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2" r:id="rId2"/>
  </p:sldMasterIdLst>
  <p:notesMasterIdLst>
    <p:notesMasterId r:id="rId18"/>
  </p:notesMasterIdLst>
  <p:handoutMasterIdLst>
    <p:handoutMasterId r:id="rId19"/>
  </p:handoutMasterIdLst>
  <p:sldIdLst>
    <p:sldId id="256" r:id="rId3"/>
    <p:sldId id="330" r:id="rId4"/>
    <p:sldId id="331" r:id="rId5"/>
    <p:sldId id="283" r:id="rId6"/>
    <p:sldId id="326" r:id="rId7"/>
    <p:sldId id="317" r:id="rId8"/>
    <p:sldId id="320" r:id="rId9"/>
    <p:sldId id="321" r:id="rId10"/>
    <p:sldId id="327" r:id="rId11"/>
    <p:sldId id="328" r:id="rId12"/>
    <p:sldId id="329" r:id="rId13"/>
    <p:sldId id="323" r:id="rId14"/>
    <p:sldId id="318" r:id="rId15"/>
    <p:sldId id="319" r:id="rId16"/>
    <p:sldId id="324" r:id="rId17"/>
  </p:sldIdLst>
  <p:sldSz cx="9144000" cy="6858000" type="screen4x3"/>
  <p:notesSz cx="6797675" cy="9926638"/>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A PASCOTTO" initials="LP" lastIdx="9" clrIdx="0"/>
  <p:cmAuthor id="1" name="Preuß, Gerd" initials="PG" lastIdx="8" clrIdx="1">
    <p:extLst>
      <p:ext uri="{19B8F6BF-5375-455C-9EA6-DF929625EA0E}">
        <p15:presenceInfo xmlns="" xmlns:p15="http://schemas.microsoft.com/office/powerpoint/2012/main" userId="S-1-5-21-2130729834-1554841893-515445417-11047" providerId="AD"/>
      </p:ext>
    </p:extLst>
  </p:cmAuthor>
  <p:cmAuthor id="2" name="GuidoG@FIABRUSSELS.local" initials="G" lastIdx="15" clrIdx="2">
    <p:extLst>
      <p:ext uri="{19B8F6BF-5375-455C-9EA6-DF929625EA0E}">
        <p15:presenceInfo xmlns="" xmlns:p15="http://schemas.microsoft.com/office/powerpoint/2012/main" userId="S-1-5-21-1819104393-3173524586-1570848435-3642" providerId="AD"/>
      </p:ext>
    </p:extLst>
  </p:cmAuthor>
  <p:cmAuthor id="3" name="Drambarean, Dana" initials="DD" lastIdx="10" clrIdx="3">
    <p:extLst>
      <p:ext uri="{19B8F6BF-5375-455C-9EA6-DF929625EA0E}">
        <p15:presenceInfo xmlns="" xmlns:p15="http://schemas.microsoft.com/office/powerpoint/2012/main" userId="S-1-5-21-2130729834-1554841893-515445417-84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61939" autoAdjust="0"/>
  </p:normalViewPr>
  <p:slideViewPr>
    <p:cSldViewPr>
      <p:cViewPr varScale="1">
        <p:scale>
          <a:sx n="85" d="100"/>
          <a:sy n="85" d="100"/>
        </p:scale>
        <p:origin x="-1157" y="-202"/>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smtClean="0"/>
              <a:t>Light </a:t>
            </a:r>
            <a:r>
              <a:rPr lang="en-US" sz="1400" dirty="0"/>
              <a:t>systems of </a:t>
            </a:r>
            <a:r>
              <a:rPr lang="en-US" sz="1400" dirty="0" smtClean="0"/>
              <a:t>head lights</a:t>
            </a:r>
            <a:endParaRPr lang="en-US" sz="1400" dirty="0"/>
          </a:p>
        </c:rich>
      </c:tx>
      <c:layout/>
      <c:overlay val="0"/>
      <c:spPr>
        <a:noFill/>
        <a:ln>
          <a:noFill/>
        </a:ln>
        <a:effectLst/>
      </c:spPr>
    </c:title>
    <c:autoTitleDeleted val="0"/>
    <c:view3D>
      <c:rotX val="30"/>
      <c:rotY val="215"/>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Lights systems of headlights</c:v>
                </c:pt>
              </c:strCache>
            </c:strRef>
          </c:tx>
          <c:dPt>
            <c:idx val="0"/>
            <c:bubble3D val="0"/>
            <c:spPr>
              <a:solidFill>
                <a:srgbClr val="00B0F0"/>
              </a:solidFill>
              <a:ln w="25400">
                <a:solidFill>
                  <a:schemeClr val="lt1"/>
                </a:solidFill>
              </a:ln>
              <a:effectLst/>
              <a:sp3d contourW="25400">
                <a:contourClr>
                  <a:schemeClr val="lt1"/>
                </a:contourClr>
              </a:sp3d>
            </c:spPr>
          </c:dPt>
          <c:dPt>
            <c:idx val="1"/>
            <c:bubble3D val="0"/>
            <c:spPr>
              <a:solidFill>
                <a:srgbClr val="0070C0"/>
              </a:solidFill>
              <a:ln w="25400">
                <a:solidFill>
                  <a:schemeClr val="lt1"/>
                </a:solidFill>
              </a:ln>
              <a:effectLst/>
              <a:sp3d contourW="25400">
                <a:contourClr>
                  <a:schemeClr val="lt1"/>
                </a:contourClr>
              </a:sp3d>
            </c:spPr>
          </c:dPt>
          <c:dPt>
            <c:idx val="2"/>
            <c:bubble3D val="0"/>
            <c:spPr>
              <a:solidFill>
                <a:schemeClr val="tx2">
                  <a:lumMod val="40000"/>
                  <a:lumOff val="60000"/>
                </a:schemeClr>
              </a:solidFill>
              <a:ln w="25400">
                <a:solidFill>
                  <a:schemeClr val="lt1"/>
                </a:solidFill>
              </a:ln>
              <a:effectLst/>
              <a:sp3d contourW="25400">
                <a:contourClr>
                  <a:schemeClr val="lt1"/>
                </a:contourClr>
              </a:sp3d>
            </c:spPr>
          </c:dPt>
          <c:dPt>
            <c:idx val="3"/>
            <c:bubble3D val="0"/>
            <c:spPr>
              <a:solidFill>
                <a:schemeClr val="accent1">
                  <a:lumMod val="40000"/>
                  <a:lumOff val="60000"/>
                </a:schemeClr>
              </a:solidFill>
              <a:ln w="25400">
                <a:solidFill>
                  <a:schemeClr val="lt1"/>
                </a:solidFill>
              </a:ln>
              <a:effectLst/>
              <a:sp3d contourW="25400">
                <a:contourClr>
                  <a:schemeClr val="lt1"/>
                </a:contourClr>
              </a:sp3d>
            </c:spPr>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dLbl>
            <c:dLbl>
              <c:idx val="3"/>
              <c:layout>
                <c:manualLayout>
                  <c:x val="-0.22140725755556626"/>
                  <c:y val="4.3580153296377398E-2"/>
                </c:manualLayout>
              </c:layout>
              <c:showLegendKey val="0"/>
              <c:showVal val="1"/>
              <c:showCatName val="0"/>
              <c:showSerName val="0"/>
              <c:showPercent val="0"/>
              <c:showBubbleSize val="0"/>
              <c:extLst>
                <c:ext xmlns:c15="http://schemas.microsoft.com/office/drawing/2012/chart" uri="{CE6537A1-D6FC-4f65-9D91-7224C49458BB}">
                  <c15:layout>
                    <c:manualLayout>
                      <c:w val="8.8562903022226497E-2"/>
                      <c:h val="7.542457787311929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Tabelle1!$A$2:$A$5</c:f>
              <c:strCache>
                <c:ptCount val="4"/>
                <c:pt idx="0">
                  <c:v>LED</c:v>
                </c:pt>
                <c:pt idx="1">
                  <c:v>Xenon</c:v>
                </c:pt>
                <c:pt idx="2">
                  <c:v>unknown</c:v>
                </c:pt>
                <c:pt idx="3">
                  <c:v>Halogen</c:v>
                </c:pt>
              </c:strCache>
            </c:strRef>
          </c:cat>
          <c:val>
            <c:numRef>
              <c:f>Tabelle1!$B$2:$B$5</c:f>
              <c:numCache>
                <c:formatCode>0%</c:formatCode>
                <c:ptCount val="4"/>
                <c:pt idx="0">
                  <c:v>0.01</c:v>
                </c:pt>
                <c:pt idx="1">
                  <c:v>0.12</c:v>
                </c:pt>
                <c:pt idx="2">
                  <c:v>0.17</c:v>
                </c:pt>
                <c:pt idx="3">
                  <c:v>0.7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1266" tIns="45633" rIns="91266" bIns="45633" rtlCol="0"/>
          <a:lstStyle>
            <a:lvl1pPr algn="l">
              <a:defRPr sz="1200"/>
            </a:lvl1pPr>
          </a:lstStyle>
          <a:p>
            <a:endParaRPr lang="en-GB"/>
          </a:p>
        </p:txBody>
      </p:sp>
      <p:sp>
        <p:nvSpPr>
          <p:cNvPr id="3" name="Date Placeholder 2"/>
          <p:cNvSpPr>
            <a:spLocks noGrp="1"/>
          </p:cNvSpPr>
          <p:nvPr>
            <p:ph type="dt" sz="quarter" idx="1"/>
          </p:nvPr>
        </p:nvSpPr>
        <p:spPr>
          <a:xfrm>
            <a:off x="3850443" y="0"/>
            <a:ext cx="2945660" cy="496332"/>
          </a:xfrm>
          <a:prstGeom prst="rect">
            <a:avLst/>
          </a:prstGeom>
        </p:spPr>
        <p:txBody>
          <a:bodyPr vert="horz" lIns="91266" tIns="45633" rIns="91266" bIns="45633" rtlCol="0"/>
          <a:lstStyle>
            <a:lvl1pPr algn="r">
              <a:defRPr sz="1200"/>
            </a:lvl1pPr>
          </a:lstStyle>
          <a:p>
            <a:fld id="{8860999C-C32B-4469-B9CC-8A0AD7FAEE1C}" type="datetimeFigureOut">
              <a:rPr lang="en-GB" smtClean="0"/>
              <a:t>29/10/2018</a:t>
            </a:fld>
            <a:endParaRPr lang="en-GB"/>
          </a:p>
        </p:txBody>
      </p:sp>
      <p:sp>
        <p:nvSpPr>
          <p:cNvPr id="4" name="Footer Placeholder 3"/>
          <p:cNvSpPr>
            <a:spLocks noGrp="1"/>
          </p:cNvSpPr>
          <p:nvPr>
            <p:ph type="ftr" sz="quarter" idx="2"/>
          </p:nvPr>
        </p:nvSpPr>
        <p:spPr>
          <a:xfrm>
            <a:off x="0" y="9428584"/>
            <a:ext cx="2945660" cy="496332"/>
          </a:xfrm>
          <a:prstGeom prst="rect">
            <a:avLst/>
          </a:prstGeom>
        </p:spPr>
        <p:txBody>
          <a:bodyPr vert="horz" lIns="91266" tIns="45633" rIns="91266" bIns="45633"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lIns="91266" tIns="45633" rIns="91266" bIns="45633" rtlCol="0" anchor="b"/>
          <a:lstStyle>
            <a:lvl1pPr algn="r">
              <a:defRPr sz="1200"/>
            </a:lvl1pPr>
          </a:lstStyle>
          <a:p>
            <a:fld id="{A960B0DC-5C83-4098-8F72-2265AA5A5D32}" type="slidenum">
              <a:rPr lang="en-GB" smtClean="0"/>
              <a:t>‹#›</a:t>
            </a:fld>
            <a:endParaRPr lang="en-GB"/>
          </a:p>
        </p:txBody>
      </p:sp>
    </p:spTree>
    <p:extLst>
      <p:ext uri="{BB962C8B-B14F-4D97-AF65-F5344CB8AC3E}">
        <p14:creationId xmlns:p14="http://schemas.microsoft.com/office/powerpoint/2010/main" val="289251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17575" y="744538"/>
            <a:ext cx="4962525" cy="3722687"/>
          </a:xfrm>
          <a:prstGeom prst="rect">
            <a:avLst/>
          </a:prstGeom>
        </p:spPr>
        <p:txBody>
          <a:bodyPr lIns="91266" tIns="45633" rIns="91266" bIns="45633"/>
          <a:lstStyle/>
          <a:p>
            <a:pPr lvl="0"/>
            <a:endParaRPr/>
          </a:p>
        </p:txBody>
      </p:sp>
      <p:sp>
        <p:nvSpPr>
          <p:cNvPr id="47" name="Shape 47"/>
          <p:cNvSpPr>
            <a:spLocks noGrp="1"/>
          </p:cNvSpPr>
          <p:nvPr>
            <p:ph type="body" sz="quarter" idx="1"/>
          </p:nvPr>
        </p:nvSpPr>
        <p:spPr>
          <a:xfrm>
            <a:off x="906357" y="4715154"/>
            <a:ext cx="4984962" cy="4466987"/>
          </a:xfrm>
          <a:prstGeom prst="rect">
            <a:avLst/>
          </a:prstGeom>
        </p:spPr>
        <p:txBody>
          <a:bodyPr lIns="91266" tIns="45633" rIns="91266" bIns="45633"/>
          <a:lstStyle/>
          <a:p>
            <a:pPr lvl="0"/>
            <a:endParaRPr/>
          </a:p>
        </p:txBody>
      </p:sp>
    </p:spTree>
    <p:extLst>
      <p:ext uri="{BB962C8B-B14F-4D97-AF65-F5344CB8AC3E}">
        <p14:creationId xmlns:p14="http://schemas.microsoft.com/office/powerpoint/2010/main" val="101793211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Book"/>
      </a:defRPr>
    </a:lvl1pPr>
    <a:lvl2pPr indent="228600" defTabSz="457200">
      <a:lnSpc>
        <a:spcPct val="125000"/>
      </a:lnSpc>
      <a:defRPr sz="2400">
        <a:latin typeface="+mj-lt"/>
        <a:ea typeface="+mj-ea"/>
        <a:cs typeface="+mj-cs"/>
        <a:sym typeface="Avenir Book"/>
      </a:defRPr>
    </a:lvl2pPr>
    <a:lvl3pPr indent="457200" defTabSz="457200">
      <a:lnSpc>
        <a:spcPct val="125000"/>
      </a:lnSpc>
      <a:defRPr sz="2400">
        <a:latin typeface="+mj-lt"/>
        <a:ea typeface="+mj-ea"/>
        <a:cs typeface="+mj-cs"/>
        <a:sym typeface="Avenir Book"/>
      </a:defRPr>
    </a:lvl3pPr>
    <a:lvl4pPr indent="685800" defTabSz="457200">
      <a:lnSpc>
        <a:spcPct val="125000"/>
      </a:lnSpc>
      <a:defRPr sz="2400">
        <a:latin typeface="+mj-lt"/>
        <a:ea typeface="+mj-ea"/>
        <a:cs typeface="+mj-cs"/>
        <a:sym typeface="Avenir Book"/>
      </a:defRPr>
    </a:lvl4pPr>
    <a:lvl5pPr indent="914400" defTabSz="457200">
      <a:lnSpc>
        <a:spcPct val="125000"/>
      </a:lnSpc>
      <a:defRPr sz="2400">
        <a:latin typeface="+mj-lt"/>
        <a:ea typeface="+mj-ea"/>
        <a:cs typeface="+mj-cs"/>
        <a:sym typeface="Avenir Book"/>
      </a:defRPr>
    </a:lvl5pPr>
    <a:lvl6pPr indent="1143000" defTabSz="457200">
      <a:lnSpc>
        <a:spcPct val="125000"/>
      </a:lnSpc>
      <a:defRPr sz="2400">
        <a:latin typeface="+mj-lt"/>
        <a:ea typeface="+mj-ea"/>
        <a:cs typeface="+mj-cs"/>
        <a:sym typeface="Avenir Book"/>
      </a:defRPr>
    </a:lvl6pPr>
    <a:lvl7pPr indent="1371600" defTabSz="457200">
      <a:lnSpc>
        <a:spcPct val="125000"/>
      </a:lnSpc>
      <a:defRPr sz="2400">
        <a:latin typeface="+mj-lt"/>
        <a:ea typeface="+mj-ea"/>
        <a:cs typeface="+mj-cs"/>
        <a:sym typeface="Avenir Book"/>
      </a:defRPr>
    </a:lvl7pPr>
    <a:lvl8pPr indent="1600200" defTabSz="457200">
      <a:lnSpc>
        <a:spcPct val="125000"/>
      </a:lnSpc>
      <a:defRPr sz="2400">
        <a:latin typeface="+mj-lt"/>
        <a:ea typeface="+mj-ea"/>
        <a:cs typeface="+mj-cs"/>
        <a:sym typeface="Avenir Book"/>
      </a:defRPr>
    </a:lvl8pPr>
    <a:lvl9pPr indent="1828800" defTabSz="457200">
      <a:lnSpc>
        <a:spcPct val="125000"/>
      </a:lnSpc>
      <a:defRPr sz="2400">
        <a:latin typeface="+mj-lt"/>
        <a:ea typeface="+mj-ea"/>
        <a:cs typeface="+mj-cs"/>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dac.de/infotestrat/ratgeber-verkehr/sicher-unterwegs/lichttest/lichttest_2017.aspx?ComponentId=306758&amp;SourcePageId=8749&amp;quer=lichtte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GB" dirty="0"/>
          </a:p>
        </p:txBody>
      </p:sp>
    </p:spTree>
    <p:extLst>
      <p:ext uri="{BB962C8B-B14F-4D97-AF65-F5344CB8AC3E}">
        <p14:creationId xmlns:p14="http://schemas.microsoft.com/office/powerpoint/2010/main" val="388632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glare</a:t>
            </a:r>
            <a:r>
              <a:rPr lang="de-DE" dirty="0" smtClean="0"/>
              <a:t> </a:t>
            </a:r>
            <a:r>
              <a:rPr lang="de-DE" dirty="0" err="1" smtClean="0"/>
              <a:t>values</a:t>
            </a:r>
            <a:r>
              <a:rPr lang="de-DE" dirty="0" smtClean="0"/>
              <a:t> = </a:t>
            </a:r>
            <a:r>
              <a:rPr lang="de-DE" dirty="0" err="1" smtClean="0"/>
              <a:t>Blendwert</a:t>
            </a:r>
            <a:endParaRPr lang="de-DE" dirty="0" smtClean="0"/>
          </a:p>
          <a:p>
            <a:pPr marL="0" marR="0" lvl="0" indent="0" defTabSz="457200" eaLnBrk="1" fontAlgn="auto" latinLnBrk="0" hangingPunct="1">
              <a:lnSpc>
                <a:spcPct val="125000"/>
              </a:lnSpc>
              <a:spcBef>
                <a:spcPts val="0"/>
              </a:spcBef>
              <a:spcAft>
                <a:spcPts val="0"/>
              </a:spcAft>
              <a:buClrTx/>
              <a:buSzTx/>
              <a:buFontTx/>
              <a:buNone/>
              <a:tabLst/>
              <a:defRPr/>
            </a:pPr>
            <a:r>
              <a:rPr lang="de-DE" sz="2400" dirty="0" smtClean="0">
                <a:effectLst/>
                <a:latin typeface="+mj-lt"/>
                <a:ea typeface="+mj-ea"/>
                <a:cs typeface="+mj-cs"/>
                <a:sym typeface="Avenir Book"/>
              </a:rPr>
              <a:t>Sichtbarkeitswerte = </a:t>
            </a:r>
            <a:r>
              <a:rPr lang="de-DE" sz="2400" dirty="0" err="1" smtClean="0">
                <a:effectLst/>
                <a:latin typeface="+mj-lt"/>
                <a:ea typeface="+mj-ea"/>
                <a:cs typeface="+mj-cs"/>
                <a:sym typeface="Avenir Book"/>
              </a:rPr>
              <a:t>visibleness</a:t>
            </a:r>
            <a:r>
              <a:rPr lang="de-DE" sz="2400" dirty="0" smtClean="0">
                <a:effectLst/>
                <a:latin typeface="+mj-lt"/>
                <a:ea typeface="+mj-ea"/>
                <a:cs typeface="+mj-cs"/>
                <a:sym typeface="Avenir Book"/>
              </a:rPr>
              <a:t> </a:t>
            </a:r>
            <a:r>
              <a:rPr lang="de-DE" sz="2400" dirty="0" err="1" smtClean="0">
                <a:effectLst/>
                <a:latin typeface="+mj-lt"/>
                <a:ea typeface="+mj-ea"/>
                <a:cs typeface="+mj-cs"/>
                <a:sym typeface="Avenir Book"/>
              </a:rPr>
              <a:t>values</a:t>
            </a:r>
            <a:r>
              <a:rPr lang="de-DE" sz="2400" dirty="0" smtClean="0">
                <a:effectLst/>
                <a:latin typeface="+mj-lt"/>
                <a:ea typeface="+mj-ea"/>
                <a:cs typeface="+mj-cs"/>
                <a:sym typeface="Avenir Book"/>
              </a:rPr>
              <a:t> (der Scheinwerfer soll auch von der Seite sichtbar sein, um die Fahrzeugbegrenzung erkennbar zu machen. Dazu ist eine gewisse Lichtstreuung zur Seite erforderlich)</a:t>
            </a:r>
          </a:p>
          <a:p>
            <a:endParaRPr lang="de-DE" dirty="0"/>
          </a:p>
        </p:txBody>
      </p:sp>
      <p:sp>
        <p:nvSpPr>
          <p:cNvPr id="4" name="Slide Number Placeholder 3"/>
          <p:cNvSpPr>
            <a:spLocks noGrp="1"/>
          </p:cNvSpPr>
          <p:nvPr>
            <p:ph type="sldNum" sz="quarter" idx="10"/>
          </p:nvPr>
        </p:nvSpPr>
        <p:spPr>
          <a:xfrm>
            <a:off x="3850095" y="9429669"/>
            <a:ext cx="2945980" cy="496969"/>
          </a:xfrm>
          <a:prstGeom prst="rect">
            <a:avLst/>
          </a:prstGeom>
        </p:spPr>
        <p:txBody>
          <a:bodyPr/>
          <a:lstStyle/>
          <a:p>
            <a:fld id="{0CC7857B-B7BC-4270-B64E-FF07EB843A3C}" type="slidenum">
              <a:rPr lang="de-DE" smtClean="0"/>
              <a:t>11</a:t>
            </a:fld>
            <a:endParaRPr lang="de-DE" dirty="0"/>
          </a:p>
        </p:txBody>
      </p:sp>
    </p:spTree>
    <p:extLst>
      <p:ext uri="{BB962C8B-B14F-4D97-AF65-F5344CB8AC3E}">
        <p14:creationId xmlns:p14="http://schemas.microsoft.com/office/powerpoint/2010/main" val="255987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5721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e.g. Eco Innovation for</a:t>
            </a:r>
            <a:r>
              <a:rPr lang="de-DE" baseline="0" dirty="0" smtClean="0"/>
              <a:t> LED in Europe</a:t>
            </a:r>
            <a:endParaRPr lang="de-DE" dirty="0"/>
          </a:p>
        </p:txBody>
      </p:sp>
    </p:spTree>
    <p:extLst>
      <p:ext uri="{BB962C8B-B14F-4D97-AF65-F5344CB8AC3E}">
        <p14:creationId xmlns:p14="http://schemas.microsoft.com/office/powerpoint/2010/main" val="1307000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7844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National Automobile Associations (ACN)</a:t>
            </a:r>
          </a:p>
          <a:p>
            <a:r>
              <a:rPr lang="en-US" dirty="0" smtClean="0"/>
              <a:t>Clubs, Associations or Federations (ASN) </a:t>
            </a:r>
            <a:endParaRPr lang="fr-BE" dirty="0" smtClean="0"/>
          </a:p>
          <a:p>
            <a:endParaRPr lang="fr-BE" dirty="0"/>
          </a:p>
        </p:txBody>
      </p:sp>
    </p:spTree>
    <p:extLst>
      <p:ext uri="{BB962C8B-B14F-4D97-AF65-F5344CB8AC3E}">
        <p14:creationId xmlns:p14="http://schemas.microsoft.com/office/powerpoint/2010/main" val="17093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Tree>
    <p:extLst>
      <p:ext uri="{BB962C8B-B14F-4D97-AF65-F5344CB8AC3E}">
        <p14:creationId xmlns:p14="http://schemas.microsoft.com/office/powerpoint/2010/main" val="345861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Tree>
    <p:extLst>
      <p:ext uri="{BB962C8B-B14F-4D97-AF65-F5344CB8AC3E}">
        <p14:creationId xmlns:p14="http://schemas.microsoft.com/office/powerpoint/2010/main" val="129582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143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400" u="sng" dirty="0" smtClean="0">
                <a:effectLst/>
                <a:latin typeface="+mj-lt"/>
                <a:ea typeface="+mj-ea"/>
                <a:cs typeface="+mj-cs"/>
                <a:sym typeface="Avenir Book"/>
                <a:hlinkClick r:id="rId3"/>
              </a:rPr>
              <a:t>https://www.adac.de/infotestrat/ratgeber-verkehr/sicher-unterwegs/lichttest/lichttest_2017.aspx?ComponentId=306758&amp;SourcePageId=8749&amp;quer=lichttest</a:t>
            </a:r>
            <a:endParaRPr lang="de-DE" sz="2400" dirty="0" smtClean="0">
              <a:effectLst/>
              <a:latin typeface="+mj-lt"/>
              <a:ea typeface="+mj-ea"/>
              <a:cs typeface="+mj-cs"/>
              <a:sym typeface="Avenir Book"/>
            </a:endParaRPr>
          </a:p>
          <a:p>
            <a:r>
              <a:rPr lang="de-DE" sz="2400" dirty="0" smtClean="0">
                <a:effectLst/>
                <a:latin typeface="+mj-lt"/>
                <a:ea typeface="+mj-ea"/>
                <a:cs typeface="+mj-cs"/>
                <a:sym typeface="Avenir Book"/>
              </a:rPr>
              <a:t>Es wurden im Oktober 2017 über 5.800 Fahrzeuge (n=5.819) untersucht im Rahmen des ADAC Licht-Tests.</a:t>
            </a:r>
          </a:p>
          <a:p>
            <a:endParaRPr lang="de-DE" dirty="0"/>
          </a:p>
        </p:txBody>
      </p:sp>
    </p:spTree>
    <p:extLst>
      <p:ext uri="{BB962C8B-B14F-4D97-AF65-F5344CB8AC3E}">
        <p14:creationId xmlns:p14="http://schemas.microsoft.com/office/powerpoint/2010/main" val="365998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Welche Anforderungen,</a:t>
            </a:r>
            <a:r>
              <a:rPr lang="de-DE" baseline="0" dirty="0" smtClean="0"/>
              <a:t> welche Artikel und welche Paragraphen?</a:t>
            </a:r>
            <a:endParaRPr lang="de-DE" dirty="0"/>
          </a:p>
        </p:txBody>
      </p:sp>
    </p:spTree>
    <p:extLst>
      <p:ext uri="{BB962C8B-B14F-4D97-AF65-F5344CB8AC3E}">
        <p14:creationId xmlns:p14="http://schemas.microsoft.com/office/powerpoint/2010/main" val="112193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Driver </a:t>
            </a:r>
            <a:r>
              <a:rPr lang="de-DE" dirty="0" err="1" smtClean="0"/>
              <a:t>view</a:t>
            </a:r>
            <a:r>
              <a:rPr lang="de-DE" baseline="0" dirty="0" smtClean="0"/>
              <a:t> </a:t>
            </a:r>
            <a:endParaRPr lang="de-DE" dirty="0"/>
          </a:p>
        </p:txBody>
      </p:sp>
      <p:sp>
        <p:nvSpPr>
          <p:cNvPr id="4" name="Slide Number Placeholder 3"/>
          <p:cNvSpPr>
            <a:spLocks noGrp="1"/>
          </p:cNvSpPr>
          <p:nvPr>
            <p:ph type="sldNum" sz="quarter" idx="10"/>
          </p:nvPr>
        </p:nvSpPr>
        <p:spPr>
          <a:xfrm>
            <a:off x="3850095" y="9429669"/>
            <a:ext cx="2945980" cy="496969"/>
          </a:xfrm>
          <a:prstGeom prst="rect">
            <a:avLst/>
          </a:prstGeom>
        </p:spPr>
        <p:txBody>
          <a:bodyPr/>
          <a:lstStyle/>
          <a:p>
            <a:fld id="{0CC7857B-B7BC-4270-B64E-FF07EB843A3C}" type="slidenum">
              <a:rPr lang="de-DE" smtClean="0"/>
              <a:t>9</a:t>
            </a:fld>
            <a:endParaRPr lang="de-DE" dirty="0"/>
          </a:p>
        </p:txBody>
      </p:sp>
    </p:spTree>
    <p:extLst>
      <p:ext uri="{BB962C8B-B14F-4D97-AF65-F5344CB8AC3E}">
        <p14:creationId xmlns:p14="http://schemas.microsoft.com/office/powerpoint/2010/main" val="123866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a:xfrm>
            <a:off x="3850095" y="9429669"/>
            <a:ext cx="2945980" cy="496969"/>
          </a:xfrm>
          <a:prstGeom prst="rect">
            <a:avLst/>
          </a:prstGeom>
        </p:spPr>
        <p:txBody>
          <a:bodyPr/>
          <a:lstStyle/>
          <a:p>
            <a:fld id="{0CC7857B-B7BC-4270-B64E-FF07EB843A3C}" type="slidenum">
              <a:rPr lang="de-DE" smtClean="0"/>
              <a:t>10</a:t>
            </a:fld>
            <a:endParaRPr lang="de-DE" dirty="0"/>
          </a:p>
        </p:txBody>
      </p:sp>
    </p:spTree>
    <p:extLst>
      <p:ext uri="{BB962C8B-B14F-4D97-AF65-F5344CB8AC3E}">
        <p14:creationId xmlns:p14="http://schemas.microsoft.com/office/powerpoint/2010/main" val="202773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pic>
        <p:nvPicPr>
          <p:cNvPr id="9" name="image1.jpg"/>
          <p:cNvPicPr/>
          <p:nvPr/>
        </p:nvPicPr>
        <p:blipFill>
          <a:blip r:embed="rId2">
            <a:extLst/>
          </a:blip>
          <a:stretch>
            <a:fillRect/>
          </a:stretch>
        </p:blipFill>
        <p:spPr>
          <a:xfrm>
            <a:off x="4900148" y="-482"/>
            <a:ext cx="4319366" cy="6858001"/>
          </a:xfrm>
          <a:prstGeom prst="rect">
            <a:avLst/>
          </a:prstGeom>
          <a:ln w="12700">
            <a:miter lim="400000"/>
          </a:ln>
        </p:spPr>
      </p:pic>
      <p:pic>
        <p:nvPicPr>
          <p:cNvPr id="10" name="image2.png"/>
          <p:cNvPicPr/>
          <p:nvPr/>
        </p:nvPicPr>
        <p:blipFill>
          <a:blip r:embed="rId3" cstate="screen">
            <a:extLst>
              <a:ext uri="{28A0092B-C50C-407E-A947-70E740481C1C}">
                <a14:useLocalDpi xmlns:a14="http://schemas.microsoft.com/office/drawing/2010/main"/>
              </a:ext>
            </a:extLst>
          </a:blip>
          <a:srcRect/>
          <a:stretch>
            <a:fillRect/>
          </a:stretch>
        </p:blipFill>
        <p:spPr>
          <a:xfrm>
            <a:off x="-1" y="-481"/>
            <a:ext cx="6775383" cy="6858482"/>
          </a:xfrm>
          <a:prstGeom prst="rect">
            <a:avLst/>
          </a:prstGeom>
          <a:ln w="12700">
            <a:miter lim="400000"/>
          </a:ln>
        </p:spPr>
      </p:pic>
      <p:pic>
        <p:nvPicPr>
          <p:cNvPr id="11" name="image3.png"/>
          <p:cNvPicPr/>
          <p:nvPr/>
        </p:nvPicPr>
        <p:blipFill>
          <a:blip r:embed="rId4">
            <a:extLst/>
          </a:blip>
          <a:stretch>
            <a:fillRect/>
          </a:stretch>
        </p:blipFill>
        <p:spPr>
          <a:xfrm>
            <a:off x="465182" y="5744979"/>
            <a:ext cx="1028701" cy="685801"/>
          </a:xfrm>
          <a:prstGeom prst="rect">
            <a:avLst/>
          </a:prstGeom>
          <a:ln w="12700">
            <a:miter lim="400000"/>
          </a:ln>
        </p:spPr>
      </p:pic>
      <p:pic>
        <p:nvPicPr>
          <p:cNvPr id="12" name="image4.png"/>
          <p:cNvPicPr/>
          <p:nvPr/>
        </p:nvPicPr>
        <p:blipFill>
          <a:blip r:embed="rId5" cstate="screen">
            <a:extLst>
              <a:ext uri="{28A0092B-C50C-407E-A947-70E740481C1C}">
                <a14:useLocalDpi xmlns:a14="http://schemas.microsoft.com/office/drawing/2010/main"/>
              </a:ext>
            </a:extLst>
          </a:blip>
          <a:stretch>
            <a:fillRect/>
          </a:stretch>
        </p:blipFill>
        <p:spPr>
          <a:xfrm>
            <a:off x="465057" y="402347"/>
            <a:ext cx="757379" cy="514406"/>
          </a:xfrm>
          <a:prstGeom prst="rect">
            <a:avLst/>
          </a:prstGeom>
          <a:ln w="12700">
            <a:miter lim="400000"/>
          </a:ln>
        </p:spPr>
      </p:pic>
      <p:pic>
        <p:nvPicPr>
          <p:cNvPr id="13" name="image5.png"/>
          <p:cNvPicPr/>
          <p:nvPr/>
        </p:nvPicPr>
        <p:blipFill>
          <a:blip r:embed="rId6" cstate="screen">
            <a:extLst>
              <a:ext uri="{28A0092B-C50C-407E-A947-70E740481C1C}">
                <a14:useLocalDpi xmlns:a14="http://schemas.microsoft.com/office/drawing/2010/main"/>
              </a:ext>
            </a:extLst>
          </a:blip>
          <a:stretch>
            <a:fillRect/>
          </a:stretch>
        </p:blipFill>
        <p:spPr>
          <a:xfrm>
            <a:off x="3439159" y="-482"/>
            <a:ext cx="4105028" cy="6858001"/>
          </a:xfrm>
          <a:prstGeom prst="rect">
            <a:avLst/>
          </a:prstGeom>
          <a:ln w="12700">
            <a:miter lim="400000"/>
          </a:ln>
        </p:spPr>
      </p:pic>
      <p:sp>
        <p:nvSpPr>
          <p:cNvPr id="14" name="Shape 14"/>
          <p:cNvSpPr>
            <a:spLocks noGrp="1"/>
          </p:cNvSpPr>
          <p:nvPr>
            <p:ph type="title"/>
          </p:nvPr>
        </p:nvSpPr>
        <p:spPr>
          <a:xfrm>
            <a:off x="375350" y="1109887"/>
            <a:ext cx="3271442" cy="978730"/>
          </a:xfrm>
          <a:prstGeom prst="rect">
            <a:avLst/>
          </a:prstGeom>
        </p:spPr>
        <p:txBody>
          <a:bodyPr/>
          <a:lstStyle>
            <a:lvl1pPr algn="l" defTabSz="914400"/>
          </a:lstStyle>
          <a:p>
            <a:pPr lvl="0">
              <a:defRPr sz="1800" spc="0">
                <a:solidFill>
                  <a:srgbClr val="000000"/>
                </a:solidFill>
              </a:defRPr>
            </a:pPr>
            <a:r>
              <a:rPr sz="1600" spc="130">
                <a:solidFill>
                  <a:srgbClr val="FFFFFF"/>
                </a:solidFill>
              </a:rPr>
              <a:t>Title Text</a:t>
            </a:r>
          </a:p>
        </p:txBody>
      </p:sp>
      <p:sp>
        <p:nvSpPr>
          <p:cNvPr id="2" name="Espace réservé du numéro de diapositive 1"/>
          <p:cNvSpPr>
            <a:spLocks noGrp="1"/>
          </p:cNvSpPr>
          <p:nvPr>
            <p:ph type="sldNum" sz="quarter" idx="10"/>
          </p:nvPr>
        </p:nvSpPr>
        <p:spPr/>
        <p:txBody>
          <a:bodyPr/>
          <a:lstStyle/>
          <a:p>
            <a:pPr lvl="0"/>
            <a:fld id="{86CB4B4D-7CA3-9044-876B-883B54F8677D}" type="slidenum">
              <a:rPr lang="fr-FR" smtClean="0"/>
              <a:t>‹#›</a:t>
            </a:fld>
            <a:endParaRPr lang="fr-F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4827" name="Rectangle 11"/>
          <p:cNvSpPr>
            <a:spLocks noChangeArrowheads="1"/>
          </p:cNvSpPr>
          <p:nvPr userDrawn="1"/>
        </p:nvSpPr>
        <p:spPr bwMode="gray">
          <a:xfrm>
            <a:off x="0" y="0"/>
            <a:ext cx="3271834" cy="34693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25668" rtl="0" fontAlgn="base">
              <a:spcBef>
                <a:spcPct val="0"/>
              </a:spcBef>
              <a:spcAft>
                <a:spcPct val="0"/>
              </a:spcAft>
            </a:pPr>
            <a:endParaRPr lang="de-DE" sz="1667" kern="1200">
              <a:solidFill>
                <a:srgbClr val="000000"/>
              </a:solidFill>
              <a:latin typeface="Arial" panose="020B0604020202020204" pitchFamily="34" charset="0"/>
              <a:ea typeface="+mn-ea"/>
              <a:cs typeface="Arial" panose="020B0604020202020204" pitchFamily="34" charset="0"/>
            </a:endParaRPr>
          </a:p>
        </p:txBody>
      </p:sp>
      <p:sp>
        <p:nvSpPr>
          <p:cNvPr id="34820" name="Rectangle 4"/>
          <p:cNvSpPr>
            <a:spLocks noGrp="1" noChangeArrowheads="1"/>
          </p:cNvSpPr>
          <p:nvPr>
            <p:ph type="subTitle" idx="1"/>
          </p:nvPr>
        </p:nvSpPr>
        <p:spPr>
          <a:xfrm>
            <a:off x="3294511" y="1760702"/>
            <a:ext cx="5366966" cy="327612"/>
          </a:xfrm>
        </p:spPr>
        <p:txBody>
          <a:bodyPr/>
          <a:lstStyle>
            <a:lvl1pPr>
              <a:defRPr/>
            </a:lvl1pPr>
          </a:lstStyle>
          <a:p>
            <a:pPr lvl="0"/>
            <a:r>
              <a:rPr lang="de-DE" altLang="de-DE" noProof="0" smtClean="0"/>
              <a:t>Formatvorlage des Untertitelmasters durch Klicken bearbeiten</a:t>
            </a:r>
          </a:p>
        </p:txBody>
      </p:sp>
      <p:sp>
        <p:nvSpPr>
          <p:cNvPr id="34821" name="Rectangle 5"/>
          <p:cNvSpPr>
            <a:spLocks noGrp="1" noChangeArrowheads="1"/>
          </p:cNvSpPr>
          <p:nvPr>
            <p:ph type="ctrTitle"/>
          </p:nvPr>
        </p:nvSpPr>
        <p:spPr>
          <a:xfrm>
            <a:off x="3294511" y="710665"/>
            <a:ext cx="5366966" cy="986194"/>
          </a:xfrm>
        </p:spPr>
        <p:txBody>
          <a:bodyPr/>
          <a:lstStyle>
            <a:lvl1pPr>
              <a:defRPr sz="2698"/>
            </a:lvl1pPr>
          </a:lstStyle>
          <a:p>
            <a:pPr lvl="0"/>
            <a:r>
              <a:rPr lang="de-DE" altLang="de-DE" noProof="0" smtClean="0"/>
              <a:t>Titelmasterformat durch Klicken bearbeiten</a:t>
            </a:r>
          </a:p>
        </p:txBody>
      </p:sp>
      <p:pic>
        <p:nvPicPr>
          <p:cNvPr id="34837" name="Picture 2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852919" y="665304"/>
            <a:ext cx="1329143" cy="177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7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AE494C4B-A6CD-41AC-AA45-C166F3E31005}"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5914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626" y="1710300"/>
            <a:ext cx="7886669" cy="2852740"/>
          </a:xfrm>
        </p:spPr>
        <p:txBody>
          <a:bodyPr/>
          <a:lstStyle>
            <a:lvl1pPr>
              <a:defRPr sz="4762"/>
            </a:lvl1pPr>
          </a:lstStyle>
          <a:p>
            <a:r>
              <a:rPr lang="de-DE" smtClean="0"/>
              <a:t>Titelmasterformat durch Klicken bearbeiten</a:t>
            </a:r>
            <a:endParaRPr lang="de-DE"/>
          </a:p>
        </p:txBody>
      </p:sp>
      <p:sp>
        <p:nvSpPr>
          <p:cNvPr id="3" name="Textplatzhalter 2"/>
          <p:cNvSpPr>
            <a:spLocks noGrp="1"/>
          </p:cNvSpPr>
          <p:nvPr>
            <p:ph type="body" idx="1"/>
          </p:nvPr>
        </p:nvSpPr>
        <p:spPr>
          <a:xfrm>
            <a:off x="623626" y="4589921"/>
            <a:ext cx="7886669" cy="1500293"/>
          </a:xfrm>
        </p:spPr>
        <p:txBody>
          <a:bodyPr/>
          <a:lstStyle>
            <a:lvl1pPr marL="0" indent="0">
              <a:buNone/>
              <a:defRPr sz="1905"/>
            </a:lvl1pPr>
            <a:lvl2pPr marL="362834" indent="0">
              <a:buNone/>
              <a:defRPr sz="1587"/>
            </a:lvl2pPr>
            <a:lvl3pPr marL="725668" indent="0">
              <a:buNone/>
              <a:defRPr sz="1428"/>
            </a:lvl3pPr>
            <a:lvl4pPr marL="1088502" indent="0">
              <a:buNone/>
              <a:defRPr sz="1270"/>
            </a:lvl4pPr>
            <a:lvl5pPr marL="1451336" indent="0">
              <a:buNone/>
              <a:defRPr sz="1270"/>
            </a:lvl5pPr>
            <a:lvl6pPr marL="1814170" indent="0">
              <a:buNone/>
              <a:defRPr sz="1270"/>
            </a:lvl6pPr>
            <a:lvl7pPr marL="2177004" indent="0">
              <a:buNone/>
              <a:defRPr sz="1270"/>
            </a:lvl7pPr>
            <a:lvl8pPr marL="2539837" indent="0">
              <a:buNone/>
              <a:defRPr sz="1270"/>
            </a:lvl8pPr>
            <a:lvl9pPr marL="2902671" indent="0">
              <a:buNone/>
              <a:defRPr sz="127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762E407E-6985-4958-9B57-334726D838B9}"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89135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72445" y="1278526"/>
            <a:ext cx="4046642" cy="488729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0032" y="1278526"/>
            <a:ext cx="4046642" cy="488729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F593CEB3-E4DB-4BAE-9C22-EB19589EF0FB}"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49408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925" y="364574"/>
            <a:ext cx="7886669" cy="1325566"/>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926" y="1681740"/>
            <a:ext cx="3867743" cy="823229"/>
          </a:xfrm>
        </p:spPr>
        <p:txBody>
          <a:bodyPr anchor="b"/>
          <a:lstStyle>
            <a:lvl1pPr marL="0" indent="0">
              <a:buNone/>
              <a:defRPr sz="1905" b="1"/>
            </a:lvl1pPr>
            <a:lvl2pPr marL="362834" indent="0">
              <a:buNone/>
              <a:defRPr sz="1587" b="1"/>
            </a:lvl2pPr>
            <a:lvl3pPr marL="725668" indent="0">
              <a:buNone/>
              <a:defRPr sz="1428" b="1"/>
            </a:lvl3pPr>
            <a:lvl4pPr marL="1088502" indent="0">
              <a:buNone/>
              <a:defRPr sz="1270" b="1"/>
            </a:lvl4pPr>
            <a:lvl5pPr marL="1451336" indent="0">
              <a:buNone/>
              <a:defRPr sz="1270" b="1"/>
            </a:lvl5pPr>
            <a:lvl6pPr marL="1814170" indent="0">
              <a:buNone/>
              <a:defRPr sz="1270" b="1"/>
            </a:lvl6pPr>
            <a:lvl7pPr marL="2177004" indent="0">
              <a:buNone/>
              <a:defRPr sz="1270" b="1"/>
            </a:lvl7pPr>
            <a:lvl8pPr marL="2539837" indent="0">
              <a:buNone/>
              <a:defRPr sz="1270" b="1"/>
            </a:lvl8pPr>
            <a:lvl9pPr marL="2902671" indent="0">
              <a:buNone/>
              <a:defRPr sz="1270" b="1"/>
            </a:lvl9pPr>
          </a:lstStyle>
          <a:p>
            <a:pPr lvl="0"/>
            <a:r>
              <a:rPr lang="de-DE" smtClean="0"/>
              <a:t>Textmasterformat bearbeiten</a:t>
            </a:r>
          </a:p>
        </p:txBody>
      </p:sp>
      <p:sp>
        <p:nvSpPr>
          <p:cNvPr id="4" name="Inhaltsplatzhalter 3"/>
          <p:cNvSpPr>
            <a:spLocks noGrp="1"/>
          </p:cNvSpPr>
          <p:nvPr>
            <p:ph sz="half" idx="2"/>
          </p:nvPr>
        </p:nvSpPr>
        <p:spPr>
          <a:xfrm>
            <a:off x="629926" y="2504969"/>
            <a:ext cx="3867743" cy="368436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8694" y="1681740"/>
            <a:ext cx="3887901" cy="823229"/>
          </a:xfrm>
        </p:spPr>
        <p:txBody>
          <a:bodyPr anchor="b"/>
          <a:lstStyle>
            <a:lvl1pPr marL="0" indent="0">
              <a:buNone/>
              <a:defRPr sz="1905" b="1"/>
            </a:lvl1pPr>
            <a:lvl2pPr marL="362834" indent="0">
              <a:buNone/>
              <a:defRPr sz="1587" b="1"/>
            </a:lvl2pPr>
            <a:lvl3pPr marL="725668" indent="0">
              <a:buNone/>
              <a:defRPr sz="1428" b="1"/>
            </a:lvl3pPr>
            <a:lvl4pPr marL="1088502" indent="0">
              <a:buNone/>
              <a:defRPr sz="1270" b="1"/>
            </a:lvl4pPr>
            <a:lvl5pPr marL="1451336" indent="0">
              <a:buNone/>
              <a:defRPr sz="1270" b="1"/>
            </a:lvl5pPr>
            <a:lvl6pPr marL="1814170" indent="0">
              <a:buNone/>
              <a:defRPr sz="1270" b="1"/>
            </a:lvl6pPr>
            <a:lvl7pPr marL="2177004" indent="0">
              <a:buNone/>
              <a:defRPr sz="1270" b="1"/>
            </a:lvl7pPr>
            <a:lvl8pPr marL="2539837" indent="0">
              <a:buNone/>
              <a:defRPr sz="1270" b="1"/>
            </a:lvl8pPr>
            <a:lvl9pPr marL="2902671" indent="0">
              <a:buNone/>
              <a:defRPr sz="1270" b="1"/>
            </a:lvl9pPr>
          </a:lstStyle>
          <a:p>
            <a:pPr lvl="0"/>
            <a:r>
              <a:rPr lang="de-DE" smtClean="0"/>
              <a:t>Textmasterformat bearbeiten</a:t>
            </a:r>
          </a:p>
        </p:txBody>
      </p:sp>
      <p:sp>
        <p:nvSpPr>
          <p:cNvPr id="6" name="Inhaltsplatzhalter 5"/>
          <p:cNvSpPr>
            <a:spLocks noGrp="1"/>
          </p:cNvSpPr>
          <p:nvPr>
            <p:ph sz="quarter" idx="4"/>
          </p:nvPr>
        </p:nvSpPr>
        <p:spPr>
          <a:xfrm>
            <a:off x="4628694" y="2504969"/>
            <a:ext cx="3887901" cy="368436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85E0F910-EACF-4F42-9B49-3797834D67E0}"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39394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0FD03C47-F0CE-4CDD-8487-F8487FC6686E}"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78637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AC5881FB-B3AF-41EE-87DB-63BDDB954816}"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29380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926" y="456976"/>
            <a:ext cx="2949312" cy="1601097"/>
          </a:xfrm>
        </p:spPr>
        <p:txBody>
          <a:bodyPr/>
          <a:lstStyle>
            <a:lvl1pPr>
              <a:defRPr sz="2540"/>
            </a:lvl1pPr>
          </a:lstStyle>
          <a:p>
            <a:r>
              <a:rPr lang="de-DE" smtClean="0"/>
              <a:t>Titelmasterformat durch Klicken bearbeiten</a:t>
            </a:r>
            <a:endParaRPr lang="de-DE"/>
          </a:p>
        </p:txBody>
      </p:sp>
      <p:sp>
        <p:nvSpPr>
          <p:cNvPr id="3" name="Inhaltsplatzhalter 2"/>
          <p:cNvSpPr>
            <a:spLocks noGrp="1"/>
          </p:cNvSpPr>
          <p:nvPr>
            <p:ph idx="1"/>
          </p:nvPr>
        </p:nvSpPr>
        <p:spPr>
          <a:xfrm>
            <a:off x="3887901" y="987875"/>
            <a:ext cx="4628693" cy="4873851"/>
          </a:xfrm>
        </p:spPr>
        <p:txBody>
          <a:bodyPr/>
          <a:lstStyle>
            <a:lvl1pPr>
              <a:defRPr sz="2540"/>
            </a:lvl1pPr>
            <a:lvl2pPr>
              <a:defRPr sz="2222"/>
            </a:lvl2pPr>
            <a:lvl3pPr>
              <a:defRPr sz="1905"/>
            </a:lvl3pPr>
            <a:lvl4pPr>
              <a:defRPr sz="1587"/>
            </a:lvl4pPr>
            <a:lvl5pPr>
              <a:defRPr sz="1587"/>
            </a:lvl5pPr>
            <a:lvl6pPr>
              <a:defRPr sz="1587"/>
            </a:lvl6pPr>
            <a:lvl7pPr>
              <a:defRPr sz="1587"/>
            </a:lvl7pPr>
            <a:lvl8pPr>
              <a:defRPr sz="1587"/>
            </a:lvl8pPr>
            <a:lvl9pPr>
              <a:defRPr sz="1587"/>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926" y="2058073"/>
            <a:ext cx="2949312" cy="3810373"/>
          </a:xfrm>
        </p:spPr>
        <p:txBody>
          <a:bodyPr/>
          <a:lstStyle>
            <a:lvl1pPr marL="0" indent="0">
              <a:buNone/>
              <a:defRPr sz="1270"/>
            </a:lvl1pPr>
            <a:lvl2pPr marL="362834" indent="0">
              <a:buNone/>
              <a:defRPr sz="1111"/>
            </a:lvl2pPr>
            <a:lvl3pPr marL="725668" indent="0">
              <a:buNone/>
              <a:defRPr sz="952"/>
            </a:lvl3pPr>
            <a:lvl4pPr marL="1088502" indent="0">
              <a:buNone/>
              <a:defRPr sz="794"/>
            </a:lvl4pPr>
            <a:lvl5pPr marL="1451336" indent="0">
              <a:buNone/>
              <a:defRPr sz="794"/>
            </a:lvl5pPr>
            <a:lvl6pPr marL="1814170" indent="0">
              <a:buNone/>
              <a:defRPr sz="794"/>
            </a:lvl6pPr>
            <a:lvl7pPr marL="2177004" indent="0">
              <a:buNone/>
              <a:defRPr sz="794"/>
            </a:lvl7pPr>
            <a:lvl8pPr marL="2539837" indent="0">
              <a:buNone/>
              <a:defRPr sz="794"/>
            </a:lvl8pPr>
            <a:lvl9pPr marL="2902671" indent="0">
              <a:buNone/>
              <a:defRPr sz="794"/>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15DE00C7-361D-40B0-A105-597035E7DAC8}"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77834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926" y="456976"/>
            <a:ext cx="2949312" cy="1601097"/>
          </a:xfrm>
        </p:spPr>
        <p:txBody>
          <a:bodyPr/>
          <a:lstStyle>
            <a:lvl1pPr>
              <a:defRPr sz="2540"/>
            </a:lvl1pPr>
          </a:lstStyle>
          <a:p>
            <a:r>
              <a:rPr lang="de-DE" smtClean="0"/>
              <a:t>Titelmasterformat durch Klicken bearbeiten</a:t>
            </a:r>
            <a:endParaRPr lang="de-DE"/>
          </a:p>
        </p:txBody>
      </p:sp>
      <p:sp>
        <p:nvSpPr>
          <p:cNvPr id="3" name="Bildplatzhalter 2"/>
          <p:cNvSpPr>
            <a:spLocks noGrp="1"/>
          </p:cNvSpPr>
          <p:nvPr>
            <p:ph type="pic" idx="1"/>
          </p:nvPr>
        </p:nvSpPr>
        <p:spPr>
          <a:xfrm>
            <a:off x="3887901" y="987875"/>
            <a:ext cx="4628693" cy="4873851"/>
          </a:xfrm>
        </p:spPr>
        <p:txBody>
          <a:bodyPr/>
          <a:lstStyle>
            <a:lvl1pPr marL="0" indent="0">
              <a:buNone/>
              <a:defRPr sz="2540"/>
            </a:lvl1pPr>
            <a:lvl2pPr marL="362834" indent="0">
              <a:buNone/>
              <a:defRPr sz="2222"/>
            </a:lvl2pPr>
            <a:lvl3pPr marL="725668" indent="0">
              <a:buNone/>
              <a:defRPr sz="1905"/>
            </a:lvl3pPr>
            <a:lvl4pPr marL="1088502" indent="0">
              <a:buNone/>
              <a:defRPr sz="1587"/>
            </a:lvl4pPr>
            <a:lvl5pPr marL="1451336" indent="0">
              <a:buNone/>
              <a:defRPr sz="1587"/>
            </a:lvl5pPr>
            <a:lvl6pPr marL="1814170" indent="0">
              <a:buNone/>
              <a:defRPr sz="1587"/>
            </a:lvl6pPr>
            <a:lvl7pPr marL="2177004" indent="0">
              <a:buNone/>
              <a:defRPr sz="1587"/>
            </a:lvl7pPr>
            <a:lvl8pPr marL="2539837" indent="0">
              <a:buNone/>
              <a:defRPr sz="1587"/>
            </a:lvl8pPr>
            <a:lvl9pPr marL="2902671" indent="0">
              <a:buNone/>
              <a:defRPr sz="1587"/>
            </a:lvl9pPr>
          </a:lstStyle>
          <a:p>
            <a:r>
              <a:rPr lang="de-DE" smtClean="0"/>
              <a:t>Bild durch Klicken auf Symbol hinzufügen</a:t>
            </a:r>
            <a:endParaRPr lang="de-DE"/>
          </a:p>
        </p:txBody>
      </p:sp>
      <p:sp>
        <p:nvSpPr>
          <p:cNvPr id="4" name="Textplatzhalter 3"/>
          <p:cNvSpPr>
            <a:spLocks noGrp="1"/>
          </p:cNvSpPr>
          <p:nvPr>
            <p:ph type="body" sz="half" idx="2"/>
          </p:nvPr>
        </p:nvSpPr>
        <p:spPr>
          <a:xfrm>
            <a:off x="629926" y="2058073"/>
            <a:ext cx="2949312" cy="3810373"/>
          </a:xfrm>
        </p:spPr>
        <p:txBody>
          <a:bodyPr/>
          <a:lstStyle>
            <a:lvl1pPr marL="0" indent="0">
              <a:buNone/>
              <a:defRPr sz="1270"/>
            </a:lvl1pPr>
            <a:lvl2pPr marL="362834" indent="0">
              <a:buNone/>
              <a:defRPr sz="1111"/>
            </a:lvl2pPr>
            <a:lvl3pPr marL="725668" indent="0">
              <a:buNone/>
              <a:defRPr sz="952"/>
            </a:lvl3pPr>
            <a:lvl4pPr marL="1088502" indent="0">
              <a:buNone/>
              <a:defRPr sz="794"/>
            </a:lvl4pPr>
            <a:lvl5pPr marL="1451336" indent="0">
              <a:buNone/>
              <a:defRPr sz="794"/>
            </a:lvl5pPr>
            <a:lvl6pPr marL="1814170" indent="0">
              <a:buNone/>
              <a:defRPr sz="794"/>
            </a:lvl6pPr>
            <a:lvl7pPr marL="2177004" indent="0">
              <a:buNone/>
              <a:defRPr sz="794"/>
            </a:lvl7pPr>
            <a:lvl8pPr marL="2539837" indent="0">
              <a:buNone/>
              <a:defRPr sz="794"/>
            </a:lvl8pPr>
            <a:lvl9pPr marL="2902671" indent="0">
              <a:buNone/>
              <a:defRPr sz="794"/>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CAB38A34-3AAD-4C78-AED8-5BDDC11769EE}"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92933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9E1C8029-DC7A-4A5E-AC1F-F0586B201FB6}"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4905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8271164" y="6356350"/>
            <a:ext cx="798021" cy="370840"/>
          </a:xfrm>
          <a:prstGeom prst="rect">
            <a:avLst/>
          </a:prstGeom>
        </p:spPr>
        <p:txBody>
          <a:bodyPr anchor="t"/>
          <a:lstStyle>
            <a:lvl1pPr algn="l">
              <a:defRPr sz="1800">
                <a:solidFill>
                  <a:srgbClr val="000000"/>
                </a:solidFill>
              </a:defRPr>
            </a:lvl1pPr>
          </a:lstStyle>
          <a:p>
            <a:pPr lvl="0"/>
            <a:fld id="{86CB4B4D-7CA3-9044-876B-883B54F8677D}" type="slidenum">
              <a:t>‹#›</a:t>
            </a:fld>
            <a:endParaRPr/>
          </a:p>
        </p:txBody>
      </p:sp>
      <p:pic>
        <p:nvPicPr>
          <p:cNvPr id="17" name="image2.png"/>
          <p:cNvPicPr/>
          <p:nvPr/>
        </p:nvPicPr>
        <p:blipFill>
          <a:blip r:embed="rId2" cstate="screen">
            <a:extLst>
              <a:ext uri="{28A0092B-C50C-407E-A947-70E740481C1C}">
                <a14:useLocalDpi xmlns:a14="http://schemas.microsoft.com/office/drawing/2010/main"/>
              </a:ext>
            </a:extLst>
          </a:blip>
          <a:srcRect/>
          <a:stretch>
            <a:fillRect/>
          </a:stretch>
        </p:blipFill>
        <p:spPr>
          <a:xfrm>
            <a:off x="-1" y="0"/>
            <a:ext cx="6775383" cy="6858482"/>
          </a:xfrm>
          <a:prstGeom prst="rect">
            <a:avLst/>
          </a:prstGeom>
          <a:ln w="12700">
            <a:miter lim="400000"/>
          </a:ln>
        </p:spPr>
      </p:pic>
      <p:pic>
        <p:nvPicPr>
          <p:cNvPr id="18" name="image4.png"/>
          <p:cNvPicPr/>
          <p:nvPr/>
        </p:nvPicPr>
        <p:blipFill>
          <a:blip r:embed="rId3" cstate="screen">
            <a:extLst>
              <a:ext uri="{28A0092B-C50C-407E-A947-70E740481C1C}">
                <a14:useLocalDpi xmlns:a14="http://schemas.microsoft.com/office/drawing/2010/main"/>
              </a:ext>
            </a:extLst>
          </a:blip>
          <a:stretch>
            <a:fillRect/>
          </a:stretch>
        </p:blipFill>
        <p:spPr>
          <a:xfrm>
            <a:off x="465057" y="402828"/>
            <a:ext cx="757379" cy="514406"/>
          </a:xfrm>
          <a:prstGeom prst="rect">
            <a:avLst/>
          </a:prstGeom>
          <a:ln w="12700">
            <a:miter lim="400000"/>
          </a:ln>
        </p:spPr>
      </p:pic>
      <p:sp>
        <p:nvSpPr>
          <p:cNvPr id="19" name="Shape 19"/>
          <p:cNvSpPr>
            <a:spLocks noGrp="1"/>
          </p:cNvSpPr>
          <p:nvPr>
            <p:ph type="title"/>
          </p:nvPr>
        </p:nvSpPr>
        <p:spPr>
          <a:xfrm>
            <a:off x="457200" y="1094439"/>
            <a:ext cx="4979324" cy="1134473"/>
          </a:xfrm>
          <a:prstGeom prst="rect">
            <a:avLst/>
          </a:prstGeom>
        </p:spPr>
        <p:txBody>
          <a:bodyPr/>
          <a:lstStyle>
            <a:lvl1pPr algn="l" defTabSz="914400">
              <a:spcBef>
                <a:spcPts val="300"/>
              </a:spcBef>
              <a:defRPr spc="140"/>
            </a:lvl1pPr>
          </a:lstStyle>
          <a:p>
            <a:pPr lvl="0">
              <a:defRPr sz="1800" spc="0">
                <a:solidFill>
                  <a:srgbClr val="000000"/>
                </a:solidFill>
              </a:defRPr>
            </a:pPr>
            <a:r>
              <a:rPr sz="1600" spc="140">
                <a:solidFill>
                  <a:srgbClr val="FFFFFF"/>
                </a:solidFill>
              </a:rPr>
              <a:t>Title Text</a:t>
            </a:r>
          </a:p>
        </p:txBody>
      </p:sp>
      <p:sp>
        <p:nvSpPr>
          <p:cNvPr id="20" name="Shape 20"/>
          <p:cNvSpPr>
            <a:spLocks noGrp="1"/>
          </p:cNvSpPr>
          <p:nvPr>
            <p:ph type="body" idx="1"/>
          </p:nvPr>
        </p:nvSpPr>
        <p:spPr>
          <a:xfrm>
            <a:off x="465057" y="2228911"/>
            <a:ext cx="4231635" cy="3468827"/>
          </a:xfrm>
          <a:prstGeom prst="rect">
            <a:avLst/>
          </a:prstGeom>
        </p:spPr>
        <p:txBody>
          <a:bodyPr>
            <a:noAutofit/>
          </a:bodyPr>
          <a:lstStyle>
            <a:lvl1pPr marL="0" indent="0" defTabSz="914400">
              <a:spcBef>
                <a:spcPts val="800"/>
              </a:spcBef>
              <a:buSzTx/>
              <a:buFontTx/>
              <a:buNone/>
              <a:defRPr sz="3600" spc="139">
                <a:solidFill>
                  <a:srgbClr val="FFFFFF"/>
                </a:solidFill>
                <a:latin typeface="Futura Std Light"/>
                <a:ea typeface="Futura Std Light"/>
                <a:cs typeface="Futura Std Light"/>
                <a:sym typeface="Futura Std Light"/>
              </a:defRPr>
            </a:lvl1pPr>
            <a:lvl2pPr marL="824592" indent="-367392" defTabSz="914400">
              <a:spcBef>
                <a:spcPts val="800"/>
              </a:spcBef>
              <a:buFontTx/>
              <a:defRPr sz="3600" spc="139">
                <a:solidFill>
                  <a:srgbClr val="FFFFFF"/>
                </a:solidFill>
                <a:latin typeface="Futura Std Light"/>
                <a:ea typeface="Futura Std Light"/>
                <a:cs typeface="Futura Std Light"/>
                <a:sym typeface="Futura Std Light"/>
              </a:defRPr>
            </a:lvl2pPr>
            <a:lvl3pPr marL="1257300" indent="-342900" defTabSz="914400">
              <a:spcBef>
                <a:spcPts val="800"/>
              </a:spcBef>
              <a:buFontTx/>
              <a:defRPr sz="3600" spc="139">
                <a:solidFill>
                  <a:srgbClr val="FFFFFF"/>
                </a:solidFill>
                <a:latin typeface="Futura Std Light"/>
                <a:ea typeface="Futura Std Light"/>
                <a:cs typeface="Futura Std Light"/>
                <a:sym typeface="Futura Std Light"/>
              </a:defRPr>
            </a:lvl3pPr>
            <a:lvl4pPr marL="1783079" indent="-411479" defTabSz="914400">
              <a:spcBef>
                <a:spcPts val="800"/>
              </a:spcBef>
              <a:buFontTx/>
              <a:defRPr sz="3600" spc="139">
                <a:solidFill>
                  <a:srgbClr val="FFFFFF"/>
                </a:solidFill>
                <a:latin typeface="Futura Std Light"/>
                <a:ea typeface="Futura Std Light"/>
                <a:cs typeface="Futura Std Light"/>
                <a:sym typeface="Futura Std Light"/>
              </a:defRPr>
            </a:lvl4pPr>
            <a:lvl5pPr marL="2240279" indent="-411479" defTabSz="914400">
              <a:spcBef>
                <a:spcPts val="800"/>
              </a:spcBef>
              <a:buFontTx/>
              <a:defRPr sz="3600" spc="139">
                <a:solidFill>
                  <a:srgbClr val="FFFFFF"/>
                </a:solidFill>
                <a:latin typeface="Futura Std Light"/>
                <a:ea typeface="Futura Std Light"/>
                <a:cs typeface="Futura Std Light"/>
                <a:sym typeface="Futura Std Light"/>
              </a:defRPr>
            </a:lvl5pPr>
          </a:lstStyle>
          <a:p>
            <a:pPr lvl="0">
              <a:defRPr sz="1800" spc="0">
                <a:solidFill>
                  <a:srgbClr val="000000"/>
                </a:solidFill>
              </a:defRPr>
            </a:pPr>
            <a:r>
              <a:rPr sz="3600" spc="139">
                <a:solidFill>
                  <a:srgbClr val="FFFFFF"/>
                </a:solidFill>
              </a:rPr>
              <a:t>Body Level One</a:t>
            </a:r>
          </a:p>
          <a:p>
            <a:pPr lvl="1">
              <a:defRPr sz="1800" spc="0">
                <a:solidFill>
                  <a:srgbClr val="000000"/>
                </a:solidFill>
              </a:defRPr>
            </a:pPr>
            <a:r>
              <a:rPr sz="3600" spc="139">
                <a:solidFill>
                  <a:srgbClr val="FFFFFF"/>
                </a:solidFill>
              </a:rPr>
              <a:t>Body Level Two</a:t>
            </a:r>
          </a:p>
          <a:p>
            <a:pPr lvl="2">
              <a:defRPr sz="1800" spc="0">
                <a:solidFill>
                  <a:srgbClr val="000000"/>
                </a:solidFill>
              </a:defRPr>
            </a:pPr>
            <a:r>
              <a:rPr sz="3600" spc="139">
                <a:solidFill>
                  <a:srgbClr val="FFFFFF"/>
                </a:solidFill>
              </a:rPr>
              <a:t>Body Level Three</a:t>
            </a:r>
          </a:p>
          <a:p>
            <a:pPr lvl="3">
              <a:defRPr sz="1800" spc="0">
                <a:solidFill>
                  <a:srgbClr val="000000"/>
                </a:solidFill>
              </a:defRPr>
            </a:pPr>
            <a:r>
              <a:rPr sz="3600" spc="139">
                <a:solidFill>
                  <a:srgbClr val="FFFFFF"/>
                </a:solidFill>
              </a:rPr>
              <a:t>Body Level Four</a:t>
            </a:r>
          </a:p>
          <a:p>
            <a:pPr lvl="4">
              <a:defRPr sz="1800" spc="0">
                <a:solidFill>
                  <a:srgbClr val="000000"/>
                </a:solidFill>
              </a:defRPr>
            </a:pPr>
            <a:r>
              <a:rPr sz="3600" spc="139">
                <a:solidFill>
                  <a:srgbClr val="FFFFFF"/>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3118" y="319211"/>
            <a:ext cx="2053557" cy="584660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72445" y="319211"/>
            <a:ext cx="6039727" cy="584660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2FFC066D-891A-4AEF-A062-C743DC7D3826}"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08945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72445" y="319212"/>
            <a:ext cx="5390903" cy="64178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72445" y="1278526"/>
            <a:ext cx="4046642" cy="488729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0032" y="1278526"/>
            <a:ext cx="4046642" cy="4887291"/>
          </a:xfrm>
        </p:spPr>
        <p:txBody>
          <a:bodyPr/>
          <a:lstStyle/>
          <a:p>
            <a:r>
              <a:rPr lang="de-DE" smtClean="0"/>
              <a:t>Diagramm durch Klicken auf Symbol hinzufügen</a:t>
            </a:r>
            <a:endParaRPr lang="de-DE"/>
          </a:p>
        </p:txBody>
      </p:sp>
      <p:sp>
        <p:nvSpPr>
          <p:cNvPr id="5" name="Datumsplatzhalter 4"/>
          <p:cNvSpPr>
            <a:spLocks noGrp="1"/>
          </p:cNvSpPr>
          <p:nvPr>
            <p:ph type="dt" sz="half" idx="10"/>
          </p:nvPr>
        </p:nvSpPr>
        <p:spPr>
          <a:xfrm>
            <a:off x="472445" y="6419505"/>
            <a:ext cx="897014" cy="327611"/>
          </a:xfrm>
        </p:spPr>
        <p:txBody>
          <a:bodyPr/>
          <a:lstStyle>
            <a:lvl1pPr>
              <a:defRPr/>
            </a:lvl1pPr>
          </a:lstStyle>
          <a:p>
            <a:r>
              <a:rPr lang="de-DE" altLang="de-DE" smtClean="0">
                <a:solidFill>
                  <a:srgbClr val="000000"/>
                </a:solidFill>
              </a:rPr>
              <a:t>2016-02-18</a:t>
            </a:r>
            <a:endParaRPr lang="de-DE" altLang="de-DE">
              <a:solidFill>
                <a:srgbClr val="000000"/>
              </a:solidFill>
            </a:endParaRPr>
          </a:p>
        </p:txBody>
      </p:sp>
      <p:sp>
        <p:nvSpPr>
          <p:cNvPr id="6" name="Fußzeilenplatzhalter 5"/>
          <p:cNvSpPr>
            <a:spLocks noGrp="1"/>
          </p:cNvSpPr>
          <p:nvPr>
            <p:ph type="ftr" sz="quarter" idx="11"/>
          </p:nvPr>
        </p:nvSpPr>
        <p:spPr>
          <a:xfrm>
            <a:off x="1632768" y="6419505"/>
            <a:ext cx="4230580" cy="327611"/>
          </a:xfrm>
        </p:spPr>
        <p:txBody>
          <a:bodyPr/>
          <a:lstStyle>
            <a:lvl1pPr>
              <a:defRPr/>
            </a:lvl1pPr>
          </a:lstStyle>
          <a:p>
            <a:r>
              <a:rPr lang="en-US" altLang="de-DE" smtClean="0">
                <a:solidFill>
                  <a:srgbClr val="000000"/>
                </a:solidFill>
              </a:rPr>
              <a:t>ADAC Requests for ISO 20078</a:t>
            </a:r>
            <a:endParaRPr lang="de-DE" altLang="de-DE">
              <a:solidFill>
                <a:srgbClr val="000000"/>
              </a:solidFill>
            </a:endParaRPr>
          </a:p>
        </p:txBody>
      </p:sp>
      <p:sp>
        <p:nvSpPr>
          <p:cNvPr id="7" name="Foliennummernplatzhalter 6"/>
          <p:cNvSpPr>
            <a:spLocks noGrp="1"/>
          </p:cNvSpPr>
          <p:nvPr>
            <p:ph type="sldNum" sz="quarter" idx="12"/>
          </p:nvPr>
        </p:nvSpPr>
        <p:spPr>
          <a:xfrm>
            <a:off x="8315018" y="6419505"/>
            <a:ext cx="371657" cy="327611"/>
          </a:xfrm>
        </p:spPr>
        <p:txBody>
          <a:bodyPr/>
          <a:lstStyle>
            <a:lvl1pPr>
              <a:defRPr/>
            </a:lvl1pPr>
          </a:lstStyle>
          <a:p>
            <a:fld id="{27929F67-0504-42D5-95EF-521398C5ED9A}"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28415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spc="0">
                <a:solidFill>
                  <a:srgbClr val="000000"/>
                </a:solidFill>
              </a:defRPr>
            </a:pPr>
            <a:r>
              <a:rPr sz="1600" spc="130">
                <a:solidFill>
                  <a:srgbClr val="FFFFFF"/>
                </a:solidFill>
              </a:rPr>
              <a:t>Title Text</a:t>
            </a:r>
          </a:p>
        </p:txBody>
      </p:sp>
      <p:sp>
        <p:nvSpPr>
          <p:cNvPr id="23" name="Shape 2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0" name="Shape 30"/>
          <p:cNvSpPr>
            <a:spLocks noGrp="1"/>
          </p:cNvSpPr>
          <p:nvPr>
            <p:ph type="title"/>
          </p:nvPr>
        </p:nvSpPr>
        <p:spPr>
          <a:xfrm>
            <a:off x="5544587" y="122685"/>
            <a:ext cx="3183776" cy="2299275"/>
          </a:xfrm>
          <a:prstGeom prst="rect">
            <a:avLst/>
          </a:prstGeom>
        </p:spPr>
        <p:txBody>
          <a:bodyPr/>
          <a:lstStyle/>
          <a:p>
            <a:pPr lvl="0">
              <a:defRPr sz="1800" spc="0">
                <a:solidFill>
                  <a:srgbClr val="000000"/>
                </a:solidFill>
              </a:defRPr>
            </a:pPr>
            <a:r>
              <a:rPr sz="1600" spc="130">
                <a:solidFill>
                  <a:srgbClr val="FFFFFF"/>
                </a:solidFill>
              </a:rPr>
              <a:t>Title Text</a:t>
            </a:r>
          </a:p>
        </p:txBody>
      </p:sp>
      <p:sp>
        <p:nvSpPr>
          <p:cNvPr id="31" name="Shape 31"/>
          <p:cNvSpPr>
            <a:spLocks noGrp="1"/>
          </p:cNvSpPr>
          <p:nvPr>
            <p:ph type="body" idx="1"/>
          </p:nvPr>
        </p:nvSpPr>
        <p:spPr>
          <a:xfrm>
            <a:off x="457200" y="0"/>
            <a:ext cx="4040188" cy="2174875"/>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457200" y="0"/>
            <a:ext cx="3008314" cy="2091807"/>
          </a:xfrm>
          <a:prstGeom prst="rect">
            <a:avLst/>
          </a:prstGeom>
        </p:spPr>
        <p:txBody>
          <a:bodyPr anchor="b"/>
          <a:lstStyle>
            <a:lvl1pPr algn="l">
              <a:defRPr sz="2000" b="1"/>
            </a:lvl1pPr>
          </a:lstStyle>
          <a:p>
            <a:pPr lvl="0">
              <a:defRPr sz="1800" b="0" spc="0">
                <a:solidFill>
                  <a:srgbClr val="000000"/>
                </a:solidFill>
              </a:defRPr>
            </a:pPr>
            <a:r>
              <a:rPr sz="2000" b="1" spc="130">
                <a:solidFill>
                  <a:srgbClr val="FFFFFF"/>
                </a:solidFill>
              </a:rPr>
              <a:t>Title Text</a:t>
            </a:r>
          </a:p>
        </p:txBody>
      </p:sp>
      <p:sp>
        <p:nvSpPr>
          <p:cNvPr id="40" name="Shape 40"/>
          <p:cNvSpPr>
            <a:spLocks noGrp="1"/>
          </p:cNvSpPr>
          <p:nvPr>
            <p:ph type="body" idx="1"/>
          </p:nvPr>
        </p:nvSpPr>
        <p:spPr>
          <a:xfrm>
            <a:off x="3575050" y="929756"/>
            <a:ext cx="5111750" cy="5928244"/>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3" name="Shape 43"/>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spc="0">
                <a:solidFill>
                  <a:srgbClr val="000000"/>
                </a:solidFill>
              </a:defRPr>
            </a:pPr>
            <a:r>
              <a:rPr sz="2000" b="1" spc="130">
                <a:solidFill>
                  <a:srgbClr val="FFFFFF"/>
                </a:solidFill>
              </a:rPr>
              <a:t>Title Text</a:t>
            </a:r>
          </a:p>
        </p:txBody>
      </p:sp>
      <p:sp>
        <p:nvSpPr>
          <p:cNvPr id="44" name="Shape 44"/>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72445" y="6419505"/>
            <a:ext cx="897014" cy="327611"/>
          </a:xfrm>
          <a:prstGeom prst="rect">
            <a:avLst/>
          </a:prstGeom>
        </p:spPr>
        <p:txBody>
          <a:bodyPr/>
          <a:lstStyle>
            <a:lvl1pPr>
              <a:defRPr/>
            </a:lvl1pPr>
          </a:lstStyle>
          <a:p>
            <a:r>
              <a:rPr lang="de-DE" altLang="de-DE" smtClean="0"/>
              <a:t>2016-02-18</a:t>
            </a:r>
            <a:endParaRPr lang="de-DE" altLang="de-DE"/>
          </a:p>
        </p:txBody>
      </p:sp>
      <p:sp>
        <p:nvSpPr>
          <p:cNvPr id="5" name="Fußzeilenplatzhalter 4"/>
          <p:cNvSpPr>
            <a:spLocks noGrp="1"/>
          </p:cNvSpPr>
          <p:nvPr>
            <p:ph type="ftr" sz="quarter" idx="11"/>
          </p:nvPr>
        </p:nvSpPr>
        <p:spPr>
          <a:xfrm>
            <a:off x="1632768" y="6419505"/>
            <a:ext cx="4230580" cy="327611"/>
          </a:xfrm>
          <a:prstGeom prst="rect">
            <a:avLst/>
          </a:prstGeom>
        </p:spPr>
        <p:txBody>
          <a:bodyPr/>
          <a:lstStyle>
            <a:lvl1pPr>
              <a:defRPr/>
            </a:lvl1pPr>
          </a:lstStyle>
          <a:p>
            <a:r>
              <a:rPr lang="en-US" altLang="de-DE" smtClean="0"/>
              <a:t>ADAC Requests for ISO 20078</a:t>
            </a:r>
            <a:endParaRPr lang="de-DE" altLang="de-DE"/>
          </a:p>
        </p:txBody>
      </p:sp>
      <p:sp>
        <p:nvSpPr>
          <p:cNvPr id="6" name="Foliennummernplatzhalter 5"/>
          <p:cNvSpPr>
            <a:spLocks noGrp="1"/>
          </p:cNvSpPr>
          <p:nvPr>
            <p:ph type="sldNum" sz="quarter" idx="12"/>
          </p:nvPr>
        </p:nvSpPr>
        <p:spPr>
          <a:xfrm>
            <a:off x="8304414" y="6308080"/>
            <a:ext cx="382386" cy="461665"/>
          </a:xfrm>
        </p:spPr>
        <p:txBody>
          <a:bodyPr/>
          <a:lstStyle>
            <a:lvl1pPr>
              <a:defRPr/>
            </a:lvl1pPr>
          </a:lstStyle>
          <a:p>
            <a:fld id="{AE494C4B-A6CD-41AC-AA45-C166F3E31005}" type="slidenum">
              <a:rPr lang="de-DE" altLang="de-DE"/>
              <a:pPr/>
              <a:t>‹#›</a:t>
            </a:fld>
            <a:endParaRPr lang="de-DE" altLang="de-DE"/>
          </a:p>
        </p:txBody>
      </p:sp>
    </p:spTree>
    <p:extLst>
      <p:ext uri="{BB962C8B-B14F-4D97-AF65-F5344CB8AC3E}">
        <p14:creationId xmlns:p14="http://schemas.microsoft.com/office/powerpoint/2010/main" val="8695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eiß">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172818" y="6469663"/>
            <a:ext cx="3086100" cy="138499"/>
          </a:xfrm>
          <a:prstGeom prst="rect">
            <a:avLst/>
          </a:prstGeom>
        </p:spPr>
        <p:txBody>
          <a:bodyPr/>
          <a:lstStyle/>
          <a:p>
            <a:pPr defTabSz="685817">
              <a:lnSpc>
                <a:spcPct val="90000"/>
              </a:lnSpc>
              <a:defRPr/>
            </a:pPr>
            <a:r>
              <a:rPr lang="en-US" smtClean="0"/>
              <a:t>LED Light Sources in Halogen Headlamps  |  Study of Light Distribution</a:t>
            </a:r>
            <a:endParaRPr lang="de-DE" dirty="0"/>
          </a:p>
        </p:txBody>
      </p:sp>
    </p:spTree>
    <p:extLst>
      <p:ext uri="{BB962C8B-B14F-4D97-AF65-F5344CB8AC3E}">
        <p14:creationId xmlns:p14="http://schemas.microsoft.com/office/powerpoint/2010/main" val="33021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6.png"/>
          <p:cNvPicPr/>
          <p:nvPr/>
        </p:nvPicPr>
        <p:blipFill>
          <a:blip r:embed="rId11" cstate="screen">
            <a:extLst>
              <a:ext uri="{28A0092B-C50C-407E-A947-70E740481C1C}">
                <a14:useLocalDpi xmlns:a14="http://schemas.microsoft.com/office/drawing/2010/main"/>
              </a:ext>
            </a:extLst>
          </a:blip>
          <a:srcRect/>
          <a:stretch>
            <a:fillRect/>
          </a:stretch>
        </p:blipFill>
        <p:spPr>
          <a:xfrm>
            <a:off x="7071249" y="840201"/>
            <a:ext cx="2466329" cy="6017799"/>
          </a:xfrm>
          <a:prstGeom prst="rect">
            <a:avLst/>
          </a:prstGeom>
          <a:ln w="12700">
            <a:miter lim="400000"/>
          </a:ln>
        </p:spPr>
      </p:pic>
      <p:pic>
        <p:nvPicPr>
          <p:cNvPr id="3" name="image7.png"/>
          <p:cNvPicPr/>
          <p:nvPr/>
        </p:nvPicPr>
        <p:blipFill>
          <a:blip r:embed="rId12">
            <a:extLst/>
          </a:blip>
          <a:stretch>
            <a:fillRect/>
          </a:stretch>
        </p:blipFill>
        <p:spPr>
          <a:xfrm>
            <a:off x="0" y="446"/>
            <a:ext cx="9144000" cy="839756"/>
          </a:xfrm>
          <a:prstGeom prst="rect">
            <a:avLst/>
          </a:prstGeom>
          <a:ln w="12700">
            <a:miter lim="400000"/>
          </a:ln>
        </p:spPr>
      </p:pic>
      <p:pic>
        <p:nvPicPr>
          <p:cNvPr id="4" name="image4.png"/>
          <p:cNvPicPr/>
          <p:nvPr/>
        </p:nvPicPr>
        <p:blipFill>
          <a:blip r:embed="rId13" cstate="screen">
            <a:extLst>
              <a:ext uri="{28A0092B-C50C-407E-A947-70E740481C1C}">
                <a14:useLocalDpi xmlns:a14="http://schemas.microsoft.com/office/drawing/2010/main"/>
              </a:ext>
            </a:extLst>
          </a:blip>
          <a:stretch>
            <a:fillRect/>
          </a:stretch>
        </p:blipFill>
        <p:spPr>
          <a:xfrm>
            <a:off x="465057" y="173844"/>
            <a:ext cx="757379" cy="514405"/>
          </a:xfrm>
          <a:prstGeom prst="rect">
            <a:avLst/>
          </a:prstGeom>
          <a:ln w="12700">
            <a:miter lim="400000"/>
          </a:ln>
        </p:spPr>
      </p:pic>
      <p:sp>
        <p:nvSpPr>
          <p:cNvPr id="5" name="Shape 5"/>
          <p:cNvSpPr>
            <a:spLocks noGrp="1"/>
          </p:cNvSpPr>
          <p:nvPr>
            <p:ph type="title"/>
          </p:nvPr>
        </p:nvSpPr>
        <p:spPr>
          <a:xfrm>
            <a:off x="5544587" y="122685"/>
            <a:ext cx="3183776" cy="1477516"/>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spc="0">
                <a:solidFill>
                  <a:srgbClr val="000000"/>
                </a:solidFill>
              </a:defRPr>
            </a:pPr>
            <a:r>
              <a:rPr sz="1600" spc="130">
                <a:solidFill>
                  <a:srgbClr val="FFFFFF"/>
                </a:solidFill>
              </a:rPr>
              <a:t>Title Text</a:t>
            </a:r>
          </a:p>
        </p:txBody>
      </p:sp>
      <p:sp>
        <p:nvSpPr>
          <p:cNvPr id="6" name="Shape 6"/>
          <p:cNvSpPr>
            <a:spLocks noGrp="1"/>
          </p:cNvSpPr>
          <p:nvPr>
            <p:ph type="body" idx="1"/>
          </p:nvPr>
        </p:nvSpPr>
        <p:spPr>
          <a:xfrm>
            <a:off x="457200" y="1600200"/>
            <a:ext cx="8229600" cy="480409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7" name="Shape 7"/>
          <p:cNvSpPr>
            <a:spLocks noGrp="1"/>
          </p:cNvSpPr>
          <p:nvPr>
            <p:ph type="sldNum" sz="quarter" idx="2"/>
          </p:nvPr>
        </p:nvSpPr>
        <p:spPr>
          <a:xfrm>
            <a:off x="8304414" y="6404292"/>
            <a:ext cx="382386"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71" r:id="rId8"/>
    <p:sldLayoutId id="2147483685" r:id="rId9"/>
  </p:sldLayoutIdLst>
  <p:transition spd="med"/>
  <p:hf hdr="0" ftr="0" dt="0"/>
  <p:txStyles>
    <p:title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gray">
          <a:xfrm>
            <a:off x="472445" y="1278526"/>
            <a:ext cx="8214230" cy="488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3795" name="Rectangle 3"/>
          <p:cNvSpPr>
            <a:spLocks noGrp="1" noChangeArrowheads="1"/>
          </p:cNvSpPr>
          <p:nvPr>
            <p:ph type="dt" sz="half" idx="2"/>
          </p:nvPr>
        </p:nvSpPr>
        <p:spPr bwMode="gray">
          <a:xfrm>
            <a:off x="472445" y="6419505"/>
            <a:ext cx="897014" cy="32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27715">
              <a:defRPr sz="635"/>
            </a:lvl1pPr>
          </a:lstStyle>
          <a:p>
            <a:pPr rtl="0" fontAlgn="base">
              <a:spcBef>
                <a:spcPct val="0"/>
              </a:spcBef>
              <a:spcAft>
                <a:spcPct val="0"/>
              </a:spcAft>
            </a:pPr>
            <a:r>
              <a:rPr lang="de-DE" altLang="de-DE" kern="1200" smtClean="0">
                <a:solidFill>
                  <a:srgbClr val="000000"/>
                </a:solidFill>
                <a:latin typeface="Arial" panose="020B0604020202020204" pitchFamily="34" charset="0"/>
                <a:ea typeface="+mn-ea"/>
                <a:cs typeface="Arial" panose="020B0604020202020204" pitchFamily="34" charset="0"/>
              </a:rPr>
              <a:t>2016-02-18</a:t>
            </a:r>
            <a:endParaRPr lang="de-DE" altLang="de-DE" kern="1200">
              <a:solidFill>
                <a:srgbClr val="000000"/>
              </a:solidFill>
              <a:latin typeface="Arial" panose="020B0604020202020204" pitchFamily="34" charset="0"/>
              <a:ea typeface="+mn-ea"/>
              <a:cs typeface="Arial" panose="020B0604020202020204" pitchFamily="34" charset="0"/>
            </a:endParaRPr>
          </a:p>
        </p:txBody>
      </p:sp>
      <p:sp>
        <p:nvSpPr>
          <p:cNvPr id="33796" name="Rectangle 4"/>
          <p:cNvSpPr>
            <a:spLocks noGrp="1" noChangeArrowheads="1"/>
          </p:cNvSpPr>
          <p:nvPr>
            <p:ph type="ftr" sz="quarter" idx="3"/>
          </p:nvPr>
        </p:nvSpPr>
        <p:spPr bwMode="gray">
          <a:xfrm>
            <a:off x="1632768" y="6419505"/>
            <a:ext cx="4230580" cy="32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27715">
              <a:defRPr sz="635"/>
            </a:lvl1pPr>
          </a:lstStyle>
          <a:p>
            <a:pPr rtl="0" fontAlgn="base">
              <a:spcBef>
                <a:spcPct val="0"/>
              </a:spcBef>
              <a:spcAft>
                <a:spcPct val="0"/>
              </a:spcAft>
            </a:pPr>
            <a:r>
              <a:rPr lang="en-US" altLang="de-DE" kern="1200" smtClean="0">
                <a:solidFill>
                  <a:srgbClr val="000000"/>
                </a:solidFill>
                <a:latin typeface="Arial" panose="020B0604020202020204" pitchFamily="34" charset="0"/>
                <a:ea typeface="+mn-ea"/>
                <a:cs typeface="Arial" panose="020B0604020202020204" pitchFamily="34" charset="0"/>
              </a:rPr>
              <a:t>ADAC Requests for ISO 20078</a:t>
            </a:r>
            <a:endParaRPr lang="de-DE" altLang="de-DE" kern="1200">
              <a:solidFill>
                <a:srgbClr val="000000"/>
              </a:solidFill>
              <a:latin typeface="Arial" panose="020B0604020202020204" pitchFamily="34" charset="0"/>
              <a:ea typeface="+mn-ea"/>
              <a:cs typeface="Arial" panose="020B0604020202020204" pitchFamily="34" charset="0"/>
            </a:endParaRPr>
          </a:p>
        </p:txBody>
      </p:sp>
      <p:sp>
        <p:nvSpPr>
          <p:cNvPr id="33798" name="Rectangle 6"/>
          <p:cNvSpPr>
            <a:spLocks noGrp="1" noChangeArrowheads="1"/>
          </p:cNvSpPr>
          <p:nvPr>
            <p:ph type="title"/>
          </p:nvPr>
        </p:nvSpPr>
        <p:spPr bwMode="gray">
          <a:xfrm>
            <a:off x="472445" y="319212"/>
            <a:ext cx="5390903" cy="64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smtClean="0"/>
              <a:t>Titelmasterformat</a:t>
            </a:r>
          </a:p>
        </p:txBody>
      </p:sp>
      <p:sp>
        <p:nvSpPr>
          <p:cNvPr id="33801" name="Line 9"/>
          <p:cNvSpPr>
            <a:spLocks noChangeShapeType="1"/>
          </p:cNvSpPr>
          <p:nvPr userDrawn="1"/>
        </p:nvSpPr>
        <p:spPr bwMode="auto">
          <a:xfrm>
            <a:off x="480004" y="6394304"/>
            <a:ext cx="8206671"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725668" rtl="0" fontAlgn="base">
              <a:spcBef>
                <a:spcPct val="0"/>
              </a:spcBef>
              <a:spcAft>
                <a:spcPct val="0"/>
              </a:spcAft>
            </a:pPr>
            <a:endParaRPr lang="de-DE" sz="1667" kern="1200">
              <a:solidFill>
                <a:srgbClr val="000000"/>
              </a:solidFill>
              <a:latin typeface="Arial" panose="020B0604020202020204" pitchFamily="34" charset="0"/>
              <a:ea typeface="+mn-ea"/>
              <a:cs typeface="Arial" panose="020B0604020202020204" pitchFamily="34" charset="0"/>
            </a:endParaRPr>
          </a:p>
        </p:txBody>
      </p:sp>
      <p:sp>
        <p:nvSpPr>
          <p:cNvPr id="33804" name="Rectangle 12"/>
          <p:cNvSpPr>
            <a:spLocks noGrp="1" noChangeArrowheads="1"/>
          </p:cNvSpPr>
          <p:nvPr>
            <p:ph type="sldNum" sz="quarter" idx="4"/>
          </p:nvPr>
        </p:nvSpPr>
        <p:spPr bwMode="gray">
          <a:xfrm>
            <a:off x="8315018" y="6419505"/>
            <a:ext cx="371657" cy="32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27715">
              <a:defRPr sz="635"/>
            </a:lvl1pPr>
          </a:lstStyle>
          <a:p>
            <a:pPr rtl="0" fontAlgn="base">
              <a:spcBef>
                <a:spcPct val="0"/>
              </a:spcBef>
              <a:spcAft>
                <a:spcPct val="0"/>
              </a:spcAft>
            </a:pPr>
            <a:fld id="{59FA3087-ACA0-4439-BEED-E127D71CD4F9}" type="slidenum">
              <a:rPr lang="de-DE" altLang="de-DE" kern="1200">
                <a:solidFill>
                  <a:srgbClr val="000000"/>
                </a:solidFill>
                <a:latin typeface="Arial" panose="020B0604020202020204" pitchFamily="34" charset="0"/>
                <a:ea typeface="+mn-ea"/>
                <a:cs typeface="Arial" panose="020B0604020202020204" pitchFamily="34" charset="0"/>
              </a:rPr>
              <a:pPr rtl="0" fontAlgn="base">
                <a:spcBef>
                  <a:spcPct val="0"/>
                </a:spcBef>
                <a:spcAft>
                  <a:spcPct val="0"/>
                </a:spcAft>
              </a:pPr>
              <a:t>‹#›</a:t>
            </a:fld>
            <a:endParaRPr lang="de-DE" altLang="de-DE" kern="1200">
              <a:solidFill>
                <a:srgbClr val="000000"/>
              </a:solidFill>
              <a:latin typeface="Arial" panose="020B0604020202020204" pitchFamily="34" charset="0"/>
              <a:ea typeface="+mn-ea"/>
              <a:cs typeface="Arial" panose="020B0604020202020204" pitchFamily="34" charset="0"/>
            </a:endParaRPr>
          </a:p>
        </p:txBody>
      </p:sp>
      <p:pic>
        <p:nvPicPr>
          <p:cNvPr id="33805" name="Picture 13"/>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gray">
          <a:xfrm>
            <a:off x="8252026" y="325932"/>
            <a:ext cx="437169" cy="58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162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827715" rtl="0" eaLnBrk="1" fontAlgn="base" hangingPunct="1">
        <a:spcBef>
          <a:spcPct val="0"/>
        </a:spcBef>
        <a:spcAft>
          <a:spcPct val="0"/>
        </a:spcAft>
        <a:defRPr sz="1905" b="1" kern="1200">
          <a:solidFill>
            <a:schemeClr val="tx1"/>
          </a:solidFill>
          <a:latin typeface="+mj-lt"/>
          <a:ea typeface="+mj-ea"/>
          <a:cs typeface="+mj-cs"/>
        </a:defRPr>
      </a:lvl1pPr>
      <a:lvl2pPr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2pPr>
      <a:lvl3pPr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3pPr>
      <a:lvl4pPr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4pPr>
      <a:lvl5pPr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5pPr>
      <a:lvl6pPr marL="362834"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6pPr>
      <a:lvl7pPr marL="725668"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7pPr>
      <a:lvl8pPr marL="1088502"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8pPr>
      <a:lvl9pPr marL="1451336" algn="l" defTabSz="827715" rtl="0" eaLnBrk="1" fontAlgn="base" hangingPunct="1">
        <a:spcBef>
          <a:spcPct val="0"/>
        </a:spcBef>
        <a:spcAft>
          <a:spcPct val="0"/>
        </a:spcAft>
        <a:defRPr sz="1905" b="1">
          <a:solidFill>
            <a:schemeClr val="tx1"/>
          </a:solidFill>
          <a:latin typeface="Arial" panose="020B0604020202020204" pitchFamily="34" charset="0"/>
          <a:cs typeface="Arial" panose="020B0604020202020204" pitchFamily="34" charset="0"/>
        </a:defRPr>
      </a:lvl9pPr>
    </p:titleStyle>
    <p:bodyStyle>
      <a:lvl1pPr algn="l" defTabSz="827715" rtl="0" eaLnBrk="1" fontAlgn="base" hangingPunct="1">
        <a:lnSpc>
          <a:spcPct val="110000"/>
        </a:lnSpc>
        <a:spcBef>
          <a:spcPct val="0"/>
        </a:spcBef>
        <a:spcAft>
          <a:spcPct val="50000"/>
        </a:spcAft>
        <a:defRPr b="1" kern="1200">
          <a:solidFill>
            <a:schemeClr val="tx1"/>
          </a:solidFill>
          <a:latin typeface="+mn-lt"/>
          <a:ea typeface="+mn-ea"/>
          <a:cs typeface="+mn-cs"/>
        </a:defRPr>
      </a:lvl1pPr>
      <a:lvl2pPr marL="1260" algn="l" defTabSz="827715" rtl="0" eaLnBrk="1" fontAlgn="base" hangingPunct="1">
        <a:lnSpc>
          <a:spcPct val="110000"/>
        </a:lnSpc>
        <a:spcBef>
          <a:spcPct val="0"/>
        </a:spcBef>
        <a:spcAft>
          <a:spcPct val="50000"/>
        </a:spcAft>
        <a:defRPr sz="1270" kern="1200">
          <a:solidFill>
            <a:schemeClr val="tx1"/>
          </a:solidFill>
          <a:latin typeface="+mn-lt"/>
          <a:ea typeface="+mn-ea"/>
          <a:cs typeface="+mn-cs"/>
        </a:defRPr>
      </a:lvl2pPr>
      <a:lvl3pPr marL="194015" indent="-191496" algn="l" defTabSz="827715" rtl="0" eaLnBrk="1" fontAlgn="base" hangingPunct="1">
        <a:lnSpc>
          <a:spcPct val="110000"/>
        </a:lnSpc>
        <a:spcBef>
          <a:spcPct val="0"/>
        </a:spcBef>
        <a:spcAft>
          <a:spcPct val="50000"/>
        </a:spcAft>
        <a:buClr>
          <a:schemeClr val="accent1"/>
        </a:buClr>
        <a:buFont typeface="Wingdings" panose="05000000000000000000" pitchFamily="2" charset="2"/>
        <a:buChar char="§"/>
        <a:defRPr sz="1270" kern="1200">
          <a:solidFill>
            <a:schemeClr val="tx1"/>
          </a:solidFill>
          <a:latin typeface="+mn-lt"/>
          <a:ea typeface="+mn-ea"/>
          <a:cs typeface="+mn-cs"/>
        </a:defRPr>
      </a:lvl3pPr>
      <a:lvl4pPr marL="351496" indent="-156220" algn="l" defTabSz="827715" rtl="0" eaLnBrk="1" fontAlgn="base" hangingPunct="1">
        <a:lnSpc>
          <a:spcPct val="110000"/>
        </a:lnSpc>
        <a:spcBef>
          <a:spcPct val="0"/>
        </a:spcBef>
        <a:spcAft>
          <a:spcPct val="50000"/>
        </a:spcAft>
        <a:buClr>
          <a:srgbClr val="808080"/>
        </a:buClr>
        <a:buChar char="-"/>
        <a:defRPr sz="1111" kern="1200">
          <a:solidFill>
            <a:schemeClr val="tx2"/>
          </a:solidFill>
          <a:latin typeface="+mn-lt"/>
          <a:ea typeface="+mn-ea"/>
          <a:cs typeface="+mn-cs"/>
        </a:defRPr>
      </a:lvl4pPr>
      <a:lvl5pPr marL="493857" indent="-141102" algn="l" defTabSz="827715" rtl="0" eaLnBrk="1" fontAlgn="base" hangingPunct="1">
        <a:lnSpc>
          <a:spcPct val="110000"/>
        </a:lnSpc>
        <a:spcBef>
          <a:spcPct val="0"/>
        </a:spcBef>
        <a:spcAft>
          <a:spcPct val="50000"/>
        </a:spcAft>
        <a:buClr>
          <a:srgbClr val="808080"/>
        </a:buClr>
        <a:buFont typeface="Arial" panose="020B0604020202020204" pitchFamily="34" charset="0"/>
        <a:buChar char="»"/>
        <a:defRPr sz="794" kern="1200">
          <a:solidFill>
            <a:schemeClr val="tx2"/>
          </a:solidFill>
          <a:latin typeface="+mn-lt"/>
          <a:ea typeface="+mn-ea"/>
          <a:cs typeface="+mn-cs"/>
        </a:defRPr>
      </a:lvl5pPr>
      <a:lvl6pPr marL="1995587" indent="-181417" algn="l" defTabSz="725668" rtl="0" eaLnBrk="1" latinLnBrk="0" hangingPunct="1">
        <a:lnSpc>
          <a:spcPct val="90000"/>
        </a:lnSpc>
        <a:spcBef>
          <a:spcPts val="397"/>
        </a:spcBef>
        <a:buFont typeface="Arial" panose="020B0604020202020204" pitchFamily="34" charset="0"/>
        <a:buChar char="•"/>
        <a:defRPr sz="1428" kern="1200">
          <a:solidFill>
            <a:schemeClr val="tx1"/>
          </a:solidFill>
          <a:latin typeface="+mn-lt"/>
          <a:ea typeface="+mn-ea"/>
          <a:cs typeface="+mn-cs"/>
        </a:defRPr>
      </a:lvl6pPr>
      <a:lvl7pPr marL="2358420" indent="-181417" algn="l" defTabSz="725668" rtl="0" eaLnBrk="1" latinLnBrk="0" hangingPunct="1">
        <a:lnSpc>
          <a:spcPct val="90000"/>
        </a:lnSpc>
        <a:spcBef>
          <a:spcPts val="397"/>
        </a:spcBef>
        <a:buFont typeface="Arial" panose="020B0604020202020204" pitchFamily="34" charset="0"/>
        <a:buChar char="•"/>
        <a:defRPr sz="1428" kern="1200">
          <a:solidFill>
            <a:schemeClr val="tx1"/>
          </a:solidFill>
          <a:latin typeface="+mn-lt"/>
          <a:ea typeface="+mn-ea"/>
          <a:cs typeface="+mn-cs"/>
        </a:defRPr>
      </a:lvl7pPr>
      <a:lvl8pPr marL="2721254" indent="-181417" algn="l" defTabSz="725668" rtl="0" eaLnBrk="1" latinLnBrk="0" hangingPunct="1">
        <a:lnSpc>
          <a:spcPct val="90000"/>
        </a:lnSpc>
        <a:spcBef>
          <a:spcPts val="397"/>
        </a:spcBef>
        <a:buFont typeface="Arial" panose="020B0604020202020204" pitchFamily="34" charset="0"/>
        <a:buChar char="•"/>
        <a:defRPr sz="1428" kern="1200">
          <a:solidFill>
            <a:schemeClr val="tx1"/>
          </a:solidFill>
          <a:latin typeface="+mn-lt"/>
          <a:ea typeface="+mn-ea"/>
          <a:cs typeface="+mn-cs"/>
        </a:defRPr>
      </a:lvl8pPr>
      <a:lvl9pPr marL="3084088" indent="-181417" algn="l" defTabSz="725668" rtl="0" eaLnBrk="1" latinLnBrk="0" hangingPunct="1">
        <a:lnSpc>
          <a:spcPct val="90000"/>
        </a:lnSpc>
        <a:spcBef>
          <a:spcPts val="397"/>
        </a:spcBef>
        <a:buFont typeface="Arial" panose="020B0604020202020204" pitchFamily="34" charset="0"/>
        <a:buChar char="•"/>
        <a:defRPr sz="1428" kern="1200">
          <a:solidFill>
            <a:schemeClr val="tx1"/>
          </a:solidFill>
          <a:latin typeface="+mn-lt"/>
          <a:ea typeface="+mn-ea"/>
          <a:cs typeface="+mn-cs"/>
        </a:defRPr>
      </a:lvl9pPr>
    </p:bodyStyle>
    <p:otherStyle>
      <a:defPPr>
        <a:defRPr lang="de-DE"/>
      </a:defPPr>
      <a:lvl1pPr marL="0" algn="l" defTabSz="725668" rtl="0" eaLnBrk="1" latinLnBrk="0" hangingPunct="1">
        <a:defRPr sz="1428" kern="1200">
          <a:solidFill>
            <a:schemeClr val="tx1"/>
          </a:solidFill>
          <a:latin typeface="+mn-lt"/>
          <a:ea typeface="+mn-ea"/>
          <a:cs typeface="+mn-cs"/>
        </a:defRPr>
      </a:lvl1pPr>
      <a:lvl2pPr marL="362834" algn="l" defTabSz="725668" rtl="0" eaLnBrk="1" latinLnBrk="0" hangingPunct="1">
        <a:defRPr sz="1428" kern="1200">
          <a:solidFill>
            <a:schemeClr val="tx1"/>
          </a:solidFill>
          <a:latin typeface="+mn-lt"/>
          <a:ea typeface="+mn-ea"/>
          <a:cs typeface="+mn-cs"/>
        </a:defRPr>
      </a:lvl2pPr>
      <a:lvl3pPr marL="725668" algn="l" defTabSz="725668" rtl="0" eaLnBrk="1" latinLnBrk="0" hangingPunct="1">
        <a:defRPr sz="1428" kern="1200">
          <a:solidFill>
            <a:schemeClr val="tx1"/>
          </a:solidFill>
          <a:latin typeface="+mn-lt"/>
          <a:ea typeface="+mn-ea"/>
          <a:cs typeface="+mn-cs"/>
        </a:defRPr>
      </a:lvl3pPr>
      <a:lvl4pPr marL="1088502" algn="l" defTabSz="725668" rtl="0" eaLnBrk="1" latinLnBrk="0" hangingPunct="1">
        <a:defRPr sz="1428" kern="1200">
          <a:solidFill>
            <a:schemeClr val="tx1"/>
          </a:solidFill>
          <a:latin typeface="+mn-lt"/>
          <a:ea typeface="+mn-ea"/>
          <a:cs typeface="+mn-cs"/>
        </a:defRPr>
      </a:lvl4pPr>
      <a:lvl5pPr marL="1451336" algn="l" defTabSz="725668" rtl="0" eaLnBrk="1" latinLnBrk="0" hangingPunct="1">
        <a:defRPr sz="1428" kern="1200">
          <a:solidFill>
            <a:schemeClr val="tx1"/>
          </a:solidFill>
          <a:latin typeface="+mn-lt"/>
          <a:ea typeface="+mn-ea"/>
          <a:cs typeface="+mn-cs"/>
        </a:defRPr>
      </a:lvl5pPr>
      <a:lvl6pPr marL="1814170" algn="l" defTabSz="725668" rtl="0" eaLnBrk="1" latinLnBrk="0" hangingPunct="1">
        <a:defRPr sz="1428" kern="1200">
          <a:solidFill>
            <a:schemeClr val="tx1"/>
          </a:solidFill>
          <a:latin typeface="+mn-lt"/>
          <a:ea typeface="+mn-ea"/>
          <a:cs typeface="+mn-cs"/>
        </a:defRPr>
      </a:lvl6pPr>
      <a:lvl7pPr marL="2177004" algn="l" defTabSz="725668" rtl="0" eaLnBrk="1" latinLnBrk="0" hangingPunct="1">
        <a:defRPr sz="1428" kern="1200">
          <a:solidFill>
            <a:schemeClr val="tx1"/>
          </a:solidFill>
          <a:latin typeface="+mn-lt"/>
          <a:ea typeface="+mn-ea"/>
          <a:cs typeface="+mn-cs"/>
        </a:defRPr>
      </a:lvl7pPr>
      <a:lvl8pPr marL="2539837" algn="l" defTabSz="725668" rtl="0" eaLnBrk="1" latinLnBrk="0" hangingPunct="1">
        <a:defRPr sz="1428" kern="1200">
          <a:solidFill>
            <a:schemeClr val="tx1"/>
          </a:solidFill>
          <a:latin typeface="+mn-lt"/>
          <a:ea typeface="+mn-ea"/>
          <a:cs typeface="+mn-cs"/>
        </a:defRPr>
      </a:lvl8pPr>
      <a:lvl9pPr marL="2902671" algn="l" defTabSz="725668"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adac.de/infotestrat/technik-und-zubehoer/licht/lichttechnik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375350" y="1109886"/>
            <a:ext cx="5132754" cy="1238993"/>
          </a:xfrm>
          <a:prstGeom prst="rect">
            <a:avLst/>
          </a:prstGeom>
        </p:spPr>
        <p:txBody>
          <a:bodyPr/>
          <a:lstStyle/>
          <a:p>
            <a:pPr lvl="0">
              <a:defRPr sz="1800" spc="0">
                <a:solidFill>
                  <a:srgbClr val="000000"/>
                </a:solidFill>
              </a:defRPr>
            </a:pPr>
            <a:r>
              <a:rPr sz="2000" b="1" spc="130" dirty="0">
                <a:solidFill>
                  <a:srgbClr val="FFFFFF"/>
                </a:solidFill>
                <a:latin typeface="Calibri" panose="020F0502020204030204" pitchFamily="34" charset="0"/>
              </a:rPr>
              <a:t>FIA MOBILITY</a:t>
            </a:r>
            <a:r>
              <a:rPr lang="fr-FR" sz="2000" b="1" spc="0" dirty="0">
                <a:solidFill>
                  <a:srgbClr val="000000"/>
                </a:solidFill>
                <a:latin typeface="Calibri" panose="020F0502020204030204" pitchFamily="34" charset="0"/>
              </a:rPr>
              <a:t> </a:t>
            </a:r>
            <a:r>
              <a:rPr lang="fr-FR" sz="2000" b="1" spc="0" dirty="0">
                <a:solidFill>
                  <a:schemeClr val="bg1"/>
                </a:solidFill>
                <a:latin typeface="Calibri" panose="020F0502020204030204" pitchFamily="34" charset="0"/>
              </a:rPr>
              <a:t>&amp; TOURISM</a:t>
            </a:r>
            <a:endParaRPr sz="2000" b="1" spc="130" dirty="0">
              <a:solidFill>
                <a:schemeClr val="bg1"/>
              </a:solidFill>
              <a:latin typeface="Calibri" panose="020F0502020204030204" pitchFamily="34" charset="0"/>
            </a:endParaRPr>
          </a:p>
          <a:p>
            <a:pPr lvl="0">
              <a:defRPr sz="1800" spc="0">
                <a:solidFill>
                  <a:srgbClr val="000000"/>
                </a:solidFill>
              </a:defRPr>
            </a:pPr>
            <a:r>
              <a:rPr lang="fr-FR" sz="2000" spc="130" dirty="0">
                <a:solidFill>
                  <a:srgbClr val="FFFFFF"/>
                </a:solidFill>
                <a:latin typeface="Calibri" panose="020F0502020204030204" pitchFamily="34" charset="0"/>
              </a:rPr>
              <a:t/>
            </a:r>
            <a:br>
              <a:rPr lang="fr-FR" sz="2000" spc="130" dirty="0">
                <a:solidFill>
                  <a:srgbClr val="FFFFFF"/>
                </a:solidFill>
                <a:latin typeface="Calibri" panose="020F0502020204030204" pitchFamily="34" charset="0"/>
              </a:rPr>
            </a:br>
            <a:r>
              <a:rPr lang="fr-FR" sz="2000" spc="0" dirty="0">
                <a:solidFill>
                  <a:schemeClr val="bg1"/>
                </a:solidFill>
                <a:latin typeface="Calibri" panose="020F0502020204030204" pitchFamily="34" charset="0"/>
              </a:rPr>
              <a:t>Gerd</a:t>
            </a:r>
            <a:r>
              <a:rPr lang="fr-FR" sz="2000" spc="130" dirty="0">
                <a:solidFill>
                  <a:schemeClr val="bg1"/>
                </a:solidFill>
                <a:latin typeface="Calibri" panose="020F0502020204030204" pitchFamily="34" charset="0"/>
              </a:rPr>
              <a:t> Preuss</a:t>
            </a:r>
            <a:r>
              <a:rPr lang="fr-FR" sz="2000" spc="130" dirty="0">
                <a:solidFill>
                  <a:srgbClr val="FFFFFF"/>
                </a:solidFill>
                <a:latin typeface="Calibri" panose="020F0502020204030204" pitchFamily="34" charset="0"/>
              </a:rPr>
              <a:t>,</a:t>
            </a:r>
            <a:br>
              <a:rPr lang="fr-FR" sz="2000" spc="130" dirty="0">
                <a:solidFill>
                  <a:srgbClr val="FFFFFF"/>
                </a:solidFill>
                <a:latin typeface="Calibri" panose="020F0502020204030204" pitchFamily="34" charset="0"/>
              </a:rPr>
            </a:br>
            <a:r>
              <a:rPr lang="en-US" sz="2000" dirty="0">
                <a:solidFill>
                  <a:schemeClr val="bg1"/>
                </a:solidFill>
                <a:latin typeface="Calibri" panose="020F0502020204030204" pitchFamily="34" charset="0"/>
              </a:rPr>
              <a:t>FIA Representative at</a:t>
            </a:r>
            <a:br>
              <a:rPr lang="en-US" sz="2000" dirty="0">
                <a:solidFill>
                  <a:schemeClr val="bg1"/>
                </a:solidFill>
                <a:latin typeface="Calibri" panose="020F0502020204030204" pitchFamily="34" charset="0"/>
              </a:rPr>
            </a:br>
            <a:r>
              <a:rPr lang="en-US" sz="2000" dirty="0">
                <a:solidFill>
                  <a:schemeClr val="bg1"/>
                </a:solidFill>
                <a:latin typeface="Calibri" panose="020F0502020204030204" pitchFamily="34" charset="0"/>
              </a:rPr>
              <a:t>UNECE, WP 29</a:t>
            </a:r>
            <a:r>
              <a:rPr lang="en-US" dirty="0">
                <a:solidFill>
                  <a:schemeClr val="bg1"/>
                </a:solidFill>
                <a:latin typeface="Calibri" panose="020F0502020204030204" pitchFamily="34" charset="0"/>
              </a:rPr>
              <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
            </a:r>
            <a:br>
              <a:rPr lang="en-US" dirty="0">
                <a:solidFill>
                  <a:schemeClr val="bg1"/>
                </a:solidFill>
                <a:latin typeface="Calibri" panose="020F0502020204030204" pitchFamily="34" charset="0"/>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sz="2400" dirty="0" smtClean="0">
                <a:solidFill>
                  <a:schemeClr val="bg1"/>
                </a:solidFill>
                <a:latin typeface="Calibri" panose="020F0502020204030204" pitchFamily="34" charset="0"/>
              </a:rPr>
              <a:t>ECE-TRANS-WP29</a:t>
            </a:r>
            <a:r>
              <a:rPr lang="en-US" sz="2400" smtClean="0">
                <a:solidFill>
                  <a:schemeClr val="bg1"/>
                </a:solidFill>
                <a:latin typeface="Calibri" panose="020F0502020204030204" pitchFamily="34" charset="0"/>
              </a:rPr>
              <a:t/>
            </a:r>
            <a:br>
              <a:rPr lang="en-US" sz="2400" smtClean="0">
                <a:solidFill>
                  <a:schemeClr val="bg1"/>
                </a:solidFill>
                <a:latin typeface="Calibri" panose="020F0502020204030204" pitchFamily="34" charset="0"/>
              </a:rPr>
            </a:br>
            <a:r>
              <a:rPr lang="en-US" sz="2400" smtClean="0">
                <a:solidFill>
                  <a:schemeClr val="bg1"/>
                </a:solidFill>
                <a:latin typeface="Calibri" panose="020F0502020204030204" pitchFamily="34" charset="0"/>
              </a:rPr>
              <a:t>2018-10-24</a:t>
            </a:r>
            <a:r>
              <a:rPr lang="en-US" sz="2400" dirty="0" smtClean="0">
                <a:solidFill>
                  <a:schemeClr val="bg1"/>
                </a:solidFill>
                <a:latin typeface="Calibri" panose="020F0502020204030204" pitchFamily="34" charset="0"/>
              </a:rPr>
              <a:t/>
            </a:r>
            <a:br>
              <a:rPr lang="en-US" sz="2400" dirty="0" smtClean="0">
                <a:solidFill>
                  <a:schemeClr val="bg1"/>
                </a:solidFill>
                <a:latin typeface="Calibri" panose="020F0502020204030204" pitchFamily="34" charset="0"/>
              </a:rPr>
            </a:br>
            <a:r>
              <a:rPr lang="en-US" sz="2400" dirty="0" smtClean="0">
                <a:solidFill>
                  <a:schemeClr val="bg1"/>
                </a:solidFill>
                <a:latin typeface="Calibri" panose="020F0502020204030204" pitchFamily="34" charset="0"/>
              </a:rPr>
              <a:t>LED Replacement Light Sources </a:t>
            </a:r>
            <a:r>
              <a:rPr lang="en-US" dirty="0">
                <a:solidFill>
                  <a:schemeClr val="bg1"/>
                </a:solidFill>
              </a:rPr>
              <a:t/>
            </a:r>
            <a:br>
              <a:rPr lang="en-US" dirty="0">
                <a:solidFill>
                  <a:schemeClr val="bg1"/>
                </a:solidFill>
              </a:rPr>
            </a:br>
            <a:r>
              <a:rPr lang="en-US" dirty="0"/>
              <a:t/>
            </a:r>
            <a:br>
              <a:rPr lang="en-US" dirty="0"/>
            </a:br>
            <a:r>
              <a:rPr lang="fr-FR" dirty="0">
                <a:solidFill>
                  <a:schemeClr val="bg1"/>
                </a:solidFill>
              </a:rPr>
              <a:t> </a:t>
            </a:r>
            <a:endParaRPr sz="1600" spc="130" dirty="0">
              <a:solidFill>
                <a:schemeClr val="bg1"/>
              </a:solidFill>
            </a:endParaRPr>
          </a:p>
        </p:txBody>
      </p:sp>
      <p:sp>
        <p:nvSpPr>
          <p:cNvPr id="3" name="Rectangle 2"/>
          <p:cNvSpPr/>
          <p:nvPr/>
        </p:nvSpPr>
        <p:spPr>
          <a:xfrm>
            <a:off x="3347864" y="7983"/>
            <a:ext cx="3735415" cy="923330"/>
          </a:xfrm>
          <a:prstGeom prst="rect">
            <a:avLst/>
          </a:prstGeom>
        </p:spPr>
        <p:txBody>
          <a:bodyPr wrap="square">
            <a:spAutoFit/>
          </a:bodyPr>
          <a:lstStyle/>
          <a:p>
            <a:r>
              <a:rPr lang="en-GB" dirty="0" smtClean="0">
                <a:solidFill>
                  <a:schemeClr val="bg1"/>
                </a:solidFill>
              </a:rPr>
              <a:t>Informal </a:t>
            </a:r>
            <a:r>
              <a:rPr lang="en-GB" dirty="0">
                <a:solidFill>
                  <a:schemeClr val="bg1"/>
                </a:solidFill>
              </a:rPr>
              <a:t>document </a:t>
            </a:r>
            <a:r>
              <a:rPr lang="en-GB" dirty="0" smtClean="0">
                <a:solidFill>
                  <a:schemeClr val="bg1"/>
                </a:solidFill>
              </a:rPr>
              <a:t>GRE-80-30 </a:t>
            </a:r>
            <a:endParaRPr lang="en-GB" dirty="0">
              <a:solidFill>
                <a:schemeClr val="bg1"/>
              </a:solidFill>
            </a:endParaRPr>
          </a:p>
          <a:p>
            <a:r>
              <a:rPr lang="en-GB" dirty="0" smtClean="0">
                <a:solidFill>
                  <a:schemeClr val="bg1"/>
                </a:solidFill>
              </a:rPr>
              <a:t>(80th </a:t>
            </a:r>
            <a:r>
              <a:rPr lang="en-GB" dirty="0">
                <a:solidFill>
                  <a:schemeClr val="bg1"/>
                </a:solidFill>
              </a:rPr>
              <a:t>GRE, </a:t>
            </a:r>
            <a:r>
              <a:rPr lang="en-GB" dirty="0" smtClean="0">
                <a:solidFill>
                  <a:schemeClr val="bg1"/>
                </a:solidFill>
              </a:rPr>
              <a:t>23-26 October 2018, </a:t>
            </a:r>
            <a:endParaRPr lang="en-GB" dirty="0">
              <a:solidFill>
                <a:schemeClr val="bg1"/>
              </a:solidFill>
            </a:endParaRPr>
          </a:p>
          <a:p>
            <a:r>
              <a:rPr lang="en-GB" dirty="0">
                <a:solidFill>
                  <a:schemeClr val="bg1"/>
                </a:solidFill>
              </a:rPr>
              <a:t>agenda </a:t>
            </a:r>
            <a:r>
              <a:rPr lang="en-GB" dirty="0" smtClean="0">
                <a:solidFill>
                  <a:schemeClr val="bg1"/>
                </a:solidFill>
              </a:rPr>
              <a:t>item </a:t>
            </a:r>
            <a:r>
              <a:rPr lang="en-GB" dirty="0" smtClean="0">
                <a:solidFill>
                  <a:schemeClr val="bg1"/>
                </a:solidFill>
              </a:rPr>
              <a:t>5) </a:t>
            </a:r>
            <a:endParaRPr lang="en-GB" dirty="0">
              <a:solidFill>
                <a:schemeClr val="bg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23954" y="1307133"/>
            <a:ext cx="8300016" cy="714436"/>
          </a:xfrm>
          <a:prstGeom prst="rect">
            <a:avLst/>
          </a:prstGeom>
        </p:spPr>
        <p:txBody>
          <a:bodyPr/>
          <a:lstStyle>
            <a:lvl1pPr algn="l" defTabSz="914423" rtl="0" eaLnBrk="1" latinLnBrk="0" hangingPunct="1">
              <a:lnSpc>
                <a:spcPct val="93000"/>
              </a:lnSpc>
              <a:spcBef>
                <a:spcPct val="0"/>
              </a:spcBef>
              <a:buNone/>
              <a:defRPr lang="en-US" sz="3600" b="1" kern="1200" baseline="0" dirty="0">
                <a:solidFill>
                  <a:schemeClr val="tx1"/>
                </a:solidFill>
                <a:latin typeface="+mj-lt"/>
                <a:ea typeface="+mj-ea"/>
                <a:cs typeface="+mj-cs"/>
                <a:sym typeface="+mn-lt"/>
              </a:defRPr>
            </a:lvl1pPr>
          </a:lstStyle>
          <a:p>
            <a:r>
              <a:rPr lang="de-DE" sz="2400" b="0" dirty="0" smtClean="0"/>
              <a:t>Test: Free-form </a:t>
            </a:r>
            <a:r>
              <a:rPr lang="de-DE" sz="2400" b="0" dirty="0" err="1" smtClean="0"/>
              <a:t>Reflector</a:t>
            </a:r>
            <a:r>
              <a:rPr lang="de-DE" sz="2400" b="0" dirty="0" smtClean="0"/>
              <a:t> in BMW </a:t>
            </a:r>
            <a:r>
              <a:rPr lang="de-DE" sz="2400" b="0" dirty="0"/>
              <a:t>MINI (H4</a:t>
            </a:r>
            <a:r>
              <a:rPr lang="de-DE" sz="2400" b="0" dirty="0" smtClean="0"/>
              <a:t>) </a:t>
            </a:r>
            <a:r>
              <a:rPr lang="de-DE" sz="2400" b="0" dirty="0" err="1" smtClean="0"/>
              <a:t>with</a:t>
            </a:r>
            <a:r>
              <a:rPr lang="de-DE" sz="2400" b="0" dirty="0" smtClean="0"/>
              <a:t/>
            </a:r>
            <a:br>
              <a:rPr lang="de-DE" sz="2400" b="0" dirty="0" smtClean="0"/>
            </a:br>
            <a:r>
              <a:rPr lang="de-DE" sz="2400" b="0" dirty="0" err="1" smtClean="0"/>
              <a:t>Bird’s</a:t>
            </a:r>
            <a:r>
              <a:rPr lang="de-DE" sz="2400" b="0" dirty="0" smtClean="0"/>
              <a:t> </a:t>
            </a:r>
            <a:r>
              <a:rPr lang="de-DE" sz="2400" b="0" dirty="0"/>
              <a:t>Eye View </a:t>
            </a:r>
            <a:r>
              <a:rPr lang="de-DE" sz="2400" b="0" dirty="0" err="1" smtClean="0"/>
              <a:t>and</a:t>
            </a:r>
            <a:r>
              <a:rPr lang="de-DE" sz="2400" b="0" dirty="0" smtClean="0"/>
              <a:t> Low Beam Range</a:t>
            </a:r>
            <a:endParaRPr lang="de-DE" sz="2400" b="0" dirty="0"/>
          </a:p>
        </p:txBody>
      </p:sp>
      <p:sp>
        <p:nvSpPr>
          <p:cNvPr id="22"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
        <p:nvSpPr>
          <p:cNvPr id="23" name="Title 4"/>
          <p:cNvSpPr txBox="1">
            <a:spLocks/>
          </p:cNvSpPr>
          <p:nvPr/>
        </p:nvSpPr>
        <p:spPr>
          <a:xfrm>
            <a:off x="123954" y="915804"/>
            <a:ext cx="9020045" cy="413281"/>
          </a:xfrm>
          <a:prstGeom prst="rect">
            <a:avLst/>
          </a:prstGeom>
        </p:spPr>
        <p:txBody>
          <a:bodyPr/>
          <a:lstStyle>
            <a:lvl1pPr algn="l" defTabSz="914423" rtl="0" eaLnBrk="1" latinLnBrk="0" hangingPunct="1">
              <a:lnSpc>
                <a:spcPct val="93000"/>
              </a:lnSpc>
              <a:spcBef>
                <a:spcPct val="0"/>
              </a:spcBef>
              <a:buNone/>
              <a:defRPr lang="en-US" sz="3600" b="1" kern="1200" baseline="0" dirty="0">
                <a:solidFill>
                  <a:schemeClr val="tx1"/>
                </a:solidFill>
                <a:latin typeface="+mj-lt"/>
                <a:ea typeface="+mj-ea"/>
                <a:cs typeface="+mj-cs"/>
                <a:sym typeface="+mn-lt"/>
              </a:defRPr>
            </a:lvl1pPr>
          </a:lstStyle>
          <a:p>
            <a:r>
              <a:rPr lang="de-DE" sz="2400" dirty="0" smtClean="0">
                <a:latin typeface="Calibri" panose="020F0502020204030204" pitchFamily="34" charset="0"/>
                <a:cs typeface="Calibri" panose="020F0502020204030204" pitchFamily="34" charset="0"/>
              </a:rPr>
              <a:t>Technical Arguments: Higher Safety with LED</a:t>
            </a:r>
          </a:p>
        </p:txBody>
      </p:sp>
      <p:grpSp>
        <p:nvGrpSpPr>
          <p:cNvPr id="18" name="Gruppieren 17"/>
          <p:cNvGrpSpPr/>
          <p:nvPr/>
        </p:nvGrpSpPr>
        <p:grpSpPr>
          <a:xfrm>
            <a:off x="251520" y="2152260"/>
            <a:ext cx="4775323" cy="4301076"/>
            <a:chOff x="566738" y="1949199"/>
            <a:chExt cx="4775323" cy="4301076"/>
          </a:xfrm>
        </p:grpSpPr>
        <p:pic>
          <p:nvPicPr>
            <p:cNvPr id="24" name="Grafik 23"/>
            <p:cNvPicPr>
              <a:picLocks noChangeAspect="1"/>
            </p:cNvPicPr>
            <p:nvPr/>
          </p:nvPicPr>
          <p:blipFill rotWithShape="1">
            <a:blip r:embed="rId3" cstate="screen">
              <a:extLst>
                <a:ext uri="{28A0092B-C50C-407E-A947-70E740481C1C}">
                  <a14:useLocalDpi xmlns:a14="http://schemas.microsoft.com/office/drawing/2010/main"/>
                </a:ext>
              </a:extLst>
            </a:blip>
            <a:srcRect t="4762" b="4751"/>
            <a:stretch/>
          </p:blipFill>
          <p:spPr>
            <a:xfrm>
              <a:off x="569659" y="4882123"/>
              <a:ext cx="4749606" cy="1368152"/>
            </a:xfrm>
            <a:prstGeom prst="rect">
              <a:avLst/>
            </a:prstGeom>
            <a:ln w="6350">
              <a:solidFill>
                <a:schemeClr val="tx1"/>
              </a:solidFill>
            </a:ln>
          </p:spPr>
        </p:pic>
        <p:pic>
          <p:nvPicPr>
            <p:cNvPr id="29" name="Grafik 28"/>
            <p:cNvPicPr>
              <a:picLocks noChangeAspect="1"/>
            </p:cNvPicPr>
            <p:nvPr/>
          </p:nvPicPr>
          <p:blipFill rotWithShape="1">
            <a:blip r:embed="rId4" cstate="screen">
              <a:extLst>
                <a:ext uri="{28A0092B-C50C-407E-A947-70E740481C1C}">
                  <a14:useLocalDpi xmlns:a14="http://schemas.microsoft.com/office/drawing/2010/main"/>
                </a:ext>
              </a:extLst>
            </a:blip>
            <a:srcRect t="5323" b="8953"/>
            <a:stretch/>
          </p:blipFill>
          <p:spPr>
            <a:xfrm>
              <a:off x="566738" y="1954725"/>
              <a:ext cx="4703049" cy="1296145"/>
            </a:xfrm>
            <a:prstGeom prst="rect">
              <a:avLst/>
            </a:prstGeom>
            <a:noFill/>
            <a:ln w="6350">
              <a:solidFill>
                <a:schemeClr val="tx1"/>
              </a:solidFill>
            </a:ln>
          </p:spPr>
        </p:pic>
        <p:pic>
          <p:nvPicPr>
            <p:cNvPr id="30" name="Grafik 29"/>
            <p:cNvPicPr>
              <a:picLocks noChangeAspect="1"/>
            </p:cNvPicPr>
            <p:nvPr/>
          </p:nvPicPr>
          <p:blipFill rotWithShape="1">
            <a:blip r:embed="rId5" cstate="screen">
              <a:extLst>
                <a:ext uri="{28A0092B-C50C-407E-A947-70E740481C1C}">
                  <a14:useLocalDpi xmlns:a14="http://schemas.microsoft.com/office/drawing/2010/main"/>
                </a:ext>
              </a:extLst>
            </a:blip>
            <a:srcRect t="9975" b="9063"/>
            <a:stretch/>
          </p:blipFill>
          <p:spPr>
            <a:xfrm>
              <a:off x="567899" y="3433934"/>
              <a:ext cx="4728276" cy="1280283"/>
            </a:xfrm>
            <a:prstGeom prst="rect">
              <a:avLst/>
            </a:prstGeom>
            <a:ln w="6350">
              <a:solidFill>
                <a:schemeClr val="tx1"/>
              </a:solidFill>
            </a:ln>
          </p:spPr>
        </p:pic>
        <p:sp>
          <p:nvSpPr>
            <p:cNvPr id="32" name="Textfeld 31"/>
            <p:cNvSpPr txBox="1"/>
            <p:nvPr/>
          </p:nvSpPr>
          <p:spPr>
            <a:xfrm>
              <a:off x="4019151" y="4234926"/>
              <a:ext cx="1317990" cy="261610"/>
            </a:xfrm>
            <a:prstGeom prst="rect">
              <a:avLst/>
            </a:prstGeom>
            <a:noFill/>
          </p:spPr>
          <p:txBody>
            <a:bodyPr wrap="none" rtlCol="0">
              <a:spAutoFit/>
            </a:bodyPr>
            <a:lstStyle/>
            <a:p>
              <a:pPr>
                <a:lnSpc>
                  <a:spcPct val="110000"/>
                </a:lnSpc>
              </a:pPr>
              <a:r>
                <a:rPr lang="de-DE" sz="1000" dirty="0" smtClean="0">
                  <a:latin typeface="Calibri" panose="020F0502020204030204" pitchFamily="34" charset="0"/>
                  <a:cs typeface="Calibri" panose="020F0502020204030204" pitchFamily="34" charset="0"/>
                </a:rPr>
                <a:t>1lux isoline </a:t>
              </a:r>
              <a:r>
                <a:rPr lang="de-DE" sz="1000" dirty="0" err="1" smtClean="0">
                  <a:latin typeface="Calibri" panose="020F0502020204030204" pitchFamily="34" charset="0"/>
                  <a:cs typeface="Calibri" panose="020F0502020204030204" pitchFamily="34" charset="0"/>
                </a:rPr>
                <a:t>till</a:t>
              </a:r>
              <a:r>
                <a:rPr lang="de-DE" sz="1000" dirty="0" smtClean="0">
                  <a:latin typeface="Calibri" panose="020F0502020204030204" pitchFamily="34" charset="0"/>
                  <a:cs typeface="Calibri" panose="020F0502020204030204" pitchFamily="34" charset="0"/>
                </a:rPr>
                <a:t> 190 m</a:t>
              </a:r>
            </a:p>
          </p:txBody>
        </p:sp>
        <p:sp>
          <p:nvSpPr>
            <p:cNvPr id="34" name="Rechteck 33"/>
            <p:cNvSpPr/>
            <p:nvPr/>
          </p:nvSpPr>
          <p:spPr>
            <a:xfrm>
              <a:off x="688566" y="3444169"/>
              <a:ext cx="1587294" cy="246221"/>
            </a:xfrm>
            <a:prstGeom prst="rect">
              <a:avLst/>
            </a:prstGeom>
          </p:spPr>
          <p:txBody>
            <a:bodyPr wrap="none">
              <a:spAutoFit/>
            </a:bodyPr>
            <a:lstStyle/>
            <a:p>
              <a:r>
                <a:rPr lang="en-US" sz="1000" dirty="0" smtClean="0">
                  <a:latin typeface="Calibri" panose="020F0502020204030204" pitchFamily="34" charset="0"/>
                  <a:cs typeface="Calibri" panose="020F0502020204030204" pitchFamily="34" charset="0"/>
                </a:rPr>
                <a:t>Philips H4 LED </a:t>
              </a:r>
              <a:r>
                <a:rPr lang="de-DE" sz="1000" dirty="0" smtClean="0">
                  <a:latin typeface="Calibri" panose="020F0502020204030204" pitchFamily="34" charset="0"/>
                  <a:cs typeface="Calibri" panose="020F0502020204030204" pitchFamily="34" charset="0"/>
                </a:rPr>
                <a:t>light </a:t>
              </a:r>
              <a:r>
                <a:rPr lang="de-DE" sz="1000" dirty="0" err="1" smtClean="0">
                  <a:latin typeface="Calibri" panose="020F0502020204030204" pitchFamily="34" charset="0"/>
                  <a:cs typeface="Calibri" panose="020F0502020204030204" pitchFamily="34" charset="0"/>
                </a:rPr>
                <a:t>source</a:t>
              </a:r>
              <a:endParaRPr lang="de-DE" sz="1000" dirty="0">
                <a:latin typeface="Calibri" panose="020F0502020204030204" pitchFamily="34" charset="0"/>
                <a:cs typeface="Calibri" panose="020F0502020204030204" pitchFamily="34" charset="0"/>
              </a:endParaRPr>
            </a:p>
          </p:txBody>
        </p:sp>
        <p:sp>
          <p:nvSpPr>
            <p:cNvPr id="35" name="Textfeld 34"/>
            <p:cNvSpPr txBox="1"/>
            <p:nvPr/>
          </p:nvSpPr>
          <p:spPr>
            <a:xfrm>
              <a:off x="4004403" y="2786025"/>
              <a:ext cx="1317990" cy="261610"/>
            </a:xfrm>
            <a:prstGeom prst="rect">
              <a:avLst/>
            </a:prstGeom>
            <a:noFill/>
          </p:spPr>
          <p:txBody>
            <a:bodyPr wrap="none" rtlCol="0">
              <a:spAutoFit/>
            </a:bodyPr>
            <a:lstStyle/>
            <a:p>
              <a:pPr>
                <a:lnSpc>
                  <a:spcPct val="110000"/>
                </a:lnSpc>
              </a:pPr>
              <a:r>
                <a:rPr lang="de-DE" sz="1000" dirty="0" smtClean="0">
                  <a:latin typeface="Calibri" panose="020F0502020204030204" pitchFamily="34" charset="0"/>
                  <a:cs typeface="Calibri" panose="020F0502020204030204" pitchFamily="34" charset="0"/>
                </a:rPr>
                <a:t>1lux isoline </a:t>
              </a:r>
              <a:r>
                <a:rPr lang="de-DE" sz="1000" dirty="0" err="1" smtClean="0">
                  <a:latin typeface="Calibri" panose="020F0502020204030204" pitchFamily="34" charset="0"/>
                  <a:cs typeface="Calibri" panose="020F0502020204030204" pitchFamily="34" charset="0"/>
                </a:rPr>
                <a:t>till</a:t>
              </a:r>
              <a:r>
                <a:rPr lang="de-DE" sz="1000" dirty="0" smtClean="0">
                  <a:latin typeface="Calibri" panose="020F0502020204030204" pitchFamily="34" charset="0"/>
                  <a:cs typeface="Calibri" panose="020F0502020204030204" pitchFamily="34" charset="0"/>
                </a:rPr>
                <a:t> 140 m</a:t>
              </a:r>
            </a:p>
          </p:txBody>
        </p:sp>
        <p:sp>
          <p:nvSpPr>
            <p:cNvPr id="36" name="Rechteck 35"/>
            <p:cNvSpPr/>
            <p:nvPr/>
          </p:nvSpPr>
          <p:spPr>
            <a:xfrm>
              <a:off x="688566" y="1949199"/>
              <a:ext cx="1180131" cy="246221"/>
            </a:xfrm>
            <a:prstGeom prst="rect">
              <a:avLst/>
            </a:prstGeom>
          </p:spPr>
          <p:txBody>
            <a:bodyPr wrap="none">
              <a:spAutoFit/>
            </a:bodyPr>
            <a:lstStyle/>
            <a:p>
              <a:r>
                <a:rPr lang="en-US" sz="1000" dirty="0" smtClean="0">
                  <a:latin typeface="Calibri" panose="020F0502020204030204" pitchFamily="34" charset="0"/>
                  <a:cs typeface="Calibri" panose="020F0502020204030204" pitchFamily="34" charset="0"/>
                </a:rPr>
                <a:t>Philips H4 Halogen</a:t>
              </a:r>
              <a:endParaRPr lang="de-DE" sz="1000" dirty="0">
                <a:latin typeface="Calibri" panose="020F0502020204030204" pitchFamily="34" charset="0"/>
                <a:cs typeface="Calibri" panose="020F0502020204030204" pitchFamily="34" charset="0"/>
              </a:endParaRPr>
            </a:p>
          </p:txBody>
        </p:sp>
        <p:sp>
          <p:nvSpPr>
            <p:cNvPr id="37" name="Textfeld 36"/>
            <p:cNvSpPr txBox="1"/>
            <p:nvPr/>
          </p:nvSpPr>
          <p:spPr>
            <a:xfrm>
              <a:off x="4024071" y="5736808"/>
              <a:ext cx="1317990" cy="261610"/>
            </a:xfrm>
            <a:prstGeom prst="rect">
              <a:avLst/>
            </a:prstGeom>
            <a:noFill/>
          </p:spPr>
          <p:txBody>
            <a:bodyPr wrap="none" rtlCol="0">
              <a:spAutoFit/>
            </a:bodyPr>
            <a:lstStyle/>
            <a:p>
              <a:pPr>
                <a:lnSpc>
                  <a:spcPct val="110000"/>
                </a:lnSpc>
              </a:pPr>
              <a:r>
                <a:rPr lang="de-DE" sz="1000" dirty="0" smtClean="0">
                  <a:latin typeface="Calibri" panose="020F0502020204030204" pitchFamily="34" charset="0"/>
                  <a:cs typeface="Calibri" panose="020F0502020204030204" pitchFamily="34" charset="0"/>
                </a:rPr>
                <a:t>1lux isoline </a:t>
              </a:r>
              <a:r>
                <a:rPr lang="de-DE" sz="1000" dirty="0" err="1" smtClean="0">
                  <a:latin typeface="Calibri" panose="020F0502020204030204" pitchFamily="34" charset="0"/>
                  <a:cs typeface="Calibri" panose="020F0502020204030204" pitchFamily="34" charset="0"/>
                </a:rPr>
                <a:t>till</a:t>
              </a:r>
              <a:r>
                <a:rPr lang="de-DE" sz="1000" dirty="0" smtClean="0">
                  <a:latin typeface="Calibri" panose="020F0502020204030204" pitchFamily="34" charset="0"/>
                  <a:cs typeface="Calibri" panose="020F0502020204030204" pitchFamily="34" charset="0"/>
                </a:rPr>
                <a:t> 172 m</a:t>
              </a:r>
            </a:p>
          </p:txBody>
        </p:sp>
        <p:sp>
          <p:nvSpPr>
            <p:cNvPr id="38" name="Rechteck 37"/>
            <p:cNvSpPr/>
            <p:nvPr/>
          </p:nvSpPr>
          <p:spPr>
            <a:xfrm>
              <a:off x="693486" y="4916555"/>
              <a:ext cx="1713931" cy="246221"/>
            </a:xfrm>
            <a:prstGeom prst="rect">
              <a:avLst/>
            </a:prstGeom>
          </p:spPr>
          <p:txBody>
            <a:bodyPr wrap="none">
              <a:spAutoFit/>
            </a:bodyPr>
            <a:lstStyle/>
            <a:p>
              <a:r>
                <a:rPr lang="en-US" sz="1000" dirty="0" err="1" smtClean="0">
                  <a:latin typeface="Calibri" panose="020F0502020204030204" pitchFamily="34" charset="0"/>
                  <a:cs typeface="Calibri" panose="020F0502020204030204" pitchFamily="34" charset="0"/>
                </a:rPr>
                <a:t>Nighteye</a:t>
              </a:r>
              <a:r>
                <a:rPr lang="en-US" sz="1000" dirty="0" smtClean="0">
                  <a:latin typeface="Calibri" panose="020F0502020204030204" pitchFamily="34" charset="0"/>
                  <a:cs typeface="Calibri" panose="020F0502020204030204" pitchFamily="34" charset="0"/>
                </a:rPr>
                <a:t> H4 LED </a:t>
              </a:r>
              <a:r>
                <a:rPr lang="de-DE" sz="1000" dirty="0" smtClean="0">
                  <a:latin typeface="Calibri" panose="020F0502020204030204" pitchFamily="34" charset="0"/>
                  <a:cs typeface="Calibri" panose="020F0502020204030204" pitchFamily="34" charset="0"/>
                </a:rPr>
                <a:t>light </a:t>
              </a:r>
              <a:r>
                <a:rPr lang="de-DE" sz="1000" dirty="0" err="1" smtClean="0">
                  <a:latin typeface="Calibri" panose="020F0502020204030204" pitchFamily="34" charset="0"/>
                  <a:cs typeface="Calibri" panose="020F0502020204030204" pitchFamily="34" charset="0"/>
                </a:rPr>
                <a:t>source</a:t>
              </a:r>
              <a:endParaRPr lang="de-DE" sz="1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05383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15395" y="1628800"/>
            <a:ext cx="8300016" cy="714436"/>
          </a:xfrm>
          <a:prstGeom prst="rect">
            <a:avLst/>
          </a:prstGeom>
        </p:spPr>
        <p:txBody>
          <a:bodyPr/>
          <a:lstStyle>
            <a:lvl1pPr algn="l" defTabSz="914423" rtl="0" eaLnBrk="1" latinLnBrk="0" hangingPunct="1">
              <a:lnSpc>
                <a:spcPct val="93000"/>
              </a:lnSpc>
              <a:spcBef>
                <a:spcPct val="0"/>
              </a:spcBef>
              <a:buNone/>
              <a:defRPr lang="en-US" sz="3600" b="1" kern="1200" baseline="0" dirty="0">
                <a:solidFill>
                  <a:schemeClr val="tx1"/>
                </a:solidFill>
                <a:latin typeface="+mj-lt"/>
                <a:ea typeface="+mj-ea"/>
                <a:cs typeface="+mj-cs"/>
                <a:sym typeface="+mn-lt"/>
              </a:defRPr>
            </a:lvl1pPr>
          </a:lstStyle>
          <a:p>
            <a:r>
              <a:rPr lang="de-DE" sz="1800" dirty="0"/>
              <a:t>Free-form </a:t>
            </a:r>
            <a:r>
              <a:rPr lang="de-DE" sz="1800" dirty="0" err="1"/>
              <a:t>Reflector</a:t>
            </a:r>
            <a:r>
              <a:rPr lang="de-DE" sz="1800" dirty="0"/>
              <a:t>: BMW MINI (H4)</a:t>
            </a:r>
          </a:p>
          <a:p>
            <a:r>
              <a:rPr lang="de-DE" sz="1800" dirty="0"/>
              <a:t>Table UN ECE Reg. 112 Low Beam</a:t>
            </a:r>
          </a:p>
          <a:p>
            <a:endParaRPr lang="de-DE" sz="2700" dirty="0"/>
          </a:p>
        </p:txBody>
      </p:sp>
      <p:sp>
        <p:nvSpPr>
          <p:cNvPr id="7" name="Rechteck 6"/>
          <p:cNvSpPr/>
          <p:nvPr/>
        </p:nvSpPr>
        <p:spPr bwMode="gray">
          <a:xfrm>
            <a:off x="4907878" y="5043820"/>
            <a:ext cx="1120783" cy="769551"/>
          </a:xfrm>
          <a:prstGeom prst="rect">
            <a:avLst/>
          </a:prstGeom>
          <a:solidFill>
            <a:schemeClr val="bg1"/>
          </a:solidFill>
          <a:ln w="9525" cmpd="sng"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algn="ctr"/>
            <a:endParaRPr lang="de-DE" sz="1050" dirty="0">
              <a:latin typeface="Calibri" charset="0"/>
              <a:ea typeface="Calibri" charset="0"/>
              <a:cs typeface="Calibri"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728233734"/>
              </p:ext>
            </p:extLst>
          </p:nvPr>
        </p:nvGraphicFramePr>
        <p:xfrm>
          <a:off x="431659" y="2420888"/>
          <a:ext cx="8205803" cy="3707215"/>
        </p:xfrm>
        <a:graphic>
          <a:graphicData uri="http://schemas.openxmlformats.org/drawingml/2006/table">
            <a:tbl>
              <a:tblPr/>
              <a:tblGrid>
                <a:gridCol w="755965"/>
                <a:gridCol w="963177"/>
                <a:gridCol w="547067"/>
                <a:gridCol w="1406747"/>
                <a:gridCol w="312609"/>
                <a:gridCol w="1719357"/>
                <a:gridCol w="312609"/>
                <a:gridCol w="1875663"/>
                <a:gridCol w="312609"/>
              </a:tblGrid>
              <a:tr h="155865">
                <a:tc>
                  <a:txBody>
                    <a:bodyPr/>
                    <a:lstStyle/>
                    <a:p>
                      <a:pPr algn="l" fontAlgn="ctr"/>
                      <a:r>
                        <a:rPr lang="de-DE" sz="800" b="1" i="0" u="none" strike="noStrike" dirty="0" err="1" smtClean="0">
                          <a:solidFill>
                            <a:srgbClr val="000000"/>
                          </a:solidFill>
                          <a:effectLst/>
                          <a:latin typeface="Calibri" panose="020F0502020204030204" pitchFamily="34" charset="0"/>
                        </a:rPr>
                        <a:t>Functions</a:t>
                      </a:r>
                      <a:endParaRPr lang="de-DE" sz="800" b="1" i="0" u="none" strike="noStrike" dirty="0">
                        <a:solidFill>
                          <a:srgbClr val="000000"/>
                        </a:solidFill>
                        <a:effectLst/>
                        <a:latin typeface="Calibri" panose="020F0502020204030204" pitchFamily="34" charset="0"/>
                      </a:endParaRPr>
                    </a:p>
                  </a:txBody>
                  <a:tcPr marL="6481" marR="6481" marT="648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Min [cd]</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Max [cd]</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Philips H4 Halogen [cd]</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N.i.O</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800" b="1" i="0" u="none" strike="noStrike" dirty="0" smtClean="0">
                          <a:solidFill>
                            <a:srgbClr val="000000"/>
                          </a:solidFill>
                          <a:effectLst/>
                          <a:latin typeface="Calibri" panose="020F0502020204030204" pitchFamily="34" charset="0"/>
                        </a:rPr>
                        <a:t>Philips H4</a:t>
                      </a:r>
                      <a:r>
                        <a:rPr lang="fr-FR" sz="800" b="1" i="0" u="none" strike="noStrike" baseline="0" dirty="0" smtClean="0">
                          <a:solidFill>
                            <a:srgbClr val="000000"/>
                          </a:solidFill>
                          <a:effectLst/>
                          <a:latin typeface="Calibri" panose="020F0502020204030204" pitchFamily="34" charset="0"/>
                        </a:rPr>
                        <a:t> LED </a:t>
                      </a:r>
                      <a:r>
                        <a:rPr lang="de-DE" sz="800" b="1" i="0" u="none" strike="noStrike" kern="1200" dirty="0" smtClean="0">
                          <a:solidFill>
                            <a:srgbClr val="000000"/>
                          </a:solidFill>
                          <a:effectLst/>
                          <a:latin typeface="Calibri" panose="020F0502020204030204" pitchFamily="34" charset="0"/>
                          <a:ea typeface="+mn-ea"/>
                          <a:cs typeface="+mn-cs"/>
                        </a:rPr>
                        <a:t>light </a:t>
                      </a:r>
                      <a:r>
                        <a:rPr lang="de-DE" sz="800" b="1" i="0" u="none" strike="noStrike" kern="1200" dirty="0" err="1" smtClean="0">
                          <a:solidFill>
                            <a:srgbClr val="000000"/>
                          </a:solidFill>
                          <a:effectLst/>
                          <a:latin typeface="Calibri" panose="020F0502020204030204" pitchFamily="34" charset="0"/>
                          <a:ea typeface="+mn-ea"/>
                          <a:cs typeface="+mn-cs"/>
                        </a:rPr>
                        <a:t>source</a:t>
                      </a:r>
                      <a:r>
                        <a:rPr lang="fr-FR" sz="800" b="1" i="0" u="none" strike="noStrike" baseline="0" dirty="0" smtClean="0">
                          <a:solidFill>
                            <a:srgbClr val="000000"/>
                          </a:solidFill>
                          <a:effectLst/>
                          <a:latin typeface="Calibri" panose="020F0502020204030204" pitchFamily="34" charset="0"/>
                        </a:rPr>
                        <a:t> [cd]</a:t>
                      </a:r>
                      <a:endParaRPr lang="fr-FR"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N.i.O</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dirty="0" smtClean="0">
                          <a:solidFill>
                            <a:srgbClr val="000000"/>
                          </a:solidFill>
                          <a:effectLst/>
                          <a:latin typeface="Calibri" panose="020F0502020204030204" pitchFamily="34" charset="0"/>
                        </a:rPr>
                        <a:t>Nighteye </a:t>
                      </a:r>
                      <a:r>
                        <a:rPr lang="en-US" sz="800" b="1" i="0" u="none" strike="noStrike" dirty="0">
                          <a:solidFill>
                            <a:srgbClr val="000000"/>
                          </a:solidFill>
                          <a:effectLst/>
                          <a:latin typeface="Calibri" panose="020F0502020204030204" pitchFamily="34" charset="0"/>
                        </a:rPr>
                        <a:t>H4 </a:t>
                      </a:r>
                      <a:r>
                        <a:rPr lang="en-US" sz="800" b="1" i="0" u="none" strike="noStrike" dirty="0" smtClean="0">
                          <a:solidFill>
                            <a:srgbClr val="000000"/>
                          </a:solidFill>
                          <a:effectLst/>
                          <a:latin typeface="Calibri" panose="020F0502020204030204" pitchFamily="34" charset="0"/>
                        </a:rPr>
                        <a:t>LED </a:t>
                      </a:r>
                      <a:r>
                        <a:rPr lang="de-DE" sz="800" b="1" i="0" u="none" strike="noStrike" kern="1200" dirty="0" smtClean="0">
                          <a:solidFill>
                            <a:srgbClr val="000000"/>
                          </a:solidFill>
                          <a:effectLst/>
                          <a:latin typeface="Calibri" panose="020F0502020204030204" pitchFamily="34" charset="0"/>
                          <a:ea typeface="+mn-ea"/>
                          <a:cs typeface="+mn-cs"/>
                        </a:rPr>
                        <a:t>light </a:t>
                      </a:r>
                      <a:r>
                        <a:rPr lang="de-DE" sz="800" b="1" i="0" u="none" strike="noStrike" kern="1200" dirty="0" err="1" smtClean="0">
                          <a:solidFill>
                            <a:srgbClr val="000000"/>
                          </a:solidFill>
                          <a:effectLst/>
                          <a:latin typeface="Calibri" panose="020F0502020204030204" pitchFamily="34" charset="0"/>
                          <a:ea typeface="+mn-ea"/>
                          <a:cs typeface="+mn-cs"/>
                        </a:rPr>
                        <a:t>source</a:t>
                      </a:r>
                      <a:r>
                        <a:rPr lang="fr-FR" sz="800" b="1" i="0" u="none" strike="noStrike" baseline="0" dirty="0" smtClean="0">
                          <a:solidFill>
                            <a:srgbClr val="000000"/>
                          </a:solidFill>
                          <a:effectLst/>
                          <a:latin typeface="Calibri" panose="020F0502020204030204" pitchFamily="34" charset="0"/>
                        </a:rPr>
                        <a:t> </a:t>
                      </a:r>
                      <a:r>
                        <a:rPr lang="en-US" sz="800" b="1" i="0" u="none" strike="noStrike" baseline="0" dirty="0" smtClean="0">
                          <a:solidFill>
                            <a:srgbClr val="000000"/>
                          </a:solidFill>
                          <a:effectLst/>
                          <a:latin typeface="Calibri" panose="020F0502020204030204" pitchFamily="34" charset="0"/>
                        </a:rPr>
                        <a:t> [cd]</a:t>
                      </a:r>
                      <a:endParaRPr lang="en-US"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800" b="1" i="0" u="none" strike="noStrike" dirty="0" smtClean="0">
                          <a:solidFill>
                            <a:srgbClr val="000000"/>
                          </a:solidFill>
                          <a:effectLst/>
                          <a:latin typeface="Calibri" panose="020F0502020204030204" pitchFamily="34" charset="0"/>
                        </a:rPr>
                        <a:t>N.i.O</a:t>
                      </a:r>
                      <a:endParaRPr lang="de-DE" sz="800" b="1"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23">
                <a:tc>
                  <a:txBody>
                    <a:bodyPr/>
                    <a:lstStyle/>
                    <a:p>
                      <a:pPr algn="l" fontAlgn="b"/>
                      <a:r>
                        <a:rPr lang="de-DE" sz="800" b="0" i="0" u="none" strike="noStrike" dirty="0" smtClean="0">
                          <a:solidFill>
                            <a:srgbClr val="000000"/>
                          </a:solidFill>
                          <a:effectLst/>
                          <a:latin typeface="Calibri" panose="020F0502020204030204" pitchFamily="34" charset="0"/>
                        </a:rPr>
                        <a:t>Range:</a:t>
                      </a:r>
                      <a:endParaRPr lang="de-DE" sz="800" b="0" i="0" u="none" strike="noStrike" dirty="0">
                        <a:solidFill>
                          <a:srgbClr val="000000"/>
                        </a:solidFill>
                        <a:effectLst/>
                        <a:latin typeface="Calibri" panose="020F0502020204030204" pitchFamily="34" charset="0"/>
                      </a:endParaRP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75R</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10100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8605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16959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9274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50R</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10100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10841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29970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13925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50V</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5100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6022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smtClean="0">
                          <a:solidFill>
                            <a:srgbClr val="92D050"/>
                          </a:solidFill>
                          <a:effectLst/>
                          <a:latin typeface="Calibri" panose="020F0502020204030204" pitchFamily="34" charset="0"/>
                        </a:rPr>
                        <a:t>21536</a:t>
                      </a:r>
                      <a:endParaRPr lang="de-DE" sz="800" b="1" i="0" u="none" strike="noStrike" baseline="0" dirty="0">
                        <a:solidFill>
                          <a:srgbClr val="92D05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4836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25L</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1700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2631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6793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3274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25R</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1700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3324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7241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7788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Zone IV</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2500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de-DE" sz="800" b="0" i="0" u="none" strike="noStrike" dirty="0">
                          <a:solidFill>
                            <a:srgbClr val="000000"/>
                          </a:solidFill>
                          <a:effectLst/>
                          <a:latin typeface="Calibri" panose="020F0502020204030204" pitchFamily="34" charset="0"/>
                        </a:rPr>
                        <a:t>12520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de-DE" sz="800" b="1" i="0" u="none" strike="noStrike" baseline="0" dirty="0">
                          <a:solidFill>
                            <a:srgbClr val="92D050"/>
                          </a:solidFill>
                          <a:effectLst/>
                          <a:latin typeface="Calibri" panose="020F0502020204030204" pitchFamily="34" charset="0"/>
                        </a:rPr>
                        <a:t>39143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16468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3523">
                <a:tc>
                  <a:txBody>
                    <a:bodyPr/>
                    <a:lstStyle/>
                    <a:p>
                      <a:pPr algn="l" fontAlgn="b"/>
                      <a:r>
                        <a:rPr lang="de-DE" sz="800" b="0" i="0" u="none" strike="noStrike" dirty="0" err="1" smtClean="0">
                          <a:solidFill>
                            <a:srgbClr val="000000"/>
                          </a:solidFill>
                          <a:effectLst/>
                          <a:latin typeface="Calibri" panose="020F0502020204030204" pitchFamily="34" charset="0"/>
                        </a:rPr>
                        <a:t>Glare</a:t>
                      </a:r>
                      <a:r>
                        <a:rPr lang="de-DE" sz="800" b="0" i="0" u="none" strike="noStrike" baseline="0" dirty="0" smtClean="0">
                          <a:solidFill>
                            <a:srgbClr val="000000"/>
                          </a:solidFill>
                          <a:effectLst/>
                          <a:latin typeface="Calibri" panose="020F0502020204030204" pitchFamily="34" charset="0"/>
                        </a:rPr>
                        <a:t> Values</a:t>
                      </a:r>
                      <a:r>
                        <a:rPr lang="de-DE" sz="800" b="0" i="0" u="none" strike="noStrike" dirty="0" smtClean="0">
                          <a:solidFill>
                            <a:srgbClr val="000000"/>
                          </a:solidFill>
                          <a:effectLst/>
                          <a:latin typeface="Calibri" panose="020F0502020204030204" pitchFamily="34" charset="0"/>
                        </a:rPr>
                        <a:t>:</a:t>
                      </a:r>
                      <a:endParaRPr lang="de-DE" sz="800" b="0" i="0" u="none" strike="noStrike" dirty="0">
                        <a:solidFill>
                          <a:srgbClr val="000000"/>
                        </a:solidFill>
                        <a:effectLst/>
                        <a:latin typeface="Calibri" panose="020F0502020204030204" pitchFamily="34" charset="0"/>
                      </a:endParaRP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B 50L</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350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251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163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BR</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1750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199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316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75L</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10600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2434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5670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890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50L</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13200</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4733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11932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2894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Zone III</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625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548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baseline="0" dirty="0" smtClean="0">
                          <a:solidFill>
                            <a:schemeClr val="tx1"/>
                          </a:solidFill>
                          <a:effectLst/>
                          <a:latin typeface="Calibri" panose="020F0502020204030204" pitchFamily="34" charset="0"/>
                        </a:rPr>
                        <a:t>681</a:t>
                      </a:r>
                      <a:endParaRPr lang="de-DE" sz="800" b="0" i="0" u="none" strike="noStrike" baseline="0" dirty="0">
                        <a:solidFill>
                          <a:schemeClr val="tx1"/>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3760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Zone I</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2*E(50R)</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de-DE" sz="800" b="0" i="0" u="none" strike="noStrike" dirty="0">
                          <a:solidFill>
                            <a:srgbClr val="000000"/>
                          </a:solidFill>
                          <a:effectLst/>
                          <a:latin typeface="Calibri" panose="020F0502020204030204" pitchFamily="34" charset="0"/>
                        </a:rPr>
                        <a:t>11978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de-DE" sz="800" b="1" i="0" u="none" strike="noStrike" baseline="0" dirty="0">
                          <a:solidFill>
                            <a:srgbClr val="92D050"/>
                          </a:solidFill>
                          <a:effectLst/>
                          <a:latin typeface="Calibri" panose="020F0502020204030204" pitchFamily="34" charset="0"/>
                        </a:rPr>
                        <a:t>35887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12455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 </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3523">
                <a:tc>
                  <a:txBody>
                    <a:bodyPr/>
                    <a:lstStyle/>
                    <a:p>
                      <a:pPr algn="l" fontAlgn="b"/>
                      <a:r>
                        <a:rPr lang="de-DE" sz="800" b="0" i="0" u="none" strike="noStrike" dirty="0" err="1" smtClean="0">
                          <a:solidFill>
                            <a:srgbClr val="000000"/>
                          </a:solidFill>
                          <a:effectLst/>
                          <a:latin typeface="Calibri" panose="020F0502020204030204" pitchFamily="34" charset="0"/>
                        </a:rPr>
                        <a:t>Visibleness</a:t>
                      </a:r>
                      <a:r>
                        <a:rPr lang="de-DE" sz="800" b="0" i="0" u="none" strike="noStrike" baseline="0" smtClean="0">
                          <a:solidFill>
                            <a:srgbClr val="000000"/>
                          </a:solidFill>
                          <a:effectLst/>
                          <a:latin typeface="Calibri" panose="020F0502020204030204" pitchFamily="34" charset="0"/>
                        </a:rPr>
                        <a:t> Values</a:t>
                      </a:r>
                      <a:r>
                        <a:rPr lang="de-DE" sz="800" b="0" i="0" u="none" strike="noStrike" smtClean="0">
                          <a:solidFill>
                            <a:srgbClr val="000000"/>
                          </a:solidFill>
                          <a:effectLst/>
                          <a:latin typeface="Calibri" panose="020F0502020204030204" pitchFamily="34" charset="0"/>
                        </a:rPr>
                        <a:t>:</a:t>
                      </a:r>
                      <a:endParaRPr lang="de-DE" sz="800" b="0" i="0" u="none" strike="noStrike" dirty="0">
                        <a:solidFill>
                          <a:srgbClr val="000000"/>
                        </a:solidFill>
                        <a:effectLst/>
                        <a:latin typeface="Calibri" panose="020F0502020204030204" pitchFamily="34" charset="0"/>
                      </a:endParaRP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1 (8L - 4O)</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65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77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67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106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2 (H - 4O)</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65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116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93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133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3 (8R - 4O)</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65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136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232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4 (4L - 2U)</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125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166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92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5 (H - 2U)</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125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205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baseline="0" dirty="0">
                          <a:solidFill>
                            <a:schemeClr val="tx1"/>
                          </a:solidFill>
                          <a:effectLst/>
                          <a:latin typeface="Calibri" panose="020F0502020204030204" pitchFamily="34" charset="0"/>
                        </a:rPr>
                        <a:t>120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FF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164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6 (4R - 2U)</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125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201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153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273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7 (8L - V)</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65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a:solidFill>
                            <a:srgbClr val="000000"/>
                          </a:solidFill>
                          <a:effectLst/>
                          <a:latin typeface="Calibri" panose="020F0502020204030204" pitchFamily="34" charset="0"/>
                        </a:rPr>
                        <a:t>290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a:solidFill>
                            <a:srgbClr val="92D050"/>
                          </a:solidFill>
                          <a:effectLst/>
                          <a:latin typeface="Calibri" panose="020F0502020204030204" pitchFamily="34" charset="0"/>
                          <a:ea typeface="+mn-ea"/>
                          <a:cs typeface="+mn-cs"/>
                          <a:sym typeface="Calibri"/>
                        </a:rPr>
                        <a:t>325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339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r>
                        <a:rPr lang="de-DE" sz="800" b="0" i="0" u="none" strike="noStrike" dirty="0">
                          <a:solidFill>
                            <a:srgbClr val="000000"/>
                          </a:solidFill>
                          <a:effectLst/>
                          <a:latin typeface="Calibri" panose="020F0502020204030204" pitchFamily="34" charset="0"/>
                        </a:rPr>
                        <a:t>8 (4L - V)</a:t>
                      </a: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125</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e-DE" sz="800" b="0" i="0" u="none" strike="noStrike" dirty="0">
                          <a:solidFill>
                            <a:srgbClr val="000000"/>
                          </a:solidFill>
                          <a:effectLst/>
                          <a:latin typeface="Calibri" panose="020F0502020204030204" pitchFamily="34" charset="0"/>
                        </a:rPr>
                        <a:t>-</a:t>
                      </a: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0" i="0" u="none" strike="noStrike" dirty="0" smtClean="0">
                          <a:solidFill>
                            <a:srgbClr val="000000"/>
                          </a:solidFill>
                          <a:effectLst/>
                          <a:latin typeface="Calibri" panose="020F0502020204030204" pitchFamily="34" charset="0"/>
                        </a:rPr>
                        <a:t>309</a:t>
                      </a:r>
                      <a:endParaRPr lang="de-DE" sz="8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defTabSz="457200" rtl="0" fontAlgn="ctr"/>
                      <a:r>
                        <a:rPr lang="de-DE" sz="800" b="1" i="0" u="none" strike="noStrike" baseline="0" dirty="0" smtClean="0">
                          <a:solidFill>
                            <a:srgbClr val="92D050"/>
                          </a:solidFill>
                          <a:effectLst/>
                          <a:latin typeface="Calibri" panose="020F0502020204030204" pitchFamily="34" charset="0"/>
                          <a:ea typeface="+mn-ea"/>
                          <a:cs typeface="+mn-cs"/>
                          <a:sym typeface="Calibri"/>
                        </a:rPr>
                        <a:t>490</a:t>
                      </a:r>
                      <a:endParaRPr lang="de-DE" sz="800" b="1" i="0" u="none" strike="noStrike" baseline="0" dirty="0">
                        <a:solidFill>
                          <a:srgbClr val="92D050"/>
                        </a:solidFill>
                        <a:effectLst/>
                        <a:latin typeface="Calibri" panose="020F0502020204030204" pitchFamily="34" charset="0"/>
                        <a:ea typeface="+mn-ea"/>
                        <a:cs typeface="+mn-cs"/>
                        <a:sym typeface="Calibri"/>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de-DE" sz="800" b="1" i="0" u="none" strike="noStrike" baseline="0" dirty="0">
                          <a:solidFill>
                            <a:srgbClr val="92D050"/>
                          </a:solidFill>
                          <a:effectLst/>
                          <a:latin typeface="Calibri" panose="020F0502020204030204" pitchFamily="34" charset="0"/>
                        </a:rPr>
                        <a:t>238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143523">
                <a:tc>
                  <a:txBody>
                    <a:bodyPr/>
                    <a:lstStyle/>
                    <a:p>
                      <a:pPr algn="l" fontAlgn="b"/>
                      <a:endParaRPr lang="de-DE" sz="800" b="0" i="0" u="none" strike="noStrike" dirty="0">
                        <a:solidFill>
                          <a:srgbClr val="000000"/>
                        </a:solidFill>
                        <a:effectLst/>
                        <a:latin typeface="Calibri" panose="020F0502020204030204" pitchFamily="34" charset="0"/>
                      </a:endParaRPr>
                    </a:p>
                  </a:txBody>
                  <a:tcPr marL="6481" marR="6481" marT="648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endParaRPr lang="de-DE" sz="800" b="0" i="0" u="none" strike="noStrike" dirty="0">
                        <a:solidFill>
                          <a:srgbClr val="000000"/>
                        </a:solidFill>
                        <a:effectLst/>
                        <a:latin typeface="Calibri" panose="020F0502020204030204" pitchFamily="34" charset="0"/>
                      </a:endParaRPr>
                    </a:p>
                  </a:txBody>
                  <a:tcPr marL="6481" marR="6481" marT="6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de-DE" sz="800" b="0" i="0" u="none" strike="noStrike" dirty="0">
                          <a:solidFill>
                            <a:srgbClr val="000000"/>
                          </a:solidFill>
                          <a:effectLst/>
                          <a:latin typeface="Calibri" panose="020F0502020204030204" pitchFamily="34" charset="0"/>
                        </a:rPr>
                        <a:t> </a:t>
                      </a:r>
                    </a:p>
                  </a:txBody>
                  <a:tcPr marL="6481" marR="6481" marT="648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8"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
        <p:nvSpPr>
          <p:cNvPr id="9" name="Title 4"/>
          <p:cNvSpPr txBox="1">
            <a:spLocks/>
          </p:cNvSpPr>
          <p:nvPr/>
        </p:nvSpPr>
        <p:spPr>
          <a:xfrm>
            <a:off x="123954" y="915804"/>
            <a:ext cx="9020045" cy="413281"/>
          </a:xfrm>
          <a:prstGeom prst="rect">
            <a:avLst/>
          </a:prstGeom>
        </p:spPr>
        <p:txBody>
          <a:bodyPr/>
          <a:lstStyle>
            <a:lvl1pPr algn="l" defTabSz="914423" rtl="0" eaLnBrk="1" latinLnBrk="0" hangingPunct="1">
              <a:lnSpc>
                <a:spcPct val="93000"/>
              </a:lnSpc>
              <a:spcBef>
                <a:spcPct val="0"/>
              </a:spcBef>
              <a:buNone/>
              <a:defRPr lang="en-US" sz="3600" b="1" kern="1200" baseline="0" dirty="0">
                <a:solidFill>
                  <a:schemeClr val="tx1"/>
                </a:solidFill>
                <a:latin typeface="+mj-lt"/>
                <a:ea typeface="+mj-ea"/>
                <a:cs typeface="+mj-cs"/>
                <a:sym typeface="+mn-lt"/>
              </a:defRPr>
            </a:lvl1pPr>
          </a:lstStyle>
          <a:p>
            <a:r>
              <a:rPr lang="de-DE" sz="2400" dirty="0" smtClean="0">
                <a:latin typeface="Calibri" panose="020F0502020204030204" pitchFamily="34" charset="0"/>
                <a:cs typeface="Calibri" panose="020F0502020204030204" pitchFamily="34" charset="0"/>
              </a:rPr>
              <a:t>Technical Arguments: Higher Safety with LED</a:t>
            </a:r>
          </a:p>
        </p:txBody>
      </p:sp>
    </p:spTree>
    <p:extLst>
      <p:ext uri="{BB962C8B-B14F-4D97-AF65-F5344CB8AC3E}">
        <p14:creationId xmlns:p14="http://schemas.microsoft.com/office/powerpoint/2010/main" val="369970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387" y="861301"/>
            <a:ext cx="5352701" cy="6480000"/>
          </a:xfrm>
        </p:spPr>
        <p:txBody>
          <a:bodyPr>
            <a:noAutofit/>
          </a:bodyPr>
          <a:lstStyle/>
          <a:p>
            <a:pPr marL="76200" lvl="2" indent="0">
              <a:spcBef>
                <a:spcPts val="476"/>
              </a:spcBef>
              <a:spcAft>
                <a:spcPts val="476"/>
              </a:spcAft>
              <a:buNone/>
            </a:pPr>
            <a:r>
              <a:rPr lang="en-US" altLang="de-DE" sz="2400" b="1" dirty="0"/>
              <a:t>Technical Arguments</a:t>
            </a:r>
            <a:r>
              <a:rPr lang="en-US" altLang="de-DE" sz="2400" b="1" dirty="0" smtClean="0"/>
              <a:t>:</a:t>
            </a:r>
            <a:br>
              <a:rPr lang="en-US" altLang="de-DE" sz="2400" b="1" dirty="0" smtClean="0"/>
            </a:br>
            <a:r>
              <a:rPr lang="en-US" altLang="de-DE" sz="2400" b="1" dirty="0" smtClean="0"/>
              <a:t>Higher </a:t>
            </a:r>
            <a:r>
              <a:rPr lang="en-US" altLang="de-DE" sz="2400" b="1" dirty="0"/>
              <a:t>Safety with LED</a:t>
            </a:r>
          </a:p>
          <a:p>
            <a:pPr marL="536575" lvl="3" indent="-355600" algn="l">
              <a:lnSpc>
                <a:spcPct val="80000"/>
              </a:lnSpc>
              <a:spcAft>
                <a:spcPts val="476"/>
              </a:spcAft>
              <a:buClr>
                <a:srgbClr val="0070C0"/>
              </a:buClr>
              <a:buFont typeface="Calibri" panose="020F0502020204030204" pitchFamily="34" charset="0"/>
              <a:buChar char="●"/>
            </a:pPr>
            <a:r>
              <a:rPr lang="de-DE" altLang="de-DE" sz="2400" dirty="0" err="1"/>
              <a:t>Lower</a:t>
            </a:r>
            <a:r>
              <a:rPr lang="de-DE" altLang="de-DE" sz="2400" dirty="0"/>
              <a:t> </a:t>
            </a:r>
            <a:r>
              <a:rPr lang="de-DE" altLang="de-DE" sz="2400" dirty="0" err="1"/>
              <a:t>failure</a:t>
            </a:r>
            <a:r>
              <a:rPr lang="de-DE" altLang="de-DE" sz="2400" dirty="0"/>
              <a:t> </a:t>
            </a:r>
            <a:r>
              <a:rPr lang="de-DE" altLang="de-DE" sz="2400" dirty="0" err="1"/>
              <a:t>rates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err="1"/>
              <a:t>Better</a:t>
            </a:r>
            <a:r>
              <a:rPr lang="de-DE" altLang="de-DE" sz="2400" dirty="0"/>
              <a:t> </a:t>
            </a:r>
            <a:r>
              <a:rPr lang="de-DE" altLang="de-DE" sz="2400" dirty="0" err="1"/>
              <a:t>view</a:t>
            </a:r>
            <a:r>
              <a:rPr lang="de-DE" altLang="de-DE" sz="2400" dirty="0"/>
              <a:t> at </a:t>
            </a:r>
            <a:r>
              <a:rPr lang="de-DE" altLang="de-DE" sz="2400" dirty="0" err="1"/>
              <a:t>night</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err="1"/>
              <a:t>Easier</a:t>
            </a:r>
            <a:r>
              <a:rPr lang="de-DE" altLang="de-DE" sz="2400" dirty="0"/>
              <a:t> </a:t>
            </a:r>
            <a:r>
              <a:rPr lang="de-DE" altLang="de-DE" sz="2400" dirty="0" err="1"/>
              <a:t>detection</a:t>
            </a:r>
            <a:r>
              <a:rPr lang="de-DE" altLang="de-DE" sz="2400" dirty="0"/>
              <a:t> </a:t>
            </a:r>
            <a:r>
              <a:rPr lang="de-DE" altLang="de-DE" sz="2400" dirty="0" err="1"/>
              <a:t>of</a:t>
            </a:r>
            <a:r>
              <a:rPr lang="de-DE" altLang="de-DE" sz="2400" dirty="0"/>
              <a:t> </a:t>
            </a:r>
            <a:r>
              <a:rPr lang="de-DE" altLang="de-DE" sz="2400" dirty="0" err="1" smtClean="0"/>
              <a:t>pedestrians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a:t>Higher protection </a:t>
            </a:r>
            <a:r>
              <a:rPr lang="de-DE" altLang="de-DE" sz="2400" dirty="0" smtClean="0"/>
              <a:t>for </a:t>
            </a:r>
            <a:r>
              <a:rPr lang="de-DE" altLang="de-DE" sz="2400" dirty="0" err="1"/>
              <a:t>motorcycles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err="1"/>
              <a:t>Faster</a:t>
            </a:r>
            <a:r>
              <a:rPr lang="de-DE" altLang="de-DE" sz="2400" dirty="0"/>
              <a:t> </a:t>
            </a:r>
            <a:r>
              <a:rPr lang="de-DE" altLang="de-DE" sz="2400" dirty="0" err="1"/>
              <a:t>signalling</a:t>
            </a:r>
            <a:r>
              <a:rPr lang="de-DE" altLang="de-DE" sz="2400" dirty="0"/>
              <a:t> </a:t>
            </a:r>
            <a:r>
              <a:rPr lang="de-DE" altLang="de-DE" sz="2400" dirty="0" err="1"/>
              <a:t>of</a:t>
            </a:r>
            <a:r>
              <a:rPr lang="de-DE" altLang="de-DE" sz="2400" dirty="0"/>
              <a:t> </a:t>
            </a:r>
            <a:r>
              <a:rPr lang="de-DE" altLang="de-DE" sz="2400" dirty="0" err="1"/>
              <a:t>braking</a:t>
            </a:r>
            <a:r>
              <a:rPr lang="de-DE" altLang="de-DE" sz="2400" dirty="0"/>
              <a:t> </a:t>
            </a:r>
            <a:r>
              <a:rPr lang="de-DE" altLang="de-DE" sz="2400" dirty="0" err="1" smtClean="0"/>
              <a:t>procedures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a:t>Retrofitting </a:t>
            </a:r>
            <a:r>
              <a:rPr lang="de-DE" altLang="de-DE" sz="2400" dirty="0" smtClean="0"/>
              <a:t>for present </a:t>
            </a:r>
            <a:r>
              <a:rPr lang="de-DE" altLang="de-DE" sz="2400" dirty="0"/>
              <a:t>vehicle </a:t>
            </a:r>
            <a:r>
              <a:rPr lang="de-DE" altLang="de-DE" sz="2400" dirty="0" err="1"/>
              <a:t>fleet</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err="1"/>
              <a:t>Better</a:t>
            </a:r>
            <a:r>
              <a:rPr lang="de-DE" altLang="de-DE" sz="2400" dirty="0"/>
              <a:t> </a:t>
            </a:r>
            <a:r>
              <a:rPr lang="de-DE" altLang="de-DE" sz="2400" dirty="0" err="1"/>
              <a:t>equipment</a:t>
            </a:r>
            <a:r>
              <a:rPr lang="de-DE" altLang="de-DE" sz="2400" dirty="0"/>
              <a:t> for </a:t>
            </a:r>
            <a:r>
              <a:rPr lang="de-DE" altLang="de-DE" sz="2400" dirty="0" err="1" smtClean="0"/>
              <a:t>older</a:t>
            </a:r>
            <a:r>
              <a:rPr lang="de-DE" altLang="de-DE" sz="2400" dirty="0" smtClean="0"/>
              <a:t> vehicles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a:t>Shock </a:t>
            </a:r>
            <a:r>
              <a:rPr lang="de-DE" altLang="de-DE" sz="2400" dirty="0" err="1"/>
              <a:t>proof</a:t>
            </a:r>
            <a:r>
              <a:rPr lang="de-DE" altLang="de-DE" sz="2400" dirty="0"/>
              <a:t> </a:t>
            </a:r>
            <a:r>
              <a:rPr lang="de-DE" altLang="de-DE" sz="2400" dirty="0" err="1"/>
              <a:t>lamps</a:t>
            </a:r>
            <a:r>
              <a:rPr lang="de-DE" altLang="de-DE" sz="2400" dirty="0"/>
              <a:t> </a:t>
            </a:r>
            <a:r>
              <a:rPr lang="de-DE" altLang="de-DE" sz="2400" dirty="0" err="1"/>
              <a:t>for</a:t>
            </a:r>
            <a:r>
              <a:rPr lang="de-DE" altLang="de-DE" sz="2400" dirty="0"/>
              <a:t> </a:t>
            </a:r>
            <a:r>
              <a:rPr lang="de-DE" altLang="de-DE" sz="2400" dirty="0" err="1"/>
              <a:t>trailors</a:t>
            </a:r>
            <a:endParaRPr lang="de-DE" altLang="de-DE" sz="2400" dirty="0"/>
          </a:p>
        </p:txBody>
      </p:sp>
      <p:sp>
        <p:nvSpPr>
          <p:cNvPr id="20" name="Textfeld 19"/>
          <p:cNvSpPr txBox="1"/>
          <p:nvPr/>
        </p:nvSpPr>
        <p:spPr>
          <a:xfrm>
            <a:off x="5508104" y="3185896"/>
            <a:ext cx="2793183" cy="461665"/>
          </a:xfrm>
          <a:prstGeom prst="rect">
            <a:avLst/>
          </a:prstGeom>
          <a:noFill/>
        </p:spPr>
        <p:txBody>
          <a:bodyPr wrap="square" rtlCol="0">
            <a:spAutoFit/>
          </a:bodyPr>
          <a:lstStyle/>
          <a:p>
            <a:r>
              <a:rPr lang="de-DE" sz="1200" dirty="0">
                <a:latin typeface="+mn-lt"/>
              </a:rPr>
              <a:t>Osram H7 LED </a:t>
            </a:r>
            <a:r>
              <a:rPr lang="de-DE" sz="1200" dirty="0" err="1">
                <a:latin typeface="+mn-lt"/>
              </a:rPr>
              <a:t>Retrofit</a:t>
            </a:r>
            <a:r>
              <a:rPr lang="de-DE" sz="1200" dirty="0">
                <a:latin typeface="+mn-lt"/>
              </a:rPr>
              <a:t> </a:t>
            </a:r>
            <a:r>
              <a:rPr lang="de-DE" sz="1200" dirty="0" err="1">
                <a:latin typeface="+mn-lt"/>
              </a:rPr>
              <a:t>lamp</a:t>
            </a:r>
            <a:r>
              <a:rPr lang="de-DE" sz="1200" dirty="0">
                <a:latin typeface="+mn-lt"/>
              </a:rPr>
              <a:t> </a:t>
            </a:r>
          </a:p>
          <a:p>
            <a:r>
              <a:rPr lang="de-DE" sz="1200" dirty="0">
                <a:latin typeface="+mn-lt"/>
              </a:rPr>
              <a:t>in Hyundai i30 </a:t>
            </a:r>
            <a:r>
              <a:rPr lang="de-DE" sz="1200" dirty="0" err="1">
                <a:latin typeface="+mn-lt"/>
              </a:rPr>
              <a:t>head</a:t>
            </a:r>
            <a:r>
              <a:rPr lang="de-DE" sz="1200" dirty="0">
                <a:latin typeface="+mn-lt"/>
              </a:rPr>
              <a:t> light</a:t>
            </a:r>
          </a:p>
        </p:txBody>
      </p:sp>
      <p:pic>
        <p:nvPicPr>
          <p:cNvPr id="26" name="Grafik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4553" y="3727352"/>
            <a:ext cx="1826424" cy="1939463"/>
          </a:xfrm>
          <a:prstGeom prst="rect">
            <a:avLst/>
          </a:prstGeom>
        </p:spPr>
      </p:pic>
      <p:sp>
        <p:nvSpPr>
          <p:cNvPr id="27" name="Textfeld 26"/>
          <p:cNvSpPr txBox="1"/>
          <p:nvPr/>
        </p:nvSpPr>
        <p:spPr>
          <a:xfrm>
            <a:off x="5532324" y="5666815"/>
            <a:ext cx="2421061" cy="830997"/>
          </a:xfrm>
          <a:prstGeom prst="rect">
            <a:avLst/>
          </a:prstGeom>
          <a:noFill/>
        </p:spPr>
        <p:txBody>
          <a:bodyPr wrap="square" rtlCol="0">
            <a:spAutoFit/>
          </a:bodyPr>
          <a:lstStyle/>
          <a:p>
            <a:r>
              <a:rPr lang="de-DE" sz="1200" dirty="0">
                <a:latin typeface="+mn-lt"/>
              </a:rPr>
              <a:t>Philips </a:t>
            </a:r>
            <a:r>
              <a:rPr lang="de-DE" sz="1200" dirty="0" smtClean="0">
                <a:latin typeface="+mn-lt"/>
              </a:rPr>
              <a:t>LED </a:t>
            </a:r>
            <a:r>
              <a:rPr lang="de-DE" sz="1200" dirty="0" err="1" smtClean="0">
                <a:latin typeface="+mn-lt"/>
              </a:rPr>
              <a:t>Replacement</a:t>
            </a:r>
            <a:r>
              <a:rPr lang="de-DE" sz="1200" dirty="0" smtClean="0">
                <a:latin typeface="+mn-lt"/>
              </a:rPr>
              <a:t> Light </a:t>
            </a:r>
            <a:r>
              <a:rPr lang="de-DE" sz="1200" dirty="0" err="1" smtClean="0">
                <a:latin typeface="+mn-lt"/>
              </a:rPr>
              <a:t>Sources</a:t>
            </a:r>
            <a:r>
              <a:rPr lang="de-DE" sz="1200" dirty="0" smtClean="0">
                <a:latin typeface="+mn-lt"/>
              </a:rPr>
              <a:t> </a:t>
            </a:r>
            <a:r>
              <a:rPr lang="de-DE" sz="1200" dirty="0">
                <a:latin typeface="+mn-lt"/>
              </a:rPr>
              <a:t>in </a:t>
            </a:r>
          </a:p>
          <a:p>
            <a:r>
              <a:rPr lang="de-DE" sz="1200" dirty="0">
                <a:latin typeface="+mn-lt"/>
              </a:rPr>
              <a:t>VW Golf VI Variant </a:t>
            </a:r>
            <a:r>
              <a:rPr lang="de-DE" sz="1200" dirty="0" err="1">
                <a:latin typeface="+mn-lt"/>
              </a:rPr>
              <a:t>rear</a:t>
            </a:r>
            <a:r>
              <a:rPr lang="de-DE" sz="1200" dirty="0">
                <a:latin typeface="+mn-lt"/>
              </a:rPr>
              <a:t> light with </a:t>
            </a:r>
            <a:r>
              <a:rPr lang="de-DE" sz="1200" dirty="0" err="1">
                <a:latin typeface="+mn-lt"/>
              </a:rPr>
              <a:t>clear</a:t>
            </a:r>
            <a:r>
              <a:rPr lang="de-DE" sz="1200" dirty="0">
                <a:latin typeface="+mn-lt"/>
              </a:rPr>
              <a:t> </a:t>
            </a:r>
            <a:r>
              <a:rPr lang="de-DE" sz="1200" dirty="0" err="1">
                <a:latin typeface="+mn-lt"/>
              </a:rPr>
              <a:t>cover</a:t>
            </a:r>
            <a:endParaRPr lang="de-DE" sz="1200" dirty="0">
              <a:latin typeface="+mn-lt"/>
            </a:endParaRPr>
          </a:p>
        </p:txBody>
      </p:sp>
      <p:pic>
        <p:nvPicPr>
          <p:cNvPr id="28" name="Grafik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8445" y="1556792"/>
            <a:ext cx="1802004" cy="1629104"/>
          </a:xfrm>
          <a:prstGeom prst="rect">
            <a:avLst/>
          </a:prstGeom>
        </p:spPr>
      </p:pic>
      <p:sp>
        <p:nvSpPr>
          <p:cNvPr id="12"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Tree>
    <p:extLst>
      <p:ext uri="{BB962C8B-B14F-4D97-AF65-F5344CB8AC3E}">
        <p14:creationId xmlns:p14="http://schemas.microsoft.com/office/powerpoint/2010/main" val="423816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 y="872874"/>
            <a:ext cx="5040000" cy="6480000"/>
          </a:xfrm>
        </p:spPr>
        <p:txBody>
          <a:bodyPr>
            <a:normAutofit/>
          </a:bodyPr>
          <a:lstStyle/>
          <a:p>
            <a:pPr marL="95250" lvl="2" indent="0">
              <a:spcAft>
                <a:spcPts val="635"/>
              </a:spcAft>
              <a:buNone/>
            </a:pPr>
            <a:r>
              <a:rPr lang="de-DE" altLang="de-DE" sz="2400" b="1" dirty="0" smtClean="0"/>
              <a:t>Technical Arguments:</a:t>
            </a:r>
            <a:br>
              <a:rPr lang="de-DE" altLang="de-DE" sz="2400" b="1" dirty="0" smtClean="0"/>
            </a:br>
            <a:r>
              <a:rPr lang="de-DE" altLang="de-DE" sz="2400" b="1" dirty="0" err="1" smtClean="0"/>
              <a:t>Disadvantages</a:t>
            </a:r>
            <a:r>
              <a:rPr lang="de-DE" altLang="de-DE" sz="2400" b="1" dirty="0" smtClean="0"/>
              <a:t> </a:t>
            </a:r>
            <a:r>
              <a:rPr lang="de-DE" altLang="de-DE" sz="2400" b="1" dirty="0"/>
              <a:t>of </a:t>
            </a:r>
            <a:r>
              <a:rPr lang="de-DE" altLang="de-DE" sz="2400" b="1" dirty="0" err="1"/>
              <a:t>incandescent</a:t>
            </a:r>
            <a:r>
              <a:rPr lang="de-DE" altLang="de-DE" sz="2400" b="1" dirty="0"/>
              <a:t> </a:t>
            </a:r>
            <a:r>
              <a:rPr lang="de-DE" altLang="de-DE" sz="2400" b="1" dirty="0" err="1"/>
              <a:t>lamps</a:t>
            </a:r>
            <a:endParaRPr lang="de-DE" altLang="de-DE" sz="2400" b="1" dirty="0"/>
          </a:p>
          <a:p>
            <a:pPr marL="95250" lvl="2" indent="0">
              <a:spcBef>
                <a:spcPts val="476"/>
              </a:spcBef>
              <a:spcAft>
                <a:spcPts val="476"/>
              </a:spcAft>
              <a:buNone/>
            </a:pPr>
            <a:r>
              <a:rPr lang="de-DE" altLang="de-DE" sz="2400" dirty="0" err="1" smtClean="0"/>
              <a:t>Incandescent</a:t>
            </a:r>
            <a:r>
              <a:rPr lang="de-DE" altLang="de-DE" sz="2400" dirty="0" smtClean="0"/>
              <a:t> </a:t>
            </a:r>
            <a:r>
              <a:rPr lang="de-DE" altLang="de-DE" sz="2400" dirty="0" err="1"/>
              <a:t>filament</a:t>
            </a:r>
            <a:r>
              <a:rPr lang="de-DE" altLang="de-DE" sz="2400" dirty="0"/>
              <a:t> </a:t>
            </a:r>
            <a:r>
              <a:rPr lang="de-DE" altLang="de-DE" sz="2400" dirty="0" err="1"/>
              <a:t>lamps</a:t>
            </a:r>
            <a:r>
              <a:rPr lang="de-DE" altLang="de-DE" sz="2400" dirty="0"/>
              <a:t> are sensitive to</a:t>
            </a:r>
          </a:p>
          <a:p>
            <a:pPr marL="542925" lvl="3" indent="-355600" algn="l">
              <a:lnSpc>
                <a:spcPct val="80000"/>
              </a:lnSpc>
              <a:buClr>
                <a:srgbClr val="0070C0"/>
              </a:buClr>
              <a:buFont typeface="Calibri" panose="020F0502020204030204" pitchFamily="34" charset="0"/>
              <a:buChar char="●"/>
            </a:pPr>
            <a:r>
              <a:rPr lang="de-DE" altLang="de-DE" sz="2400" dirty="0" err="1" smtClean="0"/>
              <a:t>Voltage</a:t>
            </a:r>
            <a:r>
              <a:rPr lang="de-DE" altLang="de-DE" sz="2400" dirty="0" smtClean="0"/>
              <a:t> </a:t>
            </a:r>
            <a:r>
              <a:rPr lang="de-DE" altLang="de-DE" sz="2400" dirty="0" err="1"/>
              <a:t>Fluctuation</a:t>
            </a:r>
            <a:endParaRPr lang="de-DE" altLang="de-DE" sz="2400" dirty="0"/>
          </a:p>
          <a:p>
            <a:pPr marL="542925" lvl="3" indent="-355600" algn="l">
              <a:lnSpc>
                <a:spcPct val="80000"/>
              </a:lnSpc>
              <a:buClr>
                <a:srgbClr val="0070C0"/>
              </a:buClr>
              <a:buFont typeface="Calibri" panose="020F0502020204030204" pitchFamily="34" charset="0"/>
              <a:buChar char="●"/>
            </a:pPr>
            <a:r>
              <a:rPr lang="de-DE" altLang="de-DE" sz="2400" dirty="0" smtClean="0"/>
              <a:t>Vibration</a:t>
            </a:r>
            <a:endParaRPr lang="de-DE" altLang="de-DE" sz="2400" dirty="0"/>
          </a:p>
          <a:p>
            <a:pPr marL="542925" lvl="3" indent="-355600" algn="l">
              <a:lnSpc>
                <a:spcPct val="80000"/>
              </a:lnSpc>
              <a:buClr>
                <a:srgbClr val="0070C0"/>
              </a:buClr>
              <a:buFont typeface="Calibri" panose="020F0502020204030204" pitchFamily="34" charset="0"/>
              <a:buChar char="●"/>
            </a:pPr>
            <a:r>
              <a:rPr lang="de-DE" altLang="de-DE" sz="2400" dirty="0" smtClean="0"/>
              <a:t>Shock </a:t>
            </a:r>
            <a:r>
              <a:rPr lang="de-DE" altLang="de-DE" sz="2400" dirty="0"/>
              <a:t>Force</a:t>
            </a:r>
          </a:p>
          <a:p>
            <a:pPr marL="542925" lvl="3" indent="-355600" algn="l">
              <a:lnSpc>
                <a:spcPct val="80000"/>
              </a:lnSpc>
              <a:spcAft>
                <a:spcPts val="635"/>
              </a:spcAft>
              <a:buClr>
                <a:srgbClr val="0070C0"/>
              </a:buClr>
              <a:buFont typeface="Calibri" panose="020F0502020204030204" pitchFamily="34" charset="0"/>
              <a:buChar char="●"/>
            </a:pPr>
            <a:r>
              <a:rPr lang="de-DE" altLang="de-DE" sz="2400" dirty="0" smtClean="0"/>
              <a:t>Life </a:t>
            </a:r>
            <a:r>
              <a:rPr lang="de-DE" altLang="de-DE" sz="2400" dirty="0"/>
              <a:t>time </a:t>
            </a:r>
            <a:r>
              <a:rPr lang="de-DE" altLang="de-DE" sz="2400" dirty="0" err="1"/>
              <a:t>requirements</a:t>
            </a:r>
            <a:endParaRPr lang="de-DE" altLang="de-DE" sz="2400" dirty="0"/>
          </a:p>
          <a:p>
            <a:pPr marL="95250" lvl="3" indent="0">
              <a:spcAft>
                <a:spcPts val="635"/>
              </a:spcAft>
              <a:buClr>
                <a:schemeClr val="accent1"/>
              </a:buClr>
              <a:buNone/>
            </a:pPr>
            <a:r>
              <a:rPr lang="de-DE" altLang="de-DE" sz="2400" dirty="0" smtClean="0">
                <a:solidFill>
                  <a:schemeClr val="tx1"/>
                </a:solidFill>
              </a:rPr>
              <a:t/>
            </a:r>
            <a:br>
              <a:rPr lang="de-DE" altLang="de-DE" sz="2400" dirty="0" smtClean="0">
                <a:solidFill>
                  <a:schemeClr val="tx1"/>
                </a:solidFill>
              </a:rPr>
            </a:br>
            <a:r>
              <a:rPr lang="de-DE" altLang="de-DE" sz="2400" dirty="0" smtClean="0">
                <a:solidFill>
                  <a:schemeClr val="tx1"/>
                </a:solidFill>
              </a:rPr>
              <a:t>This </a:t>
            </a:r>
            <a:r>
              <a:rPr lang="de-DE" altLang="de-DE" sz="2400" dirty="0" err="1" smtClean="0">
                <a:solidFill>
                  <a:schemeClr val="tx1"/>
                </a:solidFill>
              </a:rPr>
              <a:t>leads</a:t>
            </a:r>
            <a:r>
              <a:rPr lang="de-DE" altLang="de-DE" sz="2400" dirty="0" smtClean="0">
                <a:solidFill>
                  <a:schemeClr val="tx1"/>
                </a:solidFill>
              </a:rPr>
              <a:t> to </a:t>
            </a:r>
            <a:r>
              <a:rPr lang="de-DE" altLang="de-DE" sz="2400" dirty="0" err="1" smtClean="0">
                <a:solidFill>
                  <a:schemeClr val="tx1"/>
                </a:solidFill>
              </a:rPr>
              <a:t>defects</a:t>
            </a:r>
            <a:r>
              <a:rPr lang="de-DE" altLang="de-DE" sz="2400" dirty="0" smtClean="0">
                <a:solidFill>
                  <a:schemeClr val="tx1"/>
                </a:solidFill>
              </a:rPr>
              <a:t> </a:t>
            </a:r>
            <a:r>
              <a:rPr lang="de-DE" altLang="de-DE" sz="2400" dirty="0" err="1" smtClean="0">
                <a:solidFill>
                  <a:schemeClr val="tx1"/>
                </a:solidFill>
              </a:rPr>
              <a:t>of</a:t>
            </a:r>
            <a:r>
              <a:rPr lang="de-DE" altLang="de-DE" sz="2400" dirty="0" smtClean="0">
                <a:solidFill>
                  <a:schemeClr val="tx1"/>
                </a:solidFill>
              </a:rPr>
              <a:t> </a:t>
            </a:r>
            <a:r>
              <a:rPr lang="de-DE" altLang="de-DE" sz="2400" dirty="0" err="1" smtClean="0">
                <a:solidFill>
                  <a:schemeClr val="tx1"/>
                </a:solidFill>
              </a:rPr>
              <a:t>lamps</a:t>
            </a:r>
            <a:r>
              <a:rPr lang="de-DE" altLang="de-DE" sz="2400" dirty="0" smtClean="0">
                <a:solidFill>
                  <a:schemeClr val="tx1"/>
                </a:solidFill>
              </a:rPr>
              <a:t> </a:t>
            </a:r>
            <a:r>
              <a:rPr lang="de-DE" altLang="de-DE" sz="2400" dirty="0" err="1" smtClean="0">
                <a:solidFill>
                  <a:schemeClr val="tx1"/>
                </a:solidFill>
              </a:rPr>
              <a:t>and</a:t>
            </a:r>
            <a:r>
              <a:rPr lang="de-DE" altLang="de-DE" sz="2400" dirty="0" smtClean="0">
                <a:solidFill>
                  <a:schemeClr val="tx1"/>
                </a:solidFill>
              </a:rPr>
              <a:t> </a:t>
            </a:r>
            <a:r>
              <a:rPr lang="de-DE" altLang="de-DE" sz="2400" dirty="0" err="1" smtClean="0">
                <a:solidFill>
                  <a:schemeClr val="tx1"/>
                </a:solidFill>
              </a:rPr>
              <a:t>less</a:t>
            </a:r>
            <a:r>
              <a:rPr lang="de-DE" altLang="de-DE" sz="2400" dirty="0" smtClean="0">
                <a:solidFill>
                  <a:schemeClr val="tx1"/>
                </a:solidFill>
              </a:rPr>
              <a:t> </a:t>
            </a:r>
            <a:r>
              <a:rPr lang="de-DE" altLang="de-DE" sz="2400" dirty="0" err="1" smtClean="0">
                <a:solidFill>
                  <a:schemeClr val="tx1"/>
                </a:solidFill>
              </a:rPr>
              <a:t>safety</a:t>
            </a:r>
            <a:r>
              <a:rPr lang="de-DE" altLang="de-DE" sz="2400" dirty="0" smtClean="0">
                <a:solidFill>
                  <a:schemeClr val="tx1"/>
                </a:solidFill>
              </a:rPr>
              <a:t> </a:t>
            </a:r>
            <a:r>
              <a:rPr lang="de-DE" altLang="de-DE" sz="2400" dirty="0" err="1" smtClean="0">
                <a:solidFill>
                  <a:schemeClr val="tx1"/>
                </a:solidFill>
              </a:rPr>
              <a:t>if</a:t>
            </a:r>
            <a:r>
              <a:rPr lang="de-DE" altLang="de-DE" sz="2400" dirty="0" smtClean="0">
                <a:solidFill>
                  <a:schemeClr val="tx1"/>
                </a:solidFill>
              </a:rPr>
              <a:t> not </a:t>
            </a:r>
            <a:r>
              <a:rPr lang="de-DE" altLang="de-DE" sz="2400" dirty="0" err="1" smtClean="0">
                <a:solidFill>
                  <a:schemeClr val="tx1"/>
                </a:solidFill>
              </a:rPr>
              <a:t>replaced</a:t>
            </a:r>
            <a:r>
              <a:rPr lang="de-DE" altLang="de-DE" sz="2400" dirty="0"/>
              <a:t> </a:t>
            </a:r>
            <a:r>
              <a:rPr lang="de-DE" altLang="de-DE" sz="2400" dirty="0" smtClean="0"/>
              <a:t>in time</a:t>
            </a:r>
            <a:endParaRPr lang="de-DE" altLang="de-DE" sz="2400" dirty="0">
              <a:solidFill>
                <a:schemeClr val="tx1"/>
              </a:solidFill>
            </a:endParaRPr>
          </a:p>
        </p:txBody>
      </p:sp>
      <p:sp>
        <p:nvSpPr>
          <p:cNvPr id="11" name="Textfeld 10"/>
          <p:cNvSpPr txBox="1"/>
          <p:nvPr/>
        </p:nvSpPr>
        <p:spPr>
          <a:xfrm>
            <a:off x="5342987" y="5050886"/>
            <a:ext cx="2882253" cy="276999"/>
          </a:xfrm>
          <a:prstGeom prst="rect">
            <a:avLst/>
          </a:prstGeom>
          <a:noFill/>
        </p:spPr>
        <p:txBody>
          <a:bodyPr wrap="square" rtlCol="0">
            <a:spAutoFit/>
          </a:bodyPr>
          <a:lstStyle/>
          <a:p>
            <a:r>
              <a:rPr lang="de-DE" sz="1200" dirty="0">
                <a:latin typeface="+mn-lt"/>
              </a:rPr>
              <a:t>H7 Halogen </a:t>
            </a:r>
            <a:r>
              <a:rPr lang="de-DE" sz="1200" dirty="0" err="1">
                <a:latin typeface="+mn-lt"/>
              </a:rPr>
              <a:t>incandescent</a:t>
            </a:r>
            <a:r>
              <a:rPr lang="de-DE" sz="1200" dirty="0">
                <a:latin typeface="+mn-lt"/>
              </a:rPr>
              <a:t> </a:t>
            </a:r>
            <a:r>
              <a:rPr lang="de-DE" sz="1200" dirty="0" err="1">
                <a:latin typeface="+mn-lt"/>
              </a:rPr>
              <a:t>filament</a:t>
            </a:r>
            <a:r>
              <a:rPr lang="de-DE" sz="1200" dirty="0">
                <a:latin typeface="+mn-lt"/>
              </a:rPr>
              <a:t> </a:t>
            </a:r>
            <a:r>
              <a:rPr lang="de-DE" sz="1200" dirty="0" err="1">
                <a:latin typeface="+mn-lt"/>
              </a:rPr>
              <a:t>lamp</a:t>
            </a:r>
            <a:endParaRPr lang="de-DE" sz="1200" dirty="0">
              <a:latin typeface="+mn-lt"/>
            </a:endParaRPr>
          </a:p>
        </p:txBody>
      </p:sp>
      <p:pic>
        <p:nvPicPr>
          <p:cNvPr id="12" name="Grafik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0396" y="1582050"/>
            <a:ext cx="2979965" cy="3374375"/>
          </a:xfrm>
          <a:prstGeom prst="rect">
            <a:avLst/>
          </a:prstGeom>
        </p:spPr>
      </p:pic>
      <p:sp>
        <p:nvSpPr>
          <p:cNvPr id="13"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Tree>
    <p:extLst>
      <p:ext uri="{BB962C8B-B14F-4D97-AF65-F5344CB8AC3E}">
        <p14:creationId xmlns:p14="http://schemas.microsoft.com/office/powerpoint/2010/main" val="326368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5978" y="1680391"/>
            <a:ext cx="2690697" cy="3052906"/>
          </a:xfrm>
          <a:prstGeom prst="rect">
            <a:avLst/>
          </a:prstGeom>
          <a:ln>
            <a:solidFill>
              <a:schemeClr val="tx1">
                <a:lumMod val="65000"/>
                <a:lumOff val="35000"/>
              </a:schemeClr>
            </a:solidFill>
          </a:ln>
        </p:spPr>
      </p:pic>
      <p:sp>
        <p:nvSpPr>
          <p:cNvPr id="3" name="Inhaltsplatzhalter 2"/>
          <p:cNvSpPr>
            <a:spLocks noGrp="1"/>
          </p:cNvSpPr>
          <p:nvPr>
            <p:ph idx="1"/>
          </p:nvPr>
        </p:nvSpPr>
        <p:spPr>
          <a:xfrm>
            <a:off x="28702" y="836711"/>
            <a:ext cx="5040000" cy="6480000"/>
          </a:xfrm>
        </p:spPr>
        <p:txBody>
          <a:bodyPr>
            <a:noAutofit/>
          </a:bodyPr>
          <a:lstStyle/>
          <a:p>
            <a:pPr marL="2520" lvl="2" indent="0">
              <a:spcAft>
                <a:spcPts val="635"/>
              </a:spcAft>
              <a:buNone/>
            </a:pPr>
            <a:r>
              <a:rPr lang="de-DE" altLang="de-DE" sz="2400" b="1" dirty="0" smtClean="0"/>
              <a:t>Technical Arguments:</a:t>
            </a:r>
            <a:br>
              <a:rPr lang="de-DE" altLang="de-DE" sz="2400" b="1" dirty="0" smtClean="0"/>
            </a:br>
            <a:r>
              <a:rPr lang="de-DE" altLang="de-DE" sz="2400" b="1" dirty="0" smtClean="0"/>
              <a:t>Advantages </a:t>
            </a:r>
            <a:r>
              <a:rPr lang="de-DE" altLang="de-DE" sz="2400" b="1" dirty="0"/>
              <a:t>of LED </a:t>
            </a:r>
            <a:r>
              <a:rPr lang="de-DE" altLang="de-DE" sz="2400" b="1" dirty="0" err="1" smtClean="0"/>
              <a:t>lamps</a:t>
            </a:r>
            <a:endParaRPr lang="de-DE" altLang="de-DE" sz="2400" b="1" dirty="0" smtClean="0"/>
          </a:p>
          <a:p>
            <a:pPr marL="2520" lvl="2" indent="0">
              <a:spcAft>
                <a:spcPts val="635"/>
              </a:spcAft>
              <a:buNone/>
            </a:pPr>
            <a:r>
              <a:rPr lang="de-DE" altLang="de-DE" sz="2400" b="1" dirty="0" smtClean="0"/>
              <a:t>LED </a:t>
            </a:r>
            <a:r>
              <a:rPr lang="de-DE" altLang="de-DE" sz="2400" b="1" dirty="0" err="1"/>
              <a:t>lamps</a:t>
            </a:r>
            <a:r>
              <a:rPr lang="de-DE" altLang="de-DE" sz="2400" b="1" dirty="0"/>
              <a:t> </a:t>
            </a:r>
            <a:r>
              <a:rPr lang="de-DE" altLang="de-DE" sz="2400" b="1" dirty="0" err="1"/>
              <a:t>are</a:t>
            </a:r>
            <a:r>
              <a:rPr lang="de-DE" altLang="de-DE" sz="2400" b="1" dirty="0"/>
              <a:t> </a:t>
            </a:r>
            <a:r>
              <a:rPr lang="de-DE" altLang="de-DE" sz="2400" b="1" dirty="0" smtClean="0"/>
              <a:t>robust in </a:t>
            </a:r>
            <a:r>
              <a:rPr lang="de-DE" altLang="de-DE" sz="2400" b="1" dirty="0" err="1" smtClean="0"/>
              <a:t>terms</a:t>
            </a:r>
            <a:r>
              <a:rPr lang="de-DE" altLang="de-DE" sz="2400" b="1" dirty="0" smtClean="0"/>
              <a:t> </a:t>
            </a:r>
            <a:r>
              <a:rPr lang="de-DE" altLang="de-DE" sz="2400" b="1" dirty="0"/>
              <a:t>of</a:t>
            </a:r>
          </a:p>
          <a:p>
            <a:pPr marL="536575" lvl="3" indent="-355600" algn="l">
              <a:lnSpc>
                <a:spcPct val="80000"/>
              </a:lnSpc>
              <a:buClr>
                <a:srgbClr val="0070C0"/>
              </a:buClr>
              <a:buFont typeface="Calibri" panose="020F0502020204030204" pitchFamily="34" charset="0"/>
              <a:buChar char="●"/>
            </a:pPr>
            <a:r>
              <a:rPr lang="de-DE" altLang="de-DE" sz="2400" dirty="0" err="1"/>
              <a:t>Voltage</a:t>
            </a:r>
            <a:r>
              <a:rPr lang="de-DE" altLang="de-DE" sz="2400" dirty="0"/>
              <a:t> </a:t>
            </a:r>
            <a:r>
              <a:rPr lang="de-DE" altLang="de-DE" sz="2400" dirty="0" err="1"/>
              <a:t>fluctuations</a:t>
            </a:r>
            <a:endParaRPr lang="de-DE" altLang="de-DE" sz="2400" dirty="0"/>
          </a:p>
          <a:p>
            <a:pPr marL="536575" lvl="3" indent="-355600" algn="l">
              <a:lnSpc>
                <a:spcPct val="80000"/>
              </a:lnSpc>
              <a:buClr>
                <a:srgbClr val="0070C0"/>
              </a:buClr>
              <a:buFont typeface="Calibri" panose="020F0502020204030204" pitchFamily="34" charset="0"/>
              <a:buChar char="●"/>
            </a:pPr>
            <a:r>
              <a:rPr lang="de-DE" altLang="de-DE" sz="2400" dirty="0" err="1"/>
              <a:t>Vibrations</a:t>
            </a:r>
            <a:endParaRPr lang="de-DE" altLang="de-DE" sz="2400" dirty="0"/>
          </a:p>
          <a:p>
            <a:pPr marL="536575" lvl="3" indent="-355600" algn="l">
              <a:lnSpc>
                <a:spcPct val="80000"/>
              </a:lnSpc>
              <a:buClr>
                <a:srgbClr val="0070C0"/>
              </a:buClr>
              <a:buFont typeface="Calibri" panose="020F0502020204030204" pitchFamily="34" charset="0"/>
              <a:buChar char="●"/>
            </a:pPr>
            <a:r>
              <a:rPr lang="de-DE" altLang="de-DE" sz="2400" dirty="0"/>
              <a:t>Shock </a:t>
            </a:r>
            <a:r>
              <a:rPr lang="de-DE" altLang="de-DE" sz="2400" dirty="0" err="1"/>
              <a:t>forces</a:t>
            </a:r>
            <a:endParaRPr lang="de-DE" altLang="de-DE" sz="2400" dirty="0"/>
          </a:p>
          <a:p>
            <a:pPr marL="536575" lvl="3" indent="-355600" algn="l">
              <a:lnSpc>
                <a:spcPct val="80000"/>
              </a:lnSpc>
              <a:spcAft>
                <a:spcPts val="635"/>
              </a:spcAft>
              <a:buClr>
                <a:srgbClr val="0070C0"/>
              </a:buClr>
              <a:buFont typeface="Calibri" panose="020F0502020204030204" pitchFamily="34" charset="0"/>
              <a:buChar char="●"/>
            </a:pPr>
            <a:r>
              <a:rPr lang="de-DE" altLang="de-DE" sz="2400" dirty="0"/>
              <a:t>Life time </a:t>
            </a:r>
            <a:r>
              <a:rPr lang="de-DE" altLang="de-DE" sz="2400" dirty="0" err="1"/>
              <a:t>requirements</a:t>
            </a:r>
            <a:endParaRPr lang="de-DE" altLang="de-DE" sz="2400" dirty="0"/>
          </a:p>
          <a:p>
            <a:pPr marL="0" lvl="3" indent="0">
              <a:spcAft>
                <a:spcPts val="635"/>
              </a:spcAft>
              <a:buClr>
                <a:schemeClr val="accent1"/>
              </a:buClr>
              <a:buNone/>
            </a:pPr>
            <a:r>
              <a:rPr lang="de-DE" altLang="de-DE" sz="2400" b="1" dirty="0" smtClean="0"/>
              <a:t>Further </a:t>
            </a:r>
            <a:r>
              <a:rPr lang="de-DE" altLang="de-DE" sz="2400" b="1" dirty="0" err="1"/>
              <a:t>advantages</a:t>
            </a:r>
            <a:r>
              <a:rPr lang="de-DE" altLang="de-DE" sz="2400" b="1" dirty="0"/>
              <a:t> of LED </a:t>
            </a:r>
            <a:r>
              <a:rPr lang="de-DE" altLang="de-DE" sz="2400" b="1" dirty="0" err="1"/>
              <a:t>lamps</a:t>
            </a:r>
            <a:r>
              <a:rPr lang="de-DE" altLang="de-DE" sz="2400" b="1" dirty="0"/>
              <a:t> are</a:t>
            </a:r>
          </a:p>
          <a:p>
            <a:pPr marL="536575" lvl="3" indent="-355600" algn="l">
              <a:lnSpc>
                <a:spcPct val="80000"/>
              </a:lnSpc>
              <a:buClr>
                <a:srgbClr val="0070C0"/>
              </a:buClr>
              <a:buFont typeface="Calibri" panose="020F0502020204030204" pitchFamily="34" charset="0"/>
              <a:buChar char="●"/>
            </a:pPr>
            <a:r>
              <a:rPr lang="de-DE" altLang="de-DE" sz="2400" dirty="0" err="1" smtClean="0"/>
              <a:t>Lower</a:t>
            </a:r>
            <a:r>
              <a:rPr lang="de-DE" altLang="de-DE" sz="2400" dirty="0" smtClean="0"/>
              <a:t> </a:t>
            </a:r>
            <a:r>
              <a:rPr lang="de-DE" altLang="de-DE" sz="2400" dirty="0"/>
              <a:t>power </a:t>
            </a:r>
            <a:r>
              <a:rPr lang="de-DE" altLang="de-DE" sz="2400" dirty="0" err="1"/>
              <a:t>consumption</a:t>
            </a:r>
            <a:endParaRPr lang="de-DE" altLang="de-DE" sz="2400" dirty="0"/>
          </a:p>
          <a:p>
            <a:pPr marL="536575" lvl="3" indent="-355600" algn="l">
              <a:lnSpc>
                <a:spcPct val="80000"/>
              </a:lnSpc>
              <a:buClr>
                <a:srgbClr val="0070C0"/>
              </a:buClr>
              <a:buFont typeface="Calibri" panose="020F0502020204030204" pitchFamily="34" charset="0"/>
              <a:buChar char="●"/>
            </a:pPr>
            <a:r>
              <a:rPr lang="de-DE" altLang="de-DE" sz="2400" dirty="0" err="1"/>
              <a:t>Less</a:t>
            </a:r>
            <a:r>
              <a:rPr lang="de-DE" altLang="de-DE" sz="2400" dirty="0"/>
              <a:t> </a:t>
            </a:r>
            <a:r>
              <a:rPr lang="de-DE" altLang="de-DE" sz="2400" dirty="0" err="1"/>
              <a:t>heat</a:t>
            </a:r>
            <a:r>
              <a:rPr lang="de-DE" altLang="de-DE" sz="2400" dirty="0"/>
              <a:t> </a:t>
            </a:r>
            <a:r>
              <a:rPr lang="de-DE" altLang="de-DE" sz="2400" dirty="0" err="1"/>
              <a:t>emission</a:t>
            </a:r>
            <a:endParaRPr lang="de-DE" altLang="de-DE" sz="2400" dirty="0"/>
          </a:p>
        </p:txBody>
      </p:sp>
      <p:sp>
        <p:nvSpPr>
          <p:cNvPr id="14" name="Textfeld 13"/>
          <p:cNvSpPr txBox="1"/>
          <p:nvPr/>
        </p:nvSpPr>
        <p:spPr>
          <a:xfrm>
            <a:off x="5888814" y="4962980"/>
            <a:ext cx="2448272" cy="276999"/>
          </a:xfrm>
          <a:prstGeom prst="rect">
            <a:avLst/>
          </a:prstGeom>
          <a:noFill/>
        </p:spPr>
        <p:txBody>
          <a:bodyPr wrap="square" rtlCol="0">
            <a:spAutoFit/>
          </a:bodyPr>
          <a:lstStyle/>
          <a:p>
            <a:r>
              <a:rPr lang="de-DE" sz="1200" dirty="0" err="1">
                <a:latin typeface="+mn-lt"/>
              </a:rPr>
              <a:t>NightEye</a:t>
            </a:r>
            <a:r>
              <a:rPr lang="de-DE" sz="1200" dirty="0">
                <a:latin typeface="+mn-lt"/>
              </a:rPr>
              <a:t> H4 LED </a:t>
            </a:r>
            <a:r>
              <a:rPr lang="de-DE" sz="1200" dirty="0" err="1">
                <a:latin typeface="+mn-lt"/>
              </a:rPr>
              <a:t>Retrofit</a:t>
            </a:r>
            <a:r>
              <a:rPr lang="de-DE" sz="1200" dirty="0">
                <a:latin typeface="+mn-lt"/>
              </a:rPr>
              <a:t> </a:t>
            </a:r>
            <a:r>
              <a:rPr lang="de-DE" sz="1200" dirty="0" err="1">
                <a:latin typeface="+mn-lt"/>
              </a:rPr>
              <a:t>lamp</a:t>
            </a:r>
            <a:endParaRPr lang="de-DE" sz="1200" dirty="0">
              <a:latin typeface="+mn-lt"/>
            </a:endParaRPr>
          </a:p>
        </p:txBody>
      </p:sp>
      <p:sp>
        <p:nvSpPr>
          <p:cNvPr id="11"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
        <p:nvSpPr>
          <p:cNvPr id="2" name="Rechteck 1"/>
          <p:cNvSpPr/>
          <p:nvPr/>
        </p:nvSpPr>
        <p:spPr>
          <a:xfrm>
            <a:off x="28702" y="5858163"/>
            <a:ext cx="8657973" cy="369332"/>
          </a:xfrm>
          <a:prstGeom prst="rect">
            <a:avLst/>
          </a:prstGeom>
        </p:spPr>
        <p:txBody>
          <a:bodyPr wrap="square">
            <a:spAutoFit/>
          </a:bodyPr>
          <a:lstStyle/>
          <a:p>
            <a:r>
              <a:rPr lang="de-DE" dirty="0">
                <a:hlinkClick r:id="rId4"/>
              </a:rPr>
              <a:t>https://www.adac.de/infotestrat/technik-und-zubehoer/licht/lichttechniken</a:t>
            </a:r>
            <a:r>
              <a:rPr lang="de-DE" dirty="0"/>
              <a:t>/</a:t>
            </a:r>
          </a:p>
        </p:txBody>
      </p:sp>
      <p:sp>
        <p:nvSpPr>
          <p:cNvPr id="5" name="Rechteck 4"/>
          <p:cNvSpPr/>
          <p:nvPr/>
        </p:nvSpPr>
        <p:spPr>
          <a:xfrm>
            <a:off x="0" y="5415607"/>
            <a:ext cx="6228184" cy="461665"/>
          </a:xfrm>
          <a:prstGeom prst="rect">
            <a:avLst/>
          </a:prstGeom>
        </p:spPr>
        <p:txBody>
          <a:bodyPr wrap="square">
            <a:spAutoFit/>
          </a:bodyPr>
          <a:lstStyle/>
          <a:p>
            <a:pPr marL="0" lvl="3" indent="0">
              <a:spcAft>
                <a:spcPts val="635"/>
              </a:spcAft>
              <a:buClr>
                <a:schemeClr val="accent1"/>
              </a:buClr>
              <a:buNone/>
            </a:pPr>
            <a:r>
              <a:rPr lang="de-DE" altLang="de-DE" sz="2400" b="1" dirty="0" smtClean="0"/>
              <a:t>All </a:t>
            </a:r>
            <a:r>
              <a:rPr lang="de-DE" altLang="de-DE" sz="2400" b="1" dirty="0" err="1" smtClean="0"/>
              <a:t>reports</a:t>
            </a:r>
            <a:r>
              <a:rPr lang="de-DE" altLang="de-DE" sz="2400" b="1" dirty="0" smtClean="0"/>
              <a:t> </a:t>
            </a:r>
            <a:r>
              <a:rPr lang="de-DE" altLang="de-DE" sz="2400" b="1" dirty="0" err="1" smtClean="0"/>
              <a:t>are</a:t>
            </a:r>
            <a:r>
              <a:rPr lang="de-DE" altLang="de-DE" sz="2400" b="1" dirty="0" smtClean="0"/>
              <a:t> </a:t>
            </a:r>
            <a:r>
              <a:rPr lang="de-DE" altLang="de-DE" sz="2400" b="1" dirty="0" err="1" smtClean="0"/>
              <a:t>available</a:t>
            </a:r>
            <a:r>
              <a:rPr lang="de-DE" altLang="de-DE" sz="2400" b="1" dirty="0" smtClean="0"/>
              <a:t> at (in german </a:t>
            </a:r>
            <a:r>
              <a:rPr lang="de-DE" altLang="de-DE" sz="2400" b="1" dirty="0" err="1" smtClean="0"/>
              <a:t>only</a:t>
            </a:r>
            <a:r>
              <a:rPr lang="de-DE" altLang="de-DE" sz="2400" b="1" dirty="0" smtClean="0"/>
              <a:t>):</a:t>
            </a:r>
            <a:endParaRPr lang="de-DE" altLang="de-DE" sz="2400" b="1" dirty="0"/>
          </a:p>
        </p:txBody>
      </p:sp>
    </p:spTree>
    <p:extLst>
      <p:ext uri="{BB962C8B-B14F-4D97-AF65-F5344CB8AC3E}">
        <p14:creationId xmlns:p14="http://schemas.microsoft.com/office/powerpoint/2010/main" val="3274580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 y="864110"/>
            <a:ext cx="5683189" cy="6480000"/>
          </a:xfrm>
        </p:spPr>
        <p:txBody>
          <a:bodyPr>
            <a:normAutofit fontScale="25000" lnSpcReduction="20000"/>
          </a:bodyPr>
          <a:lstStyle/>
          <a:p>
            <a:pPr marL="542925" lvl="2" indent="-457200">
              <a:spcAft>
                <a:spcPts val="635"/>
              </a:spcAft>
              <a:buNone/>
            </a:pPr>
            <a:r>
              <a:rPr lang="de-DE" altLang="de-DE" sz="1428" b="1" dirty="0"/>
              <a:t> </a:t>
            </a:r>
            <a:r>
              <a:rPr lang="de-DE" altLang="de-DE" sz="9600" b="1" dirty="0" err="1" smtClean="0"/>
              <a:t>Consumers</a:t>
            </a:r>
            <a:r>
              <a:rPr lang="de-DE" altLang="de-DE" sz="9600" b="1" dirty="0" smtClean="0"/>
              <a:t> View</a:t>
            </a:r>
            <a:endParaRPr lang="de-DE" altLang="de-DE" sz="9600" dirty="0">
              <a:solidFill>
                <a:schemeClr val="tx1"/>
              </a:solidFill>
            </a:endParaRPr>
          </a:p>
          <a:p>
            <a:pPr marL="542925" lvl="2" indent="-361950" algn="l">
              <a:spcBef>
                <a:spcPts val="476"/>
              </a:spcBef>
              <a:spcAft>
                <a:spcPts val="476"/>
              </a:spcAft>
              <a:buClr>
                <a:srgbClr val="0070C0"/>
              </a:buClr>
              <a:buFont typeface="Calibri" panose="020F0502020204030204" pitchFamily="34" charset="0"/>
              <a:buChar char="●"/>
            </a:pPr>
            <a:r>
              <a:rPr lang="de-DE" altLang="de-DE" sz="9600" dirty="0"/>
              <a:t>LED </a:t>
            </a:r>
            <a:r>
              <a:rPr lang="de-DE" altLang="de-DE" sz="9600" dirty="0" err="1" smtClean="0"/>
              <a:t>Replacemts</a:t>
            </a:r>
            <a:r>
              <a:rPr lang="de-DE" altLang="de-DE" sz="9600" dirty="0" smtClean="0"/>
              <a:t> are </a:t>
            </a:r>
            <a:r>
              <a:rPr lang="de-DE" altLang="de-DE" sz="9600" dirty="0" err="1" smtClean="0"/>
              <a:t>already</a:t>
            </a:r>
            <a:r>
              <a:rPr lang="de-DE" altLang="de-DE" sz="9600" dirty="0" smtClean="0"/>
              <a:t> available on the </a:t>
            </a:r>
            <a:r>
              <a:rPr lang="de-DE" altLang="de-DE" sz="9600" dirty="0" err="1" smtClean="0"/>
              <a:t>market</a:t>
            </a:r>
            <a:r>
              <a:rPr lang="de-DE" altLang="de-DE" sz="9600" dirty="0" smtClean="0"/>
              <a:t> and in </a:t>
            </a:r>
            <a:r>
              <a:rPr lang="de-DE" altLang="de-DE" sz="9600" dirty="0" err="1" smtClean="0"/>
              <a:t>some</a:t>
            </a:r>
            <a:r>
              <a:rPr lang="de-DE" altLang="de-DE" sz="9600" dirty="0" smtClean="0"/>
              <a:t> </a:t>
            </a:r>
            <a:r>
              <a:rPr lang="de-DE" altLang="de-DE" sz="9600" dirty="0" err="1" smtClean="0"/>
              <a:t>markets</a:t>
            </a:r>
            <a:r>
              <a:rPr lang="de-DE" altLang="de-DE" sz="9600" dirty="0" smtClean="0"/>
              <a:t> outside Europe, </a:t>
            </a:r>
            <a:r>
              <a:rPr lang="de-DE" altLang="de-DE" sz="9600" dirty="0" err="1" smtClean="0"/>
              <a:t>they</a:t>
            </a:r>
            <a:r>
              <a:rPr lang="de-DE" altLang="de-DE" sz="9600" dirty="0" smtClean="0"/>
              <a:t> are </a:t>
            </a:r>
            <a:r>
              <a:rPr lang="de-DE" altLang="de-DE" sz="9600" dirty="0" err="1" smtClean="0"/>
              <a:t>already</a:t>
            </a:r>
            <a:r>
              <a:rPr lang="de-DE" altLang="de-DE" sz="9600" dirty="0" smtClean="0"/>
              <a:t> „</a:t>
            </a:r>
            <a:r>
              <a:rPr lang="de-DE" altLang="de-DE" sz="9600" dirty="0" err="1" smtClean="0"/>
              <a:t>allowed</a:t>
            </a:r>
            <a:r>
              <a:rPr lang="de-DE" altLang="de-DE" sz="9600" dirty="0" smtClean="0"/>
              <a:t>“</a:t>
            </a:r>
            <a:endParaRPr lang="de-DE" altLang="de-DE" sz="9600" dirty="0"/>
          </a:p>
          <a:p>
            <a:pPr marL="542925" lvl="3" indent="-361950" algn="l">
              <a:spcAft>
                <a:spcPts val="476"/>
              </a:spcAft>
              <a:buClr>
                <a:srgbClr val="0070C0"/>
              </a:buClr>
              <a:buFont typeface="Calibri" panose="020F0502020204030204" pitchFamily="34" charset="0"/>
              <a:buChar char="●"/>
            </a:pPr>
            <a:r>
              <a:rPr lang="de-DE" altLang="de-DE" sz="9600" dirty="0" err="1" smtClean="0">
                <a:solidFill>
                  <a:schemeClr val="tx1"/>
                </a:solidFill>
              </a:rPr>
              <a:t>Consumers</a:t>
            </a:r>
            <a:r>
              <a:rPr lang="de-DE" altLang="de-DE" sz="9600" dirty="0" smtClean="0">
                <a:solidFill>
                  <a:schemeClr val="tx1"/>
                </a:solidFill>
              </a:rPr>
              <a:t> </a:t>
            </a:r>
            <a:r>
              <a:rPr lang="de-DE" altLang="de-DE" sz="9600" dirty="0" err="1" smtClean="0">
                <a:solidFill>
                  <a:schemeClr val="tx1"/>
                </a:solidFill>
              </a:rPr>
              <a:t>have</a:t>
            </a:r>
            <a:r>
              <a:rPr lang="de-DE" altLang="de-DE" sz="9600" dirty="0" smtClean="0">
                <a:solidFill>
                  <a:schemeClr val="tx1"/>
                </a:solidFill>
              </a:rPr>
              <a:t> </a:t>
            </a:r>
            <a:r>
              <a:rPr lang="de-DE" altLang="de-DE" sz="9600" dirty="0" err="1" smtClean="0">
                <a:solidFill>
                  <a:schemeClr val="tx1"/>
                </a:solidFill>
              </a:rPr>
              <a:t>no</a:t>
            </a:r>
            <a:r>
              <a:rPr lang="de-DE" altLang="de-DE" sz="9600" dirty="0" smtClean="0">
                <a:solidFill>
                  <a:schemeClr val="tx1"/>
                </a:solidFill>
              </a:rPr>
              <a:t> </a:t>
            </a:r>
            <a:r>
              <a:rPr lang="de-DE" altLang="de-DE" sz="9600" dirty="0" err="1">
                <a:solidFill>
                  <a:schemeClr val="tx1"/>
                </a:solidFill>
              </a:rPr>
              <a:t>understanding</a:t>
            </a:r>
            <a:r>
              <a:rPr lang="de-DE" altLang="de-DE" sz="9600" dirty="0">
                <a:solidFill>
                  <a:schemeClr val="tx1"/>
                </a:solidFill>
              </a:rPr>
              <a:t> for </a:t>
            </a:r>
            <a:r>
              <a:rPr lang="de-DE" altLang="de-DE" sz="9600" dirty="0" err="1">
                <a:solidFill>
                  <a:schemeClr val="tx1"/>
                </a:solidFill>
              </a:rPr>
              <a:t>prohibition</a:t>
            </a:r>
            <a:r>
              <a:rPr lang="de-DE" altLang="de-DE" sz="9600" dirty="0">
                <a:solidFill>
                  <a:schemeClr val="tx1"/>
                </a:solidFill>
              </a:rPr>
              <a:t> of LED </a:t>
            </a:r>
            <a:r>
              <a:rPr lang="de-DE" altLang="de-DE" sz="9600" dirty="0" err="1" smtClean="0">
                <a:solidFill>
                  <a:schemeClr val="tx1"/>
                </a:solidFill>
              </a:rPr>
              <a:t>Replacements</a:t>
            </a:r>
            <a:r>
              <a:rPr lang="de-DE" altLang="de-DE" sz="9600" dirty="0" smtClean="0">
                <a:solidFill>
                  <a:schemeClr val="tx1"/>
                </a:solidFill>
              </a:rPr>
              <a:t> in </a:t>
            </a:r>
            <a:r>
              <a:rPr lang="de-DE" altLang="de-DE" sz="9600" dirty="0">
                <a:solidFill>
                  <a:schemeClr val="tx1"/>
                </a:solidFill>
              </a:rPr>
              <a:t>vehicle </a:t>
            </a:r>
            <a:r>
              <a:rPr lang="de-DE" altLang="de-DE" sz="9600" dirty="0" err="1" smtClean="0">
                <a:solidFill>
                  <a:schemeClr val="tx1"/>
                </a:solidFill>
              </a:rPr>
              <a:t>use</a:t>
            </a:r>
            <a:r>
              <a:rPr lang="de-DE" altLang="de-DE" sz="9600" dirty="0" smtClean="0">
                <a:solidFill>
                  <a:schemeClr val="tx1"/>
                </a:solidFill>
              </a:rPr>
              <a:t> in Europe</a:t>
            </a:r>
            <a:endParaRPr lang="de-DE" altLang="de-DE" sz="9600" dirty="0">
              <a:solidFill>
                <a:schemeClr val="tx1"/>
              </a:solidFill>
            </a:endParaRPr>
          </a:p>
          <a:p>
            <a:pPr marL="542925" lvl="3" indent="-361950" algn="l">
              <a:spcAft>
                <a:spcPts val="635"/>
              </a:spcAft>
              <a:buClr>
                <a:srgbClr val="0070C0"/>
              </a:buClr>
              <a:buFont typeface="Calibri" panose="020F0502020204030204" pitchFamily="34" charset="0"/>
              <a:buChar char="●"/>
            </a:pPr>
            <a:r>
              <a:rPr lang="de-DE" altLang="de-DE" sz="9600" dirty="0" err="1" smtClean="0">
                <a:solidFill>
                  <a:schemeClr val="tx1"/>
                </a:solidFill>
              </a:rPr>
              <a:t>Consumers</a:t>
            </a:r>
            <a:r>
              <a:rPr lang="de-DE" altLang="de-DE" sz="9600" dirty="0" smtClean="0">
                <a:solidFill>
                  <a:schemeClr val="tx1"/>
                </a:solidFill>
              </a:rPr>
              <a:t> in Europe cannot </a:t>
            </a:r>
            <a:r>
              <a:rPr lang="de-DE" altLang="de-DE" sz="9600" dirty="0" err="1" smtClean="0">
                <a:solidFill>
                  <a:schemeClr val="tx1"/>
                </a:solidFill>
              </a:rPr>
              <a:t>make</a:t>
            </a:r>
            <a:r>
              <a:rPr lang="de-DE" altLang="de-DE" sz="9600" dirty="0" smtClean="0">
                <a:solidFill>
                  <a:schemeClr val="tx1"/>
                </a:solidFill>
              </a:rPr>
              <a:t> a </a:t>
            </a:r>
            <a:r>
              <a:rPr lang="de-DE" altLang="de-DE" sz="9600" dirty="0" err="1" smtClean="0">
                <a:solidFill>
                  <a:schemeClr val="tx1"/>
                </a:solidFill>
              </a:rPr>
              <a:t>distinction</a:t>
            </a:r>
            <a:r>
              <a:rPr lang="de-DE" altLang="de-DE" sz="9600" dirty="0" smtClean="0">
                <a:solidFill>
                  <a:schemeClr val="tx1"/>
                </a:solidFill>
              </a:rPr>
              <a:t> </a:t>
            </a:r>
            <a:r>
              <a:rPr lang="de-DE" altLang="de-DE" sz="9600" dirty="0" err="1" smtClean="0">
                <a:solidFill>
                  <a:schemeClr val="tx1"/>
                </a:solidFill>
              </a:rPr>
              <a:t>betwenn</a:t>
            </a:r>
            <a:r>
              <a:rPr lang="de-DE" altLang="de-DE" sz="9600" dirty="0" smtClean="0">
                <a:solidFill>
                  <a:schemeClr val="tx1"/>
                </a:solidFill>
              </a:rPr>
              <a:t>  </a:t>
            </a:r>
            <a:r>
              <a:rPr lang="de-DE" altLang="de-DE" sz="9600" dirty="0" err="1" smtClean="0">
                <a:solidFill>
                  <a:schemeClr val="tx1"/>
                </a:solidFill>
              </a:rPr>
              <a:t>good</a:t>
            </a:r>
            <a:r>
              <a:rPr lang="de-DE" altLang="de-DE" sz="9600" dirty="0" smtClean="0">
                <a:solidFill>
                  <a:schemeClr val="tx1"/>
                </a:solidFill>
              </a:rPr>
              <a:t> </a:t>
            </a:r>
            <a:r>
              <a:rPr lang="de-DE" altLang="de-DE" sz="9600" dirty="0" err="1" smtClean="0">
                <a:solidFill>
                  <a:schemeClr val="tx1"/>
                </a:solidFill>
              </a:rPr>
              <a:t>and</a:t>
            </a:r>
            <a:r>
              <a:rPr lang="de-DE" altLang="de-DE" sz="9600" dirty="0" smtClean="0">
                <a:solidFill>
                  <a:schemeClr val="tx1"/>
                </a:solidFill>
              </a:rPr>
              <a:t> </a:t>
            </a:r>
            <a:r>
              <a:rPr lang="de-DE" altLang="de-DE" sz="9600" dirty="0" err="1" smtClean="0">
                <a:solidFill>
                  <a:schemeClr val="tx1"/>
                </a:solidFill>
              </a:rPr>
              <a:t>bad</a:t>
            </a:r>
            <a:r>
              <a:rPr lang="de-DE" altLang="de-DE" sz="9600" dirty="0" smtClean="0">
                <a:solidFill>
                  <a:schemeClr val="tx1"/>
                </a:solidFill>
              </a:rPr>
              <a:t> </a:t>
            </a:r>
            <a:r>
              <a:rPr lang="de-DE" altLang="de-DE" sz="9600" dirty="0" err="1" smtClean="0">
                <a:solidFill>
                  <a:schemeClr val="tx1"/>
                </a:solidFill>
              </a:rPr>
              <a:t>performing</a:t>
            </a:r>
            <a:r>
              <a:rPr lang="de-DE" altLang="de-DE" sz="9600" dirty="0" smtClean="0">
                <a:solidFill>
                  <a:schemeClr val="tx1"/>
                </a:solidFill>
              </a:rPr>
              <a:t> LED </a:t>
            </a:r>
            <a:r>
              <a:rPr lang="de-DE" altLang="de-DE" sz="9600" dirty="0" err="1" smtClean="0">
                <a:solidFill>
                  <a:schemeClr val="tx1"/>
                </a:solidFill>
              </a:rPr>
              <a:t>replacement</a:t>
            </a:r>
            <a:r>
              <a:rPr lang="de-DE" altLang="de-DE" sz="9600" dirty="0" smtClean="0">
                <a:solidFill>
                  <a:schemeClr val="tx1"/>
                </a:solidFill>
              </a:rPr>
              <a:t> light </a:t>
            </a:r>
            <a:r>
              <a:rPr lang="de-DE" altLang="de-DE" sz="9600" dirty="0" err="1" smtClean="0">
                <a:solidFill>
                  <a:schemeClr val="tx1"/>
                </a:solidFill>
              </a:rPr>
              <a:t>sources</a:t>
            </a:r>
            <a:r>
              <a:rPr lang="de-DE" altLang="de-DE" sz="9600" dirty="0" smtClean="0">
                <a:solidFill>
                  <a:schemeClr val="tx1"/>
                </a:solidFill>
              </a:rPr>
              <a:t>, due to </a:t>
            </a:r>
            <a:r>
              <a:rPr lang="de-DE" altLang="de-DE" sz="9600" dirty="0" err="1" smtClean="0">
                <a:solidFill>
                  <a:schemeClr val="tx1"/>
                </a:solidFill>
              </a:rPr>
              <a:t>missing</a:t>
            </a:r>
            <a:r>
              <a:rPr lang="de-DE" altLang="de-DE" sz="9600" dirty="0" smtClean="0">
                <a:solidFill>
                  <a:schemeClr val="tx1"/>
                </a:solidFill>
              </a:rPr>
              <a:t> regulative  technical </a:t>
            </a:r>
            <a:r>
              <a:rPr lang="de-DE" altLang="de-DE" sz="9600" dirty="0" err="1" smtClean="0">
                <a:solidFill>
                  <a:schemeClr val="tx1"/>
                </a:solidFill>
              </a:rPr>
              <a:t>requirements</a:t>
            </a:r>
            <a:endParaRPr lang="de-DE" altLang="de-DE" sz="9600" dirty="0" smtClean="0">
              <a:solidFill>
                <a:schemeClr val="tx1"/>
              </a:solidFill>
            </a:endParaRPr>
          </a:p>
          <a:p>
            <a:pPr marL="542925" lvl="2" indent="-361950" algn="l">
              <a:spcBef>
                <a:spcPts val="476"/>
              </a:spcBef>
              <a:spcAft>
                <a:spcPts val="476"/>
              </a:spcAft>
              <a:buClr>
                <a:srgbClr val="0070C0"/>
              </a:buClr>
              <a:buFont typeface="Calibri" panose="020F0502020204030204" pitchFamily="34" charset="0"/>
              <a:buChar char="●"/>
            </a:pPr>
            <a:r>
              <a:rPr lang="de-DE" altLang="de-DE" sz="9600" dirty="0" smtClean="0"/>
              <a:t>A Regulation for LED </a:t>
            </a:r>
            <a:r>
              <a:rPr lang="de-DE" altLang="de-DE" sz="9600" dirty="0" err="1" smtClean="0"/>
              <a:t>Replacements</a:t>
            </a:r>
            <a:r>
              <a:rPr lang="de-DE" altLang="de-DE" sz="9600" dirty="0" smtClean="0"/>
              <a:t> </a:t>
            </a:r>
            <a:r>
              <a:rPr lang="de-DE" altLang="de-DE" sz="9600" dirty="0" err="1" smtClean="0"/>
              <a:t>developed</a:t>
            </a:r>
            <a:r>
              <a:rPr lang="de-DE" altLang="de-DE" sz="9600" dirty="0" smtClean="0"/>
              <a:t> by GRE, will </a:t>
            </a:r>
            <a:r>
              <a:rPr lang="de-DE" altLang="de-DE" sz="9600" dirty="0" err="1" smtClean="0"/>
              <a:t>give</a:t>
            </a:r>
            <a:r>
              <a:rPr lang="de-DE" altLang="de-DE" sz="9600" dirty="0" smtClean="0"/>
              <a:t> </a:t>
            </a:r>
            <a:r>
              <a:rPr lang="de-DE" altLang="de-DE" sz="9600" dirty="0" err="1" smtClean="0"/>
              <a:t>industry</a:t>
            </a:r>
            <a:r>
              <a:rPr lang="de-DE" altLang="de-DE" sz="9600" dirty="0" smtClean="0"/>
              <a:t> </a:t>
            </a:r>
            <a:r>
              <a:rPr lang="de-DE" altLang="de-DE" sz="9600" dirty="0" err="1" smtClean="0"/>
              <a:t>safety</a:t>
            </a:r>
            <a:r>
              <a:rPr lang="de-DE" altLang="de-DE" sz="9600" dirty="0" smtClean="0"/>
              <a:t> </a:t>
            </a:r>
            <a:r>
              <a:rPr lang="de-DE" altLang="de-DE" sz="9600" dirty="0" err="1" smtClean="0"/>
              <a:t>guidelines</a:t>
            </a:r>
            <a:r>
              <a:rPr lang="de-DE" altLang="de-DE" sz="9600" dirty="0" smtClean="0"/>
              <a:t> </a:t>
            </a:r>
            <a:r>
              <a:rPr lang="de-DE" altLang="de-DE" sz="9600" dirty="0" err="1" smtClean="0"/>
              <a:t>with</a:t>
            </a:r>
            <a:r>
              <a:rPr lang="de-DE" altLang="de-DE" sz="9600" dirty="0" smtClean="0"/>
              <a:t> benefits for </a:t>
            </a:r>
            <a:r>
              <a:rPr lang="de-DE" altLang="de-DE" sz="9600" dirty="0" err="1" smtClean="0"/>
              <a:t>both</a:t>
            </a:r>
            <a:r>
              <a:rPr lang="de-DE" altLang="de-DE" sz="9600" dirty="0" smtClean="0"/>
              <a:t>: the </a:t>
            </a:r>
            <a:r>
              <a:rPr lang="de-DE" altLang="de-DE" sz="9600" dirty="0" err="1" smtClean="0"/>
              <a:t>consumer</a:t>
            </a:r>
            <a:r>
              <a:rPr lang="de-DE" altLang="de-DE" sz="9600" dirty="0" smtClean="0"/>
              <a:t> </a:t>
            </a:r>
            <a:r>
              <a:rPr lang="de-DE" altLang="de-DE" sz="9600" dirty="0" err="1" smtClean="0"/>
              <a:t>and</a:t>
            </a:r>
            <a:r>
              <a:rPr lang="de-DE" altLang="de-DE" sz="9600" dirty="0" smtClean="0"/>
              <a:t> the vehicle </a:t>
            </a:r>
            <a:r>
              <a:rPr lang="de-DE" altLang="de-DE" sz="9600" dirty="0" err="1" smtClean="0"/>
              <a:t>safety</a:t>
            </a:r>
            <a:endParaRPr lang="de-DE" altLang="de-DE" sz="9600" dirty="0" smtClean="0">
              <a:solidFill>
                <a:schemeClr val="tx1"/>
              </a:solidFill>
            </a:endParaRPr>
          </a:p>
        </p:txBody>
      </p:sp>
      <p:sp>
        <p:nvSpPr>
          <p:cNvPr id="8" name="Foliennummernplatzhalter 4"/>
          <p:cNvSpPr>
            <a:spLocks noGrp="1"/>
          </p:cNvSpPr>
          <p:nvPr>
            <p:ph type="sldNum" sz="quarter" idx="12"/>
          </p:nvPr>
        </p:nvSpPr>
        <p:spPr>
          <a:xfrm>
            <a:off x="8315018" y="5699346"/>
            <a:ext cx="371657" cy="190052"/>
          </a:xfrm>
          <a:noFill/>
        </p:spPr>
        <p:txBody>
          <a:bodyPr/>
          <a:lstStyle>
            <a:lvl1pPr algn="ctr" defTabSz="827715">
              <a:defRPr sz="1667">
                <a:solidFill>
                  <a:schemeClr val="tx1"/>
                </a:solidFill>
                <a:latin typeface="Arial" panose="020B0604020202020204" pitchFamily="34" charset="0"/>
                <a:cs typeface="Arial" panose="020B0604020202020204" pitchFamily="34" charset="0"/>
              </a:defRPr>
            </a:lvl1pPr>
            <a:lvl2pPr marL="589605" indent="-226771" algn="ctr" defTabSz="827715">
              <a:defRPr sz="1667">
                <a:solidFill>
                  <a:schemeClr val="tx1"/>
                </a:solidFill>
                <a:latin typeface="Arial" panose="020B0604020202020204" pitchFamily="34" charset="0"/>
                <a:cs typeface="Arial" panose="020B0604020202020204" pitchFamily="34" charset="0"/>
              </a:defRPr>
            </a:lvl2pPr>
            <a:lvl3pPr marL="907085" indent="-181417" algn="ctr" defTabSz="827715">
              <a:defRPr sz="1667">
                <a:solidFill>
                  <a:schemeClr val="tx1"/>
                </a:solidFill>
                <a:latin typeface="Arial" panose="020B0604020202020204" pitchFamily="34" charset="0"/>
                <a:cs typeface="Arial" panose="020B0604020202020204" pitchFamily="34" charset="0"/>
              </a:defRPr>
            </a:lvl3pPr>
            <a:lvl4pPr marL="1269919" indent="-181417" algn="ctr" defTabSz="827715">
              <a:defRPr sz="1667">
                <a:solidFill>
                  <a:schemeClr val="tx1"/>
                </a:solidFill>
                <a:latin typeface="Arial" panose="020B0604020202020204" pitchFamily="34" charset="0"/>
                <a:cs typeface="Arial" panose="020B0604020202020204" pitchFamily="34" charset="0"/>
              </a:defRPr>
            </a:lvl4pPr>
            <a:lvl5pPr marL="1632753" indent="-181417" algn="ctr" defTabSz="827715">
              <a:defRPr sz="1667">
                <a:solidFill>
                  <a:schemeClr val="tx1"/>
                </a:solidFill>
                <a:latin typeface="Arial" panose="020B0604020202020204" pitchFamily="34" charset="0"/>
                <a:cs typeface="Arial" panose="020B0604020202020204" pitchFamily="34" charset="0"/>
              </a:defRPr>
            </a:lvl5pPr>
            <a:lvl6pPr marL="1995587" indent="-181417" algn="ctr" defTabSz="827715" eaLnBrk="0" fontAlgn="base" hangingPunct="0">
              <a:spcBef>
                <a:spcPct val="0"/>
              </a:spcBef>
              <a:spcAft>
                <a:spcPct val="0"/>
              </a:spcAft>
              <a:defRPr sz="1667">
                <a:solidFill>
                  <a:schemeClr val="tx1"/>
                </a:solidFill>
                <a:latin typeface="Arial" panose="020B0604020202020204" pitchFamily="34" charset="0"/>
                <a:cs typeface="Arial" panose="020B0604020202020204" pitchFamily="34" charset="0"/>
              </a:defRPr>
            </a:lvl6pPr>
            <a:lvl7pPr marL="2358420" indent="-181417" algn="ctr" defTabSz="827715" eaLnBrk="0" fontAlgn="base" hangingPunct="0">
              <a:spcBef>
                <a:spcPct val="0"/>
              </a:spcBef>
              <a:spcAft>
                <a:spcPct val="0"/>
              </a:spcAft>
              <a:defRPr sz="1667">
                <a:solidFill>
                  <a:schemeClr val="tx1"/>
                </a:solidFill>
                <a:latin typeface="Arial" panose="020B0604020202020204" pitchFamily="34" charset="0"/>
                <a:cs typeface="Arial" panose="020B0604020202020204" pitchFamily="34" charset="0"/>
              </a:defRPr>
            </a:lvl7pPr>
            <a:lvl8pPr marL="2721254" indent="-181417" algn="ctr" defTabSz="827715" eaLnBrk="0" fontAlgn="base" hangingPunct="0">
              <a:spcBef>
                <a:spcPct val="0"/>
              </a:spcBef>
              <a:spcAft>
                <a:spcPct val="0"/>
              </a:spcAft>
              <a:defRPr sz="1667">
                <a:solidFill>
                  <a:schemeClr val="tx1"/>
                </a:solidFill>
                <a:latin typeface="Arial" panose="020B0604020202020204" pitchFamily="34" charset="0"/>
                <a:cs typeface="Arial" panose="020B0604020202020204" pitchFamily="34" charset="0"/>
              </a:defRPr>
            </a:lvl8pPr>
            <a:lvl9pPr marL="3084088" indent="-181417" algn="ctr" defTabSz="827715" eaLnBrk="0" fontAlgn="base" hangingPunct="0">
              <a:spcBef>
                <a:spcPct val="0"/>
              </a:spcBef>
              <a:spcAft>
                <a:spcPct val="0"/>
              </a:spcAft>
              <a:defRPr sz="1667">
                <a:solidFill>
                  <a:schemeClr val="tx1"/>
                </a:solidFill>
                <a:latin typeface="Arial" panose="020B0604020202020204" pitchFamily="34" charset="0"/>
                <a:cs typeface="Arial" panose="020B0604020202020204" pitchFamily="34" charset="0"/>
              </a:defRPr>
            </a:lvl9pPr>
          </a:lstStyle>
          <a:p>
            <a:pPr algn="r"/>
            <a:fld id="{03C955FD-1D3D-474F-883D-21B8C417C850}" type="slidenum">
              <a:rPr lang="de-DE" altLang="de-DE" sz="635"/>
              <a:pPr algn="r"/>
              <a:t>15</a:t>
            </a:fld>
            <a:endParaRPr lang="de-DE" altLang="de-DE" sz="635"/>
          </a:p>
        </p:txBody>
      </p:sp>
      <p:sp>
        <p:nvSpPr>
          <p:cNvPr id="11"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pic>
        <p:nvPicPr>
          <p:cNvPr id="2" name="Grafik 1"/>
          <p:cNvPicPr>
            <a:picLocks noChangeAspect="1"/>
          </p:cNvPicPr>
          <p:nvPr/>
        </p:nvPicPr>
        <p:blipFill>
          <a:blip r:embed="rId3"/>
          <a:stretch>
            <a:fillRect/>
          </a:stretch>
        </p:blipFill>
        <p:spPr>
          <a:xfrm>
            <a:off x="5723666" y="1340768"/>
            <a:ext cx="2996590" cy="2592288"/>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31555" y="4373098"/>
            <a:ext cx="3088701" cy="1524294"/>
          </a:xfrm>
          <a:prstGeom prst="rect">
            <a:avLst/>
          </a:prstGeom>
        </p:spPr>
      </p:pic>
      <p:sp>
        <p:nvSpPr>
          <p:cNvPr id="7" name="Textfeld 6"/>
          <p:cNvSpPr txBox="1"/>
          <p:nvPr/>
        </p:nvSpPr>
        <p:spPr>
          <a:xfrm>
            <a:off x="5652440" y="5889398"/>
            <a:ext cx="2882253" cy="276999"/>
          </a:xfrm>
          <a:prstGeom prst="rect">
            <a:avLst/>
          </a:prstGeom>
          <a:noFill/>
        </p:spPr>
        <p:txBody>
          <a:bodyPr wrap="square" rtlCol="0">
            <a:spAutoFit/>
          </a:bodyPr>
          <a:lstStyle/>
          <a:p>
            <a:r>
              <a:rPr lang="de-DE" sz="1200" dirty="0" smtClean="0">
                <a:latin typeface="+mn-lt"/>
              </a:rPr>
              <a:t>R22 </a:t>
            </a:r>
            <a:r>
              <a:rPr lang="de-DE" sz="1200" dirty="0" err="1" smtClean="0">
                <a:latin typeface="+mn-lt"/>
              </a:rPr>
              <a:t>Example</a:t>
            </a:r>
            <a:r>
              <a:rPr lang="de-DE" sz="1200" dirty="0" smtClean="0">
                <a:latin typeface="+mn-lt"/>
              </a:rPr>
              <a:t> (</a:t>
            </a:r>
            <a:r>
              <a:rPr lang="de-DE" sz="1200" dirty="0" err="1" smtClean="0">
                <a:latin typeface="+mn-lt"/>
              </a:rPr>
              <a:t>Helmets</a:t>
            </a:r>
            <a:r>
              <a:rPr lang="de-DE" sz="1200" dirty="0" smtClean="0">
                <a:latin typeface="+mn-lt"/>
              </a:rPr>
              <a:t>)</a:t>
            </a:r>
            <a:endParaRPr lang="de-DE" sz="1200" dirty="0">
              <a:latin typeface="+mn-lt"/>
            </a:endParaRPr>
          </a:p>
        </p:txBody>
      </p:sp>
    </p:spTree>
    <p:extLst>
      <p:ext uri="{BB962C8B-B14F-4D97-AF65-F5344CB8AC3E}">
        <p14:creationId xmlns:p14="http://schemas.microsoft.com/office/powerpoint/2010/main" val="240446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B4B63C6-64BD-42B0-B51F-F73053280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09" y="1670830"/>
            <a:ext cx="717806" cy="624080"/>
          </a:xfrm>
          <a:prstGeom prst="rect">
            <a:avLst/>
          </a:prstGeom>
        </p:spPr>
      </p:pic>
      <p:sp>
        <p:nvSpPr>
          <p:cNvPr id="6" name="TextBox 5">
            <a:extLst>
              <a:ext uri="{FF2B5EF4-FFF2-40B4-BE49-F238E27FC236}">
                <a16:creationId xmlns:a16="http://schemas.microsoft.com/office/drawing/2014/main" xmlns="" id="{E0672807-7644-4640-B818-6F9E07FE5C62}"/>
              </a:ext>
            </a:extLst>
          </p:cNvPr>
          <p:cNvSpPr txBox="1"/>
          <p:nvPr/>
        </p:nvSpPr>
        <p:spPr>
          <a:xfrm>
            <a:off x="1082486" y="1786663"/>
            <a:ext cx="5940846" cy="415498"/>
          </a:xfrm>
          <a:prstGeom prst="rect">
            <a:avLst/>
          </a:prstGeom>
          <a:noFill/>
        </p:spPr>
        <p:txBody>
          <a:bodyPr wrap="square" rtlCol="0">
            <a:spAutoFit/>
          </a:bodyPr>
          <a:lstStyle/>
          <a:p>
            <a:r>
              <a:rPr lang="en-GB" sz="2100" b="1" dirty="0">
                <a:solidFill>
                  <a:schemeClr val="bg1"/>
                </a:solidFill>
              </a:rPr>
              <a:t>Introduction</a:t>
            </a:r>
          </a:p>
        </p:txBody>
      </p:sp>
      <p:pic>
        <p:nvPicPr>
          <p:cNvPr id="7" name="Picture 6">
            <a:extLst>
              <a:ext uri="{FF2B5EF4-FFF2-40B4-BE49-F238E27FC236}">
                <a16:creationId xmlns:a16="http://schemas.microsoft.com/office/drawing/2014/main" xmlns="" id="{A24D81C0-2338-49E6-B67F-ADA4BB267D97}"/>
              </a:ext>
            </a:extLst>
          </p:cNvPr>
          <p:cNvPicPr>
            <a:picLocks noChangeAspect="1"/>
          </p:cNvPicPr>
          <p:nvPr/>
        </p:nvPicPr>
        <p:blipFill>
          <a:blip r:embed="rId4"/>
          <a:stretch>
            <a:fillRect/>
          </a:stretch>
        </p:blipFill>
        <p:spPr>
          <a:xfrm>
            <a:off x="1316684" y="1412194"/>
            <a:ext cx="6495676" cy="5041142"/>
          </a:xfrm>
          <a:prstGeom prst="rect">
            <a:avLst/>
          </a:prstGeom>
        </p:spPr>
      </p:pic>
    </p:spTree>
    <p:extLst>
      <p:ext uri="{BB962C8B-B14F-4D97-AF65-F5344CB8AC3E}">
        <p14:creationId xmlns:p14="http://schemas.microsoft.com/office/powerpoint/2010/main" val="138418786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X:\Communication\logos &amp; templates\FIA REGION I LOGOS\Graphic elements &amp; icons\connecting vehicles.png">
            <a:extLst>
              <a:ext uri="{FF2B5EF4-FFF2-40B4-BE49-F238E27FC236}">
                <a16:creationId xmlns:a16="http://schemas.microsoft.com/office/drawing/2014/main" xmlns="" id="{EBBB404B-921B-4A37-A2EB-56351C893A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07" y="2463519"/>
            <a:ext cx="546361" cy="5463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X:\Communication\logos &amp; templates\FIA REGION I LOGOS\Graphic elements &amp; icons\safeguarding mobility.png">
            <a:extLst>
              <a:ext uri="{FF2B5EF4-FFF2-40B4-BE49-F238E27FC236}">
                <a16:creationId xmlns:a16="http://schemas.microsoft.com/office/drawing/2014/main" xmlns="" id="{CB8A9F17-741B-48B5-BC28-7EC70C50CA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31" y="3241055"/>
            <a:ext cx="558907" cy="5589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X:\Communication\logos &amp; templates\FIA REGION I LOGOS\Graphic elements &amp; icons\increasing road safety.png">
            <a:extLst>
              <a:ext uri="{FF2B5EF4-FFF2-40B4-BE49-F238E27FC236}">
                <a16:creationId xmlns:a16="http://schemas.microsoft.com/office/drawing/2014/main" xmlns="" id="{DF9496AF-09D1-48CB-B7B2-0A527A4A55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359" y="5033707"/>
            <a:ext cx="554291" cy="554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X:\Communication\logos &amp; templates\FIA REGION I LOGOS\Graphic elements &amp; icons\protecting the environment.png">
            <a:extLst>
              <a:ext uri="{FF2B5EF4-FFF2-40B4-BE49-F238E27FC236}">
                <a16:creationId xmlns:a16="http://schemas.microsoft.com/office/drawing/2014/main" xmlns="" id="{99623EEF-FA35-4C3B-93A8-F232E9E1F7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31" y="4093301"/>
            <a:ext cx="557038" cy="557038"/>
          </a:xfrm>
          <a:prstGeom prst="rect">
            <a:avLst/>
          </a:prstGeom>
          <a:solidFill>
            <a:srgbClr val="00B050"/>
          </a:solidFill>
          <a:extLst/>
        </p:spPr>
      </p:pic>
      <p:sp>
        <p:nvSpPr>
          <p:cNvPr id="6" name="Content Placeholder 4">
            <a:extLst>
              <a:ext uri="{FF2B5EF4-FFF2-40B4-BE49-F238E27FC236}">
                <a16:creationId xmlns:a16="http://schemas.microsoft.com/office/drawing/2014/main" xmlns="" id="{F3952ACF-CA52-4CD6-B23E-BD3F19083C78}"/>
              </a:ext>
            </a:extLst>
          </p:cNvPr>
          <p:cNvSpPr txBox="1">
            <a:spLocks/>
          </p:cNvSpPr>
          <p:nvPr/>
        </p:nvSpPr>
        <p:spPr>
          <a:xfrm>
            <a:off x="1002056" y="2356137"/>
            <a:ext cx="7334077" cy="782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2D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D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2D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2D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2D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dirty="0">
                <a:solidFill>
                  <a:srgbClr val="41529F"/>
                </a:solidFill>
              </a:rPr>
              <a:t>Connecting Vehicles</a:t>
            </a:r>
          </a:p>
          <a:p>
            <a:pPr marL="0" indent="0">
              <a:buNone/>
            </a:pPr>
            <a:r>
              <a:rPr lang="en-GB" sz="1500" dirty="0">
                <a:solidFill>
                  <a:srgbClr val="002060"/>
                </a:solidFill>
              </a:rPr>
              <a:t>Ensuring smooth development of future car connectivity, while providing motorists with informed free choice</a:t>
            </a:r>
          </a:p>
          <a:p>
            <a:pPr marL="0" indent="0">
              <a:buNone/>
            </a:pPr>
            <a:endParaRPr lang="en-GB" sz="2700" dirty="0">
              <a:solidFill>
                <a:srgbClr val="002060"/>
              </a:solidFill>
            </a:endParaRPr>
          </a:p>
        </p:txBody>
      </p:sp>
      <p:sp>
        <p:nvSpPr>
          <p:cNvPr id="7" name="Content Placeholder 4">
            <a:extLst>
              <a:ext uri="{FF2B5EF4-FFF2-40B4-BE49-F238E27FC236}">
                <a16:creationId xmlns:a16="http://schemas.microsoft.com/office/drawing/2014/main" xmlns="" id="{9E6BD59D-9EEA-44CE-90D7-47567DA2CC18}"/>
              </a:ext>
            </a:extLst>
          </p:cNvPr>
          <p:cNvSpPr txBox="1">
            <a:spLocks/>
          </p:cNvSpPr>
          <p:nvPr/>
        </p:nvSpPr>
        <p:spPr>
          <a:xfrm>
            <a:off x="1002056" y="3327984"/>
            <a:ext cx="7334077" cy="78258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1500" b="1" dirty="0">
                <a:solidFill>
                  <a:srgbClr val="38A5B9"/>
                </a:solidFill>
                <a:latin typeface="Calibri" panose="020F0502020204030204"/>
              </a:rPr>
              <a:t>Safeguarding mobility</a:t>
            </a:r>
          </a:p>
          <a:p>
            <a:pPr marL="0" indent="0" defTabSz="685800">
              <a:spcBef>
                <a:spcPts val="750"/>
              </a:spcBef>
              <a:buNone/>
              <a:defRPr/>
            </a:pPr>
            <a:r>
              <a:rPr lang="en-GB" sz="1500" dirty="0">
                <a:solidFill>
                  <a:srgbClr val="002060"/>
                </a:solidFill>
                <a:latin typeface="Calibri" panose="020F0502020204030204"/>
              </a:rPr>
              <a:t>Supporting efficient and affordable mobility for all</a:t>
            </a:r>
          </a:p>
          <a:p>
            <a:pPr marL="0" indent="0" defTabSz="685800">
              <a:spcBef>
                <a:spcPts val="750"/>
              </a:spcBef>
              <a:buNone/>
              <a:defRPr/>
            </a:pPr>
            <a:endParaRPr lang="en-GB" sz="2700" dirty="0">
              <a:solidFill>
                <a:srgbClr val="002060"/>
              </a:solidFill>
              <a:latin typeface="Calibri" panose="020F0502020204030204"/>
            </a:endParaRPr>
          </a:p>
        </p:txBody>
      </p:sp>
      <p:sp>
        <p:nvSpPr>
          <p:cNvPr id="8" name="Content Placeholder 4">
            <a:extLst>
              <a:ext uri="{FF2B5EF4-FFF2-40B4-BE49-F238E27FC236}">
                <a16:creationId xmlns:a16="http://schemas.microsoft.com/office/drawing/2014/main" xmlns="" id="{1D648967-308C-4D9A-A622-82C5C076C0C4}"/>
              </a:ext>
            </a:extLst>
          </p:cNvPr>
          <p:cNvSpPr txBox="1">
            <a:spLocks/>
          </p:cNvSpPr>
          <p:nvPr/>
        </p:nvSpPr>
        <p:spPr>
          <a:xfrm>
            <a:off x="1033362" y="5094685"/>
            <a:ext cx="7334077" cy="78258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1500" b="1" dirty="0">
                <a:solidFill>
                  <a:srgbClr val="FCD400"/>
                </a:solidFill>
                <a:latin typeface="Calibri" panose="020F0502020204030204"/>
              </a:rPr>
              <a:t>Increasing road safety</a:t>
            </a:r>
          </a:p>
          <a:p>
            <a:pPr marL="0" indent="0" defTabSz="685800">
              <a:spcBef>
                <a:spcPts val="750"/>
              </a:spcBef>
              <a:buNone/>
              <a:defRPr/>
            </a:pPr>
            <a:r>
              <a:rPr lang="en-GB" sz="1500" dirty="0">
                <a:solidFill>
                  <a:srgbClr val="002060"/>
                </a:solidFill>
                <a:latin typeface="Calibri" panose="020F0502020204030204"/>
              </a:rPr>
              <a:t>Promoting 5-star drivers in 5-star cars on 5-star </a:t>
            </a:r>
            <a:r>
              <a:rPr lang="en-GB" sz="1500" dirty="0" smtClean="0">
                <a:solidFill>
                  <a:srgbClr val="002060"/>
                </a:solidFill>
                <a:latin typeface="Calibri" panose="020F0502020204030204"/>
              </a:rPr>
              <a:t>roads</a:t>
            </a:r>
            <a:br>
              <a:rPr lang="en-GB" sz="1500" dirty="0" smtClean="0">
                <a:solidFill>
                  <a:srgbClr val="002060"/>
                </a:solidFill>
                <a:latin typeface="Calibri" panose="020F0502020204030204"/>
              </a:rPr>
            </a:br>
            <a:r>
              <a:rPr lang="en-GB" sz="1500" dirty="0" smtClean="0">
                <a:solidFill>
                  <a:srgbClr val="002060"/>
                </a:solidFill>
                <a:latin typeface="Calibri" panose="020F0502020204030204"/>
              </a:rPr>
              <a:t>Light Sources are means to increase road safety</a:t>
            </a:r>
            <a:endParaRPr lang="en-GB" sz="1500" dirty="0">
              <a:solidFill>
                <a:srgbClr val="002060"/>
              </a:solidFill>
              <a:latin typeface="Calibri" panose="020F0502020204030204"/>
            </a:endParaRPr>
          </a:p>
          <a:p>
            <a:pPr marL="0" indent="0" defTabSz="685800">
              <a:spcBef>
                <a:spcPts val="750"/>
              </a:spcBef>
              <a:buNone/>
              <a:defRPr/>
            </a:pPr>
            <a:endParaRPr lang="en-GB" sz="2700" dirty="0">
              <a:solidFill>
                <a:srgbClr val="002060"/>
              </a:solidFill>
              <a:latin typeface="Calibri" panose="020F0502020204030204"/>
            </a:endParaRPr>
          </a:p>
        </p:txBody>
      </p:sp>
      <p:sp>
        <p:nvSpPr>
          <p:cNvPr id="9" name="Content Placeholder 4">
            <a:extLst>
              <a:ext uri="{FF2B5EF4-FFF2-40B4-BE49-F238E27FC236}">
                <a16:creationId xmlns:a16="http://schemas.microsoft.com/office/drawing/2014/main" xmlns="" id="{71D602CD-F0B3-4428-A92D-BA12C81D7DB0}"/>
              </a:ext>
            </a:extLst>
          </p:cNvPr>
          <p:cNvSpPr txBox="1">
            <a:spLocks/>
          </p:cNvSpPr>
          <p:nvPr/>
        </p:nvSpPr>
        <p:spPr>
          <a:xfrm>
            <a:off x="1002055" y="4149716"/>
            <a:ext cx="7334077" cy="78258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1500" b="1" dirty="0">
                <a:solidFill>
                  <a:srgbClr val="4EB692"/>
                </a:solidFill>
                <a:latin typeface="Calibri" panose="020F0502020204030204"/>
              </a:rPr>
              <a:t>Protecting the environment</a:t>
            </a:r>
          </a:p>
          <a:p>
            <a:pPr marL="0" indent="0" defTabSz="685800">
              <a:spcBef>
                <a:spcPts val="750"/>
              </a:spcBef>
              <a:buNone/>
              <a:defRPr/>
            </a:pPr>
            <a:r>
              <a:rPr lang="en-GB" sz="1500" dirty="0">
                <a:solidFill>
                  <a:srgbClr val="002060"/>
                </a:solidFill>
                <a:latin typeface="Calibri" panose="020F0502020204030204"/>
              </a:rPr>
              <a:t>Offering intelligent mobility solutions that mitigate the impact</a:t>
            </a:r>
          </a:p>
          <a:p>
            <a:pPr marL="0" indent="0" defTabSz="685800">
              <a:spcBef>
                <a:spcPts val="750"/>
              </a:spcBef>
              <a:buNone/>
              <a:defRPr/>
            </a:pPr>
            <a:r>
              <a:rPr lang="en-GB" sz="1500" dirty="0">
                <a:solidFill>
                  <a:srgbClr val="002060"/>
                </a:solidFill>
                <a:latin typeface="Calibri" panose="020F0502020204030204"/>
              </a:rPr>
              <a:t>of transportation on the environment</a:t>
            </a:r>
          </a:p>
          <a:p>
            <a:pPr marL="0" indent="0" defTabSz="685800">
              <a:spcBef>
                <a:spcPts val="750"/>
              </a:spcBef>
              <a:buNone/>
              <a:defRPr/>
            </a:pPr>
            <a:endParaRPr lang="en-GB" sz="2700" dirty="0">
              <a:solidFill>
                <a:srgbClr val="002060"/>
              </a:solidFill>
              <a:latin typeface="Calibri" panose="020F0502020204030204"/>
            </a:endParaRPr>
          </a:p>
        </p:txBody>
      </p:sp>
      <p:sp>
        <p:nvSpPr>
          <p:cNvPr id="10" name="Title 1">
            <a:extLst>
              <a:ext uri="{FF2B5EF4-FFF2-40B4-BE49-F238E27FC236}">
                <a16:creationId xmlns:a16="http://schemas.microsoft.com/office/drawing/2014/main" xmlns="" id="{5D71258C-810A-4E21-AD97-AD54BFA6D339}"/>
              </a:ext>
            </a:extLst>
          </p:cNvPr>
          <p:cNvSpPr txBox="1">
            <a:spLocks/>
          </p:cNvSpPr>
          <p:nvPr/>
        </p:nvSpPr>
        <p:spPr>
          <a:xfrm>
            <a:off x="103240" y="1266302"/>
            <a:ext cx="7078202" cy="864561"/>
          </a:xfrm>
          <a:prstGeom prst="rect">
            <a:avLst/>
          </a:prstGeom>
        </p:spPr>
        <p:txBody>
          <a:bodyPr>
            <a:normAutofit fontScale="97500"/>
          </a:bodyPr>
          <a:lstStyle>
            <a:lvl1pPr algn="l" defTabSz="914400" rtl="0" eaLnBrk="1" latinLnBrk="0" hangingPunct="1">
              <a:lnSpc>
                <a:spcPct val="90000"/>
              </a:lnSpc>
              <a:spcBef>
                <a:spcPct val="0"/>
              </a:spcBef>
              <a:buNone/>
              <a:defRPr sz="3000" b="0" kern="1200">
                <a:solidFill>
                  <a:srgbClr val="00B4E1"/>
                </a:solidFill>
                <a:latin typeface="+mj-lt"/>
                <a:ea typeface="+mj-ea"/>
                <a:cs typeface="+mj-cs"/>
              </a:defRPr>
            </a:lvl1pPr>
          </a:lstStyle>
          <a:p>
            <a:r>
              <a:rPr lang="en-US" sz="3600" dirty="0"/>
              <a:t>FIA Region I Policy priorities</a:t>
            </a:r>
          </a:p>
        </p:txBody>
      </p:sp>
    </p:spTree>
    <p:extLst>
      <p:ext uri="{BB962C8B-B14F-4D97-AF65-F5344CB8AC3E}">
        <p14:creationId xmlns:p14="http://schemas.microsoft.com/office/powerpoint/2010/main" val="424542063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1907704" y="217103"/>
            <a:ext cx="6940405" cy="457315"/>
          </a:xfrm>
          <a:prstGeom prst="rect">
            <a:avLst/>
          </a:prstGeom>
        </p:spPr>
        <p:txBody>
          <a:bodyPr lIns="0" tIns="0" rIns="0" bIns="0"/>
          <a:lstStyle/>
          <a:p>
            <a:pPr lvl="0">
              <a:defRPr sz="1800" spc="0">
                <a:solidFill>
                  <a:srgbClr val="000000"/>
                </a:solidFill>
              </a:defRPr>
            </a:pPr>
            <a:r>
              <a:rPr lang="en-US" sz="3200" b="1" dirty="0" smtClean="0">
                <a:solidFill>
                  <a:schemeClr val="bg1"/>
                </a:solidFill>
                <a:latin typeface="Calibri" panose="020F0502020204030204" pitchFamily="34" charset="0"/>
              </a:rPr>
              <a:t>LED Replacement Light Sources</a:t>
            </a:r>
            <a:endParaRPr sz="3200" b="1" spc="130" dirty="0">
              <a:solidFill>
                <a:schemeClr val="bg1"/>
              </a:solidFill>
              <a:latin typeface="Futura Std Medium" pitchFamily="34" charset="0"/>
            </a:endParaRPr>
          </a:p>
        </p:txBody>
      </p:sp>
      <p:sp>
        <p:nvSpPr>
          <p:cNvPr id="2" name="Espace réservé du numéro de diapositive 1"/>
          <p:cNvSpPr>
            <a:spLocks noGrp="1"/>
          </p:cNvSpPr>
          <p:nvPr>
            <p:ph type="sldNum" sz="quarter" idx="2"/>
          </p:nvPr>
        </p:nvSpPr>
        <p:spPr/>
        <p:txBody>
          <a:bodyPr/>
          <a:lstStyle/>
          <a:p>
            <a:pPr lvl="0"/>
            <a:fld id="{86CB4B4D-7CA3-9044-876B-883B54F8677D}" type="slidenum">
              <a:rPr lang="fr-FR" smtClean="0"/>
              <a:t>4</a:t>
            </a:fld>
            <a:endParaRPr lang="fr-FR"/>
          </a:p>
        </p:txBody>
      </p:sp>
      <p:sp>
        <p:nvSpPr>
          <p:cNvPr id="5" name="Content Placeholder 1"/>
          <p:cNvSpPr>
            <a:spLocks noGrp="1"/>
          </p:cNvSpPr>
          <p:nvPr>
            <p:ph type="body" idx="1"/>
          </p:nvPr>
        </p:nvSpPr>
        <p:spPr>
          <a:xfrm>
            <a:off x="6498" y="836712"/>
            <a:ext cx="9137501" cy="4943602"/>
          </a:xfrm>
        </p:spPr>
        <p:txBody>
          <a:bodyPr>
            <a:noAutofit/>
          </a:bodyPr>
          <a:lstStyle/>
          <a:p>
            <a:pPr marL="536575" lvl="3" indent="-360363" algn="l">
              <a:lnSpc>
                <a:spcPct val="90000"/>
              </a:lnSpc>
              <a:spcAft>
                <a:spcPts val="700"/>
              </a:spcAft>
              <a:buClr>
                <a:srgbClr val="0070C0"/>
              </a:buClr>
              <a:buFont typeface="Calibri" panose="020F0502020204030204" pitchFamily="34" charset="0"/>
              <a:buChar char="●"/>
            </a:pPr>
            <a:r>
              <a:rPr lang="en-GB" sz="2400" dirty="0"/>
              <a:t>FIA </a:t>
            </a:r>
            <a:r>
              <a:rPr lang="en-GB" sz="2400" dirty="0" smtClean="0"/>
              <a:t>supports a Regulation on Technical </a:t>
            </a:r>
            <a:r>
              <a:rPr lang="en-GB" sz="2400" dirty="0"/>
              <a:t>R</a:t>
            </a:r>
            <a:r>
              <a:rPr lang="en-GB" sz="2400" dirty="0" smtClean="0"/>
              <a:t>equirements for LED Replacements </a:t>
            </a:r>
            <a:endParaRPr lang="en-GB" sz="2400" dirty="0"/>
          </a:p>
          <a:p>
            <a:pPr marL="536575" lvl="3" indent="-536575" algn="l">
              <a:lnSpc>
                <a:spcPct val="90000"/>
              </a:lnSpc>
              <a:spcAft>
                <a:spcPts val="700"/>
              </a:spcAft>
              <a:buClr>
                <a:srgbClr val="0070C0"/>
              </a:buClr>
              <a:buFont typeface="Calibri" panose="020F0502020204030204" pitchFamily="34" charset="0"/>
              <a:buChar char="●"/>
            </a:pPr>
            <a:endParaRPr lang="en-US" sz="2400" dirty="0"/>
          </a:p>
          <a:p>
            <a:pPr marL="536575" lvl="3" indent="-355600" algn="l">
              <a:lnSpc>
                <a:spcPct val="90000"/>
              </a:lnSpc>
              <a:spcAft>
                <a:spcPts val="700"/>
              </a:spcAft>
              <a:buClr>
                <a:srgbClr val="0070C0"/>
              </a:buClr>
              <a:buFont typeface="Calibri" panose="020F0502020204030204" pitchFamily="34" charset="0"/>
              <a:buChar char="●"/>
            </a:pPr>
            <a:r>
              <a:rPr lang="en-US" sz="2400" dirty="0"/>
              <a:t>Technical Arguments for LED:</a:t>
            </a:r>
          </a:p>
          <a:p>
            <a:pPr marL="536575" lvl="3" indent="-355600" algn="l">
              <a:lnSpc>
                <a:spcPct val="90000"/>
              </a:lnSpc>
              <a:spcAft>
                <a:spcPts val="700"/>
              </a:spcAft>
              <a:buClr>
                <a:srgbClr val="0070C0"/>
              </a:buClr>
              <a:buNone/>
            </a:pPr>
            <a:r>
              <a:rPr lang="en-US" sz="2400" dirty="0" smtClean="0"/>
              <a:t>		Higher </a:t>
            </a:r>
            <a:r>
              <a:rPr lang="en-US" sz="2400" dirty="0"/>
              <a:t>Safety with LED</a:t>
            </a:r>
          </a:p>
          <a:p>
            <a:pPr marL="536575" lvl="3" indent="-355600" algn="l">
              <a:lnSpc>
                <a:spcPct val="90000"/>
              </a:lnSpc>
              <a:spcAft>
                <a:spcPts val="700"/>
              </a:spcAft>
              <a:buClr>
                <a:srgbClr val="0070C0"/>
              </a:buClr>
              <a:buNone/>
            </a:pPr>
            <a:r>
              <a:rPr lang="en-US" sz="2400" dirty="0" smtClean="0"/>
              <a:t>		Disadvantages </a:t>
            </a:r>
            <a:r>
              <a:rPr lang="en-US" sz="2400" dirty="0"/>
              <a:t>of Incandescent Lamps</a:t>
            </a:r>
          </a:p>
          <a:p>
            <a:pPr marL="536575" lvl="3" indent="-355600" algn="l">
              <a:lnSpc>
                <a:spcPct val="90000"/>
              </a:lnSpc>
              <a:spcAft>
                <a:spcPts val="700"/>
              </a:spcAft>
              <a:buClr>
                <a:srgbClr val="0070C0"/>
              </a:buClr>
              <a:buNone/>
            </a:pPr>
            <a:r>
              <a:rPr lang="en-US" sz="2400" dirty="0" smtClean="0"/>
              <a:t>		Advantages </a:t>
            </a:r>
            <a:r>
              <a:rPr lang="en-US" sz="2400" dirty="0"/>
              <a:t>of LED </a:t>
            </a:r>
            <a:r>
              <a:rPr lang="en-US" sz="2400" dirty="0" smtClean="0"/>
              <a:t>lamps</a:t>
            </a:r>
            <a:br>
              <a:rPr lang="en-US" sz="2400" dirty="0" smtClean="0"/>
            </a:br>
            <a:endParaRPr lang="en-US" sz="2400" dirty="0" smtClean="0"/>
          </a:p>
          <a:p>
            <a:pPr marL="536575" lvl="3" indent="-355600" algn="l">
              <a:lnSpc>
                <a:spcPct val="90000"/>
              </a:lnSpc>
              <a:spcAft>
                <a:spcPts val="700"/>
              </a:spcAft>
              <a:buClr>
                <a:srgbClr val="0070C0"/>
              </a:buClr>
              <a:buFont typeface="Calibri" panose="020F0502020204030204" pitchFamily="34" charset="0"/>
              <a:buChar char="●"/>
            </a:pPr>
            <a:r>
              <a:rPr lang="en-US" sz="2400" dirty="0" smtClean="0"/>
              <a:t>Consumer Views</a:t>
            </a:r>
            <a:endParaRPr lang="en-US" sz="2400" dirty="0"/>
          </a:p>
          <a:p>
            <a:pPr marL="0" lvl="3" indent="0" algn="l">
              <a:lnSpc>
                <a:spcPct val="90000"/>
              </a:lnSpc>
              <a:spcAft>
                <a:spcPts val="700"/>
              </a:spcAft>
              <a:buClr>
                <a:srgbClr val="0070C0"/>
              </a:buClr>
              <a:buNone/>
            </a:pPr>
            <a:endParaRPr lang="en-US" sz="2400" dirty="0"/>
          </a:p>
        </p:txBody>
      </p:sp>
    </p:spTree>
    <p:extLst>
      <p:ext uri="{BB962C8B-B14F-4D97-AF65-F5344CB8AC3E}">
        <p14:creationId xmlns:p14="http://schemas.microsoft.com/office/powerpoint/2010/main" val="242501955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250324" y="819169"/>
            <a:ext cx="7198060" cy="481263"/>
          </a:xfrm>
        </p:spPr>
        <p:txBody>
          <a:bodyPr/>
          <a:lstStyle/>
          <a:p>
            <a:pPr algn="l" eaLnBrk="1" hangingPunct="1"/>
            <a:r>
              <a:rPr lang="en-US" altLang="de-DE" b="1" dirty="0" smtClean="0"/>
              <a:t>LED Replacement Light Sources as Replacement for </a:t>
            </a:r>
            <a:r>
              <a:rPr lang="en-US" altLang="de-DE" b="1" dirty="0"/>
              <a:t>I</a:t>
            </a:r>
            <a:r>
              <a:rPr lang="en-US" altLang="de-DE" b="1" dirty="0" smtClean="0"/>
              <a:t>ncandescent Lamps</a:t>
            </a:r>
            <a:r>
              <a:rPr lang="de-DE" altLang="de-DE" b="1" dirty="0" smtClean="0"/>
              <a:t> </a:t>
            </a:r>
            <a:endParaRPr lang="de-DE" altLang="de-DE" sz="1428" b="1" dirty="0"/>
          </a:p>
        </p:txBody>
      </p:sp>
      <p:pic>
        <p:nvPicPr>
          <p:cNvPr id="14" name="Grafik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80" y="2618595"/>
            <a:ext cx="4031672" cy="3690725"/>
          </a:xfrm>
          <a:prstGeom prst="rect">
            <a:avLst/>
          </a:prstGeom>
        </p:spPr>
      </p:pic>
      <p:pic>
        <p:nvPicPr>
          <p:cNvPr id="15" name="Grafik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37271" y="3443739"/>
            <a:ext cx="1508098" cy="2327717"/>
          </a:xfrm>
          <a:prstGeom prst="rect">
            <a:avLst/>
          </a:prstGeom>
        </p:spPr>
      </p:pic>
      <p:pic>
        <p:nvPicPr>
          <p:cNvPr id="16" name="Grafik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979848">
            <a:off x="7693575" y="3999536"/>
            <a:ext cx="637159" cy="1374826"/>
          </a:xfrm>
          <a:prstGeom prst="rect">
            <a:avLst/>
          </a:prstGeom>
        </p:spPr>
      </p:pic>
      <p:pic>
        <p:nvPicPr>
          <p:cNvPr id="18" name="Grafik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34891">
            <a:off x="4304198" y="3678685"/>
            <a:ext cx="704851" cy="2016526"/>
          </a:xfrm>
          <a:prstGeom prst="rect">
            <a:avLst/>
          </a:prstGeom>
        </p:spPr>
      </p:pic>
      <p:sp>
        <p:nvSpPr>
          <p:cNvPr id="19" name="Rectangle 3"/>
          <p:cNvSpPr txBox="1">
            <a:spLocks noChangeArrowheads="1"/>
          </p:cNvSpPr>
          <p:nvPr/>
        </p:nvSpPr>
        <p:spPr>
          <a:xfrm>
            <a:off x="10326" y="836712"/>
            <a:ext cx="8597785" cy="299532"/>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a:lstStyle>
          <a:p>
            <a:pPr marL="542925" lvl="3" indent="-361950" algn="l">
              <a:lnSpc>
                <a:spcPct val="90000"/>
              </a:lnSpc>
              <a:spcAft>
                <a:spcPts val="700"/>
              </a:spcAft>
              <a:buClr>
                <a:srgbClr val="0070C0"/>
              </a:buClr>
              <a:buFont typeface="Calibri" panose="020F0502020204030204" pitchFamily="34" charset="0"/>
              <a:buChar char="●"/>
            </a:pPr>
            <a:r>
              <a:rPr lang="en-US" sz="2400" dirty="0"/>
              <a:t>FIA supports a proposal submitted by the Task Force on Substitutes and Retrofits (TF SR) which introduces requirements for the use of light emitting diode (LED) substitute light sources in the new LSD UN Regulation </a:t>
            </a:r>
            <a:endParaRPr lang="de-DE" altLang="de-DE" sz="2400" dirty="0"/>
          </a:p>
        </p:txBody>
      </p:sp>
      <p:sp>
        <p:nvSpPr>
          <p:cNvPr id="21"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Tree>
    <p:extLst>
      <p:ext uri="{BB962C8B-B14F-4D97-AF65-F5344CB8AC3E}">
        <p14:creationId xmlns:p14="http://schemas.microsoft.com/office/powerpoint/2010/main" val="159825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818" y="836712"/>
            <a:ext cx="4581818" cy="6480000"/>
          </a:xfrm>
        </p:spPr>
        <p:txBody>
          <a:bodyPr>
            <a:normAutofit fontScale="25000" lnSpcReduction="20000"/>
          </a:bodyPr>
          <a:lstStyle/>
          <a:p>
            <a:pPr marL="2520" lvl="2" indent="0">
              <a:spcAft>
                <a:spcPts val="700"/>
              </a:spcAft>
              <a:buNone/>
            </a:pPr>
            <a:r>
              <a:rPr lang="de-DE" altLang="de-DE" sz="1428" b="1" dirty="0"/>
              <a:t> </a:t>
            </a:r>
            <a:r>
              <a:rPr lang="de-DE" altLang="de-DE" sz="9600" b="1" dirty="0" smtClean="0"/>
              <a:t>Technical Arguments:</a:t>
            </a:r>
            <a:br>
              <a:rPr lang="de-DE" altLang="de-DE" sz="9600" b="1" dirty="0" smtClean="0"/>
            </a:br>
            <a:r>
              <a:rPr lang="de-DE" altLang="de-DE" sz="9600" b="1" dirty="0" smtClean="0"/>
              <a:t>Higher Safety with LED</a:t>
            </a:r>
            <a:br>
              <a:rPr lang="de-DE" altLang="de-DE" sz="9600" b="1" dirty="0" smtClean="0"/>
            </a:br>
            <a:endParaRPr lang="de-DE" altLang="de-DE" sz="9600" b="1" dirty="0"/>
          </a:p>
          <a:p>
            <a:pPr marL="536575" lvl="3" indent="-450850" algn="l">
              <a:spcAft>
                <a:spcPts val="476"/>
              </a:spcAft>
              <a:buClr>
                <a:srgbClr val="0070C0"/>
              </a:buClr>
              <a:buFont typeface="Calibri" panose="020F0502020204030204" pitchFamily="34" charset="0"/>
              <a:buChar char="●"/>
            </a:pPr>
            <a:r>
              <a:rPr lang="de-DE" altLang="de-DE" sz="9600" dirty="0"/>
              <a:t>15,5 % of all vehicles </a:t>
            </a:r>
            <a:r>
              <a:rPr lang="de-DE" altLang="de-DE" sz="9600" dirty="0" err="1"/>
              <a:t>have</a:t>
            </a:r>
            <a:r>
              <a:rPr lang="de-DE" altLang="de-DE" sz="9600" dirty="0"/>
              <a:t> </a:t>
            </a:r>
            <a:r>
              <a:rPr lang="de-DE" altLang="de-DE" sz="9600" dirty="0" err="1"/>
              <a:t>one</a:t>
            </a:r>
            <a:r>
              <a:rPr lang="de-DE" altLang="de-DE" sz="9600" dirty="0"/>
              <a:t> or </a:t>
            </a:r>
            <a:r>
              <a:rPr lang="de-DE" altLang="de-DE" sz="9600" dirty="0" err="1"/>
              <a:t>more</a:t>
            </a:r>
            <a:r>
              <a:rPr lang="de-DE" altLang="de-DE" sz="9600" dirty="0"/>
              <a:t> </a:t>
            </a:r>
            <a:r>
              <a:rPr lang="de-DE" altLang="de-DE" sz="9600" dirty="0" err="1"/>
              <a:t>lamp</a:t>
            </a:r>
            <a:r>
              <a:rPr lang="de-DE" altLang="de-DE" sz="9600" dirty="0"/>
              <a:t> </a:t>
            </a:r>
            <a:r>
              <a:rPr lang="de-DE" altLang="de-DE" sz="9600" dirty="0" err="1" smtClean="0"/>
              <a:t>defects</a:t>
            </a:r>
            <a:endParaRPr lang="de-DE" altLang="de-DE" sz="9600" dirty="0"/>
          </a:p>
          <a:p>
            <a:pPr marL="536575" lvl="3" indent="-450850" algn="l">
              <a:spcAft>
                <a:spcPts val="476"/>
              </a:spcAft>
              <a:buClr>
                <a:srgbClr val="0070C0"/>
              </a:buClr>
              <a:buFont typeface="Calibri" panose="020F0502020204030204" pitchFamily="34" charset="0"/>
              <a:buChar char="●"/>
            </a:pPr>
            <a:r>
              <a:rPr lang="de-DE" altLang="de-DE" sz="9600" dirty="0"/>
              <a:t>13,1 % of all vehicles </a:t>
            </a:r>
            <a:r>
              <a:rPr lang="de-DE" altLang="de-DE" sz="9600" dirty="0" err="1"/>
              <a:t>equipped</a:t>
            </a:r>
            <a:r>
              <a:rPr lang="de-DE" altLang="de-DE" sz="9600" dirty="0"/>
              <a:t> with </a:t>
            </a:r>
            <a:r>
              <a:rPr lang="de-DE" altLang="de-DE" sz="9600" dirty="0" err="1"/>
              <a:t>lamp</a:t>
            </a:r>
            <a:r>
              <a:rPr lang="de-DE" altLang="de-DE" sz="9600" dirty="0"/>
              <a:t> </a:t>
            </a:r>
            <a:r>
              <a:rPr lang="de-DE" altLang="de-DE" sz="9600" dirty="0" err="1"/>
              <a:t>diagnostic</a:t>
            </a:r>
            <a:r>
              <a:rPr lang="de-DE" altLang="de-DE" sz="9600" dirty="0"/>
              <a:t> </a:t>
            </a:r>
            <a:r>
              <a:rPr lang="de-DE" altLang="de-DE" sz="9600" dirty="0" err="1"/>
              <a:t>systems</a:t>
            </a:r>
            <a:r>
              <a:rPr lang="de-DE" altLang="de-DE" sz="9600" dirty="0"/>
              <a:t> </a:t>
            </a:r>
            <a:r>
              <a:rPr lang="de-DE" altLang="de-DE" sz="9600" dirty="0" err="1"/>
              <a:t>have</a:t>
            </a:r>
            <a:r>
              <a:rPr lang="de-DE" altLang="de-DE" sz="9600" dirty="0"/>
              <a:t> also </a:t>
            </a:r>
            <a:r>
              <a:rPr lang="de-DE" altLang="de-DE" sz="9600" dirty="0" err="1"/>
              <a:t>one</a:t>
            </a:r>
            <a:r>
              <a:rPr lang="de-DE" altLang="de-DE" sz="9600" dirty="0"/>
              <a:t> or </a:t>
            </a:r>
            <a:r>
              <a:rPr lang="de-DE" altLang="de-DE" sz="9600" dirty="0" err="1"/>
              <a:t>more</a:t>
            </a:r>
            <a:r>
              <a:rPr lang="de-DE" altLang="de-DE" sz="9600" dirty="0"/>
              <a:t> </a:t>
            </a:r>
            <a:r>
              <a:rPr lang="de-DE" altLang="de-DE" sz="9600" dirty="0" err="1"/>
              <a:t>lamp</a:t>
            </a:r>
            <a:r>
              <a:rPr lang="de-DE" altLang="de-DE" sz="9600" dirty="0"/>
              <a:t> </a:t>
            </a:r>
            <a:r>
              <a:rPr lang="de-DE" altLang="de-DE" sz="9600" dirty="0" err="1" smtClean="0"/>
              <a:t>defects</a:t>
            </a:r>
            <a:endParaRPr lang="de-DE" altLang="de-DE" sz="9600" dirty="0"/>
          </a:p>
          <a:p>
            <a:pPr marL="536575" lvl="3" indent="-450850" algn="l">
              <a:spcAft>
                <a:spcPts val="476"/>
              </a:spcAft>
              <a:buClr>
                <a:srgbClr val="0070C0"/>
              </a:buClr>
              <a:buFont typeface="Calibri" panose="020F0502020204030204" pitchFamily="34" charset="0"/>
              <a:buChar char="●"/>
            </a:pPr>
            <a:r>
              <a:rPr lang="de-DE" altLang="de-DE" sz="9600" dirty="0"/>
              <a:t>70 % to 87 % of all </a:t>
            </a:r>
            <a:r>
              <a:rPr lang="de-DE" altLang="de-DE" sz="9600" dirty="0" err="1"/>
              <a:t>car</a:t>
            </a:r>
            <a:r>
              <a:rPr lang="de-DE" altLang="de-DE" sz="9600" dirty="0"/>
              <a:t> </a:t>
            </a:r>
            <a:r>
              <a:rPr lang="de-DE" altLang="de-DE" sz="9600" dirty="0" err="1"/>
              <a:t>head</a:t>
            </a:r>
            <a:r>
              <a:rPr lang="de-DE" altLang="de-DE" sz="9600" dirty="0"/>
              <a:t> </a:t>
            </a:r>
            <a:r>
              <a:rPr lang="de-DE" altLang="de-DE" sz="9600" dirty="0" err="1"/>
              <a:t>lights</a:t>
            </a:r>
            <a:r>
              <a:rPr lang="de-DE" altLang="de-DE" sz="9600" dirty="0"/>
              <a:t> in Germany are </a:t>
            </a:r>
            <a:r>
              <a:rPr lang="de-DE" altLang="de-DE" sz="9600" dirty="0" err="1"/>
              <a:t>equipped</a:t>
            </a:r>
            <a:r>
              <a:rPr lang="de-DE" altLang="de-DE" sz="9600" dirty="0"/>
              <a:t> with </a:t>
            </a:r>
            <a:r>
              <a:rPr lang="de-DE" altLang="de-DE" sz="9600" dirty="0" err="1"/>
              <a:t>incandescent</a:t>
            </a:r>
            <a:r>
              <a:rPr lang="de-DE" altLang="de-DE" sz="9600" dirty="0"/>
              <a:t> </a:t>
            </a:r>
            <a:r>
              <a:rPr lang="de-DE" altLang="de-DE" sz="9600" dirty="0" err="1" smtClean="0"/>
              <a:t>lamps</a:t>
            </a:r>
            <a:endParaRPr lang="de-DE" altLang="de-DE" sz="9600" dirty="0"/>
          </a:p>
          <a:p>
            <a:pPr marL="536575" lvl="3" indent="-450850" algn="l">
              <a:spcAft>
                <a:spcPts val="476"/>
              </a:spcAft>
              <a:buClr>
                <a:srgbClr val="0070C0"/>
              </a:buClr>
              <a:buFont typeface="Calibri" panose="020F0502020204030204" pitchFamily="34" charset="0"/>
              <a:buChar char="●"/>
            </a:pPr>
            <a:r>
              <a:rPr lang="de-DE" altLang="de-DE" sz="9600" dirty="0"/>
              <a:t>The </a:t>
            </a:r>
            <a:r>
              <a:rPr lang="de-DE" altLang="de-DE" sz="9600" dirty="0" err="1"/>
              <a:t>risk</a:t>
            </a:r>
            <a:r>
              <a:rPr lang="de-DE" altLang="de-DE" sz="9600" dirty="0"/>
              <a:t> </a:t>
            </a:r>
            <a:r>
              <a:rPr lang="de-DE" altLang="de-DE" sz="9600" dirty="0" err="1" smtClean="0"/>
              <a:t>of</a:t>
            </a:r>
            <a:r>
              <a:rPr lang="de-DE" altLang="de-DE" sz="9600" dirty="0" smtClean="0"/>
              <a:t> fatal </a:t>
            </a:r>
            <a:r>
              <a:rPr lang="de-DE" altLang="de-DE" sz="9600" dirty="0" err="1" smtClean="0"/>
              <a:t>accidents</a:t>
            </a:r>
            <a:r>
              <a:rPr lang="de-DE" altLang="de-DE" sz="9600" dirty="0" smtClean="0"/>
              <a:t> </a:t>
            </a:r>
            <a:r>
              <a:rPr lang="de-DE" altLang="de-DE" sz="9600" dirty="0" err="1" smtClean="0"/>
              <a:t>is</a:t>
            </a:r>
            <a:r>
              <a:rPr lang="de-DE" altLang="de-DE" sz="9600" dirty="0" smtClean="0"/>
              <a:t> </a:t>
            </a:r>
            <a:r>
              <a:rPr lang="de-DE" altLang="de-DE" sz="9600" dirty="0" err="1"/>
              <a:t>three</a:t>
            </a:r>
            <a:r>
              <a:rPr lang="de-DE" altLang="de-DE" sz="9600" dirty="0"/>
              <a:t> </a:t>
            </a:r>
            <a:r>
              <a:rPr lang="de-DE" altLang="de-DE" sz="9600" dirty="0" err="1"/>
              <a:t>times</a:t>
            </a:r>
            <a:r>
              <a:rPr lang="de-DE" altLang="de-DE" sz="9600" dirty="0"/>
              <a:t> </a:t>
            </a:r>
            <a:r>
              <a:rPr lang="de-DE" altLang="de-DE" sz="9600" dirty="0" err="1"/>
              <a:t>higher</a:t>
            </a:r>
            <a:r>
              <a:rPr lang="de-DE" altLang="de-DE" sz="9600" dirty="0"/>
              <a:t> during </a:t>
            </a:r>
            <a:r>
              <a:rPr lang="de-DE" altLang="de-DE" sz="9600" dirty="0" err="1"/>
              <a:t>night</a:t>
            </a:r>
            <a:r>
              <a:rPr lang="de-DE" altLang="de-DE" sz="9600" dirty="0"/>
              <a:t> </a:t>
            </a:r>
            <a:r>
              <a:rPr lang="de-DE" altLang="de-DE" sz="9600" dirty="0" err="1"/>
              <a:t>than</a:t>
            </a:r>
            <a:r>
              <a:rPr lang="de-DE" altLang="de-DE" sz="9600" dirty="0"/>
              <a:t> by </a:t>
            </a:r>
            <a:r>
              <a:rPr lang="de-DE" altLang="de-DE" sz="9600" dirty="0" err="1"/>
              <a:t>daylight</a:t>
            </a:r>
            <a:r>
              <a:rPr lang="de-DE" altLang="de-DE" sz="9600" dirty="0"/>
              <a:t> (Source: DESTATIS)</a:t>
            </a:r>
          </a:p>
        </p:txBody>
      </p:sp>
      <p:sp>
        <p:nvSpPr>
          <p:cNvPr id="17" name="Textfeld 16"/>
          <p:cNvSpPr txBox="1"/>
          <p:nvPr/>
        </p:nvSpPr>
        <p:spPr>
          <a:xfrm>
            <a:off x="5382842" y="4354782"/>
            <a:ext cx="3470203" cy="461665"/>
          </a:xfrm>
          <a:prstGeom prst="rect">
            <a:avLst/>
          </a:prstGeom>
          <a:noFill/>
        </p:spPr>
        <p:txBody>
          <a:bodyPr wrap="square" rtlCol="0">
            <a:spAutoFit/>
          </a:bodyPr>
          <a:lstStyle/>
          <a:p>
            <a:pPr algn="l"/>
            <a:r>
              <a:rPr lang="de-DE" sz="1200" dirty="0">
                <a:solidFill>
                  <a:schemeClr val="tx1">
                    <a:lumMod val="65000"/>
                    <a:lumOff val="35000"/>
                  </a:schemeClr>
                </a:solidFill>
              </a:rPr>
              <a:t>ADAC </a:t>
            </a:r>
            <a:r>
              <a:rPr lang="de-DE" sz="1200" dirty="0" err="1">
                <a:solidFill>
                  <a:schemeClr val="tx1">
                    <a:lumMod val="65000"/>
                    <a:lumOff val="35000"/>
                  </a:schemeClr>
                </a:solidFill>
              </a:rPr>
              <a:t>lighting</a:t>
            </a:r>
            <a:r>
              <a:rPr lang="de-DE" sz="1200" dirty="0">
                <a:solidFill>
                  <a:schemeClr val="tx1">
                    <a:lumMod val="65000"/>
                    <a:lumOff val="35000"/>
                  </a:schemeClr>
                </a:solidFill>
              </a:rPr>
              <a:t> check 2017 on 5.819  vehicles in Germany (</a:t>
            </a:r>
            <a:r>
              <a:rPr lang="de-DE" sz="1200" dirty="0" err="1">
                <a:solidFill>
                  <a:schemeClr val="tx1">
                    <a:lumMod val="65000"/>
                    <a:lumOff val="35000"/>
                  </a:schemeClr>
                </a:solidFill>
              </a:rPr>
              <a:t>October</a:t>
            </a:r>
            <a:r>
              <a:rPr lang="de-DE" sz="1200" dirty="0">
                <a:solidFill>
                  <a:schemeClr val="tx1">
                    <a:lumMod val="65000"/>
                    <a:lumOff val="35000"/>
                  </a:schemeClr>
                </a:solidFill>
              </a:rPr>
              <a:t> 2017)</a:t>
            </a:r>
          </a:p>
        </p:txBody>
      </p:sp>
      <p:graphicFrame>
        <p:nvGraphicFramePr>
          <p:cNvPr id="11" name="Diagramm 10"/>
          <p:cNvGraphicFramePr/>
          <p:nvPr>
            <p:extLst>
              <p:ext uri="{D42A27DB-BD31-4B8C-83A1-F6EECF244321}">
                <p14:modId xmlns:p14="http://schemas.microsoft.com/office/powerpoint/2010/main" val="3645859722"/>
              </p:ext>
            </p:extLst>
          </p:nvPr>
        </p:nvGraphicFramePr>
        <p:xfrm>
          <a:off x="4840378" y="1700808"/>
          <a:ext cx="4134199"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4"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Tree>
    <p:extLst>
      <p:ext uri="{BB962C8B-B14F-4D97-AF65-F5344CB8AC3E}">
        <p14:creationId xmlns:p14="http://schemas.microsoft.com/office/powerpoint/2010/main" val="149409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028" y="836712"/>
            <a:ext cx="9023467" cy="426893"/>
          </a:xfrm>
        </p:spPr>
        <p:txBody>
          <a:bodyPr>
            <a:noAutofit/>
          </a:bodyPr>
          <a:lstStyle/>
          <a:p>
            <a:pPr marL="173038" lvl="2" indent="-173038">
              <a:spcAft>
                <a:spcPts val="700"/>
              </a:spcAft>
              <a:buNone/>
            </a:pPr>
            <a:r>
              <a:rPr lang="de-DE" altLang="de-DE" sz="2400" b="1" dirty="0"/>
              <a:t> Technical Arguments</a:t>
            </a:r>
            <a:r>
              <a:rPr lang="de-DE" altLang="de-DE" sz="2400" b="1" dirty="0" smtClean="0"/>
              <a:t>: Higher </a:t>
            </a:r>
            <a:r>
              <a:rPr lang="de-DE" altLang="de-DE" sz="2400" b="1" dirty="0"/>
              <a:t>Safety </a:t>
            </a:r>
            <a:r>
              <a:rPr lang="de-DE" altLang="de-DE" sz="2400" b="1" dirty="0" smtClean="0"/>
              <a:t>with LED</a:t>
            </a:r>
          </a:p>
          <a:p>
            <a:pPr marL="361950" lvl="2" indent="-285750">
              <a:spcAft>
                <a:spcPts val="700"/>
              </a:spcAft>
              <a:buNone/>
            </a:pPr>
            <a:r>
              <a:rPr lang="de-DE" altLang="de-DE" sz="2400" dirty="0" smtClean="0"/>
              <a:t>Test: LED </a:t>
            </a:r>
            <a:r>
              <a:rPr lang="de-DE" altLang="de-DE" sz="2400" dirty="0" err="1" smtClean="0"/>
              <a:t>Replacements</a:t>
            </a:r>
            <a:r>
              <a:rPr lang="de-DE" altLang="de-DE" sz="2400" dirty="0" smtClean="0"/>
              <a:t> </a:t>
            </a:r>
            <a:r>
              <a:rPr lang="de-DE" altLang="de-DE" sz="2400" dirty="0" err="1" smtClean="0"/>
              <a:t>switch</a:t>
            </a:r>
            <a:r>
              <a:rPr lang="de-DE" altLang="de-DE" sz="2400" dirty="0" smtClean="0"/>
              <a:t> on </a:t>
            </a:r>
            <a:r>
              <a:rPr lang="de-DE" altLang="de-DE" sz="2400" dirty="0" err="1" smtClean="0"/>
              <a:t>faster</a:t>
            </a:r>
            <a:r>
              <a:rPr lang="de-DE" altLang="de-DE" sz="2400" dirty="0" smtClean="0"/>
              <a:t> </a:t>
            </a:r>
            <a:r>
              <a:rPr lang="de-DE" altLang="de-DE" sz="2400" dirty="0" err="1" smtClean="0"/>
              <a:t>than</a:t>
            </a:r>
            <a:r>
              <a:rPr lang="de-DE" altLang="de-DE" sz="2400" dirty="0" smtClean="0"/>
              <a:t> </a:t>
            </a:r>
            <a:r>
              <a:rPr lang="de-DE" altLang="de-DE" sz="2400" dirty="0" err="1" smtClean="0"/>
              <a:t>incandescent</a:t>
            </a:r>
            <a:r>
              <a:rPr lang="de-DE" altLang="de-DE" sz="2400" dirty="0" smtClean="0"/>
              <a:t> </a:t>
            </a:r>
            <a:r>
              <a:rPr lang="de-DE" altLang="de-DE" sz="2400" dirty="0" err="1" smtClean="0"/>
              <a:t>lamps</a:t>
            </a:r>
            <a:endParaRPr lang="de-DE" altLang="de-DE" sz="2400" dirty="0"/>
          </a:p>
          <a:p>
            <a:pPr marL="361950" lvl="2" indent="-285750">
              <a:spcAft>
                <a:spcPts val="635"/>
              </a:spcAft>
              <a:buNone/>
            </a:pPr>
            <a:endParaRPr lang="de-DE" altLang="de-DE" sz="2400" b="1" dirty="0" smtClean="0"/>
          </a:p>
          <a:p>
            <a:pPr marL="361950" lvl="2" indent="-285750">
              <a:spcAft>
                <a:spcPts val="635"/>
              </a:spcAft>
              <a:buNone/>
            </a:pPr>
            <a:endParaRPr lang="de-DE" altLang="de-DE" sz="2400" b="1" dirty="0"/>
          </a:p>
        </p:txBody>
      </p:sp>
      <p:pic>
        <p:nvPicPr>
          <p:cNvPr id="4" name="171129_LED1_Total_Bremsleuchte-ab-ms200_ADAC">
            <a:hlinkClick r:id="" action="ppaction://media"/>
          </p:cNvPr>
          <p:cNvPicPr>
            <a:picLocks noChangeAspect="1"/>
          </p:cNvPicPr>
          <p:nvPr>
            <a:videoFile r:link="rId1"/>
            <p:extLst>
              <p:ext uri="{DAA4B4D4-6D71-4841-9C94-3DE7FCFB9230}">
                <p14:media xmlns:p14="http://schemas.microsoft.com/office/powerpoint/2010/main" r:embed="rId2">
                  <p14:trim st="22045"/>
                </p14:media>
              </p:ext>
            </p:extLst>
          </p:nvPr>
        </p:nvPicPr>
        <p:blipFill>
          <a:blip r:embed="rId4"/>
          <a:stretch>
            <a:fillRect/>
          </a:stretch>
        </p:blipFill>
        <p:spPr>
          <a:xfrm>
            <a:off x="215516" y="2310763"/>
            <a:ext cx="7992888" cy="4495932"/>
          </a:xfrm>
          <a:prstGeom prst="rect">
            <a:avLst/>
          </a:prstGeom>
        </p:spPr>
      </p:pic>
      <p:sp>
        <p:nvSpPr>
          <p:cNvPr id="6" name="Textfeld 5"/>
          <p:cNvSpPr txBox="1"/>
          <p:nvPr/>
        </p:nvSpPr>
        <p:spPr>
          <a:xfrm>
            <a:off x="539552" y="5471505"/>
            <a:ext cx="3672408" cy="461665"/>
          </a:xfrm>
          <a:prstGeom prst="rect">
            <a:avLst/>
          </a:prstGeom>
          <a:solidFill>
            <a:schemeClr val="tx1"/>
          </a:solidFill>
        </p:spPr>
        <p:txBody>
          <a:bodyPr wrap="square" rtlCol="0">
            <a:spAutoFit/>
          </a:bodyPr>
          <a:lstStyle/>
          <a:p>
            <a:r>
              <a:rPr lang="de-DE" sz="2400" dirty="0" err="1">
                <a:solidFill>
                  <a:schemeClr val="bg1"/>
                </a:solidFill>
                <a:latin typeface="Arial Black" panose="020B0A04020102020204" pitchFamily="34" charset="0"/>
              </a:rPr>
              <a:t>I</a:t>
            </a:r>
            <a:r>
              <a:rPr lang="de-DE" sz="2400" dirty="0" err="1" smtClean="0">
                <a:solidFill>
                  <a:schemeClr val="bg1"/>
                </a:solidFill>
                <a:latin typeface="Arial Black" panose="020B0A04020102020204" pitchFamily="34" charset="0"/>
              </a:rPr>
              <a:t>ncandescent</a:t>
            </a:r>
            <a:r>
              <a:rPr lang="de-DE" sz="2400" dirty="0" smtClean="0">
                <a:solidFill>
                  <a:schemeClr val="bg1"/>
                </a:solidFill>
                <a:latin typeface="Arial Black" panose="020B0A04020102020204" pitchFamily="34" charset="0"/>
              </a:rPr>
              <a:t> </a:t>
            </a:r>
            <a:r>
              <a:rPr lang="de-DE" sz="2400" dirty="0" err="1">
                <a:solidFill>
                  <a:schemeClr val="bg1"/>
                </a:solidFill>
                <a:latin typeface="Arial Black" panose="020B0A04020102020204" pitchFamily="34" charset="0"/>
              </a:rPr>
              <a:t>L</a:t>
            </a:r>
            <a:r>
              <a:rPr lang="de-DE" sz="2400" dirty="0" err="1" smtClean="0">
                <a:solidFill>
                  <a:schemeClr val="bg1"/>
                </a:solidFill>
                <a:latin typeface="Arial Black" panose="020B0A04020102020204" pitchFamily="34" charset="0"/>
              </a:rPr>
              <a:t>amp</a:t>
            </a:r>
            <a:endParaRPr lang="de-DE" sz="2400" dirty="0">
              <a:solidFill>
                <a:schemeClr val="bg1"/>
              </a:solidFill>
              <a:latin typeface="Arial Black" panose="020B0A04020102020204" pitchFamily="34" charset="0"/>
            </a:endParaRPr>
          </a:p>
        </p:txBody>
      </p:sp>
      <p:sp>
        <p:nvSpPr>
          <p:cNvPr id="11" name="Textfeld 10"/>
          <p:cNvSpPr txBox="1"/>
          <p:nvPr/>
        </p:nvSpPr>
        <p:spPr>
          <a:xfrm>
            <a:off x="1862272" y="2801416"/>
            <a:ext cx="5616624" cy="1384995"/>
          </a:xfrm>
          <a:prstGeom prst="rect">
            <a:avLst/>
          </a:prstGeom>
          <a:solidFill>
            <a:schemeClr val="tx1"/>
          </a:solidFill>
        </p:spPr>
        <p:txBody>
          <a:bodyPr wrap="square" rtlCol="0">
            <a:spAutoFit/>
          </a:bodyPr>
          <a:lstStyle/>
          <a:p>
            <a:pPr algn="ctr"/>
            <a:r>
              <a:rPr lang="de-DE" sz="2800" dirty="0" smtClean="0">
                <a:solidFill>
                  <a:schemeClr val="bg1"/>
                </a:solidFill>
                <a:latin typeface="Arial Black" panose="020B0A04020102020204" pitchFamily="34" charset="0"/>
              </a:rPr>
              <a:t>Time Delay </a:t>
            </a:r>
            <a:r>
              <a:rPr lang="de-DE" sz="2800" dirty="0">
                <a:solidFill>
                  <a:schemeClr val="bg1"/>
                </a:solidFill>
                <a:latin typeface="Arial Black" panose="020B0A04020102020204" pitchFamily="34" charset="0"/>
              </a:rPr>
              <a:t>of </a:t>
            </a:r>
            <a:r>
              <a:rPr lang="de-DE" sz="2800" dirty="0" smtClean="0">
                <a:solidFill>
                  <a:schemeClr val="bg1"/>
                </a:solidFill>
                <a:latin typeface="Arial Black" panose="020B0A04020102020204" pitchFamily="34" charset="0"/>
              </a:rPr>
              <a:t>Break Light </a:t>
            </a:r>
            <a:r>
              <a:rPr lang="de-DE" sz="2800" dirty="0">
                <a:solidFill>
                  <a:schemeClr val="bg1"/>
                </a:solidFill>
                <a:latin typeface="Arial Black" panose="020B0A04020102020204" pitchFamily="34" charset="0"/>
              </a:rPr>
              <a:t>with </a:t>
            </a:r>
            <a:r>
              <a:rPr lang="de-DE" sz="2800" dirty="0" err="1" smtClean="0">
                <a:solidFill>
                  <a:schemeClr val="bg1"/>
                </a:solidFill>
                <a:latin typeface="Arial Black" panose="020B0A04020102020204" pitchFamily="34" charset="0"/>
              </a:rPr>
              <a:t>Incandescent</a:t>
            </a:r>
            <a:r>
              <a:rPr lang="de-DE" sz="2800" dirty="0" smtClean="0">
                <a:solidFill>
                  <a:schemeClr val="bg1"/>
                </a:solidFill>
                <a:latin typeface="Arial Black" panose="020B0A04020102020204" pitchFamily="34" charset="0"/>
              </a:rPr>
              <a:t> </a:t>
            </a:r>
            <a:r>
              <a:rPr lang="de-DE" sz="2800" dirty="0" err="1">
                <a:solidFill>
                  <a:schemeClr val="bg1"/>
                </a:solidFill>
                <a:latin typeface="Arial Black" panose="020B0A04020102020204" pitchFamily="34" charset="0"/>
              </a:rPr>
              <a:t>L</a:t>
            </a:r>
            <a:r>
              <a:rPr lang="de-DE" sz="2800" dirty="0" err="1" smtClean="0">
                <a:solidFill>
                  <a:schemeClr val="bg1"/>
                </a:solidFill>
                <a:latin typeface="Arial Black" panose="020B0A04020102020204" pitchFamily="34" charset="0"/>
              </a:rPr>
              <a:t>amp</a:t>
            </a:r>
            <a:r>
              <a:rPr lang="de-DE" sz="2800" dirty="0" smtClean="0">
                <a:solidFill>
                  <a:schemeClr val="bg1"/>
                </a:solidFill>
                <a:latin typeface="Arial Black" panose="020B0A04020102020204" pitchFamily="34" charset="0"/>
              </a:rPr>
              <a:t> </a:t>
            </a:r>
            <a:r>
              <a:rPr lang="de-DE" sz="2800" dirty="0" err="1" smtClean="0">
                <a:solidFill>
                  <a:schemeClr val="bg1"/>
                </a:solidFill>
                <a:latin typeface="Arial Black" panose="020B0A04020102020204" pitchFamily="34" charset="0"/>
              </a:rPr>
              <a:t>compared</a:t>
            </a:r>
            <a:r>
              <a:rPr lang="de-DE" sz="2800" dirty="0" smtClean="0">
                <a:solidFill>
                  <a:schemeClr val="bg1"/>
                </a:solidFill>
                <a:latin typeface="Arial Black" panose="020B0A04020102020204" pitchFamily="34" charset="0"/>
              </a:rPr>
              <a:t> to LED</a:t>
            </a:r>
            <a:endParaRPr lang="de-DE" sz="2800" dirty="0">
              <a:solidFill>
                <a:schemeClr val="bg1"/>
              </a:solidFill>
              <a:latin typeface="Arial Black" panose="020B0A04020102020204" pitchFamily="34" charset="0"/>
            </a:endParaRPr>
          </a:p>
        </p:txBody>
      </p:sp>
      <p:sp>
        <p:nvSpPr>
          <p:cNvPr id="12" name="Textfeld 11"/>
          <p:cNvSpPr txBox="1"/>
          <p:nvPr/>
        </p:nvSpPr>
        <p:spPr>
          <a:xfrm>
            <a:off x="5076056" y="6213293"/>
            <a:ext cx="2001258" cy="338554"/>
          </a:xfrm>
          <a:prstGeom prst="rect">
            <a:avLst/>
          </a:prstGeom>
          <a:solidFill>
            <a:schemeClr val="tx1"/>
          </a:solidFill>
        </p:spPr>
        <p:txBody>
          <a:bodyPr wrap="square" rtlCol="0">
            <a:spAutoFit/>
          </a:bodyPr>
          <a:lstStyle/>
          <a:p>
            <a:pPr algn="r"/>
            <a:r>
              <a:rPr lang="de-DE" sz="1600" dirty="0">
                <a:solidFill>
                  <a:schemeClr val="bg1">
                    <a:lumMod val="75000"/>
                  </a:schemeClr>
                </a:solidFill>
                <a:latin typeface="Arial Black" panose="020B0A04020102020204" pitchFamily="34" charset="0"/>
              </a:rPr>
              <a:t>time in </a:t>
            </a:r>
            <a:r>
              <a:rPr lang="de-DE" sz="1600" dirty="0" err="1">
                <a:solidFill>
                  <a:schemeClr val="bg1">
                    <a:lumMod val="75000"/>
                  </a:schemeClr>
                </a:solidFill>
                <a:latin typeface="Arial Black" panose="020B0A04020102020204" pitchFamily="34" charset="0"/>
              </a:rPr>
              <a:t>ms</a:t>
            </a:r>
            <a:r>
              <a:rPr lang="de-DE" sz="1600" dirty="0">
                <a:solidFill>
                  <a:schemeClr val="bg1">
                    <a:lumMod val="75000"/>
                  </a:schemeClr>
                </a:solidFill>
                <a:latin typeface="Arial Black" panose="020B0A04020102020204" pitchFamily="34" charset="0"/>
              </a:rPr>
              <a:t> </a:t>
            </a:r>
            <a:r>
              <a:rPr lang="de-DE" sz="1600" dirty="0">
                <a:solidFill>
                  <a:schemeClr val="bg1">
                    <a:lumMod val="75000"/>
                  </a:schemeClr>
                </a:solidFill>
                <a:latin typeface="Wingdings" panose="05000000000000000000" pitchFamily="2" charset="2"/>
              </a:rPr>
              <a:t>æ</a:t>
            </a:r>
          </a:p>
        </p:txBody>
      </p:sp>
      <p:sp>
        <p:nvSpPr>
          <p:cNvPr id="14"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sp>
        <p:nvSpPr>
          <p:cNvPr id="16" name="Rechteck 15"/>
          <p:cNvSpPr/>
          <p:nvPr/>
        </p:nvSpPr>
        <p:spPr>
          <a:xfrm>
            <a:off x="0" y="2316890"/>
            <a:ext cx="9144000" cy="2003112"/>
          </a:xfrm>
          <a:prstGeom prst="rect">
            <a:avLst/>
          </a:prstGeom>
          <a:solidFill>
            <a:schemeClr val="bg1">
              <a:lumMod val="95000"/>
              <a:alpha val="91000"/>
            </a:schemeClr>
          </a:solidFill>
        </p:spPr>
        <p:txBody>
          <a:bodyPr wrap="square">
            <a:spAutoFit/>
          </a:bodyPr>
          <a:lstStyle/>
          <a:p>
            <a:pPr marL="361950" lvl="3" indent="-285750">
              <a:spcAft>
                <a:spcPts val="476"/>
              </a:spcAft>
              <a:buClr>
                <a:schemeClr val="accent1"/>
              </a:buClr>
              <a:buFont typeface="Arial" panose="020B0604020202020204" pitchFamily="34" charset="0"/>
              <a:buChar char="•"/>
            </a:pPr>
            <a:r>
              <a:rPr lang="de-DE" altLang="de-DE" sz="2400" dirty="0">
                <a:solidFill>
                  <a:schemeClr val="tx1"/>
                </a:solidFill>
              </a:rPr>
              <a:t>Time </a:t>
            </a:r>
            <a:r>
              <a:rPr lang="de-DE" altLang="de-DE" sz="2400" dirty="0" err="1">
                <a:solidFill>
                  <a:schemeClr val="tx1"/>
                </a:solidFill>
              </a:rPr>
              <a:t>advantage</a:t>
            </a:r>
            <a:r>
              <a:rPr lang="de-DE" altLang="de-DE" sz="2400" dirty="0">
                <a:solidFill>
                  <a:schemeClr val="tx1"/>
                </a:solidFill>
              </a:rPr>
              <a:t> </a:t>
            </a:r>
            <a:r>
              <a:rPr lang="de-DE" altLang="de-DE" sz="2400" dirty="0" err="1">
                <a:solidFill>
                  <a:schemeClr val="tx1"/>
                </a:solidFill>
              </a:rPr>
              <a:t>up</a:t>
            </a:r>
            <a:r>
              <a:rPr lang="de-DE" altLang="de-DE" sz="2400" dirty="0">
                <a:solidFill>
                  <a:schemeClr val="tx1"/>
                </a:solidFill>
              </a:rPr>
              <a:t> to 260ms to </a:t>
            </a:r>
            <a:r>
              <a:rPr lang="de-DE" altLang="de-DE" sz="2400" dirty="0" err="1">
                <a:solidFill>
                  <a:schemeClr val="tx1"/>
                </a:solidFill>
              </a:rPr>
              <a:t>full</a:t>
            </a:r>
            <a:r>
              <a:rPr lang="de-DE" altLang="de-DE" sz="2400" dirty="0">
                <a:solidFill>
                  <a:schemeClr val="tx1"/>
                </a:solidFill>
              </a:rPr>
              <a:t> </a:t>
            </a:r>
            <a:r>
              <a:rPr lang="de-DE" altLang="de-DE" sz="2400" dirty="0" err="1" smtClean="0">
                <a:solidFill>
                  <a:schemeClr val="tx1"/>
                </a:solidFill>
              </a:rPr>
              <a:t>brightness</a:t>
            </a:r>
            <a:r>
              <a:rPr lang="de-DE" altLang="de-DE" sz="2400" dirty="0" smtClean="0">
                <a:solidFill>
                  <a:schemeClr val="tx1"/>
                </a:solidFill>
              </a:rPr>
              <a:t/>
            </a:r>
            <a:br>
              <a:rPr lang="de-DE" altLang="de-DE" sz="2400" dirty="0" smtClean="0">
                <a:solidFill>
                  <a:schemeClr val="tx1"/>
                </a:solidFill>
              </a:rPr>
            </a:br>
            <a:endParaRPr lang="de-DE" altLang="de-DE" sz="2400" dirty="0">
              <a:solidFill>
                <a:schemeClr val="tx1"/>
              </a:solidFill>
            </a:endParaRPr>
          </a:p>
          <a:p>
            <a:pPr marL="361950" lvl="3" indent="-285750">
              <a:spcAft>
                <a:spcPts val="476"/>
              </a:spcAft>
              <a:buClr>
                <a:schemeClr val="accent1"/>
              </a:buClr>
              <a:buFont typeface="Arial" panose="020B0604020202020204" pitchFamily="34" charset="0"/>
              <a:buChar char="•"/>
            </a:pPr>
            <a:r>
              <a:rPr lang="de-DE" altLang="de-DE" sz="2400" dirty="0" err="1">
                <a:solidFill>
                  <a:schemeClr val="tx1"/>
                </a:solidFill>
              </a:rPr>
              <a:t>Distance</a:t>
            </a:r>
            <a:r>
              <a:rPr lang="de-DE" altLang="de-DE" sz="2400" dirty="0">
                <a:solidFill>
                  <a:schemeClr val="tx1"/>
                </a:solidFill>
              </a:rPr>
              <a:t> </a:t>
            </a:r>
            <a:r>
              <a:rPr lang="de-DE" altLang="de-DE" sz="2400" dirty="0" err="1">
                <a:solidFill>
                  <a:schemeClr val="tx1"/>
                </a:solidFill>
              </a:rPr>
              <a:t>advantage</a:t>
            </a:r>
            <a:r>
              <a:rPr lang="de-DE" altLang="de-DE" sz="2400" dirty="0">
                <a:solidFill>
                  <a:schemeClr val="tx1"/>
                </a:solidFill>
              </a:rPr>
              <a:t> </a:t>
            </a:r>
            <a:r>
              <a:rPr lang="de-DE" altLang="de-DE" sz="2400" dirty="0" err="1">
                <a:solidFill>
                  <a:schemeClr val="tx1"/>
                </a:solidFill>
              </a:rPr>
              <a:t>up</a:t>
            </a:r>
            <a:r>
              <a:rPr lang="de-DE" altLang="de-DE" sz="2400" dirty="0">
                <a:solidFill>
                  <a:schemeClr val="tx1"/>
                </a:solidFill>
              </a:rPr>
              <a:t> to </a:t>
            </a:r>
            <a:r>
              <a:rPr lang="de-DE" altLang="de-DE" sz="2400" dirty="0" smtClean="0">
                <a:solidFill>
                  <a:schemeClr val="tx1"/>
                </a:solidFill>
              </a:rPr>
              <a:t>3,5m </a:t>
            </a:r>
            <a:r>
              <a:rPr lang="de-DE" altLang="de-DE" sz="2400" dirty="0">
                <a:solidFill>
                  <a:schemeClr val="tx1"/>
                </a:solidFill>
              </a:rPr>
              <a:t>at 50 </a:t>
            </a:r>
            <a:r>
              <a:rPr lang="de-DE" altLang="de-DE" sz="2400" dirty="0" smtClean="0">
                <a:solidFill>
                  <a:schemeClr val="tx1"/>
                </a:solidFill>
              </a:rPr>
              <a:t>km/h, </a:t>
            </a:r>
            <a:r>
              <a:rPr lang="de-DE" altLang="de-DE" sz="2400" dirty="0" err="1" smtClean="0">
                <a:solidFill>
                  <a:schemeClr val="tx1"/>
                </a:solidFill>
              </a:rPr>
              <a:t>leads</a:t>
            </a:r>
            <a:r>
              <a:rPr lang="de-DE" altLang="de-DE" sz="2400" dirty="0" smtClean="0">
                <a:solidFill>
                  <a:schemeClr val="tx1"/>
                </a:solidFill>
              </a:rPr>
              <a:t> to </a:t>
            </a:r>
            <a:r>
              <a:rPr lang="de-DE" altLang="de-DE" sz="2400" dirty="0" err="1" smtClean="0">
                <a:solidFill>
                  <a:schemeClr val="tx1"/>
                </a:solidFill>
              </a:rPr>
              <a:t>less</a:t>
            </a:r>
            <a:r>
              <a:rPr lang="de-DE" altLang="de-DE" sz="2400" dirty="0" smtClean="0">
                <a:solidFill>
                  <a:schemeClr val="tx1"/>
                </a:solidFill>
              </a:rPr>
              <a:t> time </a:t>
            </a:r>
            <a:r>
              <a:rPr lang="de-DE" altLang="de-DE" sz="2400" dirty="0" err="1" smtClean="0">
                <a:solidFill>
                  <a:schemeClr val="tx1"/>
                </a:solidFill>
              </a:rPr>
              <a:t>loss</a:t>
            </a:r>
            <a:r>
              <a:rPr lang="de-DE" altLang="de-DE" sz="2400" dirty="0" smtClean="0">
                <a:solidFill>
                  <a:schemeClr val="tx1"/>
                </a:solidFill>
              </a:rPr>
              <a:t> in </a:t>
            </a:r>
            <a:r>
              <a:rPr lang="de-DE" altLang="de-DE" sz="2400" dirty="0" err="1" smtClean="0">
                <a:solidFill>
                  <a:schemeClr val="tx1"/>
                </a:solidFill>
              </a:rPr>
              <a:t>response</a:t>
            </a:r>
            <a:r>
              <a:rPr lang="de-DE" altLang="de-DE" sz="2400" dirty="0" smtClean="0">
                <a:solidFill>
                  <a:schemeClr val="tx1"/>
                </a:solidFill>
              </a:rPr>
              <a:t> time for the driver/vehicle </a:t>
            </a:r>
            <a:r>
              <a:rPr lang="de-DE" altLang="de-DE" sz="2400" dirty="0" err="1" smtClean="0">
                <a:solidFill>
                  <a:schemeClr val="tx1"/>
                </a:solidFill>
              </a:rPr>
              <a:t>behind</a:t>
            </a:r>
            <a:r>
              <a:rPr lang="de-DE" altLang="de-DE" sz="2400" dirty="0" smtClean="0">
                <a:solidFill>
                  <a:schemeClr val="tx1"/>
                </a:solidFill>
              </a:rPr>
              <a:t/>
            </a:r>
            <a:br>
              <a:rPr lang="de-DE" altLang="de-DE" sz="2400" dirty="0" smtClean="0">
                <a:solidFill>
                  <a:schemeClr val="tx1"/>
                </a:solidFill>
              </a:rPr>
            </a:br>
            <a:endParaRPr lang="de-DE" altLang="de-DE" sz="2400" dirty="0">
              <a:solidFill>
                <a:schemeClr val="tx1"/>
              </a:solidFill>
            </a:endParaRPr>
          </a:p>
        </p:txBody>
      </p:sp>
    </p:spTree>
    <p:extLst>
      <p:ext uri="{BB962C8B-B14F-4D97-AF65-F5344CB8AC3E}">
        <p14:creationId xmlns:p14="http://schemas.microsoft.com/office/powerpoint/2010/main" val="28650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remove" display="0">
                  <p:stCondLst>
                    <p:cond delay="indefinite"/>
                  </p:stCondLst>
                </p:cTn>
                <p:tgtEl>
                  <p:spTgt spid="4"/>
                </p:tgtEl>
              </p:cMediaNode>
            </p:vide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6514" y="857845"/>
            <a:ext cx="5832650" cy="6480000"/>
          </a:xfrm>
        </p:spPr>
        <p:txBody>
          <a:bodyPr>
            <a:normAutofit/>
          </a:bodyPr>
          <a:lstStyle/>
          <a:p>
            <a:pPr marL="173038" lvl="2" indent="-173038">
              <a:spcAft>
                <a:spcPts val="635"/>
              </a:spcAft>
              <a:buNone/>
            </a:pPr>
            <a:r>
              <a:rPr lang="de-DE" altLang="de-DE" sz="1400" b="1" dirty="0"/>
              <a:t> </a:t>
            </a:r>
            <a:r>
              <a:rPr lang="de-DE" altLang="de-DE" sz="2400" b="1" dirty="0"/>
              <a:t>Technical </a:t>
            </a:r>
            <a:r>
              <a:rPr lang="de-DE" altLang="de-DE" sz="2400" b="1" dirty="0" smtClean="0"/>
              <a:t>Arguments: Higher </a:t>
            </a:r>
            <a:r>
              <a:rPr lang="de-DE" altLang="de-DE" sz="2400" b="1" dirty="0"/>
              <a:t>Safety with LED</a:t>
            </a:r>
          </a:p>
          <a:p>
            <a:pPr marL="2520" lvl="2" indent="0">
              <a:spcAft>
                <a:spcPts val="635"/>
              </a:spcAft>
              <a:buNone/>
            </a:pPr>
            <a:r>
              <a:rPr lang="de-DE" altLang="de-DE" sz="2400" dirty="0" err="1" smtClean="0"/>
              <a:t>Replacements</a:t>
            </a:r>
            <a:r>
              <a:rPr lang="de-DE" altLang="de-DE" sz="2400" dirty="0" smtClean="0"/>
              <a:t> </a:t>
            </a:r>
            <a:r>
              <a:rPr lang="de-DE" altLang="de-DE" sz="2400" dirty="0"/>
              <a:t>in </a:t>
            </a:r>
            <a:r>
              <a:rPr lang="de-DE" altLang="de-DE" sz="2400" dirty="0" smtClean="0"/>
              <a:t>Low Beam Head </a:t>
            </a:r>
            <a:r>
              <a:rPr lang="de-DE" altLang="de-DE" sz="2400" dirty="0" err="1" smtClean="0"/>
              <a:t>Lights</a:t>
            </a:r>
            <a:r>
              <a:rPr lang="de-DE" altLang="de-DE" sz="2400" dirty="0" smtClean="0"/>
              <a:t/>
            </a:r>
            <a:br>
              <a:rPr lang="de-DE" altLang="de-DE" sz="2400" dirty="0" smtClean="0"/>
            </a:br>
            <a:r>
              <a:rPr lang="de-DE" altLang="de-DE" sz="2400" b="1" dirty="0" smtClean="0"/>
              <a:t/>
            </a:r>
            <a:br>
              <a:rPr lang="de-DE" altLang="de-DE" sz="2400" b="1" dirty="0" smtClean="0"/>
            </a:br>
            <a:endParaRPr lang="de-DE" altLang="de-DE" sz="2400" b="1" dirty="0"/>
          </a:p>
          <a:p>
            <a:pPr marL="542925" lvl="3" indent="-355600" algn="l">
              <a:lnSpc>
                <a:spcPct val="80000"/>
              </a:lnSpc>
              <a:spcAft>
                <a:spcPts val="476"/>
              </a:spcAft>
              <a:buClr>
                <a:srgbClr val="0070C0"/>
              </a:buClr>
              <a:buFont typeface="Calibri" panose="020F0502020204030204" pitchFamily="34" charset="0"/>
              <a:buChar char="●"/>
            </a:pPr>
            <a:r>
              <a:rPr lang="de-DE" altLang="de-DE" sz="2400" dirty="0"/>
              <a:t>More </a:t>
            </a:r>
            <a:r>
              <a:rPr lang="de-DE" altLang="de-DE" sz="2400" dirty="0" err="1"/>
              <a:t>brightness</a:t>
            </a:r>
            <a:endParaRPr lang="de-DE" altLang="de-DE" sz="2400" dirty="0"/>
          </a:p>
          <a:p>
            <a:pPr marL="542925" lvl="3" indent="-355600" algn="l">
              <a:lnSpc>
                <a:spcPct val="80000"/>
              </a:lnSpc>
              <a:spcAft>
                <a:spcPts val="476"/>
              </a:spcAft>
              <a:buClr>
                <a:srgbClr val="0070C0"/>
              </a:buClr>
              <a:buFont typeface="Calibri" panose="020F0502020204030204" pitchFamily="34" charset="0"/>
              <a:buChar char="●"/>
            </a:pPr>
            <a:r>
              <a:rPr lang="de-DE" altLang="de-DE" sz="2400" dirty="0" err="1"/>
              <a:t>Better</a:t>
            </a:r>
            <a:r>
              <a:rPr lang="de-DE" altLang="de-DE" sz="2400" dirty="0"/>
              <a:t> </a:t>
            </a:r>
            <a:r>
              <a:rPr lang="de-DE" altLang="de-DE" sz="2400" dirty="0" err="1"/>
              <a:t>contrast</a:t>
            </a:r>
            <a:endParaRPr lang="de-DE" altLang="de-DE" sz="2400" dirty="0"/>
          </a:p>
          <a:p>
            <a:pPr marL="542925" lvl="3" indent="-355600" algn="l">
              <a:lnSpc>
                <a:spcPct val="80000"/>
              </a:lnSpc>
              <a:spcAft>
                <a:spcPts val="635"/>
              </a:spcAft>
              <a:buClr>
                <a:srgbClr val="0070C0"/>
              </a:buClr>
              <a:buFont typeface="Calibri" panose="020F0502020204030204" pitchFamily="34" charset="0"/>
              <a:buChar char="●"/>
            </a:pPr>
            <a:r>
              <a:rPr lang="de-DE" altLang="de-DE" sz="2400" dirty="0"/>
              <a:t>Higher </a:t>
            </a:r>
            <a:r>
              <a:rPr lang="de-DE" altLang="de-DE" sz="2400" dirty="0" err="1"/>
              <a:t>range</a:t>
            </a:r>
            <a:r>
              <a:rPr lang="de-DE" altLang="de-DE" sz="2400" dirty="0" smtClean="0">
                <a:solidFill>
                  <a:schemeClr val="tx1"/>
                </a:solidFill>
              </a:rPr>
              <a:t/>
            </a:r>
            <a:br>
              <a:rPr lang="de-DE" altLang="de-DE" sz="2400" dirty="0" smtClean="0">
                <a:solidFill>
                  <a:schemeClr val="tx1"/>
                </a:solidFill>
              </a:rPr>
            </a:br>
            <a:endParaRPr lang="de-DE" altLang="de-DE" sz="2400" dirty="0">
              <a:solidFill>
                <a:schemeClr val="tx1"/>
              </a:solidFill>
            </a:endParaRPr>
          </a:p>
          <a:p>
            <a:pPr marL="95250" lvl="2" indent="0">
              <a:spcBef>
                <a:spcPts val="476"/>
              </a:spcBef>
              <a:spcAft>
                <a:spcPts val="476"/>
              </a:spcAft>
              <a:buNone/>
            </a:pPr>
            <a:r>
              <a:rPr lang="de-DE" altLang="de-DE" sz="2400" dirty="0"/>
              <a:t>LED </a:t>
            </a:r>
            <a:r>
              <a:rPr lang="de-DE" altLang="de-DE" sz="2400" dirty="0" err="1" smtClean="0"/>
              <a:t>Replacements</a:t>
            </a:r>
            <a:r>
              <a:rPr lang="de-DE" altLang="de-DE" sz="2400" dirty="0" smtClean="0"/>
              <a:t> </a:t>
            </a:r>
            <a:r>
              <a:rPr lang="de-DE" altLang="de-DE" sz="2400" dirty="0" err="1" smtClean="0"/>
              <a:t>fulfill</a:t>
            </a:r>
            <a:r>
              <a:rPr lang="de-DE" altLang="de-DE" sz="2400" dirty="0" smtClean="0"/>
              <a:t> </a:t>
            </a:r>
            <a:r>
              <a:rPr lang="de-DE" altLang="de-DE" sz="2400" dirty="0" err="1" smtClean="0"/>
              <a:t>already</a:t>
            </a:r>
            <a:r>
              <a:rPr lang="de-DE" altLang="de-DE" sz="2400" dirty="0" smtClean="0"/>
              <a:t/>
            </a:r>
            <a:br>
              <a:rPr lang="de-DE" altLang="de-DE" sz="2400" dirty="0" smtClean="0"/>
            </a:br>
            <a:r>
              <a:rPr lang="de-DE" altLang="de-DE" sz="2400" dirty="0" err="1" smtClean="0"/>
              <a:t>many</a:t>
            </a:r>
            <a:r>
              <a:rPr lang="de-DE" altLang="de-DE" sz="2400" dirty="0" smtClean="0"/>
              <a:t> </a:t>
            </a:r>
            <a:r>
              <a:rPr lang="de-DE" altLang="de-DE" sz="2400" dirty="0" err="1" smtClean="0"/>
              <a:t>requirements</a:t>
            </a:r>
            <a:r>
              <a:rPr lang="de-DE" altLang="de-DE" sz="2400" dirty="0" smtClean="0"/>
              <a:t> in light </a:t>
            </a:r>
            <a:r>
              <a:rPr lang="de-DE" altLang="de-DE" sz="2400" dirty="0" err="1" smtClean="0"/>
              <a:t>distri</a:t>
            </a:r>
            <a:r>
              <a:rPr lang="de-DE" altLang="de-DE" sz="2400" dirty="0" smtClean="0"/>
              <a:t>-</a:t>
            </a:r>
            <a:br>
              <a:rPr lang="de-DE" altLang="de-DE" sz="2400" dirty="0" smtClean="0"/>
            </a:br>
            <a:r>
              <a:rPr lang="de-DE" altLang="de-DE" sz="2400" dirty="0" err="1" smtClean="0"/>
              <a:t>bution</a:t>
            </a:r>
            <a:r>
              <a:rPr lang="de-DE" altLang="de-DE" sz="2400" dirty="0" smtClean="0"/>
              <a:t> </a:t>
            </a:r>
            <a:r>
              <a:rPr lang="de-DE" altLang="de-DE" sz="2400" dirty="0" err="1" smtClean="0"/>
              <a:t>of</a:t>
            </a:r>
            <a:r>
              <a:rPr lang="de-DE" altLang="de-DE" sz="2400" dirty="0" smtClean="0"/>
              <a:t> UNECE </a:t>
            </a:r>
            <a:r>
              <a:rPr lang="de-DE" altLang="de-DE" sz="2400" dirty="0" err="1" smtClean="0"/>
              <a:t>regulations</a:t>
            </a:r>
            <a:r>
              <a:rPr lang="de-DE" altLang="de-DE" sz="2400" dirty="0" smtClean="0"/>
              <a:t> for</a:t>
            </a:r>
            <a:br>
              <a:rPr lang="de-DE" altLang="de-DE" sz="2400" dirty="0" smtClean="0"/>
            </a:br>
            <a:r>
              <a:rPr lang="de-DE" altLang="de-DE" sz="2400" dirty="0" err="1" smtClean="0"/>
              <a:t>incandescent</a:t>
            </a:r>
            <a:r>
              <a:rPr lang="de-DE" altLang="de-DE" sz="2400" dirty="0" smtClean="0"/>
              <a:t> </a:t>
            </a:r>
            <a:r>
              <a:rPr lang="de-DE" altLang="de-DE" sz="2400" dirty="0" err="1"/>
              <a:t>filament</a:t>
            </a:r>
            <a:r>
              <a:rPr lang="de-DE" altLang="de-DE" sz="2400" dirty="0"/>
              <a:t> </a:t>
            </a:r>
            <a:r>
              <a:rPr lang="de-DE" altLang="de-DE" sz="2400" dirty="0" err="1" smtClean="0"/>
              <a:t>lamps</a:t>
            </a:r>
            <a:endParaRPr lang="de-DE" altLang="de-DE" sz="1400" dirty="0" smtClean="0"/>
          </a:p>
        </p:txBody>
      </p:sp>
      <p:sp>
        <p:nvSpPr>
          <p:cNvPr id="14" name="Textfeld 13"/>
          <p:cNvSpPr txBox="1"/>
          <p:nvPr/>
        </p:nvSpPr>
        <p:spPr>
          <a:xfrm>
            <a:off x="7453966" y="2011072"/>
            <a:ext cx="819583" cy="263277"/>
          </a:xfrm>
          <a:prstGeom prst="rect">
            <a:avLst/>
          </a:prstGeom>
          <a:noFill/>
        </p:spPr>
        <p:txBody>
          <a:bodyPr wrap="square" rtlCol="0">
            <a:spAutoFit/>
          </a:bodyPr>
          <a:lstStyle/>
          <a:p>
            <a:pPr algn="r"/>
            <a:r>
              <a:rPr lang="de-DE" sz="1111" dirty="0">
                <a:solidFill>
                  <a:schemeClr val="bg1"/>
                </a:solidFill>
                <a:latin typeface="+mn-lt"/>
              </a:rPr>
              <a:t>Halogen</a:t>
            </a:r>
          </a:p>
        </p:txBody>
      </p:sp>
      <p:sp>
        <p:nvSpPr>
          <p:cNvPr id="17"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a:t>
            </a:r>
            <a:endParaRPr lang="en-US" sz="3200" b="1" dirty="0">
              <a:solidFill>
                <a:schemeClr val="bg1"/>
              </a:solidFill>
              <a:latin typeface="Futura Std Medium" pitchFamily="34" charset="0"/>
            </a:endParaRPr>
          </a:p>
        </p:txBody>
      </p:sp>
      <p:pic>
        <p:nvPicPr>
          <p:cNvPr id="9" name="Inhaltsplatzhalt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509" y="4021500"/>
            <a:ext cx="2241623" cy="1682900"/>
          </a:xfrm>
          <a:prstGeom prst="rect">
            <a:avLst/>
          </a:prstGeom>
        </p:spPr>
      </p:pic>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4509" y="2162813"/>
            <a:ext cx="2241623" cy="1682900"/>
          </a:xfrm>
          <a:prstGeom prst="rect">
            <a:avLst/>
          </a:prstGeom>
        </p:spPr>
      </p:pic>
      <p:sp>
        <p:nvSpPr>
          <p:cNvPr id="12" name="Textfeld 11"/>
          <p:cNvSpPr txBox="1"/>
          <p:nvPr/>
        </p:nvSpPr>
        <p:spPr>
          <a:xfrm>
            <a:off x="6946132" y="2174834"/>
            <a:ext cx="1028137" cy="346249"/>
          </a:xfrm>
          <a:prstGeom prst="rect">
            <a:avLst/>
          </a:prstGeom>
          <a:noFill/>
        </p:spPr>
        <p:txBody>
          <a:bodyPr wrap="square" rtlCol="0">
            <a:spAutoFit/>
          </a:bodyPr>
          <a:lstStyle/>
          <a:p>
            <a:pPr>
              <a:lnSpc>
                <a:spcPct val="110000"/>
              </a:lnSpc>
            </a:pPr>
            <a:r>
              <a:rPr lang="de-DE" sz="750" b="1" dirty="0">
                <a:latin typeface="Calibri" panose="020F0502020204030204" pitchFamily="34" charset="0"/>
                <a:cs typeface="Calibri" panose="020F0502020204030204" pitchFamily="34" charset="0"/>
              </a:rPr>
              <a:t>BMW MINI with Philips H4 Halogen</a:t>
            </a:r>
          </a:p>
        </p:txBody>
      </p:sp>
      <p:sp>
        <p:nvSpPr>
          <p:cNvPr id="13" name="Textfeld 12"/>
          <p:cNvSpPr txBox="1"/>
          <p:nvPr/>
        </p:nvSpPr>
        <p:spPr>
          <a:xfrm>
            <a:off x="6946132" y="4021500"/>
            <a:ext cx="1364660" cy="346249"/>
          </a:xfrm>
          <a:prstGeom prst="rect">
            <a:avLst/>
          </a:prstGeom>
          <a:noFill/>
        </p:spPr>
        <p:txBody>
          <a:bodyPr wrap="square" rtlCol="0">
            <a:spAutoFit/>
          </a:bodyPr>
          <a:lstStyle/>
          <a:p>
            <a:pPr>
              <a:lnSpc>
                <a:spcPct val="110000"/>
              </a:lnSpc>
            </a:pPr>
            <a:r>
              <a:rPr lang="de-DE" sz="750" b="1" dirty="0">
                <a:latin typeface="Calibri" panose="020F0502020204030204" pitchFamily="34" charset="0"/>
                <a:cs typeface="Calibri" panose="020F0502020204030204" pitchFamily="34" charset="0"/>
              </a:rPr>
              <a:t>BMW MINI with </a:t>
            </a:r>
          </a:p>
          <a:p>
            <a:pPr>
              <a:lnSpc>
                <a:spcPct val="110000"/>
              </a:lnSpc>
            </a:pPr>
            <a:r>
              <a:rPr lang="de-DE" sz="750" b="1" dirty="0" err="1">
                <a:latin typeface="Calibri" panose="020F0502020204030204" pitchFamily="34" charset="0"/>
                <a:cs typeface="Calibri" panose="020F0502020204030204" pitchFamily="34" charset="0"/>
              </a:rPr>
              <a:t>Nighteye</a:t>
            </a:r>
            <a:r>
              <a:rPr lang="de-DE" sz="750" b="1" dirty="0">
                <a:latin typeface="Calibri" panose="020F0502020204030204" pitchFamily="34" charset="0"/>
                <a:cs typeface="Calibri" panose="020F0502020204030204" pitchFamily="34" charset="0"/>
              </a:rPr>
              <a:t> H4 LED light </a:t>
            </a:r>
            <a:r>
              <a:rPr lang="de-DE" sz="750" b="1" dirty="0" err="1">
                <a:latin typeface="Calibri" panose="020F0502020204030204" pitchFamily="34" charset="0"/>
                <a:cs typeface="Calibri" panose="020F0502020204030204" pitchFamily="34" charset="0"/>
              </a:rPr>
              <a:t>source</a:t>
            </a:r>
            <a:endParaRPr lang="de-DE" sz="75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967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23954" y="915804"/>
            <a:ext cx="9020045" cy="714436"/>
          </a:xfrm>
          <a:prstGeom prst="rect">
            <a:avLst/>
          </a:prstGeom>
        </p:spPr>
        <p:txBody>
          <a:bodyPr/>
          <a:lstStyle>
            <a:lvl1pPr algn="l" defTabSz="914423" rtl="0" eaLnBrk="1" latinLnBrk="0" hangingPunct="1">
              <a:lnSpc>
                <a:spcPct val="93000"/>
              </a:lnSpc>
              <a:spcBef>
                <a:spcPct val="0"/>
              </a:spcBef>
              <a:buNone/>
              <a:defRPr lang="en-US" sz="3600" b="1" kern="1200" baseline="0" dirty="0">
                <a:solidFill>
                  <a:schemeClr val="tx1"/>
                </a:solidFill>
                <a:latin typeface="+mj-lt"/>
                <a:ea typeface="+mj-ea"/>
                <a:cs typeface="+mj-cs"/>
                <a:sym typeface="+mn-lt"/>
              </a:defRPr>
            </a:lvl1pPr>
          </a:lstStyle>
          <a:p>
            <a:r>
              <a:rPr lang="de-DE" sz="2400" dirty="0" smtClean="0">
                <a:latin typeface="Calibri" panose="020F0502020204030204" pitchFamily="34" charset="0"/>
                <a:cs typeface="Calibri" panose="020F0502020204030204" pitchFamily="34" charset="0"/>
              </a:rPr>
              <a:t>Technical Arguments: Higher Safety with LED</a:t>
            </a:r>
          </a:p>
          <a:p>
            <a:r>
              <a:rPr lang="de-DE" sz="2400" b="0" dirty="0" smtClean="0">
                <a:latin typeface="Calibri" panose="020F0502020204030204" pitchFamily="34" charset="0"/>
                <a:cs typeface="Calibri" panose="020F0502020204030204" pitchFamily="34" charset="0"/>
              </a:rPr>
              <a:t/>
            </a:r>
            <a:br>
              <a:rPr lang="de-DE" sz="2400" b="0" dirty="0" smtClean="0">
                <a:latin typeface="Calibri" panose="020F0502020204030204" pitchFamily="34" charset="0"/>
                <a:cs typeface="Calibri" panose="020F0502020204030204" pitchFamily="34" charset="0"/>
              </a:rPr>
            </a:br>
            <a:r>
              <a:rPr lang="de-DE" sz="2400" b="0" dirty="0" err="1" smtClean="0"/>
              <a:t>Tested</a:t>
            </a:r>
            <a:r>
              <a:rPr lang="de-DE" sz="2400" b="0" dirty="0" smtClean="0"/>
              <a:t> with Free-form </a:t>
            </a:r>
            <a:r>
              <a:rPr lang="de-DE" sz="2400" b="0" dirty="0" err="1"/>
              <a:t>Reflector</a:t>
            </a:r>
            <a:r>
              <a:rPr lang="de-DE" sz="2400" b="0" dirty="0"/>
              <a:t>: BMW MINI (H4)</a:t>
            </a:r>
          </a:p>
          <a:p>
            <a:r>
              <a:rPr lang="de-DE" sz="2400" b="0" dirty="0"/>
              <a:t>Light Distribution Low </a:t>
            </a:r>
            <a:r>
              <a:rPr lang="de-DE" sz="2400" b="0" dirty="0" smtClean="0"/>
              <a:t>Beam – </a:t>
            </a:r>
            <a:r>
              <a:rPr lang="de-DE" sz="2400" b="0" dirty="0" err="1" smtClean="0"/>
              <a:t>Driver´s</a:t>
            </a:r>
            <a:r>
              <a:rPr lang="de-DE" sz="2400" b="0" dirty="0" smtClean="0"/>
              <a:t> View</a:t>
            </a:r>
            <a:endParaRPr lang="de-DE" sz="2400" b="0" dirty="0"/>
          </a:p>
          <a:p>
            <a:endParaRPr lang="de-DE" sz="2700" dirty="0"/>
          </a:p>
        </p:txBody>
      </p:sp>
      <p:pic>
        <p:nvPicPr>
          <p:cNvPr id="17" name="Grafik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327" y="3749476"/>
            <a:ext cx="3095523" cy="956404"/>
          </a:xfrm>
          <a:prstGeom prst="rect">
            <a:avLst/>
          </a:prstGeom>
        </p:spPr>
      </p:pic>
      <p:pic>
        <p:nvPicPr>
          <p:cNvPr id="18" name="Grafik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938" y="4886212"/>
            <a:ext cx="3079912" cy="919052"/>
          </a:xfrm>
          <a:prstGeom prst="rect">
            <a:avLst/>
          </a:prstGeom>
        </p:spPr>
      </p:pic>
      <p:pic>
        <p:nvPicPr>
          <p:cNvPr id="20" name="Grafik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797" y="2670835"/>
            <a:ext cx="3094054" cy="945000"/>
          </a:xfrm>
          <a:prstGeom prst="rect">
            <a:avLst/>
          </a:prstGeom>
        </p:spPr>
      </p:pic>
      <p:pic>
        <p:nvPicPr>
          <p:cNvPr id="21" name="Grafik 20"/>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a:off x="5148079" y="4857488"/>
            <a:ext cx="3126600" cy="931388"/>
          </a:xfrm>
          <a:prstGeom prst="rect">
            <a:avLst/>
          </a:prstGeom>
        </p:spPr>
      </p:pic>
      <p:pic>
        <p:nvPicPr>
          <p:cNvPr id="22" name="Grafik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48064" y="2650116"/>
            <a:ext cx="3126615" cy="945000"/>
          </a:xfrm>
          <a:prstGeom prst="rect">
            <a:avLst/>
          </a:prstGeom>
        </p:spPr>
      </p:pic>
      <p:pic>
        <p:nvPicPr>
          <p:cNvPr id="23" name="Grafik 2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51464" y="3734765"/>
            <a:ext cx="3126600" cy="949978"/>
          </a:xfrm>
          <a:prstGeom prst="rect">
            <a:avLst/>
          </a:prstGeom>
        </p:spPr>
      </p:pic>
      <p:sp>
        <p:nvSpPr>
          <p:cNvPr id="12" name="Textfeld 11"/>
          <p:cNvSpPr txBox="1"/>
          <p:nvPr/>
        </p:nvSpPr>
        <p:spPr>
          <a:xfrm>
            <a:off x="507389" y="2670736"/>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Philips H4 Halogen</a:t>
            </a:r>
          </a:p>
        </p:txBody>
      </p:sp>
      <p:sp>
        <p:nvSpPr>
          <p:cNvPr id="14" name="Textfeld 13"/>
          <p:cNvSpPr txBox="1"/>
          <p:nvPr/>
        </p:nvSpPr>
        <p:spPr>
          <a:xfrm>
            <a:off x="5150405" y="2652676"/>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Philips H4 Halogen</a:t>
            </a:r>
          </a:p>
        </p:txBody>
      </p:sp>
      <p:sp>
        <p:nvSpPr>
          <p:cNvPr id="15" name="Textfeld 14"/>
          <p:cNvSpPr txBox="1"/>
          <p:nvPr/>
        </p:nvSpPr>
        <p:spPr>
          <a:xfrm>
            <a:off x="491026" y="3744474"/>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Philips H4 LED light </a:t>
            </a:r>
            <a:r>
              <a:rPr lang="de-DE" sz="750" b="1" dirty="0" err="1">
                <a:solidFill>
                  <a:schemeClr val="bg1"/>
                </a:solidFill>
                <a:latin typeface="Calibri" panose="020F0502020204030204" pitchFamily="34" charset="0"/>
                <a:cs typeface="Calibri" panose="020F0502020204030204" pitchFamily="34" charset="0"/>
              </a:rPr>
              <a:t>source</a:t>
            </a:r>
            <a:endParaRPr lang="de-DE" sz="750" b="1" dirty="0">
              <a:solidFill>
                <a:schemeClr val="bg1"/>
              </a:solidFill>
              <a:latin typeface="Calibri" panose="020F0502020204030204" pitchFamily="34" charset="0"/>
              <a:cs typeface="Calibri" panose="020F0502020204030204" pitchFamily="34" charset="0"/>
            </a:endParaRPr>
          </a:p>
        </p:txBody>
      </p:sp>
      <p:sp>
        <p:nvSpPr>
          <p:cNvPr id="16" name="Textfeld 15"/>
          <p:cNvSpPr txBox="1"/>
          <p:nvPr/>
        </p:nvSpPr>
        <p:spPr>
          <a:xfrm>
            <a:off x="5150323" y="3732033"/>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Philips H4 LED </a:t>
            </a:r>
            <a:r>
              <a:rPr lang="de-DE" sz="750" dirty="0">
                <a:solidFill>
                  <a:schemeClr val="bg1"/>
                </a:solidFill>
                <a:latin typeface="Calibri" panose="020F0502020204030204" pitchFamily="34" charset="0"/>
                <a:cs typeface="Calibri" panose="020F0502020204030204" pitchFamily="34" charset="0"/>
              </a:rPr>
              <a:t>light </a:t>
            </a:r>
            <a:r>
              <a:rPr lang="de-DE" sz="750" dirty="0" err="1">
                <a:solidFill>
                  <a:schemeClr val="bg1"/>
                </a:solidFill>
                <a:latin typeface="Calibri" panose="020F0502020204030204" pitchFamily="34" charset="0"/>
                <a:cs typeface="Calibri" panose="020F0502020204030204" pitchFamily="34" charset="0"/>
              </a:rPr>
              <a:t>source</a:t>
            </a:r>
            <a:endParaRPr lang="de-DE" sz="750" b="1" dirty="0">
              <a:solidFill>
                <a:schemeClr val="bg1"/>
              </a:solidFill>
              <a:latin typeface="Calibri" panose="020F0502020204030204" pitchFamily="34" charset="0"/>
              <a:cs typeface="Calibri" panose="020F0502020204030204" pitchFamily="34" charset="0"/>
            </a:endParaRPr>
          </a:p>
        </p:txBody>
      </p:sp>
      <p:sp>
        <p:nvSpPr>
          <p:cNvPr id="24" name="Textfeld 23"/>
          <p:cNvSpPr txBox="1"/>
          <p:nvPr/>
        </p:nvSpPr>
        <p:spPr>
          <a:xfrm>
            <a:off x="489184" y="4870885"/>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a:t>
            </a:r>
            <a:r>
              <a:rPr lang="de-DE" sz="750" b="1" dirty="0" err="1">
                <a:solidFill>
                  <a:schemeClr val="bg1"/>
                </a:solidFill>
                <a:latin typeface="Calibri" panose="020F0502020204030204" pitchFamily="34" charset="0"/>
                <a:cs typeface="Calibri" panose="020F0502020204030204" pitchFamily="34" charset="0"/>
              </a:rPr>
              <a:t>Nighteye</a:t>
            </a:r>
            <a:r>
              <a:rPr lang="de-DE" sz="750" b="1" dirty="0">
                <a:solidFill>
                  <a:schemeClr val="bg1"/>
                </a:solidFill>
                <a:latin typeface="Calibri" panose="020F0502020204030204" pitchFamily="34" charset="0"/>
                <a:cs typeface="Calibri" panose="020F0502020204030204" pitchFamily="34" charset="0"/>
              </a:rPr>
              <a:t> H4 LED light </a:t>
            </a:r>
            <a:r>
              <a:rPr lang="de-DE" sz="750" b="1" dirty="0" err="1">
                <a:solidFill>
                  <a:schemeClr val="bg1"/>
                </a:solidFill>
                <a:latin typeface="Calibri" panose="020F0502020204030204" pitchFamily="34" charset="0"/>
                <a:cs typeface="Calibri" panose="020F0502020204030204" pitchFamily="34" charset="0"/>
              </a:rPr>
              <a:t>source</a:t>
            </a:r>
            <a:endParaRPr lang="de-DE" sz="750" b="1" dirty="0">
              <a:solidFill>
                <a:schemeClr val="bg1"/>
              </a:solidFill>
              <a:latin typeface="Calibri" panose="020F0502020204030204" pitchFamily="34" charset="0"/>
              <a:cs typeface="Calibri" panose="020F0502020204030204" pitchFamily="34" charset="0"/>
            </a:endParaRPr>
          </a:p>
        </p:txBody>
      </p:sp>
      <p:sp>
        <p:nvSpPr>
          <p:cNvPr id="25" name="Textfeld 24"/>
          <p:cNvSpPr txBox="1"/>
          <p:nvPr/>
        </p:nvSpPr>
        <p:spPr>
          <a:xfrm>
            <a:off x="5148481" y="4858444"/>
            <a:ext cx="1901015" cy="219291"/>
          </a:xfrm>
          <a:prstGeom prst="rect">
            <a:avLst/>
          </a:prstGeom>
          <a:noFill/>
        </p:spPr>
        <p:txBody>
          <a:bodyPr wrap="square" rtlCol="0">
            <a:spAutoFit/>
          </a:bodyPr>
          <a:lstStyle/>
          <a:p>
            <a:pPr>
              <a:lnSpc>
                <a:spcPct val="110000"/>
              </a:lnSpc>
            </a:pPr>
            <a:r>
              <a:rPr lang="de-DE" sz="750" b="1" dirty="0">
                <a:solidFill>
                  <a:schemeClr val="bg1"/>
                </a:solidFill>
                <a:latin typeface="Calibri" panose="020F0502020204030204" pitchFamily="34" charset="0"/>
                <a:cs typeface="Calibri" panose="020F0502020204030204" pitchFamily="34" charset="0"/>
              </a:rPr>
              <a:t> </a:t>
            </a:r>
            <a:r>
              <a:rPr lang="de-DE" sz="750" b="1" dirty="0" err="1">
                <a:solidFill>
                  <a:schemeClr val="bg1"/>
                </a:solidFill>
                <a:latin typeface="Calibri" panose="020F0502020204030204" pitchFamily="34" charset="0"/>
                <a:cs typeface="Calibri" panose="020F0502020204030204" pitchFamily="34" charset="0"/>
              </a:rPr>
              <a:t>Nighteye</a:t>
            </a:r>
            <a:r>
              <a:rPr lang="de-DE" sz="750" b="1" dirty="0">
                <a:solidFill>
                  <a:schemeClr val="bg1"/>
                </a:solidFill>
                <a:latin typeface="Calibri" panose="020F0502020204030204" pitchFamily="34" charset="0"/>
                <a:cs typeface="Calibri" panose="020F0502020204030204" pitchFamily="34" charset="0"/>
              </a:rPr>
              <a:t> H4 LED </a:t>
            </a:r>
            <a:r>
              <a:rPr lang="de-DE" sz="750" dirty="0">
                <a:solidFill>
                  <a:schemeClr val="bg1"/>
                </a:solidFill>
                <a:latin typeface="Calibri" panose="020F0502020204030204" pitchFamily="34" charset="0"/>
                <a:cs typeface="Calibri" panose="020F0502020204030204" pitchFamily="34" charset="0"/>
              </a:rPr>
              <a:t>light </a:t>
            </a:r>
            <a:r>
              <a:rPr lang="de-DE" sz="750" dirty="0" err="1">
                <a:solidFill>
                  <a:schemeClr val="bg1"/>
                </a:solidFill>
                <a:latin typeface="Calibri" panose="020F0502020204030204" pitchFamily="34" charset="0"/>
                <a:cs typeface="Calibri" panose="020F0502020204030204" pitchFamily="34" charset="0"/>
              </a:rPr>
              <a:t>source</a:t>
            </a:r>
            <a:endParaRPr lang="de-DE" sz="750" b="1" dirty="0">
              <a:solidFill>
                <a:schemeClr val="bg1"/>
              </a:solidFill>
              <a:latin typeface="Calibri" panose="020F0502020204030204" pitchFamily="34" charset="0"/>
              <a:cs typeface="Calibri" panose="020F0502020204030204" pitchFamily="34" charset="0"/>
            </a:endParaRPr>
          </a:p>
        </p:txBody>
      </p:sp>
      <p:sp>
        <p:nvSpPr>
          <p:cNvPr id="26" name="Shape 65"/>
          <p:cNvSpPr txBox="1">
            <a:spLocks/>
          </p:cNvSpPr>
          <p:nvPr/>
        </p:nvSpPr>
        <p:spPr>
          <a:xfrm>
            <a:off x="1907704" y="217103"/>
            <a:ext cx="6940405" cy="4573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r" defTabSz="457200">
              <a:defRPr sz="1600" spc="130">
                <a:solidFill>
                  <a:srgbClr val="FFFFFF"/>
                </a:solidFill>
                <a:latin typeface="Futura Std Light"/>
                <a:ea typeface="Futura Std Light"/>
                <a:cs typeface="Futura Std Light"/>
                <a:sym typeface="Futura Std Light"/>
              </a:defRPr>
            </a:lvl1pPr>
            <a:lvl2pPr algn="r" defTabSz="457200">
              <a:defRPr sz="1600" spc="130">
                <a:solidFill>
                  <a:srgbClr val="FFFFFF"/>
                </a:solidFill>
                <a:latin typeface="Futura Std Light"/>
                <a:ea typeface="Futura Std Light"/>
                <a:cs typeface="Futura Std Light"/>
                <a:sym typeface="Futura Std Light"/>
              </a:defRPr>
            </a:lvl2pPr>
            <a:lvl3pPr algn="r" defTabSz="457200">
              <a:defRPr sz="1600" spc="130">
                <a:solidFill>
                  <a:srgbClr val="FFFFFF"/>
                </a:solidFill>
                <a:latin typeface="Futura Std Light"/>
                <a:ea typeface="Futura Std Light"/>
                <a:cs typeface="Futura Std Light"/>
                <a:sym typeface="Futura Std Light"/>
              </a:defRPr>
            </a:lvl3pPr>
            <a:lvl4pPr algn="r" defTabSz="457200">
              <a:defRPr sz="1600" spc="130">
                <a:solidFill>
                  <a:srgbClr val="FFFFFF"/>
                </a:solidFill>
                <a:latin typeface="Futura Std Light"/>
                <a:ea typeface="Futura Std Light"/>
                <a:cs typeface="Futura Std Light"/>
                <a:sym typeface="Futura Std Light"/>
              </a:defRPr>
            </a:lvl4pPr>
            <a:lvl5pPr algn="r" defTabSz="457200">
              <a:defRPr sz="1600" spc="130">
                <a:solidFill>
                  <a:srgbClr val="FFFFFF"/>
                </a:solidFill>
                <a:latin typeface="Futura Std Light"/>
                <a:ea typeface="Futura Std Light"/>
                <a:cs typeface="Futura Std Light"/>
                <a:sym typeface="Futura Std Light"/>
              </a:defRPr>
            </a:lvl5pPr>
            <a:lvl6pPr algn="r" defTabSz="457200">
              <a:defRPr sz="1600" spc="130">
                <a:solidFill>
                  <a:srgbClr val="FFFFFF"/>
                </a:solidFill>
                <a:latin typeface="Futura Std Light"/>
                <a:ea typeface="Futura Std Light"/>
                <a:cs typeface="Futura Std Light"/>
                <a:sym typeface="Futura Std Light"/>
              </a:defRPr>
            </a:lvl6pPr>
            <a:lvl7pPr algn="r" defTabSz="457200">
              <a:defRPr sz="1600" spc="130">
                <a:solidFill>
                  <a:srgbClr val="FFFFFF"/>
                </a:solidFill>
                <a:latin typeface="Futura Std Light"/>
                <a:ea typeface="Futura Std Light"/>
                <a:cs typeface="Futura Std Light"/>
                <a:sym typeface="Futura Std Light"/>
              </a:defRPr>
            </a:lvl7pPr>
            <a:lvl8pPr algn="r" defTabSz="457200">
              <a:defRPr sz="1600" spc="130">
                <a:solidFill>
                  <a:srgbClr val="FFFFFF"/>
                </a:solidFill>
                <a:latin typeface="Futura Std Light"/>
                <a:ea typeface="Futura Std Light"/>
                <a:cs typeface="Futura Std Light"/>
                <a:sym typeface="Futura Std Light"/>
              </a:defRPr>
            </a:lvl8pPr>
            <a:lvl9pPr algn="r" defTabSz="457200">
              <a:defRPr sz="1600" spc="130">
                <a:solidFill>
                  <a:srgbClr val="FFFFFF"/>
                </a:solidFill>
                <a:latin typeface="Futura Std Light"/>
                <a:ea typeface="Futura Std Light"/>
                <a:cs typeface="Futura Std Light"/>
                <a:sym typeface="Futura Std Light"/>
              </a:defRPr>
            </a:lvl9pPr>
          </a:lstStyle>
          <a:p>
            <a:pPr>
              <a:defRPr sz="1800" spc="0">
                <a:solidFill>
                  <a:srgbClr val="000000"/>
                </a:solidFill>
              </a:defRPr>
            </a:pPr>
            <a:r>
              <a:rPr lang="en-US" sz="3200" b="1" spc="0" dirty="0" smtClean="0">
                <a:solidFill>
                  <a:schemeClr val="bg1"/>
                </a:solidFill>
                <a:latin typeface="Calibri" panose="020F0502020204030204" pitchFamily="34" charset="0"/>
              </a:rPr>
              <a:t>LED Replacement Light Sources in Vehicles</a:t>
            </a:r>
            <a:endParaRPr lang="en-US" sz="3200" b="1" dirty="0">
              <a:solidFill>
                <a:schemeClr val="bg1"/>
              </a:solidFill>
              <a:latin typeface="Futura Std Medium" pitchFamily="34" charset="0"/>
            </a:endParaRPr>
          </a:p>
        </p:txBody>
      </p:sp>
    </p:spTree>
    <p:extLst>
      <p:ext uri="{BB962C8B-B14F-4D97-AF65-F5344CB8AC3E}">
        <p14:creationId xmlns:p14="http://schemas.microsoft.com/office/powerpoint/2010/main" val="56357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Standarddesign">
  <a:themeElements>
    <a:clrScheme name="2_Standarddesign 1">
      <a:dk1>
        <a:srgbClr val="000000"/>
      </a:dk1>
      <a:lt1>
        <a:srgbClr val="FFFFFF"/>
      </a:lt1>
      <a:dk2>
        <a:srgbClr val="4D4D4D"/>
      </a:dk2>
      <a:lt2>
        <a:srgbClr val="C0C0C0"/>
      </a:lt2>
      <a:accent1>
        <a:srgbClr val="FFCC00"/>
      </a:accent1>
      <a:accent2>
        <a:srgbClr val="CC3300"/>
      </a:accent2>
      <a:accent3>
        <a:srgbClr val="FFFFFF"/>
      </a:accent3>
      <a:accent4>
        <a:srgbClr val="000000"/>
      </a:accent4>
      <a:accent5>
        <a:srgbClr val="FFE2AA"/>
      </a:accent5>
      <a:accent6>
        <a:srgbClr val="B92D00"/>
      </a:accent6>
      <a:hlink>
        <a:srgbClr val="FFCC00"/>
      </a:hlink>
      <a:folHlink>
        <a:srgbClr val="4D4D4D"/>
      </a:folHlink>
    </a:clrScheme>
    <a:fontScheme name="2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lang="de-DE" altLang="de-DE"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0" lang="de-DE" altLang="de-DE"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Standarddesign 1">
        <a:dk1>
          <a:srgbClr val="000000"/>
        </a:dk1>
        <a:lt1>
          <a:srgbClr val="FFFFFF"/>
        </a:lt1>
        <a:dk2>
          <a:srgbClr val="4D4D4D"/>
        </a:dk2>
        <a:lt2>
          <a:srgbClr val="C0C0C0"/>
        </a:lt2>
        <a:accent1>
          <a:srgbClr val="FFCC00"/>
        </a:accent1>
        <a:accent2>
          <a:srgbClr val="CC3300"/>
        </a:accent2>
        <a:accent3>
          <a:srgbClr val="FFFFFF"/>
        </a:accent3>
        <a:accent4>
          <a:srgbClr val="000000"/>
        </a:accent4>
        <a:accent5>
          <a:srgbClr val="FFE2AA"/>
        </a:accent5>
        <a:accent6>
          <a:srgbClr val="B92D00"/>
        </a:accent6>
        <a:hlink>
          <a:srgbClr val="FFCC00"/>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Book"/>
        <a:ea typeface="Avenir Book"/>
        <a:cs typeface="Avenir Book"/>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856</Words>
  <Application>Microsoft Office PowerPoint</Application>
  <PresentationFormat>On-screen Show (4:3)</PresentationFormat>
  <Paragraphs>293</Paragraphs>
  <Slides>15</Slides>
  <Notes>13</Notes>
  <HiddenSlides>0</HiddenSlides>
  <MMClips>1</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vt:lpstr>
      <vt:lpstr>2_Standarddesign</vt:lpstr>
      <vt:lpstr>FIA MOBILITY &amp; TOURISM  Gerd Preuss, FIA Representative at UNECE, WP 29     ECE-TRANS-WP29 2018-10-24 LED Replacement Light Sources    </vt:lpstr>
      <vt:lpstr>PowerPoint Presentation</vt:lpstr>
      <vt:lpstr>PowerPoint Presentation</vt:lpstr>
      <vt:lpstr>LED Replacement Light Sources</vt:lpstr>
      <vt:lpstr>LED Replacement Light Sources as Replacement for Incandescent Lamps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FIA MOBILITY Andrew McKellar for  Euroboard Meeting</dc:title>
  <dc:creator>LUCA PASCOTTO</dc:creator>
  <cp:lastModifiedBy>Konstantin Glukhenkiy</cp:lastModifiedBy>
  <cp:revision>235</cp:revision>
  <cp:lastPrinted>2016-11-09T13:47:32Z</cp:lastPrinted>
  <dcterms:modified xsi:type="dcterms:W3CDTF">2018-10-29T13:20:25Z</dcterms:modified>
</cp:coreProperties>
</file>