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52" r:id="rId1"/>
  </p:sldMasterIdLst>
  <p:notesMasterIdLst>
    <p:notesMasterId r:id="rId16"/>
  </p:notesMasterIdLst>
  <p:handoutMasterIdLst>
    <p:handoutMasterId r:id="rId17"/>
  </p:handoutMasterIdLst>
  <p:sldIdLst>
    <p:sldId id="555" r:id="rId2"/>
    <p:sldId id="581" r:id="rId3"/>
    <p:sldId id="583" r:id="rId4"/>
    <p:sldId id="580" r:id="rId5"/>
    <p:sldId id="589" r:id="rId6"/>
    <p:sldId id="590" r:id="rId7"/>
    <p:sldId id="591" r:id="rId8"/>
    <p:sldId id="582" r:id="rId9"/>
    <p:sldId id="593" r:id="rId10"/>
    <p:sldId id="584" r:id="rId11"/>
    <p:sldId id="587" r:id="rId12"/>
    <p:sldId id="592" r:id="rId13"/>
    <p:sldId id="588" r:id="rId14"/>
    <p:sldId id="287" r:id="rId15"/>
  </p:sldIdLst>
  <p:sldSz cx="9144000" cy="5143500" type="screen16x9"/>
  <p:notesSz cx="6985000" cy="92837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accent1"/>
        </a:solidFill>
        <a:latin typeface="Arial" charset="0"/>
        <a:ea typeface="MS PGothic" pitchFamily="34" charset="-128"/>
        <a:cs typeface="Arial" charset="0"/>
      </a:defRPr>
    </a:lvl1pPr>
    <a:lvl2pPr marL="342900" algn="l" rtl="0" fontAlgn="base">
      <a:spcBef>
        <a:spcPct val="0"/>
      </a:spcBef>
      <a:spcAft>
        <a:spcPct val="0"/>
      </a:spcAft>
      <a:defRPr sz="1200" b="1" kern="1200">
        <a:solidFill>
          <a:schemeClr val="accent1"/>
        </a:solidFill>
        <a:latin typeface="Arial" charset="0"/>
        <a:ea typeface="MS PGothic" pitchFamily="34" charset="-128"/>
        <a:cs typeface="Arial" charset="0"/>
      </a:defRPr>
    </a:lvl2pPr>
    <a:lvl3pPr marL="685800" algn="l" rtl="0" fontAlgn="base">
      <a:spcBef>
        <a:spcPct val="0"/>
      </a:spcBef>
      <a:spcAft>
        <a:spcPct val="0"/>
      </a:spcAft>
      <a:defRPr sz="1200" b="1" kern="1200">
        <a:solidFill>
          <a:schemeClr val="accent1"/>
        </a:solidFill>
        <a:latin typeface="Arial" charset="0"/>
        <a:ea typeface="MS PGothic" pitchFamily="34" charset="-128"/>
        <a:cs typeface="Arial" charset="0"/>
      </a:defRPr>
    </a:lvl3pPr>
    <a:lvl4pPr marL="1028700" algn="l" rtl="0" fontAlgn="base">
      <a:spcBef>
        <a:spcPct val="0"/>
      </a:spcBef>
      <a:spcAft>
        <a:spcPct val="0"/>
      </a:spcAft>
      <a:defRPr sz="1200" b="1" kern="1200">
        <a:solidFill>
          <a:schemeClr val="accent1"/>
        </a:solidFill>
        <a:latin typeface="Arial" charset="0"/>
        <a:ea typeface="MS PGothic" pitchFamily="34" charset="-128"/>
        <a:cs typeface="Arial" charset="0"/>
      </a:defRPr>
    </a:lvl4pPr>
    <a:lvl5pPr marL="1371600" algn="l" rtl="0" fontAlgn="base">
      <a:spcBef>
        <a:spcPct val="0"/>
      </a:spcBef>
      <a:spcAft>
        <a:spcPct val="0"/>
      </a:spcAft>
      <a:defRPr sz="1200" b="1" kern="1200">
        <a:solidFill>
          <a:schemeClr val="accent1"/>
        </a:solidFill>
        <a:latin typeface="Arial" charset="0"/>
        <a:ea typeface="MS PGothic" pitchFamily="34" charset="-128"/>
        <a:cs typeface="Arial" charset="0"/>
      </a:defRPr>
    </a:lvl5pPr>
    <a:lvl6pPr marL="1714500" algn="l" defTabSz="685800" rtl="0" eaLnBrk="1" latinLnBrk="0" hangingPunct="1">
      <a:defRPr sz="1200" b="1" kern="1200">
        <a:solidFill>
          <a:schemeClr val="accent1"/>
        </a:solidFill>
        <a:latin typeface="Arial" charset="0"/>
        <a:ea typeface="MS PGothic" pitchFamily="34" charset="-128"/>
        <a:cs typeface="Arial" charset="0"/>
      </a:defRPr>
    </a:lvl6pPr>
    <a:lvl7pPr marL="2057400" algn="l" defTabSz="685800" rtl="0" eaLnBrk="1" latinLnBrk="0" hangingPunct="1">
      <a:defRPr sz="1200" b="1" kern="1200">
        <a:solidFill>
          <a:schemeClr val="accent1"/>
        </a:solidFill>
        <a:latin typeface="Arial" charset="0"/>
        <a:ea typeface="MS PGothic" pitchFamily="34" charset="-128"/>
        <a:cs typeface="Arial" charset="0"/>
      </a:defRPr>
    </a:lvl7pPr>
    <a:lvl8pPr marL="2400300" algn="l" defTabSz="685800" rtl="0" eaLnBrk="1" latinLnBrk="0" hangingPunct="1">
      <a:defRPr sz="1200" b="1" kern="1200">
        <a:solidFill>
          <a:schemeClr val="accent1"/>
        </a:solidFill>
        <a:latin typeface="Arial" charset="0"/>
        <a:ea typeface="MS PGothic" pitchFamily="34" charset="-128"/>
        <a:cs typeface="Arial" charset="0"/>
      </a:defRPr>
    </a:lvl8pPr>
    <a:lvl9pPr marL="2743200" algn="l" defTabSz="685800" rtl="0" eaLnBrk="1" latinLnBrk="0" hangingPunct="1">
      <a:defRPr sz="1200" b="1" kern="1200">
        <a:solidFill>
          <a:schemeClr val="accent1"/>
        </a:solidFill>
        <a:latin typeface="Arial" charset="0"/>
        <a:ea typeface="MS PGothic" pitchFamily="34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31" userDrawn="1">
          <p15:clr>
            <a:srgbClr val="A4A3A4"/>
          </p15:clr>
        </p15:guide>
        <p15:guide id="2" orient="horz" pos="76" userDrawn="1">
          <p15:clr>
            <a:srgbClr val="A4A3A4"/>
          </p15:clr>
        </p15:guide>
        <p15:guide id="3" orient="horz" pos="5475" userDrawn="1">
          <p15:clr>
            <a:srgbClr val="A4A3A4"/>
          </p15:clr>
        </p15:guide>
        <p15:guide id="4" orient="horz" pos="5794" userDrawn="1">
          <p15:clr>
            <a:srgbClr val="A4A3A4"/>
          </p15:clr>
        </p15:guide>
        <p15:guide id="5" orient="horz" pos="5517" userDrawn="1">
          <p15:clr>
            <a:srgbClr val="A4A3A4"/>
          </p15:clr>
        </p15:guide>
        <p15:guide id="6" pos="244" userDrawn="1">
          <p15:clr>
            <a:srgbClr val="A4A3A4"/>
          </p15:clr>
        </p15:guide>
        <p15:guide id="7" pos="4340" userDrawn="1">
          <p15:clr>
            <a:srgbClr val="A4A3A4"/>
          </p15:clr>
        </p15:guide>
        <p15:guide id="8" orient="horz" pos="63">
          <p15:clr>
            <a:srgbClr val="A4A3A4"/>
          </p15:clr>
        </p15:guide>
        <p15:guide id="9" orient="horz" pos="5727">
          <p15:clr>
            <a:srgbClr val="A4A3A4"/>
          </p15:clr>
        </p15:guide>
        <p15:guide id="10" pos="6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5F5F5"/>
    <a:srgbClr val="F6F6F6"/>
    <a:srgbClr val="F7F7F7"/>
    <a:srgbClr val="F8F8F8"/>
    <a:srgbClr val="F9F9F9"/>
    <a:srgbClr val="FAFAFA"/>
    <a:srgbClr val="FBFBFB"/>
    <a:srgbClr val="FCFCFC"/>
    <a:srgbClr val="FDFD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9672" autoAdjust="0"/>
  </p:normalViewPr>
  <p:slideViewPr>
    <p:cSldViewPr snapToGrid="0" showGuides="1">
      <p:cViewPr varScale="1">
        <p:scale>
          <a:sx n="113" d="100"/>
          <a:sy n="113" d="100"/>
        </p:scale>
        <p:origin x="-514" y="-77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>
        <p:scale>
          <a:sx n="75" d="100"/>
          <a:sy n="75" d="100"/>
        </p:scale>
        <p:origin x="2052" y="1080"/>
      </p:cViewPr>
      <p:guideLst>
        <p:guide orient="horz" pos="331"/>
        <p:guide orient="horz" pos="76"/>
        <p:guide orient="horz" pos="5475"/>
        <p:guide orient="horz" pos="5794"/>
        <p:guide orient="horz" pos="5517"/>
        <p:guide orient="horz" pos="63"/>
        <p:guide orient="horz" pos="5727"/>
        <p:guide pos="244"/>
        <p:guide pos="4340"/>
        <p:guide pos="6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Espace réservé du texte 7"/>
          <p:cNvSpPr txBox="1">
            <a:spLocks/>
          </p:cNvSpPr>
          <p:nvPr/>
        </p:nvSpPr>
        <p:spPr>
          <a:xfrm>
            <a:off x="470647" y="767621"/>
            <a:ext cx="6021593" cy="336016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Clr>
                <a:srgbClr val="F7B100"/>
              </a:buClr>
              <a:defRPr/>
            </a:pPr>
            <a:r>
              <a:rPr lang="fr-FR" cap="all" dirty="0"/>
              <a:t>Click to </a:t>
            </a:r>
            <a:r>
              <a:rPr lang="fr-FR" cap="all" dirty="0" err="1"/>
              <a:t>edit</a:t>
            </a:r>
            <a:r>
              <a:rPr lang="fr-FR" cap="all" dirty="0"/>
              <a:t> master </a:t>
            </a:r>
            <a:r>
              <a:rPr lang="fr-FR" cap="all" dirty="0" err="1"/>
              <a:t>text</a:t>
            </a:r>
            <a:r>
              <a:rPr lang="fr-FR" cap="all" dirty="0"/>
              <a:t> styles</a:t>
            </a:r>
          </a:p>
        </p:txBody>
      </p:sp>
      <p:grpSp>
        <p:nvGrpSpPr>
          <p:cNvPr id="49" name="Groupe 48"/>
          <p:cNvGrpSpPr>
            <a:grpSpLocks noChangeAspect="1"/>
          </p:cNvGrpSpPr>
          <p:nvPr/>
        </p:nvGrpSpPr>
        <p:grpSpPr>
          <a:xfrm>
            <a:off x="350278" y="349757"/>
            <a:ext cx="1485195" cy="155315"/>
            <a:chOff x="7712075" y="4803775"/>
            <a:chExt cx="1214438" cy="127001"/>
          </a:xfrm>
        </p:grpSpPr>
        <p:sp>
          <p:nvSpPr>
            <p:cNvPr id="50" name="Freeform 5"/>
            <p:cNvSpPr>
              <a:spLocks/>
            </p:cNvSpPr>
            <p:nvPr userDrawn="1"/>
          </p:nvSpPr>
          <p:spPr bwMode="auto">
            <a:xfrm>
              <a:off x="7712075" y="4803775"/>
              <a:ext cx="80963" cy="127000"/>
            </a:xfrm>
            <a:custGeom>
              <a:avLst/>
              <a:gdLst>
                <a:gd name="T0" fmla="*/ 105 w 153"/>
                <a:gd name="T1" fmla="*/ 73 h 240"/>
                <a:gd name="T2" fmla="*/ 103 w 153"/>
                <a:gd name="T3" fmla="*/ 60 h 240"/>
                <a:gd name="T4" fmla="*/ 99 w 153"/>
                <a:gd name="T5" fmla="*/ 48 h 240"/>
                <a:gd name="T6" fmla="*/ 90 w 153"/>
                <a:gd name="T7" fmla="*/ 37 h 240"/>
                <a:gd name="T8" fmla="*/ 78 w 153"/>
                <a:gd name="T9" fmla="*/ 34 h 240"/>
                <a:gd name="T10" fmla="*/ 71 w 153"/>
                <a:gd name="T11" fmla="*/ 35 h 240"/>
                <a:gd name="T12" fmla="*/ 64 w 153"/>
                <a:gd name="T13" fmla="*/ 38 h 240"/>
                <a:gd name="T14" fmla="*/ 59 w 153"/>
                <a:gd name="T15" fmla="*/ 45 h 240"/>
                <a:gd name="T16" fmla="*/ 51 w 153"/>
                <a:gd name="T17" fmla="*/ 64 h 240"/>
                <a:gd name="T18" fmla="*/ 47 w 153"/>
                <a:gd name="T19" fmla="*/ 95 h 240"/>
                <a:gd name="T20" fmla="*/ 47 w 153"/>
                <a:gd name="T21" fmla="*/ 115 h 240"/>
                <a:gd name="T22" fmla="*/ 48 w 153"/>
                <a:gd name="T23" fmla="*/ 153 h 240"/>
                <a:gd name="T24" fmla="*/ 53 w 153"/>
                <a:gd name="T25" fmla="*/ 181 h 240"/>
                <a:gd name="T26" fmla="*/ 60 w 153"/>
                <a:gd name="T27" fmla="*/ 196 h 240"/>
                <a:gd name="T28" fmla="*/ 66 w 153"/>
                <a:gd name="T29" fmla="*/ 203 h 240"/>
                <a:gd name="T30" fmla="*/ 74 w 153"/>
                <a:gd name="T31" fmla="*/ 206 h 240"/>
                <a:gd name="T32" fmla="*/ 79 w 153"/>
                <a:gd name="T33" fmla="*/ 206 h 240"/>
                <a:gd name="T34" fmla="*/ 88 w 153"/>
                <a:gd name="T35" fmla="*/ 204 h 240"/>
                <a:gd name="T36" fmla="*/ 97 w 153"/>
                <a:gd name="T37" fmla="*/ 196 h 240"/>
                <a:gd name="T38" fmla="*/ 104 w 153"/>
                <a:gd name="T39" fmla="*/ 185 h 240"/>
                <a:gd name="T40" fmla="*/ 107 w 153"/>
                <a:gd name="T41" fmla="*/ 169 h 240"/>
                <a:gd name="T42" fmla="*/ 77 w 153"/>
                <a:gd name="T43" fmla="*/ 146 h 240"/>
                <a:gd name="T44" fmla="*/ 153 w 153"/>
                <a:gd name="T45" fmla="*/ 111 h 240"/>
                <a:gd name="T46" fmla="*/ 118 w 153"/>
                <a:gd name="T47" fmla="*/ 236 h 240"/>
                <a:gd name="T48" fmla="*/ 117 w 153"/>
                <a:gd name="T49" fmla="*/ 215 h 240"/>
                <a:gd name="T50" fmla="*/ 113 w 153"/>
                <a:gd name="T51" fmla="*/ 221 h 240"/>
                <a:gd name="T52" fmla="*/ 103 w 153"/>
                <a:gd name="T53" fmla="*/ 231 h 240"/>
                <a:gd name="T54" fmla="*/ 91 w 153"/>
                <a:gd name="T55" fmla="*/ 237 h 240"/>
                <a:gd name="T56" fmla="*/ 77 w 153"/>
                <a:gd name="T57" fmla="*/ 240 h 240"/>
                <a:gd name="T58" fmla="*/ 69 w 153"/>
                <a:gd name="T59" fmla="*/ 240 h 240"/>
                <a:gd name="T60" fmla="*/ 50 w 153"/>
                <a:gd name="T61" fmla="*/ 238 h 240"/>
                <a:gd name="T62" fmla="*/ 33 w 153"/>
                <a:gd name="T63" fmla="*/ 233 h 240"/>
                <a:gd name="T64" fmla="*/ 21 w 153"/>
                <a:gd name="T65" fmla="*/ 223 h 240"/>
                <a:gd name="T66" fmla="*/ 13 w 153"/>
                <a:gd name="T67" fmla="*/ 209 h 240"/>
                <a:gd name="T68" fmla="*/ 6 w 153"/>
                <a:gd name="T69" fmla="*/ 191 h 240"/>
                <a:gd name="T70" fmla="*/ 3 w 153"/>
                <a:gd name="T71" fmla="*/ 170 h 240"/>
                <a:gd name="T72" fmla="*/ 0 w 153"/>
                <a:gd name="T73" fmla="*/ 117 h 240"/>
                <a:gd name="T74" fmla="*/ 1 w 153"/>
                <a:gd name="T75" fmla="*/ 90 h 240"/>
                <a:gd name="T76" fmla="*/ 4 w 153"/>
                <a:gd name="T77" fmla="*/ 66 h 240"/>
                <a:gd name="T78" fmla="*/ 9 w 153"/>
                <a:gd name="T79" fmla="*/ 46 h 240"/>
                <a:gd name="T80" fmla="*/ 16 w 153"/>
                <a:gd name="T81" fmla="*/ 29 h 240"/>
                <a:gd name="T82" fmla="*/ 27 w 153"/>
                <a:gd name="T83" fmla="*/ 16 h 240"/>
                <a:gd name="T84" fmla="*/ 40 w 153"/>
                <a:gd name="T85" fmla="*/ 7 h 240"/>
                <a:gd name="T86" fmla="*/ 58 w 153"/>
                <a:gd name="T87" fmla="*/ 2 h 240"/>
                <a:gd name="T88" fmla="*/ 78 w 153"/>
                <a:gd name="T89" fmla="*/ 0 h 240"/>
                <a:gd name="T90" fmla="*/ 87 w 153"/>
                <a:gd name="T91" fmla="*/ 0 h 240"/>
                <a:gd name="T92" fmla="*/ 103 w 153"/>
                <a:gd name="T93" fmla="*/ 2 h 240"/>
                <a:gd name="T94" fmla="*/ 117 w 153"/>
                <a:gd name="T95" fmla="*/ 7 h 240"/>
                <a:gd name="T96" fmla="*/ 129 w 153"/>
                <a:gd name="T97" fmla="*/ 14 h 240"/>
                <a:gd name="T98" fmla="*/ 137 w 153"/>
                <a:gd name="T99" fmla="*/ 23 h 240"/>
                <a:gd name="T100" fmla="*/ 144 w 153"/>
                <a:gd name="T101" fmla="*/ 35 h 240"/>
                <a:gd name="T102" fmla="*/ 148 w 153"/>
                <a:gd name="T103" fmla="*/ 49 h 240"/>
                <a:gd name="T104" fmla="*/ 150 w 153"/>
                <a:gd name="T105" fmla="*/ 73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53" h="240">
                  <a:moveTo>
                    <a:pt x="105" y="73"/>
                  </a:moveTo>
                  <a:lnTo>
                    <a:pt x="105" y="73"/>
                  </a:lnTo>
                  <a:lnTo>
                    <a:pt x="104" y="67"/>
                  </a:lnTo>
                  <a:lnTo>
                    <a:pt x="103" y="60"/>
                  </a:lnTo>
                  <a:lnTo>
                    <a:pt x="101" y="53"/>
                  </a:lnTo>
                  <a:lnTo>
                    <a:pt x="99" y="48"/>
                  </a:lnTo>
                  <a:lnTo>
                    <a:pt x="95" y="42"/>
                  </a:lnTo>
                  <a:lnTo>
                    <a:pt x="90" y="37"/>
                  </a:lnTo>
                  <a:lnTo>
                    <a:pt x="85" y="35"/>
                  </a:lnTo>
                  <a:lnTo>
                    <a:pt x="78" y="34"/>
                  </a:lnTo>
                  <a:lnTo>
                    <a:pt x="78" y="34"/>
                  </a:lnTo>
                  <a:lnTo>
                    <a:pt x="71" y="35"/>
                  </a:lnTo>
                  <a:lnTo>
                    <a:pt x="67" y="36"/>
                  </a:lnTo>
                  <a:lnTo>
                    <a:pt x="64" y="38"/>
                  </a:lnTo>
                  <a:lnTo>
                    <a:pt x="61" y="42"/>
                  </a:lnTo>
                  <a:lnTo>
                    <a:pt x="59" y="45"/>
                  </a:lnTo>
                  <a:lnTo>
                    <a:pt x="54" y="53"/>
                  </a:lnTo>
                  <a:lnTo>
                    <a:pt x="51" y="64"/>
                  </a:lnTo>
                  <a:lnTo>
                    <a:pt x="49" y="78"/>
                  </a:lnTo>
                  <a:lnTo>
                    <a:pt x="47" y="95"/>
                  </a:lnTo>
                  <a:lnTo>
                    <a:pt x="47" y="115"/>
                  </a:lnTo>
                  <a:lnTo>
                    <a:pt x="47" y="115"/>
                  </a:lnTo>
                  <a:lnTo>
                    <a:pt x="47" y="135"/>
                  </a:lnTo>
                  <a:lnTo>
                    <a:pt x="48" y="153"/>
                  </a:lnTo>
                  <a:lnTo>
                    <a:pt x="50" y="168"/>
                  </a:lnTo>
                  <a:lnTo>
                    <a:pt x="53" y="181"/>
                  </a:lnTo>
                  <a:lnTo>
                    <a:pt x="57" y="192"/>
                  </a:lnTo>
                  <a:lnTo>
                    <a:pt x="60" y="196"/>
                  </a:lnTo>
                  <a:lnTo>
                    <a:pt x="63" y="199"/>
                  </a:lnTo>
                  <a:lnTo>
                    <a:pt x="66" y="203"/>
                  </a:lnTo>
                  <a:lnTo>
                    <a:pt x="70" y="205"/>
                  </a:lnTo>
                  <a:lnTo>
                    <a:pt x="74" y="206"/>
                  </a:lnTo>
                  <a:lnTo>
                    <a:pt x="79" y="206"/>
                  </a:lnTo>
                  <a:lnTo>
                    <a:pt x="79" y="206"/>
                  </a:lnTo>
                  <a:lnTo>
                    <a:pt x="83" y="206"/>
                  </a:lnTo>
                  <a:lnTo>
                    <a:pt x="88" y="204"/>
                  </a:lnTo>
                  <a:lnTo>
                    <a:pt x="93" y="201"/>
                  </a:lnTo>
                  <a:lnTo>
                    <a:pt x="97" y="196"/>
                  </a:lnTo>
                  <a:lnTo>
                    <a:pt x="101" y="191"/>
                  </a:lnTo>
                  <a:lnTo>
                    <a:pt x="104" y="185"/>
                  </a:lnTo>
                  <a:lnTo>
                    <a:pt x="107" y="178"/>
                  </a:lnTo>
                  <a:lnTo>
                    <a:pt x="107" y="169"/>
                  </a:lnTo>
                  <a:lnTo>
                    <a:pt x="107" y="146"/>
                  </a:lnTo>
                  <a:lnTo>
                    <a:pt x="77" y="146"/>
                  </a:lnTo>
                  <a:lnTo>
                    <a:pt x="77" y="111"/>
                  </a:lnTo>
                  <a:lnTo>
                    <a:pt x="153" y="111"/>
                  </a:lnTo>
                  <a:lnTo>
                    <a:pt x="153" y="236"/>
                  </a:lnTo>
                  <a:lnTo>
                    <a:pt x="118" y="236"/>
                  </a:lnTo>
                  <a:lnTo>
                    <a:pt x="118" y="215"/>
                  </a:lnTo>
                  <a:lnTo>
                    <a:pt x="117" y="215"/>
                  </a:lnTo>
                  <a:lnTo>
                    <a:pt x="117" y="215"/>
                  </a:lnTo>
                  <a:lnTo>
                    <a:pt x="113" y="221"/>
                  </a:lnTo>
                  <a:lnTo>
                    <a:pt x="108" y="226"/>
                  </a:lnTo>
                  <a:lnTo>
                    <a:pt x="103" y="231"/>
                  </a:lnTo>
                  <a:lnTo>
                    <a:pt x="97" y="234"/>
                  </a:lnTo>
                  <a:lnTo>
                    <a:pt x="91" y="237"/>
                  </a:lnTo>
                  <a:lnTo>
                    <a:pt x="84" y="239"/>
                  </a:lnTo>
                  <a:lnTo>
                    <a:pt x="77" y="240"/>
                  </a:lnTo>
                  <a:lnTo>
                    <a:pt x="69" y="240"/>
                  </a:lnTo>
                  <a:lnTo>
                    <a:pt x="69" y="240"/>
                  </a:lnTo>
                  <a:lnTo>
                    <a:pt x="59" y="240"/>
                  </a:lnTo>
                  <a:lnTo>
                    <a:pt x="50" y="238"/>
                  </a:lnTo>
                  <a:lnTo>
                    <a:pt x="41" y="236"/>
                  </a:lnTo>
                  <a:lnTo>
                    <a:pt x="33" y="233"/>
                  </a:lnTo>
                  <a:lnTo>
                    <a:pt x="27" y="228"/>
                  </a:lnTo>
                  <a:lnTo>
                    <a:pt x="21" y="223"/>
                  </a:lnTo>
                  <a:lnTo>
                    <a:pt x="17" y="217"/>
                  </a:lnTo>
                  <a:lnTo>
                    <a:pt x="13" y="209"/>
                  </a:lnTo>
                  <a:lnTo>
                    <a:pt x="9" y="201"/>
                  </a:lnTo>
                  <a:lnTo>
                    <a:pt x="6" y="191"/>
                  </a:lnTo>
                  <a:lnTo>
                    <a:pt x="4" y="181"/>
                  </a:lnTo>
                  <a:lnTo>
                    <a:pt x="3" y="170"/>
                  </a:lnTo>
                  <a:lnTo>
                    <a:pt x="1" y="146"/>
                  </a:lnTo>
                  <a:lnTo>
                    <a:pt x="0" y="117"/>
                  </a:lnTo>
                  <a:lnTo>
                    <a:pt x="0" y="117"/>
                  </a:lnTo>
                  <a:lnTo>
                    <a:pt x="1" y="90"/>
                  </a:lnTo>
                  <a:lnTo>
                    <a:pt x="2" y="78"/>
                  </a:lnTo>
                  <a:lnTo>
                    <a:pt x="4" y="66"/>
                  </a:lnTo>
                  <a:lnTo>
                    <a:pt x="6" y="56"/>
                  </a:lnTo>
                  <a:lnTo>
                    <a:pt x="9" y="46"/>
                  </a:lnTo>
                  <a:lnTo>
                    <a:pt x="12" y="37"/>
                  </a:lnTo>
                  <a:lnTo>
                    <a:pt x="16" y="29"/>
                  </a:lnTo>
                  <a:lnTo>
                    <a:pt x="21" y="22"/>
                  </a:lnTo>
                  <a:lnTo>
                    <a:pt x="27" y="16"/>
                  </a:lnTo>
                  <a:lnTo>
                    <a:pt x="33" y="11"/>
                  </a:lnTo>
                  <a:lnTo>
                    <a:pt x="40" y="7"/>
                  </a:lnTo>
                  <a:lnTo>
                    <a:pt x="49" y="4"/>
                  </a:lnTo>
                  <a:lnTo>
                    <a:pt x="58" y="2"/>
                  </a:lnTo>
                  <a:lnTo>
                    <a:pt x="67" y="0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87" y="0"/>
                  </a:lnTo>
                  <a:lnTo>
                    <a:pt x="95" y="1"/>
                  </a:lnTo>
                  <a:lnTo>
                    <a:pt x="103" y="2"/>
                  </a:lnTo>
                  <a:lnTo>
                    <a:pt x="110" y="4"/>
                  </a:lnTo>
                  <a:lnTo>
                    <a:pt x="117" y="7"/>
                  </a:lnTo>
                  <a:lnTo>
                    <a:pt x="123" y="10"/>
                  </a:lnTo>
                  <a:lnTo>
                    <a:pt x="129" y="14"/>
                  </a:lnTo>
                  <a:lnTo>
                    <a:pt x="133" y="18"/>
                  </a:lnTo>
                  <a:lnTo>
                    <a:pt x="137" y="23"/>
                  </a:lnTo>
                  <a:lnTo>
                    <a:pt x="141" y="29"/>
                  </a:lnTo>
                  <a:lnTo>
                    <a:pt x="144" y="35"/>
                  </a:lnTo>
                  <a:lnTo>
                    <a:pt x="146" y="42"/>
                  </a:lnTo>
                  <a:lnTo>
                    <a:pt x="148" y="49"/>
                  </a:lnTo>
                  <a:lnTo>
                    <a:pt x="149" y="57"/>
                  </a:lnTo>
                  <a:lnTo>
                    <a:pt x="150" y="73"/>
                  </a:lnTo>
                  <a:lnTo>
                    <a:pt x="105" y="73"/>
                  </a:lnTo>
                  <a:close/>
                </a:path>
              </a:pathLst>
            </a:custGeom>
            <a:solidFill>
              <a:srgbClr val="FF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1" name="Freeform 6"/>
            <p:cNvSpPr>
              <a:spLocks noEditPoints="1"/>
            </p:cNvSpPr>
            <p:nvPr userDrawn="1"/>
          </p:nvSpPr>
          <p:spPr bwMode="auto">
            <a:xfrm>
              <a:off x="7810500" y="4805363"/>
              <a:ext cx="82550" cy="123825"/>
            </a:xfrm>
            <a:custGeom>
              <a:avLst/>
              <a:gdLst>
                <a:gd name="T0" fmla="*/ 86 w 157"/>
                <a:gd name="T1" fmla="*/ 0 h 232"/>
                <a:gd name="T2" fmla="*/ 99 w 157"/>
                <a:gd name="T3" fmla="*/ 1 h 232"/>
                <a:gd name="T4" fmla="*/ 123 w 157"/>
                <a:gd name="T5" fmla="*/ 9 h 232"/>
                <a:gd name="T6" fmla="*/ 131 w 157"/>
                <a:gd name="T7" fmla="*/ 15 h 232"/>
                <a:gd name="T8" fmla="*/ 138 w 157"/>
                <a:gd name="T9" fmla="*/ 23 h 232"/>
                <a:gd name="T10" fmla="*/ 143 w 157"/>
                <a:gd name="T11" fmla="*/ 33 h 232"/>
                <a:gd name="T12" fmla="*/ 147 w 157"/>
                <a:gd name="T13" fmla="*/ 46 h 232"/>
                <a:gd name="T14" fmla="*/ 148 w 157"/>
                <a:gd name="T15" fmla="*/ 60 h 232"/>
                <a:gd name="T16" fmla="*/ 145 w 157"/>
                <a:gd name="T17" fmla="*/ 81 h 232"/>
                <a:gd name="T18" fmla="*/ 138 w 157"/>
                <a:gd name="T19" fmla="*/ 98 h 232"/>
                <a:gd name="T20" fmla="*/ 126 w 157"/>
                <a:gd name="T21" fmla="*/ 110 h 232"/>
                <a:gd name="T22" fmla="*/ 108 w 157"/>
                <a:gd name="T23" fmla="*/ 118 h 232"/>
                <a:gd name="T24" fmla="*/ 108 w 157"/>
                <a:gd name="T25" fmla="*/ 118 h 232"/>
                <a:gd name="T26" fmla="*/ 128 w 157"/>
                <a:gd name="T27" fmla="*/ 124 h 232"/>
                <a:gd name="T28" fmla="*/ 135 w 157"/>
                <a:gd name="T29" fmla="*/ 129 h 232"/>
                <a:gd name="T30" fmla="*/ 139 w 157"/>
                <a:gd name="T31" fmla="*/ 137 h 232"/>
                <a:gd name="T32" fmla="*/ 145 w 157"/>
                <a:gd name="T33" fmla="*/ 157 h 232"/>
                <a:gd name="T34" fmla="*/ 146 w 157"/>
                <a:gd name="T35" fmla="*/ 188 h 232"/>
                <a:gd name="T36" fmla="*/ 147 w 157"/>
                <a:gd name="T37" fmla="*/ 205 h 232"/>
                <a:gd name="T38" fmla="*/ 150 w 157"/>
                <a:gd name="T39" fmla="*/ 221 h 232"/>
                <a:gd name="T40" fmla="*/ 154 w 157"/>
                <a:gd name="T41" fmla="*/ 228 h 232"/>
                <a:gd name="T42" fmla="*/ 157 w 157"/>
                <a:gd name="T43" fmla="*/ 232 h 232"/>
                <a:gd name="T44" fmla="*/ 106 w 157"/>
                <a:gd name="T45" fmla="*/ 232 h 232"/>
                <a:gd name="T46" fmla="*/ 101 w 157"/>
                <a:gd name="T47" fmla="*/ 221 h 232"/>
                <a:gd name="T48" fmla="*/ 100 w 157"/>
                <a:gd name="T49" fmla="*/ 208 h 232"/>
                <a:gd name="T50" fmla="*/ 99 w 157"/>
                <a:gd name="T51" fmla="*/ 163 h 232"/>
                <a:gd name="T52" fmla="*/ 97 w 157"/>
                <a:gd name="T53" fmla="*/ 151 h 232"/>
                <a:gd name="T54" fmla="*/ 92 w 157"/>
                <a:gd name="T55" fmla="*/ 142 h 232"/>
                <a:gd name="T56" fmla="*/ 83 w 157"/>
                <a:gd name="T57" fmla="*/ 136 h 232"/>
                <a:gd name="T58" fmla="*/ 71 w 157"/>
                <a:gd name="T59" fmla="*/ 134 h 232"/>
                <a:gd name="T60" fmla="*/ 47 w 157"/>
                <a:gd name="T61" fmla="*/ 232 h 232"/>
                <a:gd name="T62" fmla="*/ 0 w 157"/>
                <a:gd name="T63" fmla="*/ 0 h 232"/>
                <a:gd name="T64" fmla="*/ 66 w 157"/>
                <a:gd name="T65" fmla="*/ 101 h 232"/>
                <a:gd name="T66" fmla="*/ 74 w 157"/>
                <a:gd name="T67" fmla="*/ 101 h 232"/>
                <a:gd name="T68" fmla="*/ 87 w 157"/>
                <a:gd name="T69" fmla="*/ 97 h 232"/>
                <a:gd name="T70" fmla="*/ 95 w 157"/>
                <a:gd name="T71" fmla="*/ 89 h 232"/>
                <a:gd name="T72" fmla="*/ 100 w 157"/>
                <a:gd name="T73" fmla="*/ 75 h 232"/>
                <a:gd name="T74" fmla="*/ 100 w 157"/>
                <a:gd name="T75" fmla="*/ 67 h 232"/>
                <a:gd name="T76" fmla="*/ 98 w 157"/>
                <a:gd name="T77" fmla="*/ 53 h 232"/>
                <a:gd name="T78" fmla="*/ 92 w 157"/>
                <a:gd name="T79" fmla="*/ 43 h 232"/>
                <a:gd name="T80" fmla="*/ 82 w 157"/>
                <a:gd name="T81" fmla="*/ 37 h 232"/>
                <a:gd name="T82" fmla="*/ 68 w 157"/>
                <a:gd name="T83" fmla="*/ 34 h 232"/>
                <a:gd name="T84" fmla="*/ 47 w 157"/>
                <a:gd name="T85" fmla="*/ 101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57" h="232">
                  <a:moveTo>
                    <a:pt x="0" y="0"/>
                  </a:moveTo>
                  <a:lnTo>
                    <a:pt x="86" y="0"/>
                  </a:lnTo>
                  <a:lnTo>
                    <a:pt x="86" y="0"/>
                  </a:lnTo>
                  <a:lnTo>
                    <a:pt x="99" y="1"/>
                  </a:lnTo>
                  <a:lnTo>
                    <a:pt x="112" y="4"/>
                  </a:lnTo>
                  <a:lnTo>
                    <a:pt x="123" y="9"/>
                  </a:lnTo>
                  <a:lnTo>
                    <a:pt x="127" y="12"/>
                  </a:lnTo>
                  <a:lnTo>
                    <a:pt x="131" y="15"/>
                  </a:lnTo>
                  <a:lnTo>
                    <a:pt x="135" y="19"/>
                  </a:lnTo>
                  <a:lnTo>
                    <a:pt x="138" y="23"/>
                  </a:lnTo>
                  <a:lnTo>
                    <a:pt x="141" y="28"/>
                  </a:lnTo>
                  <a:lnTo>
                    <a:pt x="143" y="33"/>
                  </a:lnTo>
                  <a:lnTo>
                    <a:pt x="145" y="40"/>
                  </a:lnTo>
                  <a:lnTo>
                    <a:pt x="147" y="46"/>
                  </a:lnTo>
                  <a:lnTo>
                    <a:pt x="148" y="60"/>
                  </a:lnTo>
                  <a:lnTo>
                    <a:pt x="148" y="60"/>
                  </a:lnTo>
                  <a:lnTo>
                    <a:pt x="147" y="71"/>
                  </a:lnTo>
                  <a:lnTo>
                    <a:pt x="145" y="81"/>
                  </a:lnTo>
                  <a:lnTo>
                    <a:pt x="142" y="90"/>
                  </a:lnTo>
                  <a:lnTo>
                    <a:pt x="138" y="98"/>
                  </a:lnTo>
                  <a:lnTo>
                    <a:pt x="133" y="104"/>
                  </a:lnTo>
                  <a:lnTo>
                    <a:pt x="126" y="110"/>
                  </a:lnTo>
                  <a:lnTo>
                    <a:pt x="119" y="114"/>
                  </a:lnTo>
                  <a:lnTo>
                    <a:pt x="108" y="118"/>
                  </a:lnTo>
                  <a:lnTo>
                    <a:pt x="108" y="118"/>
                  </a:lnTo>
                  <a:lnTo>
                    <a:pt x="108" y="118"/>
                  </a:lnTo>
                  <a:lnTo>
                    <a:pt x="120" y="120"/>
                  </a:lnTo>
                  <a:lnTo>
                    <a:pt x="128" y="124"/>
                  </a:lnTo>
                  <a:lnTo>
                    <a:pt x="132" y="126"/>
                  </a:lnTo>
                  <a:lnTo>
                    <a:pt x="135" y="129"/>
                  </a:lnTo>
                  <a:lnTo>
                    <a:pt x="137" y="133"/>
                  </a:lnTo>
                  <a:lnTo>
                    <a:pt x="139" y="137"/>
                  </a:lnTo>
                  <a:lnTo>
                    <a:pt x="143" y="146"/>
                  </a:lnTo>
                  <a:lnTo>
                    <a:pt x="145" y="157"/>
                  </a:lnTo>
                  <a:lnTo>
                    <a:pt x="146" y="171"/>
                  </a:lnTo>
                  <a:lnTo>
                    <a:pt x="146" y="188"/>
                  </a:lnTo>
                  <a:lnTo>
                    <a:pt x="146" y="188"/>
                  </a:lnTo>
                  <a:lnTo>
                    <a:pt x="147" y="205"/>
                  </a:lnTo>
                  <a:lnTo>
                    <a:pt x="148" y="217"/>
                  </a:lnTo>
                  <a:lnTo>
                    <a:pt x="150" y="221"/>
                  </a:lnTo>
                  <a:lnTo>
                    <a:pt x="151" y="225"/>
                  </a:lnTo>
                  <a:lnTo>
                    <a:pt x="154" y="228"/>
                  </a:lnTo>
                  <a:lnTo>
                    <a:pt x="157" y="230"/>
                  </a:lnTo>
                  <a:lnTo>
                    <a:pt x="157" y="232"/>
                  </a:lnTo>
                  <a:lnTo>
                    <a:pt x="106" y="232"/>
                  </a:lnTo>
                  <a:lnTo>
                    <a:pt x="106" y="232"/>
                  </a:lnTo>
                  <a:lnTo>
                    <a:pt x="103" y="227"/>
                  </a:lnTo>
                  <a:lnTo>
                    <a:pt x="101" y="221"/>
                  </a:lnTo>
                  <a:lnTo>
                    <a:pt x="100" y="215"/>
                  </a:lnTo>
                  <a:lnTo>
                    <a:pt x="100" y="208"/>
                  </a:lnTo>
                  <a:lnTo>
                    <a:pt x="99" y="163"/>
                  </a:lnTo>
                  <a:lnTo>
                    <a:pt x="99" y="163"/>
                  </a:lnTo>
                  <a:lnTo>
                    <a:pt x="98" y="157"/>
                  </a:lnTo>
                  <a:lnTo>
                    <a:pt x="97" y="151"/>
                  </a:lnTo>
                  <a:lnTo>
                    <a:pt x="95" y="146"/>
                  </a:lnTo>
                  <a:lnTo>
                    <a:pt x="92" y="142"/>
                  </a:lnTo>
                  <a:lnTo>
                    <a:pt x="88" y="139"/>
                  </a:lnTo>
                  <a:lnTo>
                    <a:pt x="83" y="136"/>
                  </a:lnTo>
                  <a:lnTo>
                    <a:pt x="78" y="135"/>
                  </a:lnTo>
                  <a:lnTo>
                    <a:pt x="71" y="134"/>
                  </a:lnTo>
                  <a:lnTo>
                    <a:pt x="47" y="134"/>
                  </a:lnTo>
                  <a:lnTo>
                    <a:pt x="47" y="232"/>
                  </a:lnTo>
                  <a:lnTo>
                    <a:pt x="0" y="232"/>
                  </a:lnTo>
                  <a:lnTo>
                    <a:pt x="0" y="0"/>
                  </a:lnTo>
                  <a:close/>
                  <a:moveTo>
                    <a:pt x="47" y="101"/>
                  </a:moveTo>
                  <a:lnTo>
                    <a:pt x="66" y="101"/>
                  </a:lnTo>
                  <a:lnTo>
                    <a:pt x="66" y="101"/>
                  </a:lnTo>
                  <a:lnTo>
                    <a:pt x="74" y="101"/>
                  </a:lnTo>
                  <a:lnTo>
                    <a:pt x="81" y="99"/>
                  </a:lnTo>
                  <a:lnTo>
                    <a:pt x="87" y="97"/>
                  </a:lnTo>
                  <a:lnTo>
                    <a:pt x="91" y="93"/>
                  </a:lnTo>
                  <a:lnTo>
                    <a:pt x="95" y="89"/>
                  </a:lnTo>
                  <a:lnTo>
                    <a:pt x="98" y="83"/>
                  </a:lnTo>
                  <a:lnTo>
                    <a:pt x="100" y="75"/>
                  </a:lnTo>
                  <a:lnTo>
                    <a:pt x="100" y="67"/>
                  </a:lnTo>
                  <a:lnTo>
                    <a:pt x="100" y="67"/>
                  </a:lnTo>
                  <a:lnTo>
                    <a:pt x="100" y="59"/>
                  </a:lnTo>
                  <a:lnTo>
                    <a:pt x="98" y="53"/>
                  </a:lnTo>
                  <a:lnTo>
                    <a:pt x="96" y="48"/>
                  </a:lnTo>
                  <a:lnTo>
                    <a:pt x="92" y="43"/>
                  </a:lnTo>
                  <a:lnTo>
                    <a:pt x="88" y="40"/>
                  </a:lnTo>
                  <a:lnTo>
                    <a:pt x="82" y="37"/>
                  </a:lnTo>
                  <a:lnTo>
                    <a:pt x="76" y="35"/>
                  </a:lnTo>
                  <a:lnTo>
                    <a:pt x="68" y="34"/>
                  </a:lnTo>
                  <a:lnTo>
                    <a:pt x="47" y="34"/>
                  </a:lnTo>
                  <a:lnTo>
                    <a:pt x="47" y="101"/>
                  </a:lnTo>
                  <a:close/>
                </a:path>
              </a:pathLst>
            </a:custGeom>
            <a:solidFill>
              <a:srgbClr val="FF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2" name="Freeform 7"/>
            <p:cNvSpPr>
              <a:spLocks noEditPoints="1"/>
            </p:cNvSpPr>
            <p:nvPr userDrawn="1"/>
          </p:nvSpPr>
          <p:spPr bwMode="auto">
            <a:xfrm>
              <a:off x="7904163" y="4803775"/>
              <a:ext cx="84138" cy="127000"/>
            </a:xfrm>
            <a:custGeom>
              <a:avLst/>
              <a:gdLst>
                <a:gd name="T0" fmla="*/ 79 w 158"/>
                <a:gd name="T1" fmla="*/ 0 h 240"/>
                <a:gd name="T2" fmla="*/ 102 w 158"/>
                <a:gd name="T3" fmla="*/ 2 h 240"/>
                <a:gd name="T4" fmla="*/ 122 w 158"/>
                <a:gd name="T5" fmla="*/ 8 h 240"/>
                <a:gd name="T6" fmla="*/ 135 w 158"/>
                <a:gd name="T7" fmla="*/ 19 h 240"/>
                <a:gd name="T8" fmla="*/ 145 w 158"/>
                <a:gd name="T9" fmla="*/ 33 h 240"/>
                <a:gd name="T10" fmla="*/ 152 w 158"/>
                <a:gd name="T11" fmla="*/ 51 h 240"/>
                <a:gd name="T12" fmla="*/ 156 w 158"/>
                <a:gd name="T13" fmla="*/ 72 h 240"/>
                <a:gd name="T14" fmla="*/ 158 w 158"/>
                <a:gd name="T15" fmla="*/ 121 h 240"/>
                <a:gd name="T16" fmla="*/ 158 w 158"/>
                <a:gd name="T17" fmla="*/ 146 h 240"/>
                <a:gd name="T18" fmla="*/ 154 w 158"/>
                <a:gd name="T19" fmla="*/ 179 h 240"/>
                <a:gd name="T20" fmla="*/ 149 w 158"/>
                <a:gd name="T21" fmla="*/ 198 h 240"/>
                <a:gd name="T22" fmla="*/ 141 w 158"/>
                <a:gd name="T23" fmla="*/ 215 h 240"/>
                <a:gd name="T24" fmla="*/ 129 w 158"/>
                <a:gd name="T25" fmla="*/ 227 h 240"/>
                <a:gd name="T26" fmla="*/ 113 w 158"/>
                <a:gd name="T27" fmla="*/ 235 h 240"/>
                <a:gd name="T28" fmla="*/ 92 w 158"/>
                <a:gd name="T29" fmla="*/ 240 h 240"/>
                <a:gd name="T30" fmla="*/ 79 w 158"/>
                <a:gd name="T31" fmla="*/ 240 h 240"/>
                <a:gd name="T32" fmla="*/ 56 w 158"/>
                <a:gd name="T33" fmla="*/ 238 h 240"/>
                <a:gd name="T34" fmla="*/ 38 w 158"/>
                <a:gd name="T35" fmla="*/ 232 h 240"/>
                <a:gd name="T36" fmla="*/ 24 w 158"/>
                <a:gd name="T37" fmla="*/ 221 h 240"/>
                <a:gd name="T38" fmla="*/ 13 w 158"/>
                <a:gd name="T39" fmla="*/ 207 h 240"/>
                <a:gd name="T40" fmla="*/ 7 w 158"/>
                <a:gd name="T41" fmla="*/ 189 h 240"/>
                <a:gd name="T42" fmla="*/ 3 w 158"/>
                <a:gd name="T43" fmla="*/ 168 h 240"/>
                <a:gd name="T44" fmla="*/ 0 w 158"/>
                <a:gd name="T45" fmla="*/ 121 h 240"/>
                <a:gd name="T46" fmla="*/ 1 w 158"/>
                <a:gd name="T47" fmla="*/ 94 h 240"/>
                <a:gd name="T48" fmla="*/ 5 w 158"/>
                <a:gd name="T49" fmla="*/ 61 h 240"/>
                <a:gd name="T50" fmla="*/ 10 w 158"/>
                <a:gd name="T51" fmla="*/ 42 h 240"/>
                <a:gd name="T52" fmla="*/ 18 w 158"/>
                <a:gd name="T53" fmla="*/ 26 h 240"/>
                <a:gd name="T54" fmla="*/ 31 w 158"/>
                <a:gd name="T55" fmla="*/ 13 h 240"/>
                <a:gd name="T56" fmla="*/ 46 w 158"/>
                <a:gd name="T57" fmla="*/ 5 h 240"/>
                <a:gd name="T58" fmla="*/ 67 w 158"/>
                <a:gd name="T59" fmla="*/ 0 h 240"/>
                <a:gd name="T60" fmla="*/ 79 w 158"/>
                <a:gd name="T61" fmla="*/ 0 h 240"/>
                <a:gd name="T62" fmla="*/ 79 w 158"/>
                <a:gd name="T63" fmla="*/ 206 h 240"/>
                <a:gd name="T64" fmla="*/ 88 w 158"/>
                <a:gd name="T65" fmla="*/ 205 h 240"/>
                <a:gd name="T66" fmla="*/ 96 w 158"/>
                <a:gd name="T67" fmla="*/ 202 h 240"/>
                <a:gd name="T68" fmla="*/ 101 w 158"/>
                <a:gd name="T69" fmla="*/ 195 h 240"/>
                <a:gd name="T70" fmla="*/ 106 w 158"/>
                <a:gd name="T71" fmla="*/ 186 h 240"/>
                <a:gd name="T72" fmla="*/ 111 w 158"/>
                <a:gd name="T73" fmla="*/ 160 h 240"/>
                <a:gd name="T74" fmla="*/ 112 w 158"/>
                <a:gd name="T75" fmla="*/ 121 h 240"/>
                <a:gd name="T76" fmla="*/ 112 w 158"/>
                <a:gd name="T77" fmla="*/ 98 h 240"/>
                <a:gd name="T78" fmla="*/ 109 w 158"/>
                <a:gd name="T79" fmla="*/ 66 h 240"/>
                <a:gd name="T80" fmla="*/ 103 w 158"/>
                <a:gd name="T81" fmla="*/ 49 h 240"/>
                <a:gd name="T82" fmla="*/ 99 w 158"/>
                <a:gd name="T83" fmla="*/ 42 h 240"/>
                <a:gd name="T84" fmla="*/ 92 w 158"/>
                <a:gd name="T85" fmla="*/ 36 h 240"/>
                <a:gd name="T86" fmla="*/ 84 w 158"/>
                <a:gd name="T87" fmla="*/ 34 h 240"/>
                <a:gd name="T88" fmla="*/ 79 w 158"/>
                <a:gd name="T89" fmla="*/ 34 h 240"/>
                <a:gd name="T90" fmla="*/ 70 w 158"/>
                <a:gd name="T91" fmla="*/ 35 h 240"/>
                <a:gd name="T92" fmla="*/ 63 w 158"/>
                <a:gd name="T93" fmla="*/ 38 h 240"/>
                <a:gd name="T94" fmla="*/ 57 w 158"/>
                <a:gd name="T95" fmla="*/ 45 h 240"/>
                <a:gd name="T96" fmla="*/ 53 w 158"/>
                <a:gd name="T97" fmla="*/ 54 h 240"/>
                <a:gd name="T98" fmla="*/ 49 w 158"/>
                <a:gd name="T99" fmla="*/ 80 h 240"/>
                <a:gd name="T100" fmla="*/ 48 w 158"/>
                <a:gd name="T101" fmla="*/ 121 h 240"/>
                <a:gd name="T102" fmla="*/ 48 w 158"/>
                <a:gd name="T103" fmla="*/ 142 h 240"/>
                <a:gd name="T104" fmla="*/ 50 w 158"/>
                <a:gd name="T105" fmla="*/ 174 h 240"/>
                <a:gd name="T106" fmla="*/ 55 w 158"/>
                <a:gd name="T107" fmla="*/ 191 h 240"/>
                <a:gd name="T108" fmla="*/ 60 w 158"/>
                <a:gd name="T109" fmla="*/ 198 h 240"/>
                <a:gd name="T110" fmla="*/ 66 w 158"/>
                <a:gd name="T111" fmla="*/ 204 h 240"/>
                <a:gd name="T112" fmla="*/ 74 w 158"/>
                <a:gd name="T113" fmla="*/ 206 h 240"/>
                <a:gd name="T114" fmla="*/ 79 w 158"/>
                <a:gd name="T115" fmla="*/ 206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8" h="240">
                  <a:moveTo>
                    <a:pt x="79" y="0"/>
                  </a:moveTo>
                  <a:lnTo>
                    <a:pt x="79" y="0"/>
                  </a:lnTo>
                  <a:lnTo>
                    <a:pt x="92" y="0"/>
                  </a:lnTo>
                  <a:lnTo>
                    <a:pt x="102" y="2"/>
                  </a:lnTo>
                  <a:lnTo>
                    <a:pt x="113" y="5"/>
                  </a:lnTo>
                  <a:lnTo>
                    <a:pt x="122" y="8"/>
                  </a:lnTo>
                  <a:lnTo>
                    <a:pt x="129" y="13"/>
                  </a:lnTo>
                  <a:lnTo>
                    <a:pt x="135" y="19"/>
                  </a:lnTo>
                  <a:lnTo>
                    <a:pt x="141" y="26"/>
                  </a:lnTo>
                  <a:lnTo>
                    <a:pt x="145" y="33"/>
                  </a:lnTo>
                  <a:lnTo>
                    <a:pt x="149" y="42"/>
                  </a:lnTo>
                  <a:lnTo>
                    <a:pt x="152" y="51"/>
                  </a:lnTo>
                  <a:lnTo>
                    <a:pt x="154" y="61"/>
                  </a:lnTo>
                  <a:lnTo>
                    <a:pt x="156" y="72"/>
                  </a:lnTo>
                  <a:lnTo>
                    <a:pt x="158" y="94"/>
                  </a:lnTo>
                  <a:lnTo>
                    <a:pt x="158" y="121"/>
                  </a:lnTo>
                  <a:lnTo>
                    <a:pt x="158" y="121"/>
                  </a:lnTo>
                  <a:lnTo>
                    <a:pt x="158" y="146"/>
                  </a:lnTo>
                  <a:lnTo>
                    <a:pt x="156" y="168"/>
                  </a:lnTo>
                  <a:lnTo>
                    <a:pt x="154" y="179"/>
                  </a:lnTo>
                  <a:lnTo>
                    <a:pt x="152" y="189"/>
                  </a:lnTo>
                  <a:lnTo>
                    <a:pt x="149" y="198"/>
                  </a:lnTo>
                  <a:lnTo>
                    <a:pt x="145" y="207"/>
                  </a:lnTo>
                  <a:lnTo>
                    <a:pt x="141" y="215"/>
                  </a:lnTo>
                  <a:lnTo>
                    <a:pt x="135" y="221"/>
                  </a:lnTo>
                  <a:lnTo>
                    <a:pt x="129" y="227"/>
                  </a:lnTo>
                  <a:lnTo>
                    <a:pt x="122" y="232"/>
                  </a:lnTo>
                  <a:lnTo>
                    <a:pt x="113" y="235"/>
                  </a:lnTo>
                  <a:lnTo>
                    <a:pt x="102" y="238"/>
                  </a:lnTo>
                  <a:lnTo>
                    <a:pt x="92" y="240"/>
                  </a:lnTo>
                  <a:lnTo>
                    <a:pt x="79" y="240"/>
                  </a:lnTo>
                  <a:lnTo>
                    <a:pt x="79" y="240"/>
                  </a:lnTo>
                  <a:lnTo>
                    <a:pt x="67" y="240"/>
                  </a:lnTo>
                  <a:lnTo>
                    <a:pt x="56" y="238"/>
                  </a:lnTo>
                  <a:lnTo>
                    <a:pt x="46" y="235"/>
                  </a:lnTo>
                  <a:lnTo>
                    <a:pt x="38" y="232"/>
                  </a:lnTo>
                  <a:lnTo>
                    <a:pt x="31" y="227"/>
                  </a:lnTo>
                  <a:lnTo>
                    <a:pt x="24" y="221"/>
                  </a:lnTo>
                  <a:lnTo>
                    <a:pt x="18" y="215"/>
                  </a:lnTo>
                  <a:lnTo>
                    <a:pt x="13" y="207"/>
                  </a:lnTo>
                  <a:lnTo>
                    <a:pt x="10" y="198"/>
                  </a:lnTo>
                  <a:lnTo>
                    <a:pt x="7" y="189"/>
                  </a:lnTo>
                  <a:lnTo>
                    <a:pt x="5" y="179"/>
                  </a:lnTo>
                  <a:lnTo>
                    <a:pt x="3" y="168"/>
                  </a:lnTo>
                  <a:lnTo>
                    <a:pt x="1" y="146"/>
                  </a:lnTo>
                  <a:lnTo>
                    <a:pt x="0" y="121"/>
                  </a:lnTo>
                  <a:lnTo>
                    <a:pt x="0" y="121"/>
                  </a:lnTo>
                  <a:lnTo>
                    <a:pt x="1" y="94"/>
                  </a:lnTo>
                  <a:lnTo>
                    <a:pt x="3" y="72"/>
                  </a:lnTo>
                  <a:lnTo>
                    <a:pt x="5" y="61"/>
                  </a:lnTo>
                  <a:lnTo>
                    <a:pt x="7" y="51"/>
                  </a:lnTo>
                  <a:lnTo>
                    <a:pt x="10" y="42"/>
                  </a:lnTo>
                  <a:lnTo>
                    <a:pt x="13" y="33"/>
                  </a:lnTo>
                  <a:lnTo>
                    <a:pt x="18" y="26"/>
                  </a:lnTo>
                  <a:lnTo>
                    <a:pt x="24" y="19"/>
                  </a:lnTo>
                  <a:lnTo>
                    <a:pt x="31" y="13"/>
                  </a:lnTo>
                  <a:lnTo>
                    <a:pt x="38" y="8"/>
                  </a:lnTo>
                  <a:lnTo>
                    <a:pt x="46" y="5"/>
                  </a:lnTo>
                  <a:lnTo>
                    <a:pt x="56" y="2"/>
                  </a:lnTo>
                  <a:lnTo>
                    <a:pt x="67" y="0"/>
                  </a:lnTo>
                  <a:lnTo>
                    <a:pt x="79" y="0"/>
                  </a:lnTo>
                  <a:lnTo>
                    <a:pt x="79" y="0"/>
                  </a:lnTo>
                  <a:close/>
                  <a:moveTo>
                    <a:pt x="79" y="206"/>
                  </a:moveTo>
                  <a:lnTo>
                    <a:pt x="79" y="206"/>
                  </a:lnTo>
                  <a:lnTo>
                    <a:pt x="84" y="206"/>
                  </a:lnTo>
                  <a:lnTo>
                    <a:pt x="88" y="205"/>
                  </a:lnTo>
                  <a:lnTo>
                    <a:pt x="92" y="204"/>
                  </a:lnTo>
                  <a:lnTo>
                    <a:pt x="96" y="202"/>
                  </a:lnTo>
                  <a:lnTo>
                    <a:pt x="99" y="198"/>
                  </a:lnTo>
                  <a:lnTo>
                    <a:pt x="101" y="195"/>
                  </a:lnTo>
                  <a:lnTo>
                    <a:pt x="103" y="191"/>
                  </a:lnTo>
                  <a:lnTo>
                    <a:pt x="106" y="186"/>
                  </a:lnTo>
                  <a:lnTo>
                    <a:pt x="109" y="174"/>
                  </a:lnTo>
                  <a:lnTo>
                    <a:pt x="111" y="160"/>
                  </a:lnTo>
                  <a:lnTo>
                    <a:pt x="112" y="142"/>
                  </a:lnTo>
                  <a:lnTo>
                    <a:pt x="112" y="121"/>
                  </a:lnTo>
                  <a:lnTo>
                    <a:pt x="112" y="121"/>
                  </a:lnTo>
                  <a:lnTo>
                    <a:pt x="112" y="98"/>
                  </a:lnTo>
                  <a:lnTo>
                    <a:pt x="111" y="80"/>
                  </a:lnTo>
                  <a:lnTo>
                    <a:pt x="109" y="66"/>
                  </a:lnTo>
                  <a:lnTo>
                    <a:pt x="106" y="54"/>
                  </a:lnTo>
                  <a:lnTo>
                    <a:pt x="103" y="49"/>
                  </a:lnTo>
                  <a:lnTo>
                    <a:pt x="101" y="45"/>
                  </a:lnTo>
                  <a:lnTo>
                    <a:pt x="99" y="42"/>
                  </a:lnTo>
                  <a:lnTo>
                    <a:pt x="96" y="38"/>
                  </a:lnTo>
                  <a:lnTo>
                    <a:pt x="92" y="36"/>
                  </a:lnTo>
                  <a:lnTo>
                    <a:pt x="88" y="35"/>
                  </a:lnTo>
                  <a:lnTo>
                    <a:pt x="84" y="34"/>
                  </a:lnTo>
                  <a:lnTo>
                    <a:pt x="79" y="34"/>
                  </a:lnTo>
                  <a:lnTo>
                    <a:pt x="79" y="34"/>
                  </a:lnTo>
                  <a:lnTo>
                    <a:pt x="74" y="34"/>
                  </a:lnTo>
                  <a:lnTo>
                    <a:pt x="70" y="35"/>
                  </a:lnTo>
                  <a:lnTo>
                    <a:pt x="66" y="36"/>
                  </a:lnTo>
                  <a:lnTo>
                    <a:pt x="63" y="38"/>
                  </a:lnTo>
                  <a:lnTo>
                    <a:pt x="60" y="42"/>
                  </a:lnTo>
                  <a:lnTo>
                    <a:pt x="57" y="45"/>
                  </a:lnTo>
                  <a:lnTo>
                    <a:pt x="55" y="49"/>
                  </a:lnTo>
                  <a:lnTo>
                    <a:pt x="53" y="54"/>
                  </a:lnTo>
                  <a:lnTo>
                    <a:pt x="50" y="66"/>
                  </a:lnTo>
                  <a:lnTo>
                    <a:pt x="49" y="80"/>
                  </a:lnTo>
                  <a:lnTo>
                    <a:pt x="48" y="98"/>
                  </a:lnTo>
                  <a:lnTo>
                    <a:pt x="48" y="121"/>
                  </a:lnTo>
                  <a:lnTo>
                    <a:pt x="48" y="121"/>
                  </a:lnTo>
                  <a:lnTo>
                    <a:pt x="48" y="142"/>
                  </a:lnTo>
                  <a:lnTo>
                    <a:pt x="49" y="160"/>
                  </a:lnTo>
                  <a:lnTo>
                    <a:pt x="50" y="174"/>
                  </a:lnTo>
                  <a:lnTo>
                    <a:pt x="53" y="186"/>
                  </a:lnTo>
                  <a:lnTo>
                    <a:pt x="55" y="191"/>
                  </a:lnTo>
                  <a:lnTo>
                    <a:pt x="57" y="195"/>
                  </a:lnTo>
                  <a:lnTo>
                    <a:pt x="60" y="198"/>
                  </a:lnTo>
                  <a:lnTo>
                    <a:pt x="63" y="202"/>
                  </a:lnTo>
                  <a:lnTo>
                    <a:pt x="66" y="204"/>
                  </a:lnTo>
                  <a:lnTo>
                    <a:pt x="70" y="205"/>
                  </a:lnTo>
                  <a:lnTo>
                    <a:pt x="74" y="206"/>
                  </a:lnTo>
                  <a:lnTo>
                    <a:pt x="79" y="206"/>
                  </a:lnTo>
                  <a:lnTo>
                    <a:pt x="79" y="206"/>
                  </a:lnTo>
                  <a:close/>
                </a:path>
              </a:pathLst>
            </a:custGeom>
            <a:solidFill>
              <a:srgbClr val="FF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" name="Freeform 8"/>
            <p:cNvSpPr>
              <a:spLocks/>
            </p:cNvSpPr>
            <p:nvPr userDrawn="1"/>
          </p:nvSpPr>
          <p:spPr bwMode="auto">
            <a:xfrm>
              <a:off x="8002588" y="4805363"/>
              <a:ext cx="77788" cy="125413"/>
            </a:xfrm>
            <a:custGeom>
              <a:avLst/>
              <a:gdLst>
                <a:gd name="T0" fmla="*/ 47 w 148"/>
                <a:gd name="T1" fmla="*/ 0 h 236"/>
                <a:gd name="T2" fmla="*/ 47 w 148"/>
                <a:gd name="T3" fmla="*/ 162 h 236"/>
                <a:gd name="T4" fmla="*/ 47 w 148"/>
                <a:gd name="T5" fmla="*/ 162 h 236"/>
                <a:gd name="T6" fmla="*/ 47 w 148"/>
                <a:gd name="T7" fmla="*/ 170 h 236"/>
                <a:gd name="T8" fmla="*/ 48 w 148"/>
                <a:gd name="T9" fmla="*/ 178 h 236"/>
                <a:gd name="T10" fmla="*/ 50 w 148"/>
                <a:gd name="T11" fmla="*/ 184 h 236"/>
                <a:gd name="T12" fmla="*/ 52 w 148"/>
                <a:gd name="T13" fmla="*/ 190 h 236"/>
                <a:gd name="T14" fmla="*/ 56 w 148"/>
                <a:gd name="T15" fmla="*/ 195 h 236"/>
                <a:gd name="T16" fmla="*/ 60 w 148"/>
                <a:gd name="T17" fmla="*/ 199 h 236"/>
                <a:gd name="T18" fmla="*/ 66 w 148"/>
                <a:gd name="T19" fmla="*/ 202 h 236"/>
                <a:gd name="T20" fmla="*/ 74 w 148"/>
                <a:gd name="T21" fmla="*/ 202 h 236"/>
                <a:gd name="T22" fmla="*/ 74 w 148"/>
                <a:gd name="T23" fmla="*/ 202 h 236"/>
                <a:gd name="T24" fmla="*/ 81 w 148"/>
                <a:gd name="T25" fmla="*/ 202 h 236"/>
                <a:gd name="T26" fmla="*/ 87 w 148"/>
                <a:gd name="T27" fmla="*/ 199 h 236"/>
                <a:gd name="T28" fmla="*/ 93 w 148"/>
                <a:gd name="T29" fmla="*/ 195 h 236"/>
                <a:gd name="T30" fmla="*/ 96 w 148"/>
                <a:gd name="T31" fmla="*/ 190 h 236"/>
                <a:gd name="T32" fmla="*/ 99 w 148"/>
                <a:gd name="T33" fmla="*/ 184 h 236"/>
                <a:gd name="T34" fmla="*/ 100 w 148"/>
                <a:gd name="T35" fmla="*/ 178 h 236"/>
                <a:gd name="T36" fmla="*/ 101 w 148"/>
                <a:gd name="T37" fmla="*/ 170 h 236"/>
                <a:gd name="T38" fmla="*/ 102 w 148"/>
                <a:gd name="T39" fmla="*/ 162 h 236"/>
                <a:gd name="T40" fmla="*/ 102 w 148"/>
                <a:gd name="T41" fmla="*/ 0 h 236"/>
                <a:gd name="T42" fmla="*/ 148 w 148"/>
                <a:gd name="T43" fmla="*/ 0 h 236"/>
                <a:gd name="T44" fmla="*/ 148 w 148"/>
                <a:gd name="T45" fmla="*/ 162 h 236"/>
                <a:gd name="T46" fmla="*/ 148 w 148"/>
                <a:gd name="T47" fmla="*/ 162 h 236"/>
                <a:gd name="T48" fmla="*/ 147 w 148"/>
                <a:gd name="T49" fmla="*/ 172 h 236"/>
                <a:gd name="T50" fmla="*/ 146 w 148"/>
                <a:gd name="T51" fmla="*/ 182 h 236"/>
                <a:gd name="T52" fmla="*/ 144 w 148"/>
                <a:gd name="T53" fmla="*/ 190 h 236"/>
                <a:gd name="T54" fmla="*/ 142 w 148"/>
                <a:gd name="T55" fmla="*/ 199 h 236"/>
                <a:gd name="T56" fmla="*/ 138 w 148"/>
                <a:gd name="T57" fmla="*/ 206 h 236"/>
                <a:gd name="T58" fmla="*/ 135 w 148"/>
                <a:gd name="T59" fmla="*/ 212 h 236"/>
                <a:gd name="T60" fmla="*/ 130 w 148"/>
                <a:gd name="T61" fmla="*/ 217 h 236"/>
                <a:gd name="T62" fmla="*/ 125 w 148"/>
                <a:gd name="T63" fmla="*/ 221 h 236"/>
                <a:gd name="T64" fmla="*/ 120 w 148"/>
                <a:gd name="T65" fmla="*/ 225 h 236"/>
                <a:gd name="T66" fmla="*/ 114 w 148"/>
                <a:gd name="T67" fmla="*/ 228 h 236"/>
                <a:gd name="T68" fmla="*/ 108 w 148"/>
                <a:gd name="T69" fmla="*/ 231 h 236"/>
                <a:gd name="T70" fmla="*/ 102 w 148"/>
                <a:gd name="T71" fmla="*/ 233 h 236"/>
                <a:gd name="T72" fmla="*/ 89 w 148"/>
                <a:gd name="T73" fmla="*/ 236 h 236"/>
                <a:gd name="T74" fmla="*/ 74 w 148"/>
                <a:gd name="T75" fmla="*/ 236 h 236"/>
                <a:gd name="T76" fmla="*/ 74 w 148"/>
                <a:gd name="T77" fmla="*/ 236 h 236"/>
                <a:gd name="T78" fmla="*/ 60 w 148"/>
                <a:gd name="T79" fmla="*/ 236 h 236"/>
                <a:gd name="T80" fmla="*/ 46 w 148"/>
                <a:gd name="T81" fmla="*/ 234 h 236"/>
                <a:gd name="T82" fmla="*/ 40 w 148"/>
                <a:gd name="T83" fmla="*/ 232 h 236"/>
                <a:gd name="T84" fmla="*/ 34 w 148"/>
                <a:gd name="T85" fmla="*/ 229 h 236"/>
                <a:gd name="T86" fmla="*/ 28 w 148"/>
                <a:gd name="T87" fmla="*/ 226 h 236"/>
                <a:gd name="T88" fmla="*/ 23 w 148"/>
                <a:gd name="T89" fmla="*/ 223 h 236"/>
                <a:gd name="T90" fmla="*/ 18 w 148"/>
                <a:gd name="T91" fmla="*/ 218 h 236"/>
                <a:gd name="T92" fmla="*/ 14 w 148"/>
                <a:gd name="T93" fmla="*/ 213 h 236"/>
                <a:gd name="T94" fmla="*/ 10 w 148"/>
                <a:gd name="T95" fmla="*/ 207 h 236"/>
                <a:gd name="T96" fmla="*/ 7 w 148"/>
                <a:gd name="T97" fmla="*/ 200 h 236"/>
                <a:gd name="T98" fmla="*/ 4 w 148"/>
                <a:gd name="T99" fmla="*/ 191 h 236"/>
                <a:gd name="T100" fmla="*/ 1 w 148"/>
                <a:gd name="T101" fmla="*/ 182 h 236"/>
                <a:gd name="T102" fmla="*/ 0 w 148"/>
                <a:gd name="T103" fmla="*/ 173 h 236"/>
                <a:gd name="T104" fmla="*/ 0 w 148"/>
                <a:gd name="T105" fmla="*/ 162 h 236"/>
                <a:gd name="T106" fmla="*/ 0 w 148"/>
                <a:gd name="T107" fmla="*/ 0 h 236"/>
                <a:gd name="T108" fmla="*/ 47 w 148"/>
                <a:gd name="T109" fmla="*/ 0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8" h="236">
                  <a:moveTo>
                    <a:pt x="47" y="0"/>
                  </a:moveTo>
                  <a:lnTo>
                    <a:pt x="47" y="162"/>
                  </a:lnTo>
                  <a:lnTo>
                    <a:pt x="47" y="162"/>
                  </a:lnTo>
                  <a:lnTo>
                    <a:pt x="47" y="170"/>
                  </a:lnTo>
                  <a:lnTo>
                    <a:pt x="48" y="178"/>
                  </a:lnTo>
                  <a:lnTo>
                    <a:pt x="50" y="184"/>
                  </a:lnTo>
                  <a:lnTo>
                    <a:pt x="52" y="190"/>
                  </a:lnTo>
                  <a:lnTo>
                    <a:pt x="56" y="195"/>
                  </a:lnTo>
                  <a:lnTo>
                    <a:pt x="60" y="199"/>
                  </a:lnTo>
                  <a:lnTo>
                    <a:pt x="66" y="202"/>
                  </a:lnTo>
                  <a:lnTo>
                    <a:pt x="74" y="202"/>
                  </a:lnTo>
                  <a:lnTo>
                    <a:pt x="74" y="202"/>
                  </a:lnTo>
                  <a:lnTo>
                    <a:pt x="81" y="202"/>
                  </a:lnTo>
                  <a:lnTo>
                    <a:pt x="87" y="199"/>
                  </a:lnTo>
                  <a:lnTo>
                    <a:pt x="93" y="195"/>
                  </a:lnTo>
                  <a:lnTo>
                    <a:pt x="96" y="190"/>
                  </a:lnTo>
                  <a:lnTo>
                    <a:pt x="99" y="184"/>
                  </a:lnTo>
                  <a:lnTo>
                    <a:pt x="100" y="178"/>
                  </a:lnTo>
                  <a:lnTo>
                    <a:pt x="101" y="170"/>
                  </a:lnTo>
                  <a:lnTo>
                    <a:pt x="102" y="162"/>
                  </a:lnTo>
                  <a:lnTo>
                    <a:pt x="102" y="0"/>
                  </a:lnTo>
                  <a:lnTo>
                    <a:pt x="148" y="0"/>
                  </a:lnTo>
                  <a:lnTo>
                    <a:pt x="148" y="162"/>
                  </a:lnTo>
                  <a:lnTo>
                    <a:pt x="148" y="162"/>
                  </a:lnTo>
                  <a:lnTo>
                    <a:pt x="147" y="172"/>
                  </a:lnTo>
                  <a:lnTo>
                    <a:pt x="146" y="182"/>
                  </a:lnTo>
                  <a:lnTo>
                    <a:pt x="144" y="190"/>
                  </a:lnTo>
                  <a:lnTo>
                    <a:pt x="142" y="199"/>
                  </a:lnTo>
                  <a:lnTo>
                    <a:pt x="138" y="206"/>
                  </a:lnTo>
                  <a:lnTo>
                    <a:pt x="135" y="212"/>
                  </a:lnTo>
                  <a:lnTo>
                    <a:pt x="130" y="217"/>
                  </a:lnTo>
                  <a:lnTo>
                    <a:pt x="125" y="221"/>
                  </a:lnTo>
                  <a:lnTo>
                    <a:pt x="120" y="225"/>
                  </a:lnTo>
                  <a:lnTo>
                    <a:pt x="114" y="228"/>
                  </a:lnTo>
                  <a:lnTo>
                    <a:pt x="108" y="231"/>
                  </a:lnTo>
                  <a:lnTo>
                    <a:pt x="102" y="233"/>
                  </a:lnTo>
                  <a:lnTo>
                    <a:pt x="89" y="236"/>
                  </a:lnTo>
                  <a:lnTo>
                    <a:pt x="74" y="236"/>
                  </a:lnTo>
                  <a:lnTo>
                    <a:pt x="74" y="236"/>
                  </a:lnTo>
                  <a:lnTo>
                    <a:pt x="60" y="236"/>
                  </a:lnTo>
                  <a:lnTo>
                    <a:pt x="46" y="234"/>
                  </a:lnTo>
                  <a:lnTo>
                    <a:pt x="40" y="232"/>
                  </a:lnTo>
                  <a:lnTo>
                    <a:pt x="34" y="229"/>
                  </a:lnTo>
                  <a:lnTo>
                    <a:pt x="28" y="226"/>
                  </a:lnTo>
                  <a:lnTo>
                    <a:pt x="23" y="223"/>
                  </a:lnTo>
                  <a:lnTo>
                    <a:pt x="18" y="218"/>
                  </a:lnTo>
                  <a:lnTo>
                    <a:pt x="14" y="213"/>
                  </a:lnTo>
                  <a:lnTo>
                    <a:pt x="10" y="207"/>
                  </a:lnTo>
                  <a:lnTo>
                    <a:pt x="7" y="200"/>
                  </a:lnTo>
                  <a:lnTo>
                    <a:pt x="4" y="191"/>
                  </a:lnTo>
                  <a:lnTo>
                    <a:pt x="1" y="182"/>
                  </a:lnTo>
                  <a:lnTo>
                    <a:pt x="0" y="173"/>
                  </a:lnTo>
                  <a:lnTo>
                    <a:pt x="0" y="162"/>
                  </a:lnTo>
                  <a:lnTo>
                    <a:pt x="0" y="0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FF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4" name="Freeform 9"/>
            <p:cNvSpPr>
              <a:spLocks noEditPoints="1"/>
            </p:cNvSpPr>
            <p:nvPr userDrawn="1"/>
          </p:nvSpPr>
          <p:spPr bwMode="auto">
            <a:xfrm>
              <a:off x="8101013" y="4805363"/>
              <a:ext cx="76200" cy="123825"/>
            </a:xfrm>
            <a:custGeom>
              <a:avLst/>
              <a:gdLst>
                <a:gd name="T0" fmla="*/ 0 w 144"/>
                <a:gd name="T1" fmla="*/ 0 h 232"/>
                <a:gd name="T2" fmla="*/ 82 w 144"/>
                <a:gd name="T3" fmla="*/ 0 h 232"/>
                <a:gd name="T4" fmla="*/ 82 w 144"/>
                <a:gd name="T5" fmla="*/ 0 h 232"/>
                <a:gd name="T6" fmla="*/ 90 w 144"/>
                <a:gd name="T7" fmla="*/ 1 h 232"/>
                <a:gd name="T8" fmla="*/ 98 w 144"/>
                <a:gd name="T9" fmla="*/ 2 h 232"/>
                <a:gd name="T10" fmla="*/ 105 w 144"/>
                <a:gd name="T11" fmla="*/ 4 h 232"/>
                <a:gd name="T12" fmla="*/ 111 w 144"/>
                <a:gd name="T13" fmla="*/ 6 h 232"/>
                <a:gd name="T14" fmla="*/ 117 w 144"/>
                <a:gd name="T15" fmla="*/ 9 h 232"/>
                <a:gd name="T16" fmla="*/ 122 w 144"/>
                <a:gd name="T17" fmla="*/ 13 h 232"/>
                <a:gd name="T18" fmla="*/ 127 w 144"/>
                <a:gd name="T19" fmla="*/ 17 h 232"/>
                <a:gd name="T20" fmla="*/ 131 w 144"/>
                <a:gd name="T21" fmla="*/ 22 h 232"/>
                <a:gd name="T22" fmla="*/ 134 w 144"/>
                <a:gd name="T23" fmla="*/ 27 h 232"/>
                <a:gd name="T24" fmla="*/ 137 w 144"/>
                <a:gd name="T25" fmla="*/ 32 h 232"/>
                <a:gd name="T26" fmla="*/ 141 w 144"/>
                <a:gd name="T27" fmla="*/ 45 h 232"/>
                <a:gd name="T28" fmla="*/ 144 w 144"/>
                <a:gd name="T29" fmla="*/ 57 h 232"/>
                <a:gd name="T30" fmla="*/ 144 w 144"/>
                <a:gd name="T31" fmla="*/ 70 h 232"/>
                <a:gd name="T32" fmla="*/ 144 w 144"/>
                <a:gd name="T33" fmla="*/ 70 h 232"/>
                <a:gd name="T34" fmla="*/ 144 w 144"/>
                <a:gd name="T35" fmla="*/ 78 h 232"/>
                <a:gd name="T36" fmla="*/ 143 w 144"/>
                <a:gd name="T37" fmla="*/ 86 h 232"/>
                <a:gd name="T38" fmla="*/ 141 w 144"/>
                <a:gd name="T39" fmla="*/ 94 h 232"/>
                <a:gd name="T40" fmla="*/ 139 w 144"/>
                <a:gd name="T41" fmla="*/ 101 h 232"/>
                <a:gd name="T42" fmla="*/ 136 w 144"/>
                <a:gd name="T43" fmla="*/ 107 h 232"/>
                <a:gd name="T44" fmla="*/ 133 w 144"/>
                <a:gd name="T45" fmla="*/ 112 h 232"/>
                <a:gd name="T46" fmla="*/ 129 w 144"/>
                <a:gd name="T47" fmla="*/ 118 h 232"/>
                <a:gd name="T48" fmla="*/ 124 w 144"/>
                <a:gd name="T49" fmla="*/ 123 h 232"/>
                <a:gd name="T50" fmla="*/ 119 w 144"/>
                <a:gd name="T51" fmla="*/ 127 h 232"/>
                <a:gd name="T52" fmla="*/ 114 w 144"/>
                <a:gd name="T53" fmla="*/ 130 h 232"/>
                <a:gd name="T54" fmla="*/ 108 w 144"/>
                <a:gd name="T55" fmla="*/ 133 h 232"/>
                <a:gd name="T56" fmla="*/ 101 w 144"/>
                <a:gd name="T57" fmla="*/ 136 h 232"/>
                <a:gd name="T58" fmla="*/ 95 w 144"/>
                <a:gd name="T59" fmla="*/ 137 h 232"/>
                <a:gd name="T60" fmla="*/ 87 w 144"/>
                <a:gd name="T61" fmla="*/ 139 h 232"/>
                <a:gd name="T62" fmla="*/ 71 w 144"/>
                <a:gd name="T63" fmla="*/ 140 h 232"/>
                <a:gd name="T64" fmla="*/ 46 w 144"/>
                <a:gd name="T65" fmla="*/ 140 h 232"/>
                <a:gd name="T66" fmla="*/ 46 w 144"/>
                <a:gd name="T67" fmla="*/ 232 h 232"/>
                <a:gd name="T68" fmla="*/ 0 w 144"/>
                <a:gd name="T69" fmla="*/ 232 h 232"/>
                <a:gd name="T70" fmla="*/ 0 w 144"/>
                <a:gd name="T71" fmla="*/ 0 h 232"/>
                <a:gd name="T72" fmla="*/ 46 w 144"/>
                <a:gd name="T73" fmla="*/ 105 h 232"/>
                <a:gd name="T74" fmla="*/ 67 w 144"/>
                <a:gd name="T75" fmla="*/ 105 h 232"/>
                <a:gd name="T76" fmla="*/ 67 w 144"/>
                <a:gd name="T77" fmla="*/ 105 h 232"/>
                <a:gd name="T78" fmla="*/ 74 w 144"/>
                <a:gd name="T79" fmla="*/ 104 h 232"/>
                <a:gd name="T80" fmla="*/ 80 w 144"/>
                <a:gd name="T81" fmla="*/ 103 h 232"/>
                <a:gd name="T82" fmla="*/ 85 w 144"/>
                <a:gd name="T83" fmla="*/ 100 h 232"/>
                <a:gd name="T84" fmla="*/ 90 w 144"/>
                <a:gd name="T85" fmla="*/ 96 h 232"/>
                <a:gd name="T86" fmla="*/ 93 w 144"/>
                <a:gd name="T87" fmla="*/ 92 h 232"/>
                <a:gd name="T88" fmla="*/ 96 w 144"/>
                <a:gd name="T89" fmla="*/ 86 h 232"/>
                <a:gd name="T90" fmla="*/ 98 w 144"/>
                <a:gd name="T91" fmla="*/ 79 h 232"/>
                <a:gd name="T92" fmla="*/ 98 w 144"/>
                <a:gd name="T93" fmla="*/ 70 h 232"/>
                <a:gd name="T94" fmla="*/ 98 w 144"/>
                <a:gd name="T95" fmla="*/ 70 h 232"/>
                <a:gd name="T96" fmla="*/ 98 w 144"/>
                <a:gd name="T97" fmla="*/ 62 h 232"/>
                <a:gd name="T98" fmla="*/ 97 w 144"/>
                <a:gd name="T99" fmla="*/ 55 h 232"/>
                <a:gd name="T100" fmla="*/ 94 w 144"/>
                <a:gd name="T101" fmla="*/ 49 h 232"/>
                <a:gd name="T102" fmla="*/ 91 w 144"/>
                <a:gd name="T103" fmla="*/ 44 h 232"/>
                <a:gd name="T104" fmla="*/ 87 w 144"/>
                <a:gd name="T105" fmla="*/ 40 h 232"/>
                <a:gd name="T106" fmla="*/ 81 w 144"/>
                <a:gd name="T107" fmla="*/ 37 h 232"/>
                <a:gd name="T108" fmla="*/ 74 w 144"/>
                <a:gd name="T109" fmla="*/ 35 h 232"/>
                <a:gd name="T110" fmla="*/ 65 w 144"/>
                <a:gd name="T111" fmla="*/ 34 h 232"/>
                <a:gd name="T112" fmla="*/ 46 w 144"/>
                <a:gd name="T113" fmla="*/ 34 h 232"/>
                <a:gd name="T114" fmla="*/ 46 w 144"/>
                <a:gd name="T115" fmla="*/ 105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44" h="232">
                  <a:moveTo>
                    <a:pt x="0" y="0"/>
                  </a:moveTo>
                  <a:lnTo>
                    <a:pt x="82" y="0"/>
                  </a:lnTo>
                  <a:lnTo>
                    <a:pt x="82" y="0"/>
                  </a:lnTo>
                  <a:lnTo>
                    <a:pt x="90" y="1"/>
                  </a:lnTo>
                  <a:lnTo>
                    <a:pt x="98" y="2"/>
                  </a:lnTo>
                  <a:lnTo>
                    <a:pt x="105" y="4"/>
                  </a:lnTo>
                  <a:lnTo>
                    <a:pt x="111" y="6"/>
                  </a:lnTo>
                  <a:lnTo>
                    <a:pt x="117" y="9"/>
                  </a:lnTo>
                  <a:lnTo>
                    <a:pt x="122" y="13"/>
                  </a:lnTo>
                  <a:lnTo>
                    <a:pt x="127" y="17"/>
                  </a:lnTo>
                  <a:lnTo>
                    <a:pt x="131" y="22"/>
                  </a:lnTo>
                  <a:lnTo>
                    <a:pt x="134" y="27"/>
                  </a:lnTo>
                  <a:lnTo>
                    <a:pt x="137" y="32"/>
                  </a:lnTo>
                  <a:lnTo>
                    <a:pt x="141" y="45"/>
                  </a:lnTo>
                  <a:lnTo>
                    <a:pt x="144" y="57"/>
                  </a:lnTo>
                  <a:lnTo>
                    <a:pt x="144" y="70"/>
                  </a:lnTo>
                  <a:lnTo>
                    <a:pt x="144" y="70"/>
                  </a:lnTo>
                  <a:lnTo>
                    <a:pt x="144" y="78"/>
                  </a:lnTo>
                  <a:lnTo>
                    <a:pt x="143" y="86"/>
                  </a:lnTo>
                  <a:lnTo>
                    <a:pt x="141" y="94"/>
                  </a:lnTo>
                  <a:lnTo>
                    <a:pt x="139" y="101"/>
                  </a:lnTo>
                  <a:lnTo>
                    <a:pt x="136" y="107"/>
                  </a:lnTo>
                  <a:lnTo>
                    <a:pt x="133" y="112"/>
                  </a:lnTo>
                  <a:lnTo>
                    <a:pt x="129" y="118"/>
                  </a:lnTo>
                  <a:lnTo>
                    <a:pt x="124" y="123"/>
                  </a:lnTo>
                  <a:lnTo>
                    <a:pt x="119" y="127"/>
                  </a:lnTo>
                  <a:lnTo>
                    <a:pt x="114" y="130"/>
                  </a:lnTo>
                  <a:lnTo>
                    <a:pt x="108" y="133"/>
                  </a:lnTo>
                  <a:lnTo>
                    <a:pt x="101" y="136"/>
                  </a:lnTo>
                  <a:lnTo>
                    <a:pt x="95" y="137"/>
                  </a:lnTo>
                  <a:lnTo>
                    <a:pt x="87" y="139"/>
                  </a:lnTo>
                  <a:lnTo>
                    <a:pt x="71" y="140"/>
                  </a:lnTo>
                  <a:lnTo>
                    <a:pt x="46" y="140"/>
                  </a:lnTo>
                  <a:lnTo>
                    <a:pt x="46" y="232"/>
                  </a:lnTo>
                  <a:lnTo>
                    <a:pt x="0" y="232"/>
                  </a:lnTo>
                  <a:lnTo>
                    <a:pt x="0" y="0"/>
                  </a:lnTo>
                  <a:close/>
                  <a:moveTo>
                    <a:pt x="46" y="105"/>
                  </a:moveTo>
                  <a:lnTo>
                    <a:pt x="67" y="105"/>
                  </a:lnTo>
                  <a:lnTo>
                    <a:pt x="67" y="105"/>
                  </a:lnTo>
                  <a:lnTo>
                    <a:pt x="74" y="104"/>
                  </a:lnTo>
                  <a:lnTo>
                    <a:pt x="80" y="103"/>
                  </a:lnTo>
                  <a:lnTo>
                    <a:pt x="85" y="100"/>
                  </a:lnTo>
                  <a:lnTo>
                    <a:pt x="90" y="96"/>
                  </a:lnTo>
                  <a:lnTo>
                    <a:pt x="93" y="92"/>
                  </a:lnTo>
                  <a:lnTo>
                    <a:pt x="96" y="86"/>
                  </a:lnTo>
                  <a:lnTo>
                    <a:pt x="98" y="79"/>
                  </a:lnTo>
                  <a:lnTo>
                    <a:pt x="98" y="70"/>
                  </a:lnTo>
                  <a:lnTo>
                    <a:pt x="98" y="70"/>
                  </a:lnTo>
                  <a:lnTo>
                    <a:pt x="98" y="62"/>
                  </a:lnTo>
                  <a:lnTo>
                    <a:pt x="97" y="55"/>
                  </a:lnTo>
                  <a:lnTo>
                    <a:pt x="94" y="49"/>
                  </a:lnTo>
                  <a:lnTo>
                    <a:pt x="91" y="44"/>
                  </a:lnTo>
                  <a:lnTo>
                    <a:pt x="87" y="40"/>
                  </a:lnTo>
                  <a:lnTo>
                    <a:pt x="81" y="37"/>
                  </a:lnTo>
                  <a:lnTo>
                    <a:pt x="74" y="35"/>
                  </a:lnTo>
                  <a:lnTo>
                    <a:pt x="65" y="34"/>
                  </a:lnTo>
                  <a:lnTo>
                    <a:pt x="46" y="34"/>
                  </a:lnTo>
                  <a:lnTo>
                    <a:pt x="46" y="105"/>
                  </a:lnTo>
                  <a:close/>
                </a:path>
              </a:pathLst>
            </a:custGeom>
            <a:solidFill>
              <a:srgbClr val="FF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5" name="Freeform 10"/>
            <p:cNvSpPr>
              <a:spLocks/>
            </p:cNvSpPr>
            <p:nvPr userDrawn="1"/>
          </p:nvSpPr>
          <p:spPr bwMode="auto">
            <a:xfrm>
              <a:off x="8188325" y="4805363"/>
              <a:ext cx="69850" cy="123825"/>
            </a:xfrm>
            <a:custGeom>
              <a:avLst/>
              <a:gdLst>
                <a:gd name="T0" fmla="*/ 129 w 132"/>
                <a:gd name="T1" fmla="*/ 0 h 232"/>
                <a:gd name="T2" fmla="*/ 129 w 132"/>
                <a:gd name="T3" fmla="*/ 39 h 232"/>
                <a:gd name="T4" fmla="*/ 46 w 132"/>
                <a:gd name="T5" fmla="*/ 39 h 232"/>
                <a:gd name="T6" fmla="*/ 46 w 132"/>
                <a:gd name="T7" fmla="*/ 93 h 232"/>
                <a:gd name="T8" fmla="*/ 124 w 132"/>
                <a:gd name="T9" fmla="*/ 93 h 232"/>
                <a:gd name="T10" fmla="*/ 124 w 132"/>
                <a:gd name="T11" fmla="*/ 132 h 232"/>
                <a:gd name="T12" fmla="*/ 46 w 132"/>
                <a:gd name="T13" fmla="*/ 132 h 232"/>
                <a:gd name="T14" fmla="*/ 46 w 132"/>
                <a:gd name="T15" fmla="*/ 193 h 232"/>
                <a:gd name="T16" fmla="*/ 132 w 132"/>
                <a:gd name="T17" fmla="*/ 193 h 232"/>
                <a:gd name="T18" fmla="*/ 132 w 132"/>
                <a:gd name="T19" fmla="*/ 232 h 232"/>
                <a:gd name="T20" fmla="*/ 0 w 132"/>
                <a:gd name="T21" fmla="*/ 232 h 232"/>
                <a:gd name="T22" fmla="*/ 0 w 132"/>
                <a:gd name="T23" fmla="*/ 0 h 232"/>
                <a:gd name="T24" fmla="*/ 129 w 132"/>
                <a:gd name="T25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2" h="232">
                  <a:moveTo>
                    <a:pt x="129" y="0"/>
                  </a:moveTo>
                  <a:lnTo>
                    <a:pt x="129" y="39"/>
                  </a:lnTo>
                  <a:lnTo>
                    <a:pt x="46" y="39"/>
                  </a:lnTo>
                  <a:lnTo>
                    <a:pt x="46" y="93"/>
                  </a:lnTo>
                  <a:lnTo>
                    <a:pt x="124" y="93"/>
                  </a:lnTo>
                  <a:lnTo>
                    <a:pt x="124" y="132"/>
                  </a:lnTo>
                  <a:lnTo>
                    <a:pt x="46" y="132"/>
                  </a:lnTo>
                  <a:lnTo>
                    <a:pt x="46" y="193"/>
                  </a:lnTo>
                  <a:lnTo>
                    <a:pt x="132" y="193"/>
                  </a:lnTo>
                  <a:lnTo>
                    <a:pt x="132" y="232"/>
                  </a:lnTo>
                  <a:lnTo>
                    <a:pt x="0" y="232"/>
                  </a:lnTo>
                  <a:lnTo>
                    <a:pt x="0" y="0"/>
                  </a:lnTo>
                  <a:lnTo>
                    <a:pt x="129" y="0"/>
                  </a:lnTo>
                  <a:close/>
                </a:path>
              </a:pathLst>
            </a:custGeom>
            <a:solidFill>
              <a:srgbClr val="FF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6" name="Freeform 11"/>
            <p:cNvSpPr>
              <a:spLocks noEditPoints="1"/>
            </p:cNvSpPr>
            <p:nvPr userDrawn="1"/>
          </p:nvSpPr>
          <p:spPr bwMode="auto">
            <a:xfrm>
              <a:off x="8315325" y="4805363"/>
              <a:ext cx="82550" cy="123825"/>
            </a:xfrm>
            <a:custGeom>
              <a:avLst/>
              <a:gdLst>
                <a:gd name="T0" fmla="*/ 87 w 157"/>
                <a:gd name="T1" fmla="*/ 0 h 232"/>
                <a:gd name="T2" fmla="*/ 101 w 157"/>
                <a:gd name="T3" fmla="*/ 1 h 232"/>
                <a:gd name="T4" fmla="*/ 124 w 157"/>
                <a:gd name="T5" fmla="*/ 9 h 232"/>
                <a:gd name="T6" fmla="*/ 132 w 157"/>
                <a:gd name="T7" fmla="*/ 15 h 232"/>
                <a:gd name="T8" fmla="*/ 139 w 157"/>
                <a:gd name="T9" fmla="*/ 23 h 232"/>
                <a:gd name="T10" fmla="*/ 144 w 157"/>
                <a:gd name="T11" fmla="*/ 33 h 232"/>
                <a:gd name="T12" fmla="*/ 147 w 157"/>
                <a:gd name="T13" fmla="*/ 46 h 232"/>
                <a:gd name="T14" fmla="*/ 149 w 157"/>
                <a:gd name="T15" fmla="*/ 60 h 232"/>
                <a:gd name="T16" fmla="*/ 146 w 157"/>
                <a:gd name="T17" fmla="*/ 81 h 232"/>
                <a:gd name="T18" fmla="*/ 139 w 157"/>
                <a:gd name="T19" fmla="*/ 98 h 232"/>
                <a:gd name="T20" fmla="*/ 127 w 157"/>
                <a:gd name="T21" fmla="*/ 110 h 232"/>
                <a:gd name="T22" fmla="*/ 110 w 157"/>
                <a:gd name="T23" fmla="*/ 118 h 232"/>
                <a:gd name="T24" fmla="*/ 110 w 157"/>
                <a:gd name="T25" fmla="*/ 118 h 232"/>
                <a:gd name="T26" fmla="*/ 129 w 157"/>
                <a:gd name="T27" fmla="*/ 124 h 232"/>
                <a:gd name="T28" fmla="*/ 136 w 157"/>
                <a:gd name="T29" fmla="*/ 129 h 232"/>
                <a:gd name="T30" fmla="*/ 140 w 157"/>
                <a:gd name="T31" fmla="*/ 137 h 232"/>
                <a:gd name="T32" fmla="*/ 146 w 157"/>
                <a:gd name="T33" fmla="*/ 157 h 232"/>
                <a:gd name="T34" fmla="*/ 147 w 157"/>
                <a:gd name="T35" fmla="*/ 188 h 232"/>
                <a:gd name="T36" fmla="*/ 148 w 157"/>
                <a:gd name="T37" fmla="*/ 205 h 232"/>
                <a:gd name="T38" fmla="*/ 151 w 157"/>
                <a:gd name="T39" fmla="*/ 221 h 232"/>
                <a:gd name="T40" fmla="*/ 155 w 157"/>
                <a:gd name="T41" fmla="*/ 228 h 232"/>
                <a:gd name="T42" fmla="*/ 157 w 157"/>
                <a:gd name="T43" fmla="*/ 232 h 232"/>
                <a:gd name="T44" fmla="*/ 108 w 157"/>
                <a:gd name="T45" fmla="*/ 232 h 232"/>
                <a:gd name="T46" fmla="*/ 103 w 157"/>
                <a:gd name="T47" fmla="*/ 221 h 232"/>
                <a:gd name="T48" fmla="*/ 102 w 157"/>
                <a:gd name="T49" fmla="*/ 208 h 232"/>
                <a:gd name="T50" fmla="*/ 100 w 157"/>
                <a:gd name="T51" fmla="*/ 163 h 232"/>
                <a:gd name="T52" fmla="*/ 99 w 157"/>
                <a:gd name="T53" fmla="*/ 151 h 232"/>
                <a:gd name="T54" fmla="*/ 94 w 157"/>
                <a:gd name="T55" fmla="*/ 142 h 232"/>
                <a:gd name="T56" fmla="*/ 84 w 157"/>
                <a:gd name="T57" fmla="*/ 136 h 232"/>
                <a:gd name="T58" fmla="*/ 72 w 157"/>
                <a:gd name="T59" fmla="*/ 134 h 232"/>
                <a:gd name="T60" fmla="*/ 48 w 157"/>
                <a:gd name="T61" fmla="*/ 232 h 232"/>
                <a:gd name="T62" fmla="*/ 0 w 157"/>
                <a:gd name="T63" fmla="*/ 0 h 232"/>
                <a:gd name="T64" fmla="*/ 67 w 157"/>
                <a:gd name="T65" fmla="*/ 101 h 232"/>
                <a:gd name="T66" fmla="*/ 75 w 157"/>
                <a:gd name="T67" fmla="*/ 101 h 232"/>
                <a:gd name="T68" fmla="*/ 87 w 157"/>
                <a:gd name="T69" fmla="*/ 97 h 232"/>
                <a:gd name="T70" fmla="*/ 97 w 157"/>
                <a:gd name="T71" fmla="*/ 89 h 232"/>
                <a:gd name="T72" fmla="*/ 102 w 157"/>
                <a:gd name="T73" fmla="*/ 75 h 232"/>
                <a:gd name="T74" fmla="*/ 102 w 157"/>
                <a:gd name="T75" fmla="*/ 67 h 232"/>
                <a:gd name="T76" fmla="*/ 100 w 157"/>
                <a:gd name="T77" fmla="*/ 53 h 232"/>
                <a:gd name="T78" fmla="*/ 94 w 157"/>
                <a:gd name="T79" fmla="*/ 43 h 232"/>
                <a:gd name="T80" fmla="*/ 83 w 157"/>
                <a:gd name="T81" fmla="*/ 37 h 232"/>
                <a:gd name="T82" fmla="*/ 69 w 157"/>
                <a:gd name="T83" fmla="*/ 34 h 232"/>
                <a:gd name="T84" fmla="*/ 48 w 157"/>
                <a:gd name="T85" fmla="*/ 101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57" h="232">
                  <a:moveTo>
                    <a:pt x="0" y="0"/>
                  </a:moveTo>
                  <a:lnTo>
                    <a:pt x="87" y="0"/>
                  </a:lnTo>
                  <a:lnTo>
                    <a:pt x="87" y="0"/>
                  </a:lnTo>
                  <a:lnTo>
                    <a:pt x="101" y="1"/>
                  </a:lnTo>
                  <a:lnTo>
                    <a:pt x="113" y="4"/>
                  </a:lnTo>
                  <a:lnTo>
                    <a:pt x="124" y="9"/>
                  </a:lnTo>
                  <a:lnTo>
                    <a:pt x="128" y="12"/>
                  </a:lnTo>
                  <a:lnTo>
                    <a:pt x="132" y="15"/>
                  </a:lnTo>
                  <a:lnTo>
                    <a:pt x="136" y="19"/>
                  </a:lnTo>
                  <a:lnTo>
                    <a:pt x="139" y="23"/>
                  </a:lnTo>
                  <a:lnTo>
                    <a:pt x="142" y="28"/>
                  </a:lnTo>
                  <a:lnTo>
                    <a:pt x="144" y="33"/>
                  </a:lnTo>
                  <a:lnTo>
                    <a:pt x="146" y="40"/>
                  </a:lnTo>
                  <a:lnTo>
                    <a:pt x="147" y="46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8" y="71"/>
                  </a:lnTo>
                  <a:lnTo>
                    <a:pt x="146" y="81"/>
                  </a:lnTo>
                  <a:lnTo>
                    <a:pt x="143" y="90"/>
                  </a:lnTo>
                  <a:lnTo>
                    <a:pt x="139" y="98"/>
                  </a:lnTo>
                  <a:lnTo>
                    <a:pt x="134" y="104"/>
                  </a:lnTo>
                  <a:lnTo>
                    <a:pt x="127" y="110"/>
                  </a:lnTo>
                  <a:lnTo>
                    <a:pt x="119" y="114"/>
                  </a:lnTo>
                  <a:lnTo>
                    <a:pt x="110" y="118"/>
                  </a:lnTo>
                  <a:lnTo>
                    <a:pt x="110" y="118"/>
                  </a:lnTo>
                  <a:lnTo>
                    <a:pt x="110" y="118"/>
                  </a:lnTo>
                  <a:lnTo>
                    <a:pt x="121" y="120"/>
                  </a:lnTo>
                  <a:lnTo>
                    <a:pt x="129" y="124"/>
                  </a:lnTo>
                  <a:lnTo>
                    <a:pt x="133" y="126"/>
                  </a:lnTo>
                  <a:lnTo>
                    <a:pt x="136" y="129"/>
                  </a:lnTo>
                  <a:lnTo>
                    <a:pt x="138" y="133"/>
                  </a:lnTo>
                  <a:lnTo>
                    <a:pt x="140" y="137"/>
                  </a:lnTo>
                  <a:lnTo>
                    <a:pt x="144" y="146"/>
                  </a:lnTo>
                  <a:lnTo>
                    <a:pt x="146" y="157"/>
                  </a:lnTo>
                  <a:lnTo>
                    <a:pt x="147" y="171"/>
                  </a:lnTo>
                  <a:lnTo>
                    <a:pt x="147" y="188"/>
                  </a:lnTo>
                  <a:lnTo>
                    <a:pt x="147" y="188"/>
                  </a:lnTo>
                  <a:lnTo>
                    <a:pt x="148" y="205"/>
                  </a:lnTo>
                  <a:lnTo>
                    <a:pt x="149" y="217"/>
                  </a:lnTo>
                  <a:lnTo>
                    <a:pt x="151" y="221"/>
                  </a:lnTo>
                  <a:lnTo>
                    <a:pt x="152" y="225"/>
                  </a:lnTo>
                  <a:lnTo>
                    <a:pt x="155" y="228"/>
                  </a:lnTo>
                  <a:lnTo>
                    <a:pt x="157" y="230"/>
                  </a:lnTo>
                  <a:lnTo>
                    <a:pt x="157" y="232"/>
                  </a:lnTo>
                  <a:lnTo>
                    <a:pt x="108" y="232"/>
                  </a:lnTo>
                  <a:lnTo>
                    <a:pt x="108" y="232"/>
                  </a:lnTo>
                  <a:lnTo>
                    <a:pt x="105" y="227"/>
                  </a:lnTo>
                  <a:lnTo>
                    <a:pt x="103" y="221"/>
                  </a:lnTo>
                  <a:lnTo>
                    <a:pt x="102" y="215"/>
                  </a:lnTo>
                  <a:lnTo>
                    <a:pt x="102" y="208"/>
                  </a:lnTo>
                  <a:lnTo>
                    <a:pt x="100" y="163"/>
                  </a:lnTo>
                  <a:lnTo>
                    <a:pt x="100" y="163"/>
                  </a:lnTo>
                  <a:lnTo>
                    <a:pt x="100" y="157"/>
                  </a:lnTo>
                  <a:lnTo>
                    <a:pt x="99" y="151"/>
                  </a:lnTo>
                  <a:lnTo>
                    <a:pt x="96" y="146"/>
                  </a:lnTo>
                  <a:lnTo>
                    <a:pt x="94" y="142"/>
                  </a:lnTo>
                  <a:lnTo>
                    <a:pt x="89" y="139"/>
                  </a:lnTo>
                  <a:lnTo>
                    <a:pt x="84" y="136"/>
                  </a:lnTo>
                  <a:lnTo>
                    <a:pt x="79" y="135"/>
                  </a:lnTo>
                  <a:lnTo>
                    <a:pt x="72" y="134"/>
                  </a:lnTo>
                  <a:lnTo>
                    <a:pt x="48" y="134"/>
                  </a:lnTo>
                  <a:lnTo>
                    <a:pt x="48" y="232"/>
                  </a:lnTo>
                  <a:lnTo>
                    <a:pt x="0" y="232"/>
                  </a:lnTo>
                  <a:lnTo>
                    <a:pt x="0" y="0"/>
                  </a:lnTo>
                  <a:close/>
                  <a:moveTo>
                    <a:pt x="48" y="101"/>
                  </a:moveTo>
                  <a:lnTo>
                    <a:pt x="67" y="101"/>
                  </a:lnTo>
                  <a:lnTo>
                    <a:pt x="67" y="101"/>
                  </a:lnTo>
                  <a:lnTo>
                    <a:pt x="75" y="101"/>
                  </a:lnTo>
                  <a:lnTo>
                    <a:pt x="82" y="99"/>
                  </a:lnTo>
                  <a:lnTo>
                    <a:pt x="87" y="97"/>
                  </a:lnTo>
                  <a:lnTo>
                    <a:pt x="92" y="93"/>
                  </a:lnTo>
                  <a:lnTo>
                    <a:pt x="97" y="89"/>
                  </a:lnTo>
                  <a:lnTo>
                    <a:pt x="100" y="83"/>
                  </a:lnTo>
                  <a:lnTo>
                    <a:pt x="102" y="75"/>
                  </a:lnTo>
                  <a:lnTo>
                    <a:pt x="102" y="67"/>
                  </a:lnTo>
                  <a:lnTo>
                    <a:pt x="102" y="67"/>
                  </a:lnTo>
                  <a:lnTo>
                    <a:pt x="102" y="59"/>
                  </a:lnTo>
                  <a:lnTo>
                    <a:pt x="100" y="53"/>
                  </a:lnTo>
                  <a:lnTo>
                    <a:pt x="98" y="48"/>
                  </a:lnTo>
                  <a:lnTo>
                    <a:pt x="94" y="43"/>
                  </a:lnTo>
                  <a:lnTo>
                    <a:pt x="89" y="40"/>
                  </a:lnTo>
                  <a:lnTo>
                    <a:pt x="83" y="37"/>
                  </a:lnTo>
                  <a:lnTo>
                    <a:pt x="77" y="35"/>
                  </a:lnTo>
                  <a:lnTo>
                    <a:pt x="69" y="34"/>
                  </a:lnTo>
                  <a:lnTo>
                    <a:pt x="48" y="34"/>
                  </a:lnTo>
                  <a:lnTo>
                    <a:pt x="48" y="10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7" name="Freeform 12"/>
            <p:cNvSpPr>
              <a:spLocks/>
            </p:cNvSpPr>
            <p:nvPr userDrawn="1"/>
          </p:nvSpPr>
          <p:spPr bwMode="auto">
            <a:xfrm>
              <a:off x="8413750" y="4805363"/>
              <a:ext cx="69850" cy="123825"/>
            </a:xfrm>
            <a:custGeom>
              <a:avLst/>
              <a:gdLst>
                <a:gd name="T0" fmla="*/ 129 w 132"/>
                <a:gd name="T1" fmla="*/ 0 h 232"/>
                <a:gd name="T2" fmla="*/ 129 w 132"/>
                <a:gd name="T3" fmla="*/ 39 h 232"/>
                <a:gd name="T4" fmla="*/ 46 w 132"/>
                <a:gd name="T5" fmla="*/ 39 h 232"/>
                <a:gd name="T6" fmla="*/ 46 w 132"/>
                <a:gd name="T7" fmla="*/ 93 h 232"/>
                <a:gd name="T8" fmla="*/ 124 w 132"/>
                <a:gd name="T9" fmla="*/ 93 h 232"/>
                <a:gd name="T10" fmla="*/ 124 w 132"/>
                <a:gd name="T11" fmla="*/ 132 h 232"/>
                <a:gd name="T12" fmla="*/ 46 w 132"/>
                <a:gd name="T13" fmla="*/ 132 h 232"/>
                <a:gd name="T14" fmla="*/ 46 w 132"/>
                <a:gd name="T15" fmla="*/ 193 h 232"/>
                <a:gd name="T16" fmla="*/ 132 w 132"/>
                <a:gd name="T17" fmla="*/ 193 h 232"/>
                <a:gd name="T18" fmla="*/ 132 w 132"/>
                <a:gd name="T19" fmla="*/ 232 h 232"/>
                <a:gd name="T20" fmla="*/ 0 w 132"/>
                <a:gd name="T21" fmla="*/ 232 h 232"/>
                <a:gd name="T22" fmla="*/ 0 w 132"/>
                <a:gd name="T23" fmla="*/ 0 h 232"/>
                <a:gd name="T24" fmla="*/ 129 w 132"/>
                <a:gd name="T25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2" h="232">
                  <a:moveTo>
                    <a:pt x="129" y="0"/>
                  </a:moveTo>
                  <a:lnTo>
                    <a:pt x="129" y="39"/>
                  </a:lnTo>
                  <a:lnTo>
                    <a:pt x="46" y="39"/>
                  </a:lnTo>
                  <a:lnTo>
                    <a:pt x="46" y="93"/>
                  </a:lnTo>
                  <a:lnTo>
                    <a:pt x="124" y="93"/>
                  </a:lnTo>
                  <a:lnTo>
                    <a:pt x="124" y="132"/>
                  </a:lnTo>
                  <a:lnTo>
                    <a:pt x="46" y="132"/>
                  </a:lnTo>
                  <a:lnTo>
                    <a:pt x="46" y="193"/>
                  </a:lnTo>
                  <a:lnTo>
                    <a:pt x="132" y="193"/>
                  </a:lnTo>
                  <a:lnTo>
                    <a:pt x="132" y="232"/>
                  </a:lnTo>
                  <a:lnTo>
                    <a:pt x="0" y="232"/>
                  </a:lnTo>
                  <a:lnTo>
                    <a:pt x="0" y="0"/>
                  </a:lnTo>
                  <a:lnTo>
                    <a:pt x="12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8" name="Freeform 13"/>
            <p:cNvSpPr>
              <a:spLocks/>
            </p:cNvSpPr>
            <p:nvPr userDrawn="1"/>
          </p:nvSpPr>
          <p:spPr bwMode="auto">
            <a:xfrm>
              <a:off x="8497888" y="4805363"/>
              <a:ext cx="80963" cy="123825"/>
            </a:xfrm>
            <a:custGeom>
              <a:avLst/>
              <a:gdLst>
                <a:gd name="T0" fmla="*/ 54 w 154"/>
                <a:gd name="T1" fmla="*/ 0 h 232"/>
                <a:gd name="T2" fmla="*/ 111 w 154"/>
                <a:gd name="T3" fmla="*/ 159 h 232"/>
                <a:gd name="T4" fmla="*/ 112 w 154"/>
                <a:gd name="T5" fmla="*/ 159 h 232"/>
                <a:gd name="T6" fmla="*/ 112 w 154"/>
                <a:gd name="T7" fmla="*/ 0 h 232"/>
                <a:gd name="T8" fmla="*/ 154 w 154"/>
                <a:gd name="T9" fmla="*/ 0 h 232"/>
                <a:gd name="T10" fmla="*/ 154 w 154"/>
                <a:gd name="T11" fmla="*/ 232 h 232"/>
                <a:gd name="T12" fmla="*/ 102 w 154"/>
                <a:gd name="T13" fmla="*/ 232 h 232"/>
                <a:gd name="T14" fmla="*/ 44 w 154"/>
                <a:gd name="T15" fmla="*/ 70 h 232"/>
                <a:gd name="T16" fmla="*/ 44 w 154"/>
                <a:gd name="T17" fmla="*/ 70 h 232"/>
                <a:gd name="T18" fmla="*/ 44 w 154"/>
                <a:gd name="T19" fmla="*/ 232 h 232"/>
                <a:gd name="T20" fmla="*/ 0 w 154"/>
                <a:gd name="T21" fmla="*/ 232 h 232"/>
                <a:gd name="T22" fmla="*/ 0 w 154"/>
                <a:gd name="T23" fmla="*/ 0 h 232"/>
                <a:gd name="T24" fmla="*/ 54 w 154"/>
                <a:gd name="T25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232">
                  <a:moveTo>
                    <a:pt x="54" y="0"/>
                  </a:moveTo>
                  <a:lnTo>
                    <a:pt x="111" y="159"/>
                  </a:lnTo>
                  <a:lnTo>
                    <a:pt x="112" y="159"/>
                  </a:lnTo>
                  <a:lnTo>
                    <a:pt x="112" y="0"/>
                  </a:lnTo>
                  <a:lnTo>
                    <a:pt x="154" y="0"/>
                  </a:lnTo>
                  <a:lnTo>
                    <a:pt x="154" y="232"/>
                  </a:lnTo>
                  <a:lnTo>
                    <a:pt x="102" y="232"/>
                  </a:lnTo>
                  <a:lnTo>
                    <a:pt x="44" y="70"/>
                  </a:lnTo>
                  <a:lnTo>
                    <a:pt x="44" y="70"/>
                  </a:lnTo>
                  <a:lnTo>
                    <a:pt x="44" y="232"/>
                  </a:lnTo>
                  <a:lnTo>
                    <a:pt x="0" y="232"/>
                  </a:lnTo>
                  <a:lnTo>
                    <a:pt x="0" y="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9" name="Freeform 14"/>
            <p:cNvSpPr>
              <a:spLocks noEditPoints="1"/>
            </p:cNvSpPr>
            <p:nvPr userDrawn="1"/>
          </p:nvSpPr>
          <p:spPr bwMode="auto">
            <a:xfrm>
              <a:off x="8589963" y="4805363"/>
              <a:ext cx="95250" cy="123825"/>
            </a:xfrm>
            <a:custGeom>
              <a:avLst/>
              <a:gdLst>
                <a:gd name="T0" fmla="*/ 61 w 180"/>
                <a:gd name="T1" fmla="*/ 0 h 232"/>
                <a:gd name="T2" fmla="*/ 119 w 180"/>
                <a:gd name="T3" fmla="*/ 0 h 232"/>
                <a:gd name="T4" fmla="*/ 180 w 180"/>
                <a:gd name="T5" fmla="*/ 232 h 232"/>
                <a:gd name="T6" fmla="*/ 131 w 180"/>
                <a:gd name="T7" fmla="*/ 232 h 232"/>
                <a:gd name="T8" fmla="*/ 121 w 180"/>
                <a:gd name="T9" fmla="*/ 183 h 232"/>
                <a:gd name="T10" fmla="*/ 59 w 180"/>
                <a:gd name="T11" fmla="*/ 183 h 232"/>
                <a:gd name="T12" fmla="*/ 48 w 180"/>
                <a:gd name="T13" fmla="*/ 232 h 232"/>
                <a:gd name="T14" fmla="*/ 0 w 180"/>
                <a:gd name="T15" fmla="*/ 232 h 232"/>
                <a:gd name="T16" fmla="*/ 61 w 180"/>
                <a:gd name="T17" fmla="*/ 0 h 232"/>
                <a:gd name="T18" fmla="*/ 67 w 180"/>
                <a:gd name="T19" fmla="*/ 145 h 232"/>
                <a:gd name="T20" fmla="*/ 113 w 180"/>
                <a:gd name="T21" fmla="*/ 145 h 232"/>
                <a:gd name="T22" fmla="*/ 90 w 180"/>
                <a:gd name="T23" fmla="*/ 41 h 232"/>
                <a:gd name="T24" fmla="*/ 90 w 180"/>
                <a:gd name="T25" fmla="*/ 41 h 232"/>
                <a:gd name="T26" fmla="*/ 67 w 180"/>
                <a:gd name="T27" fmla="*/ 145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80" h="232">
                  <a:moveTo>
                    <a:pt x="61" y="0"/>
                  </a:moveTo>
                  <a:lnTo>
                    <a:pt x="119" y="0"/>
                  </a:lnTo>
                  <a:lnTo>
                    <a:pt x="180" y="232"/>
                  </a:lnTo>
                  <a:lnTo>
                    <a:pt x="131" y="232"/>
                  </a:lnTo>
                  <a:lnTo>
                    <a:pt x="121" y="183"/>
                  </a:lnTo>
                  <a:lnTo>
                    <a:pt x="59" y="183"/>
                  </a:lnTo>
                  <a:lnTo>
                    <a:pt x="48" y="232"/>
                  </a:lnTo>
                  <a:lnTo>
                    <a:pt x="0" y="232"/>
                  </a:lnTo>
                  <a:lnTo>
                    <a:pt x="61" y="0"/>
                  </a:lnTo>
                  <a:close/>
                  <a:moveTo>
                    <a:pt x="67" y="145"/>
                  </a:moveTo>
                  <a:lnTo>
                    <a:pt x="113" y="145"/>
                  </a:lnTo>
                  <a:lnTo>
                    <a:pt x="90" y="41"/>
                  </a:lnTo>
                  <a:lnTo>
                    <a:pt x="90" y="41"/>
                  </a:lnTo>
                  <a:lnTo>
                    <a:pt x="67" y="14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0" name="Freeform 15"/>
            <p:cNvSpPr>
              <a:spLocks/>
            </p:cNvSpPr>
            <p:nvPr userDrawn="1"/>
          </p:nvSpPr>
          <p:spPr bwMode="auto">
            <a:xfrm>
              <a:off x="8691563" y="4805363"/>
              <a:ext cx="77788" cy="125413"/>
            </a:xfrm>
            <a:custGeom>
              <a:avLst/>
              <a:gdLst>
                <a:gd name="T0" fmla="*/ 46 w 148"/>
                <a:gd name="T1" fmla="*/ 0 h 236"/>
                <a:gd name="T2" fmla="*/ 46 w 148"/>
                <a:gd name="T3" fmla="*/ 162 h 236"/>
                <a:gd name="T4" fmla="*/ 46 w 148"/>
                <a:gd name="T5" fmla="*/ 162 h 236"/>
                <a:gd name="T6" fmla="*/ 47 w 148"/>
                <a:gd name="T7" fmla="*/ 170 h 236"/>
                <a:gd name="T8" fmla="*/ 48 w 148"/>
                <a:gd name="T9" fmla="*/ 178 h 236"/>
                <a:gd name="T10" fmla="*/ 49 w 148"/>
                <a:gd name="T11" fmla="*/ 184 h 236"/>
                <a:gd name="T12" fmla="*/ 52 w 148"/>
                <a:gd name="T13" fmla="*/ 190 h 236"/>
                <a:gd name="T14" fmla="*/ 55 w 148"/>
                <a:gd name="T15" fmla="*/ 195 h 236"/>
                <a:gd name="T16" fmla="*/ 60 w 148"/>
                <a:gd name="T17" fmla="*/ 199 h 236"/>
                <a:gd name="T18" fmla="*/ 67 w 148"/>
                <a:gd name="T19" fmla="*/ 202 h 236"/>
                <a:gd name="T20" fmla="*/ 74 w 148"/>
                <a:gd name="T21" fmla="*/ 202 h 236"/>
                <a:gd name="T22" fmla="*/ 74 w 148"/>
                <a:gd name="T23" fmla="*/ 202 h 236"/>
                <a:gd name="T24" fmla="*/ 82 w 148"/>
                <a:gd name="T25" fmla="*/ 202 h 236"/>
                <a:gd name="T26" fmla="*/ 88 w 148"/>
                <a:gd name="T27" fmla="*/ 199 h 236"/>
                <a:gd name="T28" fmla="*/ 92 w 148"/>
                <a:gd name="T29" fmla="*/ 195 h 236"/>
                <a:gd name="T30" fmla="*/ 96 w 148"/>
                <a:gd name="T31" fmla="*/ 190 h 236"/>
                <a:gd name="T32" fmla="*/ 98 w 148"/>
                <a:gd name="T33" fmla="*/ 184 h 236"/>
                <a:gd name="T34" fmla="*/ 100 w 148"/>
                <a:gd name="T35" fmla="*/ 178 h 236"/>
                <a:gd name="T36" fmla="*/ 101 w 148"/>
                <a:gd name="T37" fmla="*/ 170 h 236"/>
                <a:gd name="T38" fmla="*/ 101 w 148"/>
                <a:gd name="T39" fmla="*/ 162 h 236"/>
                <a:gd name="T40" fmla="*/ 101 w 148"/>
                <a:gd name="T41" fmla="*/ 0 h 236"/>
                <a:gd name="T42" fmla="*/ 148 w 148"/>
                <a:gd name="T43" fmla="*/ 0 h 236"/>
                <a:gd name="T44" fmla="*/ 148 w 148"/>
                <a:gd name="T45" fmla="*/ 162 h 236"/>
                <a:gd name="T46" fmla="*/ 148 w 148"/>
                <a:gd name="T47" fmla="*/ 162 h 236"/>
                <a:gd name="T48" fmla="*/ 148 w 148"/>
                <a:gd name="T49" fmla="*/ 172 h 236"/>
                <a:gd name="T50" fmla="*/ 147 w 148"/>
                <a:gd name="T51" fmla="*/ 182 h 236"/>
                <a:gd name="T52" fmla="*/ 144 w 148"/>
                <a:gd name="T53" fmla="*/ 190 h 236"/>
                <a:gd name="T54" fmla="*/ 141 w 148"/>
                <a:gd name="T55" fmla="*/ 199 h 236"/>
                <a:gd name="T56" fmla="*/ 138 w 148"/>
                <a:gd name="T57" fmla="*/ 206 h 236"/>
                <a:gd name="T58" fmla="*/ 134 w 148"/>
                <a:gd name="T59" fmla="*/ 212 h 236"/>
                <a:gd name="T60" fmla="*/ 130 w 148"/>
                <a:gd name="T61" fmla="*/ 217 h 236"/>
                <a:gd name="T62" fmla="*/ 125 w 148"/>
                <a:gd name="T63" fmla="*/ 221 h 236"/>
                <a:gd name="T64" fmla="*/ 120 w 148"/>
                <a:gd name="T65" fmla="*/ 225 h 236"/>
                <a:gd name="T66" fmla="*/ 114 w 148"/>
                <a:gd name="T67" fmla="*/ 228 h 236"/>
                <a:gd name="T68" fmla="*/ 108 w 148"/>
                <a:gd name="T69" fmla="*/ 231 h 236"/>
                <a:gd name="T70" fmla="*/ 102 w 148"/>
                <a:gd name="T71" fmla="*/ 233 h 236"/>
                <a:gd name="T72" fmla="*/ 88 w 148"/>
                <a:gd name="T73" fmla="*/ 236 h 236"/>
                <a:gd name="T74" fmla="*/ 74 w 148"/>
                <a:gd name="T75" fmla="*/ 236 h 236"/>
                <a:gd name="T76" fmla="*/ 74 w 148"/>
                <a:gd name="T77" fmla="*/ 236 h 236"/>
                <a:gd name="T78" fmla="*/ 59 w 148"/>
                <a:gd name="T79" fmla="*/ 236 h 236"/>
                <a:gd name="T80" fmla="*/ 46 w 148"/>
                <a:gd name="T81" fmla="*/ 234 h 236"/>
                <a:gd name="T82" fmla="*/ 40 w 148"/>
                <a:gd name="T83" fmla="*/ 232 h 236"/>
                <a:gd name="T84" fmla="*/ 34 w 148"/>
                <a:gd name="T85" fmla="*/ 229 h 236"/>
                <a:gd name="T86" fmla="*/ 28 w 148"/>
                <a:gd name="T87" fmla="*/ 226 h 236"/>
                <a:gd name="T88" fmla="*/ 23 w 148"/>
                <a:gd name="T89" fmla="*/ 223 h 236"/>
                <a:gd name="T90" fmla="*/ 18 w 148"/>
                <a:gd name="T91" fmla="*/ 218 h 236"/>
                <a:gd name="T92" fmla="*/ 14 w 148"/>
                <a:gd name="T93" fmla="*/ 213 h 236"/>
                <a:gd name="T94" fmla="*/ 10 w 148"/>
                <a:gd name="T95" fmla="*/ 207 h 236"/>
                <a:gd name="T96" fmla="*/ 6 w 148"/>
                <a:gd name="T97" fmla="*/ 200 h 236"/>
                <a:gd name="T98" fmla="*/ 4 w 148"/>
                <a:gd name="T99" fmla="*/ 191 h 236"/>
                <a:gd name="T100" fmla="*/ 2 w 148"/>
                <a:gd name="T101" fmla="*/ 182 h 236"/>
                <a:gd name="T102" fmla="*/ 1 w 148"/>
                <a:gd name="T103" fmla="*/ 173 h 236"/>
                <a:gd name="T104" fmla="*/ 0 w 148"/>
                <a:gd name="T105" fmla="*/ 162 h 236"/>
                <a:gd name="T106" fmla="*/ 0 w 148"/>
                <a:gd name="T107" fmla="*/ 0 h 236"/>
                <a:gd name="T108" fmla="*/ 46 w 148"/>
                <a:gd name="T109" fmla="*/ 0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8" h="236">
                  <a:moveTo>
                    <a:pt x="46" y="0"/>
                  </a:moveTo>
                  <a:lnTo>
                    <a:pt x="46" y="162"/>
                  </a:lnTo>
                  <a:lnTo>
                    <a:pt x="46" y="162"/>
                  </a:lnTo>
                  <a:lnTo>
                    <a:pt x="47" y="170"/>
                  </a:lnTo>
                  <a:lnTo>
                    <a:pt x="48" y="178"/>
                  </a:lnTo>
                  <a:lnTo>
                    <a:pt x="49" y="184"/>
                  </a:lnTo>
                  <a:lnTo>
                    <a:pt x="52" y="190"/>
                  </a:lnTo>
                  <a:lnTo>
                    <a:pt x="55" y="195"/>
                  </a:lnTo>
                  <a:lnTo>
                    <a:pt x="60" y="199"/>
                  </a:lnTo>
                  <a:lnTo>
                    <a:pt x="67" y="202"/>
                  </a:lnTo>
                  <a:lnTo>
                    <a:pt x="74" y="202"/>
                  </a:lnTo>
                  <a:lnTo>
                    <a:pt x="74" y="202"/>
                  </a:lnTo>
                  <a:lnTo>
                    <a:pt x="82" y="202"/>
                  </a:lnTo>
                  <a:lnTo>
                    <a:pt x="88" y="199"/>
                  </a:lnTo>
                  <a:lnTo>
                    <a:pt x="92" y="195"/>
                  </a:lnTo>
                  <a:lnTo>
                    <a:pt x="96" y="190"/>
                  </a:lnTo>
                  <a:lnTo>
                    <a:pt x="98" y="184"/>
                  </a:lnTo>
                  <a:lnTo>
                    <a:pt x="100" y="178"/>
                  </a:lnTo>
                  <a:lnTo>
                    <a:pt x="101" y="170"/>
                  </a:lnTo>
                  <a:lnTo>
                    <a:pt x="101" y="162"/>
                  </a:lnTo>
                  <a:lnTo>
                    <a:pt x="101" y="0"/>
                  </a:lnTo>
                  <a:lnTo>
                    <a:pt x="148" y="0"/>
                  </a:lnTo>
                  <a:lnTo>
                    <a:pt x="148" y="162"/>
                  </a:lnTo>
                  <a:lnTo>
                    <a:pt x="148" y="162"/>
                  </a:lnTo>
                  <a:lnTo>
                    <a:pt x="148" y="172"/>
                  </a:lnTo>
                  <a:lnTo>
                    <a:pt x="147" y="182"/>
                  </a:lnTo>
                  <a:lnTo>
                    <a:pt x="144" y="190"/>
                  </a:lnTo>
                  <a:lnTo>
                    <a:pt x="141" y="199"/>
                  </a:lnTo>
                  <a:lnTo>
                    <a:pt x="138" y="206"/>
                  </a:lnTo>
                  <a:lnTo>
                    <a:pt x="134" y="212"/>
                  </a:lnTo>
                  <a:lnTo>
                    <a:pt x="130" y="217"/>
                  </a:lnTo>
                  <a:lnTo>
                    <a:pt x="125" y="221"/>
                  </a:lnTo>
                  <a:lnTo>
                    <a:pt x="120" y="225"/>
                  </a:lnTo>
                  <a:lnTo>
                    <a:pt x="114" y="228"/>
                  </a:lnTo>
                  <a:lnTo>
                    <a:pt x="108" y="231"/>
                  </a:lnTo>
                  <a:lnTo>
                    <a:pt x="102" y="233"/>
                  </a:lnTo>
                  <a:lnTo>
                    <a:pt x="88" y="236"/>
                  </a:lnTo>
                  <a:lnTo>
                    <a:pt x="74" y="236"/>
                  </a:lnTo>
                  <a:lnTo>
                    <a:pt x="74" y="236"/>
                  </a:lnTo>
                  <a:lnTo>
                    <a:pt x="59" y="236"/>
                  </a:lnTo>
                  <a:lnTo>
                    <a:pt x="46" y="234"/>
                  </a:lnTo>
                  <a:lnTo>
                    <a:pt x="40" y="232"/>
                  </a:lnTo>
                  <a:lnTo>
                    <a:pt x="34" y="229"/>
                  </a:lnTo>
                  <a:lnTo>
                    <a:pt x="28" y="226"/>
                  </a:lnTo>
                  <a:lnTo>
                    <a:pt x="23" y="223"/>
                  </a:lnTo>
                  <a:lnTo>
                    <a:pt x="18" y="218"/>
                  </a:lnTo>
                  <a:lnTo>
                    <a:pt x="14" y="213"/>
                  </a:lnTo>
                  <a:lnTo>
                    <a:pt x="10" y="207"/>
                  </a:lnTo>
                  <a:lnTo>
                    <a:pt x="6" y="200"/>
                  </a:lnTo>
                  <a:lnTo>
                    <a:pt x="4" y="191"/>
                  </a:lnTo>
                  <a:lnTo>
                    <a:pt x="2" y="182"/>
                  </a:lnTo>
                  <a:lnTo>
                    <a:pt x="1" y="173"/>
                  </a:lnTo>
                  <a:lnTo>
                    <a:pt x="0" y="162"/>
                  </a:lnTo>
                  <a:lnTo>
                    <a:pt x="0" y="0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1" name="Freeform 16"/>
            <p:cNvSpPr>
              <a:spLocks/>
            </p:cNvSpPr>
            <p:nvPr userDrawn="1"/>
          </p:nvSpPr>
          <p:spPr bwMode="auto">
            <a:xfrm>
              <a:off x="8789988" y="4805363"/>
              <a:ext cx="69850" cy="123825"/>
            </a:xfrm>
            <a:custGeom>
              <a:avLst/>
              <a:gdLst>
                <a:gd name="T0" fmla="*/ 0 w 130"/>
                <a:gd name="T1" fmla="*/ 232 h 232"/>
                <a:gd name="T2" fmla="*/ 0 w 130"/>
                <a:gd name="T3" fmla="*/ 0 h 232"/>
                <a:gd name="T4" fmla="*/ 47 w 130"/>
                <a:gd name="T5" fmla="*/ 0 h 232"/>
                <a:gd name="T6" fmla="*/ 47 w 130"/>
                <a:gd name="T7" fmla="*/ 193 h 232"/>
                <a:gd name="T8" fmla="*/ 130 w 130"/>
                <a:gd name="T9" fmla="*/ 193 h 232"/>
                <a:gd name="T10" fmla="*/ 130 w 130"/>
                <a:gd name="T11" fmla="*/ 232 h 232"/>
                <a:gd name="T12" fmla="*/ 0 w 130"/>
                <a:gd name="T13" fmla="*/ 23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0" h="232">
                  <a:moveTo>
                    <a:pt x="0" y="232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193"/>
                  </a:lnTo>
                  <a:lnTo>
                    <a:pt x="130" y="193"/>
                  </a:lnTo>
                  <a:lnTo>
                    <a:pt x="130" y="232"/>
                  </a:lnTo>
                  <a:lnTo>
                    <a:pt x="0" y="2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2" name="Freeform 17"/>
            <p:cNvSpPr>
              <a:spLocks/>
            </p:cNvSpPr>
            <p:nvPr userDrawn="1"/>
          </p:nvSpPr>
          <p:spPr bwMode="auto">
            <a:xfrm>
              <a:off x="8848725" y="4805363"/>
              <a:ext cx="77788" cy="123825"/>
            </a:xfrm>
            <a:custGeom>
              <a:avLst/>
              <a:gdLst>
                <a:gd name="T0" fmla="*/ 148 w 148"/>
                <a:gd name="T1" fmla="*/ 0 h 232"/>
                <a:gd name="T2" fmla="*/ 148 w 148"/>
                <a:gd name="T3" fmla="*/ 39 h 232"/>
                <a:gd name="T4" fmla="*/ 97 w 148"/>
                <a:gd name="T5" fmla="*/ 39 h 232"/>
                <a:gd name="T6" fmla="*/ 97 w 148"/>
                <a:gd name="T7" fmla="*/ 232 h 232"/>
                <a:gd name="T8" fmla="*/ 51 w 148"/>
                <a:gd name="T9" fmla="*/ 232 h 232"/>
                <a:gd name="T10" fmla="*/ 51 w 148"/>
                <a:gd name="T11" fmla="*/ 39 h 232"/>
                <a:gd name="T12" fmla="*/ 0 w 148"/>
                <a:gd name="T13" fmla="*/ 39 h 232"/>
                <a:gd name="T14" fmla="*/ 0 w 148"/>
                <a:gd name="T15" fmla="*/ 0 h 232"/>
                <a:gd name="T16" fmla="*/ 148 w 148"/>
                <a:gd name="T17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8" h="232">
                  <a:moveTo>
                    <a:pt x="148" y="0"/>
                  </a:moveTo>
                  <a:lnTo>
                    <a:pt x="148" y="39"/>
                  </a:lnTo>
                  <a:lnTo>
                    <a:pt x="97" y="39"/>
                  </a:lnTo>
                  <a:lnTo>
                    <a:pt x="97" y="232"/>
                  </a:lnTo>
                  <a:lnTo>
                    <a:pt x="51" y="232"/>
                  </a:lnTo>
                  <a:lnTo>
                    <a:pt x="51" y="39"/>
                  </a:lnTo>
                  <a:lnTo>
                    <a:pt x="0" y="39"/>
                  </a:lnTo>
                  <a:lnTo>
                    <a:pt x="0" y="0"/>
                  </a:lnTo>
                  <a:lnTo>
                    <a:pt x="14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19795785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73047" y="1193848"/>
            <a:ext cx="4146550" cy="2333625"/>
          </a:xfrm>
          <a:prstGeom prst="rect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470647" y="3724508"/>
            <a:ext cx="6021594" cy="5088546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noProof="0" dirty="0"/>
          </a:p>
        </p:txBody>
      </p:sp>
      <p:sp>
        <p:nvSpPr>
          <p:cNvPr id="19" name="Espace réservé du texte 7"/>
          <p:cNvSpPr txBox="1">
            <a:spLocks/>
          </p:cNvSpPr>
          <p:nvPr/>
        </p:nvSpPr>
        <p:spPr>
          <a:xfrm>
            <a:off x="470647" y="767621"/>
            <a:ext cx="6021593" cy="336016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Clr>
                <a:srgbClr val="F7B100"/>
              </a:buClr>
              <a:defRPr/>
            </a:pPr>
            <a:r>
              <a:rPr lang="fr-FR" cap="all" dirty="0"/>
              <a:t>Click to </a:t>
            </a:r>
            <a:r>
              <a:rPr lang="fr-FR" cap="all" dirty="0" err="1"/>
              <a:t>edit</a:t>
            </a:r>
            <a:r>
              <a:rPr lang="fr-FR" cap="all" dirty="0"/>
              <a:t> master </a:t>
            </a:r>
            <a:r>
              <a:rPr lang="fr-FR" cap="all" dirty="0" err="1"/>
              <a:t>text</a:t>
            </a:r>
            <a:r>
              <a:rPr lang="fr-FR" cap="all" dirty="0"/>
              <a:t> styles</a:t>
            </a:r>
          </a:p>
        </p:txBody>
      </p:sp>
      <p:grpSp>
        <p:nvGrpSpPr>
          <p:cNvPr id="20" name="Groupe 19"/>
          <p:cNvGrpSpPr>
            <a:grpSpLocks noChangeAspect="1"/>
          </p:cNvGrpSpPr>
          <p:nvPr/>
        </p:nvGrpSpPr>
        <p:grpSpPr>
          <a:xfrm>
            <a:off x="350278" y="349757"/>
            <a:ext cx="1485195" cy="155315"/>
            <a:chOff x="7712075" y="4803775"/>
            <a:chExt cx="1214438" cy="127001"/>
          </a:xfrm>
        </p:grpSpPr>
        <p:sp>
          <p:nvSpPr>
            <p:cNvPr id="21" name="Freeform 5"/>
            <p:cNvSpPr>
              <a:spLocks/>
            </p:cNvSpPr>
            <p:nvPr userDrawn="1"/>
          </p:nvSpPr>
          <p:spPr bwMode="auto">
            <a:xfrm>
              <a:off x="7712075" y="4803775"/>
              <a:ext cx="80963" cy="127000"/>
            </a:xfrm>
            <a:custGeom>
              <a:avLst/>
              <a:gdLst>
                <a:gd name="T0" fmla="*/ 105 w 153"/>
                <a:gd name="T1" fmla="*/ 73 h 240"/>
                <a:gd name="T2" fmla="*/ 103 w 153"/>
                <a:gd name="T3" fmla="*/ 60 h 240"/>
                <a:gd name="T4" fmla="*/ 99 w 153"/>
                <a:gd name="T5" fmla="*/ 48 h 240"/>
                <a:gd name="T6" fmla="*/ 90 w 153"/>
                <a:gd name="T7" fmla="*/ 37 h 240"/>
                <a:gd name="T8" fmla="*/ 78 w 153"/>
                <a:gd name="T9" fmla="*/ 34 h 240"/>
                <a:gd name="T10" fmla="*/ 71 w 153"/>
                <a:gd name="T11" fmla="*/ 35 h 240"/>
                <a:gd name="T12" fmla="*/ 64 w 153"/>
                <a:gd name="T13" fmla="*/ 38 h 240"/>
                <a:gd name="T14" fmla="*/ 59 w 153"/>
                <a:gd name="T15" fmla="*/ 45 h 240"/>
                <a:gd name="T16" fmla="*/ 51 w 153"/>
                <a:gd name="T17" fmla="*/ 64 h 240"/>
                <a:gd name="T18" fmla="*/ 47 w 153"/>
                <a:gd name="T19" fmla="*/ 95 h 240"/>
                <a:gd name="T20" fmla="*/ 47 w 153"/>
                <a:gd name="T21" fmla="*/ 115 h 240"/>
                <a:gd name="T22" fmla="*/ 48 w 153"/>
                <a:gd name="T23" fmla="*/ 153 h 240"/>
                <a:gd name="T24" fmla="*/ 53 w 153"/>
                <a:gd name="T25" fmla="*/ 181 h 240"/>
                <a:gd name="T26" fmla="*/ 60 w 153"/>
                <a:gd name="T27" fmla="*/ 196 h 240"/>
                <a:gd name="T28" fmla="*/ 66 w 153"/>
                <a:gd name="T29" fmla="*/ 203 h 240"/>
                <a:gd name="T30" fmla="*/ 74 w 153"/>
                <a:gd name="T31" fmla="*/ 206 h 240"/>
                <a:gd name="T32" fmla="*/ 79 w 153"/>
                <a:gd name="T33" fmla="*/ 206 h 240"/>
                <a:gd name="T34" fmla="*/ 88 w 153"/>
                <a:gd name="T35" fmla="*/ 204 h 240"/>
                <a:gd name="T36" fmla="*/ 97 w 153"/>
                <a:gd name="T37" fmla="*/ 196 h 240"/>
                <a:gd name="T38" fmla="*/ 104 w 153"/>
                <a:gd name="T39" fmla="*/ 185 h 240"/>
                <a:gd name="T40" fmla="*/ 107 w 153"/>
                <a:gd name="T41" fmla="*/ 169 h 240"/>
                <a:gd name="T42" fmla="*/ 77 w 153"/>
                <a:gd name="T43" fmla="*/ 146 h 240"/>
                <a:gd name="T44" fmla="*/ 153 w 153"/>
                <a:gd name="T45" fmla="*/ 111 h 240"/>
                <a:gd name="T46" fmla="*/ 118 w 153"/>
                <a:gd name="T47" fmla="*/ 236 h 240"/>
                <a:gd name="T48" fmla="*/ 117 w 153"/>
                <a:gd name="T49" fmla="*/ 215 h 240"/>
                <a:gd name="T50" fmla="*/ 113 w 153"/>
                <a:gd name="T51" fmla="*/ 221 h 240"/>
                <a:gd name="T52" fmla="*/ 103 w 153"/>
                <a:gd name="T53" fmla="*/ 231 h 240"/>
                <a:gd name="T54" fmla="*/ 91 w 153"/>
                <a:gd name="T55" fmla="*/ 237 h 240"/>
                <a:gd name="T56" fmla="*/ 77 w 153"/>
                <a:gd name="T57" fmla="*/ 240 h 240"/>
                <a:gd name="T58" fmla="*/ 69 w 153"/>
                <a:gd name="T59" fmla="*/ 240 h 240"/>
                <a:gd name="T60" fmla="*/ 50 w 153"/>
                <a:gd name="T61" fmla="*/ 238 h 240"/>
                <a:gd name="T62" fmla="*/ 33 w 153"/>
                <a:gd name="T63" fmla="*/ 233 h 240"/>
                <a:gd name="T64" fmla="*/ 21 w 153"/>
                <a:gd name="T65" fmla="*/ 223 h 240"/>
                <a:gd name="T66" fmla="*/ 13 w 153"/>
                <a:gd name="T67" fmla="*/ 209 h 240"/>
                <a:gd name="T68" fmla="*/ 6 w 153"/>
                <a:gd name="T69" fmla="*/ 191 h 240"/>
                <a:gd name="T70" fmla="*/ 3 w 153"/>
                <a:gd name="T71" fmla="*/ 170 h 240"/>
                <a:gd name="T72" fmla="*/ 0 w 153"/>
                <a:gd name="T73" fmla="*/ 117 h 240"/>
                <a:gd name="T74" fmla="*/ 1 w 153"/>
                <a:gd name="T75" fmla="*/ 90 h 240"/>
                <a:gd name="T76" fmla="*/ 4 w 153"/>
                <a:gd name="T77" fmla="*/ 66 h 240"/>
                <a:gd name="T78" fmla="*/ 9 w 153"/>
                <a:gd name="T79" fmla="*/ 46 h 240"/>
                <a:gd name="T80" fmla="*/ 16 w 153"/>
                <a:gd name="T81" fmla="*/ 29 h 240"/>
                <a:gd name="T82" fmla="*/ 27 w 153"/>
                <a:gd name="T83" fmla="*/ 16 h 240"/>
                <a:gd name="T84" fmla="*/ 40 w 153"/>
                <a:gd name="T85" fmla="*/ 7 h 240"/>
                <a:gd name="T86" fmla="*/ 58 w 153"/>
                <a:gd name="T87" fmla="*/ 2 h 240"/>
                <a:gd name="T88" fmla="*/ 78 w 153"/>
                <a:gd name="T89" fmla="*/ 0 h 240"/>
                <a:gd name="T90" fmla="*/ 87 w 153"/>
                <a:gd name="T91" fmla="*/ 0 h 240"/>
                <a:gd name="T92" fmla="*/ 103 w 153"/>
                <a:gd name="T93" fmla="*/ 2 h 240"/>
                <a:gd name="T94" fmla="*/ 117 w 153"/>
                <a:gd name="T95" fmla="*/ 7 h 240"/>
                <a:gd name="T96" fmla="*/ 129 w 153"/>
                <a:gd name="T97" fmla="*/ 14 h 240"/>
                <a:gd name="T98" fmla="*/ 137 w 153"/>
                <a:gd name="T99" fmla="*/ 23 h 240"/>
                <a:gd name="T100" fmla="*/ 144 w 153"/>
                <a:gd name="T101" fmla="*/ 35 h 240"/>
                <a:gd name="T102" fmla="*/ 148 w 153"/>
                <a:gd name="T103" fmla="*/ 49 h 240"/>
                <a:gd name="T104" fmla="*/ 150 w 153"/>
                <a:gd name="T105" fmla="*/ 73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53" h="240">
                  <a:moveTo>
                    <a:pt x="105" y="73"/>
                  </a:moveTo>
                  <a:lnTo>
                    <a:pt x="105" y="73"/>
                  </a:lnTo>
                  <a:lnTo>
                    <a:pt x="104" y="67"/>
                  </a:lnTo>
                  <a:lnTo>
                    <a:pt x="103" y="60"/>
                  </a:lnTo>
                  <a:lnTo>
                    <a:pt x="101" y="53"/>
                  </a:lnTo>
                  <a:lnTo>
                    <a:pt x="99" y="48"/>
                  </a:lnTo>
                  <a:lnTo>
                    <a:pt x="95" y="42"/>
                  </a:lnTo>
                  <a:lnTo>
                    <a:pt x="90" y="37"/>
                  </a:lnTo>
                  <a:lnTo>
                    <a:pt x="85" y="35"/>
                  </a:lnTo>
                  <a:lnTo>
                    <a:pt x="78" y="34"/>
                  </a:lnTo>
                  <a:lnTo>
                    <a:pt x="78" y="34"/>
                  </a:lnTo>
                  <a:lnTo>
                    <a:pt x="71" y="35"/>
                  </a:lnTo>
                  <a:lnTo>
                    <a:pt x="67" y="36"/>
                  </a:lnTo>
                  <a:lnTo>
                    <a:pt x="64" y="38"/>
                  </a:lnTo>
                  <a:lnTo>
                    <a:pt x="61" y="42"/>
                  </a:lnTo>
                  <a:lnTo>
                    <a:pt x="59" y="45"/>
                  </a:lnTo>
                  <a:lnTo>
                    <a:pt x="54" y="53"/>
                  </a:lnTo>
                  <a:lnTo>
                    <a:pt x="51" y="64"/>
                  </a:lnTo>
                  <a:lnTo>
                    <a:pt x="49" y="78"/>
                  </a:lnTo>
                  <a:lnTo>
                    <a:pt x="47" y="95"/>
                  </a:lnTo>
                  <a:lnTo>
                    <a:pt x="47" y="115"/>
                  </a:lnTo>
                  <a:lnTo>
                    <a:pt x="47" y="115"/>
                  </a:lnTo>
                  <a:lnTo>
                    <a:pt x="47" y="135"/>
                  </a:lnTo>
                  <a:lnTo>
                    <a:pt x="48" y="153"/>
                  </a:lnTo>
                  <a:lnTo>
                    <a:pt x="50" y="168"/>
                  </a:lnTo>
                  <a:lnTo>
                    <a:pt x="53" y="181"/>
                  </a:lnTo>
                  <a:lnTo>
                    <a:pt x="57" y="192"/>
                  </a:lnTo>
                  <a:lnTo>
                    <a:pt x="60" y="196"/>
                  </a:lnTo>
                  <a:lnTo>
                    <a:pt x="63" y="199"/>
                  </a:lnTo>
                  <a:lnTo>
                    <a:pt x="66" y="203"/>
                  </a:lnTo>
                  <a:lnTo>
                    <a:pt x="70" y="205"/>
                  </a:lnTo>
                  <a:lnTo>
                    <a:pt x="74" y="206"/>
                  </a:lnTo>
                  <a:lnTo>
                    <a:pt x="79" y="206"/>
                  </a:lnTo>
                  <a:lnTo>
                    <a:pt x="79" y="206"/>
                  </a:lnTo>
                  <a:lnTo>
                    <a:pt x="83" y="206"/>
                  </a:lnTo>
                  <a:lnTo>
                    <a:pt x="88" y="204"/>
                  </a:lnTo>
                  <a:lnTo>
                    <a:pt x="93" y="201"/>
                  </a:lnTo>
                  <a:lnTo>
                    <a:pt x="97" y="196"/>
                  </a:lnTo>
                  <a:lnTo>
                    <a:pt x="101" y="191"/>
                  </a:lnTo>
                  <a:lnTo>
                    <a:pt x="104" y="185"/>
                  </a:lnTo>
                  <a:lnTo>
                    <a:pt x="107" y="178"/>
                  </a:lnTo>
                  <a:lnTo>
                    <a:pt x="107" y="169"/>
                  </a:lnTo>
                  <a:lnTo>
                    <a:pt x="107" y="146"/>
                  </a:lnTo>
                  <a:lnTo>
                    <a:pt x="77" y="146"/>
                  </a:lnTo>
                  <a:lnTo>
                    <a:pt x="77" y="111"/>
                  </a:lnTo>
                  <a:lnTo>
                    <a:pt x="153" y="111"/>
                  </a:lnTo>
                  <a:lnTo>
                    <a:pt x="153" y="236"/>
                  </a:lnTo>
                  <a:lnTo>
                    <a:pt x="118" y="236"/>
                  </a:lnTo>
                  <a:lnTo>
                    <a:pt x="118" y="215"/>
                  </a:lnTo>
                  <a:lnTo>
                    <a:pt x="117" y="215"/>
                  </a:lnTo>
                  <a:lnTo>
                    <a:pt x="117" y="215"/>
                  </a:lnTo>
                  <a:lnTo>
                    <a:pt x="113" y="221"/>
                  </a:lnTo>
                  <a:lnTo>
                    <a:pt x="108" y="226"/>
                  </a:lnTo>
                  <a:lnTo>
                    <a:pt x="103" y="231"/>
                  </a:lnTo>
                  <a:lnTo>
                    <a:pt x="97" y="234"/>
                  </a:lnTo>
                  <a:lnTo>
                    <a:pt x="91" y="237"/>
                  </a:lnTo>
                  <a:lnTo>
                    <a:pt x="84" y="239"/>
                  </a:lnTo>
                  <a:lnTo>
                    <a:pt x="77" y="240"/>
                  </a:lnTo>
                  <a:lnTo>
                    <a:pt x="69" y="240"/>
                  </a:lnTo>
                  <a:lnTo>
                    <a:pt x="69" y="240"/>
                  </a:lnTo>
                  <a:lnTo>
                    <a:pt x="59" y="240"/>
                  </a:lnTo>
                  <a:lnTo>
                    <a:pt x="50" y="238"/>
                  </a:lnTo>
                  <a:lnTo>
                    <a:pt x="41" y="236"/>
                  </a:lnTo>
                  <a:lnTo>
                    <a:pt x="33" y="233"/>
                  </a:lnTo>
                  <a:lnTo>
                    <a:pt x="27" y="228"/>
                  </a:lnTo>
                  <a:lnTo>
                    <a:pt x="21" y="223"/>
                  </a:lnTo>
                  <a:lnTo>
                    <a:pt x="17" y="217"/>
                  </a:lnTo>
                  <a:lnTo>
                    <a:pt x="13" y="209"/>
                  </a:lnTo>
                  <a:lnTo>
                    <a:pt x="9" y="201"/>
                  </a:lnTo>
                  <a:lnTo>
                    <a:pt x="6" y="191"/>
                  </a:lnTo>
                  <a:lnTo>
                    <a:pt x="4" y="181"/>
                  </a:lnTo>
                  <a:lnTo>
                    <a:pt x="3" y="170"/>
                  </a:lnTo>
                  <a:lnTo>
                    <a:pt x="1" y="146"/>
                  </a:lnTo>
                  <a:lnTo>
                    <a:pt x="0" y="117"/>
                  </a:lnTo>
                  <a:lnTo>
                    <a:pt x="0" y="117"/>
                  </a:lnTo>
                  <a:lnTo>
                    <a:pt x="1" y="90"/>
                  </a:lnTo>
                  <a:lnTo>
                    <a:pt x="2" y="78"/>
                  </a:lnTo>
                  <a:lnTo>
                    <a:pt x="4" y="66"/>
                  </a:lnTo>
                  <a:lnTo>
                    <a:pt x="6" y="56"/>
                  </a:lnTo>
                  <a:lnTo>
                    <a:pt x="9" y="46"/>
                  </a:lnTo>
                  <a:lnTo>
                    <a:pt x="12" y="37"/>
                  </a:lnTo>
                  <a:lnTo>
                    <a:pt x="16" y="29"/>
                  </a:lnTo>
                  <a:lnTo>
                    <a:pt x="21" y="22"/>
                  </a:lnTo>
                  <a:lnTo>
                    <a:pt x="27" y="16"/>
                  </a:lnTo>
                  <a:lnTo>
                    <a:pt x="33" y="11"/>
                  </a:lnTo>
                  <a:lnTo>
                    <a:pt x="40" y="7"/>
                  </a:lnTo>
                  <a:lnTo>
                    <a:pt x="49" y="4"/>
                  </a:lnTo>
                  <a:lnTo>
                    <a:pt x="58" y="2"/>
                  </a:lnTo>
                  <a:lnTo>
                    <a:pt x="67" y="0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87" y="0"/>
                  </a:lnTo>
                  <a:lnTo>
                    <a:pt x="95" y="1"/>
                  </a:lnTo>
                  <a:lnTo>
                    <a:pt x="103" y="2"/>
                  </a:lnTo>
                  <a:lnTo>
                    <a:pt x="110" y="4"/>
                  </a:lnTo>
                  <a:lnTo>
                    <a:pt x="117" y="7"/>
                  </a:lnTo>
                  <a:lnTo>
                    <a:pt x="123" y="10"/>
                  </a:lnTo>
                  <a:lnTo>
                    <a:pt x="129" y="14"/>
                  </a:lnTo>
                  <a:lnTo>
                    <a:pt x="133" y="18"/>
                  </a:lnTo>
                  <a:lnTo>
                    <a:pt x="137" y="23"/>
                  </a:lnTo>
                  <a:lnTo>
                    <a:pt x="141" y="29"/>
                  </a:lnTo>
                  <a:lnTo>
                    <a:pt x="144" y="35"/>
                  </a:lnTo>
                  <a:lnTo>
                    <a:pt x="146" y="42"/>
                  </a:lnTo>
                  <a:lnTo>
                    <a:pt x="148" y="49"/>
                  </a:lnTo>
                  <a:lnTo>
                    <a:pt x="149" y="57"/>
                  </a:lnTo>
                  <a:lnTo>
                    <a:pt x="150" y="73"/>
                  </a:lnTo>
                  <a:lnTo>
                    <a:pt x="105" y="73"/>
                  </a:lnTo>
                  <a:close/>
                </a:path>
              </a:pathLst>
            </a:custGeom>
            <a:solidFill>
              <a:srgbClr val="FF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" name="Freeform 6"/>
            <p:cNvSpPr>
              <a:spLocks noEditPoints="1"/>
            </p:cNvSpPr>
            <p:nvPr userDrawn="1"/>
          </p:nvSpPr>
          <p:spPr bwMode="auto">
            <a:xfrm>
              <a:off x="7810500" y="4805363"/>
              <a:ext cx="82550" cy="123825"/>
            </a:xfrm>
            <a:custGeom>
              <a:avLst/>
              <a:gdLst>
                <a:gd name="T0" fmla="*/ 86 w 157"/>
                <a:gd name="T1" fmla="*/ 0 h 232"/>
                <a:gd name="T2" fmla="*/ 99 w 157"/>
                <a:gd name="T3" fmla="*/ 1 h 232"/>
                <a:gd name="T4" fmla="*/ 123 w 157"/>
                <a:gd name="T5" fmla="*/ 9 h 232"/>
                <a:gd name="T6" fmla="*/ 131 w 157"/>
                <a:gd name="T7" fmla="*/ 15 h 232"/>
                <a:gd name="T8" fmla="*/ 138 w 157"/>
                <a:gd name="T9" fmla="*/ 23 h 232"/>
                <a:gd name="T10" fmla="*/ 143 w 157"/>
                <a:gd name="T11" fmla="*/ 33 h 232"/>
                <a:gd name="T12" fmla="*/ 147 w 157"/>
                <a:gd name="T13" fmla="*/ 46 h 232"/>
                <a:gd name="T14" fmla="*/ 148 w 157"/>
                <a:gd name="T15" fmla="*/ 60 h 232"/>
                <a:gd name="T16" fmla="*/ 145 w 157"/>
                <a:gd name="T17" fmla="*/ 81 h 232"/>
                <a:gd name="T18" fmla="*/ 138 w 157"/>
                <a:gd name="T19" fmla="*/ 98 h 232"/>
                <a:gd name="T20" fmla="*/ 126 w 157"/>
                <a:gd name="T21" fmla="*/ 110 h 232"/>
                <a:gd name="T22" fmla="*/ 108 w 157"/>
                <a:gd name="T23" fmla="*/ 118 h 232"/>
                <a:gd name="T24" fmla="*/ 108 w 157"/>
                <a:gd name="T25" fmla="*/ 118 h 232"/>
                <a:gd name="T26" fmla="*/ 128 w 157"/>
                <a:gd name="T27" fmla="*/ 124 h 232"/>
                <a:gd name="T28" fmla="*/ 135 w 157"/>
                <a:gd name="T29" fmla="*/ 129 h 232"/>
                <a:gd name="T30" fmla="*/ 139 w 157"/>
                <a:gd name="T31" fmla="*/ 137 h 232"/>
                <a:gd name="T32" fmla="*/ 145 w 157"/>
                <a:gd name="T33" fmla="*/ 157 h 232"/>
                <a:gd name="T34" fmla="*/ 146 w 157"/>
                <a:gd name="T35" fmla="*/ 188 h 232"/>
                <a:gd name="T36" fmla="*/ 147 w 157"/>
                <a:gd name="T37" fmla="*/ 205 h 232"/>
                <a:gd name="T38" fmla="*/ 150 w 157"/>
                <a:gd name="T39" fmla="*/ 221 h 232"/>
                <a:gd name="T40" fmla="*/ 154 w 157"/>
                <a:gd name="T41" fmla="*/ 228 h 232"/>
                <a:gd name="T42" fmla="*/ 157 w 157"/>
                <a:gd name="T43" fmla="*/ 232 h 232"/>
                <a:gd name="T44" fmla="*/ 106 w 157"/>
                <a:gd name="T45" fmla="*/ 232 h 232"/>
                <a:gd name="T46" fmla="*/ 101 w 157"/>
                <a:gd name="T47" fmla="*/ 221 h 232"/>
                <a:gd name="T48" fmla="*/ 100 w 157"/>
                <a:gd name="T49" fmla="*/ 208 h 232"/>
                <a:gd name="T50" fmla="*/ 99 w 157"/>
                <a:gd name="T51" fmla="*/ 163 h 232"/>
                <a:gd name="T52" fmla="*/ 97 w 157"/>
                <a:gd name="T53" fmla="*/ 151 h 232"/>
                <a:gd name="T54" fmla="*/ 92 w 157"/>
                <a:gd name="T55" fmla="*/ 142 h 232"/>
                <a:gd name="T56" fmla="*/ 83 w 157"/>
                <a:gd name="T57" fmla="*/ 136 h 232"/>
                <a:gd name="T58" fmla="*/ 71 w 157"/>
                <a:gd name="T59" fmla="*/ 134 h 232"/>
                <a:gd name="T60" fmla="*/ 47 w 157"/>
                <a:gd name="T61" fmla="*/ 232 h 232"/>
                <a:gd name="T62" fmla="*/ 0 w 157"/>
                <a:gd name="T63" fmla="*/ 0 h 232"/>
                <a:gd name="T64" fmla="*/ 66 w 157"/>
                <a:gd name="T65" fmla="*/ 101 h 232"/>
                <a:gd name="T66" fmla="*/ 74 w 157"/>
                <a:gd name="T67" fmla="*/ 101 h 232"/>
                <a:gd name="T68" fmla="*/ 87 w 157"/>
                <a:gd name="T69" fmla="*/ 97 h 232"/>
                <a:gd name="T70" fmla="*/ 95 w 157"/>
                <a:gd name="T71" fmla="*/ 89 h 232"/>
                <a:gd name="T72" fmla="*/ 100 w 157"/>
                <a:gd name="T73" fmla="*/ 75 h 232"/>
                <a:gd name="T74" fmla="*/ 100 w 157"/>
                <a:gd name="T75" fmla="*/ 67 h 232"/>
                <a:gd name="T76" fmla="*/ 98 w 157"/>
                <a:gd name="T77" fmla="*/ 53 h 232"/>
                <a:gd name="T78" fmla="*/ 92 w 157"/>
                <a:gd name="T79" fmla="*/ 43 h 232"/>
                <a:gd name="T80" fmla="*/ 82 w 157"/>
                <a:gd name="T81" fmla="*/ 37 h 232"/>
                <a:gd name="T82" fmla="*/ 68 w 157"/>
                <a:gd name="T83" fmla="*/ 34 h 232"/>
                <a:gd name="T84" fmla="*/ 47 w 157"/>
                <a:gd name="T85" fmla="*/ 101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57" h="232">
                  <a:moveTo>
                    <a:pt x="0" y="0"/>
                  </a:moveTo>
                  <a:lnTo>
                    <a:pt x="86" y="0"/>
                  </a:lnTo>
                  <a:lnTo>
                    <a:pt x="86" y="0"/>
                  </a:lnTo>
                  <a:lnTo>
                    <a:pt x="99" y="1"/>
                  </a:lnTo>
                  <a:lnTo>
                    <a:pt x="112" y="4"/>
                  </a:lnTo>
                  <a:lnTo>
                    <a:pt x="123" y="9"/>
                  </a:lnTo>
                  <a:lnTo>
                    <a:pt x="127" y="12"/>
                  </a:lnTo>
                  <a:lnTo>
                    <a:pt x="131" y="15"/>
                  </a:lnTo>
                  <a:lnTo>
                    <a:pt x="135" y="19"/>
                  </a:lnTo>
                  <a:lnTo>
                    <a:pt x="138" y="23"/>
                  </a:lnTo>
                  <a:lnTo>
                    <a:pt x="141" y="28"/>
                  </a:lnTo>
                  <a:lnTo>
                    <a:pt x="143" y="33"/>
                  </a:lnTo>
                  <a:lnTo>
                    <a:pt x="145" y="40"/>
                  </a:lnTo>
                  <a:lnTo>
                    <a:pt x="147" y="46"/>
                  </a:lnTo>
                  <a:lnTo>
                    <a:pt x="148" y="60"/>
                  </a:lnTo>
                  <a:lnTo>
                    <a:pt x="148" y="60"/>
                  </a:lnTo>
                  <a:lnTo>
                    <a:pt x="147" y="71"/>
                  </a:lnTo>
                  <a:lnTo>
                    <a:pt x="145" y="81"/>
                  </a:lnTo>
                  <a:lnTo>
                    <a:pt x="142" y="90"/>
                  </a:lnTo>
                  <a:lnTo>
                    <a:pt x="138" y="98"/>
                  </a:lnTo>
                  <a:lnTo>
                    <a:pt x="133" y="104"/>
                  </a:lnTo>
                  <a:lnTo>
                    <a:pt x="126" y="110"/>
                  </a:lnTo>
                  <a:lnTo>
                    <a:pt x="119" y="114"/>
                  </a:lnTo>
                  <a:lnTo>
                    <a:pt x="108" y="118"/>
                  </a:lnTo>
                  <a:lnTo>
                    <a:pt x="108" y="118"/>
                  </a:lnTo>
                  <a:lnTo>
                    <a:pt x="108" y="118"/>
                  </a:lnTo>
                  <a:lnTo>
                    <a:pt x="120" y="120"/>
                  </a:lnTo>
                  <a:lnTo>
                    <a:pt x="128" y="124"/>
                  </a:lnTo>
                  <a:lnTo>
                    <a:pt x="132" y="126"/>
                  </a:lnTo>
                  <a:lnTo>
                    <a:pt x="135" y="129"/>
                  </a:lnTo>
                  <a:lnTo>
                    <a:pt x="137" y="133"/>
                  </a:lnTo>
                  <a:lnTo>
                    <a:pt x="139" y="137"/>
                  </a:lnTo>
                  <a:lnTo>
                    <a:pt x="143" y="146"/>
                  </a:lnTo>
                  <a:lnTo>
                    <a:pt x="145" y="157"/>
                  </a:lnTo>
                  <a:lnTo>
                    <a:pt x="146" y="171"/>
                  </a:lnTo>
                  <a:lnTo>
                    <a:pt x="146" y="188"/>
                  </a:lnTo>
                  <a:lnTo>
                    <a:pt x="146" y="188"/>
                  </a:lnTo>
                  <a:lnTo>
                    <a:pt x="147" y="205"/>
                  </a:lnTo>
                  <a:lnTo>
                    <a:pt x="148" y="217"/>
                  </a:lnTo>
                  <a:lnTo>
                    <a:pt x="150" y="221"/>
                  </a:lnTo>
                  <a:lnTo>
                    <a:pt x="151" y="225"/>
                  </a:lnTo>
                  <a:lnTo>
                    <a:pt x="154" y="228"/>
                  </a:lnTo>
                  <a:lnTo>
                    <a:pt x="157" y="230"/>
                  </a:lnTo>
                  <a:lnTo>
                    <a:pt x="157" y="232"/>
                  </a:lnTo>
                  <a:lnTo>
                    <a:pt x="106" y="232"/>
                  </a:lnTo>
                  <a:lnTo>
                    <a:pt x="106" y="232"/>
                  </a:lnTo>
                  <a:lnTo>
                    <a:pt x="103" y="227"/>
                  </a:lnTo>
                  <a:lnTo>
                    <a:pt x="101" y="221"/>
                  </a:lnTo>
                  <a:lnTo>
                    <a:pt x="100" y="215"/>
                  </a:lnTo>
                  <a:lnTo>
                    <a:pt x="100" y="208"/>
                  </a:lnTo>
                  <a:lnTo>
                    <a:pt x="99" y="163"/>
                  </a:lnTo>
                  <a:lnTo>
                    <a:pt x="99" y="163"/>
                  </a:lnTo>
                  <a:lnTo>
                    <a:pt x="98" y="157"/>
                  </a:lnTo>
                  <a:lnTo>
                    <a:pt x="97" y="151"/>
                  </a:lnTo>
                  <a:lnTo>
                    <a:pt x="95" y="146"/>
                  </a:lnTo>
                  <a:lnTo>
                    <a:pt x="92" y="142"/>
                  </a:lnTo>
                  <a:lnTo>
                    <a:pt x="88" y="139"/>
                  </a:lnTo>
                  <a:lnTo>
                    <a:pt x="83" y="136"/>
                  </a:lnTo>
                  <a:lnTo>
                    <a:pt x="78" y="135"/>
                  </a:lnTo>
                  <a:lnTo>
                    <a:pt x="71" y="134"/>
                  </a:lnTo>
                  <a:lnTo>
                    <a:pt x="47" y="134"/>
                  </a:lnTo>
                  <a:lnTo>
                    <a:pt x="47" y="232"/>
                  </a:lnTo>
                  <a:lnTo>
                    <a:pt x="0" y="232"/>
                  </a:lnTo>
                  <a:lnTo>
                    <a:pt x="0" y="0"/>
                  </a:lnTo>
                  <a:close/>
                  <a:moveTo>
                    <a:pt x="47" y="101"/>
                  </a:moveTo>
                  <a:lnTo>
                    <a:pt x="66" y="101"/>
                  </a:lnTo>
                  <a:lnTo>
                    <a:pt x="66" y="101"/>
                  </a:lnTo>
                  <a:lnTo>
                    <a:pt x="74" y="101"/>
                  </a:lnTo>
                  <a:lnTo>
                    <a:pt x="81" y="99"/>
                  </a:lnTo>
                  <a:lnTo>
                    <a:pt x="87" y="97"/>
                  </a:lnTo>
                  <a:lnTo>
                    <a:pt x="91" y="93"/>
                  </a:lnTo>
                  <a:lnTo>
                    <a:pt x="95" y="89"/>
                  </a:lnTo>
                  <a:lnTo>
                    <a:pt x="98" y="83"/>
                  </a:lnTo>
                  <a:lnTo>
                    <a:pt x="100" y="75"/>
                  </a:lnTo>
                  <a:lnTo>
                    <a:pt x="100" y="67"/>
                  </a:lnTo>
                  <a:lnTo>
                    <a:pt x="100" y="67"/>
                  </a:lnTo>
                  <a:lnTo>
                    <a:pt x="100" y="59"/>
                  </a:lnTo>
                  <a:lnTo>
                    <a:pt x="98" y="53"/>
                  </a:lnTo>
                  <a:lnTo>
                    <a:pt x="96" y="48"/>
                  </a:lnTo>
                  <a:lnTo>
                    <a:pt x="92" y="43"/>
                  </a:lnTo>
                  <a:lnTo>
                    <a:pt x="88" y="40"/>
                  </a:lnTo>
                  <a:lnTo>
                    <a:pt x="82" y="37"/>
                  </a:lnTo>
                  <a:lnTo>
                    <a:pt x="76" y="35"/>
                  </a:lnTo>
                  <a:lnTo>
                    <a:pt x="68" y="34"/>
                  </a:lnTo>
                  <a:lnTo>
                    <a:pt x="47" y="34"/>
                  </a:lnTo>
                  <a:lnTo>
                    <a:pt x="47" y="101"/>
                  </a:lnTo>
                  <a:close/>
                </a:path>
              </a:pathLst>
            </a:custGeom>
            <a:solidFill>
              <a:srgbClr val="FF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" name="Freeform 7"/>
            <p:cNvSpPr>
              <a:spLocks noEditPoints="1"/>
            </p:cNvSpPr>
            <p:nvPr userDrawn="1"/>
          </p:nvSpPr>
          <p:spPr bwMode="auto">
            <a:xfrm>
              <a:off x="7904163" y="4803775"/>
              <a:ext cx="84138" cy="127000"/>
            </a:xfrm>
            <a:custGeom>
              <a:avLst/>
              <a:gdLst>
                <a:gd name="T0" fmla="*/ 79 w 158"/>
                <a:gd name="T1" fmla="*/ 0 h 240"/>
                <a:gd name="T2" fmla="*/ 102 w 158"/>
                <a:gd name="T3" fmla="*/ 2 h 240"/>
                <a:gd name="T4" fmla="*/ 122 w 158"/>
                <a:gd name="T5" fmla="*/ 8 h 240"/>
                <a:gd name="T6" fmla="*/ 135 w 158"/>
                <a:gd name="T7" fmla="*/ 19 h 240"/>
                <a:gd name="T8" fmla="*/ 145 w 158"/>
                <a:gd name="T9" fmla="*/ 33 h 240"/>
                <a:gd name="T10" fmla="*/ 152 w 158"/>
                <a:gd name="T11" fmla="*/ 51 h 240"/>
                <a:gd name="T12" fmla="*/ 156 w 158"/>
                <a:gd name="T13" fmla="*/ 72 h 240"/>
                <a:gd name="T14" fmla="*/ 158 w 158"/>
                <a:gd name="T15" fmla="*/ 121 h 240"/>
                <a:gd name="T16" fmla="*/ 158 w 158"/>
                <a:gd name="T17" fmla="*/ 146 h 240"/>
                <a:gd name="T18" fmla="*/ 154 w 158"/>
                <a:gd name="T19" fmla="*/ 179 h 240"/>
                <a:gd name="T20" fmla="*/ 149 w 158"/>
                <a:gd name="T21" fmla="*/ 198 h 240"/>
                <a:gd name="T22" fmla="*/ 141 w 158"/>
                <a:gd name="T23" fmla="*/ 215 h 240"/>
                <a:gd name="T24" fmla="*/ 129 w 158"/>
                <a:gd name="T25" fmla="*/ 227 h 240"/>
                <a:gd name="T26" fmla="*/ 113 w 158"/>
                <a:gd name="T27" fmla="*/ 235 h 240"/>
                <a:gd name="T28" fmla="*/ 92 w 158"/>
                <a:gd name="T29" fmla="*/ 240 h 240"/>
                <a:gd name="T30" fmla="*/ 79 w 158"/>
                <a:gd name="T31" fmla="*/ 240 h 240"/>
                <a:gd name="T32" fmla="*/ 56 w 158"/>
                <a:gd name="T33" fmla="*/ 238 h 240"/>
                <a:gd name="T34" fmla="*/ 38 w 158"/>
                <a:gd name="T35" fmla="*/ 232 h 240"/>
                <a:gd name="T36" fmla="*/ 24 w 158"/>
                <a:gd name="T37" fmla="*/ 221 h 240"/>
                <a:gd name="T38" fmla="*/ 13 w 158"/>
                <a:gd name="T39" fmla="*/ 207 h 240"/>
                <a:gd name="T40" fmla="*/ 7 w 158"/>
                <a:gd name="T41" fmla="*/ 189 h 240"/>
                <a:gd name="T42" fmla="*/ 3 w 158"/>
                <a:gd name="T43" fmla="*/ 168 h 240"/>
                <a:gd name="T44" fmla="*/ 0 w 158"/>
                <a:gd name="T45" fmla="*/ 121 h 240"/>
                <a:gd name="T46" fmla="*/ 1 w 158"/>
                <a:gd name="T47" fmla="*/ 94 h 240"/>
                <a:gd name="T48" fmla="*/ 5 w 158"/>
                <a:gd name="T49" fmla="*/ 61 h 240"/>
                <a:gd name="T50" fmla="*/ 10 w 158"/>
                <a:gd name="T51" fmla="*/ 42 h 240"/>
                <a:gd name="T52" fmla="*/ 18 w 158"/>
                <a:gd name="T53" fmla="*/ 26 h 240"/>
                <a:gd name="T54" fmla="*/ 31 w 158"/>
                <a:gd name="T55" fmla="*/ 13 h 240"/>
                <a:gd name="T56" fmla="*/ 46 w 158"/>
                <a:gd name="T57" fmla="*/ 5 h 240"/>
                <a:gd name="T58" fmla="*/ 67 w 158"/>
                <a:gd name="T59" fmla="*/ 0 h 240"/>
                <a:gd name="T60" fmla="*/ 79 w 158"/>
                <a:gd name="T61" fmla="*/ 0 h 240"/>
                <a:gd name="T62" fmla="*/ 79 w 158"/>
                <a:gd name="T63" fmla="*/ 206 h 240"/>
                <a:gd name="T64" fmla="*/ 88 w 158"/>
                <a:gd name="T65" fmla="*/ 205 h 240"/>
                <a:gd name="T66" fmla="*/ 96 w 158"/>
                <a:gd name="T67" fmla="*/ 202 h 240"/>
                <a:gd name="T68" fmla="*/ 101 w 158"/>
                <a:gd name="T69" fmla="*/ 195 h 240"/>
                <a:gd name="T70" fmla="*/ 106 w 158"/>
                <a:gd name="T71" fmla="*/ 186 h 240"/>
                <a:gd name="T72" fmla="*/ 111 w 158"/>
                <a:gd name="T73" fmla="*/ 160 h 240"/>
                <a:gd name="T74" fmla="*/ 112 w 158"/>
                <a:gd name="T75" fmla="*/ 121 h 240"/>
                <a:gd name="T76" fmla="*/ 112 w 158"/>
                <a:gd name="T77" fmla="*/ 98 h 240"/>
                <a:gd name="T78" fmla="*/ 109 w 158"/>
                <a:gd name="T79" fmla="*/ 66 h 240"/>
                <a:gd name="T80" fmla="*/ 103 w 158"/>
                <a:gd name="T81" fmla="*/ 49 h 240"/>
                <a:gd name="T82" fmla="*/ 99 w 158"/>
                <a:gd name="T83" fmla="*/ 42 h 240"/>
                <a:gd name="T84" fmla="*/ 92 w 158"/>
                <a:gd name="T85" fmla="*/ 36 h 240"/>
                <a:gd name="T86" fmla="*/ 84 w 158"/>
                <a:gd name="T87" fmla="*/ 34 h 240"/>
                <a:gd name="T88" fmla="*/ 79 w 158"/>
                <a:gd name="T89" fmla="*/ 34 h 240"/>
                <a:gd name="T90" fmla="*/ 70 w 158"/>
                <a:gd name="T91" fmla="*/ 35 h 240"/>
                <a:gd name="T92" fmla="*/ 63 w 158"/>
                <a:gd name="T93" fmla="*/ 38 h 240"/>
                <a:gd name="T94" fmla="*/ 57 w 158"/>
                <a:gd name="T95" fmla="*/ 45 h 240"/>
                <a:gd name="T96" fmla="*/ 53 w 158"/>
                <a:gd name="T97" fmla="*/ 54 h 240"/>
                <a:gd name="T98" fmla="*/ 49 w 158"/>
                <a:gd name="T99" fmla="*/ 80 h 240"/>
                <a:gd name="T100" fmla="*/ 48 w 158"/>
                <a:gd name="T101" fmla="*/ 121 h 240"/>
                <a:gd name="T102" fmla="*/ 48 w 158"/>
                <a:gd name="T103" fmla="*/ 142 h 240"/>
                <a:gd name="T104" fmla="*/ 50 w 158"/>
                <a:gd name="T105" fmla="*/ 174 h 240"/>
                <a:gd name="T106" fmla="*/ 55 w 158"/>
                <a:gd name="T107" fmla="*/ 191 h 240"/>
                <a:gd name="T108" fmla="*/ 60 w 158"/>
                <a:gd name="T109" fmla="*/ 198 h 240"/>
                <a:gd name="T110" fmla="*/ 66 w 158"/>
                <a:gd name="T111" fmla="*/ 204 h 240"/>
                <a:gd name="T112" fmla="*/ 74 w 158"/>
                <a:gd name="T113" fmla="*/ 206 h 240"/>
                <a:gd name="T114" fmla="*/ 79 w 158"/>
                <a:gd name="T115" fmla="*/ 206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8" h="240">
                  <a:moveTo>
                    <a:pt x="79" y="0"/>
                  </a:moveTo>
                  <a:lnTo>
                    <a:pt x="79" y="0"/>
                  </a:lnTo>
                  <a:lnTo>
                    <a:pt x="92" y="0"/>
                  </a:lnTo>
                  <a:lnTo>
                    <a:pt x="102" y="2"/>
                  </a:lnTo>
                  <a:lnTo>
                    <a:pt x="113" y="5"/>
                  </a:lnTo>
                  <a:lnTo>
                    <a:pt x="122" y="8"/>
                  </a:lnTo>
                  <a:lnTo>
                    <a:pt x="129" y="13"/>
                  </a:lnTo>
                  <a:lnTo>
                    <a:pt x="135" y="19"/>
                  </a:lnTo>
                  <a:lnTo>
                    <a:pt x="141" y="26"/>
                  </a:lnTo>
                  <a:lnTo>
                    <a:pt x="145" y="33"/>
                  </a:lnTo>
                  <a:lnTo>
                    <a:pt x="149" y="42"/>
                  </a:lnTo>
                  <a:lnTo>
                    <a:pt x="152" y="51"/>
                  </a:lnTo>
                  <a:lnTo>
                    <a:pt x="154" y="61"/>
                  </a:lnTo>
                  <a:lnTo>
                    <a:pt x="156" y="72"/>
                  </a:lnTo>
                  <a:lnTo>
                    <a:pt x="158" y="94"/>
                  </a:lnTo>
                  <a:lnTo>
                    <a:pt x="158" y="121"/>
                  </a:lnTo>
                  <a:lnTo>
                    <a:pt x="158" y="121"/>
                  </a:lnTo>
                  <a:lnTo>
                    <a:pt x="158" y="146"/>
                  </a:lnTo>
                  <a:lnTo>
                    <a:pt x="156" y="168"/>
                  </a:lnTo>
                  <a:lnTo>
                    <a:pt x="154" y="179"/>
                  </a:lnTo>
                  <a:lnTo>
                    <a:pt x="152" y="189"/>
                  </a:lnTo>
                  <a:lnTo>
                    <a:pt x="149" y="198"/>
                  </a:lnTo>
                  <a:lnTo>
                    <a:pt x="145" y="207"/>
                  </a:lnTo>
                  <a:lnTo>
                    <a:pt x="141" y="215"/>
                  </a:lnTo>
                  <a:lnTo>
                    <a:pt x="135" y="221"/>
                  </a:lnTo>
                  <a:lnTo>
                    <a:pt x="129" y="227"/>
                  </a:lnTo>
                  <a:lnTo>
                    <a:pt x="122" y="232"/>
                  </a:lnTo>
                  <a:lnTo>
                    <a:pt x="113" y="235"/>
                  </a:lnTo>
                  <a:lnTo>
                    <a:pt x="102" y="238"/>
                  </a:lnTo>
                  <a:lnTo>
                    <a:pt x="92" y="240"/>
                  </a:lnTo>
                  <a:lnTo>
                    <a:pt x="79" y="240"/>
                  </a:lnTo>
                  <a:lnTo>
                    <a:pt x="79" y="240"/>
                  </a:lnTo>
                  <a:lnTo>
                    <a:pt x="67" y="240"/>
                  </a:lnTo>
                  <a:lnTo>
                    <a:pt x="56" y="238"/>
                  </a:lnTo>
                  <a:lnTo>
                    <a:pt x="46" y="235"/>
                  </a:lnTo>
                  <a:lnTo>
                    <a:pt x="38" y="232"/>
                  </a:lnTo>
                  <a:lnTo>
                    <a:pt x="31" y="227"/>
                  </a:lnTo>
                  <a:lnTo>
                    <a:pt x="24" y="221"/>
                  </a:lnTo>
                  <a:lnTo>
                    <a:pt x="18" y="215"/>
                  </a:lnTo>
                  <a:lnTo>
                    <a:pt x="13" y="207"/>
                  </a:lnTo>
                  <a:lnTo>
                    <a:pt x="10" y="198"/>
                  </a:lnTo>
                  <a:lnTo>
                    <a:pt x="7" y="189"/>
                  </a:lnTo>
                  <a:lnTo>
                    <a:pt x="5" y="179"/>
                  </a:lnTo>
                  <a:lnTo>
                    <a:pt x="3" y="168"/>
                  </a:lnTo>
                  <a:lnTo>
                    <a:pt x="1" y="146"/>
                  </a:lnTo>
                  <a:lnTo>
                    <a:pt x="0" y="121"/>
                  </a:lnTo>
                  <a:lnTo>
                    <a:pt x="0" y="121"/>
                  </a:lnTo>
                  <a:lnTo>
                    <a:pt x="1" y="94"/>
                  </a:lnTo>
                  <a:lnTo>
                    <a:pt x="3" y="72"/>
                  </a:lnTo>
                  <a:lnTo>
                    <a:pt x="5" y="61"/>
                  </a:lnTo>
                  <a:lnTo>
                    <a:pt x="7" y="51"/>
                  </a:lnTo>
                  <a:lnTo>
                    <a:pt x="10" y="42"/>
                  </a:lnTo>
                  <a:lnTo>
                    <a:pt x="13" y="33"/>
                  </a:lnTo>
                  <a:lnTo>
                    <a:pt x="18" y="26"/>
                  </a:lnTo>
                  <a:lnTo>
                    <a:pt x="24" y="19"/>
                  </a:lnTo>
                  <a:lnTo>
                    <a:pt x="31" y="13"/>
                  </a:lnTo>
                  <a:lnTo>
                    <a:pt x="38" y="8"/>
                  </a:lnTo>
                  <a:lnTo>
                    <a:pt x="46" y="5"/>
                  </a:lnTo>
                  <a:lnTo>
                    <a:pt x="56" y="2"/>
                  </a:lnTo>
                  <a:lnTo>
                    <a:pt x="67" y="0"/>
                  </a:lnTo>
                  <a:lnTo>
                    <a:pt x="79" y="0"/>
                  </a:lnTo>
                  <a:lnTo>
                    <a:pt x="79" y="0"/>
                  </a:lnTo>
                  <a:close/>
                  <a:moveTo>
                    <a:pt x="79" y="206"/>
                  </a:moveTo>
                  <a:lnTo>
                    <a:pt x="79" y="206"/>
                  </a:lnTo>
                  <a:lnTo>
                    <a:pt x="84" y="206"/>
                  </a:lnTo>
                  <a:lnTo>
                    <a:pt x="88" y="205"/>
                  </a:lnTo>
                  <a:lnTo>
                    <a:pt x="92" y="204"/>
                  </a:lnTo>
                  <a:lnTo>
                    <a:pt x="96" y="202"/>
                  </a:lnTo>
                  <a:lnTo>
                    <a:pt x="99" y="198"/>
                  </a:lnTo>
                  <a:lnTo>
                    <a:pt x="101" y="195"/>
                  </a:lnTo>
                  <a:lnTo>
                    <a:pt x="103" y="191"/>
                  </a:lnTo>
                  <a:lnTo>
                    <a:pt x="106" y="186"/>
                  </a:lnTo>
                  <a:lnTo>
                    <a:pt x="109" y="174"/>
                  </a:lnTo>
                  <a:lnTo>
                    <a:pt x="111" y="160"/>
                  </a:lnTo>
                  <a:lnTo>
                    <a:pt x="112" y="142"/>
                  </a:lnTo>
                  <a:lnTo>
                    <a:pt x="112" y="121"/>
                  </a:lnTo>
                  <a:lnTo>
                    <a:pt x="112" y="121"/>
                  </a:lnTo>
                  <a:lnTo>
                    <a:pt x="112" y="98"/>
                  </a:lnTo>
                  <a:lnTo>
                    <a:pt x="111" y="80"/>
                  </a:lnTo>
                  <a:lnTo>
                    <a:pt x="109" y="66"/>
                  </a:lnTo>
                  <a:lnTo>
                    <a:pt x="106" y="54"/>
                  </a:lnTo>
                  <a:lnTo>
                    <a:pt x="103" y="49"/>
                  </a:lnTo>
                  <a:lnTo>
                    <a:pt x="101" y="45"/>
                  </a:lnTo>
                  <a:lnTo>
                    <a:pt x="99" y="42"/>
                  </a:lnTo>
                  <a:lnTo>
                    <a:pt x="96" y="38"/>
                  </a:lnTo>
                  <a:lnTo>
                    <a:pt x="92" y="36"/>
                  </a:lnTo>
                  <a:lnTo>
                    <a:pt x="88" y="35"/>
                  </a:lnTo>
                  <a:lnTo>
                    <a:pt x="84" y="34"/>
                  </a:lnTo>
                  <a:lnTo>
                    <a:pt x="79" y="34"/>
                  </a:lnTo>
                  <a:lnTo>
                    <a:pt x="79" y="34"/>
                  </a:lnTo>
                  <a:lnTo>
                    <a:pt x="74" y="34"/>
                  </a:lnTo>
                  <a:lnTo>
                    <a:pt x="70" y="35"/>
                  </a:lnTo>
                  <a:lnTo>
                    <a:pt x="66" y="36"/>
                  </a:lnTo>
                  <a:lnTo>
                    <a:pt x="63" y="38"/>
                  </a:lnTo>
                  <a:lnTo>
                    <a:pt x="60" y="42"/>
                  </a:lnTo>
                  <a:lnTo>
                    <a:pt x="57" y="45"/>
                  </a:lnTo>
                  <a:lnTo>
                    <a:pt x="55" y="49"/>
                  </a:lnTo>
                  <a:lnTo>
                    <a:pt x="53" y="54"/>
                  </a:lnTo>
                  <a:lnTo>
                    <a:pt x="50" y="66"/>
                  </a:lnTo>
                  <a:lnTo>
                    <a:pt x="49" y="80"/>
                  </a:lnTo>
                  <a:lnTo>
                    <a:pt x="48" y="98"/>
                  </a:lnTo>
                  <a:lnTo>
                    <a:pt x="48" y="121"/>
                  </a:lnTo>
                  <a:lnTo>
                    <a:pt x="48" y="121"/>
                  </a:lnTo>
                  <a:lnTo>
                    <a:pt x="48" y="142"/>
                  </a:lnTo>
                  <a:lnTo>
                    <a:pt x="49" y="160"/>
                  </a:lnTo>
                  <a:lnTo>
                    <a:pt x="50" y="174"/>
                  </a:lnTo>
                  <a:lnTo>
                    <a:pt x="53" y="186"/>
                  </a:lnTo>
                  <a:lnTo>
                    <a:pt x="55" y="191"/>
                  </a:lnTo>
                  <a:lnTo>
                    <a:pt x="57" y="195"/>
                  </a:lnTo>
                  <a:lnTo>
                    <a:pt x="60" y="198"/>
                  </a:lnTo>
                  <a:lnTo>
                    <a:pt x="63" y="202"/>
                  </a:lnTo>
                  <a:lnTo>
                    <a:pt x="66" y="204"/>
                  </a:lnTo>
                  <a:lnTo>
                    <a:pt x="70" y="205"/>
                  </a:lnTo>
                  <a:lnTo>
                    <a:pt x="74" y="206"/>
                  </a:lnTo>
                  <a:lnTo>
                    <a:pt x="79" y="206"/>
                  </a:lnTo>
                  <a:lnTo>
                    <a:pt x="79" y="206"/>
                  </a:lnTo>
                  <a:close/>
                </a:path>
              </a:pathLst>
            </a:custGeom>
            <a:solidFill>
              <a:srgbClr val="FF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4" name="Freeform 8"/>
            <p:cNvSpPr>
              <a:spLocks/>
            </p:cNvSpPr>
            <p:nvPr userDrawn="1"/>
          </p:nvSpPr>
          <p:spPr bwMode="auto">
            <a:xfrm>
              <a:off x="8002588" y="4805363"/>
              <a:ext cx="77788" cy="125413"/>
            </a:xfrm>
            <a:custGeom>
              <a:avLst/>
              <a:gdLst>
                <a:gd name="T0" fmla="*/ 47 w 148"/>
                <a:gd name="T1" fmla="*/ 0 h 236"/>
                <a:gd name="T2" fmla="*/ 47 w 148"/>
                <a:gd name="T3" fmla="*/ 162 h 236"/>
                <a:gd name="T4" fmla="*/ 47 w 148"/>
                <a:gd name="T5" fmla="*/ 162 h 236"/>
                <a:gd name="T6" fmla="*/ 47 w 148"/>
                <a:gd name="T7" fmla="*/ 170 h 236"/>
                <a:gd name="T8" fmla="*/ 48 w 148"/>
                <a:gd name="T9" fmla="*/ 178 h 236"/>
                <a:gd name="T10" fmla="*/ 50 w 148"/>
                <a:gd name="T11" fmla="*/ 184 h 236"/>
                <a:gd name="T12" fmla="*/ 52 w 148"/>
                <a:gd name="T13" fmla="*/ 190 h 236"/>
                <a:gd name="T14" fmla="*/ 56 w 148"/>
                <a:gd name="T15" fmla="*/ 195 h 236"/>
                <a:gd name="T16" fmla="*/ 60 w 148"/>
                <a:gd name="T17" fmla="*/ 199 h 236"/>
                <a:gd name="T18" fmla="*/ 66 w 148"/>
                <a:gd name="T19" fmla="*/ 202 h 236"/>
                <a:gd name="T20" fmla="*/ 74 w 148"/>
                <a:gd name="T21" fmla="*/ 202 h 236"/>
                <a:gd name="T22" fmla="*/ 74 w 148"/>
                <a:gd name="T23" fmla="*/ 202 h 236"/>
                <a:gd name="T24" fmla="*/ 81 w 148"/>
                <a:gd name="T25" fmla="*/ 202 h 236"/>
                <a:gd name="T26" fmla="*/ 87 w 148"/>
                <a:gd name="T27" fmla="*/ 199 h 236"/>
                <a:gd name="T28" fmla="*/ 93 w 148"/>
                <a:gd name="T29" fmla="*/ 195 h 236"/>
                <a:gd name="T30" fmla="*/ 96 w 148"/>
                <a:gd name="T31" fmla="*/ 190 h 236"/>
                <a:gd name="T32" fmla="*/ 99 w 148"/>
                <a:gd name="T33" fmla="*/ 184 h 236"/>
                <a:gd name="T34" fmla="*/ 100 w 148"/>
                <a:gd name="T35" fmla="*/ 178 h 236"/>
                <a:gd name="T36" fmla="*/ 101 w 148"/>
                <a:gd name="T37" fmla="*/ 170 h 236"/>
                <a:gd name="T38" fmla="*/ 102 w 148"/>
                <a:gd name="T39" fmla="*/ 162 h 236"/>
                <a:gd name="T40" fmla="*/ 102 w 148"/>
                <a:gd name="T41" fmla="*/ 0 h 236"/>
                <a:gd name="T42" fmla="*/ 148 w 148"/>
                <a:gd name="T43" fmla="*/ 0 h 236"/>
                <a:gd name="T44" fmla="*/ 148 w 148"/>
                <a:gd name="T45" fmla="*/ 162 h 236"/>
                <a:gd name="T46" fmla="*/ 148 w 148"/>
                <a:gd name="T47" fmla="*/ 162 h 236"/>
                <a:gd name="T48" fmla="*/ 147 w 148"/>
                <a:gd name="T49" fmla="*/ 172 h 236"/>
                <a:gd name="T50" fmla="*/ 146 w 148"/>
                <a:gd name="T51" fmla="*/ 182 h 236"/>
                <a:gd name="T52" fmla="*/ 144 w 148"/>
                <a:gd name="T53" fmla="*/ 190 h 236"/>
                <a:gd name="T54" fmla="*/ 142 w 148"/>
                <a:gd name="T55" fmla="*/ 199 h 236"/>
                <a:gd name="T56" fmla="*/ 138 w 148"/>
                <a:gd name="T57" fmla="*/ 206 h 236"/>
                <a:gd name="T58" fmla="*/ 135 w 148"/>
                <a:gd name="T59" fmla="*/ 212 h 236"/>
                <a:gd name="T60" fmla="*/ 130 w 148"/>
                <a:gd name="T61" fmla="*/ 217 h 236"/>
                <a:gd name="T62" fmla="*/ 125 w 148"/>
                <a:gd name="T63" fmla="*/ 221 h 236"/>
                <a:gd name="T64" fmla="*/ 120 w 148"/>
                <a:gd name="T65" fmla="*/ 225 h 236"/>
                <a:gd name="T66" fmla="*/ 114 w 148"/>
                <a:gd name="T67" fmla="*/ 228 h 236"/>
                <a:gd name="T68" fmla="*/ 108 w 148"/>
                <a:gd name="T69" fmla="*/ 231 h 236"/>
                <a:gd name="T70" fmla="*/ 102 w 148"/>
                <a:gd name="T71" fmla="*/ 233 h 236"/>
                <a:gd name="T72" fmla="*/ 89 w 148"/>
                <a:gd name="T73" fmla="*/ 236 h 236"/>
                <a:gd name="T74" fmla="*/ 74 w 148"/>
                <a:gd name="T75" fmla="*/ 236 h 236"/>
                <a:gd name="T76" fmla="*/ 74 w 148"/>
                <a:gd name="T77" fmla="*/ 236 h 236"/>
                <a:gd name="T78" fmla="*/ 60 w 148"/>
                <a:gd name="T79" fmla="*/ 236 h 236"/>
                <a:gd name="T80" fmla="*/ 46 w 148"/>
                <a:gd name="T81" fmla="*/ 234 h 236"/>
                <a:gd name="T82" fmla="*/ 40 w 148"/>
                <a:gd name="T83" fmla="*/ 232 h 236"/>
                <a:gd name="T84" fmla="*/ 34 w 148"/>
                <a:gd name="T85" fmla="*/ 229 h 236"/>
                <a:gd name="T86" fmla="*/ 28 w 148"/>
                <a:gd name="T87" fmla="*/ 226 h 236"/>
                <a:gd name="T88" fmla="*/ 23 w 148"/>
                <a:gd name="T89" fmla="*/ 223 h 236"/>
                <a:gd name="T90" fmla="*/ 18 w 148"/>
                <a:gd name="T91" fmla="*/ 218 h 236"/>
                <a:gd name="T92" fmla="*/ 14 w 148"/>
                <a:gd name="T93" fmla="*/ 213 h 236"/>
                <a:gd name="T94" fmla="*/ 10 w 148"/>
                <a:gd name="T95" fmla="*/ 207 h 236"/>
                <a:gd name="T96" fmla="*/ 7 w 148"/>
                <a:gd name="T97" fmla="*/ 200 h 236"/>
                <a:gd name="T98" fmla="*/ 4 w 148"/>
                <a:gd name="T99" fmla="*/ 191 h 236"/>
                <a:gd name="T100" fmla="*/ 1 w 148"/>
                <a:gd name="T101" fmla="*/ 182 h 236"/>
                <a:gd name="T102" fmla="*/ 0 w 148"/>
                <a:gd name="T103" fmla="*/ 173 h 236"/>
                <a:gd name="T104" fmla="*/ 0 w 148"/>
                <a:gd name="T105" fmla="*/ 162 h 236"/>
                <a:gd name="T106" fmla="*/ 0 w 148"/>
                <a:gd name="T107" fmla="*/ 0 h 236"/>
                <a:gd name="T108" fmla="*/ 47 w 148"/>
                <a:gd name="T109" fmla="*/ 0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8" h="236">
                  <a:moveTo>
                    <a:pt x="47" y="0"/>
                  </a:moveTo>
                  <a:lnTo>
                    <a:pt x="47" y="162"/>
                  </a:lnTo>
                  <a:lnTo>
                    <a:pt x="47" y="162"/>
                  </a:lnTo>
                  <a:lnTo>
                    <a:pt x="47" y="170"/>
                  </a:lnTo>
                  <a:lnTo>
                    <a:pt x="48" y="178"/>
                  </a:lnTo>
                  <a:lnTo>
                    <a:pt x="50" y="184"/>
                  </a:lnTo>
                  <a:lnTo>
                    <a:pt x="52" y="190"/>
                  </a:lnTo>
                  <a:lnTo>
                    <a:pt x="56" y="195"/>
                  </a:lnTo>
                  <a:lnTo>
                    <a:pt x="60" y="199"/>
                  </a:lnTo>
                  <a:lnTo>
                    <a:pt x="66" y="202"/>
                  </a:lnTo>
                  <a:lnTo>
                    <a:pt x="74" y="202"/>
                  </a:lnTo>
                  <a:lnTo>
                    <a:pt x="74" y="202"/>
                  </a:lnTo>
                  <a:lnTo>
                    <a:pt x="81" y="202"/>
                  </a:lnTo>
                  <a:lnTo>
                    <a:pt x="87" y="199"/>
                  </a:lnTo>
                  <a:lnTo>
                    <a:pt x="93" y="195"/>
                  </a:lnTo>
                  <a:lnTo>
                    <a:pt x="96" y="190"/>
                  </a:lnTo>
                  <a:lnTo>
                    <a:pt x="99" y="184"/>
                  </a:lnTo>
                  <a:lnTo>
                    <a:pt x="100" y="178"/>
                  </a:lnTo>
                  <a:lnTo>
                    <a:pt x="101" y="170"/>
                  </a:lnTo>
                  <a:lnTo>
                    <a:pt x="102" y="162"/>
                  </a:lnTo>
                  <a:lnTo>
                    <a:pt x="102" y="0"/>
                  </a:lnTo>
                  <a:lnTo>
                    <a:pt x="148" y="0"/>
                  </a:lnTo>
                  <a:lnTo>
                    <a:pt x="148" y="162"/>
                  </a:lnTo>
                  <a:lnTo>
                    <a:pt x="148" y="162"/>
                  </a:lnTo>
                  <a:lnTo>
                    <a:pt x="147" y="172"/>
                  </a:lnTo>
                  <a:lnTo>
                    <a:pt x="146" y="182"/>
                  </a:lnTo>
                  <a:lnTo>
                    <a:pt x="144" y="190"/>
                  </a:lnTo>
                  <a:lnTo>
                    <a:pt x="142" y="199"/>
                  </a:lnTo>
                  <a:lnTo>
                    <a:pt x="138" y="206"/>
                  </a:lnTo>
                  <a:lnTo>
                    <a:pt x="135" y="212"/>
                  </a:lnTo>
                  <a:lnTo>
                    <a:pt x="130" y="217"/>
                  </a:lnTo>
                  <a:lnTo>
                    <a:pt x="125" y="221"/>
                  </a:lnTo>
                  <a:lnTo>
                    <a:pt x="120" y="225"/>
                  </a:lnTo>
                  <a:lnTo>
                    <a:pt x="114" y="228"/>
                  </a:lnTo>
                  <a:lnTo>
                    <a:pt x="108" y="231"/>
                  </a:lnTo>
                  <a:lnTo>
                    <a:pt x="102" y="233"/>
                  </a:lnTo>
                  <a:lnTo>
                    <a:pt x="89" y="236"/>
                  </a:lnTo>
                  <a:lnTo>
                    <a:pt x="74" y="236"/>
                  </a:lnTo>
                  <a:lnTo>
                    <a:pt x="74" y="236"/>
                  </a:lnTo>
                  <a:lnTo>
                    <a:pt x="60" y="236"/>
                  </a:lnTo>
                  <a:lnTo>
                    <a:pt x="46" y="234"/>
                  </a:lnTo>
                  <a:lnTo>
                    <a:pt x="40" y="232"/>
                  </a:lnTo>
                  <a:lnTo>
                    <a:pt x="34" y="229"/>
                  </a:lnTo>
                  <a:lnTo>
                    <a:pt x="28" y="226"/>
                  </a:lnTo>
                  <a:lnTo>
                    <a:pt x="23" y="223"/>
                  </a:lnTo>
                  <a:lnTo>
                    <a:pt x="18" y="218"/>
                  </a:lnTo>
                  <a:lnTo>
                    <a:pt x="14" y="213"/>
                  </a:lnTo>
                  <a:lnTo>
                    <a:pt x="10" y="207"/>
                  </a:lnTo>
                  <a:lnTo>
                    <a:pt x="7" y="200"/>
                  </a:lnTo>
                  <a:lnTo>
                    <a:pt x="4" y="191"/>
                  </a:lnTo>
                  <a:lnTo>
                    <a:pt x="1" y="182"/>
                  </a:lnTo>
                  <a:lnTo>
                    <a:pt x="0" y="173"/>
                  </a:lnTo>
                  <a:lnTo>
                    <a:pt x="0" y="162"/>
                  </a:lnTo>
                  <a:lnTo>
                    <a:pt x="0" y="0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FF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5" name="Freeform 9"/>
            <p:cNvSpPr>
              <a:spLocks noEditPoints="1"/>
            </p:cNvSpPr>
            <p:nvPr userDrawn="1"/>
          </p:nvSpPr>
          <p:spPr bwMode="auto">
            <a:xfrm>
              <a:off x="8101013" y="4805363"/>
              <a:ext cx="76200" cy="123825"/>
            </a:xfrm>
            <a:custGeom>
              <a:avLst/>
              <a:gdLst>
                <a:gd name="T0" fmla="*/ 0 w 144"/>
                <a:gd name="T1" fmla="*/ 0 h 232"/>
                <a:gd name="T2" fmla="*/ 82 w 144"/>
                <a:gd name="T3" fmla="*/ 0 h 232"/>
                <a:gd name="T4" fmla="*/ 82 w 144"/>
                <a:gd name="T5" fmla="*/ 0 h 232"/>
                <a:gd name="T6" fmla="*/ 90 w 144"/>
                <a:gd name="T7" fmla="*/ 1 h 232"/>
                <a:gd name="T8" fmla="*/ 98 w 144"/>
                <a:gd name="T9" fmla="*/ 2 h 232"/>
                <a:gd name="T10" fmla="*/ 105 w 144"/>
                <a:gd name="T11" fmla="*/ 4 h 232"/>
                <a:gd name="T12" fmla="*/ 111 w 144"/>
                <a:gd name="T13" fmla="*/ 6 h 232"/>
                <a:gd name="T14" fmla="*/ 117 w 144"/>
                <a:gd name="T15" fmla="*/ 9 h 232"/>
                <a:gd name="T16" fmla="*/ 122 w 144"/>
                <a:gd name="T17" fmla="*/ 13 h 232"/>
                <a:gd name="T18" fmla="*/ 127 w 144"/>
                <a:gd name="T19" fmla="*/ 17 h 232"/>
                <a:gd name="T20" fmla="*/ 131 w 144"/>
                <a:gd name="T21" fmla="*/ 22 h 232"/>
                <a:gd name="T22" fmla="*/ 134 w 144"/>
                <a:gd name="T23" fmla="*/ 27 h 232"/>
                <a:gd name="T24" fmla="*/ 137 w 144"/>
                <a:gd name="T25" fmla="*/ 32 h 232"/>
                <a:gd name="T26" fmla="*/ 141 w 144"/>
                <a:gd name="T27" fmla="*/ 45 h 232"/>
                <a:gd name="T28" fmla="*/ 144 w 144"/>
                <a:gd name="T29" fmla="*/ 57 h 232"/>
                <a:gd name="T30" fmla="*/ 144 w 144"/>
                <a:gd name="T31" fmla="*/ 70 h 232"/>
                <a:gd name="T32" fmla="*/ 144 w 144"/>
                <a:gd name="T33" fmla="*/ 70 h 232"/>
                <a:gd name="T34" fmla="*/ 144 w 144"/>
                <a:gd name="T35" fmla="*/ 78 h 232"/>
                <a:gd name="T36" fmla="*/ 143 w 144"/>
                <a:gd name="T37" fmla="*/ 86 h 232"/>
                <a:gd name="T38" fmla="*/ 141 w 144"/>
                <a:gd name="T39" fmla="*/ 94 h 232"/>
                <a:gd name="T40" fmla="*/ 139 w 144"/>
                <a:gd name="T41" fmla="*/ 101 h 232"/>
                <a:gd name="T42" fmla="*/ 136 w 144"/>
                <a:gd name="T43" fmla="*/ 107 h 232"/>
                <a:gd name="T44" fmla="*/ 133 w 144"/>
                <a:gd name="T45" fmla="*/ 112 h 232"/>
                <a:gd name="T46" fmla="*/ 129 w 144"/>
                <a:gd name="T47" fmla="*/ 118 h 232"/>
                <a:gd name="T48" fmla="*/ 124 w 144"/>
                <a:gd name="T49" fmla="*/ 123 h 232"/>
                <a:gd name="T50" fmla="*/ 119 w 144"/>
                <a:gd name="T51" fmla="*/ 127 h 232"/>
                <a:gd name="T52" fmla="*/ 114 w 144"/>
                <a:gd name="T53" fmla="*/ 130 h 232"/>
                <a:gd name="T54" fmla="*/ 108 w 144"/>
                <a:gd name="T55" fmla="*/ 133 h 232"/>
                <a:gd name="T56" fmla="*/ 101 w 144"/>
                <a:gd name="T57" fmla="*/ 136 h 232"/>
                <a:gd name="T58" fmla="*/ 95 w 144"/>
                <a:gd name="T59" fmla="*/ 137 h 232"/>
                <a:gd name="T60" fmla="*/ 87 w 144"/>
                <a:gd name="T61" fmla="*/ 139 h 232"/>
                <a:gd name="T62" fmla="*/ 71 w 144"/>
                <a:gd name="T63" fmla="*/ 140 h 232"/>
                <a:gd name="T64" fmla="*/ 46 w 144"/>
                <a:gd name="T65" fmla="*/ 140 h 232"/>
                <a:gd name="T66" fmla="*/ 46 w 144"/>
                <a:gd name="T67" fmla="*/ 232 h 232"/>
                <a:gd name="T68" fmla="*/ 0 w 144"/>
                <a:gd name="T69" fmla="*/ 232 h 232"/>
                <a:gd name="T70" fmla="*/ 0 w 144"/>
                <a:gd name="T71" fmla="*/ 0 h 232"/>
                <a:gd name="T72" fmla="*/ 46 w 144"/>
                <a:gd name="T73" fmla="*/ 105 h 232"/>
                <a:gd name="T74" fmla="*/ 67 w 144"/>
                <a:gd name="T75" fmla="*/ 105 h 232"/>
                <a:gd name="T76" fmla="*/ 67 w 144"/>
                <a:gd name="T77" fmla="*/ 105 h 232"/>
                <a:gd name="T78" fmla="*/ 74 w 144"/>
                <a:gd name="T79" fmla="*/ 104 h 232"/>
                <a:gd name="T80" fmla="*/ 80 w 144"/>
                <a:gd name="T81" fmla="*/ 103 h 232"/>
                <a:gd name="T82" fmla="*/ 85 w 144"/>
                <a:gd name="T83" fmla="*/ 100 h 232"/>
                <a:gd name="T84" fmla="*/ 90 w 144"/>
                <a:gd name="T85" fmla="*/ 96 h 232"/>
                <a:gd name="T86" fmla="*/ 93 w 144"/>
                <a:gd name="T87" fmla="*/ 92 h 232"/>
                <a:gd name="T88" fmla="*/ 96 w 144"/>
                <a:gd name="T89" fmla="*/ 86 h 232"/>
                <a:gd name="T90" fmla="*/ 98 w 144"/>
                <a:gd name="T91" fmla="*/ 79 h 232"/>
                <a:gd name="T92" fmla="*/ 98 w 144"/>
                <a:gd name="T93" fmla="*/ 70 h 232"/>
                <a:gd name="T94" fmla="*/ 98 w 144"/>
                <a:gd name="T95" fmla="*/ 70 h 232"/>
                <a:gd name="T96" fmla="*/ 98 w 144"/>
                <a:gd name="T97" fmla="*/ 62 h 232"/>
                <a:gd name="T98" fmla="*/ 97 w 144"/>
                <a:gd name="T99" fmla="*/ 55 h 232"/>
                <a:gd name="T100" fmla="*/ 94 w 144"/>
                <a:gd name="T101" fmla="*/ 49 h 232"/>
                <a:gd name="T102" fmla="*/ 91 w 144"/>
                <a:gd name="T103" fmla="*/ 44 h 232"/>
                <a:gd name="T104" fmla="*/ 87 w 144"/>
                <a:gd name="T105" fmla="*/ 40 h 232"/>
                <a:gd name="T106" fmla="*/ 81 w 144"/>
                <a:gd name="T107" fmla="*/ 37 h 232"/>
                <a:gd name="T108" fmla="*/ 74 w 144"/>
                <a:gd name="T109" fmla="*/ 35 h 232"/>
                <a:gd name="T110" fmla="*/ 65 w 144"/>
                <a:gd name="T111" fmla="*/ 34 h 232"/>
                <a:gd name="T112" fmla="*/ 46 w 144"/>
                <a:gd name="T113" fmla="*/ 34 h 232"/>
                <a:gd name="T114" fmla="*/ 46 w 144"/>
                <a:gd name="T115" fmla="*/ 105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44" h="232">
                  <a:moveTo>
                    <a:pt x="0" y="0"/>
                  </a:moveTo>
                  <a:lnTo>
                    <a:pt x="82" y="0"/>
                  </a:lnTo>
                  <a:lnTo>
                    <a:pt x="82" y="0"/>
                  </a:lnTo>
                  <a:lnTo>
                    <a:pt x="90" y="1"/>
                  </a:lnTo>
                  <a:lnTo>
                    <a:pt x="98" y="2"/>
                  </a:lnTo>
                  <a:lnTo>
                    <a:pt x="105" y="4"/>
                  </a:lnTo>
                  <a:lnTo>
                    <a:pt x="111" y="6"/>
                  </a:lnTo>
                  <a:lnTo>
                    <a:pt x="117" y="9"/>
                  </a:lnTo>
                  <a:lnTo>
                    <a:pt x="122" y="13"/>
                  </a:lnTo>
                  <a:lnTo>
                    <a:pt x="127" y="17"/>
                  </a:lnTo>
                  <a:lnTo>
                    <a:pt x="131" y="22"/>
                  </a:lnTo>
                  <a:lnTo>
                    <a:pt x="134" y="27"/>
                  </a:lnTo>
                  <a:lnTo>
                    <a:pt x="137" y="32"/>
                  </a:lnTo>
                  <a:lnTo>
                    <a:pt x="141" y="45"/>
                  </a:lnTo>
                  <a:lnTo>
                    <a:pt x="144" y="57"/>
                  </a:lnTo>
                  <a:lnTo>
                    <a:pt x="144" y="70"/>
                  </a:lnTo>
                  <a:lnTo>
                    <a:pt x="144" y="70"/>
                  </a:lnTo>
                  <a:lnTo>
                    <a:pt x="144" y="78"/>
                  </a:lnTo>
                  <a:lnTo>
                    <a:pt x="143" y="86"/>
                  </a:lnTo>
                  <a:lnTo>
                    <a:pt x="141" y="94"/>
                  </a:lnTo>
                  <a:lnTo>
                    <a:pt x="139" y="101"/>
                  </a:lnTo>
                  <a:lnTo>
                    <a:pt x="136" y="107"/>
                  </a:lnTo>
                  <a:lnTo>
                    <a:pt x="133" y="112"/>
                  </a:lnTo>
                  <a:lnTo>
                    <a:pt x="129" y="118"/>
                  </a:lnTo>
                  <a:lnTo>
                    <a:pt x="124" y="123"/>
                  </a:lnTo>
                  <a:lnTo>
                    <a:pt x="119" y="127"/>
                  </a:lnTo>
                  <a:lnTo>
                    <a:pt x="114" y="130"/>
                  </a:lnTo>
                  <a:lnTo>
                    <a:pt x="108" y="133"/>
                  </a:lnTo>
                  <a:lnTo>
                    <a:pt x="101" y="136"/>
                  </a:lnTo>
                  <a:lnTo>
                    <a:pt x="95" y="137"/>
                  </a:lnTo>
                  <a:lnTo>
                    <a:pt x="87" y="139"/>
                  </a:lnTo>
                  <a:lnTo>
                    <a:pt x="71" y="140"/>
                  </a:lnTo>
                  <a:lnTo>
                    <a:pt x="46" y="140"/>
                  </a:lnTo>
                  <a:lnTo>
                    <a:pt x="46" y="232"/>
                  </a:lnTo>
                  <a:lnTo>
                    <a:pt x="0" y="232"/>
                  </a:lnTo>
                  <a:lnTo>
                    <a:pt x="0" y="0"/>
                  </a:lnTo>
                  <a:close/>
                  <a:moveTo>
                    <a:pt x="46" y="105"/>
                  </a:moveTo>
                  <a:lnTo>
                    <a:pt x="67" y="105"/>
                  </a:lnTo>
                  <a:lnTo>
                    <a:pt x="67" y="105"/>
                  </a:lnTo>
                  <a:lnTo>
                    <a:pt x="74" y="104"/>
                  </a:lnTo>
                  <a:lnTo>
                    <a:pt x="80" y="103"/>
                  </a:lnTo>
                  <a:lnTo>
                    <a:pt x="85" y="100"/>
                  </a:lnTo>
                  <a:lnTo>
                    <a:pt x="90" y="96"/>
                  </a:lnTo>
                  <a:lnTo>
                    <a:pt x="93" y="92"/>
                  </a:lnTo>
                  <a:lnTo>
                    <a:pt x="96" y="86"/>
                  </a:lnTo>
                  <a:lnTo>
                    <a:pt x="98" y="79"/>
                  </a:lnTo>
                  <a:lnTo>
                    <a:pt x="98" y="70"/>
                  </a:lnTo>
                  <a:lnTo>
                    <a:pt x="98" y="70"/>
                  </a:lnTo>
                  <a:lnTo>
                    <a:pt x="98" y="62"/>
                  </a:lnTo>
                  <a:lnTo>
                    <a:pt x="97" y="55"/>
                  </a:lnTo>
                  <a:lnTo>
                    <a:pt x="94" y="49"/>
                  </a:lnTo>
                  <a:lnTo>
                    <a:pt x="91" y="44"/>
                  </a:lnTo>
                  <a:lnTo>
                    <a:pt x="87" y="40"/>
                  </a:lnTo>
                  <a:lnTo>
                    <a:pt x="81" y="37"/>
                  </a:lnTo>
                  <a:lnTo>
                    <a:pt x="74" y="35"/>
                  </a:lnTo>
                  <a:lnTo>
                    <a:pt x="65" y="34"/>
                  </a:lnTo>
                  <a:lnTo>
                    <a:pt x="46" y="34"/>
                  </a:lnTo>
                  <a:lnTo>
                    <a:pt x="46" y="105"/>
                  </a:lnTo>
                  <a:close/>
                </a:path>
              </a:pathLst>
            </a:custGeom>
            <a:solidFill>
              <a:srgbClr val="FF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6" name="Freeform 10"/>
            <p:cNvSpPr>
              <a:spLocks/>
            </p:cNvSpPr>
            <p:nvPr userDrawn="1"/>
          </p:nvSpPr>
          <p:spPr bwMode="auto">
            <a:xfrm>
              <a:off x="8188325" y="4805363"/>
              <a:ext cx="69850" cy="123825"/>
            </a:xfrm>
            <a:custGeom>
              <a:avLst/>
              <a:gdLst>
                <a:gd name="T0" fmla="*/ 129 w 132"/>
                <a:gd name="T1" fmla="*/ 0 h 232"/>
                <a:gd name="T2" fmla="*/ 129 w 132"/>
                <a:gd name="T3" fmla="*/ 39 h 232"/>
                <a:gd name="T4" fmla="*/ 46 w 132"/>
                <a:gd name="T5" fmla="*/ 39 h 232"/>
                <a:gd name="T6" fmla="*/ 46 w 132"/>
                <a:gd name="T7" fmla="*/ 93 h 232"/>
                <a:gd name="T8" fmla="*/ 124 w 132"/>
                <a:gd name="T9" fmla="*/ 93 h 232"/>
                <a:gd name="T10" fmla="*/ 124 w 132"/>
                <a:gd name="T11" fmla="*/ 132 h 232"/>
                <a:gd name="T12" fmla="*/ 46 w 132"/>
                <a:gd name="T13" fmla="*/ 132 h 232"/>
                <a:gd name="T14" fmla="*/ 46 w 132"/>
                <a:gd name="T15" fmla="*/ 193 h 232"/>
                <a:gd name="T16" fmla="*/ 132 w 132"/>
                <a:gd name="T17" fmla="*/ 193 h 232"/>
                <a:gd name="T18" fmla="*/ 132 w 132"/>
                <a:gd name="T19" fmla="*/ 232 h 232"/>
                <a:gd name="T20" fmla="*/ 0 w 132"/>
                <a:gd name="T21" fmla="*/ 232 h 232"/>
                <a:gd name="T22" fmla="*/ 0 w 132"/>
                <a:gd name="T23" fmla="*/ 0 h 232"/>
                <a:gd name="T24" fmla="*/ 129 w 132"/>
                <a:gd name="T25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2" h="232">
                  <a:moveTo>
                    <a:pt x="129" y="0"/>
                  </a:moveTo>
                  <a:lnTo>
                    <a:pt x="129" y="39"/>
                  </a:lnTo>
                  <a:lnTo>
                    <a:pt x="46" y="39"/>
                  </a:lnTo>
                  <a:lnTo>
                    <a:pt x="46" y="93"/>
                  </a:lnTo>
                  <a:lnTo>
                    <a:pt x="124" y="93"/>
                  </a:lnTo>
                  <a:lnTo>
                    <a:pt x="124" y="132"/>
                  </a:lnTo>
                  <a:lnTo>
                    <a:pt x="46" y="132"/>
                  </a:lnTo>
                  <a:lnTo>
                    <a:pt x="46" y="193"/>
                  </a:lnTo>
                  <a:lnTo>
                    <a:pt x="132" y="193"/>
                  </a:lnTo>
                  <a:lnTo>
                    <a:pt x="132" y="232"/>
                  </a:lnTo>
                  <a:lnTo>
                    <a:pt x="0" y="232"/>
                  </a:lnTo>
                  <a:lnTo>
                    <a:pt x="0" y="0"/>
                  </a:lnTo>
                  <a:lnTo>
                    <a:pt x="129" y="0"/>
                  </a:lnTo>
                  <a:close/>
                </a:path>
              </a:pathLst>
            </a:custGeom>
            <a:solidFill>
              <a:srgbClr val="FF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" name="Freeform 11"/>
            <p:cNvSpPr>
              <a:spLocks noEditPoints="1"/>
            </p:cNvSpPr>
            <p:nvPr userDrawn="1"/>
          </p:nvSpPr>
          <p:spPr bwMode="auto">
            <a:xfrm>
              <a:off x="8315325" y="4805363"/>
              <a:ext cx="82550" cy="123825"/>
            </a:xfrm>
            <a:custGeom>
              <a:avLst/>
              <a:gdLst>
                <a:gd name="T0" fmla="*/ 87 w 157"/>
                <a:gd name="T1" fmla="*/ 0 h 232"/>
                <a:gd name="T2" fmla="*/ 101 w 157"/>
                <a:gd name="T3" fmla="*/ 1 h 232"/>
                <a:gd name="T4" fmla="*/ 124 w 157"/>
                <a:gd name="T5" fmla="*/ 9 h 232"/>
                <a:gd name="T6" fmla="*/ 132 w 157"/>
                <a:gd name="T7" fmla="*/ 15 h 232"/>
                <a:gd name="T8" fmla="*/ 139 w 157"/>
                <a:gd name="T9" fmla="*/ 23 h 232"/>
                <a:gd name="T10" fmla="*/ 144 w 157"/>
                <a:gd name="T11" fmla="*/ 33 h 232"/>
                <a:gd name="T12" fmla="*/ 147 w 157"/>
                <a:gd name="T13" fmla="*/ 46 h 232"/>
                <a:gd name="T14" fmla="*/ 149 w 157"/>
                <a:gd name="T15" fmla="*/ 60 h 232"/>
                <a:gd name="T16" fmla="*/ 146 w 157"/>
                <a:gd name="T17" fmla="*/ 81 h 232"/>
                <a:gd name="T18" fmla="*/ 139 w 157"/>
                <a:gd name="T19" fmla="*/ 98 h 232"/>
                <a:gd name="T20" fmla="*/ 127 w 157"/>
                <a:gd name="T21" fmla="*/ 110 h 232"/>
                <a:gd name="T22" fmla="*/ 110 w 157"/>
                <a:gd name="T23" fmla="*/ 118 h 232"/>
                <a:gd name="T24" fmla="*/ 110 w 157"/>
                <a:gd name="T25" fmla="*/ 118 h 232"/>
                <a:gd name="T26" fmla="*/ 129 w 157"/>
                <a:gd name="T27" fmla="*/ 124 h 232"/>
                <a:gd name="T28" fmla="*/ 136 w 157"/>
                <a:gd name="T29" fmla="*/ 129 h 232"/>
                <a:gd name="T30" fmla="*/ 140 w 157"/>
                <a:gd name="T31" fmla="*/ 137 h 232"/>
                <a:gd name="T32" fmla="*/ 146 w 157"/>
                <a:gd name="T33" fmla="*/ 157 h 232"/>
                <a:gd name="T34" fmla="*/ 147 w 157"/>
                <a:gd name="T35" fmla="*/ 188 h 232"/>
                <a:gd name="T36" fmla="*/ 148 w 157"/>
                <a:gd name="T37" fmla="*/ 205 h 232"/>
                <a:gd name="T38" fmla="*/ 151 w 157"/>
                <a:gd name="T39" fmla="*/ 221 h 232"/>
                <a:gd name="T40" fmla="*/ 155 w 157"/>
                <a:gd name="T41" fmla="*/ 228 h 232"/>
                <a:gd name="T42" fmla="*/ 157 w 157"/>
                <a:gd name="T43" fmla="*/ 232 h 232"/>
                <a:gd name="T44" fmla="*/ 108 w 157"/>
                <a:gd name="T45" fmla="*/ 232 h 232"/>
                <a:gd name="T46" fmla="*/ 103 w 157"/>
                <a:gd name="T47" fmla="*/ 221 h 232"/>
                <a:gd name="T48" fmla="*/ 102 w 157"/>
                <a:gd name="T49" fmla="*/ 208 h 232"/>
                <a:gd name="T50" fmla="*/ 100 w 157"/>
                <a:gd name="T51" fmla="*/ 163 h 232"/>
                <a:gd name="T52" fmla="*/ 99 w 157"/>
                <a:gd name="T53" fmla="*/ 151 h 232"/>
                <a:gd name="T54" fmla="*/ 94 w 157"/>
                <a:gd name="T55" fmla="*/ 142 h 232"/>
                <a:gd name="T56" fmla="*/ 84 w 157"/>
                <a:gd name="T57" fmla="*/ 136 h 232"/>
                <a:gd name="T58" fmla="*/ 72 w 157"/>
                <a:gd name="T59" fmla="*/ 134 h 232"/>
                <a:gd name="T60" fmla="*/ 48 w 157"/>
                <a:gd name="T61" fmla="*/ 232 h 232"/>
                <a:gd name="T62" fmla="*/ 0 w 157"/>
                <a:gd name="T63" fmla="*/ 0 h 232"/>
                <a:gd name="T64" fmla="*/ 67 w 157"/>
                <a:gd name="T65" fmla="*/ 101 h 232"/>
                <a:gd name="T66" fmla="*/ 75 w 157"/>
                <a:gd name="T67" fmla="*/ 101 h 232"/>
                <a:gd name="T68" fmla="*/ 87 w 157"/>
                <a:gd name="T69" fmla="*/ 97 h 232"/>
                <a:gd name="T70" fmla="*/ 97 w 157"/>
                <a:gd name="T71" fmla="*/ 89 h 232"/>
                <a:gd name="T72" fmla="*/ 102 w 157"/>
                <a:gd name="T73" fmla="*/ 75 h 232"/>
                <a:gd name="T74" fmla="*/ 102 w 157"/>
                <a:gd name="T75" fmla="*/ 67 h 232"/>
                <a:gd name="T76" fmla="*/ 100 w 157"/>
                <a:gd name="T77" fmla="*/ 53 h 232"/>
                <a:gd name="T78" fmla="*/ 94 w 157"/>
                <a:gd name="T79" fmla="*/ 43 h 232"/>
                <a:gd name="T80" fmla="*/ 83 w 157"/>
                <a:gd name="T81" fmla="*/ 37 h 232"/>
                <a:gd name="T82" fmla="*/ 69 w 157"/>
                <a:gd name="T83" fmla="*/ 34 h 232"/>
                <a:gd name="T84" fmla="*/ 48 w 157"/>
                <a:gd name="T85" fmla="*/ 101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57" h="232">
                  <a:moveTo>
                    <a:pt x="0" y="0"/>
                  </a:moveTo>
                  <a:lnTo>
                    <a:pt x="87" y="0"/>
                  </a:lnTo>
                  <a:lnTo>
                    <a:pt x="87" y="0"/>
                  </a:lnTo>
                  <a:lnTo>
                    <a:pt x="101" y="1"/>
                  </a:lnTo>
                  <a:lnTo>
                    <a:pt x="113" y="4"/>
                  </a:lnTo>
                  <a:lnTo>
                    <a:pt x="124" y="9"/>
                  </a:lnTo>
                  <a:lnTo>
                    <a:pt x="128" y="12"/>
                  </a:lnTo>
                  <a:lnTo>
                    <a:pt x="132" y="15"/>
                  </a:lnTo>
                  <a:lnTo>
                    <a:pt x="136" y="19"/>
                  </a:lnTo>
                  <a:lnTo>
                    <a:pt x="139" y="23"/>
                  </a:lnTo>
                  <a:lnTo>
                    <a:pt x="142" y="28"/>
                  </a:lnTo>
                  <a:lnTo>
                    <a:pt x="144" y="33"/>
                  </a:lnTo>
                  <a:lnTo>
                    <a:pt x="146" y="40"/>
                  </a:lnTo>
                  <a:lnTo>
                    <a:pt x="147" y="46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8" y="71"/>
                  </a:lnTo>
                  <a:lnTo>
                    <a:pt x="146" y="81"/>
                  </a:lnTo>
                  <a:lnTo>
                    <a:pt x="143" y="90"/>
                  </a:lnTo>
                  <a:lnTo>
                    <a:pt x="139" y="98"/>
                  </a:lnTo>
                  <a:lnTo>
                    <a:pt x="134" y="104"/>
                  </a:lnTo>
                  <a:lnTo>
                    <a:pt x="127" y="110"/>
                  </a:lnTo>
                  <a:lnTo>
                    <a:pt x="119" y="114"/>
                  </a:lnTo>
                  <a:lnTo>
                    <a:pt x="110" y="118"/>
                  </a:lnTo>
                  <a:lnTo>
                    <a:pt x="110" y="118"/>
                  </a:lnTo>
                  <a:lnTo>
                    <a:pt x="110" y="118"/>
                  </a:lnTo>
                  <a:lnTo>
                    <a:pt x="121" y="120"/>
                  </a:lnTo>
                  <a:lnTo>
                    <a:pt x="129" y="124"/>
                  </a:lnTo>
                  <a:lnTo>
                    <a:pt x="133" y="126"/>
                  </a:lnTo>
                  <a:lnTo>
                    <a:pt x="136" y="129"/>
                  </a:lnTo>
                  <a:lnTo>
                    <a:pt x="138" y="133"/>
                  </a:lnTo>
                  <a:lnTo>
                    <a:pt x="140" y="137"/>
                  </a:lnTo>
                  <a:lnTo>
                    <a:pt x="144" y="146"/>
                  </a:lnTo>
                  <a:lnTo>
                    <a:pt x="146" y="157"/>
                  </a:lnTo>
                  <a:lnTo>
                    <a:pt x="147" y="171"/>
                  </a:lnTo>
                  <a:lnTo>
                    <a:pt x="147" y="188"/>
                  </a:lnTo>
                  <a:lnTo>
                    <a:pt x="147" y="188"/>
                  </a:lnTo>
                  <a:lnTo>
                    <a:pt x="148" y="205"/>
                  </a:lnTo>
                  <a:lnTo>
                    <a:pt x="149" y="217"/>
                  </a:lnTo>
                  <a:lnTo>
                    <a:pt x="151" y="221"/>
                  </a:lnTo>
                  <a:lnTo>
                    <a:pt x="152" y="225"/>
                  </a:lnTo>
                  <a:lnTo>
                    <a:pt x="155" y="228"/>
                  </a:lnTo>
                  <a:lnTo>
                    <a:pt x="157" y="230"/>
                  </a:lnTo>
                  <a:lnTo>
                    <a:pt x="157" y="232"/>
                  </a:lnTo>
                  <a:lnTo>
                    <a:pt x="108" y="232"/>
                  </a:lnTo>
                  <a:lnTo>
                    <a:pt x="108" y="232"/>
                  </a:lnTo>
                  <a:lnTo>
                    <a:pt x="105" y="227"/>
                  </a:lnTo>
                  <a:lnTo>
                    <a:pt x="103" y="221"/>
                  </a:lnTo>
                  <a:lnTo>
                    <a:pt x="102" y="215"/>
                  </a:lnTo>
                  <a:lnTo>
                    <a:pt x="102" y="208"/>
                  </a:lnTo>
                  <a:lnTo>
                    <a:pt x="100" y="163"/>
                  </a:lnTo>
                  <a:lnTo>
                    <a:pt x="100" y="163"/>
                  </a:lnTo>
                  <a:lnTo>
                    <a:pt x="100" y="157"/>
                  </a:lnTo>
                  <a:lnTo>
                    <a:pt x="99" y="151"/>
                  </a:lnTo>
                  <a:lnTo>
                    <a:pt x="96" y="146"/>
                  </a:lnTo>
                  <a:lnTo>
                    <a:pt x="94" y="142"/>
                  </a:lnTo>
                  <a:lnTo>
                    <a:pt x="89" y="139"/>
                  </a:lnTo>
                  <a:lnTo>
                    <a:pt x="84" y="136"/>
                  </a:lnTo>
                  <a:lnTo>
                    <a:pt x="79" y="135"/>
                  </a:lnTo>
                  <a:lnTo>
                    <a:pt x="72" y="134"/>
                  </a:lnTo>
                  <a:lnTo>
                    <a:pt x="48" y="134"/>
                  </a:lnTo>
                  <a:lnTo>
                    <a:pt x="48" y="232"/>
                  </a:lnTo>
                  <a:lnTo>
                    <a:pt x="0" y="232"/>
                  </a:lnTo>
                  <a:lnTo>
                    <a:pt x="0" y="0"/>
                  </a:lnTo>
                  <a:close/>
                  <a:moveTo>
                    <a:pt x="48" y="101"/>
                  </a:moveTo>
                  <a:lnTo>
                    <a:pt x="67" y="101"/>
                  </a:lnTo>
                  <a:lnTo>
                    <a:pt x="67" y="101"/>
                  </a:lnTo>
                  <a:lnTo>
                    <a:pt x="75" y="101"/>
                  </a:lnTo>
                  <a:lnTo>
                    <a:pt x="82" y="99"/>
                  </a:lnTo>
                  <a:lnTo>
                    <a:pt x="87" y="97"/>
                  </a:lnTo>
                  <a:lnTo>
                    <a:pt x="92" y="93"/>
                  </a:lnTo>
                  <a:lnTo>
                    <a:pt x="97" y="89"/>
                  </a:lnTo>
                  <a:lnTo>
                    <a:pt x="100" y="83"/>
                  </a:lnTo>
                  <a:lnTo>
                    <a:pt x="102" y="75"/>
                  </a:lnTo>
                  <a:lnTo>
                    <a:pt x="102" y="67"/>
                  </a:lnTo>
                  <a:lnTo>
                    <a:pt x="102" y="67"/>
                  </a:lnTo>
                  <a:lnTo>
                    <a:pt x="102" y="59"/>
                  </a:lnTo>
                  <a:lnTo>
                    <a:pt x="100" y="53"/>
                  </a:lnTo>
                  <a:lnTo>
                    <a:pt x="98" y="48"/>
                  </a:lnTo>
                  <a:lnTo>
                    <a:pt x="94" y="43"/>
                  </a:lnTo>
                  <a:lnTo>
                    <a:pt x="89" y="40"/>
                  </a:lnTo>
                  <a:lnTo>
                    <a:pt x="83" y="37"/>
                  </a:lnTo>
                  <a:lnTo>
                    <a:pt x="77" y="35"/>
                  </a:lnTo>
                  <a:lnTo>
                    <a:pt x="69" y="34"/>
                  </a:lnTo>
                  <a:lnTo>
                    <a:pt x="48" y="34"/>
                  </a:lnTo>
                  <a:lnTo>
                    <a:pt x="48" y="10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" name="Freeform 12"/>
            <p:cNvSpPr>
              <a:spLocks/>
            </p:cNvSpPr>
            <p:nvPr userDrawn="1"/>
          </p:nvSpPr>
          <p:spPr bwMode="auto">
            <a:xfrm>
              <a:off x="8413750" y="4805363"/>
              <a:ext cx="69850" cy="123825"/>
            </a:xfrm>
            <a:custGeom>
              <a:avLst/>
              <a:gdLst>
                <a:gd name="T0" fmla="*/ 129 w 132"/>
                <a:gd name="T1" fmla="*/ 0 h 232"/>
                <a:gd name="T2" fmla="*/ 129 w 132"/>
                <a:gd name="T3" fmla="*/ 39 h 232"/>
                <a:gd name="T4" fmla="*/ 46 w 132"/>
                <a:gd name="T5" fmla="*/ 39 h 232"/>
                <a:gd name="T6" fmla="*/ 46 w 132"/>
                <a:gd name="T7" fmla="*/ 93 h 232"/>
                <a:gd name="T8" fmla="*/ 124 w 132"/>
                <a:gd name="T9" fmla="*/ 93 h 232"/>
                <a:gd name="T10" fmla="*/ 124 w 132"/>
                <a:gd name="T11" fmla="*/ 132 h 232"/>
                <a:gd name="T12" fmla="*/ 46 w 132"/>
                <a:gd name="T13" fmla="*/ 132 h 232"/>
                <a:gd name="T14" fmla="*/ 46 w 132"/>
                <a:gd name="T15" fmla="*/ 193 h 232"/>
                <a:gd name="T16" fmla="*/ 132 w 132"/>
                <a:gd name="T17" fmla="*/ 193 h 232"/>
                <a:gd name="T18" fmla="*/ 132 w 132"/>
                <a:gd name="T19" fmla="*/ 232 h 232"/>
                <a:gd name="T20" fmla="*/ 0 w 132"/>
                <a:gd name="T21" fmla="*/ 232 h 232"/>
                <a:gd name="T22" fmla="*/ 0 w 132"/>
                <a:gd name="T23" fmla="*/ 0 h 232"/>
                <a:gd name="T24" fmla="*/ 129 w 132"/>
                <a:gd name="T25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2" h="232">
                  <a:moveTo>
                    <a:pt x="129" y="0"/>
                  </a:moveTo>
                  <a:lnTo>
                    <a:pt x="129" y="39"/>
                  </a:lnTo>
                  <a:lnTo>
                    <a:pt x="46" y="39"/>
                  </a:lnTo>
                  <a:lnTo>
                    <a:pt x="46" y="93"/>
                  </a:lnTo>
                  <a:lnTo>
                    <a:pt x="124" y="93"/>
                  </a:lnTo>
                  <a:lnTo>
                    <a:pt x="124" y="132"/>
                  </a:lnTo>
                  <a:lnTo>
                    <a:pt x="46" y="132"/>
                  </a:lnTo>
                  <a:lnTo>
                    <a:pt x="46" y="193"/>
                  </a:lnTo>
                  <a:lnTo>
                    <a:pt x="132" y="193"/>
                  </a:lnTo>
                  <a:lnTo>
                    <a:pt x="132" y="232"/>
                  </a:lnTo>
                  <a:lnTo>
                    <a:pt x="0" y="232"/>
                  </a:lnTo>
                  <a:lnTo>
                    <a:pt x="0" y="0"/>
                  </a:lnTo>
                  <a:lnTo>
                    <a:pt x="12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" name="Freeform 13"/>
            <p:cNvSpPr>
              <a:spLocks/>
            </p:cNvSpPr>
            <p:nvPr userDrawn="1"/>
          </p:nvSpPr>
          <p:spPr bwMode="auto">
            <a:xfrm>
              <a:off x="8497888" y="4805363"/>
              <a:ext cx="80963" cy="123825"/>
            </a:xfrm>
            <a:custGeom>
              <a:avLst/>
              <a:gdLst>
                <a:gd name="T0" fmla="*/ 54 w 154"/>
                <a:gd name="T1" fmla="*/ 0 h 232"/>
                <a:gd name="T2" fmla="*/ 111 w 154"/>
                <a:gd name="T3" fmla="*/ 159 h 232"/>
                <a:gd name="T4" fmla="*/ 112 w 154"/>
                <a:gd name="T5" fmla="*/ 159 h 232"/>
                <a:gd name="T6" fmla="*/ 112 w 154"/>
                <a:gd name="T7" fmla="*/ 0 h 232"/>
                <a:gd name="T8" fmla="*/ 154 w 154"/>
                <a:gd name="T9" fmla="*/ 0 h 232"/>
                <a:gd name="T10" fmla="*/ 154 w 154"/>
                <a:gd name="T11" fmla="*/ 232 h 232"/>
                <a:gd name="T12" fmla="*/ 102 w 154"/>
                <a:gd name="T13" fmla="*/ 232 h 232"/>
                <a:gd name="T14" fmla="*/ 44 w 154"/>
                <a:gd name="T15" fmla="*/ 70 h 232"/>
                <a:gd name="T16" fmla="*/ 44 w 154"/>
                <a:gd name="T17" fmla="*/ 70 h 232"/>
                <a:gd name="T18" fmla="*/ 44 w 154"/>
                <a:gd name="T19" fmla="*/ 232 h 232"/>
                <a:gd name="T20" fmla="*/ 0 w 154"/>
                <a:gd name="T21" fmla="*/ 232 h 232"/>
                <a:gd name="T22" fmla="*/ 0 w 154"/>
                <a:gd name="T23" fmla="*/ 0 h 232"/>
                <a:gd name="T24" fmla="*/ 54 w 154"/>
                <a:gd name="T25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232">
                  <a:moveTo>
                    <a:pt x="54" y="0"/>
                  </a:moveTo>
                  <a:lnTo>
                    <a:pt x="111" y="159"/>
                  </a:lnTo>
                  <a:lnTo>
                    <a:pt x="112" y="159"/>
                  </a:lnTo>
                  <a:lnTo>
                    <a:pt x="112" y="0"/>
                  </a:lnTo>
                  <a:lnTo>
                    <a:pt x="154" y="0"/>
                  </a:lnTo>
                  <a:lnTo>
                    <a:pt x="154" y="232"/>
                  </a:lnTo>
                  <a:lnTo>
                    <a:pt x="102" y="232"/>
                  </a:lnTo>
                  <a:lnTo>
                    <a:pt x="44" y="70"/>
                  </a:lnTo>
                  <a:lnTo>
                    <a:pt x="44" y="70"/>
                  </a:lnTo>
                  <a:lnTo>
                    <a:pt x="44" y="232"/>
                  </a:lnTo>
                  <a:lnTo>
                    <a:pt x="0" y="232"/>
                  </a:lnTo>
                  <a:lnTo>
                    <a:pt x="0" y="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" name="Freeform 14"/>
            <p:cNvSpPr>
              <a:spLocks noEditPoints="1"/>
            </p:cNvSpPr>
            <p:nvPr userDrawn="1"/>
          </p:nvSpPr>
          <p:spPr bwMode="auto">
            <a:xfrm>
              <a:off x="8589963" y="4805363"/>
              <a:ext cx="95250" cy="123825"/>
            </a:xfrm>
            <a:custGeom>
              <a:avLst/>
              <a:gdLst>
                <a:gd name="T0" fmla="*/ 61 w 180"/>
                <a:gd name="T1" fmla="*/ 0 h 232"/>
                <a:gd name="T2" fmla="*/ 119 w 180"/>
                <a:gd name="T3" fmla="*/ 0 h 232"/>
                <a:gd name="T4" fmla="*/ 180 w 180"/>
                <a:gd name="T5" fmla="*/ 232 h 232"/>
                <a:gd name="T6" fmla="*/ 131 w 180"/>
                <a:gd name="T7" fmla="*/ 232 h 232"/>
                <a:gd name="T8" fmla="*/ 121 w 180"/>
                <a:gd name="T9" fmla="*/ 183 h 232"/>
                <a:gd name="T10" fmla="*/ 59 w 180"/>
                <a:gd name="T11" fmla="*/ 183 h 232"/>
                <a:gd name="T12" fmla="*/ 48 w 180"/>
                <a:gd name="T13" fmla="*/ 232 h 232"/>
                <a:gd name="T14" fmla="*/ 0 w 180"/>
                <a:gd name="T15" fmla="*/ 232 h 232"/>
                <a:gd name="T16" fmla="*/ 61 w 180"/>
                <a:gd name="T17" fmla="*/ 0 h 232"/>
                <a:gd name="T18" fmla="*/ 67 w 180"/>
                <a:gd name="T19" fmla="*/ 145 h 232"/>
                <a:gd name="T20" fmla="*/ 113 w 180"/>
                <a:gd name="T21" fmla="*/ 145 h 232"/>
                <a:gd name="T22" fmla="*/ 90 w 180"/>
                <a:gd name="T23" fmla="*/ 41 h 232"/>
                <a:gd name="T24" fmla="*/ 90 w 180"/>
                <a:gd name="T25" fmla="*/ 41 h 232"/>
                <a:gd name="T26" fmla="*/ 67 w 180"/>
                <a:gd name="T27" fmla="*/ 145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80" h="232">
                  <a:moveTo>
                    <a:pt x="61" y="0"/>
                  </a:moveTo>
                  <a:lnTo>
                    <a:pt x="119" y="0"/>
                  </a:lnTo>
                  <a:lnTo>
                    <a:pt x="180" y="232"/>
                  </a:lnTo>
                  <a:lnTo>
                    <a:pt x="131" y="232"/>
                  </a:lnTo>
                  <a:lnTo>
                    <a:pt x="121" y="183"/>
                  </a:lnTo>
                  <a:lnTo>
                    <a:pt x="59" y="183"/>
                  </a:lnTo>
                  <a:lnTo>
                    <a:pt x="48" y="232"/>
                  </a:lnTo>
                  <a:lnTo>
                    <a:pt x="0" y="232"/>
                  </a:lnTo>
                  <a:lnTo>
                    <a:pt x="61" y="0"/>
                  </a:lnTo>
                  <a:close/>
                  <a:moveTo>
                    <a:pt x="67" y="145"/>
                  </a:moveTo>
                  <a:lnTo>
                    <a:pt x="113" y="145"/>
                  </a:lnTo>
                  <a:lnTo>
                    <a:pt x="90" y="41"/>
                  </a:lnTo>
                  <a:lnTo>
                    <a:pt x="90" y="41"/>
                  </a:lnTo>
                  <a:lnTo>
                    <a:pt x="67" y="14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" name="Freeform 15"/>
            <p:cNvSpPr>
              <a:spLocks/>
            </p:cNvSpPr>
            <p:nvPr userDrawn="1"/>
          </p:nvSpPr>
          <p:spPr bwMode="auto">
            <a:xfrm>
              <a:off x="8691563" y="4805363"/>
              <a:ext cx="77788" cy="125413"/>
            </a:xfrm>
            <a:custGeom>
              <a:avLst/>
              <a:gdLst>
                <a:gd name="T0" fmla="*/ 46 w 148"/>
                <a:gd name="T1" fmla="*/ 0 h 236"/>
                <a:gd name="T2" fmla="*/ 46 w 148"/>
                <a:gd name="T3" fmla="*/ 162 h 236"/>
                <a:gd name="T4" fmla="*/ 46 w 148"/>
                <a:gd name="T5" fmla="*/ 162 h 236"/>
                <a:gd name="T6" fmla="*/ 47 w 148"/>
                <a:gd name="T7" fmla="*/ 170 h 236"/>
                <a:gd name="T8" fmla="*/ 48 w 148"/>
                <a:gd name="T9" fmla="*/ 178 h 236"/>
                <a:gd name="T10" fmla="*/ 49 w 148"/>
                <a:gd name="T11" fmla="*/ 184 h 236"/>
                <a:gd name="T12" fmla="*/ 52 w 148"/>
                <a:gd name="T13" fmla="*/ 190 h 236"/>
                <a:gd name="T14" fmla="*/ 55 w 148"/>
                <a:gd name="T15" fmla="*/ 195 h 236"/>
                <a:gd name="T16" fmla="*/ 60 w 148"/>
                <a:gd name="T17" fmla="*/ 199 h 236"/>
                <a:gd name="T18" fmla="*/ 67 w 148"/>
                <a:gd name="T19" fmla="*/ 202 h 236"/>
                <a:gd name="T20" fmla="*/ 74 w 148"/>
                <a:gd name="T21" fmla="*/ 202 h 236"/>
                <a:gd name="T22" fmla="*/ 74 w 148"/>
                <a:gd name="T23" fmla="*/ 202 h 236"/>
                <a:gd name="T24" fmla="*/ 82 w 148"/>
                <a:gd name="T25" fmla="*/ 202 h 236"/>
                <a:gd name="T26" fmla="*/ 88 w 148"/>
                <a:gd name="T27" fmla="*/ 199 h 236"/>
                <a:gd name="T28" fmla="*/ 92 w 148"/>
                <a:gd name="T29" fmla="*/ 195 h 236"/>
                <a:gd name="T30" fmla="*/ 96 w 148"/>
                <a:gd name="T31" fmla="*/ 190 h 236"/>
                <a:gd name="T32" fmla="*/ 98 w 148"/>
                <a:gd name="T33" fmla="*/ 184 h 236"/>
                <a:gd name="T34" fmla="*/ 100 w 148"/>
                <a:gd name="T35" fmla="*/ 178 h 236"/>
                <a:gd name="T36" fmla="*/ 101 w 148"/>
                <a:gd name="T37" fmla="*/ 170 h 236"/>
                <a:gd name="T38" fmla="*/ 101 w 148"/>
                <a:gd name="T39" fmla="*/ 162 h 236"/>
                <a:gd name="T40" fmla="*/ 101 w 148"/>
                <a:gd name="T41" fmla="*/ 0 h 236"/>
                <a:gd name="T42" fmla="*/ 148 w 148"/>
                <a:gd name="T43" fmla="*/ 0 h 236"/>
                <a:gd name="T44" fmla="*/ 148 w 148"/>
                <a:gd name="T45" fmla="*/ 162 h 236"/>
                <a:gd name="T46" fmla="*/ 148 w 148"/>
                <a:gd name="T47" fmla="*/ 162 h 236"/>
                <a:gd name="T48" fmla="*/ 148 w 148"/>
                <a:gd name="T49" fmla="*/ 172 h 236"/>
                <a:gd name="T50" fmla="*/ 147 w 148"/>
                <a:gd name="T51" fmla="*/ 182 h 236"/>
                <a:gd name="T52" fmla="*/ 144 w 148"/>
                <a:gd name="T53" fmla="*/ 190 h 236"/>
                <a:gd name="T54" fmla="*/ 141 w 148"/>
                <a:gd name="T55" fmla="*/ 199 h 236"/>
                <a:gd name="T56" fmla="*/ 138 w 148"/>
                <a:gd name="T57" fmla="*/ 206 h 236"/>
                <a:gd name="T58" fmla="*/ 134 w 148"/>
                <a:gd name="T59" fmla="*/ 212 h 236"/>
                <a:gd name="T60" fmla="*/ 130 w 148"/>
                <a:gd name="T61" fmla="*/ 217 h 236"/>
                <a:gd name="T62" fmla="*/ 125 w 148"/>
                <a:gd name="T63" fmla="*/ 221 h 236"/>
                <a:gd name="T64" fmla="*/ 120 w 148"/>
                <a:gd name="T65" fmla="*/ 225 h 236"/>
                <a:gd name="T66" fmla="*/ 114 w 148"/>
                <a:gd name="T67" fmla="*/ 228 h 236"/>
                <a:gd name="T68" fmla="*/ 108 w 148"/>
                <a:gd name="T69" fmla="*/ 231 h 236"/>
                <a:gd name="T70" fmla="*/ 102 w 148"/>
                <a:gd name="T71" fmla="*/ 233 h 236"/>
                <a:gd name="T72" fmla="*/ 88 w 148"/>
                <a:gd name="T73" fmla="*/ 236 h 236"/>
                <a:gd name="T74" fmla="*/ 74 w 148"/>
                <a:gd name="T75" fmla="*/ 236 h 236"/>
                <a:gd name="T76" fmla="*/ 74 w 148"/>
                <a:gd name="T77" fmla="*/ 236 h 236"/>
                <a:gd name="T78" fmla="*/ 59 w 148"/>
                <a:gd name="T79" fmla="*/ 236 h 236"/>
                <a:gd name="T80" fmla="*/ 46 w 148"/>
                <a:gd name="T81" fmla="*/ 234 h 236"/>
                <a:gd name="T82" fmla="*/ 40 w 148"/>
                <a:gd name="T83" fmla="*/ 232 h 236"/>
                <a:gd name="T84" fmla="*/ 34 w 148"/>
                <a:gd name="T85" fmla="*/ 229 h 236"/>
                <a:gd name="T86" fmla="*/ 28 w 148"/>
                <a:gd name="T87" fmla="*/ 226 h 236"/>
                <a:gd name="T88" fmla="*/ 23 w 148"/>
                <a:gd name="T89" fmla="*/ 223 h 236"/>
                <a:gd name="T90" fmla="*/ 18 w 148"/>
                <a:gd name="T91" fmla="*/ 218 h 236"/>
                <a:gd name="T92" fmla="*/ 14 w 148"/>
                <a:gd name="T93" fmla="*/ 213 h 236"/>
                <a:gd name="T94" fmla="*/ 10 w 148"/>
                <a:gd name="T95" fmla="*/ 207 h 236"/>
                <a:gd name="T96" fmla="*/ 6 w 148"/>
                <a:gd name="T97" fmla="*/ 200 h 236"/>
                <a:gd name="T98" fmla="*/ 4 w 148"/>
                <a:gd name="T99" fmla="*/ 191 h 236"/>
                <a:gd name="T100" fmla="*/ 2 w 148"/>
                <a:gd name="T101" fmla="*/ 182 h 236"/>
                <a:gd name="T102" fmla="*/ 1 w 148"/>
                <a:gd name="T103" fmla="*/ 173 h 236"/>
                <a:gd name="T104" fmla="*/ 0 w 148"/>
                <a:gd name="T105" fmla="*/ 162 h 236"/>
                <a:gd name="T106" fmla="*/ 0 w 148"/>
                <a:gd name="T107" fmla="*/ 0 h 236"/>
                <a:gd name="T108" fmla="*/ 46 w 148"/>
                <a:gd name="T109" fmla="*/ 0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8" h="236">
                  <a:moveTo>
                    <a:pt x="46" y="0"/>
                  </a:moveTo>
                  <a:lnTo>
                    <a:pt x="46" y="162"/>
                  </a:lnTo>
                  <a:lnTo>
                    <a:pt x="46" y="162"/>
                  </a:lnTo>
                  <a:lnTo>
                    <a:pt x="47" y="170"/>
                  </a:lnTo>
                  <a:lnTo>
                    <a:pt x="48" y="178"/>
                  </a:lnTo>
                  <a:lnTo>
                    <a:pt x="49" y="184"/>
                  </a:lnTo>
                  <a:lnTo>
                    <a:pt x="52" y="190"/>
                  </a:lnTo>
                  <a:lnTo>
                    <a:pt x="55" y="195"/>
                  </a:lnTo>
                  <a:lnTo>
                    <a:pt x="60" y="199"/>
                  </a:lnTo>
                  <a:lnTo>
                    <a:pt x="67" y="202"/>
                  </a:lnTo>
                  <a:lnTo>
                    <a:pt x="74" y="202"/>
                  </a:lnTo>
                  <a:lnTo>
                    <a:pt x="74" y="202"/>
                  </a:lnTo>
                  <a:lnTo>
                    <a:pt x="82" y="202"/>
                  </a:lnTo>
                  <a:lnTo>
                    <a:pt x="88" y="199"/>
                  </a:lnTo>
                  <a:lnTo>
                    <a:pt x="92" y="195"/>
                  </a:lnTo>
                  <a:lnTo>
                    <a:pt x="96" y="190"/>
                  </a:lnTo>
                  <a:lnTo>
                    <a:pt x="98" y="184"/>
                  </a:lnTo>
                  <a:lnTo>
                    <a:pt x="100" y="178"/>
                  </a:lnTo>
                  <a:lnTo>
                    <a:pt x="101" y="170"/>
                  </a:lnTo>
                  <a:lnTo>
                    <a:pt x="101" y="162"/>
                  </a:lnTo>
                  <a:lnTo>
                    <a:pt x="101" y="0"/>
                  </a:lnTo>
                  <a:lnTo>
                    <a:pt x="148" y="0"/>
                  </a:lnTo>
                  <a:lnTo>
                    <a:pt x="148" y="162"/>
                  </a:lnTo>
                  <a:lnTo>
                    <a:pt x="148" y="162"/>
                  </a:lnTo>
                  <a:lnTo>
                    <a:pt x="148" y="172"/>
                  </a:lnTo>
                  <a:lnTo>
                    <a:pt x="147" y="182"/>
                  </a:lnTo>
                  <a:lnTo>
                    <a:pt x="144" y="190"/>
                  </a:lnTo>
                  <a:lnTo>
                    <a:pt x="141" y="199"/>
                  </a:lnTo>
                  <a:lnTo>
                    <a:pt x="138" y="206"/>
                  </a:lnTo>
                  <a:lnTo>
                    <a:pt x="134" y="212"/>
                  </a:lnTo>
                  <a:lnTo>
                    <a:pt x="130" y="217"/>
                  </a:lnTo>
                  <a:lnTo>
                    <a:pt x="125" y="221"/>
                  </a:lnTo>
                  <a:lnTo>
                    <a:pt x="120" y="225"/>
                  </a:lnTo>
                  <a:lnTo>
                    <a:pt x="114" y="228"/>
                  </a:lnTo>
                  <a:lnTo>
                    <a:pt x="108" y="231"/>
                  </a:lnTo>
                  <a:lnTo>
                    <a:pt x="102" y="233"/>
                  </a:lnTo>
                  <a:lnTo>
                    <a:pt x="88" y="236"/>
                  </a:lnTo>
                  <a:lnTo>
                    <a:pt x="74" y="236"/>
                  </a:lnTo>
                  <a:lnTo>
                    <a:pt x="74" y="236"/>
                  </a:lnTo>
                  <a:lnTo>
                    <a:pt x="59" y="236"/>
                  </a:lnTo>
                  <a:lnTo>
                    <a:pt x="46" y="234"/>
                  </a:lnTo>
                  <a:lnTo>
                    <a:pt x="40" y="232"/>
                  </a:lnTo>
                  <a:lnTo>
                    <a:pt x="34" y="229"/>
                  </a:lnTo>
                  <a:lnTo>
                    <a:pt x="28" y="226"/>
                  </a:lnTo>
                  <a:lnTo>
                    <a:pt x="23" y="223"/>
                  </a:lnTo>
                  <a:lnTo>
                    <a:pt x="18" y="218"/>
                  </a:lnTo>
                  <a:lnTo>
                    <a:pt x="14" y="213"/>
                  </a:lnTo>
                  <a:lnTo>
                    <a:pt x="10" y="207"/>
                  </a:lnTo>
                  <a:lnTo>
                    <a:pt x="6" y="200"/>
                  </a:lnTo>
                  <a:lnTo>
                    <a:pt x="4" y="191"/>
                  </a:lnTo>
                  <a:lnTo>
                    <a:pt x="2" y="182"/>
                  </a:lnTo>
                  <a:lnTo>
                    <a:pt x="1" y="173"/>
                  </a:lnTo>
                  <a:lnTo>
                    <a:pt x="0" y="162"/>
                  </a:lnTo>
                  <a:lnTo>
                    <a:pt x="0" y="0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" name="Freeform 16"/>
            <p:cNvSpPr>
              <a:spLocks/>
            </p:cNvSpPr>
            <p:nvPr userDrawn="1"/>
          </p:nvSpPr>
          <p:spPr bwMode="auto">
            <a:xfrm>
              <a:off x="8789988" y="4805363"/>
              <a:ext cx="69850" cy="123825"/>
            </a:xfrm>
            <a:custGeom>
              <a:avLst/>
              <a:gdLst>
                <a:gd name="T0" fmla="*/ 0 w 130"/>
                <a:gd name="T1" fmla="*/ 232 h 232"/>
                <a:gd name="T2" fmla="*/ 0 w 130"/>
                <a:gd name="T3" fmla="*/ 0 h 232"/>
                <a:gd name="T4" fmla="*/ 47 w 130"/>
                <a:gd name="T5" fmla="*/ 0 h 232"/>
                <a:gd name="T6" fmla="*/ 47 w 130"/>
                <a:gd name="T7" fmla="*/ 193 h 232"/>
                <a:gd name="T8" fmla="*/ 130 w 130"/>
                <a:gd name="T9" fmla="*/ 193 h 232"/>
                <a:gd name="T10" fmla="*/ 130 w 130"/>
                <a:gd name="T11" fmla="*/ 232 h 232"/>
                <a:gd name="T12" fmla="*/ 0 w 130"/>
                <a:gd name="T13" fmla="*/ 232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0" h="232">
                  <a:moveTo>
                    <a:pt x="0" y="232"/>
                  </a:moveTo>
                  <a:lnTo>
                    <a:pt x="0" y="0"/>
                  </a:lnTo>
                  <a:lnTo>
                    <a:pt x="47" y="0"/>
                  </a:lnTo>
                  <a:lnTo>
                    <a:pt x="47" y="193"/>
                  </a:lnTo>
                  <a:lnTo>
                    <a:pt x="130" y="193"/>
                  </a:lnTo>
                  <a:lnTo>
                    <a:pt x="130" y="232"/>
                  </a:lnTo>
                  <a:lnTo>
                    <a:pt x="0" y="2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3" name="Freeform 17"/>
            <p:cNvSpPr>
              <a:spLocks/>
            </p:cNvSpPr>
            <p:nvPr userDrawn="1"/>
          </p:nvSpPr>
          <p:spPr bwMode="auto">
            <a:xfrm>
              <a:off x="8848725" y="4805363"/>
              <a:ext cx="77788" cy="123825"/>
            </a:xfrm>
            <a:custGeom>
              <a:avLst/>
              <a:gdLst>
                <a:gd name="T0" fmla="*/ 148 w 148"/>
                <a:gd name="T1" fmla="*/ 0 h 232"/>
                <a:gd name="T2" fmla="*/ 148 w 148"/>
                <a:gd name="T3" fmla="*/ 39 h 232"/>
                <a:gd name="T4" fmla="*/ 97 w 148"/>
                <a:gd name="T5" fmla="*/ 39 h 232"/>
                <a:gd name="T6" fmla="*/ 97 w 148"/>
                <a:gd name="T7" fmla="*/ 232 h 232"/>
                <a:gd name="T8" fmla="*/ 51 w 148"/>
                <a:gd name="T9" fmla="*/ 232 h 232"/>
                <a:gd name="T10" fmla="*/ 51 w 148"/>
                <a:gd name="T11" fmla="*/ 39 h 232"/>
                <a:gd name="T12" fmla="*/ 0 w 148"/>
                <a:gd name="T13" fmla="*/ 39 h 232"/>
                <a:gd name="T14" fmla="*/ 0 w 148"/>
                <a:gd name="T15" fmla="*/ 0 h 232"/>
                <a:gd name="T16" fmla="*/ 148 w 148"/>
                <a:gd name="T17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8" h="232">
                  <a:moveTo>
                    <a:pt x="148" y="0"/>
                  </a:moveTo>
                  <a:lnTo>
                    <a:pt x="148" y="39"/>
                  </a:lnTo>
                  <a:lnTo>
                    <a:pt x="97" y="39"/>
                  </a:lnTo>
                  <a:lnTo>
                    <a:pt x="97" y="232"/>
                  </a:lnTo>
                  <a:lnTo>
                    <a:pt x="51" y="232"/>
                  </a:lnTo>
                  <a:lnTo>
                    <a:pt x="51" y="39"/>
                  </a:lnTo>
                  <a:lnTo>
                    <a:pt x="0" y="39"/>
                  </a:lnTo>
                  <a:lnTo>
                    <a:pt x="0" y="0"/>
                  </a:lnTo>
                  <a:lnTo>
                    <a:pt x="14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8354331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buClr>
        <a:schemeClr val="accent1"/>
      </a:buClr>
      <a:buFont typeface="Wingdings" pitchFamily="2" charset="2"/>
      <a:defRPr sz="1000" kern="1200">
        <a:solidFill>
          <a:schemeClr val="tx1"/>
        </a:solidFill>
        <a:latin typeface="Arial" pitchFamily="-28" charset="0"/>
        <a:ea typeface="MS PGothic" pitchFamily="34" charset="-128"/>
        <a:cs typeface="ＭＳ Ｐゴシック" pitchFamily="-28" charset="-128"/>
      </a:defRPr>
    </a:lvl1pPr>
    <a:lvl2pPr marL="557213" indent="-214313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pitchFamily="-28" charset="0"/>
        <a:ea typeface="MS PGothic" pitchFamily="34" charset="-128"/>
        <a:cs typeface="+mn-cs"/>
      </a:defRPr>
    </a:lvl2pPr>
    <a:lvl3pPr marL="857250" indent="-17145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pitchFamily="-28" charset="0"/>
        <a:ea typeface="MS PGothic" pitchFamily="34" charset="-128"/>
        <a:cs typeface="+mn-cs"/>
      </a:defRPr>
    </a:lvl3pPr>
    <a:lvl4pPr marL="1200150" indent="-17145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pitchFamily="-28" charset="0"/>
        <a:ea typeface="MS PGothic" pitchFamily="34" charset="-128"/>
        <a:cs typeface="+mn-cs"/>
      </a:defRPr>
    </a:lvl4pPr>
    <a:lvl5pPr marL="1543050" indent="-17145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pitchFamily="-28" charset="0"/>
        <a:ea typeface="MS PGothic" pitchFamily="34" charset="-128"/>
        <a:cs typeface="+mn-cs"/>
      </a:defRPr>
    </a:lvl5pPr>
    <a:lvl6pPr marL="171450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3429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Patt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41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539750" y="1175785"/>
            <a:ext cx="8072438" cy="1303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2400" cap="all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fr-FR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488275654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340">
          <p15:clr>
            <a:srgbClr val="FBAE40"/>
          </p15:clr>
        </p15:guide>
        <p15:guide id="2" orient="horz" pos="2445">
          <p15:clr>
            <a:srgbClr val="FBAE40"/>
          </p15:clr>
        </p15:guide>
        <p15:guide id="3" pos="5425" userDrawn="1">
          <p15:clr>
            <a:srgbClr val="FBAE40"/>
          </p15:clr>
        </p15:guide>
        <p15:guide id="4" orient="horz" pos="2788">
          <p15:clr>
            <a:srgbClr val="FBAE40"/>
          </p15:clr>
        </p15:guide>
        <p15:guide id="5" pos="113">
          <p15:clr>
            <a:srgbClr val="FBAE40"/>
          </p15:clr>
        </p15:guide>
        <p15:guide id="6" orient="horz" pos="113">
          <p15:clr>
            <a:srgbClr val="FBAE40"/>
          </p15:clr>
        </p15:guide>
        <p15:guide id="7" pos="564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Image Box x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exte 5"/>
          <p:cNvSpPr>
            <a:spLocks noGrp="1"/>
          </p:cNvSpPr>
          <p:nvPr>
            <p:ph type="body" sz="quarter" idx="21" hasCustomPrompt="1"/>
          </p:nvPr>
        </p:nvSpPr>
        <p:spPr>
          <a:xfrm>
            <a:off x="180975" y="140498"/>
            <a:ext cx="8784000" cy="161925"/>
          </a:xfrm>
          <a:prstGeom prst="rect">
            <a:avLst/>
          </a:prstGeom>
        </p:spPr>
        <p:txBody>
          <a:bodyPr lIns="0" tIns="0" rIns="0" bIns="0"/>
          <a:lstStyle>
            <a:lvl1pPr marL="0" indent="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None/>
              <a:defRPr lang="fr-FR" sz="1200" b="1" cap="all" baseline="0" noProof="1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fr-FR" cap="all" dirty="0"/>
              <a:t>00 CHAPTER TITLE</a:t>
            </a:r>
            <a:endParaRPr lang="fr-FR" cap="all" noProof="1"/>
          </a:p>
        </p:txBody>
      </p:sp>
      <p:sp>
        <p:nvSpPr>
          <p:cNvPr id="8" name="Titre 3"/>
          <p:cNvSpPr>
            <a:spLocks noGrp="1"/>
          </p:cNvSpPr>
          <p:nvPr>
            <p:ph type="title" hasCustomPrompt="1"/>
          </p:nvPr>
        </p:nvSpPr>
        <p:spPr>
          <a:xfrm>
            <a:off x="180975" y="295415"/>
            <a:ext cx="8783638" cy="258868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cap="all" baseline="0"/>
            </a:lvl1pPr>
          </a:lstStyle>
          <a:p>
            <a:r>
              <a:rPr lang="fr-FR" dirty="0"/>
              <a:t>PAGE TITLE</a:t>
            </a:r>
          </a:p>
        </p:txBody>
      </p:sp>
      <p:sp>
        <p:nvSpPr>
          <p:cNvPr id="9" name="Espace réservé du texte 3"/>
          <p:cNvSpPr>
            <a:spLocks noGrp="1"/>
          </p:cNvSpPr>
          <p:nvPr>
            <p:ph type="body" sz="quarter" idx="22" hasCustomPrompt="1"/>
          </p:nvPr>
        </p:nvSpPr>
        <p:spPr>
          <a:xfrm>
            <a:off x="540542" y="903290"/>
            <a:ext cx="2448000" cy="536573"/>
          </a:xfrm>
          <a:prstGeom prst="rect">
            <a:avLst/>
          </a:prstGeom>
          <a:noFill/>
        </p:spPr>
        <p:txBody>
          <a:bodyPr lIns="0" tIns="0" rIns="0" bIns="0" anchor="ctr" anchorCtr="0">
            <a:normAutofit/>
          </a:bodyPr>
          <a:lstStyle>
            <a:lvl1pPr marL="0" indent="0" algn="l">
              <a:buNone/>
              <a:defRPr sz="1800"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</a:lstStyle>
          <a:p>
            <a:pPr lvl="0"/>
            <a:r>
              <a:rPr lang="fr-FR" dirty="0" err="1"/>
              <a:t>Title</a:t>
            </a:r>
            <a:endParaRPr lang="en-US" dirty="0"/>
          </a:p>
        </p:txBody>
      </p:sp>
      <p:sp>
        <p:nvSpPr>
          <p:cNvPr id="12" name="Espace réservé du texte 4"/>
          <p:cNvSpPr>
            <a:spLocks noGrp="1"/>
          </p:cNvSpPr>
          <p:nvPr>
            <p:ph type="body" sz="quarter" idx="10" hasCustomPrompt="1"/>
          </p:nvPr>
        </p:nvSpPr>
        <p:spPr>
          <a:xfrm>
            <a:off x="540542" y="3078163"/>
            <a:ext cx="2448000" cy="1349375"/>
          </a:xfrm>
          <a:prstGeom prst="rect">
            <a:avLst/>
          </a:prstGeom>
          <a:noFill/>
        </p:spPr>
        <p:txBody>
          <a:bodyPr lIns="0" tIns="180000" rIns="0" bIns="180000">
            <a:normAutofit/>
          </a:bodyPr>
          <a:lstStyle>
            <a:lvl1pPr marL="177800" indent="-177800" algn="l">
              <a:spcBef>
                <a:spcPts val="300"/>
              </a:spcBef>
              <a:buClr>
                <a:schemeClr val="accent1"/>
              </a:buClr>
              <a:defRPr sz="1400" b="0"/>
            </a:lvl1pPr>
            <a:lvl2pPr marL="450850" indent="-184150" algn="l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200" b="0"/>
            </a:lvl2pPr>
            <a:lvl3pPr marL="715963" indent="-176213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/>
            </a:lvl3pPr>
            <a:lvl4pPr marL="98266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200"/>
            </a:lvl4pPr>
            <a:lvl5pPr marL="125571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000"/>
            </a:lvl5pPr>
          </a:lstStyle>
          <a:p>
            <a:pPr lvl="0"/>
            <a:r>
              <a:rPr lang="fr-FR" dirty="0"/>
              <a:t>First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1"/>
            <a:r>
              <a:rPr lang="fr-FR" dirty="0"/>
              <a:t>Second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</p:txBody>
      </p:sp>
      <p:sp>
        <p:nvSpPr>
          <p:cNvPr id="20" name="Espace réservé pour une image  6"/>
          <p:cNvSpPr>
            <a:spLocks noGrp="1"/>
          </p:cNvSpPr>
          <p:nvPr>
            <p:ph type="pic" sz="quarter" idx="24" hasCustomPrompt="1"/>
          </p:nvPr>
        </p:nvSpPr>
        <p:spPr>
          <a:xfrm>
            <a:off x="540542" y="1439863"/>
            <a:ext cx="2448000" cy="1638300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lIns="0" tIns="180000" rIns="0" bIns="0"/>
          <a:lstStyle>
            <a:lvl1pPr marL="0" indent="0" algn="ctr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F7B100"/>
              </a:buClr>
              <a:buFontTx/>
              <a:buNone/>
              <a:defRPr lang="fr-FR" sz="14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/>
              <a:t>Click on the icon</a:t>
            </a:r>
            <a:br>
              <a:rPr lang="en-US" dirty="0"/>
            </a:br>
            <a:r>
              <a:rPr lang="en-US" dirty="0"/>
              <a:t>to insert an image</a:t>
            </a:r>
            <a:endParaRPr lang="fr-FR" dirty="0"/>
          </a:p>
        </p:txBody>
      </p:sp>
      <p:sp>
        <p:nvSpPr>
          <p:cNvPr id="21" name="Espace réservé du texte 3"/>
          <p:cNvSpPr>
            <a:spLocks noGrp="1"/>
          </p:cNvSpPr>
          <p:nvPr>
            <p:ph type="body" sz="quarter" idx="25" hasCustomPrompt="1"/>
          </p:nvPr>
        </p:nvSpPr>
        <p:spPr>
          <a:xfrm>
            <a:off x="3347963" y="903290"/>
            <a:ext cx="2448000" cy="536573"/>
          </a:xfrm>
          <a:prstGeom prst="rect">
            <a:avLst/>
          </a:prstGeom>
          <a:noFill/>
        </p:spPr>
        <p:txBody>
          <a:bodyPr lIns="0" tIns="0" rIns="0" bIns="0" anchor="ctr" anchorCtr="0">
            <a:normAutofit/>
          </a:bodyPr>
          <a:lstStyle>
            <a:lvl1pPr marL="0" indent="0" algn="l">
              <a:buNone/>
              <a:defRPr sz="1800"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</a:lstStyle>
          <a:p>
            <a:pPr lvl="0"/>
            <a:r>
              <a:rPr lang="fr-FR" dirty="0" err="1"/>
              <a:t>Title</a:t>
            </a:r>
            <a:endParaRPr lang="en-US" dirty="0"/>
          </a:p>
        </p:txBody>
      </p:sp>
      <p:sp>
        <p:nvSpPr>
          <p:cNvPr id="22" name="Espace réservé du texte 4"/>
          <p:cNvSpPr>
            <a:spLocks noGrp="1"/>
          </p:cNvSpPr>
          <p:nvPr>
            <p:ph type="body" sz="quarter" idx="26" hasCustomPrompt="1"/>
          </p:nvPr>
        </p:nvSpPr>
        <p:spPr>
          <a:xfrm>
            <a:off x="3347963" y="3078163"/>
            <a:ext cx="2448000" cy="1349375"/>
          </a:xfrm>
          <a:prstGeom prst="rect">
            <a:avLst/>
          </a:prstGeom>
          <a:noFill/>
        </p:spPr>
        <p:txBody>
          <a:bodyPr lIns="0" tIns="180000" rIns="0" bIns="180000">
            <a:normAutofit/>
          </a:bodyPr>
          <a:lstStyle>
            <a:lvl1pPr marL="177800" indent="-177800" algn="l">
              <a:spcBef>
                <a:spcPts val="300"/>
              </a:spcBef>
              <a:buClr>
                <a:schemeClr val="accent1"/>
              </a:buClr>
              <a:defRPr sz="1400" b="0"/>
            </a:lvl1pPr>
            <a:lvl2pPr marL="450850" indent="-184150" algn="l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200" b="0"/>
            </a:lvl2pPr>
            <a:lvl3pPr marL="715963" indent="-176213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/>
            </a:lvl3pPr>
            <a:lvl4pPr marL="98266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200"/>
            </a:lvl4pPr>
            <a:lvl5pPr marL="125571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000"/>
            </a:lvl5pPr>
          </a:lstStyle>
          <a:p>
            <a:pPr lvl="0"/>
            <a:r>
              <a:rPr lang="fr-FR" dirty="0"/>
              <a:t>First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1"/>
            <a:r>
              <a:rPr lang="fr-FR" dirty="0"/>
              <a:t>Second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</p:txBody>
      </p:sp>
      <p:sp>
        <p:nvSpPr>
          <p:cNvPr id="23" name="Espace réservé pour une image  6"/>
          <p:cNvSpPr>
            <a:spLocks noGrp="1"/>
          </p:cNvSpPr>
          <p:nvPr>
            <p:ph type="pic" sz="quarter" idx="27" hasCustomPrompt="1"/>
          </p:nvPr>
        </p:nvSpPr>
        <p:spPr>
          <a:xfrm>
            <a:off x="3347963" y="1439863"/>
            <a:ext cx="2448000" cy="1638300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lIns="0" tIns="180000" rIns="0" bIns="0"/>
          <a:lstStyle>
            <a:lvl1pPr marL="0" indent="0" algn="ctr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F7B100"/>
              </a:buClr>
              <a:buFontTx/>
              <a:buNone/>
              <a:defRPr lang="fr-FR" sz="14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/>
              <a:t>Click on the icon</a:t>
            </a:r>
            <a:br>
              <a:rPr lang="en-US" dirty="0"/>
            </a:br>
            <a:r>
              <a:rPr lang="en-US" dirty="0"/>
              <a:t>to insert an image</a:t>
            </a:r>
            <a:endParaRPr lang="fr-FR" dirty="0"/>
          </a:p>
        </p:txBody>
      </p:sp>
      <p:sp>
        <p:nvSpPr>
          <p:cNvPr id="24" name="Espace réservé du texte 3"/>
          <p:cNvSpPr>
            <a:spLocks noGrp="1"/>
          </p:cNvSpPr>
          <p:nvPr>
            <p:ph type="body" sz="quarter" idx="28" hasCustomPrompt="1"/>
          </p:nvPr>
        </p:nvSpPr>
        <p:spPr>
          <a:xfrm>
            <a:off x="6156325" y="903290"/>
            <a:ext cx="2448000" cy="536573"/>
          </a:xfrm>
          <a:prstGeom prst="rect">
            <a:avLst/>
          </a:prstGeom>
          <a:noFill/>
        </p:spPr>
        <p:txBody>
          <a:bodyPr lIns="0" tIns="0" rIns="0" bIns="0" anchor="ctr" anchorCtr="0">
            <a:normAutofit/>
          </a:bodyPr>
          <a:lstStyle>
            <a:lvl1pPr marL="0" indent="0" algn="l">
              <a:buNone/>
              <a:defRPr sz="1800"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</a:lstStyle>
          <a:p>
            <a:pPr lvl="0"/>
            <a:r>
              <a:rPr lang="fr-FR" dirty="0" err="1"/>
              <a:t>Title</a:t>
            </a:r>
            <a:endParaRPr lang="en-US" dirty="0"/>
          </a:p>
        </p:txBody>
      </p:sp>
      <p:sp>
        <p:nvSpPr>
          <p:cNvPr id="25" name="Espace réservé du texte 4"/>
          <p:cNvSpPr>
            <a:spLocks noGrp="1"/>
          </p:cNvSpPr>
          <p:nvPr>
            <p:ph type="body" sz="quarter" idx="29" hasCustomPrompt="1"/>
          </p:nvPr>
        </p:nvSpPr>
        <p:spPr>
          <a:xfrm>
            <a:off x="6156325" y="3078163"/>
            <a:ext cx="2448000" cy="1349375"/>
          </a:xfrm>
          <a:prstGeom prst="rect">
            <a:avLst/>
          </a:prstGeom>
          <a:noFill/>
        </p:spPr>
        <p:txBody>
          <a:bodyPr lIns="0" tIns="180000" rIns="0" bIns="180000">
            <a:normAutofit/>
          </a:bodyPr>
          <a:lstStyle>
            <a:lvl1pPr marL="177800" indent="-177800" algn="l">
              <a:spcBef>
                <a:spcPts val="300"/>
              </a:spcBef>
              <a:buClr>
                <a:schemeClr val="accent1"/>
              </a:buClr>
              <a:defRPr sz="1400" b="0"/>
            </a:lvl1pPr>
            <a:lvl2pPr marL="450850" indent="-184150" algn="l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200" b="0"/>
            </a:lvl2pPr>
            <a:lvl3pPr marL="715963" indent="-176213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/>
            </a:lvl3pPr>
            <a:lvl4pPr marL="98266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200"/>
            </a:lvl4pPr>
            <a:lvl5pPr marL="125571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000"/>
            </a:lvl5pPr>
          </a:lstStyle>
          <a:p>
            <a:pPr lvl="0"/>
            <a:r>
              <a:rPr lang="fr-FR" dirty="0"/>
              <a:t>First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1"/>
            <a:r>
              <a:rPr lang="fr-FR" dirty="0"/>
              <a:t>Second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</p:txBody>
      </p:sp>
      <p:sp>
        <p:nvSpPr>
          <p:cNvPr id="26" name="Espace réservé pour une image  6"/>
          <p:cNvSpPr>
            <a:spLocks noGrp="1"/>
          </p:cNvSpPr>
          <p:nvPr>
            <p:ph type="pic" sz="quarter" idx="30" hasCustomPrompt="1"/>
          </p:nvPr>
        </p:nvSpPr>
        <p:spPr>
          <a:xfrm>
            <a:off x="6156325" y="1439863"/>
            <a:ext cx="2448000" cy="1638300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lIns="0" tIns="180000" rIns="0" bIns="0"/>
          <a:lstStyle>
            <a:lvl1pPr marL="0" indent="0" algn="ctr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F7B100"/>
              </a:buClr>
              <a:buFontTx/>
              <a:buNone/>
              <a:defRPr lang="fr-FR" sz="14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/>
              <a:t>Click on the icon</a:t>
            </a:r>
            <a:br>
              <a:rPr lang="en-US" dirty="0"/>
            </a:br>
            <a:r>
              <a:rPr lang="en-US" dirty="0"/>
              <a:t>to insert an image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44908171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112">
          <p15:clr>
            <a:srgbClr val="FBAE40"/>
          </p15:clr>
        </p15:guide>
        <p15:guide id="2" pos="340">
          <p15:clr>
            <a:srgbClr val="FBAE40"/>
          </p15:clr>
        </p15:guide>
        <p15:guide id="3" pos="5648">
          <p15:clr>
            <a:srgbClr val="FBAE40"/>
          </p15:clr>
        </p15:guide>
        <p15:guide id="4" pos="5420">
          <p15:clr>
            <a:srgbClr val="FBAE40"/>
          </p15:clr>
        </p15:guide>
        <p15:guide id="5" orient="horz" pos="113">
          <p15:clr>
            <a:srgbClr val="FBAE40"/>
          </p15:clr>
        </p15:guide>
        <p15:guide id="6" orient="horz" pos="227">
          <p15:clr>
            <a:srgbClr val="FBAE40"/>
          </p15:clr>
        </p15:guide>
        <p15:guide id="7" orient="horz" pos="341">
          <p15:clr>
            <a:srgbClr val="FBAE40"/>
          </p15:clr>
        </p15:guide>
        <p15:guide id="8" orient="horz" pos="567">
          <p15:clr>
            <a:srgbClr val="FBAE40"/>
          </p15:clr>
        </p15:guide>
        <p15:guide id="9" orient="horz" pos="2789">
          <p15:clr>
            <a:srgbClr val="FBAE40"/>
          </p15:clr>
        </p15:guide>
        <p15:guide id="10" pos="1881" userDrawn="1">
          <p15:clr>
            <a:srgbClr val="FBAE40"/>
          </p15:clr>
        </p15:guide>
        <p15:guide id="11" pos="2108" userDrawn="1">
          <p15:clr>
            <a:srgbClr val="FBAE40"/>
          </p15:clr>
        </p15:guide>
        <p15:guide id="0" pos="3651" userDrawn="1">
          <p15:clr>
            <a:srgbClr val="FBAE40"/>
          </p15:clr>
        </p15:guide>
        <p15:guide id="12" pos="3878" userDrawn="1">
          <p15:clr>
            <a:srgbClr val="FBAE40"/>
          </p15:clr>
        </p15:guide>
        <p15:guide id="13" orient="horz" pos="907" userDrawn="1">
          <p15:clr>
            <a:srgbClr val="FBAE40"/>
          </p15:clr>
        </p15:guide>
        <p15:guide id="14" orient="horz" pos="1939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pour une image  2"/>
          <p:cNvSpPr>
            <a:spLocks noGrp="1"/>
          </p:cNvSpPr>
          <p:nvPr>
            <p:ph type="pic" sz="quarter" idx="22" hasCustomPrompt="1"/>
          </p:nvPr>
        </p:nvSpPr>
        <p:spPr>
          <a:xfrm>
            <a:off x="180975" y="721520"/>
            <a:ext cx="8783637" cy="3702844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lIns="0" tIns="900000" rIns="0" bIns="0"/>
          <a:lstStyle>
            <a:lvl1pPr marL="0" indent="0" algn="ctr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F7B100"/>
              </a:buClr>
              <a:buFontTx/>
              <a:buNone/>
              <a:defRPr lang="fr-FR" sz="14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/>
              <a:t>Click on the icon</a:t>
            </a:r>
            <a:br>
              <a:rPr lang="en-US" dirty="0"/>
            </a:br>
            <a:r>
              <a:rPr lang="en-US" dirty="0"/>
              <a:t>to insert an image</a:t>
            </a:r>
            <a:endParaRPr lang="fr-FR" dirty="0"/>
          </a:p>
        </p:txBody>
      </p:sp>
      <p:sp>
        <p:nvSpPr>
          <p:cNvPr id="5" name="Espace réservé du texte 5"/>
          <p:cNvSpPr>
            <a:spLocks noGrp="1"/>
          </p:cNvSpPr>
          <p:nvPr>
            <p:ph type="body" sz="quarter" idx="21" hasCustomPrompt="1"/>
          </p:nvPr>
        </p:nvSpPr>
        <p:spPr>
          <a:xfrm>
            <a:off x="180975" y="140498"/>
            <a:ext cx="8784000" cy="16192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 cap="all" baseline="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fr-FR" cap="all" dirty="0"/>
              <a:t>00 CHAPTER TITLE</a:t>
            </a:r>
            <a:endParaRPr lang="fr-FR" cap="all" noProof="1"/>
          </a:p>
        </p:txBody>
      </p:sp>
      <p:sp>
        <p:nvSpPr>
          <p:cNvPr id="7" name="Titre 3"/>
          <p:cNvSpPr>
            <a:spLocks noGrp="1"/>
          </p:cNvSpPr>
          <p:nvPr>
            <p:ph type="title" hasCustomPrompt="1"/>
          </p:nvPr>
        </p:nvSpPr>
        <p:spPr>
          <a:xfrm>
            <a:off x="180975" y="295415"/>
            <a:ext cx="8783638" cy="258868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cap="all" baseline="0"/>
            </a:lvl1pPr>
          </a:lstStyle>
          <a:p>
            <a:r>
              <a:rPr lang="fr-FR" dirty="0"/>
              <a:t>PAGE TITLE</a:t>
            </a:r>
          </a:p>
        </p:txBody>
      </p:sp>
    </p:spTree>
    <p:extLst>
      <p:ext uri="{BB962C8B-B14F-4D97-AF65-F5344CB8AC3E}">
        <p14:creationId xmlns:p14="http://schemas.microsoft.com/office/powerpoint/2010/main" val="231104534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113" userDrawn="1">
          <p15:clr>
            <a:srgbClr val="FBAE40"/>
          </p15:clr>
        </p15:guide>
        <p15:guide id="2" pos="5647" userDrawn="1">
          <p15:clr>
            <a:srgbClr val="FBAE40"/>
          </p15:clr>
        </p15:guide>
        <p15:guide id="3" orient="horz" pos="113" userDrawn="1">
          <p15:clr>
            <a:srgbClr val="FBAE40"/>
          </p15:clr>
        </p15:guide>
        <p15:guide id="4" orient="horz" pos="227" userDrawn="1">
          <p15:clr>
            <a:srgbClr val="FBAE40"/>
          </p15:clr>
        </p15:guide>
        <p15:guide id="5" orient="horz" pos="341" userDrawn="1">
          <p15:clr>
            <a:srgbClr val="FBAE40"/>
          </p15:clr>
        </p15:guide>
        <p15:guide id="6" orient="horz" pos="453" userDrawn="1">
          <p15:clr>
            <a:srgbClr val="FBAE40"/>
          </p15:clr>
        </p15:guide>
        <p15:guide id="7" orient="horz" pos="2789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x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pour une image  6"/>
          <p:cNvSpPr>
            <a:spLocks noGrp="1"/>
          </p:cNvSpPr>
          <p:nvPr>
            <p:ph type="pic" sz="quarter" idx="10" hasCustomPrompt="1"/>
          </p:nvPr>
        </p:nvSpPr>
        <p:spPr>
          <a:xfrm>
            <a:off x="179388" y="903288"/>
            <a:ext cx="4346575" cy="3521075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lIns="0" tIns="900000" rIns="0" bIns="0"/>
          <a:lstStyle>
            <a:lvl1pPr marL="0" indent="0" algn="ctr">
              <a:buFontTx/>
              <a:buNone/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Click on the icon</a:t>
            </a:r>
            <a:br>
              <a:rPr lang="en-US" dirty="0"/>
            </a:br>
            <a:r>
              <a:rPr lang="en-US" dirty="0"/>
              <a:t>to insert an image</a:t>
            </a:r>
            <a:endParaRPr lang="fr-FR" dirty="0"/>
          </a:p>
        </p:txBody>
      </p:sp>
      <p:sp>
        <p:nvSpPr>
          <p:cNvPr id="6" name="Espace réservé pour une image  6"/>
          <p:cNvSpPr>
            <a:spLocks noGrp="1"/>
          </p:cNvSpPr>
          <p:nvPr>
            <p:ph type="pic" sz="quarter" idx="22" hasCustomPrompt="1"/>
          </p:nvPr>
        </p:nvSpPr>
        <p:spPr>
          <a:xfrm>
            <a:off x="4618038" y="903288"/>
            <a:ext cx="4346575" cy="3521075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lIns="0" tIns="900000" rIns="0" bIns="0"/>
          <a:lstStyle>
            <a:lvl1pPr marL="0" indent="0" algn="ctr">
              <a:buFontTx/>
              <a:buNone/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Click on the icon</a:t>
            </a:r>
            <a:br>
              <a:rPr lang="en-US" dirty="0"/>
            </a:br>
            <a:r>
              <a:rPr lang="en-US" dirty="0"/>
              <a:t>to insert an image</a:t>
            </a:r>
            <a:endParaRPr lang="fr-FR" dirty="0"/>
          </a:p>
        </p:txBody>
      </p:sp>
      <p:sp>
        <p:nvSpPr>
          <p:cNvPr id="7" name="Espace réservé du texte 5"/>
          <p:cNvSpPr>
            <a:spLocks noGrp="1"/>
          </p:cNvSpPr>
          <p:nvPr>
            <p:ph type="body" sz="quarter" idx="21" hasCustomPrompt="1"/>
          </p:nvPr>
        </p:nvSpPr>
        <p:spPr>
          <a:xfrm>
            <a:off x="180975" y="140498"/>
            <a:ext cx="8784000" cy="16192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 cap="all" baseline="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fr-FR" cap="all" dirty="0"/>
              <a:t>00 CHAPTER TITLE</a:t>
            </a:r>
            <a:endParaRPr lang="fr-FR" cap="all" noProof="1"/>
          </a:p>
        </p:txBody>
      </p:sp>
      <p:sp>
        <p:nvSpPr>
          <p:cNvPr id="9" name="Titre 3"/>
          <p:cNvSpPr>
            <a:spLocks noGrp="1"/>
          </p:cNvSpPr>
          <p:nvPr>
            <p:ph type="title" hasCustomPrompt="1"/>
          </p:nvPr>
        </p:nvSpPr>
        <p:spPr>
          <a:xfrm>
            <a:off x="180975" y="295415"/>
            <a:ext cx="8783638" cy="258868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cap="all" baseline="0"/>
            </a:lvl1pPr>
          </a:lstStyle>
          <a:p>
            <a:r>
              <a:rPr lang="fr-FR" dirty="0"/>
              <a:t>PAGE TITLE</a:t>
            </a:r>
          </a:p>
        </p:txBody>
      </p:sp>
    </p:spTree>
    <p:extLst>
      <p:ext uri="{BB962C8B-B14F-4D97-AF65-F5344CB8AC3E}">
        <p14:creationId xmlns:p14="http://schemas.microsoft.com/office/powerpoint/2010/main" val="176011549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2851" userDrawn="1">
          <p15:clr>
            <a:srgbClr val="FBAE40"/>
          </p15:clr>
        </p15:guide>
        <p15:guide id="2" pos="2909" userDrawn="1">
          <p15:clr>
            <a:srgbClr val="FBAE40"/>
          </p15:clr>
        </p15:guide>
        <p15:guide id="3" pos="113" userDrawn="1">
          <p15:clr>
            <a:srgbClr val="FBAE40"/>
          </p15:clr>
        </p15:guide>
        <p15:guide id="4" pos="5647" userDrawn="1">
          <p15:clr>
            <a:srgbClr val="FBAE40"/>
          </p15:clr>
        </p15:guide>
        <p15:guide id="5" orient="horz" pos="2789" userDrawn="1">
          <p15:clr>
            <a:srgbClr val="FBAE40"/>
          </p15:clr>
        </p15:guide>
        <p15:guide id="6" orient="horz" pos="567" userDrawn="1">
          <p15:clr>
            <a:srgbClr val="FBAE40"/>
          </p15:clr>
        </p15:guide>
        <p15:guide id="7" orient="horz" pos="341" userDrawn="1">
          <p15:clr>
            <a:srgbClr val="FBAE40"/>
          </p15:clr>
        </p15:guide>
        <p15:guide id="8" orient="horz" pos="227" userDrawn="1">
          <p15:clr>
            <a:srgbClr val="FBAE40"/>
          </p15:clr>
        </p15:guide>
        <p15:guide id="9" orient="horz" pos="113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pour une image  6"/>
          <p:cNvSpPr>
            <a:spLocks noGrp="1"/>
          </p:cNvSpPr>
          <p:nvPr>
            <p:ph type="pic" sz="quarter" idx="10" hasCustomPrompt="1"/>
          </p:nvPr>
        </p:nvSpPr>
        <p:spPr>
          <a:xfrm>
            <a:off x="4664074" y="903288"/>
            <a:ext cx="4302125" cy="3521075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lIns="0" tIns="900000" rIns="0" bIns="0"/>
          <a:lstStyle>
            <a:lvl1pPr marL="0" indent="0" algn="ctr">
              <a:buFontTx/>
              <a:buNone/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Click on the icon</a:t>
            </a:r>
            <a:br>
              <a:rPr lang="en-US" dirty="0"/>
            </a:br>
            <a:r>
              <a:rPr lang="en-US" dirty="0"/>
              <a:t>to insert an image</a:t>
            </a:r>
            <a:endParaRPr lang="fr-FR" dirty="0"/>
          </a:p>
        </p:txBody>
      </p:sp>
      <p:sp>
        <p:nvSpPr>
          <p:cNvPr id="6" name="Espace réservé du texte 4"/>
          <p:cNvSpPr>
            <a:spLocks noGrp="1"/>
          </p:cNvSpPr>
          <p:nvPr>
            <p:ph type="body" sz="quarter" idx="22" hasCustomPrompt="1"/>
          </p:nvPr>
        </p:nvSpPr>
        <p:spPr>
          <a:xfrm>
            <a:off x="179388" y="903287"/>
            <a:ext cx="4300537" cy="3521075"/>
          </a:xfrm>
          <a:prstGeom prst="rect">
            <a:avLst/>
          </a:prstGeom>
        </p:spPr>
        <p:txBody>
          <a:bodyPr lIns="0" tIns="0" rIns="0" bIns="0"/>
          <a:lstStyle>
            <a:lvl1pPr marL="177800" indent="-177800">
              <a:spcBef>
                <a:spcPts val="300"/>
              </a:spcBef>
              <a:buClr>
                <a:schemeClr val="accent1"/>
              </a:buClr>
              <a:defRPr sz="1800"/>
            </a:lvl1pPr>
            <a:lvl2pPr marL="450850" indent="-18415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600"/>
            </a:lvl2pPr>
            <a:lvl3pPr marL="715963" indent="-176213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/>
            </a:lvl3pPr>
            <a:lvl4pPr marL="98266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200"/>
            </a:lvl4pPr>
            <a:lvl5pPr marL="125571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000"/>
            </a:lvl5pPr>
          </a:lstStyle>
          <a:p>
            <a:pPr lvl="0"/>
            <a:r>
              <a:rPr lang="fr-FR" dirty="0"/>
              <a:t>First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1"/>
            <a:r>
              <a:rPr lang="fr-FR" dirty="0"/>
              <a:t>Second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2"/>
            <a:r>
              <a:rPr lang="fr-FR" dirty="0" err="1"/>
              <a:t>Third</a:t>
            </a:r>
            <a:r>
              <a:rPr lang="fr-FR" dirty="0"/>
              <a:t>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3"/>
            <a:r>
              <a:rPr lang="fr-FR" dirty="0" err="1"/>
              <a:t>Fourth</a:t>
            </a:r>
            <a:r>
              <a:rPr lang="fr-FR" dirty="0"/>
              <a:t>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4"/>
            <a:r>
              <a:rPr lang="fr-FR" dirty="0" err="1"/>
              <a:t>Fifth</a:t>
            </a:r>
            <a:r>
              <a:rPr lang="fr-FR" dirty="0"/>
              <a:t>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</p:txBody>
      </p:sp>
      <p:sp>
        <p:nvSpPr>
          <p:cNvPr id="9" name="Espace réservé du texte 5"/>
          <p:cNvSpPr>
            <a:spLocks noGrp="1"/>
          </p:cNvSpPr>
          <p:nvPr>
            <p:ph type="body" sz="quarter" idx="21" hasCustomPrompt="1"/>
          </p:nvPr>
        </p:nvSpPr>
        <p:spPr>
          <a:xfrm>
            <a:off x="180975" y="140498"/>
            <a:ext cx="8784000" cy="16192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 cap="all" baseline="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fr-FR" cap="all" dirty="0"/>
              <a:t>00 CHAPTER TITLE</a:t>
            </a:r>
            <a:endParaRPr lang="fr-FR" cap="all" noProof="1"/>
          </a:p>
        </p:txBody>
      </p:sp>
      <p:sp>
        <p:nvSpPr>
          <p:cNvPr id="10" name="Titre 3"/>
          <p:cNvSpPr>
            <a:spLocks noGrp="1"/>
          </p:cNvSpPr>
          <p:nvPr>
            <p:ph type="title" hasCustomPrompt="1"/>
          </p:nvPr>
        </p:nvSpPr>
        <p:spPr>
          <a:xfrm>
            <a:off x="180975" y="295415"/>
            <a:ext cx="8783638" cy="258868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cap="all" baseline="0"/>
            </a:lvl1pPr>
          </a:lstStyle>
          <a:p>
            <a:r>
              <a:rPr lang="fr-FR" dirty="0"/>
              <a:t>PAGE TITLE</a:t>
            </a:r>
          </a:p>
        </p:txBody>
      </p:sp>
    </p:spTree>
    <p:extLst>
      <p:ext uri="{BB962C8B-B14F-4D97-AF65-F5344CB8AC3E}">
        <p14:creationId xmlns:p14="http://schemas.microsoft.com/office/powerpoint/2010/main" val="2326816137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2" pos="2935">
          <p15:clr>
            <a:srgbClr val="FBAE40"/>
          </p15:clr>
        </p15:guide>
        <p15:guide id="3" pos="2823">
          <p15:clr>
            <a:srgbClr val="FBAE40"/>
          </p15:clr>
        </p15:guide>
        <p15:guide id="4" pos="113" userDrawn="1">
          <p15:clr>
            <a:srgbClr val="FBAE40"/>
          </p15:clr>
        </p15:guide>
        <p15:guide id="5" pos="5647" userDrawn="1">
          <p15:clr>
            <a:srgbClr val="FBAE40"/>
          </p15:clr>
        </p15:guide>
        <p15:guide id="6" orient="horz" pos="2789" userDrawn="1">
          <p15:clr>
            <a:srgbClr val="FBAE40"/>
          </p15:clr>
        </p15:guide>
        <p15:guide id="7" orient="horz" pos="567" userDrawn="1">
          <p15:clr>
            <a:srgbClr val="FBAE40"/>
          </p15:clr>
        </p15:guide>
        <p15:guide id="8" orient="horz" pos="341" userDrawn="1">
          <p15:clr>
            <a:srgbClr val="FBAE40"/>
          </p15:clr>
        </p15:guide>
        <p15:guide id="9" orient="horz" pos="227" userDrawn="1">
          <p15:clr>
            <a:srgbClr val="FBAE40"/>
          </p15:clr>
        </p15:guide>
        <p15:guide id="10" orient="horz" pos="113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pour une image  6"/>
          <p:cNvSpPr>
            <a:spLocks noGrp="1"/>
          </p:cNvSpPr>
          <p:nvPr>
            <p:ph type="pic" sz="quarter" idx="10" hasCustomPrompt="1"/>
          </p:nvPr>
        </p:nvSpPr>
        <p:spPr>
          <a:xfrm>
            <a:off x="180974" y="902494"/>
            <a:ext cx="5792789" cy="3521869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lIns="0" tIns="900000" rIns="0" bIns="0"/>
          <a:lstStyle>
            <a:lvl1pPr marL="0" indent="0" algn="ctr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F7B100"/>
              </a:buClr>
              <a:buFontTx/>
              <a:buNone/>
              <a:defRPr lang="fr-FR" sz="14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/>
              <a:t>Click on the icon</a:t>
            </a:r>
            <a:br>
              <a:rPr lang="en-US" dirty="0"/>
            </a:br>
            <a:r>
              <a:rPr lang="en-US" dirty="0"/>
              <a:t>to insert an image</a:t>
            </a:r>
            <a:endParaRPr lang="fr-FR" dirty="0"/>
          </a:p>
        </p:txBody>
      </p:sp>
      <p:sp>
        <p:nvSpPr>
          <p:cNvPr id="7" name="Espace réservé du texte 4"/>
          <p:cNvSpPr>
            <a:spLocks noGrp="1"/>
          </p:cNvSpPr>
          <p:nvPr>
            <p:ph type="body" sz="quarter" idx="23" hasCustomPrompt="1"/>
          </p:nvPr>
        </p:nvSpPr>
        <p:spPr>
          <a:xfrm>
            <a:off x="6157913" y="900113"/>
            <a:ext cx="2807493" cy="3524249"/>
          </a:xfrm>
          <a:prstGeom prst="rect">
            <a:avLst/>
          </a:prstGeom>
        </p:spPr>
        <p:txBody>
          <a:bodyPr lIns="0" tIns="0" rIns="0" bIns="0"/>
          <a:lstStyle>
            <a:lvl1pPr marL="177800" indent="-177800">
              <a:spcBef>
                <a:spcPts val="300"/>
              </a:spcBef>
              <a:buClr>
                <a:schemeClr val="accent1"/>
              </a:buClr>
              <a:defRPr sz="1800"/>
            </a:lvl1pPr>
            <a:lvl2pPr marL="450850" indent="-18415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600"/>
            </a:lvl2pPr>
            <a:lvl3pPr marL="715963" indent="-176213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/>
            </a:lvl3pPr>
            <a:lvl4pPr marL="98266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200"/>
            </a:lvl4pPr>
            <a:lvl5pPr marL="125571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000"/>
            </a:lvl5pPr>
          </a:lstStyle>
          <a:p>
            <a:pPr lvl="0"/>
            <a:r>
              <a:rPr lang="fr-FR" dirty="0"/>
              <a:t>First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1"/>
            <a:r>
              <a:rPr lang="fr-FR" dirty="0"/>
              <a:t>Second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2"/>
            <a:r>
              <a:rPr lang="fr-FR" dirty="0" err="1"/>
              <a:t>Third</a:t>
            </a:r>
            <a:r>
              <a:rPr lang="fr-FR" dirty="0"/>
              <a:t>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3"/>
            <a:r>
              <a:rPr lang="fr-FR" dirty="0" err="1"/>
              <a:t>Fourth</a:t>
            </a:r>
            <a:r>
              <a:rPr lang="fr-FR" dirty="0"/>
              <a:t>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4"/>
            <a:r>
              <a:rPr lang="fr-FR" dirty="0" err="1"/>
              <a:t>Fifth</a:t>
            </a:r>
            <a:r>
              <a:rPr lang="fr-FR" dirty="0"/>
              <a:t>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21" hasCustomPrompt="1"/>
          </p:nvPr>
        </p:nvSpPr>
        <p:spPr>
          <a:xfrm>
            <a:off x="180975" y="140498"/>
            <a:ext cx="8784000" cy="161925"/>
          </a:xfrm>
          <a:prstGeom prst="rect">
            <a:avLst/>
          </a:prstGeom>
        </p:spPr>
        <p:txBody>
          <a:bodyPr lIns="0" tIns="0" rIns="0" bIns="0"/>
          <a:lstStyle>
            <a:lvl1pPr marL="0" indent="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None/>
              <a:defRPr lang="fr-FR" sz="1200" b="1" cap="all" baseline="0" noProof="1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fr-FR" cap="all" dirty="0"/>
              <a:t>00 CHAPTER TITLE</a:t>
            </a:r>
            <a:endParaRPr lang="fr-FR" cap="all" noProof="1"/>
          </a:p>
        </p:txBody>
      </p:sp>
      <p:sp>
        <p:nvSpPr>
          <p:cNvPr id="9" name="Titre 3"/>
          <p:cNvSpPr>
            <a:spLocks noGrp="1"/>
          </p:cNvSpPr>
          <p:nvPr>
            <p:ph type="title" hasCustomPrompt="1"/>
          </p:nvPr>
        </p:nvSpPr>
        <p:spPr>
          <a:xfrm>
            <a:off x="180975" y="295415"/>
            <a:ext cx="8783638" cy="258868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cap="all" baseline="0"/>
            </a:lvl1pPr>
          </a:lstStyle>
          <a:p>
            <a:r>
              <a:rPr lang="fr-FR" dirty="0"/>
              <a:t>PAGE TITLE</a:t>
            </a:r>
          </a:p>
        </p:txBody>
      </p:sp>
    </p:spTree>
    <p:extLst>
      <p:ext uri="{BB962C8B-B14F-4D97-AF65-F5344CB8AC3E}">
        <p14:creationId xmlns:p14="http://schemas.microsoft.com/office/powerpoint/2010/main" val="2125832579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2" pos="3763">
          <p15:clr>
            <a:srgbClr val="FBAE40"/>
          </p15:clr>
        </p15:guide>
        <p15:guide id="4" pos="3879">
          <p15:clr>
            <a:srgbClr val="FBAE40"/>
          </p15:clr>
        </p15:guide>
        <p15:guide id="5" pos="113" userDrawn="1">
          <p15:clr>
            <a:srgbClr val="FBAE40"/>
          </p15:clr>
        </p15:guide>
        <p15:guide id="6" pos="5647" userDrawn="1">
          <p15:clr>
            <a:srgbClr val="FBAE40"/>
          </p15:clr>
        </p15:guide>
        <p15:guide id="7" orient="horz" pos="2789" userDrawn="1">
          <p15:clr>
            <a:srgbClr val="FBAE40"/>
          </p15:clr>
        </p15:guide>
        <p15:guide id="8" orient="horz" pos="567" userDrawn="1">
          <p15:clr>
            <a:srgbClr val="FBAE40"/>
          </p15:clr>
        </p15:guide>
        <p15:guide id="9" orient="horz" pos="341" userDrawn="1">
          <p15:clr>
            <a:srgbClr val="FBAE40"/>
          </p15:clr>
        </p15:guide>
        <p15:guide id="10" orient="horz" pos="227" userDrawn="1">
          <p15:clr>
            <a:srgbClr val="FBAE40"/>
          </p15:clr>
        </p15:guide>
        <p15:guide id="11" orient="horz" pos="113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048722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BA166A5F-F471-4B6D-BDE9-03C761478EE3}"/>
              </a:ext>
            </a:extLst>
          </p:cNvPr>
          <p:cNvSpPr/>
          <p:nvPr userDrawn="1"/>
        </p:nvSpPr>
        <p:spPr>
          <a:xfrm>
            <a:off x="2748426" y="2110085"/>
            <a:ext cx="364715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36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Thank</a:t>
            </a:r>
            <a:r>
              <a:rPr lang="fr-FR" sz="36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fr-FR" sz="36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you</a:t>
            </a:r>
            <a:endParaRPr lang="fr-FR" sz="3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66104544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56114291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Espace réservé pour une image  6"/>
          <p:cNvSpPr>
            <a:spLocks noGrp="1"/>
          </p:cNvSpPr>
          <p:nvPr>
            <p:ph type="pic" sz="quarter" idx="10" hasCustomPrompt="1"/>
          </p:nvPr>
        </p:nvSpPr>
        <p:spPr>
          <a:xfrm>
            <a:off x="180974" y="180975"/>
            <a:ext cx="8783639" cy="4248000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lIns="0" tIns="1260000" rIns="0" bIns="0"/>
          <a:lstStyle>
            <a:lvl1pPr marL="0" indent="0" algn="ctr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F7B100"/>
              </a:buClr>
              <a:buFontTx/>
              <a:buNone/>
              <a:defRPr lang="fr-FR" sz="14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/>
              <a:t>Click on the icon</a:t>
            </a:r>
            <a:br>
              <a:rPr lang="en-US" dirty="0"/>
            </a:br>
            <a:r>
              <a:rPr lang="en-US" dirty="0"/>
              <a:t>to insert an image</a:t>
            </a:r>
            <a:endParaRPr lang="fr-FR" dirty="0"/>
          </a:p>
        </p:txBody>
      </p:sp>
      <p:sp>
        <p:nvSpPr>
          <p:cNvPr id="27" name="Rectangle 41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539750" y="2643828"/>
            <a:ext cx="8072438" cy="1303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2400" cap="all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fr-FR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2218189396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340">
          <p15:clr>
            <a:srgbClr val="FBAE40"/>
          </p15:clr>
        </p15:guide>
        <p15:guide id="2" orient="horz" pos="2445">
          <p15:clr>
            <a:srgbClr val="FBAE40"/>
          </p15:clr>
        </p15:guide>
        <p15:guide id="3" pos="5425" userDrawn="1">
          <p15:clr>
            <a:srgbClr val="FBAE40"/>
          </p15:clr>
        </p15:guide>
        <p15:guide id="4" orient="horz" pos="2788">
          <p15:clr>
            <a:srgbClr val="FBAE40"/>
          </p15:clr>
        </p15:guide>
        <p15:guide id="5" pos="113">
          <p15:clr>
            <a:srgbClr val="FBAE40"/>
          </p15:clr>
        </p15:guide>
        <p15:guide id="6" orient="horz" pos="113">
          <p15:clr>
            <a:srgbClr val="FBAE40"/>
          </p15:clr>
        </p15:guide>
        <p15:guide id="7" pos="5646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5"/>
          <p:cNvSpPr>
            <a:spLocks noGrp="1"/>
          </p:cNvSpPr>
          <p:nvPr>
            <p:ph type="body" sz="quarter" idx="21" hasCustomPrompt="1"/>
          </p:nvPr>
        </p:nvSpPr>
        <p:spPr>
          <a:xfrm>
            <a:off x="180975" y="140498"/>
            <a:ext cx="8784000" cy="161925"/>
          </a:xfrm>
          <a:prstGeom prst="rect">
            <a:avLst/>
          </a:prstGeom>
        </p:spPr>
        <p:txBody>
          <a:bodyPr lIns="0" tIns="0" rIns="0" bIns="0"/>
          <a:lstStyle>
            <a:lvl1pPr marL="0" indent="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None/>
              <a:defRPr lang="fr-FR" sz="1200" b="1" cap="all" baseline="0" noProof="1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fr-FR" cap="all" dirty="0"/>
              <a:t>00 CHAPTER TITLE</a:t>
            </a:r>
            <a:endParaRPr lang="fr-FR" cap="all" noProof="1"/>
          </a:p>
        </p:txBody>
      </p:sp>
      <p:sp>
        <p:nvSpPr>
          <p:cNvPr id="6" name="Titre 3"/>
          <p:cNvSpPr>
            <a:spLocks noGrp="1"/>
          </p:cNvSpPr>
          <p:nvPr>
            <p:ph type="title" hasCustomPrompt="1"/>
          </p:nvPr>
        </p:nvSpPr>
        <p:spPr>
          <a:xfrm>
            <a:off x="180181" y="427937"/>
            <a:ext cx="8783638" cy="258868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cap="all" baseline="0">
                <a:solidFill>
                  <a:srgbClr val="0000FF"/>
                </a:solidFill>
              </a:defRPr>
            </a:lvl1pPr>
          </a:lstStyle>
          <a:p>
            <a:r>
              <a:rPr lang="fr-FR" dirty="0"/>
              <a:t>PAGE TITLE</a:t>
            </a:r>
          </a:p>
        </p:txBody>
      </p:sp>
    </p:spTree>
    <p:extLst>
      <p:ext uri="{BB962C8B-B14F-4D97-AF65-F5344CB8AC3E}">
        <p14:creationId xmlns:p14="http://schemas.microsoft.com/office/powerpoint/2010/main" val="2314866259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113" userDrawn="1">
          <p15:clr>
            <a:srgbClr val="FBAE40"/>
          </p15:clr>
        </p15:guide>
        <p15:guide id="2" pos="5647" userDrawn="1">
          <p15:clr>
            <a:srgbClr val="FBAE40"/>
          </p15:clr>
        </p15:guide>
        <p15:guide id="3" pos="340" userDrawn="1">
          <p15:clr>
            <a:srgbClr val="FBAE40"/>
          </p15:clr>
        </p15:guide>
        <p15:guide id="4" pos="5420" userDrawn="1">
          <p15:clr>
            <a:srgbClr val="FBAE40"/>
          </p15:clr>
        </p15:guide>
        <p15:guide id="5" orient="horz" pos="113" userDrawn="1">
          <p15:clr>
            <a:srgbClr val="FBAE40"/>
          </p15:clr>
        </p15:guide>
        <p15:guide id="6" orient="horz" pos="227" userDrawn="1">
          <p15:clr>
            <a:srgbClr val="FBAE40"/>
          </p15:clr>
        </p15:guide>
        <p15:guide id="7" orient="horz" pos="341" userDrawn="1">
          <p15:clr>
            <a:srgbClr val="FBAE40"/>
          </p15:clr>
        </p15:guide>
        <p15:guide id="9" orient="horz" pos="567" userDrawn="1">
          <p15:clr>
            <a:srgbClr val="FBAE40"/>
          </p15:clr>
        </p15:guide>
        <p15:guide id="10" orient="horz" pos="2789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exte 5"/>
          <p:cNvSpPr>
            <a:spLocks noGrp="1"/>
          </p:cNvSpPr>
          <p:nvPr>
            <p:ph type="body" sz="quarter" idx="21" hasCustomPrompt="1"/>
          </p:nvPr>
        </p:nvSpPr>
        <p:spPr>
          <a:xfrm>
            <a:off x="180975" y="140498"/>
            <a:ext cx="8784000" cy="161925"/>
          </a:xfrm>
          <a:prstGeom prst="rect">
            <a:avLst/>
          </a:prstGeom>
        </p:spPr>
        <p:txBody>
          <a:bodyPr lIns="0" tIns="0" rIns="0" bIns="0"/>
          <a:lstStyle>
            <a:lvl1pPr marL="0" indent="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None/>
              <a:defRPr lang="fr-FR" sz="1200" b="1" cap="all" baseline="0" noProof="1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fr-FR" cap="all" dirty="0"/>
              <a:t>00 CHAPTER TITLE</a:t>
            </a:r>
            <a:endParaRPr lang="fr-FR" cap="all" noProof="1"/>
          </a:p>
        </p:txBody>
      </p:sp>
      <p:sp>
        <p:nvSpPr>
          <p:cNvPr id="8" name="Titre 3"/>
          <p:cNvSpPr>
            <a:spLocks noGrp="1"/>
          </p:cNvSpPr>
          <p:nvPr>
            <p:ph type="title" hasCustomPrompt="1"/>
          </p:nvPr>
        </p:nvSpPr>
        <p:spPr>
          <a:xfrm>
            <a:off x="180975" y="295415"/>
            <a:ext cx="8783638" cy="258868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cap="all" baseline="0">
                <a:solidFill>
                  <a:srgbClr val="0000FF"/>
                </a:solidFill>
              </a:defRPr>
            </a:lvl1pPr>
          </a:lstStyle>
          <a:p>
            <a:r>
              <a:rPr lang="fr-FR" dirty="0"/>
              <a:t>PAGE TITLE</a:t>
            </a:r>
          </a:p>
        </p:txBody>
      </p:sp>
      <p:sp>
        <p:nvSpPr>
          <p:cNvPr id="6" name="Espace réservé du texte 4">
            <a:extLst>
              <a:ext uri="{FF2B5EF4-FFF2-40B4-BE49-F238E27FC236}">
                <a16:creationId xmlns:a16="http://schemas.microsoft.com/office/drawing/2014/main" xmlns="" id="{0259DB29-7CB9-4201-BEB9-964E6C13B56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79388" y="903287"/>
            <a:ext cx="8783638" cy="3521075"/>
          </a:xfrm>
          <a:prstGeom prst="rect">
            <a:avLst/>
          </a:prstGeom>
        </p:spPr>
        <p:txBody>
          <a:bodyPr lIns="0" tIns="0" rIns="0" bIns="0"/>
          <a:lstStyle>
            <a:lvl1pPr marL="177800" indent="-177800">
              <a:spcBef>
                <a:spcPts val="300"/>
              </a:spcBef>
              <a:buClr>
                <a:schemeClr val="tx1"/>
              </a:buClr>
              <a:defRPr sz="1800"/>
            </a:lvl1pPr>
            <a:lvl2pPr marL="450850" indent="-184150">
              <a:spcBef>
                <a:spcPts val="300"/>
              </a:spcBef>
              <a:buClr>
                <a:schemeClr val="tx1"/>
              </a:buClr>
              <a:buFont typeface="Wingdings" panose="05000000000000000000" pitchFamily="2" charset="2"/>
              <a:buChar char="ü"/>
              <a:defRPr sz="1600"/>
            </a:lvl2pPr>
            <a:lvl3pPr marL="715963" indent="-176213">
              <a:spcBef>
                <a:spcPts val="300"/>
              </a:spcBef>
              <a:buClr>
                <a:schemeClr val="tx1"/>
              </a:buClr>
              <a:buFont typeface="Courier New" panose="02070309020205020404" pitchFamily="49" charset="0"/>
              <a:buChar char="o"/>
              <a:tabLst/>
              <a:defRPr sz="1400"/>
            </a:lvl3pPr>
            <a:lvl4pPr marL="982663" indent="-177800">
              <a:spcBef>
                <a:spcPts val="3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200"/>
            </a:lvl4pPr>
            <a:lvl5pPr marL="125571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000"/>
            </a:lvl5pPr>
          </a:lstStyle>
          <a:p>
            <a:pPr lvl="0"/>
            <a:r>
              <a:rPr lang="fr-FR" dirty="0"/>
              <a:t>First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1"/>
            <a:r>
              <a:rPr lang="fr-FR" dirty="0"/>
              <a:t>Second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2"/>
            <a:r>
              <a:rPr lang="fr-FR" dirty="0" err="1"/>
              <a:t>Third</a:t>
            </a:r>
            <a:r>
              <a:rPr lang="fr-FR" dirty="0"/>
              <a:t>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3"/>
            <a:r>
              <a:rPr lang="fr-FR" dirty="0" err="1"/>
              <a:t>Fourth</a:t>
            </a:r>
            <a:r>
              <a:rPr lang="fr-FR" dirty="0"/>
              <a:t>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4"/>
            <a:r>
              <a:rPr lang="fr-FR" dirty="0" err="1"/>
              <a:t>Fifth</a:t>
            </a:r>
            <a:r>
              <a:rPr lang="fr-FR" dirty="0"/>
              <a:t>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25774588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112" userDrawn="1">
          <p15:clr>
            <a:srgbClr val="FBAE40"/>
          </p15:clr>
        </p15:guide>
        <p15:guide id="2" pos="340" userDrawn="1">
          <p15:clr>
            <a:srgbClr val="FBAE40"/>
          </p15:clr>
        </p15:guide>
        <p15:guide id="3" pos="5648" userDrawn="1">
          <p15:clr>
            <a:srgbClr val="FBAE40"/>
          </p15:clr>
        </p15:guide>
        <p15:guide id="4" pos="5420" userDrawn="1">
          <p15:clr>
            <a:srgbClr val="FBAE40"/>
          </p15:clr>
        </p15:guide>
        <p15:guide id="5" orient="horz" pos="113" userDrawn="1">
          <p15:clr>
            <a:srgbClr val="FBAE40"/>
          </p15:clr>
        </p15:guide>
        <p15:guide id="6" orient="horz" pos="227" userDrawn="1">
          <p15:clr>
            <a:srgbClr val="FBAE40"/>
          </p15:clr>
        </p15:guide>
        <p15:guide id="7" orient="horz" pos="341" userDrawn="1">
          <p15:clr>
            <a:srgbClr val="FBAE40"/>
          </p15:clr>
        </p15:guide>
        <p15:guide id="9" orient="horz" pos="567" userDrawn="1">
          <p15:clr>
            <a:srgbClr val="FBAE40"/>
          </p15:clr>
        </p15:guide>
        <p15:guide id="10" orient="horz" pos="2789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x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4"/>
          <p:cNvSpPr>
            <a:spLocks noGrp="1"/>
          </p:cNvSpPr>
          <p:nvPr>
            <p:ph type="body" sz="quarter" idx="22" hasCustomPrompt="1"/>
          </p:nvPr>
        </p:nvSpPr>
        <p:spPr>
          <a:xfrm>
            <a:off x="179388" y="903287"/>
            <a:ext cx="4300537" cy="3521075"/>
          </a:xfrm>
          <a:prstGeom prst="rect">
            <a:avLst/>
          </a:prstGeom>
        </p:spPr>
        <p:txBody>
          <a:bodyPr lIns="0" tIns="0" rIns="0" bIns="0"/>
          <a:lstStyle>
            <a:lvl1pPr marL="177800" indent="-177800">
              <a:spcBef>
                <a:spcPts val="300"/>
              </a:spcBef>
              <a:buClr>
                <a:schemeClr val="tx1"/>
              </a:buClr>
              <a:defRPr sz="1800"/>
            </a:lvl1pPr>
            <a:lvl2pPr marL="450850" indent="-184150">
              <a:spcBef>
                <a:spcPts val="300"/>
              </a:spcBef>
              <a:buClr>
                <a:schemeClr val="tx1"/>
              </a:buClr>
              <a:buFont typeface="Wingdings" panose="05000000000000000000" pitchFamily="2" charset="2"/>
              <a:buChar char="ü"/>
              <a:defRPr sz="1600"/>
            </a:lvl2pPr>
            <a:lvl3pPr marL="715963" indent="-176213">
              <a:spcBef>
                <a:spcPts val="300"/>
              </a:spcBef>
              <a:buClr>
                <a:schemeClr val="tx1"/>
              </a:buClr>
              <a:buFont typeface="Courier New" panose="02070309020205020404" pitchFamily="49" charset="0"/>
              <a:buChar char="o"/>
              <a:tabLst/>
              <a:defRPr sz="1400"/>
            </a:lvl3pPr>
            <a:lvl4pPr marL="982663" indent="-177800">
              <a:spcBef>
                <a:spcPts val="3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200"/>
            </a:lvl4pPr>
            <a:lvl5pPr marL="125571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000"/>
            </a:lvl5pPr>
          </a:lstStyle>
          <a:p>
            <a:pPr lvl="0"/>
            <a:r>
              <a:rPr lang="fr-FR" dirty="0"/>
              <a:t>First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1"/>
            <a:r>
              <a:rPr lang="fr-FR" dirty="0"/>
              <a:t>Second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2"/>
            <a:r>
              <a:rPr lang="fr-FR" dirty="0" err="1"/>
              <a:t>Third</a:t>
            </a:r>
            <a:r>
              <a:rPr lang="fr-FR" dirty="0"/>
              <a:t>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3"/>
            <a:r>
              <a:rPr lang="fr-FR" dirty="0" err="1"/>
              <a:t>Fourth</a:t>
            </a:r>
            <a:r>
              <a:rPr lang="fr-FR" dirty="0"/>
              <a:t>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4"/>
            <a:r>
              <a:rPr lang="fr-FR" dirty="0" err="1"/>
              <a:t>Fifth</a:t>
            </a:r>
            <a:r>
              <a:rPr lang="fr-FR" dirty="0"/>
              <a:t>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</p:txBody>
      </p:sp>
      <p:sp>
        <p:nvSpPr>
          <p:cNvPr id="7" name="Espace réservé du texte 5"/>
          <p:cNvSpPr>
            <a:spLocks noGrp="1"/>
          </p:cNvSpPr>
          <p:nvPr>
            <p:ph type="body" sz="quarter" idx="21" hasCustomPrompt="1"/>
          </p:nvPr>
        </p:nvSpPr>
        <p:spPr>
          <a:xfrm>
            <a:off x="180975" y="140498"/>
            <a:ext cx="8784000" cy="16192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 cap="all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fr-FR" cap="all" dirty="0"/>
              <a:t>00 CHAPTER TITLE</a:t>
            </a:r>
            <a:endParaRPr lang="fr-FR" cap="all" noProof="1"/>
          </a:p>
        </p:txBody>
      </p:sp>
      <p:sp>
        <p:nvSpPr>
          <p:cNvPr id="10" name="Titre 3"/>
          <p:cNvSpPr>
            <a:spLocks noGrp="1"/>
          </p:cNvSpPr>
          <p:nvPr>
            <p:ph type="title" hasCustomPrompt="1"/>
          </p:nvPr>
        </p:nvSpPr>
        <p:spPr>
          <a:xfrm>
            <a:off x="180975" y="295415"/>
            <a:ext cx="8783638" cy="258868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cap="all" baseline="0">
                <a:solidFill>
                  <a:srgbClr val="0000FF"/>
                </a:solidFill>
              </a:defRPr>
            </a:lvl1pPr>
          </a:lstStyle>
          <a:p>
            <a:r>
              <a:rPr lang="fr-FR" dirty="0"/>
              <a:t>PAGE TITLE</a:t>
            </a:r>
          </a:p>
        </p:txBody>
      </p:sp>
      <p:sp>
        <p:nvSpPr>
          <p:cNvPr id="8" name="Espace réservé du texte 4">
            <a:extLst>
              <a:ext uri="{FF2B5EF4-FFF2-40B4-BE49-F238E27FC236}">
                <a16:creationId xmlns:a16="http://schemas.microsoft.com/office/drawing/2014/main" xmlns="" id="{9E93E687-FBFE-4200-92E0-4EB2B74C097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664075" y="903287"/>
            <a:ext cx="4300537" cy="3521075"/>
          </a:xfrm>
          <a:prstGeom prst="rect">
            <a:avLst/>
          </a:prstGeom>
        </p:spPr>
        <p:txBody>
          <a:bodyPr lIns="0" tIns="0" rIns="0" bIns="0"/>
          <a:lstStyle>
            <a:lvl1pPr marL="177800" indent="-177800">
              <a:spcBef>
                <a:spcPts val="300"/>
              </a:spcBef>
              <a:buClr>
                <a:schemeClr val="tx1"/>
              </a:buClr>
              <a:defRPr sz="1800"/>
            </a:lvl1pPr>
            <a:lvl2pPr marL="450850" indent="-184150">
              <a:spcBef>
                <a:spcPts val="300"/>
              </a:spcBef>
              <a:buClr>
                <a:schemeClr val="tx1"/>
              </a:buClr>
              <a:buFont typeface="Wingdings" panose="05000000000000000000" pitchFamily="2" charset="2"/>
              <a:buChar char="ü"/>
              <a:defRPr sz="1600"/>
            </a:lvl2pPr>
            <a:lvl3pPr marL="715963" indent="-176213">
              <a:spcBef>
                <a:spcPts val="300"/>
              </a:spcBef>
              <a:buClr>
                <a:schemeClr val="tx1"/>
              </a:buClr>
              <a:buFont typeface="Courier New" panose="02070309020205020404" pitchFamily="49" charset="0"/>
              <a:buChar char="o"/>
              <a:tabLst/>
              <a:defRPr sz="1400"/>
            </a:lvl3pPr>
            <a:lvl4pPr marL="982663" indent="-177800">
              <a:spcBef>
                <a:spcPts val="3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200"/>
            </a:lvl4pPr>
            <a:lvl5pPr marL="125571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000"/>
            </a:lvl5pPr>
          </a:lstStyle>
          <a:p>
            <a:pPr lvl="0"/>
            <a:r>
              <a:rPr lang="fr-FR" dirty="0"/>
              <a:t>First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1"/>
            <a:r>
              <a:rPr lang="fr-FR" dirty="0"/>
              <a:t>Second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2"/>
            <a:r>
              <a:rPr lang="fr-FR" dirty="0" err="1"/>
              <a:t>Third</a:t>
            </a:r>
            <a:r>
              <a:rPr lang="fr-FR" dirty="0"/>
              <a:t>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3"/>
            <a:r>
              <a:rPr lang="fr-FR" dirty="0" err="1"/>
              <a:t>Fourth</a:t>
            </a:r>
            <a:r>
              <a:rPr lang="fr-FR" dirty="0"/>
              <a:t>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4"/>
            <a:r>
              <a:rPr lang="fr-FR" dirty="0" err="1"/>
              <a:t>Fifth</a:t>
            </a:r>
            <a:r>
              <a:rPr lang="fr-FR" dirty="0"/>
              <a:t>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13459819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2" pos="2935">
          <p15:clr>
            <a:srgbClr val="FBAE40"/>
          </p15:clr>
        </p15:guide>
        <p15:guide id="3" pos="2823">
          <p15:clr>
            <a:srgbClr val="FBAE40"/>
          </p15:clr>
        </p15:guide>
        <p15:guide id="4" pos="113" userDrawn="1">
          <p15:clr>
            <a:srgbClr val="FBAE40"/>
          </p15:clr>
        </p15:guide>
        <p15:guide id="5" pos="5647" userDrawn="1">
          <p15:clr>
            <a:srgbClr val="FBAE40"/>
          </p15:clr>
        </p15:guide>
        <p15:guide id="6" orient="horz" pos="2789" userDrawn="1">
          <p15:clr>
            <a:srgbClr val="FBAE40"/>
          </p15:clr>
        </p15:guide>
        <p15:guide id="7" orient="horz" pos="567" userDrawn="1">
          <p15:clr>
            <a:srgbClr val="FBAE40"/>
          </p15:clr>
        </p15:guide>
        <p15:guide id="8" orient="horz" pos="341" userDrawn="1">
          <p15:clr>
            <a:srgbClr val="FBAE40"/>
          </p15:clr>
        </p15:guide>
        <p15:guide id="9" orient="horz" pos="227" userDrawn="1">
          <p15:clr>
            <a:srgbClr val="FBAE40"/>
          </p15:clr>
        </p15:guide>
        <p15:guide id="10" orient="horz" pos="113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x x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exte 5"/>
          <p:cNvSpPr>
            <a:spLocks noGrp="1"/>
          </p:cNvSpPr>
          <p:nvPr>
            <p:ph type="body" sz="quarter" idx="21" hasCustomPrompt="1"/>
          </p:nvPr>
        </p:nvSpPr>
        <p:spPr>
          <a:xfrm>
            <a:off x="180975" y="140498"/>
            <a:ext cx="8784000" cy="161925"/>
          </a:xfrm>
          <a:prstGeom prst="rect">
            <a:avLst/>
          </a:prstGeom>
        </p:spPr>
        <p:txBody>
          <a:bodyPr lIns="0" tIns="0" rIns="0" bIns="0"/>
          <a:lstStyle>
            <a:lvl1pPr marL="0" indent="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None/>
              <a:defRPr lang="fr-FR" sz="1200" b="1" cap="all" baseline="0" noProof="1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fr-FR" cap="all" dirty="0"/>
              <a:t>00 CHAPTER TITLE</a:t>
            </a:r>
            <a:endParaRPr lang="fr-FR" cap="all" noProof="1"/>
          </a:p>
        </p:txBody>
      </p:sp>
      <p:sp>
        <p:nvSpPr>
          <p:cNvPr id="8" name="Titre 3"/>
          <p:cNvSpPr>
            <a:spLocks noGrp="1"/>
          </p:cNvSpPr>
          <p:nvPr>
            <p:ph type="title" hasCustomPrompt="1"/>
          </p:nvPr>
        </p:nvSpPr>
        <p:spPr>
          <a:xfrm>
            <a:off x="180975" y="295415"/>
            <a:ext cx="8783638" cy="258868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cap="all" baseline="0"/>
            </a:lvl1pPr>
          </a:lstStyle>
          <a:p>
            <a:r>
              <a:rPr lang="fr-FR" dirty="0"/>
              <a:t>PAGE TITLE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22" hasCustomPrompt="1"/>
          </p:nvPr>
        </p:nvSpPr>
        <p:spPr>
          <a:xfrm>
            <a:off x="539750" y="900114"/>
            <a:ext cx="3852862" cy="539750"/>
          </a:xfrm>
          <a:prstGeom prst="rect">
            <a:avLst/>
          </a:prstGeom>
          <a:solidFill>
            <a:schemeClr val="accent1"/>
          </a:solidFill>
        </p:spPr>
        <p:txBody>
          <a:bodyPr tIns="90000" bIns="90000" anchor="ctr" anchorCtr="0">
            <a:normAutofit/>
          </a:bodyPr>
          <a:lstStyle>
            <a:lvl1pPr marL="0" indent="0" algn="ctr">
              <a:buNone/>
              <a:defRPr sz="1800"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</a:lstStyle>
          <a:p>
            <a:pPr lvl="0"/>
            <a:r>
              <a:rPr lang="fr-FR" dirty="0" err="1"/>
              <a:t>Title</a:t>
            </a:r>
            <a:endParaRPr lang="en-US" dirty="0"/>
          </a:p>
        </p:txBody>
      </p:sp>
      <p:sp>
        <p:nvSpPr>
          <p:cNvPr id="10" name="Espace réservé du texte 4"/>
          <p:cNvSpPr>
            <a:spLocks noGrp="1"/>
          </p:cNvSpPr>
          <p:nvPr>
            <p:ph type="body" sz="quarter" idx="10" hasCustomPrompt="1"/>
          </p:nvPr>
        </p:nvSpPr>
        <p:spPr>
          <a:xfrm>
            <a:off x="542925" y="1439864"/>
            <a:ext cx="3848100" cy="2984498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lIns="180000" tIns="180000" rIns="180000" bIns="180000">
            <a:normAutofit/>
          </a:bodyPr>
          <a:lstStyle>
            <a:lvl1pPr marL="177800" indent="-177800">
              <a:spcBef>
                <a:spcPts val="300"/>
              </a:spcBef>
              <a:buClr>
                <a:schemeClr val="accent1"/>
              </a:buClr>
              <a:defRPr sz="1600" b="0"/>
            </a:lvl1pPr>
            <a:lvl2pPr marL="450850" indent="-18415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0"/>
            </a:lvl2pPr>
            <a:lvl3pPr marL="715963" indent="-176213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/>
            </a:lvl3pPr>
            <a:lvl4pPr marL="98266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200"/>
            </a:lvl4pPr>
            <a:lvl5pPr marL="125571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000"/>
            </a:lvl5pPr>
          </a:lstStyle>
          <a:p>
            <a:pPr lvl="0"/>
            <a:r>
              <a:rPr lang="fr-FR" dirty="0"/>
              <a:t>First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1"/>
            <a:r>
              <a:rPr lang="fr-FR" dirty="0"/>
              <a:t>Second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2"/>
            <a:r>
              <a:rPr lang="fr-FR" dirty="0" err="1"/>
              <a:t>Third</a:t>
            </a:r>
            <a:r>
              <a:rPr lang="fr-FR" dirty="0"/>
              <a:t>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3"/>
            <a:r>
              <a:rPr lang="fr-FR" dirty="0" err="1"/>
              <a:t>Fourth</a:t>
            </a:r>
            <a:r>
              <a:rPr lang="fr-FR" dirty="0"/>
              <a:t>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4"/>
            <a:r>
              <a:rPr lang="fr-FR" dirty="0" err="1"/>
              <a:t>Fifth</a:t>
            </a:r>
            <a:r>
              <a:rPr lang="fr-FR" dirty="0"/>
              <a:t>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</p:txBody>
      </p:sp>
      <p:sp>
        <p:nvSpPr>
          <p:cNvPr id="11" name="Espace réservé du texte 3"/>
          <p:cNvSpPr>
            <a:spLocks noGrp="1"/>
          </p:cNvSpPr>
          <p:nvPr>
            <p:ph type="body" sz="quarter" idx="23" hasCustomPrompt="1"/>
          </p:nvPr>
        </p:nvSpPr>
        <p:spPr>
          <a:xfrm>
            <a:off x="4751388" y="900114"/>
            <a:ext cx="3852862" cy="539750"/>
          </a:xfrm>
          <a:prstGeom prst="rect">
            <a:avLst/>
          </a:prstGeom>
          <a:solidFill>
            <a:schemeClr val="accent1"/>
          </a:solidFill>
        </p:spPr>
        <p:txBody>
          <a:bodyPr tIns="90000" bIns="90000" anchor="ctr" anchorCtr="0">
            <a:normAutofit/>
          </a:bodyPr>
          <a:lstStyle>
            <a:lvl1pPr marL="0" indent="0" algn="ctr">
              <a:buNone/>
              <a:defRPr sz="1800"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</a:lstStyle>
          <a:p>
            <a:pPr lvl="0"/>
            <a:r>
              <a:rPr lang="fr-FR" dirty="0" err="1"/>
              <a:t>Title</a:t>
            </a:r>
            <a:endParaRPr lang="en-US" dirty="0"/>
          </a:p>
        </p:txBody>
      </p:sp>
      <p:sp>
        <p:nvSpPr>
          <p:cNvPr id="13" name="Espace réservé du texte 4"/>
          <p:cNvSpPr>
            <a:spLocks noGrp="1"/>
          </p:cNvSpPr>
          <p:nvPr>
            <p:ph type="body" sz="quarter" idx="24" hasCustomPrompt="1"/>
          </p:nvPr>
        </p:nvSpPr>
        <p:spPr>
          <a:xfrm>
            <a:off x="4751388" y="1443040"/>
            <a:ext cx="3848100" cy="2984498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lIns="180000" tIns="180000" rIns="180000" bIns="180000">
            <a:normAutofit/>
          </a:bodyPr>
          <a:lstStyle>
            <a:lvl1pPr marL="177800" indent="-177800">
              <a:spcBef>
                <a:spcPts val="300"/>
              </a:spcBef>
              <a:buClr>
                <a:schemeClr val="accent1"/>
              </a:buClr>
              <a:defRPr sz="1600" b="0"/>
            </a:lvl1pPr>
            <a:lvl2pPr marL="450850" indent="-18415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0"/>
            </a:lvl2pPr>
            <a:lvl3pPr marL="715963" indent="-176213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/>
            </a:lvl3pPr>
            <a:lvl4pPr marL="98266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200"/>
            </a:lvl4pPr>
            <a:lvl5pPr marL="125571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000"/>
            </a:lvl5pPr>
          </a:lstStyle>
          <a:p>
            <a:pPr lvl="0"/>
            <a:r>
              <a:rPr lang="fr-FR" dirty="0"/>
              <a:t>First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1"/>
            <a:r>
              <a:rPr lang="fr-FR" dirty="0"/>
              <a:t>Second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82476639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112">
          <p15:clr>
            <a:srgbClr val="FBAE40"/>
          </p15:clr>
        </p15:guide>
        <p15:guide id="2" pos="340">
          <p15:clr>
            <a:srgbClr val="FBAE40"/>
          </p15:clr>
        </p15:guide>
        <p15:guide id="3" pos="5648">
          <p15:clr>
            <a:srgbClr val="FBAE40"/>
          </p15:clr>
        </p15:guide>
        <p15:guide id="4" pos="5420">
          <p15:clr>
            <a:srgbClr val="FBAE40"/>
          </p15:clr>
        </p15:guide>
        <p15:guide id="5" orient="horz" pos="113">
          <p15:clr>
            <a:srgbClr val="FBAE40"/>
          </p15:clr>
        </p15:guide>
        <p15:guide id="6" orient="horz" pos="227">
          <p15:clr>
            <a:srgbClr val="FBAE40"/>
          </p15:clr>
        </p15:guide>
        <p15:guide id="7" orient="horz" pos="341">
          <p15:clr>
            <a:srgbClr val="FBAE40"/>
          </p15:clr>
        </p15:guide>
        <p15:guide id="8" orient="horz" pos="567">
          <p15:clr>
            <a:srgbClr val="FBAE40"/>
          </p15:clr>
        </p15:guide>
        <p15:guide id="9" orient="horz" pos="2789">
          <p15:clr>
            <a:srgbClr val="FBAE40"/>
          </p15:clr>
        </p15:guide>
        <p15:guide id="0" pos="2766" userDrawn="1">
          <p15:clr>
            <a:srgbClr val="FBAE40"/>
          </p15:clr>
        </p15:guide>
        <p15:guide id="10" pos="2993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x x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exte 5"/>
          <p:cNvSpPr>
            <a:spLocks noGrp="1"/>
          </p:cNvSpPr>
          <p:nvPr>
            <p:ph type="body" sz="quarter" idx="21" hasCustomPrompt="1"/>
          </p:nvPr>
        </p:nvSpPr>
        <p:spPr>
          <a:xfrm>
            <a:off x="180975" y="140498"/>
            <a:ext cx="8784000" cy="161925"/>
          </a:xfrm>
          <a:prstGeom prst="rect">
            <a:avLst/>
          </a:prstGeom>
        </p:spPr>
        <p:txBody>
          <a:bodyPr lIns="0" tIns="0" rIns="0" bIns="0"/>
          <a:lstStyle>
            <a:lvl1pPr marL="0" indent="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None/>
              <a:defRPr lang="fr-FR" sz="1200" b="1" cap="all" baseline="0" noProof="1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fr-FR" cap="all" dirty="0"/>
              <a:t>00 CHAPTER TITLE</a:t>
            </a:r>
            <a:endParaRPr lang="fr-FR" cap="all" noProof="1"/>
          </a:p>
        </p:txBody>
      </p:sp>
      <p:sp>
        <p:nvSpPr>
          <p:cNvPr id="8" name="Titre 3"/>
          <p:cNvSpPr>
            <a:spLocks noGrp="1"/>
          </p:cNvSpPr>
          <p:nvPr>
            <p:ph type="title" hasCustomPrompt="1"/>
          </p:nvPr>
        </p:nvSpPr>
        <p:spPr>
          <a:xfrm>
            <a:off x="180975" y="295415"/>
            <a:ext cx="8783638" cy="258868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cap="all" baseline="0"/>
            </a:lvl1pPr>
          </a:lstStyle>
          <a:p>
            <a:r>
              <a:rPr lang="fr-FR" dirty="0"/>
              <a:t>PAGE TITLE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22" hasCustomPrompt="1"/>
          </p:nvPr>
        </p:nvSpPr>
        <p:spPr>
          <a:xfrm>
            <a:off x="539750" y="900114"/>
            <a:ext cx="2447775" cy="539750"/>
          </a:xfrm>
          <a:prstGeom prst="rect">
            <a:avLst/>
          </a:prstGeom>
          <a:solidFill>
            <a:schemeClr val="accent1"/>
          </a:solidFill>
        </p:spPr>
        <p:txBody>
          <a:bodyPr tIns="90000" bIns="90000" anchor="ctr" anchorCtr="0">
            <a:normAutofit/>
          </a:bodyPr>
          <a:lstStyle>
            <a:lvl1pPr marL="0" indent="0" algn="ctr">
              <a:buNone/>
              <a:defRPr sz="1800"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</a:lstStyle>
          <a:p>
            <a:pPr lvl="0"/>
            <a:r>
              <a:rPr lang="fr-FR" dirty="0" err="1"/>
              <a:t>Title</a:t>
            </a:r>
            <a:endParaRPr lang="en-US" dirty="0"/>
          </a:p>
        </p:txBody>
      </p:sp>
      <p:sp>
        <p:nvSpPr>
          <p:cNvPr id="10" name="Espace réservé du texte 4"/>
          <p:cNvSpPr>
            <a:spLocks noGrp="1"/>
          </p:cNvSpPr>
          <p:nvPr>
            <p:ph type="body" sz="quarter" idx="10" hasCustomPrompt="1"/>
          </p:nvPr>
        </p:nvSpPr>
        <p:spPr>
          <a:xfrm>
            <a:off x="542925" y="1439864"/>
            <a:ext cx="2444750" cy="2984498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lIns="180000" tIns="180000" rIns="180000" bIns="180000">
            <a:normAutofit/>
          </a:bodyPr>
          <a:lstStyle>
            <a:lvl1pPr marL="177800" indent="-177800">
              <a:spcBef>
                <a:spcPts val="300"/>
              </a:spcBef>
              <a:buClr>
                <a:schemeClr val="accent1"/>
              </a:buClr>
              <a:defRPr sz="1600" b="0"/>
            </a:lvl1pPr>
            <a:lvl2pPr marL="450850" indent="-18415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0"/>
            </a:lvl2pPr>
            <a:lvl3pPr marL="715963" indent="-176213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/>
            </a:lvl3pPr>
            <a:lvl4pPr marL="98266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200"/>
            </a:lvl4pPr>
            <a:lvl5pPr marL="125571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000"/>
            </a:lvl5pPr>
          </a:lstStyle>
          <a:p>
            <a:pPr lvl="0"/>
            <a:r>
              <a:rPr lang="fr-FR" dirty="0"/>
              <a:t>First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1"/>
            <a:r>
              <a:rPr lang="fr-FR" dirty="0"/>
              <a:t>Second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</p:txBody>
      </p:sp>
      <p:sp>
        <p:nvSpPr>
          <p:cNvPr id="9" name="Espace réservé du texte 3"/>
          <p:cNvSpPr>
            <a:spLocks noGrp="1"/>
          </p:cNvSpPr>
          <p:nvPr>
            <p:ph type="body" sz="quarter" idx="23" hasCustomPrompt="1"/>
          </p:nvPr>
        </p:nvSpPr>
        <p:spPr>
          <a:xfrm>
            <a:off x="3348188" y="903290"/>
            <a:ext cx="2447775" cy="539750"/>
          </a:xfrm>
          <a:prstGeom prst="rect">
            <a:avLst/>
          </a:prstGeom>
          <a:solidFill>
            <a:schemeClr val="accent1"/>
          </a:solidFill>
        </p:spPr>
        <p:txBody>
          <a:bodyPr tIns="90000" bIns="90000" anchor="ctr" anchorCtr="0">
            <a:normAutofit/>
          </a:bodyPr>
          <a:lstStyle>
            <a:lvl1pPr marL="0" indent="0" algn="ctr">
              <a:buNone/>
              <a:defRPr sz="1800"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</a:lstStyle>
          <a:p>
            <a:pPr lvl="0"/>
            <a:r>
              <a:rPr lang="fr-FR" dirty="0" err="1"/>
              <a:t>Title</a:t>
            </a:r>
            <a:endParaRPr lang="en-US" dirty="0"/>
          </a:p>
        </p:txBody>
      </p:sp>
      <p:sp>
        <p:nvSpPr>
          <p:cNvPr id="12" name="Espace réservé du texte 4"/>
          <p:cNvSpPr>
            <a:spLocks noGrp="1"/>
          </p:cNvSpPr>
          <p:nvPr>
            <p:ph type="body" sz="quarter" idx="24" hasCustomPrompt="1"/>
          </p:nvPr>
        </p:nvSpPr>
        <p:spPr>
          <a:xfrm>
            <a:off x="3351363" y="1443040"/>
            <a:ext cx="2444750" cy="2984498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lIns="180000" tIns="180000" rIns="180000" bIns="180000">
            <a:normAutofit/>
          </a:bodyPr>
          <a:lstStyle>
            <a:lvl1pPr marL="177800" indent="-177800">
              <a:spcBef>
                <a:spcPts val="300"/>
              </a:spcBef>
              <a:buClr>
                <a:schemeClr val="accent1"/>
              </a:buClr>
              <a:defRPr sz="1600" b="0"/>
            </a:lvl1pPr>
            <a:lvl2pPr marL="450850" indent="-18415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0"/>
            </a:lvl2pPr>
            <a:lvl3pPr marL="715963" indent="-176213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/>
            </a:lvl3pPr>
            <a:lvl4pPr marL="98266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200"/>
            </a:lvl4pPr>
            <a:lvl5pPr marL="125571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000"/>
            </a:lvl5pPr>
          </a:lstStyle>
          <a:p>
            <a:pPr lvl="0"/>
            <a:r>
              <a:rPr lang="fr-FR" dirty="0"/>
              <a:t>First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1"/>
            <a:r>
              <a:rPr lang="fr-FR" dirty="0"/>
              <a:t>Second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</p:txBody>
      </p:sp>
      <p:sp>
        <p:nvSpPr>
          <p:cNvPr id="14" name="Espace réservé du texte 3"/>
          <p:cNvSpPr>
            <a:spLocks noGrp="1"/>
          </p:cNvSpPr>
          <p:nvPr>
            <p:ph type="body" sz="quarter" idx="25" hasCustomPrompt="1"/>
          </p:nvPr>
        </p:nvSpPr>
        <p:spPr>
          <a:xfrm>
            <a:off x="6156325" y="900114"/>
            <a:ext cx="2447775" cy="539750"/>
          </a:xfrm>
          <a:prstGeom prst="rect">
            <a:avLst/>
          </a:prstGeom>
          <a:solidFill>
            <a:schemeClr val="accent1"/>
          </a:solidFill>
        </p:spPr>
        <p:txBody>
          <a:bodyPr tIns="90000" bIns="90000" anchor="ctr" anchorCtr="0">
            <a:normAutofit/>
          </a:bodyPr>
          <a:lstStyle>
            <a:lvl1pPr marL="0" indent="0" algn="ctr">
              <a:buNone/>
              <a:defRPr sz="1800"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</a:lstStyle>
          <a:p>
            <a:pPr lvl="0"/>
            <a:r>
              <a:rPr lang="fr-FR" dirty="0" err="1"/>
              <a:t>Title</a:t>
            </a:r>
            <a:endParaRPr lang="en-US" dirty="0"/>
          </a:p>
        </p:txBody>
      </p:sp>
      <p:sp>
        <p:nvSpPr>
          <p:cNvPr id="15" name="Espace réservé du texte 4"/>
          <p:cNvSpPr>
            <a:spLocks noGrp="1"/>
          </p:cNvSpPr>
          <p:nvPr>
            <p:ph type="body" sz="quarter" idx="26" hasCustomPrompt="1"/>
          </p:nvPr>
        </p:nvSpPr>
        <p:spPr>
          <a:xfrm>
            <a:off x="6159500" y="1439864"/>
            <a:ext cx="2444750" cy="2984498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lIns="180000" tIns="180000" rIns="180000" bIns="180000">
            <a:normAutofit/>
          </a:bodyPr>
          <a:lstStyle>
            <a:lvl1pPr marL="177800" indent="-177800">
              <a:spcBef>
                <a:spcPts val="300"/>
              </a:spcBef>
              <a:buClr>
                <a:schemeClr val="accent1"/>
              </a:buClr>
              <a:defRPr sz="1600" b="0"/>
            </a:lvl1pPr>
            <a:lvl2pPr marL="450850" indent="-18415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0"/>
            </a:lvl2pPr>
            <a:lvl3pPr marL="715963" indent="-176213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/>
            </a:lvl3pPr>
            <a:lvl4pPr marL="98266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200"/>
            </a:lvl4pPr>
            <a:lvl5pPr marL="125571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000"/>
            </a:lvl5pPr>
          </a:lstStyle>
          <a:p>
            <a:pPr lvl="0"/>
            <a:r>
              <a:rPr lang="fr-FR" dirty="0"/>
              <a:t>First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1"/>
            <a:r>
              <a:rPr lang="fr-FR" dirty="0"/>
              <a:t>Second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8542700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112">
          <p15:clr>
            <a:srgbClr val="FBAE40"/>
          </p15:clr>
        </p15:guide>
        <p15:guide id="2" pos="340">
          <p15:clr>
            <a:srgbClr val="FBAE40"/>
          </p15:clr>
        </p15:guide>
        <p15:guide id="3" pos="5648">
          <p15:clr>
            <a:srgbClr val="FBAE40"/>
          </p15:clr>
        </p15:guide>
        <p15:guide id="4" pos="5420">
          <p15:clr>
            <a:srgbClr val="FBAE40"/>
          </p15:clr>
        </p15:guide>
        <p15:guide id="5" orient="horz" pos="113">
          <p15:clr>
            <a:srgbClr val="FBAE40"/>
          </p15:clr>
        </p15:guide>
        <p15:guide id="6" orient="horz" pos="227">
          <p15:clr>
            <a:srgbClr val="FBAE40"/>
          </p15:clr>
        </p15:guide>
        <p15:guide id="7" orient="horz" pos="341">
          <p15:clr>
            <a:srgbClr val="FBAE40"/>
          </p15:clr>
        </p15:guide>
        <p15:guide id="8" orient="horz" pos="567">
          <p15:clr>
            <a:srgbClr val="FBAE40"/>
          </p15:clr>
        </p15:guide>
        <p15:guide id="9" orient="horz" pos="2789">
          <p15:clr>
            <a:srgbClr val="FBAE40"/>
          </p15:clr>
        </p15:guide>
        <p15:guide id="10" pos="1882" userDrawn="1">
          <p15:clr>
            <a:srgbClr val="FBAE40"/>
          </p15:clr>
        </p15:guide>
        <p15:guide id="11" pos="2109" userDrawn="1">
          <p15:clr>
            <a:srgbClr val="FBAE40"/>
          </p15:clr>
        </p15:guide>
        <p15:guide id="0" pos="3651" userDrawn="1">
          <p15:clr>
            <a:srgbClr val="FBAE40"/>
          </p15:clr>
        </p15:guide>
        <p15:guide id="12" pos="3878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x 1+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exte 5"/>
          <p:cNvSpPr>
            <a:spLocks noGrp="1"/>
          </p:cNvSpPr>
          <p:nvPr>
            <p:ph type="body" sz="quarter" idx="21" hasCustomPrompt="1"/>
          </p:nvPr>
        </p:nvSpPr>
        <p:spPr>
          <a:xfrm>
            <a:off x="180975" y="140498"/>
            <a:ext cx="8784000" cy="161925"/>
          </a:xfrm>
          <a:prstGeom prst="rect">
            <a:avLst/>
          </a:prstGeom>
        </p:spPr>
        <p:txBody>
          <a:bodyPr lIns="0" tIns="0" rIns="0" bIns="0"/>
          <a:lstStyle>
            <a:lvl1pPr marL="0" indent="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None/>
              <a:defRPr lang="fr-FR" sz="1200" b="1" cap="all" baseline="0" noProof="1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fr-FR" cap="all" dirty="0"/>
              <a:t>00 CHAPTER TITLE</a:t>
            </a:r>
            <a:endParaRPr lang="fr-FR" cap="all" noProof="1"/>
          </a:p>
        </p:txBody>
      </p:sp>
      <p:sp>
        <p:nvSpPr>
          <p:cNvPr id="8" name="Titre 3"/>
          <p:cNvSpPr>
            <a:spLocks noGrp="1"/>
          </p:cNvSpPr>
          <p:nvPr>
            <p:ph type="title" hasCustomPrompt="1"/>
          </p:nvPr>
        </p:nvSpPr>
        <p:spPr>
          <a:xfrm>
            <a:off x="180975" y="295415"/>
            <a:ext cx="8783638" cy="258868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cap="all" baseline="0"/>
            </a:lvl1pPr>
          </a:lstStyle>
          <a:p>
            <a:r>
              <a:rPr lang="fr-FR" dirty="0"/>
              <a:t>PAGE TITLE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22" hasCustomPrompt="1"/>
          </p:nvPr>
        </p:nvSpPr>
        <p:spPr>
          <a:xfrm>
            <a:off x="539750" y="900114"/>
            <a:ext cx="3852861" cy="539750"/>
          </a:xfrm>
          <a:prstGeom prst="rect">
            <a:avLst/>
          </a:prstGeom>
          <a:solidFill>
            <a:schemeClr val="accent1"/>
          </a:solidFill>
        </p:spPr>
        <p:txBody>
          <a:bodyPr tIns="90000" bIns="90000" anchor="ctr" anchorCtr="0">
            <a:normAutofit/>
          </a:bodyPr>
          <a:lstStyle>
            <a:lvl1pPr marL="0" indent="0" algn="ctr">
              <a:buNone/>
              <a:defRPr sz="1800"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</a:lstStyle>
          <a:p>
            <a:pPr lvl="0"/>
            <a:r>
              <a:rPr lang="fr-FR" dirty="0" err="1"/>
              <a:t>Title</a:t>
            </a:r>
            <a:endParaRPr lang="en-US" dirty="0"/>
          </a:p>
        </p:txBody>
      </p:sp>
      <p:sp>
        <p:nvSpPr>
          <p:cNvPr id="10" name="Espace réservé du texte 4"/>
          <p:cNvSpPr>
            <a:spLocks noGrp="1"/>
          </p:cNvSpPr>
          <p:nvPr>
            <p:ph type="body" sz="quarter" idx="10" hasCustomPrompt="1"/>
          </p:nvPr>
        </p:nvSpPr>
        <p:spPr>
          <a:xfrm>
            <a:off x="542925" y="1439864"/>
            <a:ext cx="3848100" cy="2984498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lIns="180000" tIns="180000" rIns="180000" bIns="180000">
            <a:normAutofit/>
          </a:bodyPr>
          <a:lstStyle>
            <a:lvl1pPr marL="177800" indent="-177800">
              <a:spcBef>
                <a:spcPts val="300"/>
              </a:spcBef>
              <a:buClr>
                <a:schemeClr val="accent1"/>
              </a:buClr>
              <a:defRPr sz="1600" b="0"/>
            </a:lvl1pPr>
            <a:lvl2pPr marL="450850" indent="-18415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0"/>
            </a:lvl2pPr>
            <a:lvl3pPr marL="715963" indent="-176213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/>
            </a:lvl3pPr>
            <a:lvl4pPr marL="98266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200"/>
            </a:lvl4pPr>
            <a:lvl5pPr marL="125571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000"/>
            </a:lvl5pPr>
          </a:lstStyle>
          <a:p>
            <a:pPr lvl="0"/>
            <a:r>
              <a:rPr lang="fr-FR" dirty="0"/>
              <a:t>First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1"/>
            <a:r>
              <a:rPr lang="fr-FR" dirty="0"/>
              <a:t>Second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</p:txBody>
      </p:sp>
      <p:sp>
        <p:nvSpPr>
          <p:cNvPr id="9" name="Espace réservé du texte 3"/>
          <p:cNvSpPr>
            <a:spLocks noGrp="1"/>
          </p:cNvSpPr>
          <p:nvPr>
            <p:ph type="body" sz="quarter" idx="23" hasCustomPrompt="1"/>
          </p:nvPr>
        </p:nvSpPr>
        <p:spPr>
          <a:xfrm>
            <a:off x="4751388" y="903290"/>
            <a:ext cx="3854450" cy="539750"/>
          </a:xfrm>
          <a:prstGeom prst="rect">
            <a:avLst/>
          </a:prstGeom>
          <a:solidFill>
            <a:schemeClr val="accent1"/>
          </a:solidFill>
        </p:spPr>
        <p:txBody>
          <a:bodyPr tIns="90000" bIns="90000" anchor="ctr" anchorCtr="0">
            <a:normAutofit/>
          </a:bodyPr>
          <a:lstStyle>
            <a:lvl1pPr marL="0" indent="0" algn="ctr">
              <a:buNone/>
              <a:defRPr sz="1800"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</a:lstStyle>
          <a:p>
            <a:pPr lvl="0"/>
            <a:r>
              <a:rPr lang="fr-FR" dirty="0" err="1"/>
              <a:t>Title</a:t>
            </a:r>
            <a:endParaRPr lang="en-US" dirty="0"/>
          </a:p>
        </p:txBody>
      </p:sp>
      <p:sp>
        <p:nvSpPr>
          <p:cNvPr id="12" name="Espace réservé du texte 4"/>
          <p:cNvSpPr>
            <a:spLocks noGrp="1"/>
          </p:cNvSpPr>
          <p:nvPr>
            <p:ph type="body" sz="quarter" idx="24" hasCustomPrompt="1"/>
          </p:nvPr>
        </p:nvSpPr>
        <p:spPr>
          <a:xfrm>
            <a:off x="4751388" y="1443040"/>
            <a:ext cx="3849687" cy="1041398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lIns="180000" tIns="180000" rIns="180000" bIns="180000">
            <a:normAutofit/>
          </a:bodyPr>
          <a:lstStyle>
            <a:lvl1pPr marL="177800" indent="-177800">
              <a:spcBef>
                <a:spcPts val="300"/>
              </a:spcBef>
              <a:buClr>
                <a:schemeClr val="accent1"/>
              </a:buClr>
              <a:defRPr sz="1600" b="0"/>
            </a:lvl1pPr>
            <a:lvl2pPr marL="450850" indent="-18415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0"/>
            </a:lvl2pPr>
            <a:lvl3pPr marL="715963" indent="-176213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/>
            </a:lvl3pPr>
            <a:lvl4pPr marL="98266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200"/>
            </a:lvl4pPr>
            <a:lvl5pPr marL="125571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000"/>
            </a:lvl5pPr>
          </a:lstStyle>
          <a:p>
            <a:pPr lvl="0"/>
            <a:r>
              <a:rPr lang="fr-FR" dirty="0"/>
              <a:t>First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1"/>
            <a:r>
              <a:rPr lang="fr-FR" dirty="0"/>
              <a:t>Second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</p:txBody>
      </p:sp>
      <p:sp>
        <p:nvSpPr>
          <p:cNvPr id="16" name="Espace réservé du texte 3"/>
          <p:cNvSpPr>
            <a:spLocks noGrp="1"/>
          </p:cNvSpPr>
          <p:nvPr>
            <p:ph type="body" sz="quarter" idx="25" hasCustomPrompt="1"/>
          </p:nvPr>
        </p:nvSpPr>
        <p:spPr>
          <a:xfrm>
            <a:off x="4751388" y="2843214"/>
            <a:ext cx="3854450" cy="539750"/>
          </a:xfrm>
          <a:prstGeom prst="rect">
            <a:avLst/>
          </a:prstGeom>
          <a:solidFill>
            <a:schemeClr val="accent1"/>
          </a:solidFill>
        </p:spPr>
        <p:txBody>
          <a:bodyPr tIns="90000" bIns="90000" anchor="ctr" anchorCtr="0">
            <a:normAutofit/>
          </a:bodyPr>
          <a:lstStyle>
            <a:lvl1pPr marL="0" indent="0" algn="ctr">
              <a:buNone/>
              <a:defRPr sz="1800"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</a:lstStyle>
          <a:p>
            <a:pPr lvl="0"/>
            <a:r>
              <a:rPr lang="fr-FR" dirty="0" err="1"/>
              <a:t>Title</a:t>
            </a:r>
            <a:endParaRPr lang="en-US" dirty="0"/>
          </a:p>
        </p:txBody>
      </p:sp>
      <p:sp>
        <p:nvSpPr>
          <p:cNvPr id="17" name="Espace réservé du texte 4"/>
          <p:cNvSpPr>
            <a:spLocks noGrp="1"/>
          </p:cNvSpPr>
          <p:nvPr>
            <p:ph type="body" sz="quarter" idx="26" hasCustomPrompt="1"/>
          </p:nvPr>
        </p:nvSpPr>
        <p:spPr>
          <a:xfrm>
            <a:off x="4751388" y="3382964"/>
            <a:ext cx="3849687" cy="1041398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lIns="180000" tIns="180000" rIns="180000" bIns="180000">
            <a:normAutofit/>
          </a:bodyPr>
          <a:lstStyle>
            <a:lvl1pPr marL="177800" indent="-177800">
              <a:spcBef>
                <a:spcPts val="300"/>
              </a:spcBef>
              <a:buClr>
                <a:schemeClr val="accent1"/>
              </a:buClr>
              <a:defRPr sz="1600" b="0"/>
            </a:lvl1pPr>
            <a:lvl2pPr marL="450850" indent="-18415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0"/>
            </a:lvl2pPr>
            <a:lvl3pPr marL="715963" indent="-176213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/>
            </a:lvl3pPr>
            <a:lvl4pPr marL="98266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200"/>
            </a:lvl4pPr>
            <a:lvl5pPr marL="125571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000"/>
            </a:lvl5pPr>
          </a:lstStyle>
          <a:p>
            <a:pPr lvl="0"/>
            <a:r>
              <a:rPr lang="fr-FR" dirty="0"/>
              <a:t>First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1"/>
            <a:r>
              <a:rPr lang="fr-FR" dirty="0"/>
              <a:t>Second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59356310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112">
          <p15:clr>
            <a:srgbClr val="FBAE40"/>
          </p15:clr>
        </p15:guide>
        <p15:guide id="2" pos="340">
          <p15:clr>
            <a:srgbClr val="FBAE40"/>
          </p15:clr>
        </p15:guide>
        <p15:guide id="3" pos="5648">
          <p15:clr>
            <a:srgbClr val="FBAE40"/>
          </p15:clr>
        </p15:guide>
        <p15:guide id="4" pos="5420">
          <p15:clr>
            <a:srgbClr val="FBAE40"/>
          </p15:clr>
        </p15:guide>
        <p15:guide id="5" orient="horz" pos="113">
          <p15:clr>
            <a:srgbClr val="FBAE40"/>
          </p15:clr>
        </p15:guide>
        <p15:guide id="6" orient="horz" pos="227">
          <p15:clr>
            <a:srgbClr val="FBAE40"/>
          </p15:clr>
        </p15:guide>
        <p15:guide id="7" orient="horz" pos="341">
          <p15:clr>
            <a:srgbClr val="FBAE40"/>
          </p15:clr>
        </p15:guide>
        <p15:guide id="8" orient="horz" pos="567">
          <p15:clr>
            <a:srgbClr val="FBAE40"/>
          </p15:clr>
        </p15:guide>
        <p15:guide id="9" orient="horz" pos="2789">
          <p15:clr>
            <a:srgbClr val="FBAE40"/>
          </p15:clr>
        </p15:guide>
        <p15:guide id="10" pos="2766" userDrawn="1">
          <p15:clr>
            <a:srgbClr val="FBAE40"/>
          </p15:clr>
        </p15:guide>
        <p15:guide id="11" pos="2993" userDrawn="1">
          <p15:clr>
            <a:srgbClr val="FBAE40"/>
          </p15:clr>
        </p15:guide>
        <p15:guide id="0" orient="horz" pos="1565" userDrawn="1">
          <p15:clr>
            <a:srgbClr val="FBAE40"/>
          </p15:clr>
        </p15:guide>
        <p15:guide id="12" orient="horz" pos="1793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x x3 + Conclu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exte 5"/>
          <p:cNvSpPr>
            <a:spLocks noGrp="1"/>
          </p:cNvSpPr>
          <p:nvPr>
            <p:ph type="body" sz="quarter" idx="21" hasCustomPrompt="1"/>
          </p:nvPr>
        </p:nvSpPr>
        <p:spPr>
          <a:xfrm>
            <a:off x="180975" y="140498"/>
            <a:ext cx="8784000" cy="161925"/>
          </a:xfrm>
          <a:prstGeom prst="rect">
            <a:avLst/>
          </a:prstGeom>
        </p:spPr>
        <p:txBody>
          <a:bodyPr lIns="0" tIns="0" rIns="0" bIns="0"/>
          <a:lstStyle>
            <a:lvl1pPr marL="0" indent="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rgbClr val="F7B100"/>
              </a:buClr>
              <a:buFont typeface="Wingdings" pitchFamily="2" charset="2"/>
              <a:buNone/>
              <a:defRPr lang="fr-FR" sz="1200" b="1" cap="all" baseline="0" noProof="1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fr-FR" cap="all" dirty="0"/>
              <a:t>00 CHAPTER TITLE</a:t>
            </a:r>
            <a:endParaRPr lang="fr-FR" cap="all" noProof="1"/>
          </a:p>
        </p:txBody>
      </p:sp>
      <p:sp>
        <p:nvSpPr>
          <p:cNvPr id="8" name="Titre 3"/>
          <p:cNvSpPr>
            <a:spLocks noGrp="1"/>
          </p:cNvSpPr>
          <p:nvPr>
            <p:ph type="title" hasCustomPrompt="1"/>
          </p:nvPr>
        </p:nvSpPr>
        <p:spPr>
          <a:xfrm>
            <a:off x="180975" y="295415"/>
            <a:ext cx="8783638" cy="258868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cap="all" baseline="0"/>
            </a:lvl1pPr>
          </a:lstStyle>
          <a:p>
            <a:r>
              <a:rPr lang="fr-FR" dirty="0"/>
              <a:t>PAGE TITLE</a:t>
            </a:r>
          </a:p>
        </p:txBody>
      </p:sp>
      <p:sp>
        <p:nvSpPr>
          <p:cNvPr id="10" name="Espace réservé du texte 4"/>
          <p:cNvSpPr>
            <a:spLocks noGrp="1"/>
          </p:cNvSpPr>
          <p:nvPr>
            <p:ph type="body" sz="quarter" idx="10" hasCustomPrompt="1"/>
          </p:nvPr>
        </p:nvSpPr>
        <p:spPr>
          <a:xfrm>
            <a:off x="542925" y="900113"/>
            <a:ext cx="5076000" cy="936000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lIns="180000" tIns="180000" rIns="180000" bIns="180000" anchor="ctr" anchorCtr="0">
            <a:normAutofit/>
          </a:bodyPr>
          <a:lstStyle>
            <a:lvl1pPr marL="177800" indent="-177800">
              <a:spcBef>
                <a:spcPts val="300"/>
              </a:spcBef>
              <a:buClr>
                <a:schemeClr val="accent1"/>
              </a:buClr>
              <a:defRPr sz="1600" b="0"/>
            </a:lvl1pPr>
            <a:lvl2pPr marL="450850" indent="-18415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0"/>
            </a:lvl2pPr>
            <a:lvl3pPr marL="715963" indent="-176213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/>
            </a:lvl3pPr>
            <a:lvl4pPr marL="98266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200"/>
            </a:lvl4pPr>
            <a:lvl5pPr marL="125571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000"/>
            </a:lvl5pPr>
          </a:lstStyle>
          <a:p>
            <a:pPr lvl="0"/>
            <a:r>
              <a:rPr lang="fr-FR" dirty="0"/>
              <a:t>First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1"/>
            <a:r>
              <a:rPr lang="fr-FR" dirty="0"/>
              <a:t>Second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</p:txBody>
      </p:sp>
      <p:sp>
        <p:nvSpPr>
          <p:cNvPr id="11" name="Espace réservé du texte 4"/>
          <p:cNvSpPr>
            <a:spLocks noGrp="1"/>
          </p:cNvSpPr>
          <p:nvPr>
            <p:ph type="body" sz="quarter" idx="22" hasCustomPrompt="1"/>
          </p:nvPr>
        </p:nvSpPr>
        <p:spPr>
          <a:xfrm>
            <a:off x="542925" y="2195826"/>
            <a:ext cx="5076000" cy="936000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lIns="180000" tIns="180000" rIns="180000" bIns="180000" anchor="ctr" anchorCtr="0">
            <a:normAutofit/>
          </a:bodyPr>
          <a:lstStyle>
            <a:lvl1pPr marL="177800" indent="-177800">
              <a:spcBef>
                <a:spcPts val="300"/>
              </a:spcBef>
              <a:buClr>
                <a:schemeClr val="accent1"/>
              </a:buClr>
              <a:defRPr sz="1600" b="0"/>
            </a:lvl1pPr>
            <a:lvl2pPr marL="450850" indent="-18415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0"/>
            </a:lvl2pPr>
            <a:lvl3pPr marL="715963" indent="-176213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/>
            </a:lvl3pPr>
            <a:lvl4pPr marL="98266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200"/>
            </a:lvl4pPr>
            <a:lvl5pPr marL="125571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000"/>
            </a:lvl5pPr>
          </a:lstStyle>
          <a:p>
            <a:pPr lvl="0"/>
            <a:r>
              <a:rPr lang="fr-FR" dirty="0"/>
              <a:t>First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1"/>
            <a:r>
              <a:rPr lang="fr-FR" dirty="0"/>
              <a:t>Second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</p:txBody>
      </p:sp>
      <p:sp>
        <p:nvSpPr>
          <p:cNvPr id="13" name="Espace réservé du texte 4"/>
          <p:cNvSpPr>
            <a:spLocks noGrp="1"/>
          </p:cNvSpPr>
          <p:nvPr>
            <p:ph type="body" sz="quarter" idx="23" hasCustomPrompt="1"/>
          </p:nvPr>
        </p:nvSpPr>
        <p:spPr>
          <a:xfrm>
            <a:off x="542925" y="3491538"/>
            <a:ext cx="5076000" cy="936000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txBody>
          <a:bodyPr lIns="180000" tIns="180000" rIns="180000" bIns="180000" anchor="ctr" anchorCtr="0">
            <a:normAutofit/>
          </a:bodyPr>
          <a:lstStyle>
            <a:lvl1pPr marL="177800" indent="-177800">
              <a:spcBef>
                <a:spcPts val="300"/>
              </a:spcBef>
              <a:buClr>
                <a:schemeClr val="accent1"/>
              </a:buClr>
              <a:defRPr sz="1600" b="0"/>
            </a:lvl1pPr>
            <a:lvl2pPr marL="450850" indent="-18415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400" b="0"/>
            </a:lvl2pPr>
            <a:lvl3pPr marL="715963" indent="-176213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/>
            </a:lvl3pPr>
            <a:lvl4pPr marL="98266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200"/>
            </a:lvl4pPr>
            <a:lvl5pPr marL="125571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000"/>
            </a:lvl5pPr>
          </a:lstStyle>
          <a:p>
            <a:pPr lvl="0"/>
            <a:r>
              <a:rPr lang="fr-FR" dirty="0"/>
              <a:t>First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  <a:p>
            <a:pPr lvl="1"/>
            <a:r>
              <a:rPr lang="fr-FR" dirty="0"/>
              <a:t>Second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</p:txBody>
      </p:sp>
      <p:sp>
        <p:nvSpPr>
          <p:cNvPr id="14" name="Freeform 292"/>
          <p:cNvSpPr>
            <a:spLocks/>
          </p:cNvSpPr>
          <p:nvPr userDrawn="1"/>
        </p:nvSpPr>
        <p:spPr bwMode="auto">
          <a:xfrm>
            <a:off x="5917494" y="901104"/>
            <a:ext cx="117009" cy="3525564"/>
          </a:xfrm>
          <a:custGeom>
            <a:avLst/>
            <a:gdLst>
              <a:gd name="T0" fmla="*/ 0 w 102"/>
              <a:gd name="T1" fmla="*/ 604880100 h 162"/>
              <a:gd name="T2" fmla="*/ 249691375 w 102"/>
              <a:gd name="T3" fmla="*/ 354287428 h 162"/>
              <a:gd name="T4" fmla="*/ 0 w 102"/>
              <a:gd name="T5" fmla="*/ 95052519 h 162"/>
              <a:gd name="T6" fmla="*/ 94709887 w 102"/>
              <a:gd name="T7" fmla="*/ 0 h 162"/>
              <a:gd name="T8" fmla="*/ 439111149 w 102"/>
              <a:gd name="T9" fmla="*/ 354287428 h 162"/>
              <a:gd name="T10" fmla="*/ 94709887 w 102"/>
              <a:gd name="T11" fmla="*/ 699932587 h 162"/>
              <a:gd name="T12" fmla="*/ 0 w 102"/>
              <a:gd name="T13" fmla="*/ 604880100 h 16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02"/>
              <a:gd name="T22" fmla="*/ 0 h 162"/>
              <a:gd name="T23" fmla="*/ 102 w 102"/>
              <a:gd name="T24" fmla="*/ 162 h 162"/>
              <a:gd name="connsiteX0" fmla="*/ 2795 w 12795"/>
              <a:gd name="connsiteY0" fmla="*/ 8642 h 10000"/>
              <a:gd name="connsiteX1" fmla="*/ 0 w 12795"/>
              <a:gd name="connsiteY1" fmla="*/ 5263 h 10000"/>
              <a:gd name="connsiteX2" fmla="*/ 2795 w 12795"/>
              <a:gd name="connsiteY2" fmla="*/ 1358 h 10000"/>
              <a:gd name="connsiteX3" fmla="*/ 4952 w 12795"/>
              <a:gd name="connsiteY3" fmla="*/ 0 h 10000"/>
              <a:gd name="connsiteX4" fmla="*/ 12795 w 12795"/>
              <a:gd name="connsiteY4" fmla="*/ 5062 h 10000"/>
              <a:gd name="connsiteX5" fmla="*/ 4952 w 12795"/>
              <a:gd name="connsiteY5" fmla="*/ 10000 h 10000"/>
              <a:gd name="connsiteX6" fmla="*/ 2795 w 12795"/>
              <a:gd name="connsiteY6" fmla="*/ 8642 h 10000"/>
              <a:gd name="connsiteX0" fmla="*/ 0 w 12795"/>
              <a:gd name="connsiteY0" fmla="*/ 5263 h 10000"/>
              <a:gd name="connsiteX1" fmla="*/ 2795 w 12795"/>
              <a:gd name="connsiteY1" fmla="*/ 1358 h 10000"/>
              <a:gd name="connsiteX2" fmla="*/ 4952 w 12795"/>
              <a:gd name="connsiteY2" fmla="*/ 0 h 10000"/>
              <a:gd name="connsiteX3" fmla="*/ 12795 w 12795"/>
              <a:gd name="connsiteY3" fmla="*/ 5062 h 10000"/>
              <a:gd name="connsiteX4" fmla="*/ 4952 w 12795"/>
              <a:gd name="connsiteY4" fmla="*/ 10000 h 10000"/>
              <a:gd name="connsiteX5" fmla="*/ 2795 w 12795"/>
              <a:gd name="connsiteY5" fmla="*/ 8642 h 10000"/>
              <a:gd name="connsiteX6" fmla="*/ 6144 w 12795"/>
              <a:gd name="connsiteY6" fmla="*/ 9118 h 10000"/>
              <a:gd name="connsiteX0" fmla="*/ 0 w 12795"/>
              <a:gd name="connsiteY0" fmla="*/ 5263 h 10000"/>
              <a:gd name="connsiteX1" fmla="*/ 2795 w 12795"/>
              <a:gd name="connsiteY1" fmla="*/ 1358 h 10000"/>
              <a:gd name="connsiteX2" fmla="*/ 4952 w 12795"/>
              <a:gd name="connsiteY2" fmla="*/ 0 h 10000"/>
              <a:gd name="connsiteX3" fmla="*/ 12795 w 12795"/>
              <a:gd name="connsiteY3" fmla="*/ 5062 h 10000"/>
              <a:gd name="connsiteX4" fmla="*/ 4952 w 12795"/>
              <a:gd name="connsiteY4" fmla="*/ 10000 h 10000"/>
              <a:gd name="connsiteX5" fmla="*/ 2795 w 12795"/>
              <a:gd name="connsiteY5" fmla="*/ 8642 h 10000"/>
              <a:gd name="connsiteX6" fmla="*/ 1664 w 12795"/>
              <a:gd name="connsiteY6" fmla="*/ 7311 h 10000"/>
              <a:gd name="connsiteX0" fmla="*/ 0 w 12795"/>
              <a:gd name="connsiteY0" fmla="*/ 5263 h 19158"/>
              <a:gd name="connsiteX1" fmla="*/ 2795 w 12795"/>
              <a:gd name="connsiteY1" fmla="*/ 1358 h 19158"/>
              <a:gd name="connsiteX2" fmla="*/ 4952 w 12795"/>
              <a:gd name="connsiteY2" fmla="*/ 0 h 19158"/>
              <a:gd name="connsiteX3" fmla="*/ 12795 w 12795"/>
              <a:gd name="connsiteY3" fmla="*/ 5062 h 19158"/>
              <a:gd name="connsiteX4" fmla="*/ 4952 w 12795"/>
              <a:gd name="connsiteY4" fmla="*/ 10000 h 19158"/>
              <a:gd name="connsiteX5" fmla="*/ 2795 w 12795"/>
              <a:gd name="connsiteY5" fmla="*/ 8642 h 19158"/>
              <a:gd name="connsiteX6" fmla="*/ 3584 w 12795"/>
              <a:gd name="connsiteY6" fmla="*/ 19158 h 19158"/>
              <a:gd name="connsiteX0" fmla="*/ 0 w 12795"/>
              <a:gd name="connsiteY0" fmla="*/ 5263 h 37657"/>
              <a:gd name="connsiteX1" fmla="*/ 2795 w 12795"/>
              <a:gd name="connsiteY1" fmla="*/ 1358 h 37657"/>
              <a:gd name="connsiteX2" fmla="*/ 4952 w 12795"/>
              <a:gd name="connsiteY2" fmla="*/ 0 h 37657"/>
              <a:gd name="connsiteX3" fmla="*/ 12795 w 12795"/>
              <a:gd name="connsiteY3" fmla="*/ 5062 h 37657"/>
              <a:gd name="connsiteX4" fmla="*/ 4952 w 12795"/>
              <a:gd name="connsiteY4" fmla="*/ 10000 h 37657"/>
              <a:gd name="connsiteX5" fmla="*/ 5035 w 12795"/>
              <a:gd name="connsiteY5" fmla="*/ 37657 h 37657"/>
              <a:gd name="connsiteX6" fmla="*/ 3584 w 12795"/>
              <a:gd name="connsiteY6" fmla="*/ 19158 h 37657"/>
              <a:gd name="connsiteX0" fmla="*/ 0 w 12795"/>
              <a:gd name="connsiteY0" fmla="*/ 5263 h 37657"/>
              <a:gd name="connsiteX1" fmla="*/ 2795 w 12795"/>
              <a:gd name="connsiteY1" fmla="*/ 1358 h 37657"/>
              <a:gd name="connsiteX2" fmla="*/ 4952 w 12795"/>
              <a:gd name="connsiteY2" fmla="*/ 0 h 37657"/>
              <a:gd name="connsiteX3" fmla="*/ 12795 w 12795"/>
              <a:gd name="connsiteY3" fmla="*/ 5062 h 37657"/>
              <a:gd name="connsiteX4" fmla="*/ 4952 w 12795"/>
              <a:gd name="connsiteY4" fmla="*/ 10000 h 37657"/>
              <a:gd name="connsiteX5" fmla="*/ 5035 w 12795"/>
              <a:gd name="connsiteY5" fmla="*/ 37657 h 37657"/>
              <a:gd name="connsiteX0" fmla="*/ 0 w 10000"/>
              <a:gd name="connsiteY0" fmla="*/ 1358 h 37657"/>
              <a:gd name="connsiteX1" fmla="*/ 2157 w 10000"/>
              <a:gd name="connsiteY1" fmla="*/ 0 h 37657"/>
              <a:gd name="connsiteX2" fmla="*/ 10000 w 10000"/>
              <a:gd name="connsiteY2" fmla="*/ 5062 h 37657"/>
              <a:gd name="connsiteX3" fmla="*/ 2157 w 10000"/>
              <a:gd name="connsiteY3" fmla="*/ 10000 h 37657"/>
              <a:gd name="connsiteX4" fmla="*/ 2240 w 10000"/>
              <a:gd name="connsiteY4" fmla="*/ 37657 h 37657"/>
              <a:gd name="connsiteX0" fmla="*/ 403 w 7843"/>
              <a:gd name="connsiteY0" fmla="*/ 0 h 60696"/>
              <a:gd name="connsiteX1" fmla="*/ 0 w 7843"/>
              <a:gd name="connsiteY1" fmla="*/ 23039 h 60696"/>
              <a:gd name="connsiteX2" fmla="*/ 7843 w 7843"/>
              <a:gd name="connsiteY2" fmla="*/ 28101 h 60696"/>
              <a:gd name="connsiteX3" fmla="*/ 0 w 7843"/>
              <a:gd name="connsiteY3" fmla="*/ 33039 h 60696"/>
              <a:gd name="connsiteX4" fmla="*/ 83 w 7843"/>
              <a:gd name="connsiteY4" fmla="*/ 60696 h 60696"/>
              <a:gd name="connsiteX0" fmla="*/ 514 w 10000"/>
              <a:gd name="connsiteY0" fmla="*/ 0 h 16865"/>
              <a:gd name="connsiteX1" fmla="*/ 0 w 10000"/>
              <a:gd name="connsiteY1" fmla="*/ 3796 h 16865"/>
              <a:gd name="connsiteX2" fmla="*/ 10000 w 10000"/>
              <a:gd name="connsiteY2" fmla="*/ 4630 h 16865"/>
              <a:gd name="connsiteX3" fmla="*/ 0 w 10000"/>
              <a:gd name="connsiteY3" fmla="*/ 5443 h 16865"/>
              <a:gd name="connsiteX4" fmla="*/ 310 w 10000"/>
              <a:gd name="connsiteY4" fmla="*/ 16865 h 16865"/>
              <a:gd name="connsiteX0" fmla="*/ 106 w 10000"/>
              <a:gd name="connsiteY0" fmla="*/ 0 h 24490"/>
              <a:gd name="connsiteX1" fmla="*/ 0 w 10000"/>
              <a:gd name="connsiteY1" fmla="*/ 11421 h 24490"/>
              <a:gd name="connsiteX2" fmla="*/ 10000 w 10000"/>
              <a:gd name="connsiteY2" fmla="*/ 12255 h 24490"/>
              <a:gd name="connsiteX3" fmla="*/ 0 w 10000"/>
              <a:gd name="connsiteY3" fmla="*/ 13068 h 24490"/>
              <a:gd name="connsiteX4" fmla="*/ 310 w 10000"/>
              <a:gd name="connsiteY4" fmla="*/ 24490 h 24490"/>
              <a:gd name="connsiteX0" fmla="*/ 106 w 10000"/>
              <a:gd name="connsiteY0" fmla="*/ 0 h 24490"/>
              <a:gd name="connsiteX1" fmla="*/ 0 w 10000"/>
              <a:gd name="connsiteY1" fmla="*/ 11421 h 24490"/>
              <a:gd name="connsiteX2" fmla="*/ 10000 w 10000"/>
              <a:gd name="connsiteY2" fmla="*/ 12255 h 24490"/>
              <a:gd name="connsiteX3" fmla="*/ 0 w 10000"/>
              <a:gd name="connsiteY3" fmla="*/ 13068 h 24490"/>
              <a:gd name="connsiteX4" fmla="*/ 310 w 10000"/>
              <a:gd name="connsiteY4" fmla="*/ 24490 h 24490"/>
              <a:gd name="connsiteX0" fmla="*/ 106 w 10000"/>
              <a:gd name="connsiteY0" fmla="*/ 0 h 24490"/>
              <a:gd name="connsiteX1" fmla="*/ 0 w 10000"/>
              <a:gd name="connsiteY1" fmla="*/ 11421 h 24490"/>
              <a:gd name="connsiteX2" fmla="*/ 10000 w 10000"/>
              <a:gd name="connsiteY2" fmla="*/ 12255 h 24490"/>
              <a:gd name="connsiteX3" fmla="*/ 0 w 10000"/>
              <a:gd name="connsiteY3" fmla="*/ 13068 h 24490"/>
              <a:gd name="connsiteX4" fmla="*/ 310 w 10000"/>
              <a:gd name="connsiteY4" fmla="*/ 24490 h 24490"/>
              <a:gd name="connsiteX0" fmla="*/ 106 w 10000"/>
              <a:gd name="connsiteY0" fmla="*/ 0 h 24490"/>
              <a:gd name="connsiteX1" fmla="*/ 0 w 10000"/>
              <a:gd name="connsiteY1" fmla="*/ 11421 h 24490"/>
              <a:gd name="connsiteX2" fmla="*/ 10000 w 10000"/>
              <a:gd name="connsiteY2" fmla="*/ 12255 h 24490"/>
              <a:gd name="connsiteX3" fmla="*/ 0 w 10000"/>
              <a:gd name="connsiteY3" fmla="*/ 13068 h 24490"/>
              <a:gd name="connsiteX4" fmla="*/ 310 w 10000"/>
              <a:gd name="connsiteY4" fmla="*/ 24490 h 24490"/>
              <a:gd name="connsiteX0" fmla="*/ 131 w 10025"/>
              <a:gd name="connsiteY0" fmla="*/ 0 h 24490"/>
              <a:gd name="connsiteX1" fmla="*/ 25 w 10025"/>
              <a:gd name="connsiteY1" fmla="*/ 11421 h 24490"/>
              <a:gd name="connsiteX2" fmla="*/ 10025 w 10025"/>
              <a:gd name="connsiteY2" fmla="*/ 12255 h 24490"/>
              <a:gd name="connsiteX3" fmla="*/ 25 w 10025"/>
              <a:gd name="connsiteY3" fmla="*/ 13068 h 24490"/>
              <a:gd name="connsiteX4" fmla="*/ 131 w 10025"/>
              <a:gd name="connsiteY4" fmla="*/ 24490 h 24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25" h="24490">
                <a:moveTo>
                  <a:pt x="131" y="0"/>
                </a:moveTo>
                <a:cubicBezTo>
                  <a:pt x="-40" y="-25"/>
                  <a:pt x="196" y="10155"/>
                  <a:pt x="25" y="11421"/>
                </a:cubicBezTo>
                <a:lnTo>
                  <a:pt x="10025" y="12255"/>
                </a:lnTo>
                <a:lnTo>
                  <a:pt x="25" y="13068"/>
                </a:lnTo>
                <a:cubicBezTo>
                  <a:pt x="61" y="14587"/>
                  <a:pt x="-109" y="24476"/>
                  <a:pt x="131" y="24490"/>
                </a:cubicBezTo>
              </a:path>
            </a:pathLst>
          </a:custGeom>
          <a:noFill/>
          <a:ln w="19050">
            <a:solidFill>
              <a:schemeClr val="accent4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35000"/>
              </a:spcBef>
              <a:buClr>
                <a:srgbClr val="F7B100"/>
              </a:buClr>
              <a:buFont typeface="Wingdings" pitchFamily="2" charset="2"/>
              <a:buNone/>
            </a:pPr>
            <a:endParaRPr lang="en-US"/>
          </a:p>
        </p:txBody>
      </p:sp>
      <p:sp>
        <p:nvSpPr>
          <p:cNvPr id="15" name="Espace réservé du texte 4"/>
          <p:cNvSpPr>
            <a:spLocks noGrp="1"/>
          </p:cNvSpPr>
          <p:nvPr>
            <p:ph type="body" sz="quarter" idx="24" hasCustomPrompt="1"/>
          </p:nvPr>
        </p:nvSpPr>
        <p:spPr>
          <a:xfrm>
            <a:off x="6336250" y="900112"/>
            <a:ext cx="2268000" cy="3527425"/>
          </a:xfrm>
          <a:prstGeom prst="rect">
            <a:avLst/>
          </a:prstGeom>
          <a:noFill/>
        </p:spPr>
        <p:txBody>
          <a:bodyPr lIns="0" tIns="0" rIns="0" bIns="0" anchor="ctr" anchorCtr="0">
            <a:normAutofit/>
          </a:bodyPr>
          <a:lstStyle>
            <a:lvl1pPr marL="0" indent="0">
              <a:spcBef>
                <a:spcPts val="300"/>
              </a:spcBef>
              <a:buClr>
                <a:schemeClr val="accent1"/>
              </a:buClr>
              <a:buFontTx/>
              <a:buNone/>
              <a:defRPr sz="1400" b="1"/>
            </a:lvl1pPr>
            <a:lvl2pPr marL="266700" indent="0">
              <a:spcBef>
                <a:spcPts val="300"/>
              </a:spcBef>
              <a:buClr>
                <a:schemeClr val="tx1"/>
              </a:buClr>
              <a:buFontTx/>
              <a:buNone/>
              <a:defRPr sz="1400" b="0"/>
            </a:lvl2pPr>
            <a:lvl3pPr marL="715963" indent="-176213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tabLst/>
              <a:defRPr sz="1400"/>
            </a:lvl3pPr>
            <a:lvl4pPr marL="98266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200"/>
            </a:lvl4pPr>
            <a:lvl5pPr marL="1255713" indent="-177800">
              <a:spcBef>
                <a:spcPts val="300"/>
              </a:spcBef>
              <a:buClr>
                <a:schemeClr val="tx1"/>
              </a:buClr>
              <a:buFont typeface="Arial" pitchFamily="34" charset="0"/>
              <a:buChar char="−"/>
              <a:defRPr sz="1000"/>
            </a:lvl5pPr>
          </a:lstStyle>
          <a:p>
            <a:pPr lvl="0"/>
            <a:r>
              <a:rPr lang="fr-FR" dirty="0"/>
              <a:t>First </a:t>
            </a:r>
            <a:r>
              <a:rPr lang="fr-FR" dirty="0" err="1"/>
              <a:t>level</a:t>
            </a:r>
            <a:r>
              <a:rPr lang="fr-FR" dirty="0"/>
              <a:t> </a:t>
            </a:r>
            <a:r>
              <a:rPr lang="fr-FR" dirty="0" err="1"/>
              <a:t>text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09818565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112">
          <p15:clr>
            <a:srgbClr val="FBAE40"/>
          </p15:clr>
        </p15:guide>
        <p15:guide id="2" pos="340">
          <p15:clr>
            <a:srgbClr val="FBAE40"/>
          </p15:clr>
        </p15:guide>
        <p15:guide id="3" pos="5648">
          <p15:clr>
            <a:srgbClr val="FBAE40"/>
          </p15:clr>
        </p15:guide>
        <p15:guide id="4" pos="5420">
          <p15:clr>
            <a:srgbClr val="FBAE40"/>
          </p15:clr>
        </p15:guide>
        <p15:guide id="5" orient="horz" pos="113">
          <p15:clr>
            <a:srgbClr val="FBAE40"/>
          </p15:clr>
        </p15:guide>
        <p15:guide id="6" orient="horz" pos="227">
          <p15:clr>
            <a:srgbClr val="FBAE40"/>
          </p15:clr>
        </p15:guide>
        <p15:guide id="7" orient="horz" pos="341">
          <p15:clr>
            <a:srgbClr val="FBAE40"/>
          </p15:clr>
        </p15:guide>
        <p15:guide id="8" orient="horz" pos="567">
          <p15:clr>
            <a:srgbClr val="FBAE40"/>
          </p15:clr>
        </p15:guide>
        <p15:guide id="9" orient="horz" pos="2789">
          <p15:clr>
            <a:srgbClr val="FBAE40"/>
          </p15:clr>
        </p15:guide>
        <p15:guide id="10" pos="2766">
          <p15:clr>
            <a:srgbClr val="FBAE40"/>
          </p15:clr>
        </p15:guide>
        <p15:guide id="11" pos="2993">
          <p15:clr>
            <a:srgbClr val="FBAE40"/>
          </p15:clr>
        </p15:guide>
        <p15:guide id="12" orient="horz" pos="1565">
          <p15:clr>
            <a:srgbClr val="FBAE40"/>
          </p15:clr>
        </p15:guide>
        <p15:guide id="13" orient="horz" pos="1793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6"/>
          <p:cNvSpPr>
            <a:spLocks noChangeArrowheads="1"/>
          </p:cNvSpPr>
          <p:nvPr/>
        </p:nvSpPr>
        <p:spPr bwMode="auto">
          <a:xfrm>
            <a:off x="7075256" y="4769578"/>
            <a:ext cx="266735" cy="110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/>
          <a:p>
            <a:fld id="{78210625-ECA7-4862-B00E-5DC0AA3A3D4E}" type="slidenum">
              <a:rPr sz="500" b="0" noProof="1">
                <a:solidFill>
                  <a:srgbClr val="000000"/>
                </a:solidFill>
              </a:rPr>
              <a:pPr/>
              <a:t>‹#›</a:t>
            </a:fld>
            <a:endParaRPr lang="fr-FR" sz="300" b="0" noProof="1">
              <a:solidFill>
                <a:srgbClr val="000000"/>
              </a:solidFill>
            </a:endParaRPr>
          </a:p>
        </p:txBody>
      </p:sp>
      <p:sp>
        <p:nvSpPr>
          <p:cNvPr id="37" name="Text Box 23"/>
          <p:cNvSpPr txBox="1">
            <a:spLocks noChangeArrowheads="1"/>
          </p:cNvSpPr>
          <p:nvPr userDrawn="1"/>
        </p:nvSpPr>
        <p:spPr bwMode="auto">
          <a:xfrm>
            <a:off x="248791" y="4718239"/>
            <a:ext cx="3539410" cy="16560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 anchor="b" anchorCtr="0">
            <a:noAutofit/>
          </a:bodyPr>
          <a:lstStyle>
            <a:lvl1pPr defTabSz="1042988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37931725" indent="-37474525" defTabSz="1042988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buClr>
                <a:srgbClr val="F7B100"/>
              </a:buClr>
              <a:buFont typeface="Wingdings" pitchFamily="2" charset="2"/>
              <a:buNone/>
              <a:defRPr/>
            </a:pPr>
            <a:r>
              <a:rPr lang="fr-FR" sz="600" b="0" cap="all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IWG ASEP – GRB-69 – </a:t>
            </a:r>
            <a:r>
              <a:rPr lang="fr-FR" sz="600" b="0" cap="all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January</a:t>
            </a:r>
            <a:r>
              <a:rPr lang="fr-FR" sz="600" b="0" cap="all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2019</a:t>
            </a:r>
          </a:p>
        </p:txBody>
      </p:sp>
      <p:cxnSp>
        <p:nvCxnSpPr>
          <p:cNvPr id="39" name="Connecteur droit 38"/>
          <p:cNvCxnSpPr/>
          <p:nvPr userDrawn="1"/>
        </p:nvCxnSpPr>
        <p:spPr>
          <a:xfrm>
            <a:off x="3858263" y="4699657"/>
            <a:ext cx="0" cy="1656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 Box 23"/>
          <p:cNvSpPr txBox="1">
            <a:spLocks noChangeArrowheads="1"/>
          </p:cNvSpPr>
          <p:nvPr userDrawn="1"/>
        </p:nvSpPr>
        <p:spPr bwMode="auto">
          <a:xfrm>
            <a:off x="3929857" y="4718239"/>
            <a:ext cx="844223" cy="16560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 anchor="b" anchorCtr="0">
            <a:noAutofit/>
          </a:bodyPr>
          <a:lstStyle>
            <a:lvl1pPr defTabSz="1042988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37931725" indent="-37474525" defTabSz="1042988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buClr>
                <a:srgbClr val="F7B100"/>
              </a:buClr>
              <a:buFont typeface="Wingdings" pitchFamily="2" charset="2"/>
              <a:buNone/>
              <a:defRPr/>
            </a:pPr>
            <a:r>
              <a:rPr lang="fr-FR" sz="600" b="0" cap="all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January</a:t>
            </a:r>
            <a:r>
              <a:rPr lang="fr-FR" sz="600" b="0" cap="all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11, 2019</a:t>
            </a:r>
          </a:p>
        </p:txBody>
      </p:sp>
      <p:cxnSp>
        <p:nvCxnSpPr>
          <p:cNvPr id="123" name="Connecteur droit 122"/>
          <p:cNvCxnSpPr/>
          <p:nvPr userDrawn="1"/>
        </p:nvCxnSpPr>
        <p:spPr>
          <a:xfrm>
            <a:off x="184496" y="4699657"/>
            <a:ext cx="0" cy="1656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necteur droit 123"/>
          <p:cNvCxnSpPr/>
          <p:nvPr userDrawn="1"/>
        </p:nvCxnSpPr>
        <p:spPr>
          <a:xfrm>
            <a:off x="6998700" y="4704420"/>
            <a:ext cx="0" cy="1656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cteur droit 101"/>
          <p:cNvCxnSpPr/>
          <p:nvPr userDrawn="1"/>
        </p:nvCxnSpPr>
        <p:spPr>
          <a:xfrm>
            <a:off x="4844143" y="4699657"/>
            <a:ext cx="0" cy="16560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551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2" r:id="rId1"/>
    <p:sldLayoutId id="2147484033" r:id="rId2"/>
    <p:sldLayoutId id="2147483855" r:id="rId3"/>
    <p:sldLayoutId id="2147483856" r:id="rId4"/>
    <p:sldLayoutId id="2147483960" r:id="rId5"/>
    <p:sldLayoutId id="2147484043" r:id="rId6"/>
    <p:sldLayoutId id="2147484047" r:id="rId7"/>
    <p:sldLayoutId id="2147484048" r:id="rId8"/>
    <p:sldLayoutId id="2147484049" r:id="rId9"/>
    <p:sldLayoutId id="2147484044" r:id="rId10"/>
    <p:sldLayoutId id="2147483959" r:id="rId11"/>
    <p:sldLayoutId id="2147483961" r:id="rId12"/>
    <p:sldLayoutId id="2147483951" r:id="rId13"/>
    <p:sldLayoutId id="2147483955" r:id="rId14"/>
    <p:sldLayoutId id="2147483862" r:id="rId15"/>
    <p:sldLayoutId id="2147483865" r:id="rId16"/>
    <p:sldLayoutId id="2147483986" r:id="rId17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Arial Narrow" pitchFamily="34" charset="0"/>
          <a:ea typeface="MS PGothic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Arial Narrow" pitchFamily="34" charset="0"/>
          <a:ea typeface="MS PGothic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Arial Narrow" pitchFamily="34" charset="0"/>
          <a:ea typeface="MS PGothic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Arial Narrow" pitchFamily="34" charset="0"/>
          <a:ea typeface="MS PGothic" pitchFamily="34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Arial Narrow" pitchFamily="34" charset="0"/>
          <a:ea typeface="MS PGothic" pitchFamily="34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Arial Narrow" pitchFamily="34" charset="0"/>
          <a:ea typeface="MS PGothic" pitchFamily="34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Arial Narrow" pitchFamily="34" charset="0"/>
          <a:ea typeface="MS PGothic" pitchFamily="34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Arial Narrow" pitchFamily="34" charset="0"/>
          <a:ea typeface="MS PGothic" pitchFamily="34" charset="-128"/>
        </a:defRPr>
      </a:lvl9pPr>
    </p:titleStyle>
    <p:bodyStyle>
      <a:lvl1pPr marL="257175" indent="-257175" algn="l" rtl="0" eaLnBrk="1" fontAlgn="base" hangingPunct="1">
        <a:spcBef>
          <a:spcPct val="35000"/>
        </a:spcBef>
        <a:spcAft>
          <a:spcPct val="0"/>
        </a:spcAft>
        <a:buClr>
          <a:srgbClr val="F7B100"/>
        </a:buClr>
        <a:buFont typeface="Wingdings" pitchFamily="2" charset="2"/>
        <a:buChar char="§"/>
        <a:defRPr sz="1500" b="1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30000"/>
        </a:spcBef>
        <a:spcAft>
          <a:spcPct val="0"/>
        </a:spcAft>
        <a:buClr>
          <a:srgbClr val="F7B100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  <a:ea typeface="+mn-ea"/>
        </a:defRPr>
      </a:lvl2pPr>
      <a:lvl3pPr marL="857250" indent="-171450" algn="l" rtl="0" eaLnBrk="1" fontAlgn="base" hangingPunct="1">
        <a:spcBef>
          <a:spcPct val="35000"/>
        </a:spcBef>
        <a:spcAft>
          <a:spcPct val="0"/>
        </a:spcAft>
        <a:buFont typeface="Wingdings" pitchFamily="2" charset="2"/>
        <a:buChar char="§"/>
        <a:defRPr sz="1100">
          <a:solidFill>
            <a:schemeClr val="tx1"/>
          </a:solidFill>
          <a:latin typeface="+mn-lt"/>
          <a:ea typeface="+mn-ea"/>
        </a:defRPr>
      </a:lvl3pPr>
      <a:lvl4pPr marL="1200150" indent="-171450" algn="l" rtl="0" eaLnBrk="1" fontAlgn="base" hangingPunct="1">
        <a:spcBef>
          <a:spcPct val="40000"/>
        </a:spcBef>
        <a:spcAft>
          <a:spcPct val="0"/>
        </a:spcAft>
        <a:buFont typeface="Wingdings" pitchFamily="2" charset="2"/>
        <a:buChar char="§"/>
        <a:defRPr sz="800">
          <a:solidFill>
            <a:schemeClr val="tx1"/>
          </a:solidFill>
          <a:latin typeface="+mn-lt"/>
          <a:ea typeface="+mn-ea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sz="800">
          <a:solidFill>
            <a:schemeClr val="tx1"/>
          </a:solidFill>
          <a:latin typeface="+mn-lt"/>
          <a:ea typeface="+mn-ea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sz="800">
          <a:solidFill>
            <a:schemeClr val="tx1"/>
          </a:solidFill>
          <a:latin typeface="+mn-lt"/>
          <a:ea typeface="+mn-ea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sz="800">
          <a:solidFill>
            <a:schemeClr val="tx1"/>
          </a:solidFill>
          <a:latin typeface="+mn-lt"/>
          <a:ea typeface="+mn-ea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sz="800">
          <a:solidFill>
            <a:schemeClr val="tx1"/>
          </a:solidFill>
          <a:latin typeface="+mn-lt"/>
          <a:ea typeface="+mn-ea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sz="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ece.org/trans/main/wp29/wp29wgs/wp29grb/refdocs.html" TargetMode="Externa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539750" y="2030026"/>
            <a:ext cx="8072438" cy="1639605"/>
          </a:xfrm>
        </p:spPr>
        <p:txBody>
          <a:bodyPr/>
          <a:lstStyle/>
          <a:p>
            <a:r>
              <a:rPr lang="fr-FR" dirty="0"/>
              <a:t>IWG for ASEP</a:t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r>
              <a:rPr lang="fr-FR" dirty="0" err="1"/>
              <a:t>Status</a:t>
            </a:r>
            <a:r>
              <a:rPr lang="fr-FR" dirty="0"/>
              <a:t> report TO GRB-69 </a:t>
            </a:r>
            <a:r>
              <a:rPr lang="fr-FR" i="1" dirty="0"/>
              <a:t>(</a:t>
            </a:r>
            <a:r>
              <a:rPr lang="fr-FR" i="1" dirty="0" err="1"/>
              <a:t>January</a:t>
            </a:r>
            <a:r>
              <a:rPr lang="fr-FR" i="1" dirty="0"/>
              <a:t> 2019)</a:t>
            </a:r>
            <a:br>
              <a:rPr lang="fr-FR" i="1" dirty="0"/>
            </a:br>
            <a:r>
              <a:rPr lang="fr-FR" dirty="0" err="1"/>
              <a:t>after</a:t>
            </a:r>
            <a:r>
              <a:rPr lang="fr-FR" dirty="0"/>
              <a:t> the 10th session on </a:t>
            </a:r>
            <a:r>
              <a:rPr lang="fr-FR" dirty="0" err="1"/>
              <a:t>November</a:t>
            </a:r>
            <a:r>
              <a:rPr lang="fr-FR" dirty="0"/>
              <a:t> 2018</a:t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78F6C414-63FA-43E6-9DE9-53AA24A70AA2}"/>
              </a:ext>
            </a:extLst>
          </p:cNvPr>
          <p:cNvSpPr/>
          <p:nvPr/>
        </p:nvSpPr>
        <p:spPr>
          <a:xfrm>
            <a:off x="122528" y="204401"/>
            <a:ext cx="397072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Transmitted by the experts of IWG ASEP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BA3037DB-059B-4BCB-88B7-9794D44FE835}"/>
              </a:ext>
            </a:extLst>
          </p:cNvPr>
          <p:cNvSpPr/>
          <p:nvPr/>
        </p:nvSpPr>
        <p:spPr>
          <a:xfrm>
            <a:off x="5053024" y="343133"/>
            <a:ext cx="4030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u="sng" dirty="0">
                <a:solidFill>
                  <a:schemeClr val="tx1"/>
                </a:solidFill>
              </a:rPr>
              <a:t>Informal </a:t>
            </a:r>
            <a:r>
              <a:rPr lang="en-GB" u="sng">
                <a:solidFill>
                  <a:schemeClr val="tx1"/>
                </a:solidFill>
              </a:rPr>
              <a:t>document </a:t>
            </a:r>
            <a:r>
              <a:rPr lang="en-GB" b="1" smtClean="0">
                <a:solidFill>
                  <a:schemeClr val="tx1"/>
                </a:solidFill>
              </a:rPr>
              <a:t>GRB-69-13 </a:t>
            </a:r>
            <a:endParaRPr lang="en-GB" dirty="0">
              <a:solidFill>
                <a:schemeClr val="tx1"/>
              </a:solidFill>
            </a:endParaRPr>
          </a:p>
          <a:p>
            <a:pPr algn="r"/>
            <a:r>
              <a:rPr lang="en-GB" dirty="0">
                <a:solidFill>
                  <a:schemeClr val="tx1"/>
                </a:solidFill>
              </a:rPr>
              <a:t>(69</a:t>
            </a:r>
            <a:r>
              <a:rPr lang="en-GB" baseline="30000" dirty="0">
                <a:solidFill>
                  <a:schemeClr val="tx1"/>
                </a:solidFill>
              </a:rPr>
              <a:t>th</a:t>
            </a:r>
            <a:r>
              <a:rPr lang="en-GB" dirty="0">
                <a:solidFill>
                  <a:schemeClr val="tx1"/>
                </a:solidFill>
              </a:rPr>
              <a:t> GRB, January 22-25, 2019, </a:t>
            </a:r>
          </a:p>
          <a:p>
            <a:pPr algn="r"/>
            <a:r>
              <a:rPr lang="en-GB" dirty="0">
                <a:solidFill>
                  <a:schemeClr val="tx1"/>
                </a:solidFill>
              </a:rPr>
              <a:t>agenda item 4.(b)) </a:t>
            </a:r>
          </a:p>
        </p:txBody>
      </p:sp>
    </p:spTree>
    <p:extLst>
      <p:ext uri="{BB962C8B-B14F-4D97-AF65-F5344CB8AC3E}">
        <p14:creationId xmlns:p14="http://schemas.microsoft.com/office/powerpoint/2010/main" val="3319854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xmlns="" id="{BBEB5EF2-6B8A-4179-82FB-832A0EE2A06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xmlns="" id="{85D50B9F-E70E-460F-910A-4D6E64768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RELATED DOCUMENTS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48709070-6D1A-4AB2-BEAB-831B4076BCA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82486" y="903287"/>
            <a:ext cx="8348697" cy="3734974"/>
          </a:xfrm>
        </p:spPr>
        <p:txBody>
          <a:bodyPr/>
          <a:lstStyle/>
          <a:p>
            <a:r>
              <a:rPr lang="fr-FR" dirty="0"/>
              <a:t>GRB 69th (</a:t>
            </a:r>
            <a:r>
              <a:rPr lang="fr-FR" dirty="0" err="1"/>
              <a:t>January</a:t>
            </a:r>
            <a:r>
              <a:rPr lang="fr-FR" dirty="0"/>
              <a:t> 2019):</a:t>
            </a:r>
          </a:p>
          <a:p>
            <a:pPr marL="0" indent="0">
              <a:buNone/>
            </a:pPr>
            <a:r>
              <a:rPr lang="fr-FR" dirty="0" err="1"/>
              <a:t>Reminder</a:t>
            </a:r>
            <a:r>
              <a:rPr lang="fr-FR" dirty="0"/>
              <a:t> </a:t>
            </a:r>
          </a:p>
          <a:p>
            <a:pPr lvl="1"/>
            <a:r>
              <a:rPr lang="fr-FR" b="1" dirty="0"/>
              <a:t>ECE/TRANS/WP.29/GRB/2019/10</a:t>
            </a:r>
            <a:r>
              <a:rPr lang="fr-FR" dirty="0"/>
              <a:t> - </a:t>
            </a:r>
            <a:r>
              <a:rPr lang="fr-FR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</a:t>
            </a:r>
            <a:r>
              <a:rPr lang="fr-FR" dirty="0"/>
              <a:t> UN-R51-03.</a:t>
            </a:r>
            <a:r>
              <a:rPr lang="fr-FR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Suppl. 6</a:t>
            </a:r>
            <a:r>
              <a:rPr lang="fr-FR" dirty="0"/>
              <a:t>.</a:t>
            </a:r>
          </a:p>
          <a:p>
            <a:pPr lvl="2"/>
            <a:r>
              <a:rPr lang="en-GB" dirty="0"/>
              <a:t>To introduce transitional provisions for Supplements 4 and 5 to the 03 series of amendments to UN Regulation No. 51 (in line with the transitional provisions of Supplement 3), </a:t>
            </a:r>
          </a:p>
          <a:p>
            <a:pPr lvl="2"/>
            <a:r>
              <a:rPr lang="en-GB" dirty="0"/>
              <a:t>To correct a reference number, and </a:t>
            </a:r>
          </a:p>
          <a:p>
            <a:pPr lvl="2"/>
            <a:r>
              <a:rPr lang="en-GB" dirty="0"/>
              <a:t>To clarify the requirements for stationary sound</a:t>
            </a:r>
            <a:r>
              <a:rPr lang="en-GB" dirty="0">
                <a:solidFill>
                  <a:srgbClr val="0000FF"/>
                </a:solidFill>
              </a:rPr>
              <a:t> </a:t>
            </a:r>
            <a:r>
              <a:rPr lang="en-GB" dirty="0"/>
              <a:t>to be in line with existing UN-Reg. 9 &amp; 41. </a:t>
            </a:r>
          </a:p>
          <a:p>
            <a:pPr marL="539750" lvl="2" indent="0">
              <a:buNone/>
            </a:pPr>
            <a:r>
              <a:rPr lang="en-GB" dirty="0"/>
              <a:t>The proposed amendments are based on draft Supplement 5 to the 03 series of amendments to UN Regulation No. 51, which was adopted by the Working Party on Noise at its sixty-eighth session (ECE/TRANS/WP.29/GRB/2018/10).</a:t>
            </a:r>
            <a:endParaRPr lang="fr-FR" dirty="0"/>
          </a:p>
          <a:p>
            <a:pPr lvl="1"/>
            <a:r>
              <a:rPr lang="fr-FR" b="1" dirty="0"/>
              <a:t>ECE/TRANS/WP.29/GRB-69-xx </a:t>
            </a:r>
            <a:r>
              <a:rPr lang="fr-FR" dirty="0"/>
              <a:t>– </a:t>
            </a:r>
            <a:r>
              <a:rPr lang="fr-FR" dirty="0" err="1"/>
              <a:t>Status</a:t>
            </a:r>
            <a:r>
              <a:rPr lang="fr-FR" dirty="0"/>
              <a:t> report.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577976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xmlns="" id="{BBEB5EF2-6B8A-4179-82FB-832A0EE2A06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xmlns="" id="{85D50B9F-E70E-460F-910A-4D6E64768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NEXT STEPS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48709070-6D1A-4AB2-BEAB-831B4076BCA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74073" y="631525"/>
            <a:ext cx="8416636" cy="4065165"/>
          </a:xfrm>
        </p:spPr>
        <p:txBody>
          <a:bodyPr/>
          <a:lstStyle/>
          <a:p>
            <a:r>
              <a:rPr lang="en-US" dirty="0"/>
              <a:t>IWG ASEP: Annex 7 to be reviewed according to the key elements presented at last GRB-68</a:t>
            </a:r>
          </a:p>
          <a:p>
            <a:pPr lvl="1"/>
            <a:r>
              <a:rPr lang="en-US" dirty="0"/>
              <a:t>Decision to have a smaller group to work on the revision of the current Annex 7 and body of the UN-R51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Drafting group </a:t>
            </a:r>
            <a:r>
              <a:rPr lang="en-US" dirty="0">
                <a:sym typeface="Wingdings" panose="05000000000000000000" pitchFamily="2" charset="2"/>
              </a:rPr>
              <a:t>with Germany, Japan, China, OICA and ISO as volunteers </a:t>
            </a:r>
          </a:p>
          <a:p>
            <a:pPr lvl="1"/>
            <a:r>
              <a:rPr lang="fr-FR" dirty="0"/>
              <a:t>The </a:t>
            </a:r>
            <a:r>
              <a:rPr lang="fr-FR" dirty="0" err="1"/>
              <a:t>work</a:t>
            </a:r>
            <a:r>
              <a:rPr lang="fr-FR" dirty="0"/>
              <a:t> has been </a:t>
            </a:r>
            <a:r>
              <a:rPr lang="fr-FR" dirty="0" err="1"/>
              <a:t>distributed</a:t>
            </a:r>
            <a:r>
              <a:rPr lang="fr-FR" dirty="0"/>
              <a:t> </a:t>
            </a:r>
            <a:r>
              <a:rPr lang="fr-FR" dirty="0" err="1"/>
              <a:t>between</a:t>
            </a:r>
            <a:r>
              <a:rPr lang="fr-FR" dirty="0"/>
              <a:t> the </a:t>
            </a:r>
            <a:r>
              <a:rPr lang="fr-FR" dirty="0" err="1"/>
              <a:t>volunteers</a:t>
            </a:r>
            <a:r>
              <a:rPr lang="fr-FR" dirty="0"/>
              <a:t> </a:t>
            </a:r>
          </a:p>
          <a:p>
            <a:pPr lvl="1"/>
            <a:r>
              <a:rPr lang="fr-FR" dirty="0"/>
              <a:t>Deadlines:</a:t>
            </a:r>
          </a:p>
          <a:p>
            <a:pPr lvl="2"/>
            <a:r>
              <a:rPr lang="en-US" dirty="0"/>
              <a:t>February 28, 2019 for the Drafting group</a:t>
            </a:r>
          </a:p>
          <a:p>
            <a:pPr lvl="2"/>
            <a:r>
              <a:rPr lang="en-US" dirty="0"/>
              <a:t>March 20, 2019 complete outcome of the drafting group for all members of IWG ASEP</a:t>
            </a:r>
          </a:p>
          <a:p>
            <a:pPr lvl="1"/>
            <a:r>
              <a:rPr lang="en-US" dirty="0"/>
              <a:t>1st draft to be provided by March/April to be able to present and discuss about it during the 11th session of IWG ASEP</a:t>
            </a:r>
          </a:p>
          <a:p>
            <a:pPr lvl="1"/>
            <a:r>
              <a:rPr lang="en-US" dirty="0"/>
              <a:t>For the time being, one meeting of the Drafting group is planned the week of the GRB-70 in September 2019 (09-11 September 2019)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date(s) to be specified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310233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xmlns="" id="{BBEB5EF2-6B8A-4179-82FB-832A0EE2A06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xmlns="" id="{85D50B9F-E70E-460F-910A-4D6E64768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NEXT STEPS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48709070-6D1A-4AB2-BEAB-831B4076BCA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63682" y="890542"/>
            <a:ext cx="8416636" cy="3705522"/>
          </a:xfrm>
        </p:spPr>
        <p:txBody>
          <a:bodyPr/>
          <a:lstStyle/>
          <a:p>
            <a:r>
              <a:rPr lang="en-US" dirty="0"/>
              <a:t>Next Official Sessions of IWG ASEP in 2019:</a:t>
            </a:r>
          </a:p>
          <a:p>
            <a:pPr lvl="1"/>
            <a:r>
              <a:rPr lang="en-US" dirty="0"/>
              <a:t>11th Meeting: 09-11 April – Liuzhou (China)</a:t>
            </a:r>
          </a:p>
          <a:p>
            <a:pPr lvl="1"/>
            <a:r>
              <a:rPr lang="en-US" dirty="0"/>
              <a:t>12th Meeting: 09-11 July – Berlin (Germany) </a:t>
            </a:r>
          </a:p>
          <a:p>
            <a:pPr lvl="1"/>
            <a:r>
              <a:rPr lang="en-US" dirty="0"/>
              <a:t>Drafting group: 1 day before GRB – to be </a:t>
            </a:r>
            <a:r>
              <a:rPr lang="en-US" dirty="0" err="1"/>
              <a:t>precised</a:t>
            </a:r>
            <a:r>
              <a:rPr lang="en-US" dirty="0"/>
              <a:t> (Geneva)</a:t>
            </a:r>
          </a:p>
          <a:p>
            <a:pPr lvl="1"/>
            <a:r>
              <a:rPr lang="en-US" dirty="0"/>
              <a:t>13th Meeting: 24-26 September – Milford, Michigan (USA)</a:t>
            </a:r>
          </a:p>
          <a:p>
            <a:pPr lvl="1"/>
            <a:r>
              <a:rPr lang="en-US" dirty="0"/>
              <a:t>14th Meeting: 05-07 November – Japan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457815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xmlns="" id="{BBEB5EF2-6B8A-4179-82FB-832A0EE2A06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xmlns="" id="{85D50B9F-E70E-460F-910A-4D6E64768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NEXT STEPS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48709070-6D1A-4AB2-BEAB-831B4076BCA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74073" y="631525"/>
            <a:ext cx="8416636" cy="4065165"/>
          </a:xfrm>
        </p:spPr>
        <p:txBody>
          <a:bodyPr/>
          <a:lstStyle/>
          <a:p>
            <a:r>
              <a:rPr lang="fr-FR" dirty="0"/>
              <a:t>Topics at least to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continued</a:t>
            </a:r>
            <a:r>
              <a:rPr lang="fr-FR" dirty="0"/>
              <a:t> </a:t>
            </a:r>
            <a:r>
              <a:rPr lang="fr-FR" dirty="0" err="1"/>
              <a:t>during</a:t>
            </a:r>
            <a:r>
              <a:rPr lang="fr-FR" dirty="0"/>
              <a:t> the 11th session of the IWG ASEP</a:t>
            </a:r>
          </a:p>
          <a:p>
            <a:pPr lvl="1"/>
            <a:r>
              <a:rPr lang="en-US" dirty="0"/>
              <a:t>Exchange of information on national and international requirements</a:t>
            </a:r>
            <a:endParaRPr lang="fr-FR" sz="1800" dirty="0"/>
          </a:p>
          <a:p>
            <a:pPr lvl="2"/>
            <a:r>
              <a:rPr lang="en-US" dirty="0"/>
              <a:t>ISO Indoor</a:t>
            </a:r>
            <a:endParaRPr lang="fr-FR" dirty="0"/>
          </a:p>
          <a:p>
            <a:pPr lvl="2"/>
            <a:r>
              <a:rPr lang="en-US" dirty="0"/>
              <a:t>Feedback from GRBP January 2019</a:t>
            </a:r>
          </a:p>
          <a:p>
            <a:pPr lvl="1"/>
            <a:r>
              <a:rPr lang="en-US" dirty="0"/>
              <a:t>Exchange of information for L-category </a:t>
            </a:r>
            <a:r>
              <a:rPr lang="en-US" b="1" dirty="0"/>
              <a:t>with more data</a:t>
            </a:r>
          </a:p>
          <a:p>
            <a:pPr lvl="1"/>
            <a:r>
              <a:rPr lang="en-GB" dirty="0"/>
              <a:t>Model concept analysis </a:t>
            </a:r>
            <a:endParaRPr lang="fr-FR" sz="1800" dirty="0"/>
          </a:p>
          <a:p>
            <a:pPr lvl="2"/>
            <a:r>
              <a:rPr lang="en-GB" dirty="0"/>
              <a:t>Review of test program and data collection for categories M</a:t>
            </a:r>
            <a:r>
              <a:rPr lang="en-GB" baseline="-25000" dirty="0"/>
              <a:t>1</a:t>
            </a:r>
            <a:r>
              <a:rPr lang="en-GB" dirty="0"/>
              <a:t>, N</a:t>
            </a:r>
            <a:r>
              <a:rPr lang="en-GB" baseline="-25000" dirty="0"/>
              <a:t>1</a:t>
            </a:r>
            <a:r>
              <a:rPr lang="en-GB" dirty="0"/>
              <a:t> and L</a:t>
            </a:r>
            <a:r>
              <a:rPr lang="en-GB" baseline="-25000" dirty="0"/>
              <a:t>3</a:t>
            </a:r>
            <a:endParaRPr lang="fr-FR" dirty="0"/>
          </a:p>
          <a:p>
            <a:pPr lvl="2"/>
            <a:r>
              <a:rPr lang="en-GB" dirty="0"/>
              <a:t>Comparison of data bases for L and M/N categories</a:t>
            </a:r>
            <a:endParaRPr lang="fr-FR" dirty="0"/>
          </a:p>
          <a:p>
            <a:pPr lvl="2"/>
            <a:r>
              <a:rPr lang="en-GB" dirty="0"/>
              <a:t>Identification of open issues/ problems</a:t>
            </a:r>
          </a:p>
          <a:p>
            <a:pPr lvl="1"/>
            <a:r>
              <a:rPr lang="en-US" dirty="0"/>
              <a:t>Current procedures:</a:t>
            </a:r>
            <a:r>
              <a:rPr lang="en-US" sz="2200" dirty="0"/>
              <a:t> </a:t>
            </a:r>
            <a:endParaRPr lang="fr-FR" sz="1800" dirty="0"/>
          </a:p>
          <a:p>
            <a:pPr lvl="2"/>
            <a:r>
              <a:rPr lang="en-US" dirty="0"/>
              <a:t>Draft proposal</a:t>
            </a:r>
            <a:endParaRPr lang="fr-FR" dirty="0"/>
          </a:p>
          <a:p>
            <a:pPr lvl="2"/>
            <a:r>
              <a:rPr lang="en-US" dirty="0"/>
              <a:t>Context and intention of ASEP/RDSEP </a:t>
            </a:r>
          </a:p>
          <a:p>
            <a:pPr lvl="1"/>
            <a:r>
              <a:rPr lang="en-GB" dirty="0"/>
              <a:t>Follow up of project and milestones</a:t>
            </a:r>
            <a:endParaRPr lang="fr-FR" sz="1800" dirty="0"/>
          </a:p>
          <a:p>
            <a:pPr lvl="2"/>
            <a:r>
              <a:rPr lang="en-GB" dirty="0"/>
              <a:t>Key elements / Planning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8953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9565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xmlns="" id="{BBEB5EF2-6B8A-4179-82FB-832A0EE2A06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xmlns="" id="{85D50B9F-E70E-460F-910A-4D6E64768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FOLLOW-UP of the meetings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48709070-6D1A-4AB2-BEAB-831B4076BCA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82487" y="903287"/>
            <a:ext cx="7977810" cy="3734974"/>
          </a:xfrm>
        </p:spPr>
        <p:txBody>
          <a:bodyPr/>
          <a:lstStyle/>
          <a:p>
            <a:r>
              <a:rPr lang="fr-FR" dirty="0">
                <a:solidFill>
                  <a:schemeClr val="bg1">
                    <a:lumMod val="85000"/>
                  </a:schemeClr>
                </a:solidFill>
              </a:rPr>
              <a:t>1rst Meeting : 2016, </a:t>
            </a:r>
            <a:r>
              <a:rPr lang="fr-FR" dirty="0" err="1">
                <a:solidFill>
                  <a:schemeClr val="bg1">
                    <a:lumMod val="85000"/>
                  </a:schemeClr>
                </a:solidFill>
              </a:rPr>
              <a:t>November</a:t>
            </a:r>
            <a:r>
              <a:rPr lang="fr-FR" dirty="0">
                <a:solidFill>
                  <a:schemeClr val="bg1">
                    <a:lumMod val="85000"/>
                  </a:schemeClr>
                </a:solidFill>
              </a:rPr>
              <a:t> – </a:t>
            </a:r>
            <a:r>
              <a:rPr lang="fr-FR" dirty="0" err="1">
                <a:solidFill>
                  <a:schemeClr val="bg1">
                    <a:lumMod val="85000"/>
                  </a:schemeClr>
                </a:solidFill>
              </a:rPr>
              <a:t>Tianjiin</a:t>
            </a:r>
            <a:endParaRPr lang="fr-FR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GB" dirty="0">
                <a:solidFill>
                  <a:schemeClr val="bg1">
                    <a:lumMod val="85000"/>
                  </a:schemeClr>
                </a:solidFill>
              </a:rPr>
              <a:t>2d Meeting : 2017, February – Geneva</a:t>
            </a:r>
          </a:p>
          <a:p>
            <a:r>
              <a:rPr lang="en-GB" dirty="0">
                <a:solidFill>
                  <a:schemeClr val="bg1">
                    <a:lumMod val="85000"/>
                  </a:schemeClr>
                </a:solidFill>
              </a:rPr>
              <a:t>3rd Meeting : 2017, May – Brussels</a:t>
            </a:r>
          </a:p>
          <a:p>
            <a:r>
              <a:rPr lang="fr-FR" dirty="0">
                <a:solidFill>
                  <a:schemeClr val="bg1">
                    <a:lumMod val="85000"/>
                  </a:schemeClr>
                </a:solidFill>
              </a:rPr>
              <a:t>4th Meeting : 2017, July – Washington</a:t>
            </a:r>
          </a:p>
          <a:p>
            <a:r>
              <a:rPr lang="fr-FR" dirty="0">
                <a:solidFill>
                  <a:schemeClr val="bg1">
                    <a:lumMod val="85000"/>
                  </a:schemeClr>
                </a:solidFill>
              </a:rPr>
              <a:t>5th Meeting : 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Japan, 2017, November, 7</a:t>
            </a:r>
            <a:r>
              <a:rPr lang="en-US" baseline="30000" dirty="0">
                <a:solidFill>
                  <a:schemeClr val="bg1">
                    <a:lumMod val="85000"/>
                  </a:schemeClr>
                </a:solidFill>
              </a:rPr>
              <a:t>th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 am to 9</a:t>
            </a:r>
            <a:r>
              <a:rPr lang="en-US" baseline="30000" dirty="0">
                <a:solidFill>
                  <a:schemeClr val="bg1">
                    <a:lumMod val="85000"/>
                  </a:schemeClr>
                </a:solidFill>
              </a:rPr>
              <a:t>th 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pm</a:t>
            </a:r>
          </a:p>
          <a:p>
            <a:r>
              <a:rPr lang="fr-FR" dirty="0">
                <a:solidFill>
                  <a:schemeClr val="bg1">
                    <a:lumMod val="85000"/>
                  </a:schemeClr>
                </a:solidFill>
              </a:rPr>
              <a:t>6th Meeting : 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Geneva (in junction with GRB), 2018, January, 22</a:t>
            </a:r>
            <a:r>
              <a:rPr lang="en-US" baseline="30000" dirty="0">
                <a:solidFill>
                  <a:schemeClr val="bg1">
                    <a:lumMod val="85000"/>
                  </a:schemeClr>
                </a:solidFill>
              </a:rPr>
              <a:t>th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 pm to 24</a:t>
            </a:r>
            <a:r>
              <a:rPr lang="en-US" baseline="30000" dirty="0">
                <a:solidFill>
                  <a:schemeClr val="bg1">
                    <a:lumMod val="85000"/>
                  </a:schemeClr>
                </a:solidFill>
              </a:rPr>
              <a:t>th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 am</a:t>
            </a:r>
          </a:p>
          <a:p>
            <a:r>
              <a:rPr lang="fr-FR" dirty="0">
                <a:solidFill>
                  <a:schemeClr val="bg1">
                    <a:lumMod val="85000"/>
                  </a:schemeClr>
                </a:solidFill>
              </a:rPr>
              <a:t>7th Meeting : </a:t>
            </a:r>
            <a:r>
              <a:rPr lang="en-GB" dirty="0">
                <a:solidFill>
                  <a:schemeClr val="bg1">
                    <a:lumMod val="85000"/>
                  </a:schemeClr>
                </a:solidFill>
              </a:rPr>
              <a:t>2018, March 20th am – 22nd am, China, Changchun</a:t>
            </a:r>
          </a:p>
          <a:p>
            <a:pPr lvl="0"/>
            <a:r>
              <a:rPr lang="fr-FR" dirty="0">
                <a:solidFill>
                  <a:schemeClr val="bg1">
                    <a:lumMod val="85000"/>
                  </a:schemeClr>
                </a:solidFill>
              </a:rPr>
              <a:t>8th Meeting : 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Europe (</a:t>
            </a:r>
            <a:r>
              <a:rPr lang="en-US" i="1" dirty="0">
                <a:solidFill>
                  <a:schemeClr val="bg1">
                    <a:lumMod val="85000"/>
                  </a:schemeClr>
                </a:solidFill>
              </a:rPr>
              <a:t>Brussels EC to be confirmed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), 2018, July, 10th am -12th am</a:t>
            </a:r>
            <a:endParaRPr lang="en-GB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fr-FR" dirty="0">
                <a:solidFill>
                  <a:schemeClr val="bg1">
                    <a:lumMod val="85000"/>
                  </a:schemeClr>
                </a:solidFill>
              </a:rPr>
              <a:t>9th Meeting : 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Geneva (in junction with GRB), 2018, September, 12</a:t>
            </a:r>
            <a:r>
              <a:rPr lang="en-US" baseline="30000" dirty="0">
                <a:solidFill>
                  <a:schemeClr val="bg1">
                    <a:lumMod val="85000"/>
                  </a:schemeClr>
                </a:solidFill>
              </a:rPr>
              <a:t>th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 am</a:t>
            </a:r>
          </a:p>
          <a:p>
            <a:pPr lvl="0"/>
            <a:r>
              <a:rPr lang="fr-FR" dirty="0"/>
              <a:t>10th Meeting : </a:t>
            </a:r>
            <a:r>
              <a:rPr lang="en-US" dirty="0"/>
              <a:t>Japan, 2018, November, 06th am – 08th am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586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xmlns="" id="{BBEB5EF2-6B8A-4179-82FB-832A0EE2A06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xmlns="" id="{85D50B9F-E70E-460F-910A-4D6E64768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PARTICIPAtion</a:t>
            </a:r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48709070-6D1A-4AB2-BEAB-831B4076BCA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82487" y="903287"/>
            <a:ext cx="7977810" cy="3734974"/>
          </a:xfrm>
        </p:spPr>
        <p:txBody>
          <a:bodyPr/>
          <a:lstStyle/>
          <a:p>
            <a:r>
              <a:rPr lang="fr-FR" dirty="0"/>
              <a:t>Participants to the 10th session:</a:t>
            </a:r>
          </a:p>
          <a:p>
            <a:pPr lvl="1"/>
            <a:r>
              <a:rPr lang="fr-FR" dirty="0" err="1"/>
              <a:t>Contracting</a:t>
            </a:r>
            <a:r>
              <a:rPr lang="fr-FR" dirty="0"/>
              <a:t> Parties: </a:t>
            </a:r>
          </a:p>
          <a:p>
            <a:pPr lvl="2"/>
            <a:r>
              <a:rPr lang="fr-FR" dirty="0"/>
              <a:t>China, </a:t>
            </a:r>
          </a:p>
          <a:p>
            <a:pPr lvl="2"/>
            <a:r>
              <a:rPr lang="fr-FR" dirty="0"/>
              <a:t>France, </a:t>
            </a:r>
          </a:p>
          <a:p>
            <a:pPr lvl="2"/>
            <a:r>
              <a:rPr lang="fr-FR" dirty="0"/>
              <a:t>Germany, </a:t>
            </a:r>
          </a:p>
          <a:p>
            <a:pPr lvl="2"/>
            <a:r>
              <a:rPr lang="fr-FR" dirty="0"/>
              <a:t>Japan, </a:t>
            </a:r>
          </a:p>
          <a:p>
            <a:pPr lvl="2"/>
            <a:r>
              <a:rPr lang="fr-FR" dirty="0"/>
              <a:t>Spain</a:t>
            </a:r>
          </a:p>
          <a:p>
            <a:pPr lvl="1"/>
            <a:r>
              <a:rPr lang="fr-FR" dirty="0" err="1"/>
              <a:t>NGOs</a:t>
            </a:r>
            <a:r>
              <a:rPr lang="fr-FR" dirty="0"/>
              <a:t>: </a:t>
            </a:r>
          </a:p>
          <a:p>
            <a:pPr lvl="2"/>
            <a:r>
              <a:rPr lang="fr-FR" dirty="0"/>
              <a:t>CLEPA, </a:t>
            </a:r>
          </a:p>
          <a:p>
            <a:pPr lvl="2"/>
            <a:r>
              <a:rPr lang="fr-FR" dirty="0"/>
              <a:t>IMMA, </a:t>
            </a:r>
          </a:p>
          <a:p>
            <a:pPr lvl="2"/>
            <a:r>
              <a:rPr lang="fr-FR" dirty="0"/>
              <a:t>ISO, </a:t>
            </a:r>
          </a:p>
          <a:p>
            <a:pPr lvl="2"/>
            <a:r>
              <a:rPr lang="fr-FR" dirty="0"/>
              <a:t>OICA</a:t>
            </a:r>
          </a:p>
        </p:txBody>
      </p:sp>
    </p:spTree>
    <p:extLst>
      <p:ext uri="{BB962C8B-B14F-4D97-AF65-F5344CB8AC3E}">
        <p14:creationId xmlns:p14="http://schemas.microsoft.com/office/powerpoint/2010/main" val="3996174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22"/>
          </p:nvPr>
        </p:nvSpPr>
        <p:spPr>
          <a:xfrm>
            <a:off x="179388" y="903287"/>
            <a:ext cx="8732699" cy="3521075"/>
          </a:xfrm>
        </p:spPr>
        <p:txBody>
          <a:bodyPr/>
          <a:lstStyle/>
          <a:p>
            <a:r>
              <a:rPr 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ISO</a:t>
            </a:r>
            <a:r>
              <a:rPr lang="en-US" dirty="0"/>
              <a:t>: subject being considered: how to be able to use Indoor for ASEP? To be followed</a:t>
            </a:r>
          </a:p>
          <a:p>
            <a:r>
              <a:rPr lang="en-US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Interim Report </a:t>
            </a:r>
            <a:r>
              <a:rPr lang="en-US" dirty="0"/>
              <a:t>presented at GRB-68 September 2018 by IWG ASEP as Informal Document GRB-68-03 is now available on UNECE website as “</a:t>
            </a:r>
            <a:r>
              <a:rPr lang="en-US" dirty="0">
                <a:hlinkClick r:id="rId2"/>
              </a:rPr>
              <a:t>Document for reference only</a:t>
            </a:r>
            <a:r>
              <a:rPr lang="en-US" dirty="0"/>
              <a:t>” to help for interpretation of last sentence of paragraph 6.2.3 of UN R-51-03</a:t>
            </a:r>
          </a:p>
          <a:p>
            <a:r>
              <a:rPr lang="en-US" dirty="0"/>
              <a:t>Feedback from the meeting of GRB members in Brussels on </a:t>
            </a:r>
            <a:r>
              <a:rPr lang="en-US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Future Works </a:t>
            </a:r>
            <a:r>
              <a:rPr lang="en-US" dirty="0"/>
              <a:t>on October 31, 2018, especially with ASEP confirmed as Priority 1</a:t>
            </a:r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fr-FR" dirty="0"/>
              <a:t>topics </a:t>
            </a:r>
            <a:r>
              <a:rPr lang="fr-FR" dirty="0" err="1"/>
              <a:t>discussed</a:t>
            </a:r>
            <a:r>
              <a:rPr lang="fr-FR" dirty="0"/>
              <a:t> </a:t>
            </a:r>
            <a:r>
              <a:rPr lang="fr-FR" dirty="0" err="1"/>
              <a:t>during</a:t>
            </a:r>
            <a:r>
              <a:rPr lang="fr-FR" dirty="0"/>
              <a:t> the 10</a:t>
            </a:r>
            <a:r>
              <a:rPr lang="fr-FR" baseline="30000" dirty="0"/>
              <a:t>th</a:t>
            </a:r>
            <a:r>
              <a:rPr lang="fr-FR" dirty="0"/>
              <a:t> SESSION of IWG ASEP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fr-FR" dirty="0"/>
              <a:t>00 </a:t>
            </a:r>
            <a:r>
              <a:rPr lang="fr-FR" dirty="0" err="1"/>
              <a:t>chapter</a:t>
            </a:r>
            <a:r>
              <a:rPr lang="fr-FR" dirty="0"/>
              <a:t> </a:t>
            </a:r>
            <a:r>
              <a:rPr lang="fr-FR" dirty="0" err="1"/>
              <a:t>title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11561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22"/>
          </p:nvPr>
        </p:nvSpPr>
        <p:spPr>
          <a:xfrm>
            <a:off x="180975" y="705265"/>
            <a:ext cx="8732699" cy="4142819"/>
          </a:xfrm>
        </p:spPr>
        <p:txBody>
          <a:bodyPr/>
          <a:lstStyle/>
          <a:p>
            <a:r>
              <a:rPr lang="en-US" dirty="0"/>
              <a:t>L-Category</a:t>
            </a:r>
          </a:p>
          <a:p>
            <a:pPr lvl="1"/>
            <a:r>
              <a:rPr lang="en-US" b="1" dirty="0"/>
              <a:t>IDIADA</a:t>
            </a:r>
            <a:r>
              <a:rPr lang="en-US" dirty="0"/>
              <a:t>: </a:t>
            </a:r>
            <a:r>
              <a:rPr lang="en-US" b="1" dirty="0"/>
              <a:t>presentation on a </a:t>
            </a:r>
            <a:r>
              <a:rPr 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 case of tests for ASEP </a:t>
            </a:r>
            <a:r>
              <a:rPr lang="en-US" b="1" dirty="0"/>
              <a:t>during Type-Approval of a motorcycle with regard to the noise in compliance with UN-R41-04 where </a:t>
            </a:r>
            <a:r>
              <a:rPr 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doubtful interpretations</a:t>
            </a:r>
            <a:r>
              <a:rPr lang="en-US" b="1" dirty="0"/>
              <a:t> have arisen </a:t>
            </a:r>
            <a:r>
              <a:rPr lang="en-US" b="1" dirty="0">
                <a:sym typeface="Wingdings" panose="05000000000000000000" pitchFamily="2" charset="2"/>
              </a:rPr>
              <a:t> Any Technical Service, any manufacturers must not have any doubt for interpretation – to be followed with the work of the group for both UN-R51 &amp; UN-R41</a:t>
            </a:r>
            <a:endParaRPr lang="en-US" b="1" dirty="0"/>
          </a:p>
          <a:p>
            <a:pPr lvl="1"/>
            <a:r>
              <a:rPr lang="en-US" b="1" dirty="0"/>
              <a:t>IMMA: </a:t>
            </a:r>
          </a:p>
          <a:p>
            <a:pPr lvl="2"/>
            <a:r>
              <a:rPr lang="en-US" b="1" dirty="0"/>
              <a:t>Only decreasing Type-Approval limits will not solve the real world sound emission issues</a:t>
            </a:r>
          </a:p>
          <a:p>
            <a:pPr lvl="2"/>
            <a:r>
              <a:rPr lang="en-US" b="1" dirty="0"/>
              <a:t>Approach:</a:t>
            </a:r>
          </a:p>
          <a:p>
            <a:pPr lvl="3"/>
            <a:r>
              <a:rPr lang="en-US" b="1" dirty="0"/>
              <a:t>1</a:t>
            </a:r>
            <a:r>
              <a:rPr lang="en-US" b="1" baseline="30000" dirty="0"/>
              <a:t>st</a:t>
            </a:r>
            <a:r>
              <a:rPr lang="en-US" b="1" dirty="0"/>
              <a:t> step to make ASEP mandatory </a:t>
            </a:r>
            <a:r>
              <a:rPr lang="en-US" b="1" dirty="0">
                <a:sym typeface="Wingdings" panose="05000000000000000000" pitchFamily="2" charset="2"/>
              </a:rPr>
              <a:t> done</a:t>
            </a:r>
            <a:endParaRPr lang="en-US" b="1" dirty="0"/>
          </a:p>
          <a:p>
            <a:pPr lvl="3"/>
            <a:r>
              <a:rPr 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b="1" baseline="30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</a:t>
            </a:r>
            <a:r>
              <a:rPr 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longer step in progress with revision of ASEP</a:t>
            </a:r>
            <a:r>
              <a:rPr lang="en-US" b="1" dirty="0"/>
              <a:t> – a document should be presented at the 11</a:t>
            </a:r>
            <a:r>
              <a:rPr lang="en-US" b="1" baseline="30000" dirty="0"/>
              <a:t>th</a:t>
            </a:r>
            <a:r>
              <a:rPr lang="en-US" b="1" dirty="0"/>
              <a:t> session of IWG ASEP</a:t>
            </a:r>
          </a:p>
          <a:p>
            <a:pPr lvl="4"/>
            <a:r>
              <a:rPr lang="en-US" b="1" dirty="0"/>
              <a:t>Timeline constraints different for motorcycles than M/N vehicles</a:t>
            </a:r>
          </a:p>
          <a:p>
            <a:pPr lvl="4"/>
            <a:r>
              <a:rPr lang="en-US" b="1" dirty="0"/>
              <a:t>Current concept: Test in any throttle position allowed / Widen the vehicle speed boundaries to 10 – 100 km/h / Test in all gears / Keep current </a:t>
            </a:r>
            <a:r>
              <a:rPr lang="en-US" b="1" i="1" dirty="0" err="1"/>
              <a:t>mistery</a:t>
            </a:r>
            <a:r>
              <a:rPr lang="en-US" b="1" i="1" dirty="0"/>
              <a:t> points </a:t>
            </a:r>
            <a:r>
              <a:rPr lang="en-US" b="1" dirty="0"/>
              <a:t>concept (=additional operating conditions) to keep testing burden realistic / </a:t>
            </a:r>
            <a:r>
              <a:rPr lang="fr-BE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Technical</a:t>
            </a:r>
            <a:r>
              <a:rPr lang="fr-BE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details</a:t>
            </a:r>
            <a:r>
              <a:rPr lang="fr-BE" b="1" dirty="0">
                <a:ea typeface="Calibri" panose="020F0502020204030204" pitchFamily="34" charset="0"/>
                <a:cs typeface="Times New Roman" panose="02020603050405020304" pitchFamily="18" charset="0"/>
              </a:rPr>
              <a:t> are </a:t>
            </a:r>
            <a:r>
              <a:rPr lang="fr-BE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being</a:t>
            </a:r>
            <a:r>
              <a:rPr lang="fr-BE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BE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evaluated</a:t>
            </a:r>
            <a:r>
              <a:rPr lang="fr-BE" b="1" dirty="0"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fr-BE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worked</a:t>
            </a:r>
            <a:r>
              <a:rPr lang="fr-BE" b="1" dirty="0">
                <a:ea typeface="Calibri" panose="020F0502020204030204" pitchFamily="34" charset="0"/>
                <a:cs typeface="Times New Roman" panose="02020603050405020304" pitchFamily="18" charset="0"/>
              </a:rPr>
              <a:t> out</a:t>
            </a:r>
            <a:endParaRPr lang="en-US" b="1" dirty="0"/>
          </a:p>
          <a:p>
            <a:pPr lvl="4"/>
            <a:r>
              <a:rPr lang="en-US" b="1" dirty="0"/>
              <a:t>Data collection for motorcycles also in progress to be able to develop a new model in line with constraints of motorcycles</a:t>
            </a:r>
          </a:p>
          <a:p>
            <a:pPr lvl="2"/>
            <a:r>
              <a:rPr lang="en-US" b="1" dirty="0"/>
              <a:t>To be followed at next 11</a:t>
            </a:r>
            <a:r>
              <a:rPr lang="en-US" b="1" baseline="30000" dirty="0"/>
              <a:t>th</a:t>
            </a:r>
            <a:r>
              <a:rPr lang="en-US" b="1" dirty="0"/>
              <a:t> session with 1</a:t>
            </a:r>
            <a:r>
              <a:rPr lang="en-US" b="1" baseline="30000" dirty="0"/>
              <a:t>st</a:t>
            </a:r>
            <a:r>
              <a:rPr lang="en-US" b="1" dirty="0"/>
              <a:t> ideas</a:t>
            </a:r>
          </a:p>
          <a:p>
            <a:pPr lvl="4"/>
            <a:endParaRPr lang="en-US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fr-FR" dirty="0"/>
              <a:t>topics </a:t>
            </a:r>
            <a:r>
              <a:rPr lang="fr-FR" dirty="0" err="1"/>
              <a:t>discussed</a:t>
            </a:r>
            <a:r>
              <a:rPr lang="fr-FR" dirty="0"/>
              <a:t> </a:t>
            </a:r>
            <a:r>
              <a:rPr lang="fr-FR" dirty="0" err="1"/>
              <a:t>during</a:t>
            </a:r>
            <a:r>
              <a:rPr lang="fr-FR" dirty="0"/>
              <a:t> the 10</a:t>
            </a:r>
            <a:r>
              <a:rPr lang="fr-FR" baseline="30000" dirty="0"/>
              <a:t>th</a:t>
            </a:r>
            <a:r>
              <a:rPr lang="fr-FR" dirty="0"/>
              <a:t> SESSION of IWG ASEP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fr-FR" dirty="0"/>
              <a:t>00 </a:t>
            </a:r>
            <a:r>
              <a:rPr lang="fr-FR" dirty="0" err="1"/>
              <a:t>chapter</a:t>
            </a:r>
            <a:r>
              <a:rPr lang="fr-FR" dirty="0"/>
              <a:t> </a:t>
            </a:r>
            <a:r>
              <a:rPr lang="fr-FR" dirty="0" err="1"/>
              <a:t>title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50448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22"/>
          </p:nvPr>
        </p:nvSpPr>
        <p:spPr>
          <a:xfrm>
            <a:off x="84221" y="811212"/>
            <a:ext cx="9059779" cy="3869072"/>
          </a:xfrm>
        </p:spPr>
        <p:txBody>
          <a:bodyPr/>
          <a:lstStyle/>
          <a:p>
            <a:r>
              <a:rPr lang="en-US" dirty="0"/>
              <a:t>JASIC: ASEP Sound model for EV</a:t>
            </a:r>
          </a:p>
          <a:p>
            <a:pPr lvl="1"/>
            <a:r>
              <a:rPr lang="en-US" dirty="0"/>
              <a:t>Application of the 3 parts of the model to EV</a:t>
            </a:r>
          </a:p>
          <a:p>
            <a:pPr lvl="2"/>
            <a:r>
              <a:rPr lang="en-US" dirty="0" err="1"/>
              <a:t>Tyre</a:t>
            </a:r>
            <a:r>
              <a:rPr lang="en-US" dirty="0"/>
              <a:t> rolling sound Model: OK</a:t>
            </a:r>
          </a:p>
          <a:p>
            <a:pPr lvl="2"/>
            <a:r>
              <a:rPr lang="en-US" dirty="0"/>
              <a:t>PWT mechanic sound Model: no relevant</a:t>
            </a:r>
          </a:p>
          <a:p>
            <a:pPr lvl="2"/>
            <a:r>
              <a:rPr lang="en-US" dirty="0"/>
              <a:t>Dynamic Model: to be adjusted with deletion of the rotational part</a:t>
            </a:r>
          </a:p>
          <a:p>
            <a:pPr lvl="1"/>
            <a:r>
              <a:rPr lang="en-US" dirty="0"/>
              <a:t>Future study planed for Hybrid systems </a:t>
            </a:r>
          </a:p>
          <a:p>
            <a:pPr lvl="1"/>
            <a:r>
              <a:rPr lang="en-US" dirty="0"/>
              <a:t>Stationary tests</a:t>
            </a:r>
          </a:p>
          <a:p>
            <a:r>
              <a:rPr lang="en-US" dirty="0"/>
              <a:t>OICA: </a:t>
            </a:r>
          </a:p>
          <a:p>
            <a:pPr lvl="1"/>
            <a:r>
              <a:rPr lang="en-US" dirty="0"/>
              <a:t>Data collection still in progress (41 vehicles from 13 sources – mainly M1 / Few N1 – ICE (mostly petrol), HEV, PEV) </a:t>
            </a:r>
          </a:p>
          <a:p>
            <a:pPr lvl="1"/>
            <a:r>
              <a:rPr lang="en-US" dirty="0"/>
              <a:t>Partial Load simulation </a:t>
            </a:r>
          </a:p>
          <a:p>
            <a:pPr lvl="1"/>
            <a:r>
              <a:rPr lang="en-US" dirty="0"/>
              <a:t>Performance Modelling merged with the sound model: </a:t>
            </a:r>
            <a:r>
              <a:rPr 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integration of </a:t>
            </a:r>
            <a:r>
              <a:rPr 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vxa</a:t>
            </a:r>
            <a:endParaRPr lang="en-US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dirty="0"/>
              <a:t>The model seems to work well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to be confirmed with </a:t>
            </a:r>
            <a:r>
              <a:rPr 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additional data including motorcycles</a:t>
            </a:r>
          </a:p>
          <a:p>
            <a:pPr lvl="1"/>
            <a:r>
              <a:rPr lang="en-US" dirty="0"/>
              <a:t>The full presentation could be done at a next GRB</a:t>
            </a:r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fr-FR" dirty="0"/>
              <a:t>topics </a:t>
            </a:r>
            <a:r>
              <a:rPr lang="fr-FR" dirty="0" err="1"/>
              <a:t>discussed</a:t>
            </a:r>
            <a:r>
              <a:rPr lang="fr-FR" dirty="0"/>
              <a:t> </a:t>
            </a:r>
            <a:r>
              <a:rPr lang="fr-FR" dirty="0" err="1"/>
              <a:t>during</a:t>
            </a:r>
            <a:r>
              <a:rPr lang="fr-FR" dirty="0"/>
              <a:t> the 10</a:t>
            </a:r>
            <a:r>
              <a:rPr lang="fr-FR" baseline="30000" dirty="0"/>
              <a:t>th</a:t>
            </a:r>
            <a:r>
              <a:rPr lang="fr-FR" dirty="0"/>
              <a:t> SESSION of IWG ASEP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fr-FR" dirty="0"/>
              <a:t>00 </a:t>
            </a:r>
            <a:r>
              <a:rPr lang="fr-FR" dirty="0" err="1"/>
              <a:t>chapter</a:t>
            </a:r>
            <a:r>
              <a:rPr lang="fr-FR" dirty="0"/>
              <a:t> </a:t>
            </a:r>
            <a:r>
              <a:rPr lang="fr-FR" dirty="0" err="1"/>
              <a:t>title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17894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22"/>
          </p:nvPr>
        </p:nvSpPr>
        <p:spPr>
          <a:xfrm>
            <a:off x="180975" y="811212"/>
            <a:ext cx="8732699" cy="3869072"/>
          </a:xfrm>
        </p:spPr>
        <p:txBody>
          <a:bodyPr/>
          <a:lstStyle/>
          <a:p>
            <a:r>
              <a:rPr lang="en-US" dirty="0"/>
              <a:t>CATARC – </a:t>
            </a:r>
            <a:r>
              <a:rPr lang="en-US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 collection</a:t>
            </a:r>
            <a:r>
              <a:rPr lang="en-US" dirty="0"/>
              <a:t>: tests and calculations done according to the new Model proposed by the group – they need more data for MPV, SUV and especially micro-trucks</a:t>
            </a:r>
          </a:p>
          <a:p>
            <a:pPr lvl="1"/>
            <a:r>
              <a:rPr lang="en-US" dirty="0"/>
              <a:t>Database to be consolidated</a:t>
            </a:r>
          </a:p>
          <a:p>
            <a:pPr lvl="1"/>
            <a:r>
              <a:rPr lang="en-US" dirty="0"/>
              <a:t>Do we need ASEP for all vehicles?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The group has to identify the vehicles which are really concerned by ASEP</a:t>
            </a:r>
          </a:p>
          <a:p>
            <a:r>
              <a:rPr lang="en-US" dirty="0"/>
              <a:t>JAMA: according to the presentation, </a:t>
            </a:r>
            <a:r>
              <a:rPr lang="en-US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Stationary sound </a:t>
            </a:r>
            <a:r>
              <a:rPr lang="en-US" dirty="0"/>
              <a:t>has to be managed for both Type-Approval by Technical Services, and Roadside check by the police</a:t>
            </a:r>
          </a:p>
          <a:p>
            <a:pPr lvl="1"/>
            <a:r>
              <a:rPr lang="fr-FR" dirty="0" err="1"/>
              <a:t>Proposal</a:t>
            </a:r>
            <a:r>
              <a:rPr lang="fr-FR" dirty="0"/>
              <a:t> to </a:t>
            </a:r>
            <a:r>
              <a:rPr lang="fr-FR" dirty="0" err="1"/>
              <a:t>add</a:t>
            </a:r>
            <a:r>
              <a:rPr lang="fr-FR" dirty="0"/>
              <a:t> a sentence in UN-R51-03 </a:t>
            </a:r>
            <a:r>
              <a:rPr lang="fr-FR" dirty="0" err="1"/>
              <a:t>through</a:t>
            </a:r>
            <a:r>
              <a:rPr lang="fr-FR" dirty="0"/>
              <a:t> a </a:t>
            </a:r>
            <a:r>
              <a:rPr lang="fr-FR" dirty="0" err="1"/>
              <a:t>Supplement</a:t>
            </a:r>
            <a:r>
              <a:rPr lang="fr-FR" dirty="0"/>
              <a:t> 6 </a:t>
            </a:r>
            <a:r>
              <a:rPr lang="fr-FR" i="1" dirty="0"/>
              <a:t>(</a:t>
            </a:r>
            <a:r>
              <a:rPr lang="fr-FR" i="1" dirty="0" err="1"/>
              <a:t>next</a:t>
            </a:r>
            <a:r>
              <a:rPr lang="fr-FR" i="1" dirty="0"/>
              <a:t> slides of </a:t>
            </a:r>
            <a:r>
              <a:rPr lang="fr-FR" i="1" dirty="0" err="1"/>
              <a:t>this</a:t>
            </a:r>
            <a:r>
              <a:rPr lang="fr-FR" i="1" dirty="0"/>
              <a:t> </a:t>
            </a:r>
            <a:r>
              <a:rPr lang="fr-FR" i="1" dirty="0" err="1"/>
              <a:t>presentation</a:t>
            </a:r>
            <a:r>
              <a:rPr lang="fr-FR" i="1" dirty="0"/>
              <a:t>)</a:t>
            </a:r>
          </a:p>
          <a:p>
            <a:pPr lvl="1"/>
            <a:r>
              <a:rPr lang="fr-FR" dirty="0"/>
              <a:t>Work to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continued</a:t>
            </a:r>
            <a:r>
              <a:rPr lang="fr-FR" dirty="0"/>
              <a:t> </a:t>
            </a:r>
            <a:r>
              <a:rPr lang="fr-FR" dirty="0" err="1"/>
              <a:t>according</a:t>
            </a:r>
            <a:r>
              <a:rPr lang="fr-FR" dirty="0"/>
              <a:t> to the feedback of GRB and IWG ASEP</a:t>
            </a:r>
          </a:p>
          <a:p>
            <a:pPr lvl="1"/>
            <a:endParaRPr lang="en-US" dirty="0"/>
          </a:p>
          <a:p>
            <a:pPr marL="539750" lvl="2" indent="0">
              <a:buNone/>
            </a:pPr>
            <a:endParaRPr lang="en-US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fr-FR" dirty="0"/>
              <a:t>topics </a:t>
            </a:r>
            <a:r>
              <a:rPr lang="fr-FR" dirty="0" err="1"/>
              <a:t>discussed</a:t>
            </a:r>
            <a:r>
              <a:rPr lang="fr-FR" dirty="0"/>
              <a:t> </a:t>
            </a:r>
            <a:r>
              <a:rPr lang="fr-FR" dirty="0" err="1"/>
              <a:t>during</a:t>
            </a:r>
            <a:r>
              <a:rPr lang="fr-FR" dirty="0"/>
              <a:t> the 10</a:t>
            </a:r>
            <a:r>
              <a:rPr lang="fr-FR" baseline="30000" dirty="0"/>
              <a:t>th</a:t>
            </a:r>
            <a:r>
              <a:rPr lang="fr-FR" dirty="0"/>
              <a:t> SESSION of IWG ASEP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fr-FR" dirty="0"/>
              <a:t>00 </a:t>
            </a:r>
            <a:r>
              <a:rPr lang="fr-FR" dirty="0" err="1"/>
              <a:t>chapter</a:t>
            </a:r>
            <a:r>
              <a:rPr lang="fr-FR" dirty="0"/>
              <a:t> </a:t>
            </a:r>
            <a:r>
              <a:rPr lang="fr-FR" dirty="0" err="1"/>
              <a:t>title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62153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xmlns="" id="{BBEB5EF2-6B8A-4179-82FB-832A0EE2A06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xmlns="" id="{85D50B9F-E70E-460F-910A-4D6E64768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INTRODUCTION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48709070-6D1A-4AB2-BEAB-831B4076BCA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82487" y="790645"/>
            <a:ext cx="7977810" cy="3734974"/>
          </a:xfrm>
        </p:spPr>
        <p:txBody>
          <a:bodyPr/>
          <a:lstStyle/>
          <a:p>
            <a:r>
              <a:rPr lang="fr-FR" dirty="0"/>
              <a:t>GRB 69th (</a:t>
            </a:r>
            <a:r>
              <a:rPr lang="fr-FR" dirty="0" err="1"/>
              <a:t>January</a:t>
            </a:r>
            <a:r>
              <a:rPr lang="fr-FR" dirty="0"/>
              <a:t> 2019):</a:t>
            </a:r>
          </a:p>
          <a:p>
            <a:pPr marL="0" indent="0">
              <a:buNone/>
            </a:pPr>
            <a:r>
              <a:rPr lang="fr-FR" dirty="0"/>
              <a:t>General </a:t>
            </a:r>
            <a:r>
              <a:rPr lang="fr-FR" dirty="0" err="1"/>
              <a:t>Reminder</a:t>
            </a:r>
            <a:r>
              <a:rPr lang="fr-FR" dirty="0"/>
              <a:t> on introduction of </a:t>
            </a:r>
            <a:r>
              <a:rPr lang="fr-FR" dirty="0" err="1"/>
              <a:t>Transitional</a:t>
            </a:r>
            <a:r>
              <a:rPr lang="fr-FR" dirty="0"/>
              <a:t> Provisions in </a:t>
            </a:r>
            <a:r>
              <a:rPr lang="fr-FR" dirty="0" err="1"/>
              <a:t>Supplements</a:t>
            </a:r>
            <a:r>
              <a:rPr lang="fr-FR" dirty="0"/>
              <a:t> 4, 5 and 6:</a:t>
            </a:r>
          </a:p>
          <a:p>
            <a:pPr lvl="1"/>
            <a:r>
              <a:rPr lang="en-US" dirty="0"/>
              <a:t>Supplements 1 and 2 launched when we had no revision of the 1958 Agreement</a:t>
            </a:r>
          </a:p>
          <a:p>
            <a:pPr lvl="1"/>
            <a:r>
              <a:rPr lang="en-US" dirty="0"/>
              <a:t>Supplement 3 (+20m for backfire + anchor point) has been done after Revision of the 1958 Agreement with retro application to extensions and 18 months have been introduced in Transitional Provisions (TPs)</a:t>
            </a:r>
          </a:p>
          <a:p>
            <a:pPr lvl="1"/>
            <a:r>
              <a:rPr lang="en-US" dirty="0"/>
              <a:t>Currently no TPs in Supplements 4 and 5 (only clarifications)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can we apply Supplements 4 &amp; 5 without applying Supplement 3 because of the TPs? </a:t>
            </a:r>
          </a:p>
          <a:p>
            <a:pPr marL="266700" lvl="1" indent="0">
              <a:buNone/>
            </a:pP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Because of inconsistencies, we need to adjust TPs in all Supplements </a:t>
            </a: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861661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xmlns="" id="{BBEB5EF2-6B8A-4179-82FB-832A0EE2A06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xmlns="" id="{85D50B9F-E70E-460F-910A-4D6E64768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RELATED DOCUMENTS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48709070-6D1A-4AB2-BEAB-831B4076BCA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24852" y="874869"/>
            <a:ext cx="8694457" cy="3734974"/>
          </a:xfrm>
        </p:spPr>
        <p:txBody>
          <a:bodyPr/>
          <a:lstStyle/>
          <a:p>
            <a:r>
              <a:rPr lang="fr-FR" dirty="0"/>
              <a:t>GRB 69th (</a:t>
            </a:r>
            <a:r>
              <a:rPr lang="fr-FR" dirty="0" err="1"/>
              <a:t>January</a:t>
            </a:r>
            <a:r>
              <a:rPr lang="fr-FR" dirty="0"/>
              <a:t> 2019): </a:t>
            </a:r>
          </a:p>
          <a:p>
            <a:pPr lvl="1"/>
            <a:r>
              <a:rPr lang="fr-FR" b="1" dirty="0"/>
              <a:t>ECE/TRANS/WP.29/GRB/2019/08</a:t>
            </a:r>
            <a:r>
              <a:rPr lang="fr-FR" dirty="0"/>
              <a:t> - </a:t>
            </a:r>
            <a:r>
              <a:rPr lang="fr-FR" dirty="0" err="1"/>
              <a:t>Corrigendum</a:t>
            </a:r>
            <a:r>
              <a:rPr lang="fr-FR" dirty="0"/>
              <a:t> 1 of UN-R51-03.</a:t>
            </a:r>
            <a:r>
              <a:rPr lang="fr-FR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Suppl. 3</a:t>
            </a:r>
            <a:r>
              <a:rPr lang="fr-FR" dirty="0"/>
              <a:t>. </a:t>
            </a:r>
            <a:endParaRPr lang="fr-FR" sz="1200" dirty="0"/>
          </a:p>
          <a:p>
            <a:pPr lvl="2"/>
            <a:r>
              <a:rPr lang="fr-FR" dirty="0"/>
              <a:t>To correct a </a:t>
            </a:r>
            <a:r>
              <a:rPr lang="fr-FR" dirty="0" err="1"/>
              <a:t>reference</a:t>
            </a:r>
            <a:r>
              <a:rPr lang="fr-FR" dirty="0"/>
              <a:t> </a:t>
            </a:r>
            <a:r>
              <a:rPr lang="fr-FR" dirty="0" err="1"/>
              <a:t>number</a:t>
            </a:r>
            <a:r>
              <a:rPr lang="fr-FR" dirty="0"/>
              <a:t> </a:t>
            </a:r>
            <a:r>
              <a:rPr lang="fr-FR" dirty="0" err="1"/>
              <a:t>linked</a:t>
            </a:r>
            <a:r>
              <a:rPr lang="fr-FR" dirty="0"/>
              <a:t> to a figure</a:t>
            </a:r>
          </a:p>
          <a:p>
            <a:pPr lvl="1"/>
            <a:r>
              <a:rPr lang="fr-FR" b="1" dirty="0"/>
              <a:t>ECE/TRANS/WP.29/GRB/2019/09</a:t>
            </a:r>
            <a:r>
              <a:rPr lang="fr-FR" dirty="0"/>
              <a:t> - </a:t>
            </a:r>
            <a:r>
              <a:rPr lang="fr-FR" dirty="0" err="1"/>
              <a:t>Corrigendum</a:t>
            </a:r>
            <a:r>
              <a:rPr lang="fr-FR" dirty="0"/>
              <a:t> 1 of UN-R51-03.</a:t>
            </a:r>
            <a:r>
              <a:rPr lang="fr-FR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Suppl. 4</a:t>
            </a:r>
            <a:r>
              <a:rPr lang="fr-FR" dirty="0"/>
              <a:t>. </a:t>
            </a:r>
          </a:p>
          <a:p>
            <a:pPr lvl="2"/>
            <a:r>
              <a:rPr lang="en-US" dirty="0"/>
              <a:t>To introduce transitional provisions in line with the transitional provisions in Supplement 3, and</a:t>
            </a:r>
          </a:p>
          <a:p>
            <a:pPr lvl="2"/>
            <a:r>
              <a:rPr lang="en-US" dirty="0"/>
              <a:t>To reintroduce a sentence deleted by mistake in Supplement 4 to the 03 series of amendments to UN Regulation No. 51</a:t>
            </a:r>
            <a:endParaRPr lang="fr-FR" dirty="0"/>
          </a:p>
          <a:p>
            <a:pPr lvl="1"/>
            <a:r>
              <a:rPr lang="fr-FR" b="1" dirty="0"/>
              <a:t>ECE/TRANS/WP.29/GRB/2019/11</a:t>
            </a:r>
            <a:r>
              <a:rPr lang="fr-FR" dirty="0"/>
              <a:t> – </a:t>
            </a:r>
            <a:r>
              <a:rPr lang="fr-FR" dirty="0" err="1"/>
              <a:t>Additional</a:t>
            </a:r>
            <a:r>
              <a:rPr lang="fr-FR" dirty="0"/>
              <a:t> </a:t>
            </a:r>
            <a:r>
              <a:rPr lang="fr-FR" dirty="0" err="1"/>
              <a:t>amendment</a:t>
            </a:r>
            <a:r>
              <a:rPr lang="fr-FR" dirty="0"/>
              <a:t> to UN-R51-03.</a:t>
            </a:r>
            <a:r>
              <a:rPr lang="fr-FR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Suppl. 5</a:t>
            </a:r>
            <a:r>
              <a:rPr lang="fr-FR" dirty="0"/>
              <a:t>.</a:t>
            </a:r>
          </a:p>
          <a:p>
            <a:pPr lvl="2"/>
            <a:r>
              <a:rPr lang="en-US" dirty="0"/>
              <a:t>To introduce a transitional provision in line with the transitional provisions of Supplement 3.</a:t>
            </a:r>
          </a:p>
          <a:p>
            <a:pPr lvl="2"/>
            <a:r>
              <a:rPr lang="en-US" dirty="0"/>
              <a:t>The new transitional provision should be added to the text of draft Supplement 5 to the 03 series of amendments to UN Regulation No. 51 which was adopted by the Working Party on Noise at its sixty-eighth session (ECE/TRANS/WP.29/GRB/2018/10, as amended by para. 5 of ECE/TRANS/WP.29/GRB/66).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66908422"/>
      </p:ext>
    </p:extLst>
  </p:cSld>
  <p:clrMapOvr>
    <a:masterClrMapping/>
  </p:clrMapOvr>
</p:sld>
</file>

<file path=ppt/theme/theme1.xml><?xml version="1.0" encoding="utf-8"?>
<a:theme xmlns:a="http://schemas.openxmlformats.org/drawingml/2006/main" name="RENAULT SECRET A">
  <a:themeElements>
    <a:clrScheme name="Groupe Renault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FCC33"/>
      </a:accent1>
      <a:accent2>
        <a:srgbClr val="C80E0E"/>
      </a:accent2>
      <a:accent3>
        <a:srgbClr val="9BC814"/>
      </a:accent3>
      <a:accent4>
        <a:srgbClr val="878785"/>
      </a:accent4>
      <a:accent5>
        <a:srgbClr val="97999B"/>
      </a:accent5>
      <a:accent6>
        <a:srgbClr val="CFC9C4"/>
      </a:accent6>
      <a:hlink>
        <a:srgbClr val="000000"/>
      </a:hlink>
      <a:folHlink>
        <a:srgbClr val="97999B"/>
      </a:folHlink>
    </a:clrScheme>
    <a:fontScheme name="Renaul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>
          <a:defRPr sz="1600" b="0" dirty="0" err="1" smtClean="0">
            <a:solidFill>
              <a:schemeClr val="tx1"/>
            </a:solidFill>
          </a:defRPr>
        </a:defPPr>
      </a:lstStyle>
    </a:txDef>
  </a:objectDefaults>
  <a:extraClrSchemeLst>
    <a:extraClrScheme>
      <a:clrScheme name="B_SIGN-FRANCAIS_Garde 1">
        <a:dk1>
          <a:srgbClr val="000000"/>
        </a:dk1>
        <a:lt1>
          <a:srgbClr val="FFFFFF"/>
        </a:lt1>
        <a:dk2>
          <a:srgbClr val="000000"/>
        </a:dk2>
        <a:lt2>
          <a:srgbClr val="8A8E91"/>
        </a:lt2>
        <a:accent1>
          <a:srgbClr val="F7B100"/>
        </a:accent1>
        <a:accent2>
          <a:srgbClr val="CCCCCC"/>
        </a:accent2>
        <a:accent3>
          <a:srgbClr val="FFFFFF"/>
        </a:accent3>
        <a:accent4>
          <a:srgbClr val="000000"/>
        </a:accent4>
        <a:accent5>
          <a:srgbClr val="FAD5AA"/>
        </a:accent5>
        <a:accent6>
          <a:srgbClr val="B9B9B9"/>
        </a:accent6>
        <a:hlink>
          <a:srgbClr val="9BC814"/>
        </a:hlink>
        <a:folHlink>
          <a:srgbClr val="C80E0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ésentation1" id="{2CEC4DE4-BEF2-400D-A018-406D806C438A}" vid="{6A1E8358-F087-4BC6-88C5-9A780D2C89A0}"/>
    </a:ext>
  </a:extLst>
</a:theme>
</file>

<file path=ppt/theme/theme2.xml><?xml version="1.0" encoding="utf-8"?>
<a:theme xmlns:a="http://schemas.openxmlformats.org/drawingml/2006/main" name="Thème Office">
  <a:themeElements>
    <a:clrScheme name="GROUPE RENAULT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FCD00"/>
      </a:accent1>
      <a:accent2>
        <a:srgbClr val="C80E0E"/>
      </a:accent2>
      <a:accent3>
        <a:srgbClr val="9BC814"/>
      </a:accent3>
      <a:accent4>
        <a:srgbClr val="878785"/>
      </a:accent4>
      <a:accent5>
        <a:srgbClr val="97999B"/>
      </a:accent5>
      <a:accent6>
        <a:srgbClr val="CFC9C4"/>
      </a:accent6>
      <a:hlink>
        <a:srgbClr val="000000"/>
      </a:hlink>
      <a:folHlink>
        <a:srgbClr val="97999B"/>
      </a:folHlink>
    </a:clrScheme>
    <a:fontScheme name="RENAULT">
      <a:majorFont>
        <a:latin typeface="Arial Narrow"/>
        <a:ea typeface="MS PGothic"/>
        <a:cs typeface=""/>
      </a:majorFont>
      <a:minorFont>
        <a:latin typeface="Arial"/>
        <a:ea typeface="MS PGothic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GROUPE RENAULT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FCD00"/>
      </a:accent1>
      <a:accent2>
        <a:srgbClr val="C80E0E"/>
      </a:accent2>
      <a:accent3>
        <a:srgbClr val="9BC814"/>
      </a:accent3>
      <a:accent4>
        <a:srgbClr val="878785"/>
      </a:accent4>
      <a:accent5>
        <a:srgbClr val="97999B"/>
      </a:accent5>
      <a:accent6>
        <a:srgbClr val="CFC9C4"/>
      </a:accent6>
      <a:hlink>
        <a:srgbClr val="000000"/>
      </a:hlink>
      <a:folHlink>
        <a:srgbClr val="97999B"/>
      </a:folHlink>
    </a:clrScheme>
    <a:fontScheme name="RENAULT">
      <a:majorFont>
        <a:latin typeface="Arial Narrow"/>
        <a:ea typeface="MS PGothic"/>
        <a:cs typeface=""/>
      </a:majorFont>
      <a:minorFont>
        <a:latin typeface="Arial"/>
        <a:ea typeface="MS PGothic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G_GROUPE RENAULT_PowerPoint template_EN_v6</Template>
  <TotalTime>5605</TotalTime>
  <Words>1426</Words>
  <Application>Microsoft Office PowerPoint</Application>
  <PresentationFormat>On-screen Show (16:9)</PresentationFormat>
  <Paragraphs>127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RENAULT SECRET A</vt:lpstr>
      <vt:lpstr>IWG for ASEP  Status report TO GRB-69 (January 2019) after the 10th session on November 2018  </vt:lpstr>
      <vt:lpstr>FOLLOW-UP of the meetings</vt:lpstr>
      <vt:lpstr>PARTICIPAtion</vt:lpstr>
      <vt:lpstr>topics discussed during the 10th SESSION of IWG ASEP</vt:lpstr>
      <vt:lpstr>topics discussed during the 10th SESSION of IWG ASEP</vt:lpstr>
      <vt:lpstr>topics discussed during the 10th SESSION of IWG ASEP</vt:lpstr>
      <vt:lpstr>topics discussed during the 10th SESSION of IWG ASEP</vt:lpstr>
      <vt:lpstr>INTRODUCTION</vt:lpstr>
      <vt:lpstr>RELATED DOCUMENTS</vt:lpstr>
      <vt:lpstr>RELATED DOCUMENTS</vt:lpstr>
      <vt:lpstr>NEXT STEPS</vt:lpstr>
      <vt:lpstr>NEXT STEPS</vt:lpstr>
      <vt:lpstr>NEXT STEPS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subtitle</dc:title>
  <dc:creator>SILVANI Francoise</dc:creator>
  <cp:lastModifiedBy>Konstantin Glukhenkiy</cp:lastModifiedBy>
  <cp:revision>37</cp:revision>
  <cp:lastPrinted>2015-03-31T14:07:15Z</cp:lastPrinted>
  <dcterms:created xsi:type="dcterms:W3CDTF">2019-01-08T10:22:46Z</dcterms:created>
  <dcterms:modified xsi:type="dcterms:W3CDTF">2019-01-21T09:20:42Z</dcterms:modified>
</cp:coreProperties>
</file>