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32"/>
  </p:handoutMasterIdLst>
  <p:sldIdLst>
    <p:sldId id="274" r:id="rId2"/>
    <p:sldId id="338" r:id="rId3"/>
    <p:sldId id="343" r:id="rId4"/>
    <p:sldId id="393" r:id="rId5"/>
    <p:sldId id="395" r:id="rId6"/>
    <p:sldId id="342" r:id="rId7"/>
    <p:sldId id="394" r:id="rId8"/>
    <p:sldId id="396" r:id="rId9"/>
    <p:sldId id="397" r:id="rId10"/>
    <p:sldId id="346" r:id="rId11"/>
    <p:sldId id="387" r:id="rId12"/>
    <p:sldId id="349" r:id="rId13"/>
    <p:sldId id="356" r:id="rId14"/>
    <p:sldId id="351" r:id="rId15"/>
    <p:sldId id="350" r:id="rId16"/>
    <p:sldId id="352" r:id="rId17"/>
    <p:sldId id="362" r:id="rId18"/>
    <p:sldId id="353" r:id="rId19"/>
    <p:sldId id="354" r:id="rId20"/>
    <p:sldId id="355" r:id="rId21"/>
    <p:sldId id="389" r:id="rId22"/>
    <p:sldId id="380" r:id="rId23"/>
    <p:sldId id="375" r:id="rId24"/>
    <p:sldId id="392" r:id="rId25"/>
    <p:sldId id="390" r:id="rId26"/>
    <p:sldId id="391" r:id="rId27"/>
    <p:sldId id="360" r:id="rId28"/>
    <p:sldId id="359" r:id="rId29"/>
    <p:sldId id="386" r:id="rId30"/>
    <p:sldId id="31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21" autoAdjust="0"/>
    <p:restoredTop sz="94660"/>
  </p:normalViewPr>
  <p:slideViewPr>
    <p:cSldViewPr snapToGrid="0">
      <p:cViewPr>
        <p:scale>
          <a:sx n="80" d="100"/>
          <a:sy n="80" d="100"/>
        </p:scale>
        <p:origin x="-3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esktop\ANDREA\NTV\NTV%20Internazionale\IR%20Ital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esktop\ANDREA\NTV\NTV%20Internazionale\IR%20Ital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esktop\ANDREA\NTV\Demand%20Yield%202016%20Ital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Andrea28062014\NTV\Ufficio%20Studi%202015\Benefici%20concorrenza\Spagna%20(Salvato%20automaticamente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esktop\ANDREA\NTV\Roma%20Milan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esktop\ANDREA\NTV\Demand%20Yield%202016%20Ita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ITALO - Passengers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Foglio1!$A$9</c:f>
              <c:strCache>
                <c:ptCount val="1"/>
                <c:pt idx="0">
                  <c:v>PAX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Foglio1!$B$6:$E$6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Foglio1!$B$9:$E$9</c:f>
              <c:numCache>
                <c:formatCode>General</c:formatCode>
                <c:ptCount val="4"/>
                <c:pt idx="0">
                  <c:v>6.56</c:v>
                </c:pt>
                <c:pt idx="1">
                  <c:v>9.1</c:v>
                </c:pt>
                <c:pt idx="2">
                  <c:v>11.1</c:v>
                </c:pt>
                <c:pt idx="3">
                  <c:v>12.8</c:v>
                </c:pt>
              </c:numCache>
            </c:numRef>
          </c:val>
        </c:ser>
        <c:axId val="190406656"/>
        <c:axId val="190408192"/>
      </c:barChart>
      <c:catAx>
        <c:axId val="190406656"/>
        <c:scaling>
          <c:orientation val="minMax"/>
        </c:scaling>
        <c:axPos val="b"/>
        <c:numFmt formatCode="General" sourceLinked="1"/>
        <c:tickLblPos val="nextTo"/>
        <c:crossAx val="190408192"/>
        <c:crosses val="autoZero"/>
        <c:auto val="1"/>
        <c:lblAlgn val="ctr"/>
        <c:lblOffset val="100"/>
      </c:catAx>
      <c:valAx>
        <c:axId val="190408192"/>
        <c:scaling>
          <c:orientation val="minMax"/>
        </c:scaling>
        <c:axPos val="l"/>
        <c:majorGridlines/>
        <c:numFmt formatCode="General" sourceLinked="1"/>
        <c:tickLblPos val="nextTo"/>
        <c:crossAx val="190406656"/>
        <c:crosses val="autoZero"/>
        <c:crossBetween val="between"/>
      </c:valAx>
    </c:plotArea>
    <c:plotVisOnly val="1"/>
  </c:chart>
  <c:txPr>
    <a:bodyPr/>
    <a:lstStyle/>
    <a:p>
      <a:pPr>
        <a:defRPr sz="2000">
          <a:latin typeface="Garamond" pitchFamily="18" charset="0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ITALO - Ebitda Margin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Foglio1!$A$10</c:f>
              <c:strCache>
                <c:ptCount val="1"/>
                <c:pt idx="0">
                  <c:v>Margin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Foglio1!$B$6:$E$6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Foglio1!$B$10:$E$10</c:f>
              <c:numCache>
                <c:formatCode>0.0%</c:formatCode>
                <c:ptCount val="4"/>
                <c:pt idx="0">
                  <c:v>-2.6415094339622643E-2</c:v>
                </c:pt>
                <c:pt idx="1">
                  <c:v>0.15755627009646375</c:v>
                </c:pt>
                <c:pt idx="2">
                  <c:v>0.26098901098901184</c:v>
                </c:pt>
                <c:pt idx="3">
                  <c:v>0.34285714285714286</c:v>
                </c:pt>
              </c:numCache>
            </c:numRef>
          </c:val>
        </c:ser>
        <c:axId val="190600320"/>
        <c:axId val="190601856"/>
      </c:barChart>
      <c:catAx>
        <c:axId val="190600320"/>
        <c:scaling>
          <c:orientation val="minMax"/>
        </c:scaling>
        <c:axPos val="b"/>
        <c:numFmt formatCode="General" sourceLinked="1"/>
        <c:tickLblPos val="low"/>
        <c:crossAx val="190601856"/>
        <c:crosses val="autoZero"/>
        <c:auto val="1"/>
        <c:lblAlgn val="ctr"/>
        <c:lblOffset val="100"/>
      </c:catAx>
      <c:valAx>
        <c:axId val="190601856"/>
        <c:scaling>
          <c:orientation val="minMax"/>
        </c:scaling>
        <c:axPos val="l"/>
        <c:majorGridlines/>
        <c:numFmt formatCode="0%" sourceLinked="0"/>
        <c:tickLblPos val="nextTo"/>
        <c:crossAx val="19060032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Garamond" pitchFamily="18" charset="0"/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Italo Load Factor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Italo!$A$5</c:f>
              <c:strCache>
                <c:ptCount val="1"/>
                <c:pt idx="0">
                  <c:v>LF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Italo!$B$2:$G$2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(est)</c:v>
                </c:pt>
              </c:strCache>
            </c:strRef>
          </c:cat>
          <c:val>
            <c:numRef>
              <c:f>Italo!$B$5:$G$5</c:f>
              <c:numCache>
                <c:formatCode>0%</c:formatCode>
                <c:ptCount val="6"/>
                <c:pt idx="0">
                  <c:v>0.47000000000000008</c:v>
                </c:pt>
                <c:pt idx="1">
                  <c:v>0.51</c:v>
                </c:pt>
                <c:pt idx="2">
                  <c:v>0.51700000000000002</c:v>
                </c:pt>
                <c:pt idx="3">
                  <c:v>0.72000000000000064</c:v>
                </c:pt>
                <c:pt idx="4">
                  <c:v>0.76000000000000156</c:v>
                </c:pt>
                <c:pt idx="5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EE-4E8F-8E89-43FC82901FA0}"/>
            </c:ext>
          </c:extLst>
        </c:ser>
        <c:axId val="190607360"/>
        <c:axId val="190608896"/>
      </c:barChart>
      <c:catAx>
        <c:axId val="190607360"/>
        <c:scaling>
          <c:orientation val="minMax"/>
        </c:scaling>
        <c:axPos val="b"/>
        <c:numFmt formatCode="General" sourceLinked="1"/>
        <c:tickLblPos val="nextTo"/>
        <c:crossAx val="190608896"/>
        <c:crosses val="autoZero"/>
        <c:auto val="1"/>
        <c:lblAlgn val="ctr"/>
        <c:lblOffset val="100"/>
      </c:catAx>
      <c:valAx>
        <c:axId val="190608896"/>
        <c:scaling>
          <c:orientation val="minMax"/>
        </c:scaling>
        <c:axPos val="l"/>
        <c:majorGridlines/>
        <c:numFmt formatCode="0%" sourceLinked="1"/>
        <c:tickLblPos val="nextTo"/>
        <c:crossAx val="190607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solidFill>
            <a:schemeClr val="tx1"/>
          </a:solidFill>
          <a:latin typeface="Garamond" pitchFamily="18" charset="0"/>
        </a:defRPr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lang="en-US" sz="2800"/>
            </a:pPr>
            <a:r>
              <a:rPr lang="it-IT" sz="2800"/>
              <a:t>Channel Mix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Italo!$A$32</c:f>
              <c:strCache>
                <c:ptCount val="1"/>
                <c:pt idx="0">
                  <c:v>Web &amp; App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 b="1"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Italo!$B$31:$D$31</c:f>
              <c:strCache>
                <c:ptCount val="3"/>
                <c:pt idx="0">
                  <c:v>Estimated 2012</c:v>
                </c:pt>
                <c:pt idx="1">
                  <c:v>2012</c:v>
                </c:pt>
                <c:pt idx="2">
                  <c:v>2015</c:v>
                </c:pt>
              </c:strCache>
            </c:strRef>
          </c:cat>
          <c:val>
            <c:numRef>
              <c:f>Italo!$B$32:$D$32</c:f>
              <c:numCache>
                <c:formatCode>0%</c:formatCode>
                <c:ptCount val="3"/>
                <c:pt idx="0">
                  <c:v>0.46</c:v>
                </c:pt>
                <c:pt idx="1">
                  <c:v>0.70000000000000062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91-459E-8B5B-5B746634A652}"/>
            </c:ext>
          </c:extLst>
        </c:ser>
        <c:ser>
          <c:idx val="1"/>
          <c:order val="1"/>
          <c:tx>
            <c:strRef>
              <c:f>Italo!$A$33</c:f>
              <c:strCache>
                <c:ptCount val="1"/>
                <c:pt idx="0">
                  <c:v>Traditional Channel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 b="1"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Italo!$B$31:$D$31</c:f>
              <c:strCache>
                <c:ptCount val="3"/>
                <c:pt idx="0">
                  <c:v>Estimated 2012</c:v>
                </c:pt>
                <c:pt idx="1">
                  <c:v>2012</c:v>
                </c:pt>
                <c:pt idx="2">
                  <c:v>2015</c:v>
                </c:pt>
              </c:strCache>
            </c:strRef>
          </c:cat>
          <c:val>
            <c:numRef>
              <c:f>Italo!$B$33:$D$33</c:f>
              <c:numCache>
                <c:formatCode>0%</c:formatCode>
                <c:ptCount val="3"/>
                <c:pt idx="0">
                  <c:v>0.54</c:v>
                </c:pt>
                <c:pt idx="1">
                  <c:v>0.30000000000000032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91-459E-8B5B-5B746634A652}"/>
            </c:ext>
          </c:extLst>
        </c:ser>
        <c:gapWidth val="75"/>
        <c:overlap val="100"/>
        <c:axId val="190654336"/>
        <c:axId val="190655872"/>
      </c:barChart>
      <c:catAx>
        <c:axId val="19065433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190655872"/>
        <c:crosses val="autoZero"/>
        <c:auto val="1"/>
        <c:lblAlgn val="ctr"/>
        <c:lblOffset val="100"/>
      </c:catAx>
      <c:valAx>
        <c:axId val="19065587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it-IT"/>
          </a:p>
        </c:txPr>
        <c:crossAx val="190654336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lang="en-US" sz="2000"/>
          </a:pPr>
          <a:endParaRPr lang="it-IT"/>
        </a:p>
      </c:txPr>
    </c:legend>
    <c:plotVisOnly val="1"/>
    <c:dispBlanksAs val="gap"/>
  </c:chart>
  <c:txPr>
    <a:bodyPr/>
    <a:lstStyle/>
    <a:p>
      <a:pPr>
        <a:defRPr sz="1800">
          <a:latin typeface="Garamond" pitchFamily="18" charset="0"/>
        </a:defRPr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rot="0" vert="horz"/>
          <a:lstStyle/>
          <a:p>
            <a:pPr>
              <a:defRPr/>
            </a:pPr>
            <a:r>
              <a:rPr lang="it-IT"/>
              <a:t>Rome - Milan  Modal Share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Sheet1!$B$6</c:f>
              <c:strCache>
                <c:ptCount val="1"/>
                <c:pt idx="0">
                  <c:v>HSR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Sheet1!$C$5:$E$5</c:f>
              <c:strCache>
                <c:ptCount val="3"/>
                <c:pt idx="0">
                  <c:v>2008</c:v>
                </c:pt>
                <c:pt idx="1">
                  <c:v>2012</c:v>
                </c:pt>
                <c:pt idx="2">
                  <c:v>2018 (Est)</c:v>
                </c:pt>
              </c:strCache>
            </c:strRef>
          </c:cat>
          <c:val>
            <c:numRef>
              <c:f>Sheet1!$C$6:$E$6</c:f>
              <c:numCache>
                <c:formatCode>0%</c:formatCode>
                <c:ptCount val="3"/>
                <c:pt idx="0">
                  <c:v>0.3600000000000001</c:v>
                </c:pt>
                <c:pt idx="1">
                  <c:v>0.58000000000000007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7B-4634-9894-0A7BB3143BB0}"/>
            </c:ext>
          </c:extLst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Sheet1!$C$5:$E$5</c:f>
              <c:strCache>
                <c:ptCount val="3"/>
                <c:pt idx="0">
                  <c:v>2008</c:v>
                </c:pt>
                <c:pt idx="1">
                  <c:v>2012</c:v>
                </c:pt>
                <c:pt idx="2">
                  <c:v>2018 (Est)</c:v>
                </c:pt>
              </c:strCache>
            </c:strRef>
          </c:cat>
          <c:val>
            <c:numRef>
              <c:f>Sheet1!$C$7:$E$7</c:f>
              <c:numCache>
                <c:formatCode>0%</c:formatCode>
                <c:ptCount val="3"/>
                <c:pt idx="0">
                  <c:v>0.5</c:v>
                </c:pt>
                <c:pt idx="1">
                  <c:v>0.32000000000000012</c:v>
                </c:pt>
                <c:pt idx="2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7B-4634-9894-0A7BB3143BB0}"/>
            </c:ext>
          </c:extLst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Road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Sheet1!$C$5:$E$5</c:f>
              <c:strCache>
                <c:ptCount val="3"/>
                <c:pt idx="0">
                  <c:v>2008</c:v>
                </c:pt>
                <c:pt idx="1">
                  <c:v>2012</c:v>
                </c:pt>
                <c:pt idx="2">
                  <c:v>2018 (Est)</c:v>
                </c:pt>
              </c:strCache>
            </c:strRef>
          </c:cat>
          <c:val>
            <c:numRef>
              <c:f>Sheet1!$C$8:$E$8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</c:v>
                </c:pt>
                <c:pt idx="2">
                  <c:v>6.0000000000000019E-2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7B-4634-9894-0A7BB3143BB0}"/>
            </c:ext>
          </c:extLst>
        </c:ser>
        <c:gapWidth val="219"/>
        <c:overlap val="-27"/>
        <c:axId val="190730624"/>
        <c:axId val="190732160"/>
      </c:barChart>
      <c:catAx>
        <c:axId val="190730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90732160"/>
        <c:crosses val="autoZero"/>
        <c:auto val="1"/>
        <c:lblAlgn val="ctr"/>
        <c:lblOffset val="100"/>
      </c:catAx>
      <c:valAx>
        <c:axId val="190732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9073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Garamond" panose="02020404030301010803" pitchFamily="18" charset="0"/>
        </a:defRPr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/>
              <a:t>Competition in HSR in Italy 2011 - 2017</a:t>
            </a:r>
          </a:p>
          <a:p>
            <a:pPr>
              <a:defRPr/>
            </a:pPr>
            <a:endParaRPr lang="it-IT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'MKT Ita'!$AM$47</c:f>
              <c:strCache>
                <c:ptCount val="1"/>
                <c:pt idx="0">
                  <c:v>Demand</c:v>
                </c:pt>
              </c:strCache>
            </c:strRef>
          </c:tx>
          <c:spPr>
            <a:ln w="85725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layout/>
              <c:showVal val="1"/>
            </c:dLbl>
            <c:delete val="1"/>
          </c:dLbls>
          <c:cat>
            <c:strRef>
              <c:f>'MKT Ita'!$AN$46:$AT$46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(est)</c:v>
                </c:pt>
                <c:pt idx="6">
                  <c:v>2017 (est)</c:v>
                </c:pt>
              </c:strCache>
            </c:strRef>
          </c:cat>
          <c:val>
            <c:numRef>
              <c:f>'MKT Ita'!$AN$47:$AT$47</c:f>
              <c:numCache>
                <c:formatCode>0.0</c:formatCode>
                <c:ptCount val="7"/>
                <c:pt idx="0" formatCode="General">
                  <c:v>100</c:v>
                </c:pt>
                <c:pt idx="1">
                  <c:v>116</c:v>
                </c:pt>
                <c:pt idx="2">
                  <c:v>139.19999999999999</c:v>
                </c:pt>
                <c:pt idx="3">
                  <c:v>144.76799999999997</c:v>
                </c:pt>
                <c:pt idx="4">
                  <c:v>165.03551999999999</c:v>
                </c:pt>
                <c:pt idx="5" formatCode="General">
                  <c:v>178.2</c:v>
                </c:pt>
                <c:pt idx="6" formatCode="0">
                  <c:v>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EA-4238-B23E-0566E9415145}"/>
            </c:ext>
          </c:extLst>
        </c:ser>
        <c:ser>
          <c:idx val="1"/>
          <c:order val="1"/>
          <c:tx>
            <c:strRef>
              <c:f>'MKT Ita'!$AM$48</c:f>
              <c:strCache>
                <c:ptCount val="1"/>
                <c:pt idx="0">
                  <c:v>Yield</c:v>
                </c:pt>
              </c:strCache>
            </c:strRef>
          </c:tx>
          <c:spPr>
            <a:ln w="85725"/>
          </c:spPr>
          <c:marker>
            <c:symbol val="none"/>
          </c:marker>
          <c:dLbls>
            <c:dLbl>
              <c:idx val="6"/>
              <c:layout/>
              <c:showVal val="1"/>
            </c:dLbl>
            <c:delete val="1"/>
          </c:dLbls>
          <c:cat>
            <c:strRef>
              <c:f>'MKT Ita'!$AN$46:$AT$46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(est)</c:v>
                </c:pt>
                <c:pt idx="6">
                  <c:v>2017 (est)</c:v>
                </c:pt>
              </c:strCache>
            </c:strRef>
          </c:cat>
          <c:val>
            <c:numRef>
              <c:f>'MKT Ita'!$AN$48:$AT$48</c:f>
              <c:numCache>
                <c:formatCode>0.0</c:formatCode>
                <c:ptCount val="7"/>
                <c:pt idx="0" formatCode="General">
                  <c:v>100</c:v>
                </c:pt>
                <c:pt idx="1">
                  <c:v>70</c:v>
                </c:pt>
                <c:pt idx="2">
                  <c:v>68.599999999999994</c:v>
                </c:pt>
                <c:pt idx="3">
                  <c:v>68.599999999999994</c:v>
                </c:pt>
                <c:pt idx="4">
                  <c:v>60.368000000000002</c:v>
                </c:pt>
                <c:pt idx="5" formatCode="General">
                  <c:v>58.6</c:v>
                </c:pt>
                <c:pt idx="6" formatCode="0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EA-4238-B23E-0566E9415145}"/>
            </c:ext>
          </c:extLst>
        </c:ser>
        <c:ser>
          <c:idx val="2"/>
          <c:order val="2"/>
          <c:tx>
            <c:strRef>
              <c:f>'MKT Ita'!$AM$49</c:f>
              <c:strCache>
                <c:ptCount val="1"/>
                <c:pt idx="0">
                  <c:v>GDP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"/>
              <c:layout/>
              <c:showVal val="1"/>
            </c:dLbl>
            <c:delete val="1"/>
          </c:dLbls>
          <c:cat>
            <c:strRef>
              <c:f>'MKT Ita'!$AN$46:$AT$46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(est)</c:v>
                </c:pt>
                <c:pt idx="6">
                  <c:v>2017 (est)</c:v>
                </c:pt>
              </c:strCache>
            </c:strRef>
          </c:cat>
          <c:val>
            <c:numRef>
              <c:f>'MKT Ita'!$AN$49:$AT$49</c:f>
              <c:numCache>
                <c:formatCode>0.0</c:formatCode>
                <c:ptCount val="7"/>
                <c:pt idx="0" formatCode="General">
                  <c:v>100</c:v>
                </c:pt>
                <c:pt idx="1">
                  <c:v>97.6</c:v>
                </c:pt>
                <c:pt idx="2">
                  <c:v>95.745599999999996</c:v>
                </c:pt>
                <c:pt idx="3">
                  <c:v>95.362617599999979</c:v>
                </c:pt>
                <c:pt idx="4">
                  <c:v>96.030155923199985</c:v>
                </c:pt>
                <c:pt idx="5" formatCode="General">
                  <c:v>97</c:v>
                </c:pt>
                <c:pt idx="6" formatCode="0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EA-4238-B23E-0566E9415145}"/>
            </c:ext>
          </c:extLst>
        </c:ser>
        <c:marker val="1"/>
        <c:axId val="190862464"/>
        <c:axId val="190864000"/>
      </c:lineChart>
      <c:catAx>
        <c:axId val="190862464"/>
        <c:scaling>
          <c:orientation val="minMax"/>
        </c:scaling>
        <c:axPos val="b"/>
        <c:numFmt formatCode="General" sourceLinked="1"/>
        <c:majorTickMark val="none"/>
        <c:tickLblPos val="nextTo"/>
        <c:crossAx val="190864000"/>
        <c:crosses val="autoZero"/>
        <c:auto val="1"/>
        <c:lblAlgn val="ctr"/>
        <c:lblOffset val="100"/>
      </c:catAx>
      <c:valAx>
        <c:axId val="190864000"/>
        <c:scaling>
          <c:orientation val="minMax"/>
          <c:max val="210"/>
          <c:min val="5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it-IT"/>
          </a:p>
        </c:txPr>
        <c:crossAx val="190862464"/>
        <c:crosses val="autoZero"/>
        <c:crossBetween val="between"/>
        <c:majorUnit val="10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>
          <a:latin typeface="Garamond" pitchFamily="18" charset="0"/>
        </a:defRPr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DAA16-82C1-4732-B24F-0E0F58285A1E}" type="datetimeFigureOut">
              <a:rPr lang="it-IT" smtClean="0"/>
              <a:pPr/>
              <a:t>21/11/2018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94CB4-E3DA-4627-86B8-CD4566BE2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977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008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4364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46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56667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39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0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99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17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63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92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901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33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6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99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91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.giuricin@unimib.i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0335" y="1045607"/>
            <a:ext cx="79824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sz="5400" b="1" dirty="0" smtClean="0"/>
              <a:t>Innovation for passenger rail services</a:t>
            </a:r>
            <a:endParaRPr lang="pt-BR" sz="5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903" y="3675131"/>
            <a:ext cx="897057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Prof. </a:t>
            </a:r>
            <a:r>
              <a:rPr lang="en-US" sz="2400" dirty="0" smtClean="0"/>
              <a:t>Dr. Andrea </a:t>
            </a:r>
            <a:r>
              <a:rPr lang="en-US" sz="2400" dirty="0" err="1" smtClean="0"/>
              <a:t>Giuricin</a:t>
            </a:r>
            <a:endParaRPr lang="en-US" sz="2400" dirty="0" smtClean="0"/>
          </a:p>
          <a:p>
            <a:r>
              <a:rPr lang="en-US" dirty="0" smtClean="0"/>
              <a:t>Special Advisor for the M.D. of NTV - ITALO</a:t>
            </a:r>
          </a:p>
          <a:p>
            <a:r>
              <a:rPr lang="en-US" dirty="0" smtClean="0"/>
              <a:t>Senior Rail consultant at WORLD BANK</a:t>
            </a:r>
          </a:p>
          <a:p>
            <a:pPr algn="just"/>
            <a:r>
              <a:rPr lang="en-US" dirty="0" smtClean="0">
                <a:latin typeface="+mj-lt"/>
                <a:cs typeface="Times New Roman" pitchFamily="18" charset="0"/>
              </a:rPr>
              <a:t>CESISP – at University Milan </a:t>
            </a:r>
            <a:r>
              <a:rPr lang="en-US" dirty="0" err="1" smtClean="0">
                <a:latin typeface="+mj-lt"/>
                <a:cs typeface="Times New Roman" pitchFamily="18" charset="0"/>
              </a:rPr>
              <a:t>Bicocca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+mj-lt"/>
                <a:cs typeface="Times New Roman" pitchFamily="18" charset="0"/>
              </a:rPr>
              <a:t>Adj. Prof. UMN, MSUC, University Southern California, Purdue University</a:t>
            </a:r>
          </a:p>
          <a:p>
            <a:pPr algn="just"/>
            <a:r>
              <a:rPr lang="en-US" dirty="0" smtClean="0">
                <a:latin typeface="+mj-lt"/>
                <a:cs typeface="Times New Roman" pitchFamily="18" charset="0"/>
              </a:rPr>
              <a:t>Visiting Professor at China Academy Railway Sciences, Beijing, China</a:t>
            </a:r>
          </a:p>
          <a:p>
            <a:pPr algn="just"/>
            <a:r>
              <a:rPr lang="it-IT" dirty="0" smtClean="0">
                <a:latin typeface="+mj-lt"/>
                <a:cs typeface="Times New Roman" pitchFamily="18" charset="0"/>
              </a:rPr>
              <a:t>CEO - TRA </a:t>
            </a:r>
            <a:r>
              <a:rPr lang="it-IT" dirty="0" err="1" smtClean="0">
                <a:latin typeface="+mj-lt"/>
                <a:cs typeface="Times New Roman" pitchFamily="18" charset="0"/>
              </a:rPr>
              <a:t>Consulting</a:t>
            </a:r>
            <a:endParaRPr lang="it-IT" dirty="0">
              <a:latin typeface="+mj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5155" y="6287288"/>
            <a:ext cx="3488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Geneva, 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November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34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3" y="261730"/>
            <a:ext cx="8042039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 – S.KOREA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1765" y="3714752"/>
            <a:ext cx="3600821" cy="233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485" y="1316650"/>
            <a:ext cx="3414004" cy="204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4723137" y="1643050"/>
            <a:ext cx="4162697" cy="204466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Ø"/>
            </a:pPr>
            <a:r>
              <a:rPr lang="it-IT" sz="1900" dirty="0">
                <a:latin typeface="Garamond" pitchFamily="18" charset="0"/>
              </a:rPr>
              <a:t> SRT started the operation in December 2016</a:t>
            </a:r>
          </a:p>
          <a:p>
            <a:pPr algn="just"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Ø"/>
            </a:pPr>
            <a:r>
              <a:rPr lang="it-IT" sz="1900" dirty="0">
                <a:latin typeface="Garamond" pitchFamily="18" charset="0"/>
              </a:rPr>
              <a:t> SRT has two main lines (Seoul to Busan, Seoul to Mokpo), with an open access competition in the mayority part of the infrastructure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36923" y="3643314"/>
            <a:ext cx="3481687" cy="240373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Ø"/>
            </a:pPr>
            <a:r>
              <a:rPr lang="it-IT" sz="1900" dirty="0" err="1" smtClean="0">
                <a:latin typeface="Garamond" pitchFamily="18" charset="0"/>
              </a:rPr>
              <a:t>Maintenance</a:t>
            </a:r>
            <a:r>
              <a:rPr lang="it-IT" sz="1900" dirty="0" smtClean="0">
                <a:latin typeface="Garamond" pitchFamily="18" charset="0"/>
              </a:rPr>
              <a:t> </a:t>
            </a:r>
            <a:r>
              <a:rPr lang="it-IT" sz="1900" dirty="0" err="1">
                <a:latin typeface="Garamond" pitchFamily="18" charset="0"/>
              </a:rPr>
              <a:t>from</a:t>
            </a:r>
            <a:r>
              <a:rPr lang="it-IT" sz="1900" dirty="0">
                <a:latin typeface="Garamond" pitchFamily="18" charset="0"/>
              </a:rPr>
              <a:t> </a:t>
            </a:r>
            <a:r>
              <a:rPr lang="it-IT" sz="1900" dirty="0" err="1">
                <a:latin typeface="Garamond" pitchFamily="18" charset="0"/>
              </a:rPr>
              <a:t>Korail</a:t>
            </a:r>
            <a:r>
              <a:rPr lang="it-IT" sz="1900" dirty="0">
                <a:latin typeface="Garamond" pitchFamily="18" charset="0"/>
              </a:rPr>
              <a:t> (the </a:t>
            </a:r>
            <a:r>
              <a:rPr lang="it-IT" sz="1900" dirty="0" err="1">
                <a:latin typeface="Garamond" pitchFamily="18" charset="0"/>
              </a:rPr>
              <a:t>incumbent</a:t>
            </a:r>
            <a:r>
              <a:rPr lang="it-IT" sz="1900" dirty="0" smtClean="0">
                <a:latin typeface="Garamond" pitchFamily="18" charset="0"/>
              </a:rPr>
              <a:t>)</a:t>
            </a:r>
          </a:p>
          <a:p>
            <a:pPr algn="just"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Ø"/>
            </a:pPr>
            <a:r>
              <a:rPr lang="it-IT" sz="1900" dirty="0" smtClean="0">
                <a:latin typeface="Garamond" pitchFamily="18" charset="0"/>
              </a:rPr>
              <a:t> 32 </a:t>
            </a:r>
            <a:r>
              <a:rPr lang="it-IT" sz="1900" dirty="0" err="1" smtClean="0">
                <a:latin typeface="Garamond" pitchFamily="18" charset="0"/>
              </a:rPr>
              <a:t>Sets</a:t>
            </a:r>
            <a:r>
              <a:rPr lang="it-IT" sz="1900" dirty="0" smtClean="0">
                <a:latin typeface="Garamond" pitchFamily="18" charset="0"/>
              </a:rPr>
              <a:t> </a:t>
            </a:r>
            <a:r>
              <a:rPr lang="it-IT" sz="1900" dirty="0" err="1" smtClean="0">
                <a:latin typeface="Garamond" pitchFamily="18" charset="0"/>
              </a:rPr>
              <a:t>of</a:t>
            </a:r>
            <a:r>
              <a:rPr lang="it-IT" sz="1900" dirty="0" smtClean="0">
                <a:latin typeface="Garamond" pitchFamily="18" charset="0"/>
              </a:rPr>
              <a:t> </a:t>
            </a:r>
            <a:r>
              <a:rPr lang="it-IT" sz="1900" dirty="0" err="1" smtClean="0">
                <a:latin typeface="Garamond" pitchFamily="18" charset="0"/>
              </a:rPr>
              <a:t>train</a:t>
            </a:r>
            <a:r>
              <a:rPr lang="it-IT" sz="1900" dirty="0" smtClean="0">
                <a:latin typeface="Garamond" pitchFamily="18" charset="0"/>
              </a:rPr>
              <a:t> (22 </a:t>
            </a:r>
            <a:r>
              <a:rPr lang="it-IT" sz="1900" dirty="0" err="1" smtClean="0">
                <a:latin typeface="Garamond" pitchFamily="18" charset="0"/>
              </a:rPr>
              <a:t>leased</a:t>
            </a:r>
            <a:r>
              <a:rPr lang="it-IT" sz="1900" dirty="0" smtClean="0">
                <a:latin typeface="Garamond" pitchFamily="18" charset="0"/>
              </a:rPr>
              <a:t> </a:t>
            </a:r>
            <a:r>
              <a:rPr lang="it-IT" sz="1900" dirty="0" err="1" smtClean="0">
                <a:latin typeface="Garamond" pitchFamily="18" charset="0"/>
              </a:rPr>
              <a:t>by</a:t>
            </a:r>
            <a:r>
              <a:rPr lang="it-IT" sz="1900" dirty="0" smtClean="0">
                <a:latin typeface="Garamond" pitchFamily="18" charset="0"/>
              </a:rPr>
              <a:t> </a:t>
            </a:r>
            <a:r>
              <a:rPr lang="it-IT" sz="1900" dirty="0" err="1" smtClean="0">
                <a:latin typeface="Garamond" pitchFamily="18" charset="0"/>
              </a:rPr>
              <a:t>Korail</a:t>
            </a:r>
            <a:r>
              <a:rPr lang="it-IT" sz="1900" dirty="0" smtClean="0">
                <a:latin typeface="Garamond" pitchFamily="18" charset="0"/>
              </a:rPr>
              <a:t>)</a:t>
            </a:r>
            <a:endParaRPr lang="it-IT" sz="1900" dirty="0">
              <a:latin typeface="Garamond" pitchFamily="18" charset="0"/>
            </a:endParaRPr>
          </a:p>
          <a:p>
            <a:pPr algn="just"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Ø"/>
            </a:pPr>
            <a:r>
              <a:rPr lang="it-IT" sz="1900" dirty="0">
                <a:latin typeface="Garamond" pitchFamily="18" charset="0"/>
              </a:rPr>
              <a:t> New station in Seoul (</a:t>
            </a:r>
            <a:r>
              <a:rPr lang="it-IT" sz="1900" dirty="0" err="1">
                <a:latin typeface="Garamond" pitchFamily="18" charset="0"/>
              </a:rPr>
              <a:t>Suseo</a:t>
            </a:r>
            <a:r>
              <a:rPr lang="it-IT" sz="1900" dirty="0">
                <a:latin typeface="Garamond" pitchFamily="18" charset="0"/>
              </a:rPr>
              <a:t>)</a:t>
            </a:r>
          </a:p>
          <a:p>
            <a:pPr algn="just">
              <a:spcBef>
                <a:spcPts val="720"/>
              </a:spcBef>
              <a:spcAft>
                <a:spcPts val="720"/>
              </a:spcAft>
              <a:buFont typeface="Wingdings" pitchFamily="2" charset="2"/>
              <a:buChar char="Ø"/>
            </a:pPr>
            <a:r>
              <a:rPr lang="it-IT" sz="1900" dirty="0">
                <a:latin typeface="Garamond" pitchFamily="18" charset="0"/>
              </a:rPr>
              <a:t> </a:t>
            </a:r>
            <a:r>
              <a:rPr lang="it-IT" sz="1900" b="1" dirty="0">
                <a:latin typeface="Garamond" pitchFamily="18" charset="0"/>
              </a:rPr>
              <a:t>MOU </a:t>
            </a:r>
            <a:r>
              <a:rPr lang="it-IT" sz="1900" b="1" dirty="0" err="1">
                <a:latin typeface="Garamond" pitchFamily="18" charset="0"/>
              </a:rPr>
              <a:t>with</a:t>
            </a:r>
            <a:r>
              <a:rPr lang="it-IT" sz="1900" b="1" dirty="0">
                <a:latin typeface="Garamond" pitchFamily="18" charset="0"/>
              </a:rPr>
              <a:t> NTV</a:t>
            </a: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967" y="2431724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 AND TECHNOLOGY</a:t>
            </a:r>
            <a:endParaRPr lang="en-US" sz="4000" b="1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4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4324" y="3499146"/>
            <a:ext cx="539750" cy="179388"/>
          </a:xfrm>
          <a:noFill/>
        </p:spPr>
        <p:txBody>
          <a:bodyPr/>
          <a:lstStyle/>
          <a:p>
            <a:fld id="{575CF087-0780-4ADF-9F8A-39848D909A7E}" type="slidenum">
              <a:rPr lang="en-GB" altLang="en-US"/>
              <a:pPr/>
              <a:t>12</a:t>
            </a:fld>
            <a:endParaRPr lang="en-GB" altLang="en-US"/>
          </a:p>
        </p:txBody>
      </p:sp>
      <p:grpSp>
        <p:nvGrpSpPr>
          <p:cNvPr id="5" name="Gruppo 1"/>
          <p:cNvGrpSpPr>
            <a:grpSpLocks/>
          </p:cNvGrpSpPr>
          <p:nvPr/>
        </p:nvGrpSpPr>
        <p:grpSpPr bwMode="auto">
          <a:xfrm>
            <a:off x="974516" y="1428736"/>
            <a:ext cx="7907479" cy="2680036"/>
            <a:chOff x="683577" y="1375389"/>
            <a:chExt cx="7984668" cy="3352801"/>
          </a:xfrm>
        </p:grpSpPr>
        <p:grpSp>
          <p:nvGrpSpPr>
            <p:cNvPr id="6" name="Gruppo 74"/>
            <p:cNvGrpSpPr>
              <a:grpSpLocks/>
            </p:cNvGrpSpPr>
            <p:nvPr/>
          </p:nvGrpSpPr>
          <p:grpSpPr bwMode="auto">
            <a:xfrm>
              <a:off x="683577" y="1375389"/>
              <a:ext cx="7984668" cy="3352801"/>
              <a:chOff x="1000106" y="3454088"/>
              <a:chExt cx="8001056" cy="3422353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43014" y="3839308"/>
                <a:ext cx="7858148" cy="1347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00106" y="5187100"/>
                <a:ext cx="8001056" cy="1214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ttangolo arrotondato 13"/>
              <p:cNvSpPr/>
              <p:nvPr/>
            </p:nvSpPr>
            <p:spPr>
              <a:xfrm>
                <a:off x="3071148" y="4299954"/>
                <a:ext cx="1286852" cy="499093"/>
              </a:xfrm>
              <a:prstGeom prst="roundRect">
                <a:avLst/>
              </a:prstGeom>
              <a:solidFill>
                <a:srgbClr val="000099">
                  <a:alpha val="30196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ttangolo arrotondato 14"/>
              <p:cNvSpPr/>
              <p:nvPr/>
            </p:nvSpPr>
            <p:spPr>
              <a:xfrm>
                <a:off x="1889281" y="4308056"/>
                <a:ext cx="1070520" cy="499093"/>
              </a:xfrm>
              <a:prstGeom prst="roundRect">
                <a:avLst/>
              </a:prstGeom>
              <a:solidFill>
                <a:srgbClr val="AB0D01">
                  <a:alpha val="30980"/>
                </a:srgbClr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ttangolo arrotondato 15"/>
              <p:cNvSpPr/>
              <p:nvPr/>
            </p:nvSpPr>
            <p:spPr>
              <a:xfrm>
                <a:off x="1143257" y="5512037"/>
                <a:ext cx="7215275" cy="500714"/>
              </a:xfrm>
              <a:prstGeom prst="roundRect">
                <a:avLst/>
              </a:prstGeom>
              <a:solidFill>
                <a:srgbClr val="FFC000">
                  <a:alpha val="31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ttangolo arrotondato 16"/>
              <p:cNvSpPr/>
              <p:nvPr/>
            </p:nvSpPr>
            <p:spPr>
              <a:xfrm>
                <a:off x="4429579" y="4283749"/>
                <a:ext cx="1285261" cy="500714"/>
              </a:xfrm>
              <a:prstGeom prst="roundRect">
                <a:avLst/>
              </a:prstGeom>
              <a:solidFill>
                <a:srgbClr val="000099">
                  <a:alpha val="30196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Parentesi quadra aperta 17"/>
              <p:cNvSpPr/>
              <p:nvPr/>
            </p:nvSpPr>
            <p:spPr>
              <a:xfrm rot="5400000">
                <a:off x="2334950" y="3521904"/>
                <a:ext cx="142598" cy="1186639"/>
              </a:xfrm>
              <a:prstGeom prst="lef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Parentesi quadra aperta 18"/>
              <p:cNvSpPr/>
              <p:nvPr/>
            </p:nvSpPr>
            <p:spPr>
              <a:xfrm rot="5400000">
                <a:off x="5062869" y="2088790"/>
                <a:ext cx="66443" cy="3976715"/>
              </a:xfrm>
              <a:prstGeom prst="leftBracket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Parentesi quadra aperta 19"/>
              <p:cNvSpPr/>
              <p:nvPr/>
            </p:nvSpPr>
            <p:spPr>
              <a:xfrm rot="5400000" flipH="1">
                <a:off x="4707433" y="2524735"/>
                <a:ext cx="142598" cy="7270948"/>
              </a:xfrm>
              <a:prstGeom prst="leftBracke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4684086" y="3454088"/>
                <a:ext cx="1606576" cy="531502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1843152" y="3454088"/>
                <a:ext cx="1181868" cy="515297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3996917" y="6340078"/>
                <a:ext cx="1876989" cy="536363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5922" t="44444" r="45155" b="40849"/>
            <a:stretch>
              <a:fillRect/>
            </a:stretch>
          </p:blipFill>
          <p:spPr bwMode="auto">
            <a:xfrm>
              <a:off x="1682895" y="1384788"/>
              <a:ext cx="936678" cy="409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2414" t="44444" r="42104" b="41125"/>
            <a:stretch>
              <a:fillRect/>
            </a:stretch>
          </p:blipFill>
          <p:spPr bwMode="auto">
            <a:xfrm>
              <a:off x="3421843" y="1442790"/>
              <a:ext cx="1209003" cy="385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31636" t="45291" r="40813" b="41537"/>
            <a:stretch>
              <a:fillRect/>
            </a:stretch>
          </p:blipFill>
          <p:spPr bwMode="auto">
            <a:xfrm>
              <a:off x="2149092" y="4202264"/>
              <a:ext cx="1398738" cy="37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22528" t="44821" r="32310" b="40714"/>
            <a:stretch>
              <a:fillRect/>
            </a:stretch>
          </p:blipFill>
          <p:spPr bwMode="auto">
            <a:xfrm>
              <a:off x="6427154" y="4039690"/>
              <a:ext cx="2104838" cy="37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arrotondato 10"/>
            <p:cNvSpPr/>
            <p:nvPr/>
          </p:nvSpPr>
          <p:spPr>
            <a:xfrm>
              <a:off x="6883995" y="2161212"/>
              <a:ext cx="1357237" cy="490537"/>
            </a:xfrm>
            <a:prstGeom prst="roundRect">
              <a:avLst/>
            </a:prstGeom>
            <a:solidFill>
              <a:srgbClr val="FFC000">
                <a:alpha val="31000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</p:grpSp>
      <p:sp>
        <p:nvSpPr>
          <p:cNvPr id="24" name="Rettangolo arrotondato 28"/>
          <p:cNvSpPr/>
          <p:nvPr/>
        </p:nvSpPr>
        <p:spPr bwMode="auto">
          <a:xfrm>
            <a:off x="5760862" y="2071678"/>
            <a:ext cx="1270229" cy="392108"/>
          </a:xfrm>
          <a:prstGeom prst="roundRect">
            <a:avLst/>
          </a:prstGeom>
          <a:solidFill>
            <a:srgbClr val="000099">
              <a:alpha val="30196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5" name="CasellaDiTesto 31"/>
          <p:cNvSpPr txBox="1"/>
          <p:nvPr/>
        </p:nvSpPr>
        <p:spPr>
          <a:xfrm>
            <a:off x="7118184" y="2000240"/>
            <a:ext cx="193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Comfort</a:t>
            </a:r>
            <a:endParaRPr lang="it-IT" b="1" i="1" dirty="0">
              <a:solidFill>
                <a:srgbClr val="002060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7392" y="4071942"/>
            <a:ext cx="7715304" cy="214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4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813313" y="6008845"/>
            <a:ext cx="539750" cy="179388"/>
          </a:xfrm>
          <a:noFill/>
        </p:spPr>
        <p:txBody>
          <a:bodyPr/>
          <a:lstStyle/>
          <a:p>
            <a:fld id="{575CF087-0780-4ADF-9F8A-39848D909A7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698358" y="3506834"/>
            <a:ext cx="2510673" cy="217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268288" indent="-2682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575" indent="-2698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804863" indent="-268288" algn="l" defTabSz="806450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BAF18"/>
              </a:buClr>
              <a:buSzPct val="100000"/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</a:defRPr>
            </a:lvl3pPr>
            <a:lvl4pPr marL="1073150" indent="-2682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BAF18"/>
              </a:buClr>
              <a:buSzPct val="100000"/>
              <a:buFont typeface="Arial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4pPr>
            <a:lvl5pPr marL="1343025" indent="-2698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BAF18"/>
              </a:buClr>
              <a:buSzPct val="100000"/>
              <a:buFont typeface="Arial" charset="0"/>
              <a:buChar char="-"/>
              <a:defRPr sz="1400">
                <a:solidFill>
                  <a:schemeClr val="tx2"/>
                </a:solidFill>
                <a:latin typeface="+mn-lt"/>
              </a:defRPr>
            </a:lvl5pPr>
            <a:lvl6pPr marL="1978025" indent="-31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bg2"/>
                </a:solidFill>
                <a:latin typeface="+mn-lt"/>
              </a:defRPr>
            </a:lvl6pPr>
            <a:lvl7pPr marL="2435225" indent="-31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bg2"/>
                </a:solidFill>
                <a:latin typeface="+mn-lt"/>
              </a:defRPr>
            </a:lvl7pPr>
            <a:lvl8pPr marL="2892425" indent="-31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bg2"/>
                </a:solidFill>
                <a:latin typeface="+mn-lt"/>
              </a:defRPr>
            </a:lvl8pPr>
            <a:lvl9pPr marL="3349625" indent="-31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Clr>
                <a:srgbClr val="8E0C2E"/>
              </a:buClr>
              <a:defRPr/>
            </a:pPr>
            <a:r>
              <a:rPr lang="it-IT" sz="2400" kern="0" dirty="0">
                <a:solidFill>
                  <a:srgbClr val="2D2D2D"/>
                </a:solidFill>
                <a:latin typeface="Trebuchet MS" pitchFamily="34" charset="0"/>
              </a:rPr>
              <a:t>Club</a:t>
            </a:r>
          </a:p>
          <a:p>
            <a:pPr lvl="1">
              <a:buClr>
                <a:srgbClr val="68000F"/>
              </a:buClr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Highest comfort and privacy</a:t>
            </a:r>
          </a:p>
          <a:p>
            <a:pPr lvl="1">
              <a:buClr>
                <a:srgbClr val="68000F"/>
              </a:buClr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Customized service</a:t>
            </a:r>
          </a:p>
          <a:p>
            <a:pPr lvl="1">
              <a:buClr>
                <a:srgbClr val="68000F"/>
              </a:buClr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At seat TV screens</a:t>
            </a:r>
          </a:p>
          <a:p>
            <a:pPr lvl="1">
              <a:buClr>
                <a:srgbClr val="68000F"/>
              </a:buClr>
              <a:buFont typeface="Wingdings" pitchFamily="2" charset="2"/>
              <a:buChar char="§"/>
              <a:defRPr/>
            </a:pPr>
            <a:r>
              <a:rPr lang="en-GB" sz="1600" b="1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Lounge option</a:t>
            </a:r>
            <a:endParaRPr lang="it-IT" b="1" kern="0" dirty="0">
              <a:solidFill>
                <a:srgbClr val="2D2D2D"/>
              </a:solidFill>
              <a:latin typeface="Trebuchet MS" pitchFamily="34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6876" t="15764" r="24493" b="6250"/>
          <a:stretch>
            <a:fillRect/>
          </a:stretch>
        </p:blipFill>
        <p:spPr bwMode="auto">
          <a:xfrm>
            <a:off x="6627712" y="1506570"/>
            <a:ext cx="2654156" cy="19842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7348" t="11610" r="21606" b="9641"/>
          <a:stretch>
            <a:fillRect/>
          </a:stretch>
        </p:blipFill>
        <p:spPr bwMode="auto">
          <a:xfrm>
            <a:off x="3746029" y="1504798"/>
            <a:ext cx="2751464" cy="1994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l="25095" t="25391" r="25096" b="10626"/>
          <a:stretch>
            <a:fillRect/>
          </a:stretch>
        </p:blipFill>
        <p:spPr bwMode="auto">
          <a:xfrm>
            <a:off x="690814" y="1506569"/>
            <a:ext cx="2782492" cy="20082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3933073" y="3506834"/>
            <a:ext cx="2419958" cy="15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Clr>
                <a:srgbClr val="8E0C2E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2400" b="1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Prima</a:t>
            </a:r>
          </a:p>
          <a:p>
            <a:pPr marL="552450" lvl="1" indent="-285750" eaLnBrk="0" hangingPunct="0">
              <a:spcBef>
                <a:spcPts val="1200"/>
              </a:spcBef>
              <a:buClr>
                <a:srgbClr val="8E0C2E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High quality and comfort</a:t>
            </a:r>
          </a:p>
          <a:p>
            <a:pPr marL="552450" lvl="1" indent="-285750" eaLnBrk="0" hangingPunct="0">
              <a:spcBef>
                <a:spcPts val="1200"/>
              </a:spcBef>
              <a:buClr>
                <a:srgbClr val="8E0C2E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At seat service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6699150" y="3506834"/>
            <a:ext cx="2510673" cy="217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Clr>
                <a:srgbClr val="8E0C2E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2400" b="1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Smart</a:t>
            </a:r>
          </a:p>
          <a:p>
            <a:pPr marL="552450" lvl="1" indent="-285750" eaLnBrk="0" hangingPunct="0">
              <a:spcBef>
                <a:spcPts val="1200"/>
              </a:spcBef>
              <a:buClr>
                <a:srgbClr val="8E0C2E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Quality + entry price</a:t>
            </a:r>
          </a:p>
          <a:p>
            <a:pPr marL="552450" lvl="1" indent="-285750" eaLnBrk="0" hangingPunct="0">
              <a:spcBef>
                <a:spcPts val="1200"/>
              </a:spcBef>
              <a:buClr>
                <a:srgbClr val="8E0C2E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600" b="1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Special coach options: Cinema</a:t>
            </a:r>
            <a:endParaRPr lang="it-IT" sz="1600" b="1" kern="0" dirty="0">
              <a:solidFill>
                <a:srgbClr val="2D2D2D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3944175" y="5110989"/>
            <a:ext cx="2419958" cy="107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Clr>
                <a:srgbClr val="8E0C2E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2400" b="1" kern="0" dirty="0">
                <a:solidFill>
                  <a:srgbClr val="2D2D2D"/>
                </a:solidFill>
                <a:latin typeface="Trebuchet MS" pitchFamily="34" charset="0"/>
              </a:rPr>
              <a:t>Comfort</a:t>
            </a:r>
            <a:endParaRPr lang="it-IT" sz="2400" b="1" kern="0" dirty="0">
              <a:solidFill>
                <a:srgbClr val="2D2D2D"/>
              </a:solidFill>
              <a:latin typeface="Trebuchet MS" pitchFamily="34" charset="0"/>
              <a:cs typeface="+mn-cs"/>
            </a:endParaRPr>
          </a:p>
          <a:p>
            <a:pPr marL="552450" lvl="1" indent="-285750" eaLnBrk="0" hangingPunct="0">
              <a:spcBef>
                <a:spcPts val="1200"/>
              </a:spcBef>
              <a:buClr>
                <a:srgbClr val="8E0C2E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600" kern="0" dirty="0">
                <a:solidFill>
                  <a:srgbClr val="2D2D2D"/>
                </a:solidFill>
                <a:latin typeface="Trebuchet MS" pitchFamily="34" charset="0"/>
                <a:cs typeface="+mn-cs"/>
              </a:rPr>
              <a:t>High quality and comfort</a:t>
            </a: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4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76" y="1243215"/>
            <a:ext cx="8135331" cy="43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879665" y="1744679"/>
            <a:ext cx="813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/>
            <a:r>
              <a:rPr lang="it-IT" altLang="it-IT">
                <a:solidFill>
                  <a:srgbClr val="404040"/>
                </a:solidFill>
                <a:latin typeface="Trebuchet MS" pitchFamily="34" charset="0"/>
                <a:ea typeface="MS PGothic" pitchFamily="34" charset="-128"/>
              </a:rPr>
              <a:t>Specialist subsystems …</a:t>
            </a:r>
          </a:p>
        </p:txBody>
      </p:sp>
      <p:sp>
        <p:nvSpPr>
          <p:cNvPr id="5" name="Rettangolo 5"/>
          <p:cNvSpPr/>
          <p:nvPr/>
        </p:nvSpPr>
        <p:spPr>
          <a:xfrm>
            <a:off x="1960752" y="4941904"/>
            <a:ext cx="62642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i="1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Rettangolo 6"/>
          <p:cNvSpPr/>
          <p:nvPr/>
        </p:nvSpPr>
        <p:spPr>
          <a:xfrm>
            <a:off x="708215" y="2320942"/>
            <a:ext cx="8763000" cy="2952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>
                <a:solidFill>
                  <a:prstClr val="white">
                    <a:lumMod val="85000"/>
                  </a:prstClr>
                </a:solidFill>
              </a:ln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7" name="CasellaDiTesto 10"/>
          <p:cNvSpPr txBox="1">
            <a:spLocks noChangeArrowheads="1"/>
          </p:cNvSpPr>
          <p:nvPr/>
        </p:nvSpPr>
        <p:spPr bwMode="auto">
          <a:xfrm rot="-5400000">
            <a:off x="566927" y="2447942"/>
            <a:ext cx="765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it-IT" altLang="it-IT" sz="1600" b="1">
                <a:solidFill>
                  <a:srgbClr val="254061"/>
                </a:solidFill>
                <a:latin typeface="Trebuchet MS" pitchFamily="34" charset="0"/>
                <a:ea typeface="MS PGothic" pitchFamily="34" charset="-128"/>
              </a:rPr>
              <a:t>Front </a:t>
            </a:r>
          </a:p>
          <a:p>
            <a:pPr algn="ctr" defTabSz="912813"/>
            <a:r>
              <a:rPr lang="it-IT" altLang="it-IT" sz="1600" b="1">
                <a:solidFill>
                  <a:srgbClr val="254061"/>
                </a:solidFill>
                <a:latin typeface="Trebuchet MS" pitchFamily="34" charset="0"/>
                <a:ea typeface="MS PGothic" pitchFamily="34" charset="-128"/>
              </a:rPr>
              <a:t>Office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427124" y="2681041"/>
            <a:ext cx="2376000" cy="360040"/>
          </a:xfrm>
          <a:prstGeom prst="roundRect">
            <a:avLst>
              <a:gd name="adj" fmla="val 8639"/>
            </a:avLst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/>
          <a:lstStyle/>
          <a:p>
            <a:pPr marL="0" lvl="1" indent="-277813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ja-JP" sz="1700" b="1" kern="0" dirty="0" err="1">
                <a:solidFill>
                  <a:srgbClr val="FFFFE1"/>
                </a:solidFill>
                <a:latin typeface="Trebuchet MS"/>
                <a:cs typeface="Trebuchet MS"/>
              </a:rPr>
              <a:t>Dynamic Information</a:t>
            </a:r>
            <a:endParaRPr lang="it-IT" altLang="ja-JP" sz="1700" b="1" kern="0" dirty="0">
              <a:solidFill>
                <a:srgbClr val="FFFFE1"/>
              </a:solidFill>
              <a:latin typeface="Trebuchet MS"/>
              <a:cs typeface="Trebuchet MS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116324" y="2681041"/>
            <a:ext cx="2376000" cy="360040"/>
          </a:xfrm>
          <a:prstGeom prst="roundRect">
            <a:avLst>
              <a:gd name="adj" fmla="val 8639"/>
            </a:avLst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/>
          <a:lstStyle/>
          <a:p>
            <a:pPr marL="0" lvl="1" indent="-277813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ja-JP" sz="1700" b="1" kern="0" dirty="0">
                <a:solidFill>
                  <a:srgbClr val="FFFFE1"/>
                </a:solidFill>
                <a:latin typeface="Trebuchet MS"/>
                <a:cs typeface="Trebuchet MS"/>
              </a:rPr>
              <a:t>Distribution</a:t>
            </a:r>
          </a:p>
        </p:txBody>
      </p:sp>
      <p:sp>
        <p:nvSpPr>
          <p:cNvPr id="10" name="AutoShape 275"/>
          <p:cNvSpPr>
            <a:spLocks noChangeArrowheads="1"/>
          </p:cNvSpPr>
          <p:nvPr/>
        </p:nvSpPr>
        <p:spPr bwMode="auto">
          <a:xfrm>
            <a:off x="6837324" y="2681041"/>
            <a:ext cx="2376000" cy="36004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b="1" kern="0" dirty="0">
                <a:solidFill>
                  <a:srgbClr val="FFFFE1"/>
                </a:solidFill>
                <a:latin typeface="Trebuchet MS"/>
                <a:cs typeface="Trebuchet MS"/>
              </a:rPr>
              <a:t>CRM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700" b="1" kern="0" dirty="0">
              <a:solidFill>
                <a:srgbClr val="FFFFE1"/>
              </a:solidFill>
              <a:latin typeface="Trebuchet MS"/>
              <a:cs typeface="Trebuchet MS"/>
            </a:endParaRPr>
          </a:p>
        </p:txBody>
      </p:sp>
      <p:sp>
        <p:nvSpPr>
          <p:cNvPr id="11" name="AutoShape 275"/>
          <p:cNvSpPr>
            <a:spLocks noChangeArrowheads="1"/>
          </p:cNvSpPr>
          <p:nvPr/>
        </p:nvSpPr>
        <p:spPr bwMode="auto">
          <a:xfrm>
            <a:off x="1242315" y="3401177"/>
            <a:ext cx="7957209" cy="5040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rebuchet MS"/>
                <a:cs typeface="Trebuchet MS"/>
              </a:rPr>
              <a:t>Service-Oriented Architecture (SOA)</a:t>
            </a:r>
          </a:p>
        </p:txBody>
      </p:sp>
      <p:sp>
        <p:nvSpPr>
          <p:cNvPr id="12" name="Freccia bidirezionale verticale 12"/>
          <p:cNvSpPr/>
          <p:nvPr/>
        </p:nvSpPr>
        <p:spPr>
          <a:xfrm>
            <a:off x="2465577" y="3113104"/>
            <a:ext cx="180975" cy="252413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3" name="Freccia bidirezionale verticale 13"/>
          <p:cNvSpPr/>
          <p:nvPr/>
        </p:nvSpPr>
        <p:spPr>
          <a:xfrm>
            <a:off x="5237352" y="3113104"/>
            <a:ext cx="179388" cy="252413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4" name="Freccia bidirezionale verticale 14"/>
          <p:cNvSpPr/>
          <p:nvPr/>
        </p:nvSpPr>
        <p:spPr>
          <a:xfrm>
            <a:off x="8056752" y="3113104"/>
            <a:ext cx="179388" cy="252413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5" name="Rettangolo arrotondato 15"/>
          <p:cNvSpPr/>
          <p:nvPr/>
        </p:nvSpPr>
        <p:spPr bwMode="auto">
          <a:xfrm>
            <a:off x="1273515" y="4193209"/>
            <a:ext cx="1296000" cy="819000"/>
          </a:xfrm>
          <a:prstGeom prst="roundRect">
            <a:avLst/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 anchorCtr="1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err="1">
                <a:solidFill>
                  <a:prstClr val="white"/>
                </a:solidFill>
                <a:latin typeface="Trebuchet MS"/>
                <a:cs typeface="Trebuchet MS"/>
              </a:rPr>
              <a:t>Circulation</a:t>
            </a: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6" name="CasellaDiTesto 26"/>
          <p:cNvSpPr txBox="1">
            <a:spLocks noChangeArrowheads="1"/>
          </p:cNvSpPr>
          <p:nvPr/>
        </p:nvSpPr>
        <p:spPr bwMode="auto">
          <a:xfrm rot="-5400000">
            <a:off x="536765" y="4343417"/>
            <a:ext cx="82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it-IT" altLang="it-IT" sz="1600" b="1">
                <a:solidFill>
                  <a:srgbClr val="C00000"/>
                </a:solidFill>
                <a:latin typeface="Trebuchet MS" pitchFamily="34" charset="0"/>
                <a:ea typeface="MS PGothic" pitchFamily="34" charset="-128"/>
              </a:rPr>
              <a:t>Back</a:t>
            </a:r>
          </a:p>
          <a:p>
            <a:pPr algn="ctr" defTabSz="912813"/>
            <a:r>
              <a:rPr lang="it-IT" altLang="it-IT" sz="1600" b="1">
                <a:solidFill>
                  <a:srgbClr val="C00000"/>
                </a:solidFill>
                <a:latin typeface="Trebuchet MS" pitchFamily="34" charset="0"/>
                <a:ea typeface="MS PGothic" pitchFamily="34" charset="-128"/>
              </a:rPr>
              <a:t> Office</a:t>
            </a:r>
          </a:p>
        </p:txBody>
      </p:sp>
      <p:sp>
        <p:nvSpPr>
          <p:cNvPr id="17" name="Rettangolo arrotondato 17"/>
          <p:cNvSpPr/>
          <p:nvPr/>
        </p:nvSpPr>
        <p:spPr bwMode="auto">
          <a:xfrm>
            <a:off x="2691176" y="4193209"/>
            <a:ext cx="1296000" cy="819000"/>
          </a:xfrm>
          <a:prstGeom prst="roundRect">
            <a:avLst/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 anchorCtr="1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err="1">
                <a:solidFill>
                  <a:prstClr val="white"/>
                </a:solidFill>
                <a:latin typeface="Trebuchet MS"/>
                <a:cs typeface="Trebuchet MS"/>
              </a:rPr>
              <a:t>Fleet &amp; Crew</a:t>
            </a: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8" name="Rettangolo arrotondato 18"/>
          <p:cNvSpPr/>
          <p:nvPr/>
        </p:nvSpPr>
        <p:spPr bwMode="auto">
          <a:xfrm>
            <a:off x="4108837" y="4193209"/>
            <a:ext cx="1296000" cy="819000"/>
          </a:xfrm>
          <a:prstGeom prst="roundRect">
            <a:avLst/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 anchorCtr="1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prstClr val="white"/>
                </a:solidFill>
                <a:latin typeface="Trebuchet MS"/>
                <a:cs typeface="Trebuchet MS"/>
              </a:rPr>
              <a:t>Control Room</a:t>
            </a: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9" name="Rettangolo arrotondato 19"/>
          <p:cNvSpPr/>
          <p:nvPr/>
        </p:nvSpPr>
        <p:spPr bwMode="auto">
          <a:xfrm>
            <a:off x="5526498" y="4193209"/>
            <a:ext cx="1296000" cy="819000"/>
          </a:xfrm>
          <a:prstGeom prst="roundRect">
            <a:avLst/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 anchorCtr="1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b="1" dirty="0" err="1">
                <a:solidFill>
                  <a:prstClr val="white"/>
                </a:solidFill>
                <a:latin typeface="Trebuchet MS"/>
                <a:cs typeface="Trebuchet MS"/>
              </a:rPr>
              <a:t>Maintenance</a:t>
            </a:r>
            <a:endParaRPr lang="it-IT" sz="15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0" name="Rettangolo arrotondato 7"/>
          <p:cNvSpPr>
            <a:spLocks noChangeArrowheads="1"/>
          </p:cNvSpPr>
          <p:nvPr/>
        </p:nvSpPr>
        <p:spPr bwMode="auto">
          <a:xfrm>
            <a:off x="8361820" y="4193209"/>
            <a:ext cx="304800" cy="818079"/>
          </a:xfrm>
          <a:prstGeom prst="roundRect">
            <a:avLst>
              <a:gd name="adj" fmla="val 16667"/>
            </a:avLst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1" name="Rettangolo arrotondato 21"/>
          <p:cNvSpPr/>
          <p:nvPr/>
        </p:nvSpPr>
        <p:spPr bwMode="auto">
          <a:xfrm>
            <a:off x="6944159" y="4193209"/>
            <a:ext cx="1296000" cy="819000"/>
          </a:xfrm>
          <a:prstGeom prst="roundRect">
            <a:avLst/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 anchorCtr="1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prstClr val="white"/>
                </a:solidFill>
                <a:latin typeface="Trebuchet MS"/>
                <a:cs typeface="Trebuchet MS"/>
              </a:rPr>
              <a:t>Revenue Accounting</a:t>
            </a: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2" name="Rettangolo arrotondato 7"/>
          <p:cNvSpPr>
            <a:spLocks noChangeArrowheads="1"/>
          </p:cNvSpPr>
          <p:nvPr/>
        </p:nvSpPr>
        <p:spPr bwMode="auto">
          <a:xfrm>
            <a:off x="8788281" y="4193209"/>
            <a:ext cx="180975" cy="818079"/>
          </a:xfrm>
          <a:prstGeom prst="roundRect">
            <a:avLst>
              <a:gd name="adj" fmla="val 16667"/>
            </a:avLst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3" name="Rettangolo arrotondato 7"/>
          <p:cNvSpPr>
            <a:spLocks noChangeArrowheads="1"/>
          </p:cNvSpPr>
          <p:nvPr/>
        </p:nvSpPr>
        <p:spPr bwMode="auto">
          <a:xfrm>
            <a:off x="9090915" y="4193209"/>
            <a:ext cx="76200" cy="818079"/>
          </a:xfrm>
          <a:prstGeom prst="roundRect">
            <a:avLst>
              <a:gd name="adj" fmla="val 16667"/>
            </a:avLst>
          </a:prstGeom>
          <a:solidFill>
            <a:srgbClr val="A11D21"/>
          </a:solidFill>
          <a:ln w="12700">
            <a:solidFill>
              <a:srgbClr val="8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h="25400" prst="coolSlant"/>
            <a:contourClr>
              <a:schemeClr val="bg1">
                <a:lumMod val="75000"/>
              </a:schemeClr>
            </a:contourClr>
          </a:sp3d>
        </p:spPr>
        <p:txBody>
          <a:bodyPr lIns="0" rIns="0" anchor="ctr"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4" name="Freccia bidirezionale verticale 24"/>
          <p:cNvSpPr/>
          <p:nvPr/>
        </p:nvSpPr>
        <p:spPr>
          <a:xfrm>
            <a:off x="1824227" y="3941779"/>
            <a:ext cx="179388" cy="250825"/>
          </a:xfrm>
          <a:prstGeom prst="upDownArrow">
            <a:avLst/>
          </a:prstGeom>
          <a:solidFill>
            <a:srgbClr val="EEECE1">
              <a:lumMod val="5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5" name="Freccia bidirezionale verticale 25"/>
          <p:cNvSpPr/>
          <p:nvPr/>
        </p:nvSpPr>
        <p:spPr>
          <a:xfrm>
            <a:off x="3272027" y="3941779"/>
            <a:ext cx="179388" cy="250825"/>
          </a:xfrm>
          <a:prstGeom prst="upDownArrow">
            <a:avLst/>
          </a:prstGeom>
          <a:solidFill>
            <a:srgbClr val="EEECE1">
              <a:lumMod val="5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6" name="Freccia bidirezionale verticale 26"/>
          <p:cNvSpPr/>
          <p:nvPr/>
        </p:nvSpPr>
        <p:spPr>
          <a:xfrm>
            <a:off x="4643627" y="3941779"/>
            <a:ext cx="179388" cy="250825"/>
          </a:xfrm>
          <a:prstGeom prst="upDownArrow">
            <a:avLst/>
          </a:prstGeom>
          <a:solidFill>
            <a:srgbClr val="EEECE1">
              <a:lumMod val="5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7" name="Freccia bidirezionale verticale 27"/>
          <p:cNvSpPr/>
          <p:nvPr/>
        </p:nvSpPr>
        <p:spPr>
          <a:xfrm>
            <a:off x="6042215" y="3941779"/>
            <a:ext cx="180975" cy="250825"/>
          </a:xfrm>
          <a:prstGeom prst="upDownArrow">
            <a:avLst/>
          </a:prstGeom>
          <a:solidFill>
            <a:srgbClr val="EEECE1">
              <a:lumMod val="5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8" name="Freccia bidirezionale verticale 28"/>
          <p:cNvSpPr/>
          <p:nvPr/>
        </p:nvSpPr>
        <p:spPr>
          <a:xfrm>
            <a:off x="7490015" y="3941779"/>
            <a:ext cx="180975" cy="250825"/>
          </a:xfrm>
          <a:prstGeom prst="upDownArrow">
            <a:avLst/>
          </a:prstGeom>
          <a:solidFill>
            <a:srgbClr val="EEECE1">
              <a:lumMod val="5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9" name="CasellaDiTesto 39"/>
          <p:cNvSpPr txBox="1">
            <a:spLocks noChangeArrowheads="1"/>
          </p:cNvSpPr>
          <p:nvPr/>
        </p:nvSpPr>
        <p:spPr bwMode="auto">
          <a:xfrm>
            <a:off x="809815" y="5416567"/>
            <a:ext cx="8640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/>
            <a:r>
              <a:rPr lang="it-IT" altLang="it-IT">
                <a:solidFill>
                  <a:srgbClr val="404040"/>
                </a:solidFill>
                <a:latin typeface="Trebuchet MS" pitchFamily="34" charset="0"/>
                <a:ea typeface="MS PGothic" pitchFamily="34" charset="-128"/>
              </a:rPr>
              <a:t>.. totally integrated with SOA Architecture.</a:t>
            </a: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4" name="Triangolo isoscele 27"/>
          <p:cNvSpPr>
            <a:spLocks noChangeArrowheads="1"/>
          </p:cNvSpPr>
          <p:nvPr/>
        </p:nvSpPr>
        <p:spPr bwMode="auto">
          <a:xfrm>
            <a:off x="4214810" y="1163028"/>
            <a:ext cx="3881446" cy="5002249"/>
          </a:xfrm>
          <a:prstGeom prst="triangle">
            <a:avLst>
              <a:gd name="adj" fmla="val 50000"/>
            </a:avLst>
          </a:prstGeom>
          <a:solidFill>
            <a:srgbClr val="A11D2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5" name="Gruppo 51"/>
          <p:cNvGrpSpPr>
            <a:grpSpLocks/>
          </p:cNvGrpSpPr>
          <p:nvPr/>
        </p:nvGrpSpPr>
        <p:grpSpPr bwMode="auto">
          <a:xfrm>
            <a:off x="4288993" y="2700760"/>
            <a:ext cx="3531038" cy="864192"/>
            <a:chOff x="3276160" y="836712"/>
            <a:chExt cx="2879712" cy="675377"/>
          </a:xfrm>
        </p:grpSpPr>
        <p:sp>
          <p:nvSpPr>
            <p:cNvPr id="6" name="Pentagono 32"/>
            <p:cNvSpPr>
              <a:spLocks noChangeArrowheads="1"/>
            </p:cNvSpPr>
            <p:nvPr/>
          </p:nvSpPr>
          <p:spPr bwMode="auto">
            <a:xfrm>
              <a:off x="3419872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Pentagono 34"/>
            <p:cNvSpPr>
              <a:spLocks noChangeArrowheads="1"/>
            </p:cNvSpPr>
            <p:nvPr/>
          </p:nvSpPr>
          <p:spPr bwMode="auto">
            <a:xfrm flipH="1">
              <a:off x="3276160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8" name="CasellaDiTesto 35"/>
          <p:cNvSpPr txBox="1">
            <a:spLocks noChangeArrowheads="1"/>
          </p:cNvSpPr>
          <p:nvPr/>
        </p:nvSpPr>
        <p:spPr bwMode="auto">
          <a:xfrm>
            <a:off x="4300253" y="2789049"/>
            <a:ext cx="35070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“Supporter”</a:t>
            </a:r>
          </a:p>
          <a:p>
            <a:pPr algn="ctr"/>
            <a:r>
              <a:rPr lang="it-IT" sz="1800" b="1" dirty="0" err="1">
                <a:solidFill>
                  <a:srgbClr val="000000"/>
                </a:solidFill>
                <a:latin typeface="Calibri" pitchFamily="34" charset="0"/>
              </a:rPr>
              <a:t>Frequent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latin typeface="Calibri" pitchFamily="34" charset="0"/>
              </a:rPr>
              <a:t>Traveler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 - </a:t>
            </a:r>
            <a:r>
              <a:rPr lang="it-IT" sz="1800" b="1" dirty="0" err="1">
                <a:solidFill>
                  <a:srgbClr val="000000"/>
                </a:solidFill>
                <a:latin typeface="Calibri" pitchFamily="34" charset="0"/>
              </a:rPr>
              <a:t>Connoisseur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9" name="Gruppo 107"/>
          <p:cNvGrpSpPr>
            <a:grpSpLocks/>
          </p:cNvGrpSpPr>
          <p:nvPr/>
        </p:nvGrpSpPr>
        <p:grpSpPr bwMode="auto">
          <a:xfrm>
            <a:off x="4322568" y="5083725"/>
            <a:ext cx="3508576" cy="867239"/>
            <a:chOff x="3276160" y="836712"/>
            <a:chExt cx="2879712" cy="675377"/>
          </a:xfrm>
        </p:grpSpPr>
        <p:sp>
          <p:nvSpPr>
            <p:cNvPr id="10" name="Pentagono 37"/>
            <p:cNvSpPr>
              <a:spLocks noChangeArrowheads="1"/>
            </p:cNvSpPr>
            <p:nvPr/>
          </p:nvSpPr>
          <p:spPr bwMode="auto">
            <a:xfrm>
              <a:off x="3419872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Pentagono 38"/>
            <p:cNvSpPr>
              <a:spLocks noChangeArrowheads="1"/>
            </p:cNvSpPr>
            <p:nvPr/>
          </p:nvSpPr>
          <p:spPr bwMode="auto">
            <a:xfrm flipH="1">
              <a:off x="3276160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uppo 104"/>
          <p:cNvGrpSpPr>
            <a:grpSpLocks/>
          </p:cNvGrpSpPr>
          <p:nvPr/>
        </p:nvGrpSpPr>
        <p:grpSpPr bwMode="auto">
          <a:xfrm>
            <a:off x="4300253" y="3735873"/>
            <a:ext cx="3507078" cy="865715"/>
            <a:chOff x="3276160" y="836712"/>
            <a:chExt cx="2879712" cy="675377"/>
          </a:xfrm>
        </p:grpSpPr>
        <p:sp>
          <p:nvSpPr>
            <p:cNvPr id="13" name="Pentagono 40"/>
            <p:cNvSpPr>
              <a:spLocks noChangeArrowheads="1"/>
            </p:cNvSpPr>
            <p:nvPr/>
          </p:nvSpPr>
          <p:spPr bwMode="auto">
            <a:xfrm>
              <a:off x="3419872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Pentagono 41"/>
            <p:cNvSpPr>
              <a:spLocks noChangeArrowheads="1"/>
            </p:cNvSpPr>
            <p:nvPr/>
          </p:nvSpPr>
          <p:spPr bwMode="auto">
            <a:xfrm flipH="1">
              <a:off x="3276160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Gruppo 59"/>
          <p:cNvGrpSpPr>
            <a:grpSpLocks/>
          </p:cNvGrpSpPr>
          <p:nvPr/>
        </p:nvGrpSpPr>
        <p:grpSpPr bwMode="auto">
          <a:xfrm>
            <a:off x="4288993" y="1676822"/>
            <a:ext cx="3531038" cy="864191"/>
            <a:chOff x="3276160" y="836712"/>
            <a:chExt cx="2879712" cy="675377"/>
          </a:xfrm>
        </p:grpSpPr>
        <p:sp>
          <p:nvSpPr>
            <p:cNvPr id="16" name="Pentagono 43"/>
            <p:cNvSpPr>
              <a:spLocks noChangeArrowheads="1"/>
            </p:cNvSpPr>
            <p:nvPr/>
          </p:nvSpPr>
          <p:spPr bwMode="auto">
            <a:xfrm>
              <a:off x="3419872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600">
                <a:solidFill>
                  <a:srgbClr val="000000"/>
                </a:solidFill>
                <a:latin typeface="Trebuchet"/>
              </a:endParaRPr>
            </a:p>
          </p:txBody>
        </p:sp>
        <p:sp>
          <p:nvSpPr>
            <p:cNvPr id="17" name="Pentagono 44"/>
            <p:cNvSpPr>
              <a:spLocks noChangeArrowheads="1"/>
            </p:cNvSpPr>
            <p:nvPr/>
          </p:nvSpPr>
          <p:spPr bwMode="auto">
            <a:xfrm flipH="1">
              <a:off x="3276160" y="836712"/>
              <a:ext cx="2736000" cy="675377"/>
            </a:xfrm>
            <a:prstGeom prst="homePlate">
              <a:avLst>
                <a:gd name="adj" fmla="val 13485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600">
                <a:solidFill>
                  <a:srgbClr val="000000"/>
                </a:solidFill>
                <a:latin typeface="Trebuchet"/>
              </a:endParaRPr>
            </a:p>
          </p:txBody>
        </p:sp>
      </p:grpSp>
      <p:sp>
        <p:nvSpPr>
          <p:cNvPr id="18" name="CasellaDiTesto 45"/>
          <p:cNvSpPr txBox="1">
            <a:spLocks noChangeArrowheads="1"/>
          </p:cNvSpPr>
          <p:nvPr/>
        </p:nvSpPr>
        <p:spPr bwMode="auto">
          <a:xfrm>
            <a:off x="4311455" y="5073461"/>
            <a:ext cx="3508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it-IT" sz="1800" b="1" dirty="0" err="1">
                <a:solidFill>
                  <a:srgbClr val="000000"/>
                </a:solidFill>
                <a:latin typeface="Calibri" pitchFamily="34" charset="0"/>
              </a:rPr>
              <a:t>Customer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”</a:t>
            </a:r>
          </a:p>
          <a:p>
            <a:pPr algn="ctr"/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(non </a:t>
            </a:r>
            <a:r>
              <a:rPr lang="it-IT" sz="1800" b="1" dirty="0" err="1">
                <a:solidFill>
                  <a:srgbClr val="000000"/>
                </a:solidFill>
                <a:latin typeface="Calibri" pitchFamily="34" charset="0"/>
              </a:rPr>
              <a:t>recorded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latin typeface="Calibri" pitchFamily="34" charset="0"/>
              </a:rPr>
              <a:t>Traveler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19" name="CasellaDiTesto 46"/>
          <p:cNvSpPr txBox="1">
            <a:spLocks noChangeArrowheads="1"/>
          </p:cNvSpPr>
          <p:nvPr/>
        </p:nvSpPr>
        <p:spPr bwMode="auto">
          <a:xfrm>
            <a:off x="4265418" y="3822511"/>
            <a:ext cx="3508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“Friend”</a:t>
            </a:r>
          </a:p>
          <a:p>
            <a:pPr algn="ctr"/>
            <a:r>
              <a:rPr lang="it-IT" sz="1800" b="1" dirty="0" err="1">
                <a:solidFill>
                  <a:srgbClr val="000000"/>
                </a:solidFill>
                <a:latin typeface="Calibri" pitchFamily="34" charset="0"/>
              </a:rPr>
              <a:t>Recorded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it-IT" sz="1800" b="1" dirty="0" err="1">
                <a:solidFill>
                  <a:srgbClr val="000000"/>
                </a:solidFill>
                <a:latin typeface="Calibri" pitchFamily="34" charset="0"/>
              </a:rPr>
              <a:t>profiled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latin typeface="Calibri" pitchFamily="34" charset="0"/>
              </a:rPr>
              <a:t>Traveler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" name="CasellaDiTesto 47"/>
          <p:cNvSpPr txBox="1">
            <a:spLocks noChangeArrowheads="1"/>
          </p:cNvSpPr>
          <p:nvPr/>
        </p:nvSpPr>
        <p:spPr bwMode="auto">
          <a:xfrm>
            <a:off x="4384391" y="1765989"/>
            <a:ext cx="35070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000000"/>
                </a:solidFill>
                <a:latin typeface="Trebuchet"/>
              </a:rPr>
              <a:t>“</a:t>
            </a:r>
            <a:r>
              <a:rPr lang="it-IT" sz="1800" b="1" dirty="0" err="1">
                <a:solidFill>
                  <a:srgbClr val="000000"/>
                </a:solidFill>
                <a:latin typeface="Trebuchet"/>
              </a:rPr>
              <a:t>Ambassador</a:t>
            </a:r>
            <a:r>
              <a:rPr lang="it-IT" sz="1800" b="1" dirty="0">
                <a:solidFill>
                  <a:srgbClr val="000000"/>
                </a:solidFill>
                <a:latin typeface="Trebuchet"/>
              </a:rPr>
              <a:t>”</a:t>
            </a:r>
          </a:p>
          <a:p>
            <a:pPr algn="ctr"/>
            <a:r>
              <a:rPr lang="it-IT" sz="1800" b="1" dirty="0">
                <a:solidFill>
                  <a:srgbClr val="000000"/>
                </a:solidFill>
                <a:latin typeface="Trebuchet"/>
              </a:rPr>
              <a:t>High </a:t>
            </a:r>
            <a:r>
              <a:rPr lang="it-IT" sz="1800" b="1" dirty="0" err="1">
                <a:solidFill>
                  <a:srgbClr val="000000"/>
                </a:solidFill>
                <a:latin typeface="Trebuchet"/>
              </a:rPr>
              <a:t>value</a:t>
            </a:r>
            <a:r>
              <a:rPr lang="it-IT" sz="1800" b="1" dirty="0">
                <a:solidFill>
                  <a:srgbClr val="000000"/>
                </a:solidFill>
                <a:latin typeface="Trebuchet"/>
              </a:rPr>
              <a:t> – Sponsor </a:t>
            </a:r>
            <a:r>
              <a:rPr lang="it-IT" sz="1800" b="1" dirty="0" err="1">
                <a:solidFill>
                  <a:srgbClr val="000000"/>
                </a:solidFill>
                <a:latin typeface="Trebuchet"/>
              </a:rPr>
              <a:t>&amp;Voice</a:t>
            </a:r>
            <a:endParaRPr lang="it-IT" sz="1800" b="1" dirty="0">
              <a:solidFill>
                <a:srgbClr val="000000"/>
              </a:solidFill>
              <a:latin typeface="Trebuchet"/>
            </a:endParaRPr>
          </a:p>
        </p:txBody>
      </p:sp>
      <p:sp>
        <p:nvSpPr>
          <p:cNvPr id="21" name="Stella a 5 punte 20"/>
          <p:cNvSpPr/>
          <p:nvPr/>
        </p:nvSpPr>
        <p:spPr bwMode="auto">
          <a:xfrm>
            <a:off x="5841550" y="3744068"/>
            <a:ext cx="203656" cy="18442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22" name="Gruppo 66"/>
          <p:cNvGrpSpPr>
            <a:grpSpLocks/>
          </p:cNvGrpSpPr>
          <p:nvPr/>
        </p:nvGrpSpPr>
        <p:grpSpPr bwMode="auto">
          <a:xfrm>
            <a:off x="5778305" y="2671745"/>
            <a:ext cx="339926" cy="166132"/>
            <a:chOff x="1452538" y="2428868"/>
            <a:chExt cx="276228" cy="142876"/>
          </a:xfrm>
        </p:grpSpPr>
        <p:sp>
          <p:nvSpPr>
            <p:cNvPr id="23" name="Stella a 5 punte 22"/>
            <p:cNvSpPr/>
            <p:nvPr/>
          </p:nvSpPr>
          <p:spPr bwMode="auto">
            <a:xfrm>
              <a:off x="1586393" y="2428868"/>
              <a:ext cx="142373" cy="142876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Stella a 5 punte 23"/>
            <p:cNvSpPr/>
            <p:nvPr/>
          </p:nvSpPr>
          <p:spPr bwMode="auto">
            <a:xfrm>
              <a:off x="1452538" y="2428868"/>
              <a:ext cx="142373" cy="142876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5" name="Gruppo 165"/>
          <p:cNvGrpSpPr>
            <a:grpSpLocks/>
          </p:cNvGrpSpPr>
          <p:nvPr/>
        </p:nvGrpSpPr>
        <p:grpSpPr bwMode="auto">
          <a:xfrm>
            <a:off x="5832444" y="1647808"/>
            <a:ext cx="474699" cy="166131"/>
            <a:chOff x="2548090" y="1511176"/>
            <a:chExt cx="595805" cy="202028"/>
          </a:xfrm>
        </p:grpSpPr>
        <p:sp>
          <p:nvSpPr>
            <p:cNvPr id="26" name="Stella a 5 punte 25"/>
            <p:cNvSpPr/>
            <p:nvPr/>
          </p:nvSpPr>
          <p:spPr bwMode="auto">
            <a:xfrm>
              <a:off x="2752957" y="1511176"/>
              <a:ext cx="176674" cy="202028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solidFill>
                  <a:prstClr val="black"/>
                </a:solidFill>
                <a:latin typeface="Trebuchet"/>
                <a:cs typeface="+mn-cs"/>
              </a:endParaRPr>
            </a:p>
          </p:txBody>
        </p:sp>
        <p:sp>
          <p:nvSpPr>
            <p:cNvPr id="27" name="Stella a 5 punte 26"/>
            <p:cNvSpPr/>
            <p:nvPr/>
          </p:nvSpPr>
          <p:spPr bwMode="auto">
            <a:xfrm>
              <a:off x="2967221" y="1511176"/>
              <a:ext cx="176674" cy="202028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solidFill>
                  <a:prstClr val="black"/>
                </a:solidFill>
                <a:latin typeface="Trebuchet"/>
                <a:cs typeface="+mn-cs"/>
              </a:endParaRPr>
            </a:p>
          </p:txBody>
        </p:sp>
        <p:sp>
          <p:nvSpPr>
            <p:cNvPr id="28" name="Stella a 5 punte 27"/>
            <p:cNvSpPr/>
            <p:nvPr/>
          </p:nvSpPr>
          <p:spPr bwMode="auto">
            <a:xfrm>
              <a:off x="2548090" y="1511176"/>
              <a:ext cx="176674" cy="202028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>
                <a:solidFill>
                  <a:prstClr val="black"/>
                </a:solidFill>
                <a:latin typeface="Trebuchet"/>
                <a:cs typeface="+mn-cs"/>
              </a:endParaRPr>
            </a:p>
          </p:txBody>
        </p:sp>
      </p:grpSp>
      <p:cxnSp>
        <p:nvCxnSpPr>
          <p:cNvPr id="29" name="Connettore 1 56"/>
          <p:cNvCxnSpPr>
            <a:cxnSpLocks noChangeShapeType="1"/>
          </p:cNvCxnSpPr>
          <p:nvPr/>
        </p:nvCxnSpPr>
        <p:spPr bwMode="auto">
          <a:xfrm>
            <a:off x="4673162" y="4961952"/>
            <a:ext cx="2950019" cy="1588"/>
          </a:xfrm>
          <a:prstGeom prst="line">
            <a:avLst/>
          </a:prstGeom>
          <a:noFill/>
          <a:ln w="9525" algn="ctr">
            <a:solidFill>
              <a:srgbClr val="FFFF00"/>
            </a:solidFill>
            <a:prstDash val="dash"/>
            <a:round/>
            <a:headEnd/>
            <a:tailEnd/>
          </a:ln>
        </p:spPr>
      </p:cxnSp>
      <p:sp>
        <p:nvSpPr>
          <p:cNvPr id="30" name="CasellaDiTesto 57"/>
          <p:cNvSpPr txBox="1">
            <a:spLocks noChangeArrowheads="1"/>
          </p:cNvSpPr>
          <p:nvPr/>
        </p:nvSpPr>
        <p:spPr bwMode="auto">
          <a:xfrm>
            <a:off x="5632214" y="4686655"/>
            <a:ext cx="10257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100" b="1">
                <a:solidFill>
                  <a:srgbClr val="FFFFFF"/>
                </a:solidFill>
                <a:latin typeface="Calibri" pitchFamily="34" charset="0"/>
              </a:rPr>
              <a:t>Registration</a:t>
            </a:r>
          </a:p>
        </p:txBody>
      </p:sp>
      <p:grpSp>
        <p:nvGrpSpPr>
          <p:cNvPr id="31" name="Gruppo 95"/>
          <p:cNvGrpSpPr>
            <a:grpSpLocks/>
          </p:cNvGrpSpPr>
          <p:nvPr/>
        </p:nvGrpSpPr>
        <p:grpSpPr bwMode="auto">
          <a:xfrm>
            <a:off x="4541096" y="1844455"/>
            <a:ext cx="542085" cy="275871"/>
            <a:chOff x="1101701" y="3847174"/>
            <a:chExt cx="867586" cy="335878"/>
          </a:xfrm>
        </p:grpSpPr>
        <p:pic>
          <p:nvPicPr>
            <p:cNvPr id="32" name="Picture 6" descr="C:\Users\mariasole.aliotta\Desktop\furiosi30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3691" y="3847174"/>
              <a:ext cx="245596" cy="33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7" descr="C:\Users\mariasole.aliotta\Desktop\smile04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1093" y="3955253"/>
              <a:ext cx="311349" cy="220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Smile 61"/>
            <p:cNvSpPr>
              <a:spLocks noChangeArrowheads="1"/>
            </p:cNvSpPr>
            <p:nvPr/>
          </p:nvSpPr>
          <p:spPr bwMode="auto">
            <a:xfrm>
              <a:off x="1101701" y="3938739"/>
              <a:ext cx="259391" cy="22671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600">
                <a:solidFill>
                  <a:srgbClr val="000000"/>
                </a:solidFill>
                <a:latin typeface="Trebuchet"/>
              </a:endParaRPr>
            </a:p>
          </p:txBody>
        </p:sp>
      </p:grpSp>
      <p:grpSp>
        <p:nvGrpSpPr>
          <p:cNvPr id="35" name="Gruppo 95"/>
          <p:cNvGrpSpPr>
            <a:grpSpLocks/>
          </p:cNvGrpSpPr>
          <p:nvPr/>
        </p:nvGrpSpPr>
        <p:grpSpPr bwMode="auto">
          <a:xfrm>
            <a:off x="4493561" y="3844705"/>
            <a:ext cx="543583" cy="275871"/>
            <a:chOff x="1101701" y="3847174"/>
            <a:chExt cx="867586" cy="335878"/>
          </a:xfrm>
        </p:grpSpPr>
        <p:pic>
          <p:nvPicPr>
            <p:cNvPr id="36" name="Picture 6" descr="C:\Users\mariasole.aliotta\Desktop\furiosi30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3691" y="3847174"/>
              <a:ext cx="245596" cy="33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7" descr="C:\Users\mariasole.aliotta\Desktop\smile04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1093" y="3955253"/>
              <a:ext cx="311349" cy="220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Smile 65"/>
            <p:cNvSpPr>
              <a:spLocks noChangeArrowheads="1"/>
            </p:cNvSpPr>
            <p:nvPr/>
          </p:nvSpPr>
          <p:spPr bwMode="auto">
            <a:xfrm>
              <a:off x="1101701" y="3938739"/>
              <a:ext cx="259391" cy="22671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9" name="Gruppo 95"/>
          <p:cNvGrpSpPr>
            <a:grpSpLocks/>
          </p:cNvGrpSpPr>
          <p:nvPr/>
        </p:nvGrpSpPr>
        <p:grpSpPr bwMode="auto">
          <a:xfrm>
            <a:off x="4422124" y="2773144"/>
            <a:ext cx="543582" cy="275870"/>
            <a:chOff x="1101701" y="3847174"/>
            <a:chExt cx="867586" cy="335878"/>
          </a:xfrm>
        </p:grpSpPr>
        <p:pic>
          <p:nvPicPr>
            <p:cNvPr id="40" name="Picture 6" descr="C:\Users\mariasole.aliotta\Desktop\furiosi30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3691" y="3847174"/>
              <a:ext cx="245596" cy="33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" descr="C:\Users\mariasole.aliotta\Desktop\smile04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1093" y="3955253"/>
              <a:ext cx="311349" cy="220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Smile 69"/>
            <p:cNvSpPr>
              <a:spLocks noChangeArrowheads="1"/>
            </p:cNvSpPr>
            <p:nvPr/>
          </p:nvSpPr>
          <p:spPr bwMode="auto">
            <a:xfrm>
              <a:off x="1101701" y="3938739"/>
              <a:ext cx="259391" cy="22671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3" name="Gruppo 71"/>
          <p:cNvGrpSpPr>
            <a:grpSpLocks/>
          </p:cNvGrpSpPr>
          <p:nvPr/>
        </p:nvGrpSpPr>
        <p:grpSpPr bwMode="auto">
          <a:xfrm>
            <a:off x="1625747" y="4271027"/>
            <a:ext cx="1006301" cy="602037"/>
            <a:chOff x="914400" y="4062739"/>
            <a:chExt cx="1348897" cy="599091"/>
          </a:xfrm>
        </p:grpSpPr>
        <p:pic>
          <p:nvPicPr>
            <p:cNvPr id="44" name="Picture 6" descr="C:\Users\mariasole.aliotta\Desktop\furiosi30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9099" y="4062739"/>
              <a:ext cx="404198" cy="59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uppo 18"/>
            <p:cNvGrpSpPr>
              <a:grpSpLocks/>
            </p:cNvGrpSpPr>
            <p:nvPr/>
          </p:nvGrpSpPr>
          <p:grpSpPr bwMode="auto">
            <a:xfrm>
              <a:off x="914400" y="4267200"/>
              <a:ext cx="897892" cy="394630"/>
              <a:chOff x="434292" y="4193135"/>
              <a:chExt cx="897892" cy="394630"/>
            </a:xfrm>
          </p:grpSpPr>
          <p:pic>
            <p:nvPicPr>
              <p:cNvPr id="46" name="Picture 7" descr="C:\Users\mariasole.aliotta\Desktop\smile042.gif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37554" y="4193135"/>
                <a:ext cx="394630" cy="394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Smile 83"/>
              <p:cNvSpPr>
                <a:spLocks noChangeArrowheads="1"/>
              </p:cNvSpPr>
              <p:nvPr/>
            </p:nvSpPr>
            <p:spPr bwMode="auto">
              <a:xfrm>
                <a:off x="434292" y="4203392"/>
                <a:ext cx="419877" cy="360681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it-IT" sz="2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8" name="Gruppo 65"/>
          <p:cNvGrpSpPr/>
          <p:nvPr/>
        </p:nvGrpSpPr>
        <p:grpSpPr>
          <a:xfrm>
            <a:off x="1569786" y="1962218"/>
            <a:ext cx="1098716" cy="292636"/>
            <a:chOff x="1452538" y="1714488"/>
            <a:chExt cx="571504" cy="142876"/>
          </a:xfrm>
          <a:solidFill>
            <a:srgbClr val="FFFF00"/>
          </a:solidFill>
        </p:grpSpPr>
        <p:sp>
          <p:nvSpPr>
            <p:cNvPr id="49" name="Stella a 5 punte 48"/>
            <p:cNvSpPr/>
            <p:nvPr/>
          </p:nvSpPr>
          <p:spPr bwMode="auto">
            <a:xfrm>
              <a:off x="1728766" y="1714488"/>
              <a:ext cx="142876" cy="142876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50" name="Stella a 5 punte 49"/>
            <p:cNvSpPr/>
            <p:nvPr/>
          </p:nvSpPr>
          <p:spPr bwMode="auto">
            <a:xfrm>
              <a:off x="1881166" y="1714488"/>
              <a:ext cx="142876" cy="142876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Stella a 5 punte 50"/>
            <p:cNvSpPr/>
            <p:nvPr/>
          </p:nvSpPr>
          <p:spPr bwMode="auto">
            <a:xfrm>
              <a:off x="1595414" y="1714488"/>
              <a:ext cx="142876" cy="142876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52" name="Stella a 5 punte 51"/>
            <p:cNvSpPr/>
            <p:nvPr/>
          </p:nvSpPr>
          <p:spPr bwMode="auto">
            <a:xfrm>
              <a:off x="1452538" y="1714488"/>
              <a:ext cx="142876" cy="142876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3" name="CasellaDiTesto 95"/>
          <p:cNvSpPr txBox="1">
            <a:spLocks noChangeArrowheads="1"/>
          </p:cNvSpPr>
          <p:nvPr/>
        </p:nvSpPr>
        <p:spPr bwMode="auto">
          <a:xfrm>
            <a:off x="1080356" y="3519886"/>
            <a:ext cx="2232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 typeface="Calibri" pitchFamily="34" charset="0"/>
              <a:buAutoNum type="arabicPeriod" startAt="2"/>
            </a:pPr>
            <a:r>
              <a:rPr lang="it-IT" sz="2400" b="1" dirty="0" err="1">
                <a:latin typeface="Trebuchet"/>
              </a:rPr>
              <a:t>Retention</a:t>
            </a:r>
            <a:r>
              <a:rPr lang="it-IT" sz="2400" b="1" dirty="0">
                <a:latin typeface="Trebuchet"/>
              </a:rPr>
              <a:t> Rate</a:t>
            </a:r>
          </a:p>
        </p:txBody>
      </p:sp>
      <p:sp>
        <p:nvSpPr>
          <p:cNvPr id="54" name="Rettangolo 96"/>
          <p:cNvSpPr>
            <a:spLocks noChangeArrowheads="1"/>
          </p:cNvSpPr>
          <p:nvPr/>
        </p:nvSpPr>
        <p:spPr bwMode="auto">
          <a:xfrm>
            <a:off x="934602" y="5057329"/>
            <a:ext cx="24753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dirty="0" err="1">
                <a:solidFill>
                  <a:srgbClr val="000000"/>
                </a:solidFill>
                <a:latin typeface="Trebuchet"/>
              </a:rPr>
              <a:t>Disruption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Trebuchet"/>
              </a:rPr>
              <a:t>metrics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 (</a:t>
            </a:r>
            <a:r>
              <a:rPr lang="it-IT" sz="1400" dirty="0" err="1">
                <a:solidFill>
                  <a:srgbClr val="000000"/>
                </a:solidFill>
                <a:latin typeface="Trebuchet"/>
              </a:rPr>
              <a:t>delays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, CXL, </a:t>
            </a:r>
            <a:r>
              <a:rPr lang="it-IT" sz="1400" dirty="0" err="1">
                <a:solidFill>
                  <a:srgbClr val="000000"/>
                </a:solidFill>
                <a:latin typeface="Trebuchet"/>
              </a:rPr>
              <a:t>complaints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, </a:t>
            </a:r>
            <a:r>
              <a:rPr lang="it-IT" sz="1400" dirty="0" err="1">
                <a:solidFill>
                  <a:srgbClr val="000000"/>
                </a:solidFill>
                <a:latin typeface="Trebuchet"/>
              </a:rPr>
              <a:t>exc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)  </a:t>
            </a:r>
            <a:r>
              <a:rPr lang="it-IT" sz="1400" dirty="0" err="1">
                <a:solidFill>
                  <a:srgbClr val="000000"/>
                </a:solidFill>
                <a:latin typeface="Trebuchet"/>
              </a:rPr>
              <a:t>lived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Trebuchet"/>
              </a:rPr>
              <a:t>by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Trebuchet"/>
              </a:rPr>
              <a:t>each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Trebuchet"/>
              </a:rPr>
              <a:t>traveler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 (</a:t>
            </a:r>
            <a:r>
              <a:rPr lang="it-IT" sz="1400" dirty="0" err="1">
                <a:solidFill>
                  <a:srgbClr val="000000"/>
                </a:solidFill>
                <a:latin typeface="Trebuchet"/>
              </a:rPr>
              <a:t>recorded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 in a personal </a:t>
            </a:r>
            <a:r>
              <a:rPr lang="it-IT" sz="1400" dirty="0" err="1">
                <a:solidFill>
                  <a:srgbClr val="000000"/>
                </a:solidFill>
                <a:latin typeface="Trebuchet"/>
              </a:rPr>
              <a:t>profile</a:t>
            </a:r>
            <a:r>
              <a:rPr lang="it-IT" sz="1400" dirty="0">
                <a:solidFill>
                  <a:srgbClr val="000000"/>
                </a:solidFill>
                <a:latin typeface="Trebuchet"/>
              </a:rPr>
              <a:t> CRM)</a:t>
            </a:r>
          </a:p>
        </p:txBody>
      </p:sp>
      <p:sp>
        <p:nvSpPr>
          <p:cNvPr id="55" name="Rettangolo 97"/>
          <p:cNvSpPr>
            <a:spLocks noChangeArrowheads="1"/>
          </p:cNvSpPr>
          <p:nvPr/>
        </p:nvSpPr>
        <p:spPr bwMode="auto">
          <a:xfrm>
            <a:off x="1088278" y="2443712"/>
            <a:ext cx="23645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1600">
                <a:solidFill>
                  <a:srgbClr val="000000"/>
                </a:solidFill>
                <a:latin typeface="Trebuchet"/>
              </a:rPr>
              <a:t>(Trip Frequency, Spending,  Loyalty Tier,  Age &amp; Potential)</a:t>
            </a: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4" name="Arrow: Right 6">
            <a:extLst>
              <a:ext uri="{FF2B5EF4-FFF2-40B4-BE49-F238E27FC236}">
                <a16:creationId xmlns="" xmlns:a16="http://schemas.microsoft.com/office/drawing/2014/main" id="{720DE372-B37D-40D8-84E7-E99C5C607EDF}"/>
              </a:ext>
            </a:extLst>
          </p:cNvPr>
          <p:cNvSpPr/>
          <p:nvPr/>
        </p:nvSpPr>
        <p:spPr>
          <a:xfrm>
            <a:off x="4433071" y="2783208"/>
            <a:ext cx="1245704" cy="10734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11B40577-C2F5-448C-AC8C-F911CFF68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12" y="2187921"/>
            <a:ext cx="3635595" cy="2122515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C0BCBFD7-0223-40B9-B976-FD5D90097B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6892" y="1356442"/>
            <a:ext cx="2603030" cy="46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52" y="1428736"/>
            <a:ext cx="4664360" cy="414340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Grafico 35"/>
          <p:cNvGraphicFramePr/>
          <p:nvPr>
            <p:extLst>
              <p:ext uri="{D42A27DB-BD31-4B8C-83A1-F6EECF244321}">
                <p14:modId xmlns="" xmlns:p14="http://schemas.microsoft.com/office/powerpoint/2010/main" val="1650730597"/>
              </p:ext>
            </p:extLst>
          </p:nvPr>
        </p:nvGraphicFramePr>
        <p:xfrm>
          <a:off x="5236698" y="1571612"/>
          <a:ext cx="421484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Revenue Management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4" name="Rettangolo arrotondato 28"/>
          <p:cNvSpPr/>
          <p:nvPr/>
        </p:nvSpPr>
        <p:spPr>
          <a:xfrm>
            <a:off x="3148323" y="1392313"/>
            <a:ext cx="6010565" cy="50405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err="1">
                <a:solidFill>
                  <a:prstClr val="white"/>
                </a:solidFill>
              </a:rPr>
              <a:t>Ambience</a:t>
            </a:r>
            <a:endParaRPr lang="it-IT" sz="3600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2414" t="44444" r="42104" b="41125"/>
          <a:stretch>
            <a:fillRect/>
          </a:stretch>
        </p:blipFill>
        <p:spPr bwMode="auto">
          <a:xfrm>
            <a:off x="5611521" y="1986584"/>
            <a:ext cx="1638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35922" t="44444" r="45155" b="40849"/>
          <a:stretch>
            <a:fillRect/>
          </a:stretch>
        </p:blipFill>
        <p:spPr bwMode="auto">
          <a:xfrm>
            <a:off x="7776871" y="1969121"/>
            <a:ext cx="12366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2414" t="44444" r="42104" b="41125"/>
          <a:stretch>
            <a:fillRect/>
          </a:stretch>
        </p:blipFill>
        <p:spPr bwMode="auto">
          <a:xfrm>
            <a:off x="5611521" y="3005759"/>
            <a:ext cx="16383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35922" t="44444" r="45155" b="40849"/>
          <a:stretch>
            <a:fillRect/>
          </a:stretch>
        </p:blipFill>
        <p:spPr bwMode="auto">
          <a:xfrm>
            <a:off x="7776871" y="2986709"/>
            <a:ext cx="12366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31636" t="45291" r="40813" b="41537"/>
          <a:stretch>
            <a:fillRect/>
          </a:stretch>
        </p:blipFill>
        <p:spPr bwMode="auto">
          <a:xfrm>
            <a:off x="3373146" y="2034209"/>
            <a:ext cx="17557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31636" t="45291" r="40813" b="41537"/>
          <a:stretch>
            <a:fillRect/>
          </a:stretch>
        </p:blipFill>
        <p:spPr bwMode="auto">
          <a:xfrm>
            <a:off x="3373146" y="3051796"/>
            <a:ext cx="17557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35"/>
          <p:cNvSpPr/>
          <p:nvPr/>
        </p:nvSpPr>
        <p:spPr>
          <a:xfrm>
            <a:off x="409408" y="2023908"/>
            <a:ext cx="1800200" cy="6890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Trebuchet MS" pitchFamily="34" charset="0"/>
              </a:rPr>
              <a:t>Base </a:t>
            </a:r>
            <a:endParaRPr lang="en-US" sz="1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2" name="Rettangolo 36"/>
          <p:cNvSpPr/>
          <p:nvPr/>
        </p:nvSpPr>
        <p:spPr>
          <a:xfrm>
            <a:off x="409408" y="2976489"/>
            <a:ext cx="1800200" cy="6786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Trebuchet MS" pitchFamily="34" charset="0"/>
              </a:rPr>
              <a:t>Economy</a:t>
            </a:r>
            <a:endParaRPr lang="en-US" sz="1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3" name="Rettangolo 37"/>
          <p:cNvSpPr/>
          <p:nvPr/>
        </p:nvSpPr>
        <p:spPr>
          <a:xfrm>
            <a:off x="413185" y="4127530"/>
            <a:ext cx="1800200" cy="6825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Trebuchet MS" pitchFamily="34" charset="0"/>
              </a:rPr>
              <a:t>Low cost</a:t>
            </a:r>
          </a:p>
        </p:txBody>
      </p:sp>
      <p:sp>
        <p:nvSpPr>
          <p:cNvPr id="14" name="Rettangolo 41"/>
          <p:cNvSpPr/>
          <p:nvPr/>
        </p:nvSpPr>
        <p:spPr>
          <a:xfrm>
            <a:off x="409408" y="5279658"/>
            <a:ext cx="1800200" cy="6825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Trebuchet MS" pitchFamily="34" charset="0"/>
              </a:rPr>
              <a:t>Promo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 l="31636" t="45291" r="40813" b="41537"/>
          <a:stretch>
            <a:fillRect/>
          </a:stretch>
        </p:blipFill>
        <p:spPr bwMode="auto">
          <a:xfrm>
            <a:off x="3362034" y="4232896"/>
            <a:ext cx="17541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32414" t="44444" r="42104" b="41125"/>
          <a:stretch>
            <a:fillRect/>
          </a:stretch>
        </p:blipFill>
        <p:spPr bwMode="auto">
          <a:xfrm>
            <a:off x="5594059" y="4255121"/>
            <a:ext cx="1638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44"/>
          <p:cNvSpPr/>
          <p:nvPr/>
        </p:nvSpPr>
        <p:spPr>
          <a:xfrm>
            <a:off x="3444574" y="5336223"/>
            <a:ext cx="142876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Garamond" pitchFamily="18" charset="0"/>
              </a:rPr>
              <a:t>PROMO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840704" y="26173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2808A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Revenue Management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808A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1155035" y="1176630"/>
            <a:ext cx="5072347" cy="10878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The FIRST Private HSR  in </a:t>
            </a:r>
            <a:r>
              <a:rPr lang="it-IT" sz="2400" b="1" dirty="0" err="1" smtClean="0">
                <a:solidFill>
                  <a:schemeClr val="tx1"/>
                </a:solidFill>
                <a:latin typeface="Garamond" pitchFamily="18" charset="0"/>
              </a:rPr>
              <a:t>competition</a:t>
            </a:r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  - ITALO  and the first MRT </a:t>
            </a:r>
            <a:r>
              <a:rPr lang="it-IT" sz="2400" b="1" dirty="0" err="1" smtClean="0">
                <a:solidFill>
                  <a:schemeClr val="tx1"/>
                </a:solidFill>
                <a:latin typeface="Garamond" pitchFamily="18" charset="0"/>
              </a:rPr>
              <a:t>operator</a:t>
            </a:r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 in Italy</a:t>
            </a:r>
            <a:endParaRPr lang="it-IT" sz="2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79098" y="2542975"/>
            <a:ext cx="5058795" cy="10878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chemeClr val="tx1"/>
                </a:solidFill>
                <a:latin typeface="Garamond" pitchFamily="18" charset="0"/>
              </a:rPr>
              <a:t>Rail</a:t>
            </a:r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  <a:latin typeface="Garamond" pitchFamily="18" charset="0"/>
              </a:rPr>
              <a:t>reform</a:t>
            </a:r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 in </a:t>
            </a:r>
            <a:r>
              <a:rPr lang="it-IT" sz="2400" b="1" dirty="0" err="1" smtClean="0">
                <a:solidFill>
                  <a:schemeClr val="tx1"/>
                </a:solidFill>
                <a:latin typeface="Garamond" pitchFamily="18" charset="0"/>
              </a:rPr>
              <a:t>Thailand</a:t>
            </a:r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 – The WORLD BANK</a:t>
            </a:r>
            <a:endParaRPr lang="it-IT" sz="2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203161" y="3909319"/>
            <a:ext cx="5045241" cy="10878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South </a:t>
            </a:r>
            <a:r>
              <a:rPr lang="it-IT" sz="2400" b="1" dirty="0" err="1" smtClean="0">
                <a:solidFill>
                  <a:schemeClr val="tx1"/>
                </a:solidFill>
                <a:latin typeface="Garamond" pitchFamily="18" charset="0"/>
              </a:rPr>
              <a:t>Korea</a:t>
            </a:r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 – SRT VS KORAIL and </a:t>
            </a:r>
            <a:r>
              <a:rPr lang="it-IT" sz="2400" b="1" dirty="0" err="1" smtClean="0">
                <a:solidFill>
                  <a:schemeClr val="tx1"/>
                </a:solidFill>
                <a:latin typeface="Garamond" pitchFamily="18" charset="0"/>
              </a:rPr>
              <a:t>rail</a:t>
            </a:r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  <a:latin typeface="Garamond" pitchFamily="18" charset="0"/>
              </a:rPr>
              <a:t>reform</a:t>
            </a:r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 in </a:t>
            </a:r>
            <a:r>
              <a:rPr lang="it-IT" sz="2400" b="1" dirty="0" err="1" smtClean="0">
                <a:solidFill>
                  <a:schemeClr val="tx1"/>
                </a:solidFill>
                <a:latin typeface="Garamond" pitchFamily="18" charset="0"/>
              </a:rPr>
              <a:t>Europe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187119" y="5313003"/>
            <a:ext cx="5045241" cy="10878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Garamond" pitchFamily="18" charset="0"/>
              </a:rPr>
              <a:t>CHINA ACADEMY OF RAILWAY SCIENCES</a:t>
            </a:r>
            <a:endParaRPr lang="it-IT" dirty="0"/>
          </a:p>
        </p:txBody>
      </p:sp>
      <p:sp>
        <p:nvSpPr>
          <p:cNvPr id="38914" name="AutoShape 2" descr="Image result for italo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24" y="2858606"/>
            <a:ext cx="3302607" cy="654615"/>
          </a:xfrm>
          <a:prstGeom prst="rect">
            <a:avLst/>
          </a:prstGeo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778" y="4234614"/>
            <a:ext cx="1239108" cy="55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9690" y="1371600"/>
            <a:ext cx="2313237" cy="76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6432" y="5582904"/>
            <a:ext cx="1449204" cy="74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tangolo arrotondato 20"/>
          <p:cNvSpPr/>
          <p:nvPr/>
        </p:nvSpPr>
        <p:spPr>
          <a:xfrm>
            <a:off x="9673389" y="1323474"/>
            <a:ext cx="1828800" cy="47885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200" b="1" dirty="0" err="1" smtClean="0">
                <a:solidFill>
                  <a:srgbClr val="C00000"/>
                </a:solidFill>
                <a:latin typeface="Garamond" pitchFamily="18" charset="0"/>
              </a:rPr>
              <a:t>Working</a:t>
            </a:r>
            <a:r>
              <a:rPr lang="it-IT" sz="22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  <a:latin typeface="Garamond" pitchFamily="18" charset="0"/>
              </a:rPr>
              <a:t>with</a:t>
            </a:r>
            <a:r>
              <a:rPr lang="it-IT" sz="22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  <a:latin typeface="Garamond" pitchFamily="18" charset="0"/>
              </a:rPr>
              <a:t>main</a:t>
            </a:r>
            <a:r>
              <a:rPr lang="it-IT" sz="22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  <a:latin typeface="Garamond" pitchFamily="18" charset="0"/>
              </a:rPr>
              <a:t>regulators</a:t>
            </a:r>
            <a:r>
              <a:rPr lang="it-IT" sz="2200" b="1" dirty="0" smtClean="0">
                <a:solidFill>
                  <a:srgbClr val="C00000"/>
                </a:solidFill>
                <a:latin typeface="Garamond" pitchFamily="18" charset="0"/>
              </a:rPr>
              <a:t>:</a:t>
            </a:r>
          </a:p>
          <a:p>
            <a:pPr algn="ctr"/>
            <a:endParaRPr lang="it-IT" sz="22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Garamond" pitchFamily="18" charset="0"/>
              </a:rPr>
              <a:t>ERA in </a:t>
            </a:r>
            <a:r>
              <a:rPr lang="it-IT" sz="2200" b="1" dirty="0" err="1" smtClean="0">
                <a:solidFill>
                  <a:srgbClr val="C00000"/>
                </a:solidFill>
                <a:latin typeface="Garamond" pitchFamily="18" charset="0"/>
              </a:rPr>
              <a:t>Europe</a:t>
            </a:r>
            <a:r>
              <a:rPr lang="it-IT" sz="2200" b="1" dirty="0" smtClean="0">
                <a:solidFill>
                  <a:srgbClr val="C00000"/>
                </a:solidFill>
                <a:latin typeface="Garamond" pitchFamily="18" charset="0"/>
              </a:rPr>
              <a:t>,</a:t>
            </a:r>
          </a:p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Garamond" pitchFamily="18" charset="0"/>
              </a:rPr>
              <a:t>CNMC in </a:t>
            </a:r>
            <a:r>
              <a:rPr lang="it-IT" sz="2200" b="1" dirty="0" err="1" smtClean="0">
                <a:solidFill>
                  <a:srgbClr val="C00000"/>
                </a:solidFill>
                <a:latin typeface="Garamond" pitchFamily="18" charset="0"/>
              </a:rPr>
              <a:t>Spain</a:t>
            </a:r>
            <a:r>
              <a:rPr lang="it-IT" sz="2200" b="1" dirty="0" smtClean="0">
                <a:solidFill>
                  <a:srgbClr val="C00000"/>
                </a:solidFill>
                <a:latin typeface="Garamond" pitchFamily="18" charset="0"/>
              </a:rPr>
              <a:t>, RSR in South Africa, </a:t>
            </a:r>
            <a:r>
              <a:rPr lang="it-IT" sz="2200" b="1" dirty="0" err="1" smtClean="0">
                <a:solidFill>
                  <a:srgbClr val="C00000"/>
                </a:solidFill>
                <a:latin typeface="Garamond" pitchFamily="18" charset="0"/>
              </a:rPr>
              <a:t>Etc</a:t>
            </a:r>
            <a:r>
              <a:rPr lang="it-IT" sz="2200" b="1" dirty="0" smtClean="0">
                <a:solidFill>
                  <a:srgbClr val="C00000"/>
                </a:solidFill>
                <a:latin typeface="Garamond" pitchFamily="18" charset="0"/>
              </a:rPr>
              <a:t>..</a:t>
            </a:r>
            <a:endParaRPr lang="it-IT" sz="22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Revenue Management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949" y="1197228"/>
            <a:ext cx="7906312" cy="459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3655" y="1009402"/>
            <a:ext cx="4382558" cy="541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6887689" y="1638794"/>
            <a:ext cx="2268187" cy="442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TURIN – MILAN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LESS THAN 1 HOUR DISTANCE WITH HSR</a:t>
            </a:r>
          </a:p>
          <a:p>
            <a:pPr algn="ctr"/>
            <a:endParaRPr lang="it-IT" sz="2400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TICKET PRICE LESS THAN 5.00 USD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967" y="2431724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KIND OF BUSINESS MODEL FOR THE HSR?</a:t>
            </a:r>
            <a:endParaRPr lang="en-US" sz="4000" b="1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market mentality?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487" y="1399333"/>
            <a:ext cx="8621670" cy="475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3"/>
          <p:cNvSpPr/>
          <p:nvPr/>
        </p:nvSpPr>
        <p:spPr>
          <a:xfrm>
            <a:off x="1944473" y="3183276"/>
            <a:ext cx="702365" cy="278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traight Connector 7"/>
          <p:cNvCxnSpPr>
            <a:endCxn id="28" idx="0"/>
          </p:cNvCxnSpPr>
          <p:nvPr/>
        </p:nvCxnSpPr>
        <p:spPr>
          <a:xfrm flipH="1">
            <a:off x="979882" y="3431027"/>
            <a:ext cx="1252330" cy="1170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8"/>
          <p:cNvSpPr/>
          <p:nvPr/>
        </p:nvSpPr>
        <p:spPr>
          <a:xfrm>
            <a:off x="178125" y="3548126"/>
            <a:ext cx="1603513" cy="129802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Amtrak </a:t>
            </a:r>
            <a:r>
              <a:rPr lang="it-IT" sz="1600" b="1" dirty="0" err="1"/>
              <a:t>is</a:t>
            </a:r>
            <a:r>
              <a:rPr lang="it-IT" sz="1600" b="1" dirty="0"/>
              <a:t> </a:t>
            </a:r>
            <a:r>
              <a:rPr lang="it-IT" sz="1600" b="1" dirty="0" smtClean="0"/>
              <a:t>SOE</a:t>
            </a:r>
            <a:endParaRPr lang="it-IT" sz="1600" b="1" dirty="0"/>
          </a:p>
        </p:txBody>
      </p:sp>
      <p:sp>
        <p:nvSpPr>
          <p:cNvPr id="29" name="Rectangle 9"/>
          <p:cNvSpPr/>
          <p:nvPr/>
        </p:nvSpPr>
        <p:spPr>
          <a:xfrm>
            <a:off x="4006904" y="2951362"/>
            <a:ext cx="702365" cy="278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Straight Connector 10"/>
          <p:cNvCxnSpPr/>
          <p:nvPr/>
        </p:nvCxnSpPr>
        <p:spPr>
          <a:xfrm flipH="1" flipV="1">
            <a:off x="3455221" y="2624737"/>
            <a:ext cx="551684" cy="34867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1"/>
          <p:cNvSpPr/>
          <p:nvPr/>
        </p:nvSpPr>
        <p:spPr>
          <a:xfrm>
            <a:off x="2633586" y="1577990"/>
            <a:ext cx="1603513" cy="102993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chemeClr val="bg1"/>
                </a:solidFill>
              </a:rPr>
              <a:t>HS European Market will open in 2020</a:t>
            </a:r>
          </a:p>
        </p:txBody>
      </p:sp>
      <p:sp>
        <p:nvSpPr>
          <p:cNvPr id="32" name="Rectangle 15"/>
          <p:cNvSpPr/>
          <p:nvPr/>
        </p:nvSpPr>
        <p:spPr>
          <a:xfrm>
            <a:off x="6879312" y="3334726"/>
            <a:ext cx="702365" cy="278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Straight Connector 16"/>
          <p:cNvCxnSpPr>
            <a:endCxn id="37" idx="2"/>
          </p:cNvCxnSpPr>
          <p:nvPr/>
        </p:nvCxnSpPr>
        <p:spPr>
          <a:xfrm flipV="1">
            <a:off x="7285099" y="2664674"/>
            <a:ext cx="96200" cy="6475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17"/>
          <p:cNvSpPr/>
          <p:nvPr/>
        </p:nvSpPr>
        <p:spPr>
          <a:xfrm>
            <a:off x="3089069" y="4620447"/>
            <a:ext cx="1492587" cy="110724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chemeClr val="bg1"/>
                </a:solidFill>
              </a:rPr>
              <a:t>Strong potentiality of the rail market</a:t>
            </a:r>
          </a:p>
        </p:txBody>
      </p:sp>
      <p:sp>
        <p:nvSpPr>
          <p:cNvPr id="35" name="Rectangle 18"/>
          <p:cNvSpPr/>
          <p:nvPr/>
        </p:nvSpPr>
        <p:spPr>
          <a:xfrm>
            <a:off x="4742399" y="4013114"/>
            <a:ext cx="702365" cy="278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Straight Connector 19"/>
          <p:cNvCxnSpPr>
            <a:endCxn id="34" idx="0"/>
          </p:cNvCxnSpPr>
          <p:nvPr/>
        </p:nvCxnSpPr>
        <p:spPr>
          <a:xfrm flipH="1">
            <a:off x="3835363" y="4187179"/>
            <a:ext cx="805072" cy="43326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20"/>
          <p:cNvSpPr/>
          <p:nvPr/>
        </p:nvSpPr>
        <p:spPr>
          <a:xfrm>
            <a:off x="6579542" y="1273865"/>
            <a:ext cx="1603513" cy="139080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chemeClr val="bg1"/>
                </a:solidFill>
              </a:rPr>
              <a:t>Chinese </a:t>
            </a:r>
            <a:r>
              <a:rPr lang="it-IT" sz="1600" b="1" dirty="0" err="1">
                <a:solidFill>
                  <a:schemeClr val="bg1"/>
                </a:solidFill>
              </a:rPr>
              <a:t>operator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and market </a:t>
            </a:r>
            <a:r>
              <a:rPr lang="it-IT" sz="1600" b="1" dirty="0" err="1" smtClean="0">
                <a:solidFill>
                  <a:schemeClr val="bg1"/>
                </a:solidFill>
              </a:rPr>
              <a:t>efficiency</a:t>
            </a:r>
            <a:r>
              <a:rPr lang="it-IT" sz="1600" b="1" dirty="0" smtClean="0">
                <a:solidFill>
                  <a:schemeClr val="bg1"/>
                </a:solidFill>
              </a:rPr>
              <a:t> – S. </a:t>
            </a:r>
            <a:r>
              <a:rPr lang="it-IT" sz="1600" b="1" dirty="0" err="1" smtClean="0">
                <a:solidFill>
                  <a:schemeClr val="bg1"/>
                </a:solidFill>
              </a:rPr>
              <a:t>Korea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competition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6678933" y="4076980"/>
            <a:ext cx="702365" cy="278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9" name="Straight Connector 22"/>
          <p:cNvCxnSpPr>
            <a:stCxn id="40" idx="0"/>
          </p:cNvCxnSpPr>
          <p:nvPr/>
        </p:nvCxnSpPr>
        <p:spPr>
          <a:xfrm flipH="1" flipV="1">
            <a:off x="7031713" y="4355278"/>
            <a:ext cx="253386" cy="6700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23"/>
          <p:cNvSpPr/>
          <p:nvPr/>
        </p:nvSpPr>
        <p:spPr>
          <a:xfrm>
            <a:off x="6483342" y="5025328"/>
            <a:ext cx="1603513" cy="120115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chemeClr val="bg1"/>
                </a:solidFill>
              </a:rPr>
              <a:t>Strong investment in </a:t>
            </a:r>
            <a:r>
              <a:rPr lang="it-IT" sz="1600" b="1" dirty="0" smtClean="0">
                <a:solidFill>
                  <a:schemeClr val="bg1"/>
                </a:solidFill>
              </a:rPr>
              <a:t>Asia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41" name="Rectangle 28"/>
          <p:cNvSpPr/>
          <p:nvPr/>
        </p:nvSpPr>
        <p:spPr>
          <a:xfrm>
            <a:off x="5056845" y="3330135"/>
            <a:ext cx="702365" cy="278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ounded Rectangle 29"/>
          <p:cNvSpPr/>
          <p:nvPr/>
        </p:nvSpPr>
        <p:spPr>
          <a:xfrm>
            <a:off x="4418580" y="1363051"/>
            <a:ext cx="1603513" cy="125133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chemeClr val="bg1"/>
                </a:solidFill>
              </a:rPr>
              <a:t>ME – Rail investment, but needs for experience</a:t>
            </a:r>
          </a:p>
        </p:txBody>
      </p:sp>
      <p:cxnSp>
        <p:nvCxnSpPr>
          <p:cNvPr id="43" name="Straight Connector 30"/>
          <p:cNvCxnSpPr>
            <a:stCxn id="41" idx="0"/>
            <a:endCxn id="42" idx="2"/>
          </p:cNvCxnSpPr>
          <p:nvPr/>
        </p:nvCxnSpPr>
        <p:spPr>
          <a:xfrm flipH="1" flipV="1">
            <a:off x="5220337" y="2614384"/>
            <a:ext cx="187691" cy="7157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2"/>
          <p:cNvSpPr/>
          <p:nvPr/>
        </p:nvSpPr>
        <p:spPr>
          <a:xfrm>
            <a:off x="8183055" y="3262681"/>
            <a:ext cx="254983" cy="238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 3"/>
          <p:cNvSpPr/>
          <p:nvPr/>
        </p:nvSpPr>
        <p:spPr>
          <a:xfrm>
            <a:off x="8093912" y="3110045"/>
            <a:ext cx="702365" cy="278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Straight Connector 7"/>
          <p:cNvCxnSpPr>
            <a:stCxn id="44" idx="1"/>
            <a:endCxn id="47" idx="0"/>
          </p:cNvCxnSpPr>
          <p:nvPr/>
        </p:nvCxnSpPr>
        <p:spPr>
          <a:xfrm rot="10800000" flipH="1" flipV="1">
            <a:off x="8183055" y="3382157"/>
            <a:ext cx="953196" cy="1877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8"/>
          <p:cNvSpPr/>
          <p:nvPr/>
        </p:nvSpPr>
        <p:spPr>
          <a:xfrm>
            <a:off x="8334494" y="3569897"/>
            <a:ext cx="1603513" cy="129802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Private Vertical </a:t>
            </a:r>
            <a:r>
              <a:rPr lang="it-IT" sz="1600" b="1" dirty="0" err="1" smtClean="0"/>
              <a:t>integrated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model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4" name="Picture 2" descr="C:\Users\Andrea\Desktop\Yield in railway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55" y="940544"/>
            <a:ext cx="7929618" cy="523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1299" y="890650"/>
            <a:ext cx="5878286" cy="55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88" y="1009402"/>
            <a:ext cx="8397988" cy="505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668" y="1431936"/>
            <a:ext cx="6118932" cy="459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graphicFrame>
        <p:nvGraphicFramePr>
          <p:cNvPr id="5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AFDCB74-7724-4F2E-A8D6-61576815CC65}"/>
              </a:ext>
            </a:extLst>
          </p:cNvPr>
          <p:cNvGraphicFramePr/>
          <p:nvPr/>
        </p:nvGraphicFramePr>
        <p:xfrm>
          <a:off x="665019" y="1092530"/>
          <a:ext cx="8514608" cy="526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graphicFrame>
        <p:nvGraphicFramePr>
          <p:cNvPr id="4" name="Grafico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339F0300}"/>
              </a:ext>
            </a:extLst>
          </p:cNvPr>
          <p:cNvGraphicFramePr>
            <a:graphicFrameLocks/>
          </p:cNvGraphicFramePr>
          <p:nvPr/>
        </p:nvGraphicFramePr>
        <p:xfrm>
          <a:off x="1297125" y="1236982"/>
          <a:ext cx="6786610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 - ITALY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4" name="Rectangle 2"/>
          <p:cNvSpPr/>
          <p:nvPr/>
        </p:nvSpPr>
        <p:spPr>
          <a:xfrm>
            <a:off x="579197" y="2892258"/>
            <a:ext cx="8712968" cy="31736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55093" y="941696"/>
            <a:ext cx="9021170" cy="121879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>
              <a:spcBef>
                <a:spcPts val="720"/>
              </a:spcBef>
              <a:spcAft>
                <a:spcPts val="720"/>
              </a:spcAft>
            </a:pPr>
            <a:r>
              <a:rPr lang="it-IT" sz="2400" dirty="0">
                <a:latin typeface="Garamond" pitchFamily="18" charset="0"/>
              </a:rPr>
              <a:t>There is the incumbent, a State Owned Entreprise, Ferrovie dello Stato (FSI) that control the Infrastructure Manager (RFI) and the Railway Undertaking (Trenitalia).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9557" y="3041615"/>
            <a:ext cx="273630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FSI HOLDING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5821" y="3977719"/>
            <a:ext cx="20162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RFI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9557" y="3977719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TRENITALIA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033" y="3617679"/>
            <a:ext cx="19442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bg1"/>
                </a:solidFill>
              </a:rPr>
              <a:t>ITALO - </a:t>
            </a:r>
            <a:r>
              <a:rPr lang="it-IT" sz="1800" b="1" dirty="0" smtClean="0">
                <a:solidFill>
                  <a:schemeClr val="bg1"/>
                </a:solidFill>
              </a:rPr>
              <a:t>NTV</a:t>
            </a:r>
            <a:endParaRPr lang="it-IT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1525" y="2172178"/>
            <a:ext cx="4248472" cy="50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MINISTRY OF ECONOMY</a:t>
            </a:r>
          </a:p>
        </p:txBody>
      </p:sp>
      <p:cxnSp>
        <p:nvCxnSpPr>
          <p:cNvPr id="11" name="Straight Arrow Connector 10"/>
          <p:cNvCxnSpPr>
            <a:stCxn id="10" idx="2"/>
            <a:endCxn id="6" idx="0"/>
          </p:cNvCxnSpPr>
          <p:nvPr/>
        </p:nvCxnSpPr>
        <p:spPr>
          <a:xfrm flipH="1">
            <a:off x="5187709" y="2681575"/>
            <a:ext cx="468052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9667" y="3617679"/>
            <a:ext cx="468052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77719" y="3617679"/>
            <a:ext cx="1215135" cy="342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9197" y="5705911"/>
            <a:ext cx="87129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INDIPENDENT AUTHORITY FOR TRANSPORT</a:t>
            </a:r>
          </a:p>
        </p:txBody>
      </p:sp>
      <p:cxnSp>
        <p:nvCxnSpPr>
          <p:cNvPr id="15" name="Elbow Connector 14"/>
          <p:cNvCxnSpPr>
            <a:stCxn id="8" idx="2"/>
            <a:endCxn id="7" idx="2"/>
          </p:cNvCxnSpPr>
          <p:nvPr/>
        </p:nvCxnSpPr>
        <p:spPr>
          <a:xfrm rot="16200000" flipH="1">
            <a:off x="6033803" y="3599677"/>
            <a:ext cx="12700" cy="234026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9" idx="2"/>
          </p:cNvCxnSpPr>
          <p:nvPr/>
        </p:nvCxnSpPr>
        <p:spPr>
          <a:xfrm rot="16200000" flipH="1">
            <a:off x="3049221" y="3159687"/>
            <a:ext cx="570725" cy="307088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43493" y="5129847"/>
            <a:ext cx="2664296" cy="366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060"/>
                </a:solidFill>
              </a:rPr>
              <a:t>8,2 Euro TKM</a:t>
            </a:r>
          </a:p>
        </p:txBody>
      </p:sp>
      <p:sp>
        <p:nvSpPr>
          <p:cNvPr id="18" name="Up Arrow 17"/>
          <p:cNvSpPr/>
          <p:nvPr/>
        </p:nvSpPr>
        <p:spPr>
          <a:xfrm>
            <a:off x="5655761" y="5496237"/>
            <a:ext cx="396044" cy="2096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Up Arrow 18"/>
          <p:cNvSpPr/>
          <p:nvPr/>
        </p:nvSpPr>
        <p:spPr>
          <a:xfrm>
            <a:off x="3136561" y="5495228"/>
            <a:ext cx="396044" cy="2096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ounded Rectangle 19"/>
          <p:cNvSpPr/>
          <p:nvPr/>
        </p:nvSpPr>
        <p:spPr>
          <a:xfrm>
            <a:off x="6014721" y="5129847"/>
            <a:ext cx="2485356" cy="365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060"/>
                </a:solidFill>
              </a:rPr>
              <a:t>Access Charge</a:t>
            </a: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THANK YOU FOR YOUR ATTENTION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1806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Contact details:</a:t>
            </a:r>
          </a:p>
          <a:p>
            <a:r>
              <a:rPr lang="en-US" dirty="0">
                <a:solidFill>
                  <a:schemeClr val="tx1"/>
                </a:solidFill>
              </a:rPr>
              <a:t>Prof. Dr. Andrea </a:t>
            </a:r>
            <a:r>
              <a:rPr lang="en-US" dirty="0" err="1">
                <a:solidFill>
                  <a:schemeClr val="tx1"/>
                </a:solidFill>
              </a:rPr>
              <a:t>Giuricin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Mob: +393386938369</a:t>
            </a:r>
          </a:p>
          <a:p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andrea.giuricin@unimib.it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7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ITALO story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5" name="Picture 102" descr="http://cdn.grid.fotosearch.com/CSP/CSP588/k5882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6" b="3950"/>
          <a:stretch/>
        </p:blipFill>
        <p:spPr bwMode="auto">
          <a:xfrm flipH="1">
            <a:off x="854416" y="2234451"/>
            <a:ext cx="9017285" cy="31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7"/>
          <p:cNvCxnSpPr>
            <a:endCxn id="7" idx="1"/>
          </p:cNvCxnSpPr>
          <p:nvPr/>
        </p:nvCxnSpPr>
        <p:spPr>
          <a:xfrm>
            <a:off x="2243399" y="4724513"/>
            <a:ext cx="96954" cy="10938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11"/>
          <p:cNvSpPr/>
          <p:nvPr/>
        </p:nvSpPr>
        <p:spPr>
          <a:xfrm>
            <a:off x="2340353" y="5260147"/>
            <a:ext cx="2293143" cy="1116444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Nov 2007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Ordered 25 high-speed Alstom AGV (leasing)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Connettore 1 12"/>
          <p:cNvCxnSpPr>
            <a:endCxn id="9" idx="2"/>
          </p:cNvCxnSpPr>
          <p:nvPr/>
        </p:nvCxnSpPr>
        <p:spPr>
          <a:xfrm flipH="1" flipV="1">
            <a:off x="2284524" y="3847309"/>
            <a:ext cx="281649" cy="5219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13"/>
          <p:cNvSpPr/>
          <p:nvPr/>
        </p:nvSpPr>
        <p:spPr>
          <a:xfrm>
            <a:off x="1735092" y="1893026"/>
            <a:ext cx="1098863" cy="1954283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Jun 2008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: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Financial agreements for approx. 700M€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10" name="Connettore 1 14"/>
          <p:cNvCxnSpPr>
            <a:endCxn id="11" idx="2"/>
          </p:cNvCxnSpPr>
          <p:nvPr/>
        </p:nvCxnSpPr>
        <p:spPr>
          <a:xfrm rot="16200000" flipV="1">
            <a:off x="10029" y="3760838"/>
            <a:ext cx="2487604" cy="24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5"/>
          <p:cNvSpPr/>
          <p:nvPr/>
        </p:nvSpPr>
        <p:spPr>
          <a:xfrm>
            <a:off x="753456" y="1140030"/>
            <a:ext cx="976700" cy="138903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Dec 2006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: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Establishment of NTV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SpA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12" name="Connettore 1 16"/>
          <p:cNvCxnSpPr>
            <a:endCxn id="13" idx="1"/>
          </p:cNvCxnSpPr>
          <p:nvPr/>
        </p:nvCxnSpPr>
        <p:spPr>
          <a:xfrm>
            <a:off x="3406438" y="4217241"/>
            <a:ext cx="321692" cy="4299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7"/>
          <p:cNvSpPr/>
          <p:nvPr/>
        </p:nvSpPr>
        <p:spPr>
          <a:xfrm>
            <a:off x="3728130" y="4215593"/>
            <a:ext cx="2691426" cy="86317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Jun 2009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: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Completion of the maintenance plant in Nola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14" name="Connettore 1 18"/>
          <p:cNvCxnSpPr>
            <a:stCxn id="27" idx="0"/>
            <a:endCxn id="15" idx="2"/>
          </p:cNvCxnSpPr>
          <p:nvPr/>
        </p:nvCxnSpPr>
        <p:spPr>
          <a:xfrm flipH="1" flipV="1">
            <a:off x="3591362" y="3387431"/>
            <a:ext cx="685534" cy="34906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9"/>
          <p:cNvSpPr/>
          <p:nvPr/>
        </p:nvSpPr>
        <p:spPr>
          <a:xfrm>
            <a:off x="2918883" y="1098793"/>
            <a:ext cx="1344957" cy="228863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Apr 2012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: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Launch of first commercial services on Rome-Milan route</a:t>
            </a:r>
          </a:p>
        </p:txBody>
      </p:sp>
      <p:cxnSp>
        <p:nvCxnSpPr>
          <p:cNvPr id="16" name="Connettore 1 20"/>
          <p:cNvCxnSpPr>
            <a:endCxn id="17" idx="2"/>
          </p:cNvCxnSpPr>
          <p:nvPr/>
        </p:nvCxnSpPr>
        <p:spPr>
          <a:xfrm flipH="1" flipV="1">
            <a:off x="7988676" y="2276613"/>
            <a:ext cx="602001" cy="1676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21"/>
          <p:cNvSpPr/>
          <p:nvPr/>
        </p:nvSpPr>
        <p:spPr>
          <a:xfrm>
            <a:off x="7123369" y="928878"/>
            <a:ext cx="1730614" cy="134773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Sept 2016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: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Ordered 4 additional Alstom EVO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18" name="Connettore 1 22"/>
          <p:cNvCxnSpPr>
            <a:endCxn id="19" idx="0"/>
          </p:cNvCxnSpPr>
          <p:nvPr/>
        </p:nvCxnSpPr>
        <p:spPr>
          <a:xfrm flipH="1">
            <a:off x="6571100" y="3394185"/>
            <a:ext cx="182538" cy="18846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23"/>
          <p:cNvSpPr/>
          <p:nvPr/>
        </p:nvSpPr>
        <p:spPr>
          <a:xfrm>
            <a:off x="5589331" y="5278813"/>
            <a:ext cx="1963537" cy="144802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Sep 2015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: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Debt restructuring and new 60M€ equity capital injection</a:t>
            </a:r>
          </a:p>
        </p:txBody>
      </p:sp>
      <p:cxnSp>
        <p:nvCxnSpPr>
          <p:cNvPr id="20" name="Connettore 1 24"/>
          <p:cNvCxnSpPr/>
          <p:nvPr/>
        </p:nvCxnSpPr>
        <p:spPr>
          <a:xfrm flipH="1" flipV="1">
            <a:off x="6087093" y="1602897"/>
            <a:ext cx="720083" cy="11643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5"/>
          <p:cNvSpPr/>
          <p:nvPr/>
        </p:nvSpPr>
        <p:spPr>
          <a:xfrm>
            <a:off x="5052785" y="760401"/>
            <a:ext cx="1895221" cy="84249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Oct 2015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Ordered 8 high-speed Alstom EVO</a:t>
            </a:r>
          </a:p>
        </p:txBody>
      </p:sp>
      <p:cxnSp>
        <p:nvCxnSpPr>
          <p:cNvPr id="22" name="Connettore 1 26"/>
          <p:cNvCxnSpPr/>
          <p:nvPr/>
        </p:nvCxnSpPr>
        <p:spPr>
          <a:xfrm flipH="1">
            <a:off x="7637478" y="2773029"/>
            <a:ext cx="298714" cy="20588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7"/>
          <p:cNvSpPr/>
          <p:nvPr/>
        </p:nvSpPr>
        <p:spPr>
          <a:xfrm>
            <a:off x="7637478" y="4831836"/>
            <a:ext cx="1789820" cy="1507747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Dec 2015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Launch of 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ItaloBus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the new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Italo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intemodal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services</a:t>
            </a:r>
          </a:p>
        </p:txBody>
      </p:sp>
      <p:pic>
        <p:nvPicPr>
          <p:cNvPr id="24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8889" y="5016663"/>
            <a:ext cx="578489" cy="2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558" y="4688367"/>
            <a:ext cx="578489" cy="2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7126" y="4377298"/>
            <a:ext cx="578489" cy="2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652" y="3736498"/>
            <a:ext cx="578489" cy="2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1587" y="3123592"/>
            <a:ext cx="578489" cy="2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7171" y="2683938"/>
            <a:ext cx="578489" cy="2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7891" y="2527412"/>
            <a:ext cx="578489" cy="2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061" y="2402198"/>
            <a:ext cx="578489" cy="2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7371" y="4071827"/>
            <a:ext cx="578489" cy="2705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Connettore 1 58"/>
          <p:cNvCxnSpPr>
            <a:stCxn id="35" idx="0"/>
            <a:endCxn id="34" idx="2"/>
          </p:cNvCxnSpPr>
          <p:nvPr/>
        </p:nvCxnSpPr>
        <p:spPr>
          <a:xfrm flipV="1">
            <a:off x="5202363" y="3351748"/>
            <a:ext cx="53366" cy="2249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61"/>
          <p:cNvSpPr/>
          <p:nvPr/>
        </p:nvSpPr>
        <p:spPr>
          <a:xfrm>
            <a:off x="4359091" y="1896058"/>
            <a:ext cx="1793275" cy="145569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Apr 2013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: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Full capacity with all Alstom AGV trainsets delivered</a:t>
            </a:r>
          </a:p>
        </p:txBody>
      </p:sp>
      <p:pic>
        <p:nvPicPr>
          <p:cNvPr id="35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3119" y="3576716"/>
            <a:ext cx="578489" cy="2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129" descr="http://images.clipartpanda.com/metro-clipart-9iperb6p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5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3395" y="2234451"/>
            <a:ext cx="578489" cy="2705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ttangolo 69"/>
          <p:cNvSpPr/>
          <p:nvPr/>
        </p:nvSpPr>
        <p:spPr>
          <a:xfrm>
            <a:off x="8084684" y="2940443"/>
            <a:ext cx="1787017" cy="189139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4Q 2017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: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Delivery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of the first 4 EVO trainsets and launch new services on Milan-Venice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38" name="Connettore 1 74"/>
          <p:cNvCxnSpPr>
            <a:stCxn id="37" idx="0"/>
            <a:endCxn id="36" idx="2"/>
          </p:cNvCxnSpPr>
          <p:nvPr/>
        </p:nvCxnSpPr>
        <p:spPr>
          <a:xfrm flipV="1">
            <a:off x="8978193" y="2505044"/>
            <a:ext cx="134446" cy="4353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ITALO story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2327731" y="4949969"/>
            <a:ext cx="5526088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latin typeface="+mj-lt"/>
              </a:rPr>
              <a:t>Break Even Point in 2015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9298724"/>
              </p:ext>
            </p:extLst>
          </p:nvPr>
        </p:nvGraphicFramePr>
        <p:xfrm>
          <a:off x="1768297" y="814675"/>
          <a:ext cx="7200800" cy="4148373"/>
        </p:xfrm>
        <a:graphic>
          <a:graphicData uri="http://schemas.openxmlformats.org/drawingml/2006/table">
            <a:tbl>
              <a:tblPr/>
              <a:tblGrid>
                <a:gridCol w="4896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1557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Years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 2008 – 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(</a:t>
                      </a:r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million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it-IT" sz="2400" b="1" i="0" u="none" strike="noStrike" dirty="0" err="1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of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 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78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400" b="1" i="0" u="none" strike="noStrike" dirty="0" err="1">
                          <a:solidFill>
                            <a:srgbClr val="FF0000"/>
                          </a:solidFill>
                          <a:latin typeface="Garamond" pitchFamily="18" charset="0"/>
                        </a:rPr>
                        <a:t>Trains</a:t>
                      </a:r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it-IT" sz="2400" b="1" i="0" u="none" strike="noStrike" dirty="0" err="1">
                          <a:solidFill>
                            <a:srgbClr val="FF0000"/>
                          </a:solidFill>
                          <a:latin typeface="Garamond" pitchFamily="18" charset="0"/>
                        </a:rPr>
                        <a:t>Investments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latin typeface="Garamond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latin typeface="Garamond" pitchFamily="18" charset="0"/>
                        </a:rPr>
                        <a:t>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85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Maintenance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Facilities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85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IT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85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Station Logistics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85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Training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85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Start-up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85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Indirect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Investment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latin typeface="Garamond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85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Garamond" pitchFamily="18" charset="0"/>
                        </a:rPr>
                        <a:t>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Rettangolo 3"/>
          <p:cNvSpPr>
            <a:spLocks noChangeArrowheads="1"/>
          </p:cNvSpPr>
          <p:nvPr/>
        </p:nvSpPr>
        <p:spPr bwMode="auto">
          <a:xfrm>
            <a:off x="652681" y="5446965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latin typeface="+mj-lt"/>
              </a:rPr>
              <a:t>New Investment in </a:t>
            </a:r>
            <a:r>
              <a:rPr lang="en-US" sz="2400" b="1" u="sng" dirty="0" smtClean="0">
                <a:latin typeface="+mj-lt"/>
              </a:rPr>
              <a:t>2015/2018 </a:t>
            </a:r>
            <a:r>
              <a:rPr lang="en-US" sz="2400" b="1" u="sng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400" b="1" u="sng" dirty="0" smtClean="0">
                <a:latin typeface="+mj-lt"/>
                <a:sym typeface="Wingdings" panose="05000000000000000000" pitchFamily="2" charset="2"/>
              </a:rPr>
              <a:t>22 </a:t>
            </a:r>
            <a:r>
              <a:rPr lang="en-US" sz="2400" b="1" u="sng" dirty="0">
                <a:latin typeface="+mj-lt"/>
                <a:sym typeface="Wingdings" panose="05000000000000000000" pitchFamily="2" charset="2"/>
              </a:rPr>
              <a:t>HS Train</a:t>
            </a:r>
            <a:endParaRPr lang="en-US" sz="2400" b="1" u="sng" dirty="0">
              <a:latin typeface="+mj-lt"/>
            </a:endParaRPr>
          </a:p>
        </p:txBody>
      </p:sp>
      <p:sp>
        <p:nvSpPr>
          <p:cNvPr id="13" name="Rettangolo 3"/>
          <p:cNvSpPr>
            <a:spLocks noChangeArrowheads="1"/>
          </p:cNvSpPr>
          <p:nvPr/>
        </p:nvSpPr>
        <p:spPr bwMode="auto">
          <a:xfrm>
            <a:off x="1068779" y="945301"/>
            <a:ext cx="7327076" cy="49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latin typeface="+mj-lt"/>
              </a:rPr>
              <a:t>NTV started the operation on 28</a:t>
            </a:r>
            <a:r>
              <a:rPr lang="en-US" sz="2000" b="1" u="sng" baseline="30000" dirty="0">
                <a:latin typeface="+mj-lt"/>
              </a:rPr>
              <a:t>th</a:t>
            </a:r>
            <a:r>
              <a:rPr lang="en-US" sz="2000" b="1" u="sng" dirty="0">
                <a:latin typeface="+mj-lt"/>
              </a:rPr>
              <a:t> of April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50" t="51220" r="44785" b="29237"/>
          <a:stretch/>
        </p:blipFill>
        <p:spPr bwMode="auto">
          <a:xfrm>
            <a:off x="1698916" y="4283637"/>
            <a:ext cx="3226580" cy="183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109"/>
          <p:cNvSpPr/>
          <p:nvPr/>
        </p:nvSpPr>
        <p:spPr>
          <a:xfrm>
            <a:off x="726134" y="1236983"/>
            <a:ext cx="8995378" cy="704314"/>
          </a:xfrm>
          <a:prstGeom prst="roundRect">
            <a:avLst>
              <a:gd name="adj" fmla="val 52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rgbClr val="C00000"/>
              </a:buClr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The new fleet of EVO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(22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trainsets)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in 2018 will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permit to increase the frequency (business market) and to enlarge the network (new markets)</a:t>
            </a:r>
          </a:p>
        </p:txBody>
      </p:sp>
      <p:grpSp>
        <p:nvGrpSpPr>
          <p:cNvPr id="6" name="Gruppo 1"/>
          <p:cNvGrpSpPr/>
          <p:nvPr/>
        </p:nvGrpSpPr>
        <p:grpSpPr>
          <a:xfrm>
            <a:off x="6096167" y="1879925"/>
            <a:ext cx="3625345" cy="4357718"/>
            <a:chOff x="5434180" y="1668179"/>
            <a:chExt cx="4411730" cy="4758788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 rot="160035">
              <a:off x="5507334" y="1893740"/>
              <a:ext cx="895122" cy="1079699"/>
            </a:xfrm>
            <a:custGeom>
              <a:avLst/>
              <a:gdLst>
                <a:gd name="T0" fmla="*/ 100 w 1084"/>
                <a:gd name="T1" fmla="*/ 354 h 1476"/>
                <a:gd name="T2" fmla="*/ 79 w 1084"/>
                <a:gd name="T3" fmla="*/ 359 h 1476"/>
                <a:gd name="T4" fmla="*/ 57 w 1084"/>
                <a:gd name="T5" fmla="*/ 350 h 1476"/>
                <a:gd name="T6" fmla="*/ 40 w 1084"/>
                <a:gd name="T7" fmla="*/ 342 h 1476"/>
                <a:gd name="T8" fmla="*/ 26 w 1084"/>
                <a:gd name="T9" fmla="*/ 325 h 1476"/>
                <a:gd name="T10" fmla="*/ 26 w 1084"/>
                <a:gd name="T11" fmla="*/ 305 h 1476"/>
                <a:gd name="T12" fmla="*/ 28 w 1084"/>
                <a:gd name="T13" fmla="*/ 288 h 1476"/>
                <a:gd name="T14" fmla="*/ 40 w 1084"/>
                <a:gd name="T15" fmla="*/ 270 h 1476"/>
                <a:gd name="T16" fmla="*/ 38 w 1084"/>
                <a:gd name="T17" fmla="*/ 258 h 1476"/>
                <a:gd name="T18" fmla="*/ 28 w 1084"/>
                <a:gd name="T19" fmla="*/ 245 h 1476"/>
                <a:gd name="T20" fmla="*/ 12 w 1084"/>
                <a:gd name="T21" fmla="*/ 235 h 1476"/>
                <a:gd name="T22" fmla="*/ 4 w 1084"/>
                <a:gd name="T23" fmla="*/ 215 h 1476"/>
                <a:gd name="T24" fmla="*/ 7 w 1084"/>
                <a:gd name="T25" fmla="*/ 198 h 1476"/>
                <a:gd name="T26" fmla="*/ 26 w 1084"/>
                <a:gd name="T27" fmla="*/ 195 h 1476"/>
                <a:gd name="T28" fmla="*/ 45 w 1084"/>
                <a:gd name="T29" fmla="*/ 188 h 1476"/>
                <a:gd name="T30" fmla="*/ 52 w 1084"/>
                <a:gd name="T31" fmla="*/ 173 h 1476"/>
                <a:gd name="T32" fmla="*/ 52 w 1084"/>
                <a:gd name="T33" fmla="*/ 156 h 1476"/>
                <a:gd name="T34" fmla="*/ 57 w 1084"/>
                <a:gd name="T35" fmla="*/ 149 h 1476"/>
                <a:gd name="T36" fmla="*/ 76 w 1084"/>
                <a:gd name="T37" fmla="*/ 141 h 1476"/>
                <a:gd name="T38" fmla="*/ 100 w 1084"/>
                <a:gd name="T39" fmla="*/ 132 h 1476"/>
                <a:gd name="T40" fmla="*/ 124 w 1084"/>
                <a:gd name="T41" fmla="*/ 134 h 1476"/>
                <a:gd name="T42" fmla="*/ 136 w 1084"/>
                <a:gd name="T43" fmla="*/ 121 h 1476"/>
                <a:gd name="T44" fmla="*/ 135 w 1084"/>
                <a:gd name="T45" fmla="*/ 96 h 1476"/>
                <a:gd name="T46" fmla="*/ 139 w 1084"/>
                <a:gd name="T47" fmla="*/ 72 h 1476"/>
                <a:gd name="T48" fmla="*/ 151 w 1084"/>
                <a:gd name="T49" fmla="*/ 54 h 1476"/>
                <a:gd name="T50" fmla="*/ 165 w 1084"/>
                <a:gd name="T51" fmla="*/ 42 h 1476"/>
                <a:gd name="T52" fmla="*/ 165 w 1084"/>
                <a:gd name="T53" fmla="*/ 24 h 1476"/>
                <a:gd name="T54" fmla="*/ 179 w 1084"/>
                <a:gd name="T55" fmla="*/ 14 h 1476"/>
                <a:gd name="T56" fmla="*/ 196 w 1084"/>
                <a:gd name="T57" fmla="*/ 3 h 1476"/>
                <a:gd name="T58" fmla="*/ 194 w 1084"/>
                <a:gd name="T59" fmla="*/ 27 h 1476"/>
                <a:gd name="T60" fmla="*/ 206 w 1084"/>
                <a:gd name="T61" fmla="*/ 45 h 1476"/>
                <a:gd name="T62" fmla="*/ 223 w 1084"/>
                <a:gd name="T63" fmla="*/ 57 h 1476"/>
                <a:gd name="T64" fmla="*/ 206 w 1084"/>
                <a:gd name="T65" fmla="*/ 87 h 1476"/>
                <a:gd name="T66" fmla="*/ 208 w 1084"/>
                <a:gd name="T67" fmla="*/ 113 h 1476"/>
                <a:gd name="T68" fmla="*/ 215 w 1084"/>
                <a:gd name="T69" fmla="*/ 129 h 1476"/>
                <a:gd name="T70" fmla="*/ 223 w 1084"/>
                <a:gd name="T71" fmla="*/ 149 h 1476"/>
                <a:gd name="T72" fmla="*/ 232 w 1084"/>
                <a:gd name="T73" fmla="*/ 164 h 1476"/>
                <a:gd name="T74" fmla="*/ 225 w 1084"/>
                <a:gd name="T75" fmla="*/ 173 h 1476"/>
                <a:gd name="T76" fmla="*/ 211 w 1084"/>
                <a:gd name="T77" fmla="*/ 173 h 1476"/>
                <a:gd name="T78" fmla="*/ 196 w 1084"/>
                <a:gd name="T79" fmla="*/ 181 h 1476"/>
                <a:gd name="T80" fmla="*/ 201 w 1084"/>
                <a:gd name="T81" fmla="*/ 195 h 1476"/>
                <a:gd name="T82" fmla="*/ 208 w 1084"/>
                <a:gd name="T83" fmla="*/ 205 h 1476"/>
                <a:gd name="T84" fmla="*/ 213 w 1084"/>
                <a:gd name="T85" fmla="*/ 222 h 1476"/>
                <a:gd name="T86" fmla="*/ 232 w 1084"/>
                <a:gd name="T87" fmla="*/ 220 h 1476"/>
                <a:gd name="T88" fmla="*/ 247 w 1084"/>
                <a:gd name="T89" fmla="*/ 232 h 1476"/>
                <a:gd name="T90" fmla="*/ 254 w 1084"/>
                <a:gd name="T91" fmla="*/ 252 h 1476"/>
                <a:gd name="T92" fmla="*/ 267 w 1084"/>
                <a:gd name="T93" fmla="*/ 265 h 1476"/>
                <a:gd name="T94" fmla="*/ 269 w 1084"/>
                <a:gd name="T95" fmla="*/ 285 h 1476"/>
                <a:gd name="T96" fmla="*/ 254 w 1084"/>
                <a:gd name="T97" fmla="*/ 282 h 1476"/>
                <a:gd name="T98" fmla="*/ 239 w 1084"/>
                <a:gd name="T99" fmla="*/ 288 h 1476"/>
                <a:gd name="T100" fmla="*/ 227 w 1084"/>
                <a:gd name="T101" fmla="*/ 305 h 1476"/>
                <a:gd name="T102" fmla="*/ 213 w 1084"/>
                <a:gd name="T103" fmla="*/ 292 h 1476"/>
                <a:gd name="T104" fmla="*/ 199 w 1084"/>
                <a:gd name="T105" fmla="*/ 303 h 1476"/>
                <a:gd name="T106" fmla="*/ 182 w 1084"/>
                <a:gd name="T107" fmla="*/ 307 h 1476"/>
                <a:gd name="T108" fmla="*/ 165 w 1084"/>
                <a:gd name="T109" fmla="*/ 305 h 1476"/>
                <a:gd name="T110" fmla="*/ 158 w 1084"/>
                <a:gd name="T111" fmla="*/ 322 h 1476"/>
                <a:gd name="T112" fmla="*/ 148 w 1084"/>
                <a:gd name="T113" fmla="*/ 342 h 1476"/>
                <a:gd name="T114" fmla="*/ 139 w 1084"/>
                <a:gd name="T115" fmla="*/ 357 h 1476"/>
                <a:gd name="T116" fmla="*/ 124 w 1084"/>
                <a:gd name="T117" fmla="*/ 359 h 1476"/>
                <a:gd name="T118" fmla="*/ 110 w 1084"/>
                <a:gd name="T119" fmla="*/ 369 h 14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4"/>
                <a:gd name="T181" fmla="*/ 0 h 1476"/>
                <a:gd name="T182" fmla="*/ 1084 w 1084"/>
                <a:gd name="T183" fmla="*/ 1476 h 14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4" h="1476">
                  <a:moveTo>
                    <a:pt x="441" y="1476"/>
                  </a:moveTo>
                  <a:lnTo>
                    <a:pt x="441" y="1466"/>
                  </a:lnTo>
                  <a:lnTo>
                    <a:pt x="441" y="1456"/>
                  </a:lnTo>
                  <a:lnTo>
                    <a:pt x="432" y="1456"/>
                  </a:lnTo>
                  <a:lnTo>
                    <a:pt x="432" y="1445"/>
                  </a:lnTo>
                  <a:lnTo>
                    <a:pt x="422" y="1445"/>
                  </a:lnTo>
                  <a:lnTo>
                    <a:pt x="422" y="1435"/>
                  </a:lnTo>
                  <a:lnTo>
                    <a:pt x="422" y="1426"/>
                  </a:lnTo>
                  <a:lnTo>
                    <a:pt x="422" y="1416"/>
                  </a:lnTo>
                  <a:lnTo>
                    <a:pt x="422" y="1406"/>
                  </a:lnTo>
                  <a:lnTo>
                    <a:pt x="412" y="1406"/>
                  </a:lnTo>
                  <a:lnTo>
                    <a:pt x="403" y="1406"/>
                  </a:lnTo>
                  <a:lnTo>
                    <a:pt x="403" y="1416"/>
                  </a:lnTo>
                  <a:lnTo>
                    <a:pt x="393" y="1416"/>
                  </a:lnTo>
                  <a:lnTo>
                    <a:pt x="384" y="1416"/>
                  </a:lnTo>
                  <a:lnTo>
                    <a:pt x="374" y="1416"/>
                  </a:lnTo>
                  <a:lnTo>
                    <a:pt x="364" y="1426"/>
                  </a:lnTo>
                  <a:lnTo>
                    <a:pt x="364" y="1416"/>
                  </a:lnTo>
                  <a:lnTo>
                    <a:pt x="355" y="1426"/>
                  </a:lnTo>
                  <a:lnTo>
                    <a:pt x="345" y="1426"/>
                  </a:lnTo>
                  <a:lnTo>
                    <a:pt x="336" y="1426"/>
                  </a:lnTo>
                  <a:lnTo>
                    <a:pt x="326" y="1435"/>
                  </a:lnTo>
                  <a:lnTo>
                    <a:pt x="326" y="1426"/>
                  </a:lnTo>
                  <a:lnTo>
                    <a:pt x="316" y="1435"/>
                  </a:lnTo>
                  <a:lnTo>
                    <a:pt x="316" y="1426"/>
                  </a:lnTo>
                  <a:lnTo>
                    <a:pt x="316" y="1435"/>
                  </a:lnTo>
                  <a:lnTo>
                    <a:pt x="316" y="1445"/>
                  </a:lnTo>
                  <a:lnTo>
                    <a:pt x="307" y="1435"/>
                  </a:lnTo>
                  <a:lnTo>
                    <a:pt x="297" y="1435"/>
                  </a:lnTo>
                  <a:lnTo>
                    <a:pt x="288" y="1435"/>
                  </a:lnTo>
                  <a:lnTo>
                    <a:pt x="278" y="1435"/>
                  </a:lnTo>
                  <a:lnTo>
                    <a:pt x="278" y="1426"/>
                  </a:lnTo>
                  <a:lnTo>
                    <a:pt x="278" y="1416"/>
                  </a:lnTo>
                  <a:lnTo>
                    <a:pt x="268" y="1416"/>
                  </a:lnTo>
                  <a:lnTo>
                    <a:pt x="259" y="1416"/>
                  </a:lnTo>
                  <a:lnTo>
                    <a:pt x="249" y="1416"/>
                  </a:lnTo>
                  <a:lnTo>
                    <a:pt x="240" y="1416"/>
                  </a:lnTo>
                  <a:lnTo>
                    <a:pt x="240" y="1406"/>
                  </a:lnTo>
                  <a:lnTo>
                    <a:pt x="230" y="1397"/>
                  </a:lnTo>
                  <a:lnTo>
                    <a:pt x="230" y="1406"/>
                  </a:lnTo>
                  <a:lnTo>
                    <a:pt x="220" y="1397"/>
                  </a:lnTo>
                  <a:lnTo>
                    <a:pt x="220" y="1385"/>
                  </a:lnTo>
                  <a:lnTo>
                    <a:pt x="211" y="1385"/>
                  </a:lnTo>
                  <a:lnTo>
                    <a:pt x="211" y="1376"/>
                  </a:lnTo>
                  <a:lnTo>
                    <a:pt x="201" y="1376"/>
                  </a:lnTo>
                  <a:lnTo>
                    <a:pt x="192" y="1385"/>
                  </a:lnTo>
                  <a:lnTo>
                    <a:pt x="192" y="1376"/>
                  </a:lnTo>
                  <a:lnTo>
                    <a:pt x="182" y="1376"/>
                  </a:lnTo>
                  <a:lnTo>
                    <a:pt x="182" y="1366"/>
                  </a:lnTo>
                  <a:lnTo>
                    <a:pt x="172" y="1366"/>
                  </a:lnTo>
                  <a:lnTo>
                    <a:pt x="163" y="1357"/>
                  </a:lnTo>
                  <a:lnTo>
                    <a:pt x="163" y="1366"/>
                  </a:lnTo>
                  <a:lnTo>
                    <a:pt x="153" y="1366"/>
                  </a:lnTo>
                  <a:lnTo>
                    <a:pt x="144" y="1366"/>
                  </a:lnTo>
                  <a:lnTo>
                    <a:pt x="144" y="1357"/>
                  </a:lnTo>
                  <a:lnTo>
                    <a:pt x="134" y="1357"/>
                  </a:lnTo>
                  <a:lnTo>
                    <a:pt x="134" y="1347"/>
                  </a:lnTo>
                  <a:lnTo>
                    <a:pt x="134" y="1337"/>
                  </a:lnTo>
                  <a:lnTo>
                    <a:pt x="134" y="1326"/>
                  </a:lnTo>
                  <a:lnTo>
                    <a:pt x="125" y="1326"/>
                  </a:lnTo>
                  <a:lnTo>
                    <a:pt x="125" y="1316"/>
                  </a:lnTo>
                  <a:lnTo>
                    <a:pt x="115" y="1316"/>
                  </a:lnTo>
                  <a:lnTo>
                    <a:pt x="115" y="1307"/>
                  </a:lnTo>
                  <a:lnTo>
                    <a:pt x="115" y="1297"/>
                  </a:lnTo>
                  <a:lnTo>
                    <a:pt x="105" y="1297"/>
                  </a:lnTo>
                  <a:lnTo>
                    <a:pt x="105" y="1287"/>
                  </a:lnTo>
                  <a:lnTo>
                    <a:pt x="96" y="1287"/>
                  </a:lnTo>
                  <a:lnTo>
                    <a:pt x="96" y="1278"/>
                  </a:lnTo>
                  <a:lnTo>
                    <a:pt x="86" y="1278"/>
                  </a:lnTo>
                  <a:lnTo>
                    <a:pt x="96" y="1268"/>
                  </a:lnTo>
                  <a:lnTo>
                    <a:pt x="96" y="1257"/>
                  </a:lnTo>
                  <a:lnTo>
                    <a:pt x="96" y="1247"/>
                  </a:lnTo>
                  <a:lnTo>
                    <a:pt x="96" y="1238"/>
                  </a:lnTo>
                  <a:lnTo>
                    <a:pt x="105" y="1238"/>
                  </a:lnTo>
                  <a:lnTo>
                    <a:pt x="115" y="1238"/>
                  </a:lnTo>
                  <a:lnTo>
                    <a:pt x="115" y="1228"/>
                  </a:lnTo>
                  <a:lnTo>
                    <a:pt x="105" y="1228"/>
                  </a:lnTo>
                  <a:lnTo>
                    <a:pt x="105" y="1218"/>
                  </a:lnTo>
                  <a:lnTo>
                    <a:pt x="96" y="1218"/>
                  </a:lnTo>
                  <a:lnTo>
                    <a:pt x="96" y="1209"/>
                  </a:lnTo>
                  <a:lnTo>
                    <a:pt x="86" y="1209"/>
                  </a:lnTo>
                  <a:lnTo>
                    <a:pt x="86" y="1197"/>
                  </a:lnTo>
                  <a:lnTo>
                    <a:pt x="77" y="1188"/>
                  </a:lnTo>
                  <a:lnTo>
                    <a:pt x="77" y="1178"/>
                  </a:lnTo>
                  <a:lnTo>
                    <a:pt x="77" y="1168"/>
                  </a:lnTo>
                  <a:lnTo>
                    <a:pt x="86" y="1168"/>
                  </a:lnTo>
                  <a:lnTo>
                    <a:pt x="86" y="1159"/>
                  </a:lnTo>
                  <a:lnTo>
                    <a:pt x="96" y="1159"/>
                  </a:lnTo>
                  <a:lnTo>
                    <a:pt x="105" y="1159"/>
                  </a:lnTo>
                  <a:lnTo>
                    <a:pt x="105" y="1149"/>
                  </a:lnTo>
                  <a:lnTo>
                    <a:pt x="115" y="1149"/>
                  </a:lnTo>
                  <a:lnTo>
                    <a:pt x="115" y="1138"/>
                  </a:lnTo>
                  <a:lnTo>
                    <a:pt x="115" y="1128"/>
                  </a:lnTo>
                  <a:lnTo>
                    <a:pt x="125" y="1128"/>
                  </a:lnTo>
                  <a:lnTo>
                    <a:pt x="125" y="1119"/>
                  </a:lnTo>
                  <a:lnTo>
                    <a:pt x="134" y="1119"/>
                  </a:lnTo>
                  <a:lnTo>
                    <a:pt x="125" y="1119"/>
                  </a:lnTo>
                  <a:lnTo>
                    <a:pt x="125" y="1109"/>
                  </a:lnTo>
                  <a:lnTo>
                    <a:pt x="125" y="1099"/>
                  </a:lnTo>
                  <a:lnTo>
                    <a:pt x="125" y="1090"/>
                  </a:lnTo>
                  <a:lnTo>
                    <a:pt x="134" y="1078"/>
                  </a:lnTo>
                  <a:lnTo>
                    <a:pt x="144" y="1078"/>
                  </a:lnTo>
                  <a:lnTo>
                    <a:pt x="153" y="1078"/>
                  </a:lnTo>
                  <a:lnTo>
                    <a:pt x="163" y="1078"/>
                  </a:lnTo>
                  <a:lnTo>
                    <a:pt x="172" y="1078"/>
                  </a:lnTo>
                  <a:lnTo>
                    <a:pt x="172" y="1090"/>
                  </a:lnTo>
                  <a:lnTo>
                    <a:pt x="182" y="1090"/>
                  </a:lnTo>
                  <a:lnTo>
                    <a:pt x="182" y="1078"/>
                  </a:lnTo>
                  <a:lnTo>
                    <a:pt x="172" y="1078"/>
                  </a:lnTo>
                  <a:lnTo>
                    <a:pt x="172" y="1069"/>
                  </a:lnTo>
                  <a:lnTo>
                    <a:pt x="172" y="1059"/>
                  </a:lnTo>
                  <a:lnTo>
                    <a:pt x="163" y="1059"/>
                  </a:lnTo>
                  <a:lnTo>
                    <a:pt x="153" y="1049"/>
                  </a:lnTo>
                  <a:lnTo>
                    <a:pt x="163" y="1049"/>
                  </a:lnTo>
                  <a:lnTo>
                    <a:pt x="153" y="1049"/>
                  </a:lnTo>
                  <a:lnTo>
                    <a:pt x="153" y="1040"/>
                  </a:lnTo>
                  <a:lnTo>
                    <a:pt x="153" y="1030"/>
                  </a:lnTo>
                  <a:lnTo>
                    <a:pt x="153" y="1021"/>
                  </a:lnTo>
                  <a:lnTo>
                    <a:pt x="144" y="1021"/>
                  </a:lnTo>
                  <a:lnTo>
                    <a:pt x="153" y="1009"/>
                  </a:lnTo>
                  <a:lnTo>
                    <a:pt x="153" y="1000"/>
                  </a:lnTo>
                  <a:lnTo>
                    <a:pt x="163" y="1000"/>
                  </a:lnTo>
                  <a:lnTo>
                    <a:pt x="153" y="990"/>
                  </a:lnTo>
                  <a:lnTo>
                    <a:pt x="153" y="980"/>
                  </a:lnTo>
                  <a:lnTo>
                    <a:pt x="144" y="980"/>
                  </a:lnTo>
                  <a:lnTo>
                    <a:pt x="134" y="980"/>
                  </a:lnTo>
                  <a:lnTo>
                    <a:pt x="134" y="971"/>
                  </a:lnTo>
                  <a:lnTo>
                    <a:pt x="125" y="971"/>
                  </a:lnTo>
                  <a:lnTo>
                    <a:pt x="115" y="971"/>
                  </a:lnTo>
                  <a:lnTo>
                    <a:pt x="115" y="980"/>
                  </a:lnTo>
                  <a:lnTo>
                    <a:pt x="105" y="980"/>
                  </a:lnTo>
                  <a:lnTo>
                    <a:pt x="96" y="980"/>
                  </a:lnTo>
                  <a:lnTo>
                    <a:pt x="96" y="971"/>
                  </a:lnTo>
                  <a:lnTo>
                    <a:pt x="96" y="980"/>
                  </a:lnTo>
                  <a:lnTo>
                    <a:pt x="96" y="971"/>
                  </a:lnTo>
                  <a:lnTo>
                    <a:pt x="86" y="971"/>
                  </a:lnTo>
                  <a:lnTo>
                    <a:pt x="77" y="971"/>
                  </a:lnTo>
                  <a:lnTo>
                    <a:pt x="77" y="961"/>
                  </a:lnTo>
                  <a:lnTo>
                    <a:pt x="67" y="961"/>
                  </a:lnTo>
                  <a:lnTo>
                    <a:pt x="67" y="950"/>
                  </a:lnTo>
                  <a:lnTo>
                    <a:pt x="57" y="950"/>
                  </a:lnTo>
                  <a:lnTo>
                    <a:pt x="57" y="940"/>
                  </a:lnTo>
                  <a:lnTo>
                    <a:pt x="48" y="940"/>
                  </a:lnTo>
                  <a:lnTo>
                    <a:pt x="48" y="930"/>
                  </a:lnTo>
                  <a:lnTo>
                    <a:pt x="48" y="921"/>
                  </a:lnTo>
                  <a:lnTo>
                    <a:pt x="48" y="911"/>
                  </a:lnTo>
                  <a:lnTo>
                    <a:pt x="57" y="902"/>
                  </a:lnTo>
                  <a:lnTo>
                    <a:pt x="48" y="902"/>
                  </a:lnTo>
                  <a:lnTo>
                    <a:pt x="48" y="890"/>
                  </a:lnTo>
                  <a:lnTo>
                    <a:pt x="38" y="890"/>
                  </a:lnTo>
                  <a:lnTo>
                    <a:pt x="38" y="881"/>
                  </a:lnTo>
                  <a:lnTo>
                    <a:pt x="48" y="881"/>
                  </a:lnTo>
                  <a:lnTo>
                    <a:pt x="48" y="871"/>
                  </a:lnTo>
                  <a:lnTo>
                    <a:pt x="38" y="871"/>
                  </a:lnTo>
                  <a:lnTo>
                    <a:pt x="29" y="871"/>
                  </a:lnTo>
                  <a:lnTo>
                    <a:pt x="19" y="861"/>
                  </a:lnTo>
                  <a:lnTo>
                    <a:pt x="9" y="861"/>
                  </a:lnTo>
                  <a:lnTo>
                    <a:pt x="9" y="852"/>
                  </a:lnTo>
                  <a:lnTo>
                    <a:pt x="19" y="852"/>
                  </a:lnTo>
                  <a:lnTo>
                    <a:pt x="9" y="852"/>
                  </a:lnTo>
                  <a:lnTo>
                    <a:pt x="9" y="842"/>
                  </a:lnTo>
                  <a:lnTo>
                    <a:pt x="9" y="833"/>
                  </a:lnTo>
                  <a:lnTo>
                    <a:pt x="0" y="821"/>
                  </a:lnTo>
                  <a:lnTo>
                    <a:pt x="0" y="811"/>
                  </a:lnTo>
                  <a:lnTo>
                    <a:pt x="0" y="802"/>
                  </a:lnTo>
                  <a:lnTo>
                    <a:pt x="9" y="802"/>
                  </a:lnTo>
                  <a:lnTo>
                    <a:pt x="19" y="802"/>
                  </a:lnTo>
                  <a:lnTo>
                    <a:pt x="19" y="792"/>
                  </a:lnTo>
                  <a:lnTo>
                    <a:pt x="29" y="792"/>
                  </a:lnTo>
                  <a:lnTo>
                    <a:pt x="38" y="792"/>
                  </a:lnTo>
                  <a:lnTo>
                    <a:pt x="48" y="792"/>
                  </a:lnTo>
                  <a:lnTo>
                    <a:pt x="57" y="783"/>
                  </a:lnTo>
                  <a:lnTo>
                    <a:pt x="67" y="783"/>
                  </a:lnTo>
                  <a:lnTo>
                    <a:pt x="77" y="792"/>
                  </a:lnTo>
                  <a:lnTo>
                    <a:pt x="86" y="792"/>
                  </a:lnTo>
                  <a:lnTo>
                    <a:pt x="86" y="802"/>
                  </a:lnTo>
                  <a:lnTo>
                    <a:pt x="96" y="802"/>
                  </a:lnTo>
                  <a:lnTo>
                    <a:pt x="105" y="802"/>
                  </a:lnTo>
                  <a:lnTo>
                    <a:pt x="115" y="802"/>
                  </a:lnTo>
                  <a:lnTo>
                    <a:pt x="115" y="792"/>
                  </a:lnTo>
                  <a:lnTo>
                    <a:pt x="105" y="792"/>
                  </a:lnTo>
                  <a:lnTo>
                    <a:pt x="105" y="783"/>
                  </a:lnTo>
                  <a:lnTo>
                    <a:pt x="115" y="783"/>
                  </a:lnTo>
                  <a:lnTo>
                    <a:pt x="125" y="783"/>
                  </a:lnTo>
                  <a:lnTo>
                    <a:pt x="134" y="783"/>
                  </a:lnTo>
                  <a:lnTo>
                    <a:pt x="134" y="773"/>
                  </a:lnTo>
                  <a:lnTo>
                    <a:pt x="134" y="762"/>
                  </a:lnTo>
                  <a:lnTo>
                    <a:pt x="144" y="762"/>
                  </a:lnTo>
                  <a:lnTo>
                    <a:pt x="144" y="752"/>
                  </a:lnTo>
                  <a:lnTo>
                    <a:pt x="153" y="752"/>
                  </a:lnTo>
                  <a:lnTo>
                    <a:pt x="163" y="752"/>
                  </a:lnTo>
                  <a:lnTo>
                    <a:pt x="172" y="752"/>
                  </a:lnTo>
                  <a:lnTo>
                    <a:pt x="172" y="742"/>
                  </a:lnTo>
                  <a:lnTo>
                    <a:pt x="182" y="742"/>
                  </a:lnTo>
                  <a:lnTo>
                    <a:pt x="182" y="752"/>
                  </a:lnTo>
                  <a:lnTo>
                    <a:pt x="192" y="752"/>
                  </a:lnTo>
                  <a:lnTo>
                    <a:pt x="192" y="742"/>
                  </a:lnTo>
                  <a:lnTo>
                    <a:pt x="201" y="742"/>
                  </a:lnTo>
                  <a:lnTo>
                    <a:pt x="201" y="733"/>
                  </a:lnTo>
                  <a:lnTo>
                    <a:pt x="211" y="733"/>
                  </a:lnTo>
                  <a:lnTo>
                    <a:pt x="220" y="733"/>
                  </a:lnTo>
                  <a:lnTo>
                    <a:pt x="220" y="723"/>
                  </a:lnTo>
                  <a:lnTo>
                    <a:pt x="211" y="723"/>
                  </a:lnTo>
                  <a:lnTo>
                    <a:pt x="220" y="723"/>
                  </a:lnTo>
                  <a:lnTo>
                    <a:pt x="220" y="714"/>
                  </a:lnTo>
                  <a:lnTo>
                    <a:pt x="211" y="714"/>
                  </a:lnTo>
                  <a:lnTo>
                    <a:pt x="211" y="702"/>
                  </a:lnTo>
                  <a:lnTo>
                    <a:pt x="211" y="692"/>
                  </a:lnTo>
                  <a:lnTo>
                    <a:pt x="211" y="683"/>
                  </a:lnTo>
                  <a:lnTo>
                    <a:pt x="220" y="683"/>
                  </a:lnTo>
                  <a:lnTo>
                    <a:pt x="220" y="673"/>
                  </a:lnTo>
                  <a:lnTo>
                    <a:pt x="230" y="673"/>
                  </a:lnTo>
                  <a:lnTo>
                    <a:pt x="230" y="664"/>
                  </a:lnTo>
                  <a:lnTo>
                    <a:pt x="230" y="654"/>
                  </a:lnTo>
                  <a:lnTo>
                    <a:pt x="240" y="654"/>
                  </a:lnTo>
                  <a:lnTo>
                    <a:pt x="240" y="643"/>
                  </a:lnTo>
                  <a:lnTo>
                    <a:pt x="240" y="633"/>
                  </a:lnTo>
                  <a:lnTo>
                    <a:pt x="230" y="633"/>
                  </a:lnTo>
                  <a:lnTo>
                    <a:pt x="230" y="623"/>
                  </a:lnTo>
                  <a:lnTo>
                    <a:pt x="220" y="623"/>
                  </a:lnTo>
                  <a:lnTo>
                    <a:pt x="211" y="623"/>
                  </a:lnTo>
                  <a:lnTo>
                    <a:pt x="211" y="614"/>
                  </a:lnTo>
                  <a:lnTo>
                    <a:pt x="211" y="604"/>
                  </a:lnTo>
                  <a:lnTo>
                    <a:pt x="201" y="604"/>
                  </a:lnTo>
                  <a:lnTo>
                    <a:pt x="211" y="604"/>
                  </a:lnTo>
                  <a:lnTo>
                    <a:pt x="211" y="595"/>
                  </a:lnTo>
                  <a:lnTo>
                    <a:pt x="211" y="585"/>
                  </a:lnTo>
                  <a:lnTo>
                    <a:pt x="211" y="573"/>
                  </a:lnTo>
                  <a:lnTo>
                    <a:pt x="220" y="573"/>
                  </a:lnTo>
                  <a:lnTo>
                    <a:pt x="230" y="573"/>
                  </a:lnTo>
                  <a:lnTo>
                    <a:pt x="220" y="573"/>
                  </a:lnTo>
                  <a:lnTo>
                    <a:pt x="220" y="585"/>
                  </a:lnTo>
                  <a:lnTo>
                    <a:pt x="220" y="595"/>
                  </a:lnTo>
                  <a:lnTo>
                    <a:pt x="230" y="595"/>
                  </a:lnTo>
                  <a:lnTo>
                    <a:pt x="230" y="585"/>
                  </a:lnTo>
                  <a:lnTo>
                    <a:pt x="240" y="595"/>
                  </a:lnTo>
                  <a:lnTo>
                    <a:pt x="249" y="595"/>
                  </a:lnTo>
                  <a:lnTo>
                    <a:pt x="259" y="595"/>
                  </a:lnTo>
                  <a:lnTo>
                    <a:pt x="259" y="604"/>
                  </a:lnTo>
                  <a:lnTo>
                    <a:pt x="259" y="595"/>
                  </a:lnTo>
                  <a:lnTo>
                    <a:pt x="268" y="585"/>
                  </a:lnTo>
                  <a:lnTo>
                    <a:pt x="278" y="585"/>
                  </a:lnTo>
                  <a:lnTo>
                    <a:pt x="278" y="573"/>
                  </a:lnTo>
                  <a:lnTo>
                    <a:pt x="288" y="573"/>
                  </a:lnTo>
                  <a:lnTo>
                    <a:pt x="297" y="573"/>
                  </a:lnTo>
                  <a:lnTo>
                    <a:pt x="307" y="573"/>
                  </a:lnTo>
                  <a:lnTo>
                    <a:pt x="307" y="564"/>
                  </a:lnTo>
                  <a:lnTo>
                    <a:pt x="316" y="564"/>
                  </a:lnTo>
                  <a:lnTo>
                    <a:pt x="316" y="573"/>
                  </a:lnTo>
                  <a:lnTo>
                    <a:pt x="326" y="573"/>
                  </a:lnTo>
                  <a:lnTo>
                    <a:pt x="326" y="564"/>
                  </a:lnTo>
                  <a:lnTo>
                    <a:pt x="336" y="564"/>
                  </a:lnTo>
                  <a:lnTo>
                    <a:pt x="336" y="554"/>
                  </a:lnTo>
                  <a:lnTo>
                    <a:pt x="345" y="554"/>
                  </a:lnTo>
                  <a:lnTo>
                    <a:pt x="355" y="545"/>
                  </a:lnTo>
                  <a:lnTo>
                    <a:pt x="364" y="535"/>
                  </a:lnTo>
                  <a:lnTo>
                    <a:pt x="374" y="535"/>
                  </a:lnTo>
                  <a:lnTo>
                    <a:pt x="384" y="535"/>
                  </a:lnTo>
                  <a:lnTo>
                    <a:pt x="393" y="535"/>
                  </a:lnTo>
                  <a:lnTo>
                    <a:pt x="403" y="525"/>
                  </a:lnTo>
                  <a:lnTo>
                    <a:pt x="403" y="535"/>
                  </a:lnTo>
                  <a:lnTo>
                    <a:pt x="412" y="535"/>
                  </a:lnTo>
                  <a:lnTo>
                    <a:pt x="422" y="535"/>
                  </a:lnTo>
                  <a:lnTo>
                    <a:pt x="422" y="545"/>
                  </a:lnTo>
                  <a:lnTo>
                    <a:pt x="432" y="545"/>
                  </a:lnTo>
                  <a:lnTo>
                    <a:pt x="441" y="545"/>
                  </a:lnTo>
                  <a:lnTo>
                    <a:pt x="451" y="554"/>
                  </a:lnTo>
                  <a:lnTo>
                    <a:pt x="460" y="554"/>
                  </a:lnTo>
                  <a:lnTo>
                    <a:pt x="470" y="554"/>
                  </a:lnTo>
                  <a:lnTo>
                    <a:pt x="480" y="554"/>
                  </a:lnTo>
                  <a:lnTo>
                    <a:pt x="489" y="545"/>
                  </a:lnTo>
                  <a:lnTo>
                    <a:pt x="499" y="545"/>
                  </a:lnTo>
                  <a:lnTo>
                    <a:pt x="499" y="535"/>
                  </a:lnTo>
                  <a:lnTo>
                    <a:pt x="508" y="525"/>
                  </a:lnTo>
                  <a:lnTo>
                    <a:pt x="518" y="525"/>
                  </a:lnTo>
                  <a:lnTo>
                    <a:pt x="528" y="525"/>
                  </a:lnTo>
                  <a:lnTo>
                    <a:pt x="537" y="525"/>
                  </a:lnTo>
                  <a:lnTo>
                    <a:pt x="547" y="535"/>
                  </a:lnTo>
                  <a:lnTo>
                    <a:pt x="547" y="525"/>
                  </a:lnTo>
                  <a:lnTo>
                    <a:pt x="547" y="514"/>
                  </a:lnTo>
                  <a:lnTo>
                    <a:pt x="547" y="504"/>
                  </a:lnTo>
                  <a:lnTo>
                    <a:pt x="556" y="504"/>
                  </a:lnTo>
                  <a:lnTo>
                    <a:pt x="566" y="504"/>
                  </a:lnTo>
                  <a:lnTo>
                    <a:pt x="556" y="495"/>
                  </a:lnTo>
                  <a:lnTo>
                    <a:pt x="556" y="485"/>
                  </a:lnTo>
                  <a:lnTo>
                    <a:pt x="547" y="485"/>
                  </a:lnTo>
                  <a:lnTo>
                    <a:pt x="547" y="476"/>
                  </a:lnTo>
                  <a:lnTo>
                    <a:pt x="556" y="466"/>
                  </a:lnTo>
                  <a:lnTo>
                    <a:pt x="556" y="454"/>
                  </a:lnTo>
                  <a:lnTo>
                    <a:pt x="556" y="445"/>
                  </a:lnTo>
                  <a:lnTo>
                    <a:pt x="556" y="435"/>
                  </a:lnTo>
                  <a:lnTo>
                    <a:pt x="547" y="435"/>
                  </a:lnTo>
                  <a:lnTo>
                    <a:pt x="537" y="435"/>
                  </a:lnTo>
                  <a:lnTo>
                    <a:pt x="537" y="426"/>
                  </a:lnTo>
                  <a:lnTo>
                    <a:pt x="537" y="416"/>
                  </a:lnTo>
                  <a:lnTo>
                    <a:pt x="528" y="406"/>
                  </a:lnTo>
                  <a:lnTo>
                    <a:pt x="528" y="395"/>
                  </a:lnTo>
                  <a:lnTo>
                    <a:pt x="528" y="385"/>
                  </a:lnTo>
                  <a:lnTo>
                    <a:pt x="537" y="385"/>
                  </a:lnTo>
                  <a:lnTo>
                    <a:pt x="528" y="376"/>
                  </a:lnTo>
                  <a:lnTo>
                    <a:pt x="537" y="376"/>
                  </a:lnTo>
                  <a:lnTo>
                    <a:pt x="537" y="366"/>
                  </a:lnTo>
                  <a:lnTo>
                    <a:pt x="537" y="347"/>
                  </a:lnTo>
                  <a:lnTo>
                    <a:pt x="537" y="337"/>
                  </a:lnTo>
                  <a:lnTo>
                    <a:pt x="537" y="326"/>
                  </a:lnTo>
                  <a:lnTo>
                    <a:pt x="537" y="316"/>
                  </a:lnTo>
                  <a:lnTo>
                    <a:pt x="537" y="307"/>
                  </a:lnTo>
                  <a:lnTo>
                    <a:pt x="547" y="307"/>
                  </a:lnTo>
                  <a:lnTo>
                    <a:pt x="537" y="297"/>
                  </a:lnTo>
                  <a:lnTo>
                    <a:pt x="547" y="297"/>
                  </a:lnTo>
                  <a:lnTo>
                    <a:pt x="547" y="287"/>
                  </a:lnTo>
                  <a:lnTo>
                    <a:pt x="556" y="287"/>
                  </a:lnTo>
                  <a:lnTo>
                    <a:pt x="566" y="287"/>
                  </a:lnTo>
                  <a:lnTo>
                    <a:pt x="575" y="287"/>
                  </a:lnTo>
                  <a:lnTo>
                    <a:pt x="585" y="287"/>
                  </a:lnTo>
                  <a:lnTo>
                    <a:pt x="595" y="278"/>
                  </a:lnTo>
                  <a:lnTo>
                    <a:pt x="595" y="266"/>
                  </a:lnTo>
                  <a:lnTo>
                    <a:pt x="604" y="266"/>
                  </a:lnTo>
                  <a:lnTo>
                    <a:pt x="595" y="266"/>
                  </a:lnTo>
                  <a:lnTo>
                    <a:pt x="604" y="266"/>
                  </a:lnTo>
                  <a:lnTo>
                    <a:pt x="604" y="257"/>
                  </a:lnTo>
                  <a:lnTo>
                    <a:pt x="604" y="247"/>
                  </a:lnTo>
                  <a:lnTo>
                    <a:pt x="604" y="238"/>
                  </a:lnTo>
                  <a:lnTo>
                    <a:pt x="604" y="228"/>
                  </a:lnTo>
                  <a:lnTo>
                    <a:pt x="604" y="218"/>
                  </a:lnTo>
                  <a:lnTo>
                    <a:pt x="614" y="218"/>
                  </a:lnTo>
                  <a:lnTo>
                    <a:pt x="623" y="218"/>
                  </a:lnTo>
                  <a:lnTo>
                    <a:pt x="633" y="218"/>
                  </a:lnTo>
                  <a:lnTo>
                    <a:pt x="643" y="218"/>
                  </a:lnTo>
                  <a:lnTo>
                    <a:pt x="643" y="207"/>
                  </a:lnTo>
                  <a:lnTo>
                    <a:pt x="643" y="197"/>
                  </a:lnTo>
                  <a:lnTo>
                    <a:pt x="652" y="197"/>
                  </a:lnTo>
                  <a:lnTo>
                    <a:pt x="662" y="197"/>
                  </a:lnTo>
                  <a:lnTo>
                    <a:pt x="662" y="188"/>
                  </a:lnTo>
                  <a:lnTo>
                    <a:pt x="652" y="188"/>
                  </a:lnTo>
                  <a:lnTo>
                    <a:pt x="662" y="188"/>
                  </a:lnTo>
                  <a:lnTo>
                    <a:pt x="662" y="178"/>
                  </a:lnTo>
                  <a:lnTo>
                    <a:pt x="662" y="168"/>
                  </a:lnTo>
                  <a:lnTo>
                    <a:pt x="662" y="159"/>
                  </a:lnTo>
                  <a:lnTo>
                    <a:pt x="652" y="159"/>
                  </a:lnTo>
                  <a:lnTo>
                    <a:pt x="652" y="149"/>
                  </a:lnTo>
                  <a:lnTo>
                    <a:pt x="643" y="149"/>
                  </a:lnTo>
                  <a:lnTo>
                    <a:pt x="643" y="138"/>
                  </a:lnTo>
                  <a:lnTo>
                    <a:pt x="643" y="128"/>
                  </a:lnTo>
                  <a:lnTo>
                    <a:pt x="633" y="128"/>
                  </a:lnTo>
                  <a:lnTo>
                    <a:pt x="633" y="119"/>
                  </a:lnTo>
                  <a:lnTo>
                    <a:pt x="643" y="119"/>
                  </a:lnTo>
                  <a:lnTo>
                    <a:pt x="643" y="109"/>
                  </a:lnTo>
                  <a:lnTo>
                    <a:pt x="652" y="109"/>
                  </a:lnTo>
                  <a:lnTo>
                    <a:pt x="652" y="99"/>
                  </a:lnTo>
                  <a:lnTo>
                    <a:pt x="662" y="99"/>
                  </a:lnTo>
                  <a:lnTo>
                    <a:pt x="671" y="99"/>
                  </a:lnTo>
                  <a:lnTo>
                    <a:pt x="681" y="99"/>
                  </a:lnTo>
                  <a:lnTo>
                    <a:pt x="681" y="90"/>
                  </a:lnTo>
                  <a:lnTo>
                    <a:pt x="691" y="90"/>
                  </a:lnTo>
                  <a:lnTo>
                    <a:pt x="691" y="78"/>
                  </a:lnTo>
                  <a:lnTo>
                    <a:pt x="700" y="78"/>
                  </a:lnTo>
                  <a:lnTo>
                    <a:pt x="700" y="69"/>
                  </a:lnTo>
                  <a:lnTo>
                    <a:pt x="710" y="78"/>
                  </a:lnTo>
                  <a:lnTo>
                    <a:pt x="710" y="69"/>
                  </a:lnTo>
                  <a:lnTo>
                    <a:pt x="700" y="69"/>
                  </a:lnTo>
                  <a:lnTo>
                    <a:pt x="710" y="69"/>
                  </a:lnTo>
                  <a:lnTo>
                    <a:pt x="710" y="59"/>
                  </a:lnTo>
                  <a:lnTo>
                    <a:pt x="719" y="59"/>
                  </a:lnTo>
                  <a:lnTo>
                    <a:pt x="729" y="59"/>
                  </a:lnTo>
                  <a:lnTo>
                    <a:pt x="729" y="49"/>
                  </a:lnTo>
                  <a:lnTo>
                    <a:pt x="729" y="40"/>
                  </a:lnTo>
                  <a:lnTo>
                    <a:pt x="719" y="40"/>
                  </a:lnTo>
                  <a:lnTo>
                    <a:pt x="719" y="30"/>
                  </a:lnTo>
                  <a:lnTo>
                    <a:pt x="729" y="30"/>
                  </a:lnTo>
                  <a:lnTo>
                    <a:pt x="739" y="19"/>
                  </a:lnTo>
                  <a:lnTo>
                    <a:pt x="748" y="9"/>
                  </a:lnTo>
                  <a:lnTo>
                    <a:pt x="758" y="9"/>
                  </a:lnTo>
                  <a:lnTo>
                    <a:pt x="767" y="9"/>
                  </a:lnTo>
                  <a:lnTo>
                    <a:pt x="777" y="0"/>
                  </a:lnTo>
                  <a:lnTo>
                    <a:pt x="787" y="0"/>
                  </a:lnTo>
                  <a:lnTo>
                    <a:pt x="787" y="9"/>
                  </a:lnTo>
                  <a:lnTo>
                    <a:pt x="787" y="19"/>
                  </a:lnTo>
                  <a:lnTo>
                    <a:pt x="787" y="30"/>
                  </a:lnTo>
                  <a:lnTo>
                    <a:pt x="787" y="40"/>
                  </a:lnTo>
                  <a:lnTo>
                    <a:pt x="796" y="49"/>
                  </a:lnTo>
                  <a:lnTo>
                    <a:pt x="787" y="49"/>
                  </a:lnTo>
                  <a:lnTo>
                    <a:pt x="787" y="59"/>
                  </a:lnTo>
                  <a:lnTo>
                    <a:pt x="796" y="69"/>
                  </a:lnTo>
                  <a:lnTo>
                    <a:pt x="787" y="69"/>
                  </a:lnTo>
                  <a:lnTo>
                    <a:pt x="787" y="78"/>
                  </a:lnTo>
                  <a:lnTo>
                    <a:pt x="787" y="90"/>
                  </a:lnTo>
                  <a:lnTo>
                    <a:pt x="777" y="90"/>
                  </a:lnTo>
                  <a:lnTo>
                    <a:pt x="777" y="99"/>
                  </a:lnTo>
                  <a:lnTo>
                    <a:pt x="777" y="109"/>
                  </a:lnTo>
                  <a:lnTo>
                    <a:pt x="777" y="119"/>
                  </a:lnTo>
                  <a:lnTo>
                    <a:pt x="787" y="128"/>
                  </a:lnTo>
                  <a:lnTo>
                    <a:pt x="777" y="128"/>
                  </a:lnTo>
                  <a:lnTo>
                    <a:pt x="777" y="138"/>
                  </a:lnTo>
                  <a:lnTo>
                    <a:pt x="787" y="138"/>
                  </a:lnTo>
                  <a:lnTo>
                    <a:pt x="787" y="149"/>
                  </a:lnTo>
                  <a:lnTo>
                    <a:pt x="796" y="149"/>
                  </a:lnTo>
                  <a:lnTo>
                    <a:pt x="806" y="149"/>
                  </a:lnTo>
                  <a:lnTo>
                    <a:pt x="815" y="149"/>
                  </a:lnTo>
                  <a:lnTo>
                    <a:pt x="815" y="159"/>
                  </a:lnTo>
                  <a:lnTo>
                    <a:pt x="815" y="168"/>
                  </a:lnTo>
                  <a:lnTo>
                    <a:pt x="825" y="168"/>
                  </a:lnTo>
                  <a:lnTo>
                    <a:pt x="825" y="178"/>
                  </a:lnTo>
                  <a:lnTo>
                    <a:pt x="835" y="178"/>
                  </a:lnTo>
                  <a:lnTo>
                    <a:pt x="835" y="188"/>
                  </a:lnTo>
                  <a:lnTo>
                    <a:pt x="835" y="197"/>
                  </a:lnTo>
                  <a:lnTo>
                    <a:pt x="844" y="197"/>
                  </a:lnTo>
                  <a:lnTo>
                    <a:pt x="844" y="207"/>
                  </a:lnTo>
                  <a:lnTo>
                    <a:pt x="844" y="218"/>
                  </a:lnTo>
                  <a:lnTo>
                    <a:pt x="854" y="218"/>
                  </a:lnTo>
                  <a:lnTo>
                    <a:pt x="863" y="218"/>
                  </a:lnTo>
                  <a:lnTo>
                    <a:pt x="873" y="228"/>
                  </a:lnTo>
                  <a:lnTo>
                    <a:pt x="873" y="218"/>
                  </a:lnTo>
                  <a:lnTo>
                    <a:pt x="873" y="228"/>
                  </a:lnTo>
                  <a:lnTo>
                    <a:pt x="883" y="228"/>
                  </a:lnTo>
                  <a:lnTo>
                    <a:pt x="892" y="228"/>
                  </a:lnTo>
                  <a:lnTo>
                    <a:pt x="883" y="238"/>
                  </a:lnTo>
                  <a:lnTo>
                    <a:pt x="883" y="247"/>
                  </a:lnTo>
                  <a:lnTo>
                    <a:pt x="892" y="257"/>
                  </a:lnTo>
                  <a:lnTo>
                    <a:pt x="892" y="266"/>
                  </a:lnTo>
                  <a:lnTo>
                    <a:pt x="892" y="278"/>
                  </a:lnTo>
                  <a:lnTo>
                    <a:pt x="892" y="287"/>
                  </a:lnTo>
                  <a:lnTo>
                    <a:pt x="883" y="287"/>
                  </a:lnTo>
                  <a:lnTo>
                    <a:pt x="883" y="297"/>
                  </a:lnTo>
                  <a:lnTo>
                    <a:pt x="873" y="297"/>
                  </a:lnTo>
                  <a:lnTo>
                    <a:pt x="863" y="307"/>
                  </a:lnTo>
                  <a:lnTo>
                    <a:pt x="844" y="326"/>
                  </a:lnTo>
                  <a:lnTo>
                    <a:pt x="835" y="337"/>
                  </a:lnTo>
                  <a:lnTo>
                    <a:pt x="825" y="347"/>
                  </a:lnTo>
                  <a:lnTo>
                    <a:pt x="825" y="357"/>
                  </a:lnTo>
                  <a:lnTo>
                    <a:pt x="825" y="366"/>
                  </a:lnTo>
                  <a:lnTo>
                    <a:pt x="835" y="376"/>
                  </a:lnTo>
                  <a:lnTo>
                    <a:pt x="835" y="385"/>
                  </a:lnTo>
                  <a:lnTo>
                    <a:pt x="835" y="395"/>
                  </a:lnTo>
                  <a:lnTo>
                    <a:pt x="835" y="406"/>
                  </a:lnTo>
                  <a:lnTo>
                    <a:pt x="825" y="406"/>
                  </a:lnTo>
                  <a:lnTo>
                    <a:pt x="815" y="416"/>
                  </a:lnTo>
                  <a:lnTo>
                    <a:pt x="815" y="426"/>
                  </a:lnTo>
                  <a:lnTo>
                    <a:pt x="825" y="435"/>
                  </a:lnTo>
                  <a:lnTo>
                    <a:pt x="825" y="445"/>
                  </a:lnTo>
                  <a:lnTo>
                    <a:pt x="835" y="445"/>
                  </a:lnTo>
                  <a:lnTo>
                    <a:pt x="835" y="454"/>
                  </a:lnTo>
                  <a:lnTo>
                    <a:pt x="844" y="454"/>
                  </a:lnTo>
                  <a:lnTo>
                    <a:pt x="854" y="466"/>
                  </a:lnTo>
                  <a:lnTo>
                    <a:pt x="863" y="466"/>
                  </a:lnTo>
                  <a:lnTo>
                    <a:pt x="854" y="476"/>
                  </a:lnTo>
                  <a:lnTo>
                    <a:pt x="854" y="485"/>
                  </a:lnTo>
                  <a:lnTo>
                    <a:pt x="863" y="485"/>
                  </a:lnTo>
                  <a:lnTo>
                    <a:pt x="873" y="485"/>
                  </a:lnTo>
                  <a:lnTo>
                    <a:pt x="873" y="495"/>
                  </a:lnTo>
                  <a:lnTo>
                    <a:pt x="863" y="495"/>
                  </a:lnTo>
                  <a:lnTo>
                    <a:pt x="863" y="504"/>
                  </a:lnTo>
                  <a:lnTo>
                    <a:pt x="873" y="504"/>
                  </a:lnTo>
                  <a:lnTo>
                    <a:pt x="873" y="514"/>
                  </a:lnTo>
                  <a:lnTo>
                    <a:pt x="863" y="514"/>
                  </a:lnTo>
                  <a:lnTo>
                    <a:pt x="863" y="504"/>
                  </a:lnTo>
                  <a:lnTo>
                    <a:pt x="863" y="514"/>
                  </a:lnTo>
                  <a:lnTo>
                    <a:pt x="863" y="525"/>
                  </a:lnTo>
                  <a:lnTo>
                    <a:pt x="873" y="525"/>
                  </a:lnTo>
                  <a:lnTo>
                    <a:pt x="873" y="535"/>
                  </a:lnTo>
                  <a:lnTo>
                    <a:pt x="873" y="545"/>
                  </a:lnTo>
                  <a:lnTo>
                    <a:pt x="873" y="554"/>
                  </a:lnTo>
                  <a:lnTo>
                    <a:pt x="873" y="564"/>
                  </a:lnTo>
                  <a:lnTo>
                    <a:pt x="883" y="564"/>
                  </a:lnTo>
                  <a:lnTo>
                    <a:pt x="883" y="573"/>
                  </a:lnTo>
                  <a:lnTo>
                    <a:pt x="883" y="585"/>
                  </a:lnTo>
                  <a:lnTo>
                    <a:pt x="883" y="595"/>
                  </a:lnTo>
                  <a:lnTo>
                    <a:pt x="892" y="595"/>
                  </a:lnTo>
                  <a:lnTo>
                    <a:pt x="892" y="604"/>
                  </a:lnTo>
                  <a:lnTo>
                    <a:pt x="902" y="604"/>
                  </a:lnTo>
                  <a:lnTo>
                    <a:pt x="911" y="614"/>
                  </a:lnTo>
                  <a:lnTo>
                    <a:pt x="911" y="604"/>
                  </a:lnTo>
                  <a:lnTo>
                    <a:pt x="911" y="614"/>
                  </a:lnTo>
                  <a:lnTo>
                    <a:pt x="911" y="623"/>
                  </a:lnTo>
                  <a:lnTo>
                    <a:pt x="921" y="623"/>
                  </a:lnTo>
                  <a:lnTo>
                    <a:pt x="921" y="633"/>
                  </a:lnTo>
                  <a:lnTo>
                    <a:pt x="921" y="643"/>
                  </a:lnTo>
                  <a:lnTo>
                    <a:pt x="921" y="633"/>
                  </a:lnTo>
                  <a:lnTo>
                    <a:pt x="931" y="633"/>
                  </a:lnTo>
                  <a:lnTo>
                    <a:pt x="931" y="643"/>
                  </a:lnTo>
                  <a:lnTo>
                    <a:pt x="931" y="654"/>
                  </a:lnTo>
                  <a:lnTo>
                    <a:pt x="931" y="664"/>
                  </a:lnTo>
                  <a:lnTo>
                    <a:pt x="940" y="664"/>
                  </a:lnTo>
                  <a:lnTo>
                    <a:pt x="931" y="664"/>
                  </a:lnTo>
                  <a:lnTo>
                    <a:pt x="921" y="664"/>
                  </a:lnTo>
                  <a:lnTo>
                    <a:pt x="921" y="673"/>
                  </a:lnTo>
                  <a:lnTo>
                    <a:pt x="911" y="673"/>
                  </a:lnTo>
                  <a:lnTo>
                    <a:pt x="902" y="664"/>
                  </a:lnTo>
                  <a:lnTo>
                    <a:pt x="902" y="673"/>
                  </a:lnTo>
                  <a:lnTo>
                    <a:pt x="892" y="673"/>
                  </a:lnTo>
                  <a:lnTo>
                    <a:pt x="883" y="673"/>
                  </a:lnTo>
                  <a:lnTo>
                    <a:pt x="892" y="683"/>
                  </a:lnTo>
                  <a:lnTo>
                    <a:pt x="902" y="683"/>
                  </a:lnTo>
                  <a:lnTo>
                    <a:pt x="902" y="692"/>
                  </a:lnTo>
                  <a:lnTo>
                    <a:pt x="892" y="692"/>
                  </a:lnTo>
                  <a:lnTo>
                    <a:pt x="892" y="702"/>
                  </a:lnTo>
                  <a:lnTo>
                    <a:pt x="883" y="702"/>
                  </a:lnTo>
                  <a:lnTo>
                    <a:pt x="883" y="714"/>
                  </a:lnTo>
                  <a:lnTo>
                    <a:pt x="883" y="723"/>
                  </a:lnTo>
                  <a:lnTo>
                    <a:pt x="873" y="723"/>
                  </a:lnTo>
                  <a:lnTo>
                    <a:pt x="863" y="723"/>
                  </a:lnTo>
                  <a:lnTo>
                    <a:pt x="854" y="723"/>
                  </a:lnTo>
                  <a:lnTo>
                    <a:pt x="854" y="714"/>
                  </a:lnTo>
                  <a:lnTo>
                    <a:pt x="863" y="714"/>
                  </a:lnTo>
                  <a:lnTo>
                    <a:pt x="854" y="714"/>
                  </a:lnTo>
                  <a:lnTo>
                    <a:pt x="854" y="702"/>
                  </a:lnTo>
                  <a:lnTo>
                    <a:pt x="844" y="692"/>
                  </a:lnTo>
                  <a:lnTo>
                    <a:pt x="844" y="683"/>
                  </a:lnTo>
                  <a:lnTo>
                    <a:pt x="844" y="692"/>
                  </a:lnTo>
                  <a:lnTo>
                    <a:pt x="835" y="692"/>
                  </a:lnTo>
                  <a:lnTo>
                    <a:pt x="825" y="692"/>
                  </a:lnTo>
                  <a:lnTo>
                    <a:pt x="815" y="692"/>
                  </a:lnTo>
                  <a:lnTo>
                    <a:pt x="815" y="683"/>
                  </a:lnTo>
                  <a:lnTo>
                    <a:pt x="815" y="692"/>
                  </a:lnTo>
                  <a:lnTo>
                    <a:pt x="806" y="692"/>
                  </a:lnTo>
                  <a:lnTo>
                    <a:pt x="806" y="702"/>
                  </a:lnTo>
                  <a:lnTo>
                    <a:pt x="806" y="714"/>
                  </a:lnTo>
                  <a:lnTo>
                    <a:pt x="796" y="714"/>
                  </a:lnTo>
                  <a:lnTo>
                    <a:pt x="796" y="723"/>
                  </a:lnTo>
                  <a:lnTo>
                    <a:pt x="787" y="723"/>
                  </a:lnTo>
                  <a:lnTo>
                    <a:pt x="796" y="723"/>
                  </a:lnTo>
                  <a:lnTo>
                    <a:pt x="796" y="733"/>
                  </a:lnTo>
                  <a:lnTo>
                    <a:pt x="806" y="733"/>
                  </a:lnTo>
                  <a:lnTo>
                    <a:pt x="806" y="742"/>
                  </a:lnTo>
                  <a:lnTo>
                    <a:pt x="806" y="752"/>
                  </a:lnTo>
                  <a:lnTo>
                    <a:pt x="796" y="752"/>
                  </a:lnTo>
                  <a:lnTo>
                    <a:pt x="806" y="752"/>
                  </a:lnTo>
                  <a:lnTo>
                    <a:pt x="815" y="752"/>
                  </a:lnTo>
                  <a:lnTo>
                    <a:pt x="815" y="762"/>
                  </a:lnTo>
                  <a:lnTo>
                    <a:pt x="806" y="762"/>
                  </a:lnTo>
                  <a:lnTo>
                    <a:pt x="796" y="773"/>
                  </a:lnTo>
                  <a:lnTo>
                    <a:pt x="806" y="773"/>
                  </a:lnTo>
                  <a:lnTo>
                    <a:pt x="806" y="783"/>
                  </a:lnTo>
                  <a:lnTo>
                    <a:pt x="806" y="792"/>
                  </a:lnTo>
                  <a:lnTo>
                    <a:pt x="815" y="783"/>
                  </a:lnTo>
                  <a:lnTo>
                    <a:pt x="825" y="783"/>
                  </a:lnTo>
                  <a:lnTo>
                    <a:pt x="815" y="783"/>
                  </a:lnTo>
                  <a:lnTo>
                    <a:pt x="815" y="792"/>
                  </a:lnTo>
                  <a:lnTo>
                    <a:pt x="806" y="792"/>
                  </a:lnTo>
                  <a:lnTo>
                    <a:pt x="815" y="802"/>
                  </a:lnTo>
                  <a:lnTo>
                    <a:pt x="806" y="802"/>
                  </a:lnTo>
                  <a:lnTo>
                    <a:pt x="815" y="802"/>
                  </a:lnTo>
                  <a:lnTo>
                    <a:pt x="815" y="811"/>
                  </a:lnTo>
                  <a:lnTo>
                    <a:pt x="825" y="811"/>
                  </a:lnTo>
                  <a:lnTo>
                    <a:pt x="825" y="821"/>
                  </a:lnTo>
                  <a:lnTo>
                    <a:pt x="835" y="821"/>
                  </a:lnTo>
                  <a:lnTo>
                    <a:pt x="835" y="833"/>
                  </a:lnTo>
                  <a:lnTo>
                    <a:pt x="835" y="842"/>
                  </a:lnTo>
                  <a:lnTo>
                    <a:pt x="844" y="842"/>
                  </a:lnTo>
                  <a:lnTo>
                    <a:pt x="844" y="852"/>
                  </a:lnTo>
                  <a:lnTo>
                    <a:pt x="844" y="861"/>
                  </a:lnTo>
                  <a:lnTo>
                    <a:pt x="844" y="871"/>
                  </a:lnTo>
                  <a:lnTo>
                    <a:pt x="854" y="871"/>
                  </a:lnTo>
                  <a:lnTo>
                    <a:pt x="844" y="871"/>
                  </a:lnTo>
                  <a:lnTo>
                    <a:pt x="854" y="871"/>
                  </a:lnTo>
                  <a:lnTo>
                    <a:pt x="854" y="881"/>
                  </a:lnTo>
                  <a:lnTo>
                    <a:pt x="844" y="881"/>
                  </a:lnTo>
                  <a:lnTo>
                    <a:pt x="854" y="881"/>
                  </a:lnTo>
                  <a:lnTo>
                    <a:pt x="854" y="890"/>
                  </a:lnTo>
                  <a:lnTo>
                    <a:pt x="863" y="890"/>
                  </a:lnTo>
                  <a:lnTo>
                    <a:pt x="873" y="890"/>
                  </a:lnTo>
                  <a:lnTo>
                    <a:pt x="873" y="881"/>
                  </a:lnTo>
                  <a:lnTo>
                    <a:pt x="883" y="881"/>
                  </a:lnTo>
                  <a:lnTo>
                    <a:pt x="883" y="890"/>
                  </a:lnTo>
                  <a:lnTo>
                    <a:pt x="892" y="890"/>
                  </a:lnTo>
                  <a:lnTo>
                    <a:pt x="892" y="902"/>
                  </a:lnTo>
                  <a:lnTo>
                    <a:pt x="902" y="902"/>
                  </a:lnTo>
                  <a:lnTo>
                    <a:pt x="902" y="890"/>
                  </a:lnTo>
                  <a:lnTo>
                    <a:pt x="911" y="890"/>
                  </a:lnTo>
                  <a:lnTo>
                    <a:pt x="921" y="890"/>
                  </a:lnTo>
                  <a:lnTo>
                    <a:pt x="921" y="881"/>
                  </a:lnTo>
                  <a:lnTo>
                    <a:pt x="931" y="881"/>
                  </a:lnTo>
                  <a:lnTo>
                    <a:pt x="940" y="871"/>
                  </a:lnTo>
                  <a:lnTo>
                    <a:pt x="940" y="881"/>
                  </a:lnTo>
                  <a:lnTo>
                    <a:pt x="940" y="871"/>
                  </a:lnTo>
                  <a:lnTo>
                    <a:pt x="950" y="871"/>
                  </a:lnTo>
                  <a:lnTo>
                    <a:pt x="950" y="881"/>
                  </a:lnTo>
                  <a:lnTo>
                    <a:pt x="959" y="881"/>
                  </a:lnTo>
                  <a:lnTo>
                    <a:pt x="959" y="890"/>
                  </a:lnTo>
                  <a:lnTo>
                    <a:pt x="959" y="902"/>
                  </a:lnTo>
                  <a:lnTo>
                    <a:pt x="959" y="911"/>
                  </a:lnTo>
                  <a:lnTo>
                    <a:pt x="969" y="911"/>
                  </a:lnTo>
                  <a:lnTo>
                    <a:pt x="969" y="921"/>
                  </a:lnTo>
                  <a:lnTo>
                    <a:pt x="979" y="921"/>
                  </a:lnTo>
                  <a:lnTo>
                    <a:pt x="988" y="930"/>
                  </a:lnTo>
                  <a:lnTo>
                    <a:pt x="988" y="940"/>
                  </a:lnTo>
                  <a:lnTo>
                    <a:pt x="988" y="950"/>
                  </a:lnTo>
                  <a:lnTo>
                    <a:pt x="998" y="950"/>
                  </a:lnTo>
                  <a:lnTo>
                    <a:pt x="998" y="961"/>
                  </a:lnTo>
                  <a:lnTo>
                    <a:pt x="998" y="971"/>
                  </a:lnTo>
                  <a:lnTo>
                    <a:pt x="1007" y="971"/>
                  </a:lnTo>
                  <a:lnTo>
                    <a:pt x="1007" y="980"/>
                  </a:lnTo>
                  <a:lnTo>
                    <a:pt x="1017" y="980"/>
                  </a:lnTo>
                  <a:lnTo>
                    <a:pt x="1017" y="990"/>
                  </a:lnTo>
                  <a:lnTo>
                    <a:pt x="1026" y="990"/>
                  </a:lnTo>
                  <a:lnTo>
                    <a:pt x="1026" y="1000"/>
                  </a:lnTo>
                  <a:lnTo>
                    <a:pt x="1017" y="1000"/>
                  </a:lnTo>
                  <a:lnTo>
                    <a:pt x="1017" y="1009"/>
                  </a:lnTo>
                  <a:lnTo>
                    <a:pt x="1026" y="1009"/>
                  </a:lnTo>
                  <a:lnTo>
                    <a:pt x="1017" y="1009"/>
                  </a:lnTo>
                  <a:lnTo>
                    <a:pt x="1017" y="1021"/>
                  </a:lnTo>
                  <a:lnTo>
                    <a:pt x="1026" y="1021"/>
                  </a:lnTo>
                  <a:lnTo>
                    <a:pt x="1026" y="1030"/>
                  </a:lnTo>
                  <a:lnTo>
                    <a:pt x="1036" y="1021"/>
                  </a:lnTo>
                  <a:lnTo>
                    <a:pt x="1036" y="1030"/>
                  </a:lnTo>
                  <a:lnTo>
                    <a:pt x="1046" y="1030"/>
                  </a:lnTo>
                  <a:lnTo>
                    <a:pt x="1055" y="1030"/>
                  </a:lnTo>
                  <a:lnTo>
                    <a:pt x="1065" y="1030"/>
                  </a:lnTo>
                  <a:lnTo>
                    <a:pt x="1065" y="1040"/>
                  </a:lnTo>
                  <a:lnTo>
                    <a:pt x="1065" y="1049"/>
                  </a:lnTo>
                  <a:lnTo>
                    <a:pt x="1065" y="1059"/>
                  </a:lnTo>
                  <a:lnTo>
                    <a:pt x="1074" y="1059"/>
                  </a:lnTo>
                  <a:lnTo>
                    <a:pt x="1084" y="1069"/>
                  </a:lnTo>
                  <a:lnTo>
                    <a:pt x="1084" y="1078"/>
                  </a:lnTo>
                  <a:lnTo>
                    <a:pt x="1084" y="1090"/>
                  </a:lnTo>
                  <a:lnTo>
                    <a:pt x="1084" y="1099"/>
                  </a:lnTo>
                  <a:lnTo>
                    <a:pt x="1084" y="1109"/>
                  </a:lnTo>
                  <a:lnTo>
                    <a:pt x="1074" y="1109"/>
                  </a:lnTo>
                  <a:lnTo>
                    <a:pt x="1074" y="1119"/>
                  </a:lnTo>
                  <a:lnTo>
                    <a:pt x="1084" y="1119"/>
                  </a:lnTo>
                  <a:lnTo>
                    <a:pt x="1084" y="1128"/>
                  </a:lnTo>
                  <a:lnTo>
                    <a:pt x="1074" y="1128"/>
                  </a:lnTo>
                  <a:lnTo>
                    <a:pt x="1084" y="1128"/>
                  </a:lnTo>
                  <a:lnTo>
                    <a:pt x="1074" y="1138"/>
                  </a:lnTo>
                  <a:lnTo>
                    <a:pt x="1084" y="1149"/>
                  </a:lnTo>
                  <a:lnTo>
                    <a:pt x="1084" y="1159"/>
                  </a:lnTo>
                  <a:lnTo>
                    <a:pt x="1084" y="1168"/>
                  </a:lnTo>
                  <a:lnTo>
                    <a:pt x="1074" y="1168"/>
                  </a:lnTo>
                  <a:lnTo>
                    <a:pt x="1055" y="1178"/>
                  </a:lnTo>
                  <a:lnTo>
                    <a:pt x="1046" y="1168"/>
                  </a:lnTo>
                  <a:lnTo>
                    <a:pt x="1036" y="1168"/>
                  </a:lnTo>
                  <a:lnTo>
                    <a:pt x="1036" y="1159"/>
                  </a:lnTo>
                  <a:lnTo>
                    <a:pt x="1036" y="1149"/>
                  </a:lnTo>
                  <a:lnTo>
                    <a:pt x="1026" y="1138"/>
                  </a:lnTo>
                  <a:lnTo>
                    <a:pt x="1017" y="1138"/>
                  </a:lnTo>
                  <a:lnTo>
                    <a:pt x="1017" y="1149"/>
                  </a:lnTo>
                  <a:lnTo>
                    <a:pt x="1017" y="1128"/>
                  </a:lnTo>
                  <a:lnTo>
                    <a:pt x="1007" y="1128"/>
                  </a:lnTo>
                  <a:lnTo>
                    <a:pt x="1007" y="1119"/>
                  </a:lnTo>
                  <a:lnTo>
                    <a:pt x="998" y="1119"/>
                  </a:lnTo>
                  <a:lnTo>
                    <a:pt x="988" y="1119"/>
                  </a:lnTo>
                  <a:lnTo>
                    <a:pt x="979" y="1119"/>
                  </a:lnTo>
                  <a:lnTo>
                    <a:pt x="979" y="1109"/>
                  </a:lnTo>
                  <a:lnTo>
                    <a:pt x="969" y="1109"/>
                  </a:lnTo>
                  <a:lnTo>
                    <a:pt x="959" y="1109"/>
                  </a:lnTo>
                  <a:lnTo>
                    <a:pt x="959" y="1119"/>
                  </a:lnTo>
                  <a:lnTo>
                    <a:pt x="959" y="1128"/>
                  </a:lnTo>
                  <a:lnTo>
                    <a:pt x="950" y="1128"/>
                  </a:lnTo>
                  <a:lnTo>
                    <a:pt x="950" y="1138"/>
                  </a:lnTo>
                  <a:lnTo>
                    <a:pt x="959" y="1149"/>
                  </a:lnTo>
                  <a:lnTo>
                    <a:pt x="959" y="1159"/>
                  </a:lnTo>
                  <a:lnTo>
                    <a:pt x="959" y="1178"/>
                  </a:lnTo>
                  <a:lnTo>
                    <a:pt x="950" y="1178"/>
                  </a:lnTo>
                  <a:lnTo>
                    <a:pt x="950" y="1188"/>
                  </a:lnTo>
                  <a:lnTo>
                    <a:pt x="940" y="1188"/>
                  </a:lnTo>
                  <a:lnTo>
                    <a:pt x="940" y="1178"/>
                  </a:lnTo>
                  <a:lnTo>
                    <a:pt x="931" y="1178"/>
                  </a:lnTo>
                  <a:lnTo>
                    <a:pt x="921" y="1178"/>
                  </a:lnTo>
                  <a:lnTo>
                    <a:pt x="921" y="1188"/>
                  </a:lnTo>
                  <a:lnTo>
                    <a:pt x="921" y="1197"/>
                  </a:lnTo>
                  <a:lnTo>
                    <a:pt x="911" y="1197"/>
                  </a:lnTo>
                  <a:lnTo>
                    <a:pt x="911" y="1209"/>
                  </a:lnTo>
                  <a:lnTo>
                    <a:pt x="911" y="1218"/>
                  </a:lnTo>
                  <a:lnTo>
                    <a:pt x="902" y="1218"/>
                  </a:lnTo>
                  <a:lnTo>
                    <a:pt x="902" y="1228"/>
                  </a:lnTo>
                  <a:lnTo>
                    <a:pt x="892" y="1228"/>
                  </a:lnTo>
                  <a:lnTo>
                    <a:pt x="892" y="1218"/>
                  </a:lnTo>
                  <a:lnTo>
                    <a:pt x="892" y="1209"/>
                  </a:lnTo>
                  <a:lnTo>
                    <a:pt x="892" y="1197"/>
                  </a:lnTo>
                  <a:lnTo>
                    <a:pt x="892" y="1188"/>
                  </a:lnTo>
                  <a:lnTo>
                    <a:pt x="883" y="1188"/>
                  </a:lnTo>
                  <a:lnTo>
                    <a:pt x="883" y="1178"/>
                  </a:lnTo>
                  <a:lnTo>
                    <a:pt x="883" y="1168"/>
                  </a:lnTo>
                  <a:lnTo>
                    <a:pt x="873" y="1168"/>
                  </a:lnTo>
                  <a:lnTo>
                    <a:pt x="863" y="1168"/>
                  </a:lnTo>
                  <a:lnTo>
                    <a:pt x="854" y="1168"/>
                  </a:lnTo>
                  <a:lnTo>
                    <a:pt x="844" y="1159"/>
                  </a:lnTo>
                  <a:lnTo>
                    <a:pt x="844" y="1168"/>
                  </a:lnTo>
                  <a:lnTo>
                    <a:pt x="835" y="1159"/>
                  </a:lnTo>
                  <a:lnTo>
                    <a:pt x="835" y="1168"/>
                  </a:lnTo>
                  <a:lnTo>
                    <a:pt x="825" y="1168"/>
                  </a:lnTo>
                  <a:lnTo>
                    <a:pt x="825" y="1178"/>
                  </a:lnTo>
                  <a:lnTo>
                    <a:pt x="835" y="1188"/>
                  </a:lnTo>
                  <a:lnTo>
                    <a:pt x="825" y="1188"/>
                  </a:lnTo>
                  <a:lnTo>
                    <a:pt x="825" y="1197"/>
                  </a:lnTo>
                  <a:lnTo>
                    <a:pt x="815" y="1197"/>
                  </a:lnTo>
                  <a:lnTo>
                    <a:pt x="815" y="1209"/>
                  </a:lnTo>
                  <a:lnTo>
                    <a:pt x="806" y="1218"/>
                  </a:lnTo>
                  <a:lnTo>
                    <a:pt x="796" y="1209"/>
                  </a:lnTo>
                  <a:lnTo>
                    <a:pt x="787" y="1209"/>
                  </a:lnTo>
                  <a:lnTo>
                    <a:pt x="777" y="1209"/>
                  </a:lnTo>
                  <a:lnTo>
                    <a:pt x="767" y="1197"/>
                  </a:lnTo>
                  <a:lnTo>
                    <a:pt x="767" y="1209"/>
                  </a:lnTo>
                  <a:lnTo>
                    <a:pt x="758" y="1209"/>
                  </a:lnTo>
                  <a:lnTo>
                    <a:pt x="758" y="1218"/>
                  </a:lnTo>
                  <a:lnTo>
                    <a:pt x="758" y="1209"/>
                  </a:lnTo>
                  <a:lnTo>
                    <a:pt x="748" y="1218"/>
                  </a:lnTo>
                  <a:lnTo>
                    <a:pt x="748" y="1209"/>
                  </a:lnTo>
                  <a:lnTo>
                    <a:pt x="739" y="1209"/>
                  </a:lnTo>
                  <a:lnTo>
                    <a:pt x="739" y="1218"/>
                  </a:lnTo>
                  <a:lnTo>
                    <a:pt x="739" y="1228"/>
                  </a:lnTo>
                  <a:lnTo>
                    <a:pt x="729" y="1228"/>
                  </a:lnTo>
                  <a:lnTo>
                    <a:pt x="729" y="1238"/>
                  </a:lnTo>
                  <a:lnTo>
                    <a:pt x="719" y="1238"/>
                  </a:lnTo>
                  <a:lnTo>
                    <a:pt x="719" y="1228"/>
                  </a:lnTo>
                  <a:lnTo>
                    <a:pt x="719" y="1218"/>
                  </a:lnTo>
                  <a:lnTo>
                    <a:pt x="710" y="1218"/>
                  </a:lnTo>
                  <a:lnTo>
                    <a:pt x="700" y="1218"/>
                  </a:lnTo>
                  <a:lnTo>
                    <a:pt x="700" y="1209"/>
                  </a:lnTo>
                  <a:lnTo>
                    <a:pt x="691" y="1209"/>
                  </a:lnTo>
                  <a:lnTo>
                    <a:pt x="681" y="1209"/>
                  </a:lnTo>
                  <a:lnTo>
                    <a:pt x="681" y="1197"/>
                  </a:lnTo>
                  <a:lnTo>
                    <a:pt x="671" y="1197"/>
                  </a:lnTo>
                  <a:lnTo>
                    <a:pt x="662" y="1197"/>
                  </a:lnTo>
                  <a:lnTo>
                    <a:pt x="662" y="1218"/>
                  </a:lnTo>
                  <a:lnTo>
                    <a:pt x="652" y="1218"/>
                  </a:lnTo>
                  <a:lnTo>
                    <a:pt x="652" y="1228"/>
                  </a:lnTo>
                  <a:lnTo>
                    <a:pt x="652" y="1238"/>
                  </a:lnTo>
                  <a:lnTo>
                    <a:pt x="652" y="1247"/>
                  </a:lnTo>
                  <a:lnTo>
                    <a:pt x="662" y="1247"/>
                  </a:lnTo>
                  <a:lnTo>
                    <a:pt x="662" y="1257"/>
                  </a:lnTo>
                  <a:lnTo>
                    <a:pt x="652" y="1257"/>
                  </a:lnTo>
                  <a:lnTo>
                    <a:pt x="652" y="1268"/>
                  </a:lnTo>
                  <a:lnTo>
                    <a:pt x="643" y="1278"/>
                  </a:lnTo>
                  <a:lnTo>
                    <a:pt x="643" y="1268"/>
                  </a:lnTo>
                  <a:lnTo>
                    <a:pt x="643" y="1278"/>
                  </a:lnTo>
                  <a:lnTo>
                    <a:pt x="633" y="1278"/>
                  </a:lnTo>
                  <a:lnTo>
                    <a:pt x="633" y="1287"/>
                  </a:lnTo>
                  <a:lnTo>
                    <a:pt x="623" y="1287"/>
                  </a:lnTo>
                  <a:lnTo>
                    <a:pt x="623" y="1297"/>
                  </a:lnTo>
                  <a:lnTo>
                    <a:pt x="623" y="1307"/>
                  </a:lnTo>
                  <a:lnTo>
                    <a:pt x="623" y="1316"/>
                  </a:lnTo>
                  <a:lnTo>
                    <a:pt x="614" y="1316"/>
                  </a:lnTo>
                  <a:lnTo>
                    <a:pt x="614" y="1326"/>
                  </a:lnTo>
                  <a:lnTo>
                    <a:pt x="604" y="1337"/>
                  </a:lnTo>
                  <a:lnTo>
                    <a:pt x="604" y="1326"/>
                  </a:lnTo>
                  <a:lnTo>
                    <a:pt x="595" y="1326"/>
                  </a:lnTo>
                  <a:lnTo>
                    <a:pt x="595" y="1337"/>
                  </a:lnTo>
                  <a:lnTo>
                    <a:pt x="604" y="1347"/>
                  </a:lnTo>
                  <a:lnTo>
                    <a:pt x="595" y="1357"/>
                  </a:lnTo>
                  <a:lnTo>
                    <a:pt x="595" y="1366"/>
                  </a:lnTo>
                  <a:lnTo>
                    <a:pt x="595" y="1376"/>
                  </a:lnTo>
                  <a:lnTo>
                    <a:pt x="595" y="1385"/>
                  </a:lnTo>
                  <a:lnTo>
                    <a:pt x="604" y="1385"/>
                  </a:lnTo>
                  <a:lnTo>
                    <a:pt x="604" y="1397"/>
                  </a:lnTo>
                  <a:lnTo>
                    <a:pt x="604" y="1406"/>
                  </a:lnTo>
                  <a:lnTo>
                    <a:pt x="604" y="1416"/>
                  </a:lnTo>
                  <a:lnTo>
                    <a:pt x="595" y="1416"/>
                  </a:lnTo>
                  <a:lnTo>
                    <a:pt x="595" y="1426"/>
                  </a:lnTo>
                  <a:lnTo>
                    <a:pt x="585" y="1426"/>
                  </a:lnTo>
                  <a:lnTo>
                    <a:pt x="575" y="1426"/>
                  </a:lnTo>
                  <a:lnTo>
                    <a:pt x="566" y="1416"/>
                  </a:lnTo>
                  <a:lnTo>
                    <a:pt x="566" y="1426"/>
                  </a:lnTo>
                  <a:lnTo>
                    <a:pt x="556" y="1426"/>
                  </a:lnTo>
                  <a:lnTo>
                    <a:pt x="556" y="1435"/>
                  </a:lnTo>
                  <a:lnTo>
                    <a:pt x="566" y="1435"/>
                  </a:lnTo>
                  <a:lnTo>
                    <a:pt x="566" y="1445"/>
                  </a:lnTo>
                  <a:lnTo>
                    <a:pt x="566" y="1456"/>
                  </a:lnTo>
                  <a:lnTo>
                    <a:pt x="566" y="1445"/>
                  </a:lnTo>
                  <a:lnTo>
                    <a:pt x="556" y="1445"/>
                  </a:lnTo>
                  <a:lnTo>
                    <a:pt x="547" y="1445"/>
                  </a:lnTo>
                  <a:lnTo>
                    <a:pt x="537" y="1456"/>
                  </a:lnTo>
                  <a:lnTo>
                    <a:pt x="528" y="1445"/>
                  </a:lnTo>
                  <a:lnTo>
                    <a:pt x="518" y="1445"/>
                  </a:lnTo>
                  <a:lnTo>
                    <a:pt x="508" y="1445"/>
                  </a:lnTo>
                  <a:lnTo>
                    <a:pt x="508" y="1435"/>
                  </a:lnTo>
                  <a:lnTo>
                    <a:pt x="499" y="1435"/>
                  </a:lnTo>
                  <a:lnTo>
                    <a:pt x="489" y="1435"/>
                  </a:lnTo>
                  <a:lnTo>
                    <a:pt x="480" y="1435"/>
                  </a:lnTo>
                  <a:lnTo>
                    <a:pt x="470" y="1426"/>
                  </a:lnTo>
                  <a:lnTo>
                    <a:pt x="460" y="1426"/>
                  </a:lnTo>
                  <a:lnTo>
                    <a:pt x="451" y="1426"/>
                  </a:lnTo>
                  <a:lnTo>
                    <a:pt x="451" y="1435"/>
                  </a:lnTo>
                  <a:lnTo>
                    <a:pt x="441" y="1435"/>
                  </a:lnTo>
                  <a:lnTo>
                    <a:pt x="441" y="1445"/>
                  </a:lnTo>
                  <a:lnTo>
                    <a:pt x="441" y="1456"/>
                  </a:lnTo>
                  <a:lnTo>
                    <a:pt x="451" y="1456"/>
                  </a:lnTo>
                  <a:lnTo>
                    <a:pt x="460" y="1456"/>
                  </a:lnTo>
                  <a:lnTo>
                    <a:pt x="451" y="1466"/>
                  </a:lnTo>
                  <a:lnTo>
                    <a:pt x="441" y="14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gray">
            <a:xfrm rot="160035">
              <a:off x="6163540" y="1855400"/>
              <a:ext cx="1022289" cy="882193"/>
            </a:xfrm>
            <a:custGeom>
              <a:avLst/>
              <a:gdLst>
                <a:gd name="T0" fmla="*/ 70 w 1237"/>
                <a:gd name="T1" fmla="*/ 284 h 1207"/>
                <a:gd name="T2" fmla="*/ 60 w 1237"/>
                <a:gd name="T3" fmla="*/ 272 h 1207"/>
                <a:gd name="T4" fmla="*/ 43 w 1237"/>
                <a:gd name="T5" fmla="*/ 252 h 1207"/>
                <a:gd name="T6" fmla="*/ 29 w 1237"/>
                <a:gd name="T7" fmla="*/ 250 h 1207"/>
                <a:gd name="T8" fmla="*/ 17 w 1237"/>
                <a:gd name="T9" fmla="*/ 242 h 1207"/>
                <a:gd name="T10" fmla="*/ 5 w 1237"/>
                <a:gd name="T11" fmla="*/ 222 h 1207"/>
                <a:gd name="T12" fmla="*/ 5 w 1237"/>
                <a:gd name="T13" fmla="*/ 213 h 1207"/>
                <a:gd name="T14" fmla="*/ 10 w 1237"/>
                <a:gd name="T15" fmla="*/ 198 h 1207"/>
                <a:gd name="T16" fmla="*/ 24 w 1237"/>
                <a:gd name="T17" fmla="*/ 200 h 1207"/>
                <a:gd name="T18" fmla="*/ 39 w 1237"/>
                <a:gd name="T19" fmla="*/ 190 h 1207"/>
                <a:gd name="T20" fmla="*/ 27 w 1237"/>
                <a:gd name="T21" fmla="*/ 175 h 1207"/>
                <a:gd name="T22" fmla="*/ 19 w 1237"/>
                <a:gd name="T23" fmla="*/ 153 h 1207"/>
                <a:gd name="T24" fmla="*/ 12 w 1237"/>
                <a:gd name="T25" fmla="*/ 136 h 1207"/>
                <a:gd name="T26" fmla="*/ 15 w 1237"/>
                <a:gd name="T27" fmla="*/ 106 h 1207"/>
                <a:gd name="T28" fmla="*/ 34 w 1237"/>
                <a:gd name="T29" fmla="*/ 84 h 1207"/>
                <a:gd name="T30" fmla="*/ 36 w 1237"/>
                <a:gd name="T31" fmla="*/ 98 h 1207"/>
                <a:gd name="T32" fmla="*/ 48 w 1237"/>
                <a:gd name="T33" fmla="*/ 119 h 1207"/>
                <a:gd name="T34" fmla="*/ 60 w 1237"/>
                <a:gd name="T35" fmla="*/ 121 h 1207"/>
                <a:gd name="T36" fmla="*/ 58 w 1237"/>
                <a:gd name="T37" fmla="*/ 104 h 1207"/>
                <a:gd name="T38" fmla="*/ 63 w 1237"/>
                <a:gd name="T39" fmla="*/ 89 h 1207"/>
                <a:gd name="T40" fmla="*/ 75 w 1237"/>
                <a:gd name="T41" fmla="*/ 69 h 1207"/>
                <a:gd name="T42" fmla="*/ 87 w 1237"/>
                <a:gd name="T43" fmla="*/ 49 h 1207"/>
                <a:gd name="T44" fmla="*/ 89 w 1237"/>
                <a:gd name="T45" fmla="*/ 19 h 1207"/>
                <a:gd name="T46" fmla="*/ 103 w 1237"/>
                <a:gd name="T47" fmla="*/ 27 h 1207"/>
                <a:gd name="T48" fmla="*/ 118 w 1237"/>
                <a:gd name="T49" fmla="*/ 51 h 1207"/>
                <a:gd name="T50" fmla="*/ 132 w 1237"/>
                <a:gd name="T51" fmla="*/ 44 h 1207"/>
                <a:gd name="T52" fmla="*/ 159 w 1237"/>
                <a:gd name="T53" fmla="*/ 44 h 1207"/>
                <a:gd name="T54" fmla="*/ 166 w 1237"/>
                <a:gd name="T55" fmla="*/ 64 h 1207"/>
                <a:gd name="T56" fmla="*/ 171 w 1237"/>
                <a:gd name="T57" fmla="*/ 44 h 1207"/>
                <a:gd name="T58" fmla="*/ 163 w 1237"/>
                <a:gd name="T59" fmla="*/ 32 h 1207"/>
                <a:gd name="T60" fmla="*/ 168 w 1237"/>
                <a:gd name="T61" fmla="*/ 7 h 1207"/>
                <a:gd name="T62" fmla="*/ 183 w 1237"/>
                <a:gd name="T63" fmla="*/ 7 h 1207"/>
                <a:gd name="T64" fmla="*/ 204 w 1237"/>
                <a:gd name="T65" fmla="*/ 17 h 1207"/>
                <a:gd name="T66" fmla="*/ 221 w 1237"/>
                <a:gd name="T67" fmla="*/ 32 h 1207"/>
                <a:gd name="T68" fmla="*/ 216 w 1237"/>
                <a:gd name="T69" fmla="*/ 49 h 1207"/>
                <a:gd name="T70" fmla="*/ 216 w 1237"/>
                <a:gd name="T71" fmla="*/ 81 h 1207"/>
                <a:gd name="T72" fmla="*/ 211 w 1237"/>
                <a:gd name="T73" fmla="*/ 108 h 1207"/>
                <a:gd name="T74" fmla="*/ 214 w 1237"/>
                <a:gd name="T75" fmla="*/ 131 h 1207"/>
                <a:gd name="T76" fmla="*/ 235 w 1237"/>
                <a:gd name="T77" fmla="*/ 123 h 1207"/>
                <a:gd name="T78" fmla="*/ 235 w 1237"/>
                <a:gd name="T79" fmla="*/ 143 h 1207"/>
                <a:gd name="T80" fmla="*/ 223 w 1237"/>
                <a:gd name="T81" fmla="*/ 183 h 1207"/>
                <a:gd name="T82" fmla="*/ 231 w 1237"/>
                <a:gd name="T83" fmla="*/ 200 h 1207"/>
                <a:gd name="T84" fmla="*/ 252 w 1237"/>
                <a:gd name="T85" fmla="*/ 213 h 1207"/>
                <a:gd name="T86" fmla="*/ 269 w 1237"/>
                <a:gd name="T87" fmla="*/ 230 h 1207"/>
                <a:gd name="T88" fmla="*/ 283 w 1237"/>
                <a:gd name="T89" fmla="*/ 237 h 1207"/>
                <a:gd name="T90" fmla="*/ 300 w 1237"/>
                <a:gd name="T91" fmla="*/ 252 h 1207"/>
                <a:gd name="T92" fmla="*/ 293 w 1237"/>
                <a:gd name="T93" fmla="*/ 260 h 1207"/>
                <a:gd name="T94" fmla="*/ 267 w 1237"/>
                <a:gd name="T95" fmla="*/ 260 h 1207"/>
                <a:gd name="T96" fmla="*/ 238 w 1237"/>
                <a:gd name="T97" fmla="*/ 260 h 1207"/>
                <a:gd name="T98" fmla="*/ 223 w 1237"/>
                <a:gd name="T99" fmla="*/ 264 h 1207"/>
                <a:gd name="T100" fmla="*/ 197 w 1237"/>
                <a:gd name="T101" fmla="*/ 257 h 1207"/>
                <a:gd name="T102" fmla="*/ 173 w 1237"/>
                <a:gd name="T103" fmla="*/ 247 h 1207"/>
                <a:gd name="T104" fmla="*/ 156 w 1237"/>
                <a:gd name="T105" fmla="*/ 232 h 1207"/>
                <a:gd name="T106" fmla="*/ 147 w 1237"/>
                <a:gd name="T107" fmla="*/ 242 h 1207"/>
                <a:gd name="T108" fmla="*/ 132 w 1237"/>
                <a:gd name="T109" fmla="*/ 235 h 1207"/>
                <a:gd name="T110" fmla="*/ 123 w 1237"/>
                <a:gd name="T111" fmla="*/ 235 h 1207"/>
                <a:gd name="T112" fmla="*/ 108 w 1237"/>
                <a:gd name="T113" fmla="*/ 237 h 1207"/>
                <a:gd name="T114" fmla="*/ 94 w 1237"/>
                <a:gd name="T115" fmla="*/ 250 h 1207"/>
                <a:gd name="T116" fmla="*/ 89 w 1237"/>
                <a:gd name="T117" fmla="*/ 274 h 1207"/>
                <a:gd name="T118" fmla="*/ 89 w 1237"/>
                <a:gd name="T119" fmla="*/ 294 h 1207"/>
                <a:gd name="T120" fmla="*/ 75 w 1237"/>
                <a:gd name="T121" fmla="*/ 301 h 12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37"/>
                <a:gd name="T184" fmla="*/ 0 h 1207"/>
                <a:gd name="T185" fmla="*/ 1237 w 1237"/>
                <a:gd name="T186" fmla="*/ 1207 h 12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37" h="1207">
                  <a:moveTo>
                    <a:pt x="201" y="416"/>
                  </a:moveTo>
                  <a:lnTo>
                    <a:pt x="201" y="407"/>
                  </a:lnTo>
                  <a:lnTo>
                    <a:pt x="211" y="407"/>
                  </a:lnTo>
                  <a:lnTo>
                    <a:pt x="211" y="416"/>
                  </a:lnTo>
                  <a:lnTo>
                    <a:pt x="201" y="416"/>
                  </a:lnTo>
                  <a:close/>
                  <a:moveTo>
                    <a:pt x="297" y="1207"/>
                  </a:moveTo>
                  <a:lnTo>
                    <a:pt x="297" y="1197"/>
                  </a:lnTo>
                  <a:lnTo>
                    <a:pt x="297" y="1188"/>
                  </a:lnTo>
                  <a:lnTo>
                    <a:pt x="297" y="1178"/>
                  </a:lnTo>
                  <a:lnTo>
                    <a:pt x="297" y="1169"/>
                  </a:lnTo>
                  <a:lnTo>
                    <a:pt x="287" y="1157"/>
                  </a:lnTo>
                  <a:lnTo>
                    <a:pt x="278" y="1157"/>
                  </a:lnTo>
                  <a:lnTo>
                    <a:pt x="278" y="1147"/>
                  </a:lnTo>
                  <a:lnTo>
                    <a:pt x="278" y="1138"/>
                  </a:lnTo>
                  <a:lnTo>
                    <a:pt x="278" y="1128"/>
                  </a:lnTo>
                  <a:lnTo>
                    <a:pt x="268" y="1128"/>
                  </a:lnTo>
                  <a:lnTo>
                    <a:pt x="259" y="1128"/>
                  </a:lnTo>
                  <a:lnTo>
                    <a:pt x="249" y="1128"/>
                  </a:lnTo>
                  <a:lnTo>
                    <a:pt x="249" y="1119"/>
                  </a:lnTo>
                  <a:lnTo>
                    <a:pt x="239" y="1128"/>
                  </a:lnTo>
                  <a:lnTo>
                    <a:pt x="239" y="1119"/>
                  </a:lnTo>
                  <a:lnTo>
                    <a:pt x="230" y="1119"/>
                  </a:lnTo>
                  <a:lnTo>
                    <a:pt x="230" y="1109"/>
                  </a:lnTo>
                  <a:lnTo>
                    <a:pt x="239" y="1109"/>
                  </a:lnTo>
                  <a:lnTo>
                    <a:pt x="230" y="1109"/>
                  </a:lnTo>
                  <a:lnTo>
                    <a:pt x="230" y="1099"/>
                  </a:lnTo>
                  <a:lnTo>
                    <a:pt x="239" y="1099"/>
                  </a:lnTo>
                  <a:lnTo>
                    <a:pt x="239" y="1088"/>
                  </a:lnTo>
                  <a:lnTo>
                    <a:pt x="230" y="1088"/>
                  </a:lnTo>
                  <a:lnTo>
                    <a:pt x="230" y="1078"/>
                  </a:lnTo>
                  <a:lnTo>
                    <a:pt x="220" y="1078"/>
                  </a:lnTo>
                  <a:lnTo>
                    <a:pt x="220" y="1069"/>
                  </a:lnTo>
                  <a:lnTo>
                    <a:pt x="211" y="1069"/>
                  </a:lnTo>
                  <a:lnTo>
                    <a:pt x="211" y="1059"/>
                  </a:lnTo>
                  <a:lnTo>
                    <a:pt x="211" y="1050"/>
                  </a:lnTo>
                  <a:lnTo>
                    <a:pt x="201" y="1050"/>
                  </a:lnTo>
                  <a:lnTo>
                    <a:pt x="201" y="1040"/>
                  </a:lnTo>
                  <a:lnTo>
                    <a:pt x="201" y="1028"/>
                  </a:lnTo>
                  <a:lnTo>
                    <a:pt x="192" y="1019"/>
                  </a:lnTo>
                  <a:lnTo>
                    <a:pt x="182" y="1019"/>
                  </a:lnTo>
                  <a:lnTo>
                    <a:pt x="182" y="1009"/>
                  </a:lnTo>
                  <a:lnTo>
                    <a:pt x="172" y="1009"/>
                  </a:lnTo>
                  <a:lnTo>
                    <a:pt x="172" y="1000"/>
                  </a:lnTo>
                  <a:lnTo>
                    <a:pt x="172" y="990"/>
                  </a:lnTo>
                  <a:lnTo>
                    <a:pt x="172" y="980"/>
                  </a:lnTo>
                  <a:lnTo>
                    <a:pt x="163" y="980"/>
                  </a:lnTo>
                  <a:lnTo>
                    <a:pt x="163" y="969"/>
                  </a:lnTo>
                  <a:lnTo>
                    <a:pt x="153" y="969"/>
                  </a:lnTo>
                  <a:lnTo>
                    <a:pt x="153" y="980"/>
                  </a:lnTo>
                  <a:lnTo>
                    <a:pt x="153" y="969"/>
                  </a:lnTo>
                  <a:lnTo>
                    <a:pt x="144" y="980"/>
                  </a:lnTo>
                  <a:lnTo>
                    <a:pt x="134" y="980"/>
                  </a:lnTo>
                  <a:lnTo>
                    <a:pt x="134" y="990"/>
                  </a:lnTo>
                  <a:lnTo>
                    <a:pt x="124" y="990"/>
                  </a:lnTo>
                  <a:lnTo>
                    <a:pt x="115" y="990"/>
                  </a:lnTo>
                  <a:lnTo>
                    <a:pt x="115" y="1000"/>
                  </a:lnTo>
                  <a:lnTo>
                    <a:pt x="105" y="1000"/>
                  </a:lnTo>
                  <a:lnTo>
                    <a:pt x="105" y="990"/>
                  </a:lnTo>
                  <a:lnTo>
                    <a:pt x="96" y="990"/>
                  </a:lnTo>
                  <a:lnTo>
                    <a:pt x="96" y="980"/>
                  </a:lnTo>
                  <a:lnTo>
                    <a:pt x="86" y="980"/>
                  </a:lnTo>
                  <a:lnTo>
                    <a:pt x="86" y="990"/>
                  </a:lnTo>
                  <a:lnTo>
                    <a:pt x="76" y="990"/>
                  </a:lnTo>
                  <a:lnTo>
                    <a:pt x="67" y="990"/>
                  </a:lnTo>
                  <a:lnTo>
                    <a:pt x="67" y="980"/>
                  </a:lnTo>
                  <a:lnTo>
                    <a:pt x="57" y="980"/>
                  </a:lnTo>
                  <a:lnTo>
                    <a:pt x="67" y="980"/>
                  </a:lnTo>
                  <a:lnTo>
                    <a:pt x="67" y="969"/>
                  </a:lnTo>
                  <a:lnTo>
                    <a:pt x="57" y="969"/>
                  </a:lnTo>
                  <a:lnTo>
                    <a:pt x="67" y="969"/>
                  </a:lnTo>
                  <a:lnTo>
                    <a:pt x="57" y="969"/>
                  </a:lnTo>
                  <a:lnTo>
                    <a:pt x="57" y="959"/>
                  </a:lnTo>
                  <a:lnTo>
                    <a:pt x="57" y="950"/>
                  </a:lnTo>
                  <a:lnTo>
                    <a:pt x="57" y="940"/>
                  </a:lnTo>
                  <a:lnTo>
                    <a:pt x="48" y="940"/>
                  </a:lnTo>
                  <a:lnTo>
                    <a:pt x="48" y="931"/>
                  </a:lnTo>
                  <a:lnTo>
                    <a:pt x="48" y="921"/>
                  </a:lnTo>
                  <a:lnTo>
                    <a:pt x="38" y="921"/>
                  </a:lnTo>
                  <a:lnTo>
                    <a:pt x="38" y="911"/>
                  </a:lnTo>
                  <a:lnTo>
                    <a:pt x="28" y="911"/>
                  </a:lnTo>
                  <a:lnTo>
                    <a:pt x="28" y="900"/>
                  </a:lnTo>
                  <a:lnTo>
                    <a:pt x="19" y="900"/>
                  </a:lnTo>
                  <a:lnTo>
                    <a:pt x="28" y="900"/>
                  </a:lnTo>
                  <a:lnTo>
                    <a:pt x="19" y="890"/>
                  </a:lnTo>
                  <a:lnTo>
                    <a:pt x="28" y="890"/>
                  </a:lnTo>
                  <a:lnTo>
                    <a:pt x="28" y="881"/>
                  </a:lnTo>
                  <a:lnTo>
                    <a:pt x="38" y="881"/>
                  </a:lnTo>
                  <a:lnTo>
                    <a:pt x="28" y="881"/>
                  </a:lnTo>
                  <a:lnTo>
                    <a:pt x="19" y="890"/>
                  </a:lnTo>
                  <a:lnTo>
                    <a:pt x="19" y="881"/>
                  </a:lnTo>
                  <a:lnTo>
                    <a:pt x="19" y="871"/>
                  </a:lnTo>
                  <a:lnTo>
                    <a:pt x="9" y="871"/>
                  </a:lnTo>
                  <a:lnTo>
                    <a:pt x="19" y="861"/>
                  </a:lnTo>
                  <a:lnTo>
                    <a:pt x="28" y="861"/>
                  </a:lnTo>
                  <a:lnTo>
                    <a:pt x="28" y="852"/>
                  </a:lnTo>
                  <a:lnTo>
                    <a:pt x="19" y="852"/>
                  </a:lnTo>
                  <a:lnTo>
                    <a:pt x="9" y="852"/>
                  </a:lnTo>
                  <a:lnTo>
                    <a:pt x="19" y="852"/>
                  </a:lnTo>
                  <a:lnTo>
                    <a:pt x="19" y="840"/>
                  </a:lnTo>
                  <a:lnTo>
                    <a:pt x="19" y="831"/>
                  </a:lnTo>
                  <a:lnTo>
                    <a:pt x="9" y="831"/>
                  </a:lnTo>
                  <a:lnTo>
                    <a:pt x="9" y="821"/>
                  </a:lnTo>
                  <a:lnTo>
                    <a:pt x="0" y="821"/>
                  </a:lnTo>
                  <a:lnTo>
                    <a:pt x="9" y="821"/>
                  </a:lnTo>
                  <a:lnTo>
                    <a:pt x="9" y="812"/>
                  </a:lnTo>
                  <a:lnTo>
                    <a:pt x="19" y="812"/>
                  </a:lnTo>
                  <a:lnTo>
                    <a:pt x="19" y="802"/>
                  </a:lnTo>
                  <a:lnTo>
                    <a:pt x="19" y="792"/>
                  </a:lnTo>
                  <a:lnTo>
                    <a:pt x="28" y="792"/>
                  </a:lnTo>
                  <a:lnTo>
                    <a:pt x="28" y="781"/>
                  </a:lnTo>
                  <a:lnTo>
                    <a:pt x="28" y="792"/>
                  </a:lnTo>
                  <a:lnTo>
                    <a:pt x="38" y="792"/>
                  </a:lnTo>
                  <a:lnTo>
                    <a:pt x="48" y="792"/>
                  </a:lnTo>
                  <a:lnTo>
                    <a:pt x="57" y="792"/>
                  </a:lnTo>
                  <a:lnTo>
                    <a:pt x="57" y="781"/>
                  </a:lnTo>
                  <a:lnTo>
                    <a:pt x="57" y="792"/>
                  </a:lnTo>
                  <a:lnTo>
                    <a:pt x="67" y="802"/>
                  </a:lnTo>
                  <a:lnTo>
                    <a:pt x="67" y="812"/>
                  </a:lnTo>
                  <a:lnTo>
                    <a:pt x="76" y="812"/>
                  </a:lnTo>
                  <a:lnTo>
                    <a:pt x="67" y="812"/>
                  </a:lnTo>
                  <a:lnTo>
                    <a:pt x="67" y="821"/>
                  </a:lnTo>
                  <a:lnTo>
                    <a:pt x="76" y="821"/>
                  </a:lnTo>
                  <a:lnTo>
                    <a:pt x="86" y="821"/>
                  </a:lnTo>
                  <a:lnTo>
                    <a:pt x="96" y="821"/>
                  </a:lnTo>
                  <a:lnTo>
                    <a:pt x="96" y="812"/>
                  </a:lnTo>
                  <a:lnTo>
                    <a:pt x="96" y="802"/>
                  </a:lnTo>
                  <a:lnTo>
                    <a:pt x="105" y="802"/>
                  </a:lnTo>
                  <a:lnTo>
                    <a:pt x="105" y="792"/>
                  </a:lnTo>
                  <a:lnTo>
                    <a:pt x="115" y="792"/>
                  </a:lnTo>
                  <a:lnTo>
                    <a:pt x="115" y="781"/>
                  </a:lnTo>
                  <a:lnTo>
                    <a:pt x="105" y="781"/>
                  </a:lnTo>
                  <a:lnTo>
                    <a:pt x="96" y="771"/>
                  </a:lnTo>
                  <a:lnTo>
                    <a:pt x="105" y="771"/>
                  </a:lnTo>
                  <a:lnTo>
                    <a:pt x="115" y="771"/>
                  </a:lnTo>
                  <a:lnTo>
                    <a:pt x="115" y="762"/>
                  </a:lnTo>
                  <a:lnTo>
                    <a:pt x="124" y="771"/>
                  </a:lnTo>
                  <a:lnTo>
                    <a:pt x="134" y="771"/>
                  </a:lnTo>
                  <a:lnTo>
                    <a:pt x="134" y="762"/>
                  </a:lnTo>
                  <a:lnTo>
                    <a:pt x="144" y="762"/>
                  </a:lnTo>
                  <a:lnTo>
                    <a:pt x="153" y="762"/>
                  </a:lnTo>
                  <a:lnTo>
                    <a:pt x="144" y="762"/>
                  </a:lnTo>
                  <a:lnTo>
                    <a:pt x="144" y="752"/>
                  </a:lnTo>
                  <a:lnTo>
                    <a:pt x="144" y="742"/>
                  </a:lnTo>
                  <a:lnTo>
                    <a:pt x="144" y="733"/>
                  </a:lnTo>
                  <a:lnTo>
                    <a:pt x="134" y="733"/>
                  </a:lnTo>
                  <a:lnTo>
                    <a:pt x="134" y="742"/>
                  </a:lnTo>
                  <a:lnTo>
                    <a:pt x="134" y="733"/>
                  </a:lnTo>
                  <a:lnTo>
                    <a:pt x="134" y="723"/>
                  </a:lnTo>
                  <a:lnTo>
                    <a:pt x="124" y="723"/>
                  </a:lnTo>
                  <a:lnTo>
                    <a:pt x="124" y="712"/>
                  </a:lnTo>
                  <a:lnTo>
                    <a:pt x="124" y="702"/>
                  </a:lnTo>
                  <a:lnTo>
                    <a:pt x="124" y="712"/>
                  </a:lnTo>
                  <a:lnTo>
                    <a:pt x="115" y="702"/>
                  </a:lnTo>
                  <a:lnTo>
                    <a:pt x="105" y="702"/>
                  </a:lnTo>
                  <a:lnTo>
                    <a:pt x="105" y="693"/>
                  </a:lnTo>
                  <a:lnTo>
                    <a:pt x="96" y="693"/>
                  </a:lnTo>
                  <a:lnTo>
                    <a:pt x="96" y="683"/>
                  </a:lnTo>
                  <a:lnTo>
                    <a:pt x="96" y="673"/>
                  </a:lnTo>
                  <a:lnTo>
                    <a:pt x="96" y="664"/>
                  </a:lnTo>
                  <a:lnTo>
                    <a:pt x="86" y="664"/>
                  </a:lnTo>
                  <a:lnTo>
                    <a:pt x="86" y="652"/>
                  </a:lnTo>
                  <a:lnTo>
                    <a:pt x="86" y="643"/>
                  </a:lnTo>
                  <a:lnTo>
                    <a:pt x="86" y="633"/>
                  </a:lnTo>
                  <a:lnTo>
                    <a:pt x="86" y="623"/>
                  </a:lnTo>
                  <a:lnTo>
                    <a:pt x="76" y="623"/>
                  </a:lnTo>
                  <a:lnTo>
                    <a:pt x="76" y="614"/>
                  </a:lnTo>
                  <a:lnTo>
                    <a:pt x="76" y="604"/>
                  </a:lnTo>
                  <a:lnTo>
                    <a:pt x="76" y="614"/>
                  </a:lnTo>
                  <a:lnTo>
                    <a:pt x="86" y="614"/>
                  </a:lnTo>
                  <a:lnTo>
                    <a:pt x="86" y="604"/>
                  </a:lnTo>
                  <a:lnTo>
                    <a:pt x="76" y="604"/>
                  </a:lnTo>
                  <a:lnTo>
                    <a:pt x="76" y="595"/>
                  </a:lnTo>
                  <a:lnTo>
                    <a:pt x="86" y="595"/>
                  </a:lnTo>
                  <a:lnTo>
                    <a:pt x="86" y="583"/>
                  </a:lnTo>
                  <a:lnTo>
                    <a:pt x="76" y="583"/>
                  </a:lnTo>
                  <a:lnTo>
                    <a:pt x="67" y="583"/>
                  </a:lnTo>
                  <a:lnTo>
                    <a:pt x="67" y="574"/>
                  </a:lnTo>
                  <a:lnTo>
                    <a:pt x="76" y="564"/>
                  </a:lnTo>
                  <a:lnTo>
                    <a:pt x="67" y="564"/>
                  </a:lnTo>
                  <a:lnTo>
                    <a:pt x="57" y="554"/>
                  </a:lnTo>
                  <a:lnTo>
                    <a:pt x="48" y="554"/>
                  </a:lnTo>
                  <a:lnTo>
                    <a:pt x="48" y="545"/>
                  </a:lnTo>
                  <a:lnTo>
                    <a:pt x="38" y="545"/>
                  </a:lnTo>
                  <a:lnTo>
                    <a:pt x="38" y="535"/>
                  </a:lnTo>
                  <a:lnTo>
                    <a:pt x="28" y="524"/>
                  </a:lnTo>
                  <a:lnTo>
                    <a:pt x="28" y="514"/>
                  </a:lnTo>
                  <a:lnTo>
                    <a:pt x="38" y="504"/>
                  </a:lnTo>
                  <a:lnTo>
                    <a:pt x="48" y="504"/>
                  </a:lnTo>
                  <a:lnTo>
                    <a:pt x="48" y="495"/>
                  </a:lnTo>
                  <a:lnTo>
                    <a:pt x="48" y="485"/>
                  </a:lnTo>
                  <a:lnTo>
                    <a:pt x="48" y="476"/>
                  </a:lnTo>
                  <a:lnTo>
                    <a:pt x="38" y="464"/>
                  </a:lnTo>
                  <a:lnTo>
                    <a:pt x="38" y="455"/>
                  </a:lnTo>
                  <a:lnTo>
                    <a:pt x="38" y="445"/>
                  </a:lnTo>
                  <a:lnTo>
                    <a:pt x="48" y="435"/>
                  </a:lnTo>
                  <a:lnTo>
                    <a:pt x="57" y="426"/>
                  </a:lnTo>
                  <a:lnTo>
                    <a:pt x="76" y="407"/>
                  </a:lnTo>
                  <a:lnTo>
                    <a:pt x="86" y="395"/>
                  </a:lnTo>
                  <a:lnTo>
                    <a:pt x="96" y="395"/>
                  </a:lnTo>
                  <a:lnTo>
                    <a:pt x="96" y="385"/>
                  </a:lnTo>
                  <a:lnTo>
                    <a:pt x="105" y="385"/>
                  </a:lnTo>
                  <a:lnTo>
                    <a:pt x="105" y="376"/>
                  </a:lnTo>
                  <a:lnTo>
                    <a:pt x="105" y="366"/>
                  </a:lnTo>
                  <a:lnTo>
                    <a:pt x="105" y="357"/>
                  </a:lnTo>
                  <a:lnTo>
                    <a:pt x="96" y="347"/>
                  </a:lnTo>
                  <a:lnTo>
                    <a:pt x="96" y="336"/>
                  </a:lnTo>
                  <a:lnTo>
                    <a:pt x="105" y="326"/>
                  </a:lnTo>
                  <a:lnTo>
                    <a:pt x="115" y="316"/>
                  </a:lnTo>
                  <a:lnTo>
                    <a:pt x="124" y="326"/>
                  </a:lnTo>
                  <a:lnTo>
                    <a:pt x="134" y="336"/>
                  </a:lnTo>
                  <a:lnTo>
                    <a:pt x="134" y="326"/>
                  </a:lnTo>
                  <a:lnTo>
                    <a:pt x="144" y="326"/>
                  </a:lnTo>
                  <a:lnTo>
                    <a:pt x="144" y="336"/>
                  </a:lnTo>
                  <a:lnTo>
                    <a:pt x="153" y="336"/>
                  </a:lnTo>
                  <a:lnTo>
                    <a:pt x="153" y="347"/>
                  </a:lnTo>
                  <a:lnTo>
                    <a:pt x="163" y="347"/>
                  </a:lnTo>
                  <a:lnTo>
                    <a:pt x="163" y="357"/>
                  </a:lnTo>
                  <a:lnTo>
                    <a:pt x="153" y="357"/>
                  </a:lnTo>
                  <a:lnTo>
                    <a:pt x="153" y="366"/>
                  </a:lnTo>
                  <a:lnTo>
                    <a:pt x="144" y="376"/>
                  </a:lnTo>
                  <a:lnTo>
                    <a:pt x="134" y="376"/>
                  </a:lnTo>
                  <a:lnTo>
                    <a:pt x="134" y="385"/>
                  </a:lnTo>
                  <a:lnTo>
                    <a:pt x="134" y="395"/>
                  </a:lnTo>
                  <a:lnTo>
                    <a:pt x="144" y="395"/>
                  </a:lnTo>
                  <a:lnTo>
                    <a:pt x="153" y="395"/>
                  </a:lnTo>
                  <a:lnTo>
                    <a:pt x="153" y="407"/>
                  </a:lnTo>
                  <a:lnTo>
                    <a:pt x="163" y="407"/>
                  </a:lnTo>
                  <a:lnTo>
                    <a:pt x="163" y="416"/>
                  </a:lnTo>
                  <a:lnTo>
                    <a:pt x="172" y="416"/>
                  </a:lnTo>
                  <a:lnTo>
                    <a:pt x="172" y="426"/>
                  </a:lnTo>
                  <a:lnTo>
                    <a:pt x="172" y="435"/>
                  </a:lnTo>
                  <a:lnTo>
                    <a:pt x="182" y="435"/>
                  </a:lnTo>
                  <a:lnTo>
                    <a:pt x="182" y="445"/>
                  </a:lnTo>
                  <a:lnTo>
                    <a:pt x="192" y="455"/>
                  </a:lnTo>
                  <a:lnTo>
                    <a:pt x="182" y="455"/>
                  </a:lnTo>
                  <a:lnTo>
                    <a:pt x="192" y="455"/>
                  </a:lnTo>
                  <a:lnTo>
                    <a:pt x="192" y="464"/>
                  </a:lnTo>
                  <a:lnTo>
                    <a:pt x="192" y="476"/>
                  </a:lnTo>
                  <a:lnTo>
                    <a:pt x="182" y="485"/>
                  </a:lnTo>
                  <a:lnTo>
                    <a:pt x="182" y="495"/>
                  </a:lnTo>
                  <a:lnTo>
                    <a:pt x="192" y="495"/>
                  </a:lnTo>
                  <a:lnTo>
                    <a:pt x="192" y="485"/>
                  </a:lnTo>
                  <a:lnTo>
                    <a:pt x="201" y="485"/>
                  </a:lnTo>
                  <a:lnTo>
                    <a:pt x="201" y="495"/>
                  </a:lnTo>
                  <a:lnTo>
                    <a:pt x="211" y="495"/>
                  </a:lnTo>
                  <a:lnTo>
                    <a:pt x="220" y="495"/>
                  </a:lnTo>
                  <a:lnTo>
                    <a:pt x="211" y="504"/>
                  </a:lnTo>
                  <a:lnTo>
                    <a:pt x="220" y="504"/>
                  </a:lnTo>
                  <a:lnTo>
                    <a:pt x="230" y="504"/>
                  </a:lnTo>
                  <a:lnTo>
                    <a:pt x="230" y="495"/>
                  </a:lnTo>
                  <a:lnTo>
                    <a:pt x="230" y="485"/>
                  </a:lnTo>
                  <a:lnTo>
                    <a:pt x="239" y="485"/>
                  </a:lnTo>
                  <a:lnTo>
                    <a:pt x="239" y="476"/>
                  </a:lnTo>
                  <a:lnTo>
                    <a:pt x="239" y="464"/>
                  </a:lnTo>
                  <a:lnTo>
                    <a:pt x="249" y="464"/>
                  </a:lnTo>
                  <a:lnTo>
                    <a:pt x="249" y="455"/>
                  </a:lnTo>
                  <a:lnTo>
                    <a:pt x="259" y="455"/>
                  </a:lnTo>
                  <a:lnTo>
                    <a:pt x="249" y="455"/>
                  </a:lnTo>
                  <a:lnTo>
                    <a:pt x="249" y="445"/>
                  </a:lnTo>
                  <a:lnTo>
                    <a:pt x="239" y="445"/>
                  </a:lnTo>
                  <a:lnTo>
                    <a:pt x="239" y="435"/>
                  </a:lnTo>
                  <a:lnTo>
                    <a:pt x="230" y="435"/>
                  </a:lnTo>
                  <a:lnTo>
                    <a:pt x="230" y="426"/>
                  </a:lnTo>
                  <a:lnTo>
                    <a:pt x="220" y="426"/>
                  </a:lnTo>
                  <a:lnTo>
                    <a:pt x="230" y="426"/>
                  </a:lnTo>
                  <a:lnTo>
                    <a:pt x="230" y="416"/>
                  </a:lnTo>
                  <a:lnTo>
                    <a:pt x="220" y="416"/>
                  </a:lnTo>
                  <a:lnTo>
                    <a:pt x="220" y="407"/>
                  </a:lnTo>
                  <a:lnTo>
                    <a:pt x="211" y="407"/>
                  </a:lnTo>
                  <a:lnTo>
                    <a:pt x="220" y="407"/>
                  </a:lnTo>
                  <a:lnTo>
                    <a:pt x="220" y="395"/>
                  </a:lnTo>
                  <a:lnTo>
                    <a:pt x="230" y="395"/>
                  </a:lnTo>
                  <a:lnTo>
                    <a:pt x="230" y="385"/>
                  </a:lnTo>
                  <a:lnTo>
                    <a:pt x="230" y="376"/>
                  </a:lnTo>
                  <a:lnTo>
                    <a:pt x="220" y="376"/>
                  </a:lnTo>
                  <a:lnTo>
                    <a:pt x="220" y="366"/>
                  </a:lnTo>
                  <a:lnTo>
                    <a:pt x="230" y="366"/>
                  </a:lnTo>
                  <a:lnTo>
                    <a:pt x="230" y="357"/>
                  </a:lnTo>
                  <a:lnTo>
                    <a:pt x="239" y="357"/>
                  </a:lnTo>
                  <a:lnTo>
                    <a:pt x="249" y="357"/>
                  </a:lnTo>
                  <a:lnTo>
                    <a:pt x="249" y="347"/>
                  </a:lnTo>
                  <a:lnTo>
                    <a:pt x="259" y="347"/>
                  </a:lnTo>
                  <a:lnTo>
                    <a:pt x="259" y="336"/>
                  </a:lnTo>
                  <a:lnTo>
                    <a:pt x="259" y="326"/>
                  </a:lnTo>
                  <a:lnTo>
                    <a:pt x="249" y="326"/>
                  </a:lnTo>
                  <a:lnTo>
                    <a:pt x="249" y="316"/>
                  </a:lnTo>
                  <a:lnTo>
                    <a:pt x="259" y="316"/>
                  </a:lnTo>
                  <a:lnTo>
                    <a:pt x="268" y="307"/>
                  </a:lnTo>
                  <a:lnTo>
                    <a:pt x="278" y="307"/>
                  </a:lnTo>
                  <a:lnTo>
                    <a:pt x="278" y="297"/>
                  </a:lnTo>
                  <a:lnTo>
                    <a:pt x="287" y="297"/>
                  </a:lnTo>
                  <a:lnTo>
                    <a:pt x="287" y="288"/>
                  </a:lnTo>
                  <a:lnTo>
                    <a:pt x="297" y="288"/>
                  </a:lnTo>
                  <a:lnTo>
                    <a:pt x="297" y="276"/>
                  </a:lnTo>
                  <a:lnTo>
                    <a:pt x="307" y="276"/>
                  </a:lnTo>
                  <a:lnTo>
                    <a:pt x="297" y="276"/>
                  </a:lnTo>
                  <a:lnTo>
                    <a:pt x="307" y="276"/>
                  </a:lnTo>
                  <a:lnTo>
                    <a:pt x="307" y="266"/>
                  </a:lnTo>
                  <a:lnTo>
                    <a:pt x="316" y="257"/>
                  </a:lnTo>
                  <a:lnTo>
                    <a:pt x="316" y="247"/>
                  </a:lnTo>
                  <a:lnTo>
                    <a:pt x="326" y="247"/>
                  </a:lnTo>
                  <a:lnTo>
                    <a:pt x="326" y="238"/>
                  </a:lnTo>
                  <a:lnTo>
                    <a:pt x="326" y="228"/>
                  </a:lnTo>
                  <a:lnTo>
                    <a:pt x="326" y="218"/>
                  </a:lnTo>
                  <a:lnTo>
                    <a:pt x="335" y="218"/>
                  </a:lnTo>
                  <a:lnTo>
                    <a:pt x="335" y="207"/>
                  </a:lnTo>
                  <a:lnTo>
                    <a:pt x="335" y="197"/>
                  </a:lnTo>
                  <a:lnTo>
                    <a:pt x="345" y="197"/>
                  </a:lnTo>
                  <a:lnTo>
                    <a:pt x="345" y="188"/>
                  </a:lnTo>
                  <a:lnTo>
                    <a:pt x="345" y="178"/>
                  </a:lnTo>
                  <a:lnTo>
                    <a:pt x="335" y="169"/>
                  </a:lnTo>
                  <a:lnTo>
                    <a:pt x="335" y="159"/>
                  </a:lnTo>
                  <a:lnTo>
                    <a:pt x="335" y="147"/>
                  </a:lnTo>
                  <a:lnTo>
                    <a:pt x="335" y="138"/>
                  </a:lnTo>
                  <a:lnTo>
                    <a:pt x="326" y="128"/>
                  </a:lnTo>
                  <a:lnTo>
                    <a:pt x="326" y="119"/>
                  </a:lnTo>
                  <a:lnTo>
                    <a:pt x="335" y="119"/>
                  </a:lnTo>
                  <a:lnTo>
                    <a:pt x="335" y="109"/>
                  </a:lnTo>
                  <a:lnTo>
                    <a:pt x="335" y="99"/>
                  </a:lnTo>
                  <a:lnTo>
                    <a:pt x="335" y="88"/>
                  </a:lnTo>
                  <a:lnTo>
                    <a:pt x="345" y="88"/>
                  </a:lnTo>
                  <a:lnTo>
                    <a:pt x="355" y="78"/>
                  </a:lnTo>
                  <a:lnTo>
                    <a:pt x="364" y="78"/>
                  </a:lnTo>
                  <a:lnTo>
                    <a:pt x="374" y="78"/>
                  </a:lnTo>
                  <a:lnTo>
                    <a:pt x="374" y="88"/>
                  </a:lnTo>
                  <a:lnTo>
                    <a:pt x="374" y="99"/>
                  </a:lnTo>
                  <a:lnTo>
                    <a:pt x="383" y="99"/>
                  </a:lnTo>
                  <a:lnTo>
                    <a:pt x="383" y="109"/>
                  </a:lnTo>
                  <a:lnTo>
                    <a:pt x="393" y="109"/>
                  </a:lnTo>
                  <a:lnTo>
                    <a:pt x="393" y="99"/>
                  </a:lnTo>
                  <a:lnTo>
                    <a:pt x="403" y="99"/>
                  </a:lnTo>
                  <a:lnTo>
                    <a:pt x="403" y="88"/>
                  </a:lnTo>
                  <a:lnTo>
                    <a:pt x="412" y="78"/>
                  </a:lnTo>
                  <a:lnTo>
                    <a:pt x="412" y="88"/>
                  </a:lnTo>
                  <a:lnTo>
                    <a:pt x="412" y="99"/>
                  </a:lnTo>
                  <a:lnTo>
                    <a:pt x="412" y="109"/>
                  </a:lnTo>
                  <a:lnTo>
                    <a:pt x="412" y="119"/>
                  </a:lnTo>
                  <a:lnTo>
                    <a:pt x="412" y="128"/>
                  </a:lnTo>
                  <a:lnTo>
                    <a:pt x="412" y="138"/>
                  </a:lnTo>
                  <a:lnTo>
                    <a:pt x="412" y="147"/>
                  </a:lnTo>
                  <a:lnTo>
                    <a:pt x="412" y="159"/>
                  </a:lnTo>
                  <a:lnTo>
                    <a:pt x="422" y="169"/>
                  </a:lnTo>
                  <a:lnTo>
                    <a:pt x="431" y="169"/>
                  </a:lnTo>
                  <a:lnTo>
                    <a:pt x="431" y="178"/>
                  </a:lnTo>
                  <a:lnTo>
                    <a:pt x="431" y="188"/>
                  </a:lnTo>
                  <a:lnTo>
                    <a:pt x="441" y="197"/>
                  </a:lnTo>
                  <a:lnTo>
                    <a:pt x="441" y="207"/>
                  </a:lnTo>
                  <a:lnTo>
                    <a:pt x="451" y="207"/>
                  </a:lnTo>
                  <a:lnTo>
                    <a:pt x="460" y="207"/>
                  </a:lnTo>
                  <a:lnTo>
                    <a:pt x="470" y="207"/>
                  </a:lnTo>
                  <a:lnTo>
                    <a:pt x="470" y="218"/>
                  </a:lnTo>
                  <a:lnTo>
                    <a:pt x="470" y="207"/>
                  </a:lnTo>
                  <a:lnTo>
                    <a:pt x="470" y="218"/>
                  </a:lnTo>
                  <a:lnTo>
                    <a:pt x="479" y="218"/>
                  </a:lnTo>
                  <a:lnTo>
                    <a:pt x="489" y="218"/>
                  </a:lnTo>
                  <a:lnTo>
                    <a:pt x="489" y="207"/>
                  </a:lnTo>
                  <a:lnTo>
                    <a:pt x="499" y="207"/>
                  </a:lnTo>
                  <a:lnTo>
                    <a:pt x="508" y="207"/>
                  </a:lnTo>
                  <a:lnTo>
                    <a:pt x="508" y="218"/>
                  </a:lnTo>
                  <a:lnTo>
                    <a:pt x="518" y="218"/>
                  </a:lnTo>
                  <a:lnTo>
                    <a:pt x="518" y="207"/>
                  </a:lnTo>
                  <a:lnTo>
                    <a:pt x="518" y="197"/>
                  </a:lnTo>
                  <a:lnTo>
                    <a:pt x="518" y="188"/>
                  </a:lnTo>
                  <a:lnTo>
                    <a:pt x="527" y="178"/>
                  </a:lnTo>
                  <a:lnTo>
                    <a:pt x="537" y="178"/>
                  </a:lnTo>
                  <a:lnTo>
                    <a:pt x="537" y="188"/>
                  </a:lnTo>
                  <a:lnTo>
                    <a:pt x="547" y="188"/>
                  </a:lnTo>
                  <a:lnTo>
                    <a:pt x="556" y="178"/>
                  </a:lnTo>
                  <a:lnTo>
                    <a:pt x="566" y="178"/>
                  </a:lnTo>
                  <a:lnTo>
                    <a:pt x="566" y="169"/>
                  </a:lnTo>
                  <a:lnTo>
                    <a:pt x="575" y="169"/>
                  </a:lnTo>
                  <a:lnTo>
                    <a:pt x="585" y="169"/>
                  </a:lnTo>
                  <a:lnTo>
                    <a:pt x="595" y="159"/>
                  </a:lnTo>
                  <a:lnTo>
                    <a:pt x="604" y="169"/>
                  </a:lnTo>
                  <a:lnTo>
                    <a:pt x="614" y="159"/>
                  </a:lnTo>
                  <a:lnTo>
                    <a:pt x="614" y="169"/>
                  </a:lnTo>
                  <a:lnTo>
                    <a:pt x="623" y="169"/>
                  </a:lnTo>
                  <a:lnTo>
                    <a:pt x="633" y="178"/>
                  </a:lnTo>
                  <a:lnTo>
                    <a:pt x="633" y="188"/>
                  </a:lnTo>
                  <a:lnTo>
                    <a:pt x="623" y="197"/>
                  </a:lnTo>
                  <a:lnTo>
                    <a:pt x="633" y="197"/>
                  </a:lnTo>
                  <a:lnTo>
                    <a:pt x="633" y="207"/>
                  </a:lnTo>
                  <a:lnTo>
                    <a:pt x="633" y="218"/>
                  </a:lnTo>
                  <a:lnTo>
                    <a:pt x="643" y="218"/>
                  </a:lnTo>
                  <a:lnTo>
                    <a:pt x="643" y="228"/>
                  </a:lnTo>
                  <a:lnTo>
                    <a:pt x="652" y="228"/>
                  </a:lnTo>
                  <a:lnTo>
                    <a:pt x="662" y="228"/>
                  </a:lnTo>
                  <a:lnTo>
                    <a:pt x="662" y="238"/>
                  </a:lnTo>
                  <a:lnTo>
                    <a:pt x="662" y="247"/>
                  </a:lnTo>
                  <a:lnTo>
                    <a:pt x="652" y="247"/>
                  </a:lnTo>
                  <a:lnTo>
                    <a:pt x="652" y="257"/>
                  </a:lnTo>
                  <a:lnTo>
                    <a:pt x="662" y="257"/>
                  </a:lnTo>
                  <a:lnTo>
                    <a:pt x="671" y="257"/>
                  </a:lnTo>
                  <a:lnTo>
                    <a:pt x="681" y="257"/>
                  </a:lnTo>
                  <a:lnTo>
                    <a:pt x="690" y="257"/>
                  </a:lnTo>
                  <a:lnTo>
                    <a:pt x="700" y="247"/>
                  </a:lnTo>
                  <a:lnTo>
                    <a:pt x="700" y="238"/>
                  </a:lnTo>
                  <a:lnTo>
                    <a:pt x="710" y="238"/>
                  </a:lnTo>
                  <a:lnTo>
                    <a:pt x="710" y="228"/>
                  </a:lnTo>
                  <a:lnTo>
                    <a:pt x="700" y="228"/>
                  </a:lnTo>
                  <a:lnTo>
                    <a:pt x="700" y="218"/>
                  </a:lnTo>
                  <a:lnTo>
                    <a:pt x="690" y="207"/>
                  </a:lnTo>
                  <a:lnTo>
                    <a:pt x="690" y="197"/>
                  </a:lnTo>
                  <a:lnTo>
                    <a:pt x="681" y="197"/>
                  </a:lnTo>
                  <a:lnTo>
                    <a:pt x="681" y="188"/>
                  </a:lnTo>
                  <a:lnTo>
                    <a:pt x="681" y="178"/>
                  </a:lnTo>
                  <a:lnTo>
                    <a:pt x="690" y="178"/>
                  </a:lnTo>
                  <a:lnTo>
                    <a:pt x="690" y="169"/>
                  </a:lnTo>
                  <a:lnTo>
                    <a:pt x="690" y="159"/>
                  </a:lnTo>
                  <a:lnTo>
                    <a:pt x="700" y="159"/>
                  </a:lnTo>
                  <a:lnTo>
                    <a:pt x="700" y="147"/>
                  </a:lnTo>
                  <a:lnTo>
                    <a:pt x="700" y="138"/>
                  </a:lnTo>
                  <a:lnTo>
                    <a:pt x="690" y="138"/>
                  </a:lnTo>
                  <a:lnTo>
                    <a:pt x="690" y="128"/>
                  </a:lnTo>
                  <a:lnTo>
                    <a:pt x="681" y="128"/>
                  </a:lnTo>
                  <a:lnTo>
                    <a:pt x="671" y="138"/>
                  </a:lnTo>
                  <a:lnTo>
                    <a:pt x="671" y="128"/>
                  </a:lnTo>
                  <a:lnTo>
                    <a:pt x="662" y="128"/>
                  </a:lnTo>
                  <a:lnTo>
                    <a:pt x="662" y="119"/>
                  </a:lnTo>
                  <a:lnTo>
                    <a:pt x="652" y="128"/>
                  </a:lnTo>
                  <a:lnTo>
                    <a:pt x="652" y="119"/>
                  </a:lnTo>
                  <a:lnTo>
                    <a:pt x="652" y="109"/>
                  </a:lnTo>
                  <a:lnTo>
                    <a:pt x="652" y="99"/>
                  </a:lnTo>
                  <a:lnTo>
                    <a:pt x="652" y="88"/>
                  </a:lnTo>
                  <a:lnTo>
                    <a:pt x="652" y="78"/>
                  </a:lnTo>
                  <a:lnTo>
                    <a:pt x="662" y="69"/>
                  </a:lnTo>
                  <a:lnTo>
                    <a:pt x="652" y="69"/>
                  </a:lnTo>
                  <a:lnTo>
                    <a:pt x="652" y="59"/>
                  </a:lnTo>
                  <a:lnTo>
                    <a:pt x="662" y="59"/>
                  </a:lnTo>
                  <a:lnTo>
                    <a:pt x="662" y="50"/>
                  </a:lnTo>
                  <a:lnTo>
                    <a:pt x="671" y="50"/>
                  </a:lnTo>
                  <a:lnTo>
                    <a:pt x="671" y="40"/>
                  </a:lnTo>
                  <a:lnTo>
                    <a:pt x="681" y="30"/>
                  </a:lnTo>
                  <a:lnTo>
                    <a:pt x="671" y="30"/>
                  </a:lnTo>
                  <a:lnTo>
                    <a:pt x="681" y="19"/>
                  </a:lnTo>
                  <a:lnTo>
                    <a:pt x="671" y="19"/>
                  </a:lnTo>
                  <a:lnTo>
                    <a:pt x="681" y="19"/>
                  </a:lnTo>
                  <a:lnTo>
                    <a:pt x="690" y="19"/>
                  </a:lnTo>
                  <a:lnTo>
                    <a:pt x="700" y="19"/>
                  </a:lnTo>
                  <a:lnTo>
                    <a:pt x="710" y="9"/>
                  </a:lnTo>
                  <a:lnTo>
                    <a:pt x="719" y="9"/>
                  </a:lnTo>
                  <a:lnTo>
                    <a:pt x="729" y="9"/>
                  </a:lnTo>
                  <a:lnTo>
                    <a:pt x="729" y="0"/>
                  </a:lnTo>
                  <a:lnTo>
                    <a:pt x="729" y="9"/>
                  </a:lnTo>
                  <a:lnTo>
                    <a:pt x="738" y="9"/>
                  </a:lnTo>
                  <a:lnTo>
                    <a:pt x="738" y="19"/>
                  </a:lnTo>
                  <a:lnTo>
                    <a:pt x="738" y="30"/>
                  </a:lnTo>
                  <a:lnTo>
                    <a:pt x="729" y="30"/>
                  </a:lnTo>
                  <a:lnTo>
                    <a:pt x="729" y="40"/>
                  </a:lnTo>
                  <a:lnTo>
                    <a:pt x="738" y="40"/>
                  </a:lnTo>
                  <a:lnTo>
                    <a:pt x="748" y="40"/>
                  </a:lnTo>
                  <a:lnTo>
                    <a:pt x="758" y="50"/>
                  </a:lnTo>
                  <a:lnTo>
                    <a:pt x="758" y="59"/>
                  </a:lnTo>
                  <a:lnTo>
                    <a:pt x="767" y="59"/>
                  </a:lnTo>
                  <a:lnTo>
                    <a:pt x="777" y="59"/>
                  </a:lnTo>
                  <a:lnTo>
                    <a:pt x="777" y="50"/>
                  </a:lnTo>
                  <a:lnTo>
                    <a:pt x="786" y="50"/>
                  </a:lnTo>
                  <a:lnTo>
                    <a:pt x="786" y="59"/>
                  </a:lnTo>
                  <a:lnTo>
                    <a:pt x="796" y="59"/>
                  </a:lnTo>
                  <a:lnTo>
                    <a:pt x="806" y="59"/>
                  </a:lnTo>
                  <a:lnTo>
                    <a:pt x="815" y="59"/>
                  </a:lnTo>
                  <a:lnTo>
                    <a:pt x="815" y="69"/>
                  </a:lnTo>
                  <a:lnTo>
                    <a:pt x="825" y="69"/>
                  </a:lnTo>
                  <a:lnTo>
                    <a:pt x="815" y="69"/>
                  </a:lnTo>
                  <a:lnTo>
                    <a:pt x="815" y="78"/>
                  </a:lnTo>
                  <a:lnTo>
                    <a:pt x="825" y="78"/>
                  </a:lnTo>
                  <a:lnTo>
                    <a:pt x="825" y="88"/>
                  </a:lnTo>
                  <a:lnTo>
                    <a:pt x="834" y="88"/>
                  </a:lnTo>
                  <a:lnTo>
                    <a:pt x="854" y="88"/>
                  </a:lnTo>
                  <a:lnTo>
                    <a:pt x="863" y="88"/>
                  </a:lnTo>
                  <a:lnTo>
                    <a:pt x="863" y="99"/>
                  </a:lnTo>
                  <a:lnTo>
                    <a:pt x="873" y="99"/>
                  </a:lnTo>
                  <a:lnTo>
                    <a:pt x="882" y="99"/>
                  </a:lnTo>
                  <a:lnTo>
                    <a:pt x="882" y="109"/>
                  </a:lnTo>
                  <a:lnTo>
                    <a:pt x="892" y="119"/>
                  </a:lnTo>
                  <a:lnTo>
                    <a:pt x="882" y="128"/>
                  </a:lnTo>
                  <a:lnTo>
                    <a:pt x="892" y="138"/>
                  </a:lnTo>
                  <a:lnTo>
                    <a:pt x="892" y="147"/>
                  </a:lnTo>
                  <a:lnTo>
                    <a:pt x="882" y="147"/>
                  </a:lnTo>
                  <a:lnTo>
                    <a:pt x="882" y="159"/>
                  </a:lnTo>
                  <a:lnTo>
                    <a:pt x="873" y="159"/>
                  </a:lnTo>
                  <a:lnTo>
                    <a:pt x="863" y="159"/>
                  </a:lnTo>
                  <a:lnTo>
                    <a:pt x="863" y="169"/>
                  </a:lnTo>
                  <a:lnTo>
                    <a:pt x="854" y="169"/>
                  </a:lnTo>
                  <a:lnTo>
                    <a:pt x="854" y="178"/>
                  </a:lnTo>
                  <a:lnTo>
                    <a:pt x="854" y="169"/>
                  </a:lnTo>
                  <a:lnTo>
                    <a:pt x="844" y="178"/>
                  </a:lnTo>
                  <a:lnTo>
                    <a:pt x="854" y="188"/>
                  </a:lnTo>
                  <a:lnTo>
                    <a:pt x="863" y="188"/>
                  </a:lnTo>
                  <a:lnTo>
                    <a:pt x="863" y="197"/>
                  </a:lnTo>
                  <a:lnTo>
                    <a:pt x="873" y="207"/>
                  </a:lnTo>
                  <a:lnTo>
                    <a:pt x="863" y="218"/>
                  </a:lnTo>
                  <a:lnTo>
                    <a:pt x="873" y="228"/>
                  </a:lnTo>
                  <a:lnTo>
                    <a:pt x="873" y="238"/>
                  </a:lnTo>
                  <a:lnTo>
                    <a:pt x="873" y="247"/>
                  </a:lnTo>
                  <a:lnTo>
                    <a:pt x="873" y="257"/>
                  </a:lnTo>
                  <a:lnTo>
                    <a:pt x="863" y="257"/>
                  </a:lnTo>
                  <a:lnTo>
                    <a:pt x="863" y="266"/>
                  </a:lnTo>
                  <a:lnTo>
                    <a:pt x="863" y="276"/>
                  </a:lnTo>
                  <a:lnTo>
                    <a:pt x="863" y="288"/>
                  </a:lnTo>
                  <a:lnTo>
                    <a:pt x="863" y="297"/>
                  </a:lnTo>
                  <a:lnTo>
                    <a:pt x="863" y="307"/>
                  </a:lnTo>
                  <a:lnTo>
                    <a:pt x="863" y="316"/>
                  </a:lnTo>
                  <a:lnTo>
                    <a:pt x="863" y="326"/>
                  </a:lnTo>
                  <a:lnTo>
                    <a:pt x="854" y="336"/>
                  </a:lnTo>
                  <a:lnTo>
                    <a:pt x="844" y="347"/>
                  </a:lnTo>
                  <a:lnTo>
                    <a:pt x="834" y="357"/>
                  </a:lnTo>
                  <a:lnTo>
                    <a:pt x="834" y="366"/>
                  </a:lnTo>
                  <a:lnTo>
                    <a:pt x="834" y="376"/>
                  </a:lnTo>
                  <a:lnTo>
                    <a:pt x="825" y="385"/>
                  </a:lnTo>
                  <a:lnTo>
                    <a:pt x="825" y="395"/>
                  </a:lnTo>
                  <a:lnTo>
                    <a:pt x="825" y="407"/>
                  </a:lnTo>
                  <a:lnTo>
                    <a:pt x="834" y="416"/>
                  </a:lnTo>
                  <a:lnTo>
                    <a:pt x="834" y="407"/>
                  </a:lnTo>
                  <a:lnTo>
                    <a:pt x="834" y="416"/>
                  </a:lnTo>
                  <a:lnTo>
                    <a:pt x="834" y="426"/>
                  </a:lnTo>
                  <a:lnTo>
                    <a:pt x="844" y="426"/>
                  </a:lnTo>
                  <a:lnTo>
                    <a:pt x="844" y="435"/>
                  </a:lnTo>
                  <a:lnTo>
                    <a:pt x="844" y="445"/>
                  </a:lnTo>
                  <a:lnTo>
                    <a:pt x="844" y="455"/>
                  </a:lnTo>
                  <a:lnTo>
                    <a:pt x="834" y="464"/>
                  </a:lnTo>
                  <a:lnTo>
                    <a:pt x="844" y="464"/>
                  </a:lnTo>
                  <a:lnTo>
                    <a:pt x="844" y="476"/>
                  </a:lnTo>
                  <a:lnTo>
                    <a:pt x="844" y="485"/>
                  </a:lnTo>
                  <a:lnTo>
                    <a:pt x="844" y="495"/>
                  </a:lnTo>
                  <a:lnTo>
                    <a:pt x="844" y="504"/>
                  </a:lnTo>
                  <a:lnTo>
                    <a:pt x="854" y="504"/>
                  </a:lnTo>
                  <a:lnTo>
                    <a:pt x="854" y="495"/>
                  </a:lnTo>
                  <a:lnTo>
                    <a:pt x="863" y="504"/>
                  </a:lnTo>
                  <a:lnTo>
                    <a:pt x="854" y="514"/>
                  </a:lnTo>
                  <a:lnTo>
                    <a:pt x="863" y="524"/>
                  </a:lnTo>
                  <a:lnTo>
                    <a:pt x="854" y="524"/>
                  </a:lnTo>
                  <a:lnTo>
                    <a:pt x="863" y="524"/>
                  </a:lnTo>
                  <a:lnTo>
                    <a:pt x="873" y="524"/>
                  </a:lnTo>
                  <a:lnTo>
                    <a:pt x="873" y="514"/>
                  </a:lnTo>
                  <a:lnTo>
                    <a:pt x="882" y="514"/>
                  </a:lnTo>
                  <a:lnTo>
                    <a:pt x="892" y="514"/>
                  </a:lnTo>
                  <a:lnTo>
                    <a:pt x="902" y="514"/>
                  </a:lnTo>
                  <a:lnTo>
                    <a:pt x="902" y="504"/>
                  </a:lnTo>
                  <a:lnTo>
                    <a:pt x="902" y="495"/>
                  </a:lnTo>
                  <a:lnTo>
                    <a:pt x="911" y="495"/>
                  </a:lnTo>
                  <a:lnTo>
                    <a:pt x="921" y="495"/>
                  </a:lnTo>
                  <a:lnTo>
                    <a:pt x="921" y="485"/>
                  </a:lnTo>
                  <a:lnTo>
                    <a:pt x="930" y="485"/>
                  </a:lnTo>
                  <a:lnTo>
                    <a:pt x="940" y="485"/>
                  </a:lnTo>
                  <a:lnTo>
                    <a:pt x="940" y="495"/>
                  </a:lnTo>
                  <a:lnTo>
                    <a:pt x="950" y="495"/>
                  </a:lnTo>
                  <a:lnTo>
                    <a:pt x="950" y="485"/>
                  </a:lnTo>
                  <a:lnTo>
                    <a:pt x="959" y="485"/>
                  </a:lnTo>
                  <a:lnTo>
                    <a:pt x="959" y="495"/>
                  </a:lnTo>
                  <a:lnTo>
                    <a:pt x="969" y="495"/>
                  </a:lnTo>
                  <a:lnTo>
                    <a:pt x="978" y="485"/>
                  </a:lnTo>
                  <a:lnTo>
                    <a:pt x="978" y="495"/>
                  </a:lnTo>
                  <a:lnTo>
                    <a:pt x="988" y="495"/>
                  </a:lnTo>
                  <a:lnTo>
                    <a:pt x="978" y="495"/>
                  </a:lnTo>
                  <a:lnTo>
                    <a:pt x="978" y="504"/>
                  </a:lnTo>
                  <a:lnTo>
                    <a:pt x="969" y="514"/>
                  </a:lnTo>
                  <a:lnTo>
                    <a:pt x="959" y="535"/>
                  </a:lnTo>
                  <a:lnTo>
                    <a:pt x="950" y="554"/>
                  </a:lnTo>
                  <a:lnTo>
                    <a:pt x="940" y="574"/>
                  </a:lnTo>
                  <a:lnTo>
                    <a:pt x="921" y="595"/>
                  </a:lnTo>
                  <a:lnTo>
                    <a:pt x="921" y="604"/>
                  </a:lnTo>
                  <a:lnTo>
                    <a:pt x="902" y="633"/>
                  </a:lnTo>
                  <a:lnTo>
                    <a:pt x="892" y="643"/>
                  </a:lnTo>
                  <a:lnTo>
                    <a:pt x="902" y="652"/>
                  </a:lnTo>
                  <a:lnTo>
                    <a:pt x="902" y="664"/>
                  </a:lnTo>
                  <a:lnTo>
                    <a:pt x="902" y="673"/>
                  </a:lnTo>
                  <a:lnTo>
                    <a:pt x="902" y="683"/>
                  </a:lnTo>
                  <a:lnTo>
                    <a:pt x="902" y="693"/>
                  </a:lnTo>
                  <a:lnTo>
                    <a:pt x="911" y="712"/>
                  </a:lnTo>
                  <a:lnTo>
                    <a:pt x="911" y="723"/>
                  </a:lnTo>
                  <a:lnTo>
                    <a:pt x="911" y="733"/>
                  </a:lnTo>
                  <a:lnTo>
                    <a:pt x="902" y="733"/>
                  </a:lnTo>
                  <a:lnTo>
                    <a:pt x="892" y="733"/>
                  </a:lnTo>
                  <a:lnTo>
                    <a:pt x="902" y="733"/>
                  </a:lnTo>
                  <a:lnTo>
                    <a:pt x="911" y="733"/>
                  </a:lnTo>
                  <a:lnTo>
                    <a:pt x="911" y="742"/>
                  </a:lnTo>
                  <a:lnTo>
                    <a:pt x="911" y="752"/>
                  </a:lnTo>
                  <a:lnTo>
                    <a:pt x="911" y="742"/>
                  </a:lnTo>
                  <a:lnTo>
                    <a:pt x="921" y="742"/>
                  </a:lnTo>
                  <a:lnTo>
                    <a:pt x="921" y="752"/>
                  </a:lnTo>
                  <a:lnTo>
                    <a:pt x="930" y="752"/>
                  </a:lnTo>
                  <a:lnTo>
                    <a:pt x="930" y="762"/>
                  </a:lnTo>
                  <a:lnTo>
                    <a:pt x="930" y="771"/>
                  </a:lnTo>
                  <a:lnTo>
                    <a:pt x="930" y="781"/>
                  </a:lnTo>
                  <a:lnTo>
                    <a:pt x="930" y="792"/>
                  </a:lnTo>
                  <a:lnTo>
                    <a:pt x="921" y="792"/>
                  </a:lnTo>
                  <a:lnTo>
                    <a:pt x="921" y="802"/>
                  </a:lnTo>
                  <a:lnTo>
                    <a:pt x="930" y="802"/>
                  </a:lnTo>
                  <a:lnTo>
                    <a:pt x="930" y="812"/>
                  </a:lnTo>
                  <a:lnTo>
                    <a:pt x="940" y="812"/>
                  </a:lnTo>
                  <a:lnTo>
                    <a:pt x="940" y="821"/>
                  </a:lnTo>
                  <a:lnTo>
                    <a:pt x="950" y="831"/>
                  </a:lnTo>
                  <a:lnTo>
                    <a:pt x="969" y="812"/>
                  </a:lnTo>
                  <a:lnTo>
                    <a:pt x="969" y="821"/>
                  </a:lnTo>
                  <a:lnTo>
                    <a:pt x="978" y="821"/>
                  </a:lnTo>
                  <a:lnTo>
                    <a:pt x="978" y="831"/>
                  </a:lnTo>
                  <a:lnTo>
                    <a:pt x="988" y="831"/>
                  </a:lnTo>
                  <a:lnTo>
                    <a:pt x="988" y="840"/>
                  </a:lnTo>
                  <a:lnTo>
                    <a:pt x="988" y="852"/>
                  </a:lnTo>
                  <a:lnTo>
                    <a:pt x="998" y="852"/>
                  </a:lnTo>
                  <a:lnTo>
                    <a:pt x="1007" y="852"/>
                  </a:lnTo>
                  <a:lnTo>
                    <a:pt x="1017" y="852"/>
                  </a:lnTo>
                  <a:lnTo>
                    <a:pt x="1017" y="861"/>
                  </a:lnTo>
                  <a:lnTo>
                    <a:pt x="1026" y="861"/>
                  </a:lnTo>
                  <a:lnTo>
                    <a:pt x="1026" y="871"/>
                  </a:lnTo>
                  <a:lnTo>
                    <a:pt x="1036" y="871"/>
                  </a:lnTo>
                  <a:lnTo>
                    <a:pt x="1036" y="881"/>
                  </a:lnTo>
                  <a:lnTo>
                    <a:pt x="1046" y="881"/>
                  </a:lnTo>
                  <a:lnTo>
                    <a:pt x="1055" y="881"/>
                  </a:lnTo>
                  <a:lnTo>
                    <a:pt x="1055" y="890"/>
                  </a:lnTo>
                  <a:lnTo>
                    <a:pt x="1055" y="900"/>
                  </a:lnTo>
                  <a:lnTo>
                    <a:pt x="1055" y="911"/>
                  </a:lnTo>
                  <a:lnTo>
                    <a:pt x="1065" y="911"/>
                  </a:lnTo>
                  <a:lnTo>
                    <a:pt x="1074" y="911"/>
                  </a:lnTo>
                  <a:lnTo>
                    <a:pt x="1074" y="921"/>
                  </a:lnTo>
                  <a:lnTo>
                    <a:pt x="1065" y="931"/>
                  </a:lnTo>
                  <a:lnTo>
                    <a:pt x="1074" y="931"/>
                  </a:lnTo>
                  <a:lnTo>
                    <a:pt x="1074" y="940"/>
                  </a:lnTo>
                  <a:lnTo>
                    <a:pt x="1084" y="940"/>
                  </a:lnTo>
                  <a:lnTo>
                    <a:pt x="1093" y="950"/>
                  </a:lnTo>
                  <a:lnTo>
                    <a:pt x="1093" y="940"/>
                  </a:lnTo>
                  <a:lnTo>
                    <a:pt x="1103" y="940"/>
                  </a:lnTo>
                  <a:lnTo>
                    <a:pt x="1113" y="940"/>
                  </a:lnTo>
                  <a:lnTo>
                    <a:pt x="1113" y="931"/>
                  </a:lnTo>
                  <a:lnTo>
                    <a:pt x="1122" y="931"/>
                  </a:lnTo>
                  <a:lnTo>
                    <a:pt x="1132" y="931"/>
                  </a:lnTo>
                  <a:lnTo>
                    <a:pt x="1141" y="931"/>
                  </a:lnTo>
                  <a:lnTo>
                    <a:pt x="1141" y="940"/>
                  </a:lnTo>
                  <a:lnTo>
                    <a:pt x="1132" y="950"/>
                  </a:lnTo>
                  <a:lnTo>
                    <a:pt x="1141" y="950"/>
                  </a:lnTo>
                  <a:lnTo>
                    <a:pt x="1132" y="959"/>
                  </a:lnTo>
                  <a:lnTo>
                    <a:pt x="1132" y="969"/>
                  </a:lnTo>
                  <a:lnTo>
                    <a:pt x="1141" y="969"/>
                  </a:lnTo>
                  <a:lnTo>
                    <a:pt x="1151" y="969"/>
                  </a:lnTo>
                  <a:lnTo>
                    <a:pt x="1151" y="980"/>
                  </a:lnTo>
                  <a:lnTo>
                    <a:pt x="1161" y="980"/>
                  </a:lnTo>
                  <a:lnTo>
                    <a:pt x="1170" y="969"/>
                  </a:lnTo>
                  <a:lnTo>
                    <a:pt x="1170" y="980"/>
                  </a:lnTo>
                  <a:lnTo>
                    <a:pt x="1170" y="990"/>
                  </a:lnTo>
                  <a:lnTo>
                    <a:pt x="1170" y="1000"/>
                  </a:lnTo>
                  <a:lnTo>
                    <a:pt x="1180" y="1000"/>
                  </a:lnTo>
                  <a:lnTo>
                    <a:pt x="1189" y="1000"/>
                  </a:lnTo>
                  <a:lnTo>
                    <a:pt x="1199" y="1009"/>
                  </a:lnTo>
                  <a:lnTo>
                    <a:pt x="1209" y="1019"/>
                  </a:lnTo>
                  <a:lnTo>
                    <a:pt x="1218" y="1019"/>
                  </a:lnTo>
                  <a:lnTo>
                    <a:pt x="1228" y="1019"/>
                  </a:lnTo>
                  <a:lnTo>
                    <a:pt x="1237" y="1028"/>
                  </a:lnTo>
                  <a:lnTo>
                    <a:pt x="1228" y="1028"/>
                  </a:lnTo>
                  <a:lnTo>
                    <a:pt x="1228" y="1040"/>
                  </a:lnTo>
                  <a:lnTo>
                    <a:pt x="1228" y="1028"/>
                  </a:lnTo>
                  <a:lnTo>
                    <a:pt x="1218" y="1028"/>
                  </a:lnTo>
                  <a:lnTo>
                    <a:pt x="1209" y="1028"/>
                  </a:lnTo>
                  <a:lnTo>
                    <a:pt x="1199" y="1040"/>
                  </a:lnTo>
                  <a:lnTo>
                    <a:pt x="1199" y="1028"/>
                  </a:lnTo>
                  <a:lnTo>
                    <a:pt x="1189" y="1028"/>
                  </a:lnTo>
                  <a:lnTo>
                    <a:pt x="1180" y="1028"/>
                  </a:lnTo>
                  <a:lnTo>
                    <a:pt x="1170" y="1040"/>
                  </a:lnTo>
                  <a:lnTo>
                    <a:pt x="1161" y="1040"/>
                  </a:lnTo>
                  <a:lnTo>
                    <a:pt x="1151" y="1040"/>
                  </a:lnTo>
                  <a:lnTo>
                    <a:pt x="1141" y="1040"/>
                  </a:lnTo>
                  <a:lnTo>
                    <a:pt x="1141" y="1050"/>
                  </a:lnTo>
                  <a:lnTo>
                    <a:pt x="1132" y="1050"/>
                  </a:lnTo>
                  <a:lnTo>
                    <a:pt x="1122" y="1050"/>
                  </a:lnTo>
                  <a:lnTo>
                    <a:pt x="1113" y="1040"/>
                  </a:lnTo>
                  <a:lnTo>
                    <a:pt x="1103" y="1040"/>
                  </a:lnTo>
                  <a:lnTo>
                    <a:pt x="1103" y="1028"/>
                  </a:lnTo>
                  <a:lnTo>
                    <a:pt x="1093" y="1028"/>
                  </a:lnTo>
                  <a:lnTo>
                    <a:pt x="1084" y="1028"/>
                  </a:lnTo>
                  <a:lnTo>
                    <a:pt x="1084" y="1040"/>
                  </a:lnTo>
                  <a:lnTo>
                    <a:pt x="1074" y="1040"/>
                  </a:lnTo>
                  <a:lnTo>
                    <a:pt x="1065" y="1040"/>
                  </a:lnTo>
                  <a:lnTo>
                    <a:pt x="1055" y="1040"/>
                  </a:lnTo>
                  <a:lnTo>
                    <a:pt x="1046" y="1040"/>
                  </a:lnTo>
                  <a:lnTo>
                    <a:pt x="1046" y="1050"/>
                  </a:lnTo>
                  <a:lnTo>
                    <a:pt x="1036" y="1050"/>
                  </a:lnTo>
                  <a:lnTo>
                    <a:pt x="1026" y="1059"/>
                  </a:lnTo>
                  <a:lnTo>
                    <a:pt x="1026" y="1050"/>
                  </a:lnTo>
                  <a:lnTo>
                    <a:pt x="1017" y="1059"/>
                  </a:lnTo>
                  <a:lnTo>
                    <a:pt x="1007" y="1059"/>
                  </a:lnTo>
                  <a:lnTo>
                    <a:pt x="998" y="1050"/>
                  </a:lnTo>
                  <a:lnTo>
                    <a:pt x="988" y="1059"/>
                  </a:lnTo>
                  <a:lnTo>
                    <a:pt x="988" y="1050"/>
                  </a:lnTo>
                  <a:lnTo>
                    <a:pt x="978" y="1050"/>
                  </a:lnTo>
                  <a:lnTo>
                    <a:pt x="959" y="1040"/>
                  </a:lnTo>
                  <a:lnTo>
                    <a:pt x="950" y="1040"/>
                  </a:lnTo>
                  <a:lnTo>
                    <a:pt x="950" y="1028"/>
                  </a:lnTo>
                  <a:lnTo>
                    <a:pt x="950" y="1019"/>
                  </a:lnTo>
                  <a:lnTo>
                    <a:pt x="940" y="1009"/>
                  </a:lnTo>
                  <a:lnTo>
                    <a:pt x="940" y="1019"/>
                  </a:lnTo>
                  <a:lnTo>
                    <a:pt x="930" y="1019"/>
                  </a:lnTo>
                  <a:lnTo>
                    <a:pt x="930" y="1028"/>
                  </a:lnTo>
                  <a:lnTo>
                    <a:pt x="921" y="1028"/>
                  </a:lnTo>
                  <a:lnTo>
                    <a:pt x="930" y="1028"/>
                  </a:lnTo>
                  <a:lnTo>
                    <a:pt x="921" y="1019"/>
                  </a:lnTo>
                  <a:lnTo>
                    <a:pt x="911" y="1028"/>
                  </a:lnTo>
                  <a:lnTo>
                    <a:pt x="911" y="1040"/>
                  </a:lnTo>
                  <a:lnTo>
                    <a:pt x="902" y="1050"/>
                  </a:lnTo>
                  <a:lnTo>
                    <a:pt x="902" y="1059"/>
                  </a:lnTo>
                  <a:lnTo>
                    <a:pt x="892" y="1059"/>
                  </a:lnTo>
                  <a:lnTo>
                    <a:pt x="882" y="1059"/>
                  </a:lnTo>
                  <a:lnTo>
                    <a:pt x="873" y="1059"/>
                  </a:lnTo>
                  <a:lnTo>
                    <a:pt x="863" y="1059"/>
                  </a:lnTo>
                  <a:lnTo>
                    <a:pt x="854" y="1059"/>
                  </a:lnTo>
                  <a:lnTo>
                    <a:pt x="844" y="1059"/>
                  </a:lnTo>
                  <a:lnTo>
                    <a:pt x="834" y="1050"/>
                  </a:lnTo>
                  <a:lnTo>
                    <a:pt x="825" y="1050"/>
                  </a:lnTo>
                  <a:lnTo>
                    <a:pt x="815" y="1040"/>
                  </a:lnTo>
                  <a:lnTo>
                    <a:pt x="815" y="1028"/>
                  </a:lnTo>
                  <a:lnTo>
                    <a:pt x="815" y="1019"/>
                  </a:lnTo>
                  <a:lnTo>
                    <a:pt x="806" y="1019"/>
                  </a:lnTo>
                  <a:lnTo>
                    <a:pt x="796" y="1019"/>
                  </a:lnTo>
                  <a:lnTo>
                    <a:pt x="796" y="1028"/>
                  </a:lnTo>
                  <a:lnTo>
                    <a:pt x="786" y="1028"/>
                  </a:lnTo>
                  <a:lnTo>
                    <a:pt x="777" y="1028"/>
                  </a:lnTo>
                  <a:lnTo>
                    <a:pt x="767" y="1019"/>
                  </a:lnTo>
                  <a:lnTo>
                    <a:pt x="758" y="1019"/>
                  </a:lnTo>
                  <a:lnTo>
                    <a:pt x="758" y="1009"/>
                  </a:lnTo>
                  <a:lnTo>
                    <a:pt x="748" y="1009"/>
                  </a:lnTo>
                  <a:lnTo>
                    <a:pt x="738" y="1000"/>
                  </a:lnTo>
                  <a:lnTo>
                    <a:pt x="729" y="1000"/>
                  </a:lnTo>
                  <a:lnTo>
                    <a:pt x="729" y="990"/>
                  </a:lnTo>
                  <a:lnTo>
                    <a:pt x="719" y="990"/>
                  </a:lnTo>
                  <a:lnTo>
                    <a:pt x="710" y="990"/>
                  </a:lnTo>
                  <a:lnTo>
                    <a:pt x="700" y="990"/>
                  </a:lnTo>
                  <a:lnTo>
                    <a:pt x="700" y="980"/>
                  </a:lnTo>
                  <a:lnTo>
                    <a:pt x="700" y="990"/>
                  </a:lnTo>
                  <a:lnTo>
                    <a:pt x="690" y="990"/>
                  </a:lnTo>
                  <a:lnTo>
                    <a:pt x="681" y="990"/>
                  </a:lnTo>
                  <a:lnTo>
                    <a:pt x="681" y="1000"/>
                  </a:lnTo>
                  <a:lnTo>
                    <a:pt x="671" y="1000"/>
                  </a:lnTo>
                  <a:lnTo>
                    <a:pt x="671" y="990"/>
                  </a:lnTo>
                  <a:lnTo>
                    <a:pt x="662" y="990"/>
                  </a:lnTo>
                  <a:lnTo>
                    <a:pt x="652" y="990"/>
                  </a:lnTo>
                  <a:lnTo>
                    <a:pt x="652" y="980"/>
                  </a:lnTo>
                  <a:lnTo>
                    <a:pt x="652" y="969"/>
                  </a:lnTo>
                  <a:lnTo>
                    <a:pt x="643" y="969"/>
                  </a:lnTo>
                  <a:lnTo>
                    <a:pt x="643" y="959"/>
                  </a:lnTo>
                  <a:lnTo>
                    <a:pt x="643" y="950"/>
                  </a:lnTo>
                  <a:lnTo>
                    <a:pt x="633" y="940"/>
                  </a:lnTo>
                  <a:lnTo>
                    <a:pt x="633" y="931"/>
                  </a:lnTo>
                  <a:lnTo>
                    <a:pt x="623" y="931"/>
                  </a:lnTo>
                  <a:lnTo>
                    <a:pt x="614" y="940"/>
                  </a:lnTo>
                  <a:lnTo>
                    <a:pt x="614" y="950"/>
                  </a:lnTo>
                  <a:lnTo>
                    <a:pt x="604" y="950"/>
                  </a:lnTo>
                  <a:lnTo>
                    <a:pt x="595" y="950"/>
                  </a:lnTo>
                  <a:lnTo>
                    <a:pt x="604" y="940"/>
                  </a:lnTo>
                  <a:lnTo>
                    <a:pt x="604" y="931"/>
                  </a:lnTo>
                  <a:lnTo>
                    <a:pt x="595" y="931"/>
                  </a:lnTo>
                  <a:lnTo>
                    <a:pt x="585" y="931"/>
                  </a:lnTo>
                  <a:lnTo>
                    <a:pt x="585" y="940"/>
                  </a:lnTo>
                  <a:lnTo>
                    <a:pt x="585" y="950"/>
                  </a:lnTo>
                  <a:lnTo>
                    <a:pt x="595" y="950"/>
                  </a:lnTo>
                  <a:lnTo>
                    <a:pt x="595" y="959"/>
                  </a:lnTo>
                  <a:lnTo>
                    <a:pt x="585" y="959"/>
                  </a:lnTo>
                  <a:lnTo>
                    <a:pt x="585" y="969"/>
                  </a:lnTo>
                  <a:lnTo>
                    <a:pt x="575" y="969"/>
                  </a:lnTo>
                  <a:lnTo>
                    <a:pt x="585" y="959"/>
                  </a:lnTo>
                  <a:lnTo>
                    <a:pt x="575" y="959"/>
                  </a:lnTo>
                  <a:lnTo>
                    <a:pt x="575" y="950"/>
                  </a:lnTo>
                  <a:lnTo>
                    <a:pt x="566" y="950"/>
                  </a:lnTo>
                  <a:lnTo>
                    <a:pt x="566" y="959"/>
                  </a:lnTo>
                  <a:lnTo>
                    <a:pt x="566" y="969"/>
                  </a:lnTo>
                  <a:lnTo>
                    <a:pt x="566" y="980"/>
                  </a:lnTo>
                  <a:lnTo>
                    <a:pt x="556" y="980"/>
                  </a:lnTo>
                  <a:lnTo>
                    <a:pt x="556" y="969"/>
                  </a:lnTo>
                  <a:lnTo>
                    <a:pt x="556" y="959"/>
                  </a:lnTo>
                  <a:lnTo>
                    <a:pt x="537" y="950"/>
                  </a:lnTo>
                  <a:lnTo>
                    <a:pt x="537" y="940"/>
                  </a:lnTo>
                  <a:lnTo>
                    <a:pt x="527" y="940"/>
                  </a:lnTo>
                  <a:lnTo>
                    <a:pt x="527" y="950"/>
                  </a:lnTo>
                  <a:lnTo>
                    <a:pt x="537" y="959"/>
                  </a:lnTo>
                  <a:lnTo>
                    <a:pt x="527" y="959"/>
                  </a:lnTo>
                  <a:lnTo>
                    <a:pt x="527" y="969"/>
                  </a:lnTo>
                  <a:lnTo>
                    <a:pt x="518" y="969"/>
                  </a:lnTo>
                  <a:lnTo>
                    <a:pt x="518" y="980"/>
                  </a:lnTo>
                  <a:lnTo>
                    <a:pt x="508" y="980"/>
                  </a:lnTo>
                  <a:lnTo>
                    <a:pt x="499" y="969"/>
                  </a:lnTo>
                  <a:lnTo>
                    <a:pt x="489" y="969"/>
                  </a:lnTo>
                  <a:lnTo>
                    <a:pt x="489" y="959"/>
                  </a:lnTo>
                  <a:lnTo>
                    <a:pt x="479" y="959"/>
                  </a:lnTo>
                  <a:lnTo>
                    <a:pt x="479" y="950"/>
                  </a:lnTo>
                  <a:lnTo>
                    <a:pt x="479" y="940"/>
                  </a:lnTo>
                  <a:lnTo>
                    <a:pt x="489" y="940"/>
                  </a:lnTo>
                  <a:lnTo>
                    <a:pt x="479" y="931"/>
                  </a:lnTo>
                  <a:lnTo>
                    <a:pt x="470" y="931"/>
                  </a:lnTo>
                  <a:lnTo>
                    <a:pt x="470" y="940"/>
                  </a:lnTo>
                  <a:lnTo>
                    <a:pt x="470" y="950"/>
                  </a:lnTo>
                  <a:lnTo>
                    <a:pt x="460" y="950"/>
                  </a:lnTo>
                  <a:lnTo>
                    <a:pt x="451" y="950"/>
                  </a:lnTo>
                  <a:lnTo>
                    <a:pt x="451" y="940"/>
                  </a:lnTo>
                  <a:lnTo>
                    <a:pt x="451" y="931"/>
                  </a:lnTo>
                  <a:lnTo>
                    <a:pt x="441" y="931"/>
                  </a:lnTo>
                  <a:lnTo>
                    <a:pt x="441" y="940"/>
                  </a:lnTo>
                  <a:lnTo>
                    <a:pt x="441" y="950"/>
                  </a:lnTo>
                  <a:lnTo>
                    <a:pt x="441" y="959"/>
                  </a:lnTo>
                  <a:lnTo>
                    <a:pt x="431" y="959"/>
                  </a:lnTo>
                  <a:lnTo>
                    <a:pt x="431" y="950"/>
                  </a:lnTo>
                  <a:lnTo>
                    <a:pt x="422" y="950"/>
                  </a:lnTo>
                  <a:lnTo>
                    <a:pt x="412" y="950"/>
                  </a:lnTo>
                  <a:lnTo>
                    <a:pt x="403" y="950"/>
                  </a:lnTo>
                  <a:lnTo>
                    <a:pt x="393" y="959"/>
                  </a:lnTo>
                  <a:lnTo>
                    <a:pt x="403" y="959"/>
                  </a:lnTo>
                  <a:lnTo>
                    <a:pt x="393" y="959"/>
                  </a:lnTo>
                  <a:lnTo>
                    <a:pt x="393" y="969"/>
                  </a:lnTo>
                  <a:lnTo>
                    <a:pt x="393" y="959"/>
                  </a:lnTo>
                  <a:lnTo>
                    <a:pt x="383" y="959"/>
                  </a:lnTo>
                  <a:lnTo>
                    <a:pt x="383" y="969"/>
                  </a:lnTo>
                  <a:lnTo>
                    <a:pt x="374" y="969"/>
                  </a:lnTo>
                  <a:lnTo>
                    <a:pt x="374" y="980"/>
                  </a:lnTo>
                  <a:lnTo>
                    <a:pt x="374" y="990"/>
                  </a:lnTo>
                  <a:lnTo>
                    <a:pt x="374" y="1000"/>
                  </a:lnTo>
                  <a:lnTo>
                    <a:pt x="374" y="1009"/>
                  </a:lnTo>
                  <a:lnTo>
                    <a:pt x="364" y="1009"/>
                  </a:lnTo>
                  <a:lnTo>
                    <a:pt x="355" y="1019"/>
                  </a:lnTo>
                  <a:lnTo>
                    <a:pt x="355" y="1028"/>
                  </a:lnTo>
                  <a:lnTo>
                    <a:pt x="355" y="1040"/>
                  </a:lnTo>
                  <a:lnTo>
                    <a:pt x="345" y="1040"/>
                  </a:lnTo>
                  <a:lnTo>
                    <a:pt x="345" y="1050"/>
                  </a:lnTo>
                  <a:lnTo>
                    <a:pt x="335" y="1050"/>
                  </a:lnTo>
                  <a:lnTo>
                    <a:pt x="335" y="1059"/>
                  </a:lnTo>
                  <a:lnTo>
                    <a:pt x="335" y="1069"/>
                  </a:lnTo>
                  <a:lnTo>
                    <a:pt x="335" y="1078"/>
                  </a:lnTo>
                  <a:lnTo>
                    <a:pt x="335" y="1088"/>
                  </a:lnTo>
                  <a:lnTo>
                    <a:pt x="345" y="1088"/>
                  </a:lnTo>
                  <a:lnTo>
                    <a:pt x="355" y="1099"/>
                  </a:lnTo>
                  <a:lnTo>
                    <a:pt x="355" y="1088"/>
                  </a:lnTo>
                  <a:lnTo>
                    <a:pt x="355" y="1109"/>
                  </a:lnTo>
                  <a:lnTo>
                    <a:pt x="364" y="1119"/>
                  </a:lnTo>
                  <a:lnTo>
                    <a:pt x="364" y="1128"/>
                  </a:lnTo>
                  <a:lnTo>
                    <a:pt x="355" y="1128"/>
                  </a:lnTo>
                  <a:lnTo>
                    <a:pt x="355" y="1138"/>
                  </a:lnTo>
                  <a:lnTo>
                    <a:pt x="345" y="1138"/>
                  </a:lnTo>
                  <a:lnTo>
                    <a:pt x="345" y="1147"/>
                  </a:lnTo>
                  <a:lnTo>
                    <a:pt x="335" y="1147"/>
                  </a:lnTo>
                  <a:lnTo>
                    <a:pt x="335" y="1157"/>
                  </a:lnTo>
                  <a:lnTo>
                    <a:pt x="335" y="1169"/>
                  </a:lnTo>
                  <a:lnTo>
                    <a:pt x="345" y="1169"/>
                  </a:lnTo>
                  <a:lnTo>
                    <a:pt x="355" y="1169"/>
                  </a:lnTo>
                  <a:lnTo>
                    <a:pt x="355" y="1178"/>
                  </a:lnTo>
                  <a:lnTo>
                    <a:pt x="345" y="1188"/>
                  </a:lnTo>
                  <a:lnTo>
                    <a:pt x="345" y="1197"/>
                  </a:lnTo>
                  <a:lnTo>
                    <a:pt x="345" y="1207"/>
                  </a:lnTo>
                  <a:lnTo>
                    <a:pt x="355" y="1207"/>
                  </a:lnTo>
                  <a:lnTo>
                    <a:pt x="345" y="1207"/>
                  </a:lnTo>
                  <a:lnTo>
                    <a:pt x="335" y="1207"/>
                  </a:lnTo>
                  <a:lnTo>
                    <a:pt x="326" y="1207"/>
                  </a:lnTo>
                  <a:lnTo>
                    <a:pt x="316" y="1207"/>
                  </a:lnTo>
                  <a:lnTo>
                    <a:pt x="316" y="1197"/>
                  </a:lnTo>
                  <a:lnTo>
                    <a:pt x="316" y="1188"/>
                  </a:lnTo>
                  <a:lnTo>
                    <a:pt x="307" y="1197"/>
                  </a:lnTo>
                  <a:lnTo>
                    <a:pt x="316" y="1207"/>
                  </a:lnTo>
                  <a:lnTo>
                    <a:pt x="307" y="1207"/>
                  </a:lnTo>
                  <a:lnTo>
                    <a:pt x="297" y="120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gray">
            <a:xfrm rot="160035">
              <a:off x="5864596" y="4247867"/>
              <a:ext cx="642440" cy="1114812"/>
            </a:xfrm>
            <a:custGeom>
              <a:avLst/>
              <a:gdLst>
                <a:gd name="T0" fmla="*/ 10 w 777"/>
                <a:gd name="T1" fmla="*/ 344 h 1524"/>
                <a:gd name="T2" fmla="*/ 10 w 777"/>
                <a:gd name="T3" fmla="*/ 42 h 1524"/>
                <a:gd name="T4" fmla="*/ 24 w 777"/>
                <a:gd name="T5" fmla="*/ 29 h 1524"/>
                <a:gd name="T6" fmla="*/ 15 w 777"/>
                <a:gd name="T7" fmla="*/ 40 h 1524"/>
                <a:gd name="T8" fmla="*/ 3 w 777"/>
                <a:gd name="T9" fmla="*/ 87 h 1524"/>
                <a:gd name="T10" fmla="*/ 10 w 777"/>
                <a:gd name="T11" fmla="*/ 67 h 1524"/>
                <a:gd name="T12" fmla="*/ 20 w 777"/>
                <a:gd name="T13" fmla="*/ 70 h 1524"/>
                <a:gd name="T14" fmla="*/ 58 w 777"/>
                <a:gd name="T15" fmla="*/ 70 h 1524"/>
                <a:gd name="T16" fmla="*/ 77 w 777"/>
                <a:gd name="T17" fmla="*/ 59 h 1524"/>
                <a:gd name="T18" fmla="*/ 94 w 777"/>
                <a:gd name="T19" fmla="*/ 37 h 1524"/>
                <a:gd name="T20" fmla="*/ 118 w 777"/>
                <a:gd name="T21" fmla="*/ 24 h 1524"/>
                <a:gd name="T22" fmla="*/ 123 w 777"/>
                <a:gd name="T23" fmla="*/ 10 h 1524"/>
                <a:gd name="T24" fmla="*/ 132 w 777"/>
                <a:gd name="T25" fmla="*/ 18 h 1524"/>
                <a:gd name="T26" fmla="*/ 149 w 777"/>
                <a:gd name="T27" fmla="*/ 20 h 1524"/>
                <a:gd name="T28" fmla="*/ 159 w 777"/>
                <a:gd name="T29" fmla="*/ 24 h 1524"/>
                <a:gd name="T30" fmla="*/ 161 w 777"/>
                <a:gd name="T31" fmla="*/ 37 h 1524"/>
                <a:gd name="T32" fmla="*/ 166 w 777"/>
                <a:gd name="T33" fmla="*/ 49 h 1524"/>
                <a:gd name="T34" fmla="*/ 166 w 777"/>
                <a:gd name="T35" fmla="*/ 51 h 1524"/>
                <a:gd name="T36" fmla="*/ 159 w 777"/>
                <a:gd name="T37" fmla="*/ 62 h 1524"/>
                <a:gd name="T38" fmla="*/ 173 w 777"/>
                <a:gd name="T39" fmla="*/ 67 h 1524"/>
                <a:gd name="T40" fmla="*/ 175 w 777"/>
                <a:gd name="T41" fmla="*/ 82 h 1524"/>
                <a:gd name="T42" fmla="*/ 187 w 777"/>
                <a:gd name="T43" fmla="*/ 109 h 1524"/>
                <a:gd name="T44" fmla="*/ 190 w 777"/>
                <a:gd name="T45" fmla="*/ 136 h 1524"/>
                <a:gd name="T46" fmla="*/ 171 w 777"/>
                <a:gd name="T47" fmla="*/ 164 h 1524"/>
                <a:gd name="T48" fmla="*/ 183 w 777"/>
                <a:gd name="T49" fmla="*/ 191 h 1524"/>
                <a:gd name="T50" fmla="*/ 178 w 777"/>
                <a:gd name="T51" fmla="*/ 222 h 1524"/>
                <a:gd name="T52" fmla="*/ 173 w 777"/>
                <a:gd name="T53" fmla="*/ 258 h 1524"/>
                <a:gd name="T54" fmla="*/ 173 w 777"/>
                <a:gd name="T55" fmla="*/ 295 h 1524"/>
                <a:gd name="T56" fmla="*/ 163 w 777"/>
                <a:gd name="T57" fmla="*/ 324 h 1524"/>
                <a:gd name="T58" fmla="*/ 156 w 777"/>
                <a:gd name="T59" fmla="*/ 344 h 1524"/>
                <a:gd name="T60" fmla="*/ 135 w 777"/>
                <a:gd name="T61" fmla="*/ 332 h 1524"/>
                <a:gd name="T62" fmla="*/ 113 w 777"/>
                <a:gd name="T63" fmla="*/ 334 h 1524"/>
                <a:gd name="T64" fmla="*/ 99 w 777"/>
                <a:gd name="T65" fmla="*/ 349 h 1524"/>
                <a:gd name="T66" fmla="*/ 84 w 777"/>
                <a:gd name="T67" fmla="*/ 374 h 1524"/>
                <a:gd name="T68" fmla="*/ 65 w 777"/>
                <a:gd name="T69" fmla="*/ 374 h 1524"/>
                <a:gd name="T70" fmla="*/ 56 w 777"/>
                <a:gd name="T71" fmla="*/ 381 h 1524"/>
                <a:gd name="T72" fmla="*/ 44 w 777"/>
                <a:gd name="T73" fmla="*/ 361 h 1524"/>
                <a:gd name="T74" fmla="*/ 34 w 777"/>
                <a:gd name="T75" fmla="*/ 354 h 1524"/>
                <a:gd name="T76" fmla="*/ 20 w 777"/>
                <a:gd name="T77" fmla="*/ 354 h 1524"/>
                <a:gd name="T78" fmla="*/ 34 w 777"/>
                <a:gd name="T79" fmla="*/ 349 h 1524"/>
                <a:gd name="T80" fmla="*/ 24 w 777"/>
                <a:gd name="T81" fmla="*/ 329 h 1524"/>
                <a:gd name="T82" fmla="*/ 24 w 777"/>
                <a:gd name="T83" fmla="*/ 305 h 1524"/>
                <a:gd name="T84" fmla="*/ 32 w 777"/>
                <a:gd name="T85" fmla="*/ 277 h 1524"/>
                <a:gd name="T86" fmla="*/ 34 w 777"/>
                <a:gd name="T87" fmla="*/ 247 h 1524"/>
                <a:gd name="T88" fmla="*/ 46 w 777"/>
                <a:gd name="T89" fmla="*/ 252 h 1524"/>
                <a:gd name="T90" fmla="*/ 46 w 777"/>
                <a:gd name="T91" fmla="*/ 225 h 1524"/>
                <a:gd name="T92" fmla="*/ 29 w 777"/>
                <a:gd name="T93" fmla="*/ 220 h 1524"/>
                <a:gd name="T94" fmla="*/ 32 w 777"/>
                <a:gd name="T95" fmla="*/ 197 h 1524"/>
                <a:gd name="T96" fmla="*/ 39 w 777"/>
                <a:gd name="T97" fmla="*/ 164 h 1524"/>
                <a:gd name="T98" fmla="*/ 29 w 777"/>
                <a:gd name="T99" fmla="*/ 144 h 1524"/>
                <a:gd name="T100" fmla="*/ 20 w 777"/>
                <a:gd name="T101" fmla="*/ 113 h 1524"/>
                <a:gd name="T102" fmla="*/ 5 w 777"/>
                <a:gd name="T103" fmla="*/ 106 h 1524"/>
                <a:gd name="T104" fmla="*/ 5 w 777"/>
                <a:gd name="T105" fmla="*/ 101 h 1524"/>
                <a:gd name="T106" fmla="*/ 139 w 777"/>
                <a:gd name="T107" fmla="*/ 10 h 1524"/>
                <a:gd name="T108" fmla="*/ 139 w 777"/>
                <a:gd name="T109" fmla="*/ 3 h 1524"/>
                <a:gd name="T110" fmla="*/ 144 w 777"/>
                <a:gd name="T111" fmla="*/ 20 h 1524"/>
                <a:gd name="T112" fmla="*/ 149 w 777"/>
                <a:gd name="T113" fmla="*/ 12 h 1524"/>
                <a:gd name="T114" fmla="*/ 151 w 777"/>
                <a:gd name="T115" fmla="*/ 12 h 1524"/>
                <a:gd name="T116" fmla="*/ 154 w 777"/>
                <a:gd name="T117" fmla="*/ 15 h 1524"/>
                <a:gd name="T118" fmla="*/ 159 w 777"/>
                <a:gd name="T119" fmla="*/ 22 h 1524"/>
                <a:gd name="T120" fmla="*/ 175 w 777"/>
                <a:gd name="T121" fmla="*/ 67 h 1524"/>
                <a:gd name="T122" fmla="*/ 185 w 777"/>
                <a:gd name="T123" fmla="*/ 72 h 15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7"/>
                <a:gd name="T187" fmla="*/ 0 h 1524"/>
                <a:gd name="T188" fmla="*/ 777 w 777"/>
                <a:gd name="T189" fmla="*/ 1524 h 15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7" h="1524">
                  <a:moveTo>
                    <a:pt x="19" y="1346"/>
                  </a:moveTo>
                  <a:lnTo>
                    <a:pt x="19" y="1336"/>
                  </a:lnTo>
                  <a:lnTo>
                    <a:pt x="29" y="1336"/>
                  </a:lnTo>
                  <a:lnTo>
                    <a:pt x="29" y="1325"/>
                  </a:lnTo>
                  <a:lnTo>
                    <a:pt x="38" y="1325"/>
                  </a:lnTo>
                  <a:lnTo>
                    <a:pt x="48" y="1325"/>
                  </a:lnTo>
                  <a:lnTo>
                    <a:pt x="57" y="1325"/>
                  </a:lnTo>
                  <a:lnTo>
                    <a:pt x="57" y="1315"/>
                  </a:lnTo>
                  <a:lnTo>
                    <a:pt x="57" y="1325"/>
                  </a:lnTo>
                  <a:lnTo>
                    <a:pt x="57" y="1336"/>
                  </a:lnTo>
                  <a:lnTo>
                    <a:pt x="57" y="1346"/>
                  </a:lnTo>
                  <a:lnTo>
                    <a:pt x="57" y="1355"/>
                  </a:lnTo>
                  <a:lnTo>
                    <a:pt x="57" y="1365"/>
                  </a:lnTo>
                  <a:lnTo>
                    <a:pt x="57" y="1374"/>
                  </a:lnTo>
                  <a:lnTo>
                    <a:pt x="48" y="1374"/>
                  </a:lnTo>
                  <a:lnTo>
                    <a:pt x="38" y="1374"/>
                  </a:lnTo>
                  <a:lnTo>
                    <a:pt x="29" y="1374"/>
                  </a:lnTo>
                  <a:lnTo>
                    <a:pt x="29" y="1365"/>
                  </a:lnTo>
                  <a:lnTo>
                    <a:pt x="29" y="1355"/>
                  </a:lnTo>
                  <a:lnTo>
                    <a:pt x="29" y="1346"/>
                  </a:lnTo>
                  <a:lnTo>
                    <a:pt x="19" y="1346"/>
                  </a:lnTo>
                  <a:close/>
                  <a:moveTo>
                    <a:pt x="38" y="198"/>
                  </a:moveTo>
                  <a:lnTo>
                    <a:pt x="48" y="198"/>
                  </a:lnTo>
                  <a:lnTo>
                    <a:pt x="48" y="207"/>
                  </a:lnTo>
                  <a:lnTo>
                    <a:pt x="38" y="207"/>
                  </a:lnTo>
                  <a:lnTo>
                    <a:pt x="38" y="198"/>
                  </a:lnTo>
                  <a:close/>
                  <a:moveTo>
                    <a:pt x="38" y="198"/>
                  </a:moveTo>
                  <a:lnTo>
                    <a:pt x="38" y="188"/>
                  </a:lnTo>
                  <a:lnTo>
                    <a:pt x="38" y="179"/>
                  </a:lnTo>
                  <a:lnTo>
                    <a:pt x="48" y="179"/>
                  </a:lnTo>
                  <a:lnTo>
                    <a:pt x="48" y="167"/>
                  </a:lnTo>
                  <a:lnTo>
                    <a:pt x="38" y="167"/>
                  </a:lnTo>
                  <a:lnTo>
                    <a:pt x="48" y="167"/>
                  </a:lnTo>
                  <a:lnTo>
                    <a:pt x="38" y="158"/>
                  </a:lnTo>
                  <a:lnTo>
                    <a:pt x="48" y="158"/>
                  </a:lnTo>
                  <a:lnTo>
                    <a:pt x="57" y="158"/>
                  </a:lnTo>
                  <a:lnTo>
                    <a:pt x="57" y="148"/>
                  </a:lnTo>
                  <a:lnTo>
                    <a:pt x="67" y="148"/>
                  </a:lnTo>
                  <a:lnTo>
                    <a:pt x="67" y="138"/>
                  </a:lnTo>
                  <a:lnTo>
                    <a:pt x="77" y="138"/>
                  </a:lnTo>
                  <a:lnTo>
                    <a:pt x="67" y="138"/>
                  </a:lnTo>
                  <a:lnTo>
                    <a:pt x="67" y="129"/>
                  </a:lnTo>
                  <a:lnTo>
                    <a:pt x="67" y="119"/>
                  </a:lnTo>
                  <a:lnTo>
                    <a:pt x="77" y="119"/>
                  </a:lnTo>
                  <a:lnTo>
                    <a:pt x="86" y="119"/>
                  </a:lnTo>
                  <a:lnTo>
                    <a:pt x="86" y="108"/>
                  </a:lnTo>
                  <a:lnTo>
                    <a:pt x="86" y="119"/>
                  </a:lnTo>
                  <a:lnTo>
                    <a:pt x="96" y="119"/>
                  </a:lnTo>
                  <a:lnTo>
                    <a:pt x="96" y="129"/>
                  </a:lnTo>
                  <a:lnTo>
                    <a:pt x="105" y="129"/>
                  </a:lnTo>
                  <a:lnTo>
                    <a:pt x="105" y="138"/>
                  </a:lnTo>
                  <a:lnTo>
                    <a:pt x="96" y="138"/>
                  </a:lnTo>
                  <a:lnTo>
                    <a:pt x="96" y="148"/>
                  </a:lnTo>
                  <a:lnTo>
                    <a:pt x="96" y="158"/>
                  </a:lnTo>
                  <a:lnTo>
                    <a:pt x="86" y="158"/>
                  </a:lnTo>
                  <a:lnTo>
                    <a:pt x="86" y="148"/>
                  </a:lnTo>
                  <a:lnTo>
                    <a:pt x="77" y="148"/>
                  </a:lnTo>
                  <a:lnTo>
                    <a:pt x="67" y="148"/>
                  </a:lnTo>
                  <a:lnTo>
                    <a:pt x="67" y="158"/>
                  </a:lnTo>
                  <a:lnTo>
                    <a:pt x="67" y="148"/>
                  </a:lnTo>
                  <a:lnTo>
                    <a:pt x="67" y="158"/>
                  </a:lnTo>
                  <a:lnTo>
                    <a:pt x="57" y="158"/>
                  </a:lnTo>
                  <a:lnTo>
                    <a:pt x="67" y="158"/>
                  </a:lnTo>
                  <a:lnTo>
                    <a:pt x="57" y="158"/>
                  </a:lnTo>
                  <a:lnTo>
                    <a:pt x="57" y="167"/>
                  </a:lnTo>
                  <a:lnTo>
                    <a:pt x="48" y="167"/>
                  </a:lnTo>
                  <a:lnTo>
                    <a:pt x="57" y="167"/>
                  </a:lnTo>
                  <a:lnTo>
                    <a:pt x="57" y="179"/>
                  </a:lnTo>
                  <a:lnTo>
                    <a:pt x="57" y="188"/>
                  </a:lnTo>
                  <a:lnTo>
                    <a:pt x="67" y="188"/>
                  </a:lnTo>
                  <a:lnTo>
                    <a:pt x="57" y="188"/>
                  </a:lnTo>
                  <a:lnTo>
                    <a:pt x="57" y="198"/>
                  </a:lnTo>
                  <a:lnTo>
                    <a:pt x="48" y="198"/>
                  </a:lnTo>
                  <a:lnTo>
                    <a:pt x="38" y="188"/>
                  </a:lnTo>
                  <a:lnTo>
                    <a:pt x="38" y="198"/>
                  </a:lnTo>
                  <a:close/>
                  <a:moveTo>
                    <a:pt x="0" y="355"/>
                  </a:moveTo>
                  <a:lnTo>
                    <a:pt x="0" y="346"/>
                  </a:lnTo>
                  <a:lnTo>
                    <a:pt x="9" y="346"/>
                  </a:lnTo>
                  <a:lnTo>
                    <a:pt x="9" y="336"/>
                  </a:lnTo>
                  <a:lnTo>
                    <a:pt x="9" y="346"/>
                  </a:lnTo>
                  <a:lnTo>
                    <a:pt x="9" y="336"/>
                  </a:lnTo>
                  <a:lnTo>
                    <a:pt x="19" y="326"/>
                  </a:lnTo>
                  <a:lnTo>
                    <a:pt x="9" y="326"/>
                  </a:lnTo>
                  <a:lnTo>
                    <a:pt x="19" y="317"/>
                  </a:lnTo>
                  <a:lnTo>
                    <a:pt x="9" y="317"/>
                  </a:lnTo>
                  <a:lnTo>
                    <a:pt x="19" y="317"/>
                  </a:lnTo>
                  <a:lnTo>
                    <a:pt x="9" y="317"/>
                  </a:lnTo>
                  <a:lnTo>
                    <a:pt x="19" y="317"/>
                  </a:lnTo>
                  <a:lnTo>
                    <a:pt x="19" y="307"/>
                  </a:lnTo>
                  <a:lnTo>
                    <a:pt x="29" y="307"/>
                  </a:lnTo>
                  <a:lnTo>
                    <a:pt x="19" y="296"/>
                  </a:lnTo>
                  <a:lnTo>
                    <a:pt x="29" y="296"/>
                  </a:lnTo>
                  <a:lnTo>
                    <a:pt x="29" y="286"/>
                  </a:lnTo>
                  <a:lnTo>
                    <a:pt x="29" y="277"/>
                  </a:lnTo>
                  <a:lnTo>
                    <a:pt x="38" y="277"/>
                  </a:lnTo>
                  <a:lnTo>
                    <a:pt x="38" y="267"/>
                  </a:lnTo>
                  <a:lnTo>
                    <a:pt x="38" y="257"/>
                  </a:lnTo>
                  <a:lnTo>
                    <a:pt x="38" y="248"/>
                  </a:lnTo>
                  <a:lnTo>
                    <a:pt x="29" y="236"/>
                  </a:lnTo>
                  <a:lnTo>
                    <a:pt x="29" y="227"/>
                  </a:lnTo>
                  <a:lnTo>
                    <a:pt x="19" y="227"/>
                  </a:lnTo>
                  <a:lnTo>
                    <a:pt x="29" y="217"/>
                  </a:lnTo>
                  <a:lnTo>
                    <a:pt x="29" y="207"/>
                  </a:lnTo>
                  <a:lnTo>
                    <a:pt x="38" y="198"/>
                  </a:lnTo>
                  <a:lnTo>
                    <a:pt x="38" y="207"/>
                  </a:lnTo>
                  <a:lnTo>
                    <a:pt x="48" y="217"/>
                  </a:lnTo>
                  <a:lnTo>
                    <a:pt x="48" y="227"/>
                  </a:lnTo>
                  <a:lnTo>
                    <a:pt x="48" y="236"/>
                  </a:lnTo>
                  <a:lnTo>
                    <a:pt x="48" y="248"/>
                  </a:lnTo>
                  <a:lnTo>
                    <a:pt x="57" y="257"/>
                  </a:lnTo>
                  <a:lnTo>
                    <a:pt x="67" y="267"/>
                  </a:lnTo>
                  <a:lnTo>
                    <a:pt x="77" y="277"/>
                  </a:lnTo>
                  <a:lnTo>
                    <a:pt x="86" y="286"/>
                  </a:lnTo>
                  <a:lnTo>
                    <a:pt x="96" y="286"/>
                  </a:lnTo>
                  <a:lnTo>
                    <a:pt x="105" y="286"/>
                  </a:lnTo>
                  <a:lnTo>
                    <a:pt x="115" y="286"/>
                  </a:lnTo>
                  <a:lnTo>
                    <a:pt x="125" y="286"/>
                  </a:lnTo>
                  <a:lnTo>
                    <a:pt x="134" y="286"/>
                  </a:lnTo>
                  <a:lnTo>
                    <a:pt x="144" y="296"/>
                  </a:lnTo>
                  <a:lnTo>
                    <a:pt x="153" y="296"/>
                  </a:lnTo>
                  <a:lnTo>
                    <a:pt x="173" y="296"/>
                  </a:lnTo>
                  <a:lnTo>
                    <a:pt x="182" y="296"/>
                  </a:lnTo>
                  <a:lnTo>
                    <a:pt x="192" y="296"/>
                  </a:lnTo>
                  <a:lnTo>
                    <a:pt x="201" y="296"/>
                  </a:lnTo>
                  <a:lnTo>
                    <a:pt x="211" y="286"/>
                  </a:lnTo>
                  <a:lnTo>
                    <a:pt x="221" y="286"/>
                  </a:lnTo>
                  <a:lnTo>
                    <a:pt x="221" y="277"/>
                  </a:lnTo>
                  <a:lnTo>
                    <a:pt x="230" y="277"/>
                  </a:lnTo>
                  <a:lnTo>
                    <a:pt x="230" y="267"/>
                  </a:lnTo>
                  <a:lnTo>
                    <a:pt x="230" y="257"/>
                  </a:lnTo>
                  <a:lnTo>
                    <a:pt x="240" y="257"/>
                  </a:lnTo>
                  <a:lnTo>
                    <a:pt x="249" y="257"/>
                  </a:lnTo>
                  <a:lnTo>
                    <a:pt x="259" y="248"/>
                  </a:lnTo>
                  <a:lnTo>
                    <a:pt x="269" y="248"/>
                  </a:lnTo>
                  <a:lnTo>
                    <a:pt x="269" y="236"/>
                  </a:lnTo>
                  <a:lnTo>
                    <a:pt x="269" y="248"/>
                  </a:lnTo>
                  <a:lnTo>
                    <a:pt x="278" y="248"/>
                  </a:lnTo>
                  <a:lnTo>
                    <a:pt x="278" y="236"/>
                  </a:lnTo>
                  <a:lnTo>
                    <a:pt x="288" y="236"/>
                  </a:lnTo>
                  <a:lnTo>
                    <a:pt x="288" y="248"/>
                  </a:lnTo>
                  <a:lnTo>
                    <a:pt x="288" y="236"/>
                  </a:lnTo>
                  <a:lnTo>
                    <a:pt x="297" y="248"/>
                  </a:lnTo>
                  <a:lnTo>
                    <a:pt x="297" y="236"/>
                  </a:lnTo>
                  <a:lnTo>
                    <a:pt x="307" y="236"/>
                  </a:lnTo>
                  <a:lnTo>
                    <a:pt x="317" y="227"/>
                  </a:lnTo>
                  <a:lnTo>
                    <a:pt x="326" y="217"/>
                  </a:lnTo>
                  <a:lnTo>
                    <a:pt x="336" y="198"/>
                  </a:lnTo>
                  <a:lnTo>
                    <a:pt x="345" y="198"/>
                  </a:lnTo>
                  <a:lnTo>
                    <a:pt x="336" y="188"/>
                  </a:lnTo>
                  <a:lnTo>
                    <a:pt x="345" y="188"/>
                  </a:lnTo>
                  <a:lnTo>
                    <a:pt x="336" y="188"/>
                  </a:lnTo>
                  <a:lnTo>
                    <a:pt x="336" y="179"/>
                  </a:lnTo>
                  <a:lnTo>
                    <a:pt x="345" y="179"/>
                  </a:lnTo>
                  <a:lnTo>
                    <a:pt x="345" y="188"/>
                  </a:lnTo>
                  <a:lnTo>
                    <a:pt x="345" y="179"/>
                  </a:lnTo>
                  <a:lnTo>
                    <a:pt x="355" y="167"/>
                  </a:lnTo>
                  <a:lnTo>
                    <a:pt x="365" y="167"/>
                  </a:lnTo>
                  <a:lnTo>
                    <a:pt x="365" y="158"/>
                  </a:lnTo>
                  <a:lnTo>
                    <a:pt x="374" y="158"/>
                  </a:lnTo>
                  <a:lnTo>
                    <a:pt x="374" y="148"/>
                  </a:lnTo>
                  <a:lnTo>
                    <a:pt x="384" y="148"/>
                  </a:lnTo>
                  <a:lnTo>
                    <a:pt x="384" y="138"/>
                  </a:lnTo>
                  <a:lnTo>
                    <a:pt x="393" y="138"/>
                  </a:lnTo>
                  <a:lnTo>
                    <a:pt x="393" y="129"/>
                  </a:lnTo>
                  <a:lnTo>
                    <a:pt x="403" y="119"/>
                  </a:lnTo>
                  <a:lnTo>
                    <a:pt x="413" y="119"/>
                  </a:lnTo>
                  <a:lnTo>
                    <a:pt x="413" y="108"/>
                  </a:lnTo>
                  <a:lnTo>
                    <a:pt x="422" y="108"/>
                  </a:lnTo>
                  <a:lnTo>
                    <a:pt x="422" y="119"/>
                  </a:lnTo>
                  <a:lnTo>
                    <a:pt x="432" y="119"/>
                  </a:lnTo>
                  <a:lnTo>
                    <a:pt x="441" y="119"/>
                  </a:lnTo>
                  <a:lnTo>
                    <a:pt x="441" y="108"/>
                  </a:lnTo>
                  <a:lnTo>
                    <a:pt x="451" y="108"/>
                  </a:lnTo>
                  <a:lnTo>
                    <a:pt x="451" y="98"/>
                  </a:lnTo>
                  <a:lnTo>
                    <a:pt x="460" y="98"/>
                  </a:lnTo>
                  <a:lnTo>
                    <a:pt x="470" y="98"/>
                  </a:lnTo>
                  <a:lnTo>
                    <a:pt x="470" y="88"/>
                  </a:lnTo>
                  <a:lnTo>
                    <a:pt x="480" y="88"/>
                  </a:lnTo>
                  <a:lnTo>
                    <a:pt x="480" y="79"/>
                  </a:lnTo>
                  <a:lnTo>
                    <a:pt x="470" y="79"/>
                  </a:lnTo>
                  <a:lnTo>
                    <a:pt x="470" y="69"/>
                  </a:lnTo>
                  <a:lnTo>
                    <a:pt x="470" y="60"/>
                  </a:lnTo>
                  <a:lnTo>
                    <a:pt x="480" y="60"/>
                  </a:lnTo>
                  <a:lnTo>
                    <a:pt x="470" y="60"/>
                  </a:lnTo>
                  <a:lnTo>
                    <a:pt x="480" y="60"/>
                  </a:lnTo>
                  <a:lnTo>
                    <a:pt x="480" y="50"/>
                  </a:lnTo>
                  <a:lnTo>
                    <a:pt x="470" y="50"/>
                  </a:lnTo>
                  <a:lnTo>
                    <a:pt x="480" y="50"/>
                  </a:lnTo>
                  <a:lnTo>
                    <a:pt x="480" y="39"/>
                  </a:lnTo>
                  <a:lnTo>
                    <a:pt x="489" y="39"/>
                  </a:lnTo>
                  <a:lnTo>
                    <a:pt x="489" y="50"/>
                  </a:lnTo>
                  <a:lnTo>
                    <a:pt x="489" y="39"/>
                  </a:lnTo>
                  <a:lnTo>
                    <a:pt x="499" y="39"/>
                  </a:lnTo>
                  <a:lnTo>
                    <a:pt x="499" y="29"/>
                  </a:lnTo>
                  <a:lnTo>
                    <a:pt x="508" y="29"/>
                  </a:lnTo>
                  <a:lnTo>
                    <a:pt x="508" y="39"/>
                  </a:lnTo>
                  <a:lnTo>
                    <a:pt x="518" y="39"/>
                  </a:lnTo>
                  <a:lnTo>
                    <a:pt x="518" y="50"/>
                  </a:lnTo>
                  <a:lnTo>
                    <a:pt x="518" y="39"/>
                  </a:lnTo>
                  <a:lnTo>
                    <a:pt x="528" y="50"/>
                  </a:lnTo>
                  <a:lnTo>
                    <a:pt x="528" y="60"/>
                  </a:lnTo>
                  <a:lnTo>
                    <a:pt x="528" y="69"/>
                  </a:lnTo>
                  <a:lnTo>
                    <a:pt x="528" y="79"/>
                  </a:lnTo>
                  <a:lnTo>
                    <a:pt x="528" y="69"/>
                  </a:lnTo>
                  <a:lnTo>
                    <a:pt x="528" y="60"/>
                  </a:lnTo>
                  <a:lnTo>
                    <a:pt x="537" y="60"/>
                  </a:lnTo>
                  <a:lnTo>
                    <a:pt x="537" y="69"/>
                  </a:lnTo>
                  <a:lnTo>
                    <a:pt x="528" y="69"/>
                  </a:lnTo>
                  <a:lnTo>
                    <a:pt x="528" y="79"/>
                  </a:lnTo>
                  <a:lnTo>
                    <a:pt x="537" y="79"/>
                  </a:lnTo>
                  <a:lnTo>
                    <a:pt x="547" y="79"/>
                  </a:lnTo>
                  <a:lnTo>
                    <a:pt x="537" y="79"/>
                  </a:lnTo>
                  <a:lnTo>
                    <a:pt x="547" y="79"/>
                  </a:lnTo>
                  <a:lnTo>
                    <a:pt x="547" y="69"/>
                  </a:lnTo>
                  <a:lnTo>
                    <a:pt x="547" y="79"/>
                  </a:lnTo>
                  <a:lnTo>
                    <a:pt x="556" y="79"/>
                  </a:lnTo>
                  <a:lnTo>
                    <a:pt x="547" y="79"/>
                  </a:lnTo>
                  <a:lnTo>
                    <a:pt x="547" y="69"/>
                  </a:lnTo>
                  <a:lnTo>
                    <a:pt x="556" y="69"/>
                  </a:lnTo>
                  <a:lnTo>
                    <a:pt x="566" y="69"/>
                  </a:lnTo>
                  <a:lnTo>
                    <a:pt x="566" y="79"/>
                  </a:lnTo>
                  <a:lnTo>
                    <a:pt x="576" y="79"/>
                  </a:lnTo>
                  <a:lnTo>
                    <a:pt x="585" y="88"/>
                  </a:lnTo>
                  <a:lnTo>
                    <a:pt x="595" y="79"/>
                  </a:lnTo>
                  <a:lnTo>
                    <a:pt x="595" y="88"/>
                  </a:lnTo>
                  <a:lnTo>
                    <a:pt x="585" y="88"/>
                  </a:lnTo>
                  <a:lnTo>
                    <a:pt x="585" y="98"/>
                  </a:lnTo>
                  <a:lnTo>
                    <a:pt x="595" y="98"/>
                  </a:lnTo>
                  <a:lnTo>
                    <a:pt x="595" y="108"/>
                  </a:lnTo>
                  <a:lnTo>
                    <a:pt x="604" y="108"/>
                  </a:lnTo>
                  <a:lnTo>
                    <a:pt x="604" y="119"/>
                  </a:lnTo>
                  <a:lnTo>
                    <a:pt x="604" y="129"/>
                  </a:lnTo>
                  <a:lnTo>
                    <a:pt x="604" y="138"/>
                  </a:lnTo>
                  <a:lnTo>
                    <a:pt x="604" y="129"/>
                  </a:lnTo>
                  <a:lnTo>
                    <a:pt x="604" y="119"/>
                  </a:lnTo>
                  <a:lnTo>
                    <a:pt x="614" y="119"/>
                  </a:lnTo>
                  <a:lnTo>
                    <a:pt x="614" y="108"/>
                  </a:lnTo>
                  <a:lnTo>
                    <a:pt x="624" y="108"/>
                  </a:lnTo>
                  <a:lnTo>
                    <a:pt x="633" y="108"/>
                  </a:lnTo>
                  <a:lnTo>
                    <a:pt x="633" y="98"/>
                  </a:lnTo>
                  <a:lnTo>
                    <a:pt x="643" y="98"/>
                  </a:lnTo>
                  <a:lnTo>
                    <a:pt x="643" y="108"/>
                  </a:lnTo>
                  <a:lnTo>
                    <a:pt x="652" y="119"/>
                  </a:lnTo>
                  <a:lnTo>
                    <a:pt x="643" y="119"/>
                  </a:lnTo>
                  <a:lnTo>
                    <a:pt x="643" y="129"/>
                  </a:lnTo>
                  <a:lnTo>
                    <a:pt x="652" y="129"/>
                  </a:lnTo>
                  <a:lnTo>
                    <a:pt x="652" y="119"/>
                  </a:lnTo>
                  <a:lnTo>
                    <a:pt x="662" y="129"/>
                  </a:lnTo>
                  <a:lnTo>
                    <a:pt x="652" y="129"/>
                  </a:lnTo>
                  <a:lnTo>
                    <a:pt x="662" y="129"/>
                  </a:lnTo>
                  <a:lnTo>
                    <a:pt x="662" y="138"/>
                  </a:lnTo>
                  <a:lnTo>
                    <a:pt x="652" y="138"/>
                  </a:lnTo>
                  <a:lnTo>
                    <a:pt x="652" y="148"/>
                  </a:lnTo>
                  <a:lnTo>
                    <a:pt x="643" y="148"/>
                  </a:lnTo>
                  <a:lnTo>
                    <a:pt x="643" y="138"/>
                  </a:lnTo>
                  <a:lnTo>
                    <a:pt x="643" y="148"/>
                  </a:lnTo>
                  <a:lnTo>
                    <a:pt x="643" y="158"/>
                  </a:lnTo>
                  <a:lnTo>
                    <a:pt x="633" y="167"/>
                  </a:lnTo>
                  <a:lnTo>
                    <a:pt x="643" y="167"/>
                  </a:lnTo>
                  <a:lnTo>
                    <a:pt x="633" y="167"/>
                  </a:lnTo>
                  <a:lnTo>
                    <a:pt x="633" y="179"/>
                  </a:lnTo>
                  <a:lnTo>
                    <a:pt x="633" y="188"/>
                  </a:lnTo>
                  <a:lnTo>
                    <a:pt x="643" y="188"/>
                  </a:lnTo>
                  <a:lnTo>
                    <a:pt x="633" y="188"/>
                  </a:lnTo>
                  <a:lnTo>
                    <a:pt x="633" y="179"/>
                  </a:lnTo>
                  <a:lnTo>
                    <a:pt x="643" y="179"/>
                  </a:lnTo>
                  <a:lnTo>
                    <a:pt x="652" y="179"/>
                  </a:lnTo>
                  <a:lnTo>
                    <a:pt x="652" y="188"/>
                  </a:lnTo>
                  <a:lnTo>
                    <a:pt x="652" y="198"/>
                  </a:lnTo>
                  <a:lnTo>
                    <a:pt x="652" y="188"/>
                  </a:lnTo>
                  <a:lnTo>
                    <a:pt x="662" y="188"/>
                  </a:lnTo>
                  <a:lnTo>
                    <a:pt x="662" y="198"/>
                  </a:lnTo>
                  <a:lnTo>
                    <a:pt x="662" y="188"/>
                  </a:lnTo>
                  <a:lnTo>
                    <a:pt x="672" y="188"/>
                  </a:lnTo>
                  <a:lnTo>
                    <a:pt x="672" y="179"/>
                  </a:lnTo>
                  <a:lnTo>
                    <a:pt x="672" y="188"/>
                  </a:lnTo>
                  <a:lnTo>
                    <a:pt x="681" y="188"/>
                  </a:lnTo>
                  <a:lnTo>
                    <a:pt x="681" y="198"/>
                  </a:lnTo>
                  <a:lnTo>
                    <a:pt x="691" y="198"/>
                  </a:lnTo>
                  <a:lnTo>
                    <a:pt x="700" y="198"/>
                  </a:lnTo>
                  <a:lnTo>
                    <a:pt x="700" y="207"/>
                  </a:lnTo>
                  <a:lnTo>
                    <a:pt x="691" y="207"/>
                  </a:lnTo>
                  <a:lnTo>
                    <a:pt x="681" y="198"/>
                  </a:lnTo>
                  <a:lnTo>
                    <a:pt x="672" y="198"/>
                  </a:lnTo>
                  <a:lnTo>
                    <a:pt x="672" y="207"/>
                  </a:lnTo>
                  <a:lnTo>
                    <a:pt x="672" y="198"/>
                  </a:lnTo>
                  <a:lnTo>
                    <a:pt x="672" y="207"/>
                  </a:lnTo>
                  <a:lnTo>
                    <a:pt x="662" y="207"/>
                  </a:lnTo>
                  <a:lnTo>
                    <a:pt x="672" y="207"/>
                  </a:lnTo>
                  <a:lnTo>
                    <a:pt x="662" y="207"/>
                  </a:lnTo>
                  <a:lnTo>
                    <a:pt x="672" y="217"/>
                  </a:lnTo>
                  <a:lnTo>
                    <a:pt x="662" y="217"/>
                  </a:lnTo>
                  <a:lnTo>
                    <a:pt x="662" y="227"/>
                  </a:lnTo>
                  <a:lnTo>
                    <a:pt x="662" y="236"/>
                  </a:lnTo>
                  <a:lnTo>
                    <a:pt x="662" y="248"/>
                  </a:lnTo>
                  <a:lnTo>
                    <a:pt x="652" y="248"/>
                  </a:lnTo>
                  <a:lnTo>
                    <a:pt x="652" y="236"/>
                  </a:lnTo>
                  <a:lnTo>
                    <a:pt x="643" y="236"/>
                  </a:lnTo>
                  <a:lnTo>
                    <a:pt x="633" y="236"/>
                  </a:lnTo>
                  <a:lnTo>
                    <a:pt x="643" y="236"/>
                  </a:lnTo>
                  <a:lnTo>
                    <a:pt x="643" y="248"/>
                  </a:lnTo>
                  <a:lnTo>
                    <a:pt x="633" y="248"/>
                  </a:lnTo>
                  <a:lnTo>
                    <a:pt x="624" y="248"/>
                  </a:lnTo>
                  <a:lnTo>
                    <a:pt x="633" y="248"/>
                  </a:lnTo>
                  <a:lnTo>
                    <a:pt x="643" y="248"/>
                  </a:lnTo>
                  <a:lnTo>
                    <a:pt x="652" y="248"/>
                  </a:lnTo>
                  <a:lnTo>
                    <a:pt x="662" y="248"/>
                  </a:lnTo>
                  <a:lnTo>
                    <a:pt x="662" y="257"/>
                  </a:lnTo>
                  <a:lnTo>
                    <a:pt x="672" y="257"/>
                  </a:lnTo>
                  <a:lnTo>
                    <a:pt x="672" y="248"/>
                  </a:lnTo>
                  <a:lnTo>
                    <a:pt x="681" y="248"/>
                  </a:lnTo>
                  <a:lnTo>
                    <a:pt x="691" y="248"/>
                  </a:lnTo>
                  <a:lnTo>
                    <a:pt x="691" y="257"/>
                  </a:lnTo>
                  <a:lnTo>
                    <a:pt x="681" y="257"/>
                  </a:lnTo>
                  <a:lnTo>
                    <a:pt x="681" y="267"/>
                  </a:lnTo>
                  <a:lnTo>
                    <a:pt x="691" y="267"/>
                  </a:lnTo>
                  <a:lnTo>
                    <a:pt x="681" y="267"/>
                  </a:lnTo>
                  <a:lnTo>
                    <a:pt x="691" y="267"/>
                  </a:lnTo>
                  <a:lnTo>
                    <a:pt x="691" y="277"/>
                  </a:lnTo>
                  <a:lnTo>
                    <a:pt x="691" y="267"/>
                  </a:lnTo>
                  <a:lnTo>
                    <a:pt x="691" y="277"/>
                  </a:lnTo>
                  <a:lnTo>
                    <a:pt x="691" y="267"/>
                  </a:lnTo>
                  <a:lnTo>
                    <a:pt x="700" y="267"/>
                  </a:lnTo>
                  <a:lnTo>
                    <a:pt x="700" y="277"/>
                  </a:lnTo>
                  <a:lnTo>
                    <a:pt x="700" y="286"/>
                  </a:lnTo>
                  <a:lnTo>
                    <a:pt x="710" y="286"/>
                  </a:lnTo>
                  <a:lnTo>
                    <a:pt x="720" y="286"/>
                  </a:lnTo>
                  <a:lnTo>
                    <a:pt x="720" y="296"/>
                  </a:lnTo>
                  <a:lnTo>
                    <a:pt x="729" y="296"/>
                  </a:lnTo>
                  <a:lnTo>
                    <a:pt x="720" y="296"/>
                  </a:lnTo>
                  <a:lnTo>
                    <a:pt x="710" y="296"/>
                  </a:lnTo>
                  <a:lnTo>
                    <a:pt x="710" y="307"/>
                  </a:lnTo>
                  <a:lnTo>
                    <a:pt x="720" y="317"/>
                  </a:lnTo>
                  <a:lnTo>
                    <a:pt x="710" y="317"/>
                  </a:lnTo>
                  <a:lnTo>
                    <a:pt x="700" y="317"/>
                  </a:lnTo>
                  <a:lnTo>
                    <a:pt x="700" y="326"/>
                  </a:lnTo>
                  <a:lnTo>
                    <a:pt x="710" y="317"/>
                  </a:lnTo>
                  <a:lnTo>
                    <a:pt x="710" y="326"/>
                  </a:lnTo>
                  <a:lnTo>
                    <a:pt x="710" y="336"/>
                  </a:lnTo>
                  <a:lnTo>
                    <a:pt x="720" y="346"/>
                  </a:lnTo>
                  <a:lnTo>
                    <a:pt x="729" y="346"/>
                  </a:lnTo>
                  <a:lnTo>
                    <a:pt x="729" y="355"/>
                  </a:lnTo>
                  <a:lnTo>
                    <a:pt x="729" y="365"/>
                  </a:lnTo>
                  <a:lnTo>
                    <a:pt x="729" y="376"/>
                  </a:lnTo>
                  <a:lnTo>
                    <a:pt x="729" y="386"/>
                  </a:lnTo>
                  <a:lnTo>
                    <a:pt x="739" y="386"/>
                  </a:lnTo>
                  <a:lnTo>
                    <a:pt x="739" y="396"/>
                  </a:lnTo>
                  <a:lnTo>
                    <a:pt x="739" y="405"/>
                  </a:lnTo>
                  <a:lnTo>
                    <a:pt x="739" y="415"/>
                  </a:lnTo>
                  <a:lnTo>
                    <a:pt x="739" y="424"/>
                  </a:lnTo>
                  <a:lnTo>
                    <a:pt x="739" y="436"/>
                  </a:lnTo>
                  <a:lnTo>
                    <a:pt x="748" y="436"/>
                  </a:lnTo>
                  <a:lnTo>
                    <a:pt x="739" y="436"/>
                  </a:lnTo>
                  <a:lnTo>
                    <a:pt x="739" y="445"/>
                  </a:lnTo>
                  <a:lnTo>
                    <a:pt x="748" y="445"/>
                  </a:lnTo>
                  <a:lnTo>
                    <a:pt x="748" y="455"/>
                  </a:lnTo>
                  <a:lnTo>
                    <a:pt x="758" y="455"/>
                  </a:lnTo>
                  <a:lnTo>
                    <a:pt x="758" y="465"/>
                  </a:lnTo>
                  <a:lnTo>
                    <a:pt x="758" y="474"/>
                  </a:lnTo>
                  <a:lnTo>
                    <a:pt x="758" y="484"/>
                  </a:lnTo>
                  <a:lnTo>
                    <a:pt x="768" y="484"/>
                  </a:lnTo>
                  <a:lnTo>
                    <a:pt x="777" y="484"/>
                  </a:lnTo>
                  <a:lnTo>
                    <a:pt x="777" y="493"/>
                  </a:lnTo>
                  <a:lnTo>
                    <a:pt x="777" y="505"/>
                  </a:lnTo>
                  <a:lnTo>
                    <a:pt x="777" y="515"/>
                  </a:lnTo>
                  <a:lnTo>
                    <a:pt x="768" y="524"/>
                  </a:lnTo>
                  <a:lnTo>
                    <a:pt x="768" y="534"/>
                  </a:lnTo>
                  <a:lnTo>
                    <a:pt x="758" y="543"/>
                  </a:lnTo>
                  <a:lnTo>
                    <a:pt x="758" y="553"/>
                  </a:lnTo>
                  <a:lnTo>
                    <a:pt x="748" y="553"/>
                  </a:lnTo>
                  <a:lnTo>
                    <a:pt x="748" y="564"/>
                  </a:lnTo>
                  <a:lnTo>
                    <a:pt x="748" y="574"/>
                  </a:lnTo>
                  <a:lnTo>
                    <a:pt x="748" y="584"/>
                  </a:lnTo>
                  <a:lnTo>
                    <a:pt x="739" y="584"/>
                  </a:lnTo>
                  <a:lnTo>
                    <a:pt x="729" y="584"/>
                  </a:lnTo>
                  <a:lnTo>
                    <a:pt x="729" y="593"/>
                  </a:lnTo>
                  <a:lnTo>
                    <a:pt x="720" y="593"/>
                  </a:lnTo>
                  <a:lnTo>
                    <a:pt x="720" y="603"/>
                  </a:lnTo>
                  <a:lnTo>
                    <a:pt x="710" y="603"/>
                  </a:lnTo>
                  <a:lnTo>
                    <a:pt x="710" y="612"/>
                  </a:lnTo>
                  <a:lnTo>
                    <a:pt x="700" y="624"/>
                  </a:lnTo>
                  <a:lnTo>
                    <a:pt x="700" y="634"/>
                  </a:lnTo>
                  <a:lnTo>
                    <a:pt x="691" y="643"/>
                  </a:lnTo>
                  <a:lnTo>
                    <a:pt x="681" y="653"/>
                  </a:lnTo>
                  <a:lnTo>
                    <a:pt x="681" y="662"/>
                  </a:lnTo>
                  <a:lnTo>
                    <a:pt x="681" y="672"/>
                  </a:lnTo>
                  <a:lnTo>
                    <a:pt x="681" y="682"/>
                  </a:lnTo>
                  <a:lnTo>
                    <a:pt x="681" y="693"/>
                  </a:lnTo>
                  <a:lnTo>
                    <a:pt x="681" y="703"/>
                  </a:lnTo>
                  <a:lnTo>
                    <a:pt x="691" y="703"/>
                  </a:lnTo>
                  <a:lnTo>
                    <a:pt x="691" y="712"/>
                  </a:lnTo>
                  <a:lnTo>
                    <a:pt x="691" y="722"/>
                  </a:lnTo>
                  <a:lnTo>
                    <a:pt x="691" y="731"/>
                  </a:lnTo>
                  <a:lnTo>
                    <a:pt x="700" y="731"/>
                  </a:lnTo>
                  <a:lnTo>
                    <a:pt x="700" y="741"/>
                  </a:lnTo>
                  <a:lnTo>
                    <a:pt x="710" y="741"/>
                  </a:lnTo>
                  <a:lnTo>
                    <a:pt x="710" y="753"/>
                  </a:lnTo>
                  <a:lnTo>
                    <a:pt x="720" y="753"/>
                  </a:lnTo>
                  <a:lnTo>
                    <a:pt x="720" y="762"/>
                  </a:lnTo>
                  <a:lnTo>
                    <a:pt x="729" y="762"/>
                  </a:lnTo>
                  <a:lnTo>
                    <a:pt x="729" y="772"/>
                  </a:lnTo>
                  <a:lnTo>
                    <a:pt x="729" y="781"/>
                  </a:lnTo>
                  <a:lnTo>
                    <a:pt x="729" y="791"/>
                  </a:lnTo>
                  <a:lnTo>
                    <a:pt x="720" y="791"/>
                  </a:lnTo>
                  <a:lnTo>
                    <a:pt x="720" y="801"/>
                  </a:lnTo>
                  <a:lnTo>
                    <a:pt x="720" y="810"/>
                  </a:lnTo>
                  <a:lnTo>
                    <a:pt x="720" y="822"/>
                  </a:lnTo>
                  <a:lnTo>
                    <a:pt x="710" y="831"/>
                  </a:lnTo>
                  <a:lnTo>
                    <a:pt x="710" y="841"/>
                  </a:lnTo>
                  <a:lnTo>
                    <a:pt x="710" y="850"/>
                  </a:lnTo>
                  <a:lnTo>
                    <a:pt x="710" y="860"/>
                  </a:lnTo>
                  <a:lnTo>
                    <a:pt x="720" y="860"/>
                  </a:lnTo>
                  <a:lnTo>
                    <a:pt x="720" y="870"/>
                  </a:lnTo>
                  <a:lnTo>
                    <a:pt x="710" y="870"/>
                  </a:lnTo>
                  <a:lnTo>
                    <a:pt x="710" y="881"/>
                  </a:lnTo>
                  <a:lnTo>
                    <a:pt x="710" y="891"/>
                  </a:lnTo>
                  <a:lnTo>
                    <a:pt x="710" y="900"/>
                  </a:lnTo>
                  <a:lnTo>
                    <a:pt x="710" y="910"/>
                  </a:lnTo>
                  <a:lnTo>
                    <a:pt x="720" y="910"/>
                  </a:lnTo>
                  <a:lnTo>
                    <a:pt x="710" y="920"/>
                  </a:lnTo>
                  <a:lnTo>
                    <a:pt x="710" y="929"/>
                  </a:lnTo>
                  <a:lnTo>
                    <a:pt x="700" y="939"/>
                  </a:lnTo>
                  <a:lnTo>
                    <a:pt x="700" y="950"/>
                  </a:lnTo>
                  <a:lnTo>
                    <a:pt x="700" y="960"/>
                  </a:lnTo>
                  <a:lnTo>
                    <a:pt x="700" y="969"/>
                  </a:lnTo>
                  <a:lnTo>
                    <a:pt x="700" y="979"/>
                  </a:lnTo>
                  <a:lnTo>
                    <a:pt x="700" y="989"/>
                  </a:lnTo>
                  <a:lnTo>
                    <a:pt x="700" y="998"/>
                  </a:lnTo>
                  <a:lnTo>
                    <a:pt x="700" y="1010"/>
                  </a:lnTo>
                  <a:lnTo>
                    <a:pt x="700" y="1019"/>
                  </a:lnTo>
                  <a:lnTo>
                    <a:pt x="700" y="1029"/>
                  </a:lnTo>
                  <a:lnTo>
                    <a:pt x="691" y="1029"/>
                  </a:lnTo>
                  <a:lnTo>
                    <a:pt x="691" y="1039"/>
                  </a:lnTo>
                  <a:lnTo>
                    <a:pt x="691" y="1048"/>
                  </a:lnTo>
                  <a:lnTo>
                    <a:pt x="691" y="1058"/>
                  </a:lnTo>
                  <a:lnTo>
                    <a:pt x="691" y="1067"/>
                  </a:lnTo>
                  <a:lnTo>
                    <a:pt x="691" y="1079"/>
                  </a:lnTo>
                  <a:lnTo>
                    <a:pt x="691" y="1088"/>
                  </a:lnTo>
                  <a:lnTo>
                    <a:pt x="691" y="1098"/>
                  </a:lnTo>
                  <a:lnTo>
                    <a:pt x="691" y="1108"/>
                  </a:lnTo>
                  <a:lnTo>
                    <a:pt x="691" y="1117"/>
                  </a:lnTo>
                  <a:lnTo>
                    <a:pt x="681" y="1127"/>
                  </a:lnTo>
                  <a:lnTo>
                    <a:pt x="681" y="1138"/>
                  </a:lnTo>
                  <a:lnTo>
                    <a:pt x="691" y="1138"/>
                  </a:lnTo>
                  <a:lnTo>
                    <a:pt x="691" y="1148"/>
                  </a:lnTo>
                  <a:lnTo>
                    <a:pt x="691" y="1158"/>
                  </a:lnTo>
                  <a:lnTo>
                    <a:pt x="691" y="1167"/>
                  </a:lnTo>
                  <a:lnTo>
                    <a:pt x="691" y="1177"/>
                  </a:lnTo>
                  <a:lnTo>
                    <a:pt x="681" y="1177"/>
                  </a:lnTo>
                  <a:lnTo>
                    <a:pt x="681" y="1186"/>
                  </a:lnTo>
                  <a:lnTo>
                    <a:pt x="672" y="1196"/>
                  </a:lnTo>
                  <a:lnTo>
                    <a:pt x="672" y="1207"/>
                  </a:lnTo>
                  <a:lnTo>
                    <a:pt x="672" y="1217"/>
                  </a:lnTo>
                  <a:lnTo>
                    <a:pt x="672" y="1227"/>
                  </a:lnTo>
                  <a:lnTo>
                    <a:pt x="672" y="1246"/>
                  </a:lnTo>
                  <a:lnTo>
                    <a:pt x="681" y="1246"/>
                  </a:lnTo>
                  <a:lnTo>
                    <a:pt x="681" y="1255"/>
                  </a:lnTo>
                  <a:lnTo>
                    <a:pt x="681" y="1267"/>
                  </a:lnTo>
                  <a:lnTo>
                    <a:pt x="681" y="1255"/>
                  </a:lnTo>
                  <a:lnTo>
                    <a:pt x="672" y="1255"/>
                  </a:lnTo>
                  <a:lnTo>
                    <a:pt x="672" y="1267"/>
                  </a:lnTo>
                  <a:lnTo>
                    <a:pt x="662" y="1267"/>
                  </a:lnTo>
                  <a:lnTo>
                    <a:pt x="662" y="1286"/>
                  </a:lnTo>
                  <a:lnTo>
                    <a:pt x="652" y="1296"/>
                  </a:lnTo>
                  <a:lnTo>
                    <a:pt x="652" y="1305"/>
                  </a:lnTo>
                  <a:lnTo>
                    <a:pt x="652" y="1315"/>
                  </a:lnTo>
                  <a:lnTo>
                    <a:pt x="652" y="1325"/>
                  </a:lnTo>
                  <a:lnTo>
                    <a:pt x="662" y="1336"/>
                  </a:lnTo>
                  <a:lnTo>
                    <a:pt x="652" y="1336"/>
                  </a:lnTo>
                  <a:lnTo>
                    <a:pt x="662" y="1336"/>
                  </a:lnTo>
                  <a:lnTo>
                    <a:pt x="652" y="1336"/>
                  </a:lnTo>
                  <a:lnTo>
                    <a:pt x="652" y="1346"/>
                  </a:lnTo>
                  <a:lnTo>
                    <a:pt x="652" y="1355"/>
                  </a:lnTo>
                  <a:lnTo>
                    <a:pt x="652" y="1365"/>
                  </a:lnTo>
                  <a:lnTo>
                    <a:pt x="643" y="1365"/>
                  </a:lnTo>
                  <a:lnTo>
                    <a:pt x="633" y="1365"/>
                  </a:lnTo>
                  <a:lnTo>
                    <a:pt x="633" y="1374"/>
                  </a:lnTo>
                  <a:lnTo>
                    <a:pt x="633" y="1384"/>
                  </a:lnTo>
                  <a:lnTo>
                    <a:pt x="624" y="1384"/>
                  </a:lnTo>
                  <a:lnTo>
                    <a:pt x="624" y="1374"/>
                  </a:lnTo>
                  <a:lnTo>
                    <a:pt x="624" y="1384"/>
                  </a:lnTo>
                  <a:lnTo>
                    <a:pt x="624" y="1374"/>
                  </a:lnTo>
                  <a:lnTo>
                    <a:pt x="624" y="1365"/>
                  </a:lnTo>
                  <a:lnTo>
                    <a:pt x="614" y="1365"/>
                  </a:lnTo>
                  <a:lnTo>
                    <a:pt x="604" y="1365"/>
                  </a:lnTo>
                  <a:lnTo>
                    <a:pt x="595" y="1365"/>
                  </a:lnTo>
                  <a:lnTo>
                    <a:pt x="585" y="1365"/>
                  </a:lnTo>
                  <a:lnTo>
                    <a:pt x="576" y="1365"/>
                  </a:lnTo>
                  <a:lnTo>
                    <a:pt x="576" y="1355"/>
                  </a:lnTo>
                  <a:lnTo>
                    <a:pt x="566" y="1355"/>
                  </a:lnTo>
                  <a:lnTo>
                    <a:pt x="566" y="1346"/>
                  </a:lnTo>
                  <a:lnTo>
                    <a:pt x="556" y="1346"/>
                  </a:lnTo>
                  <a:lnTo>
                    <a:pt x="556" y="1336"/>
                  </a:lnTo>
                  <a:lnTo>
                    <a:pt x="547" y="1336"/>
                  </a:lnTo>
                  <a:lnTo>
                    <a:pt x="547" y="1325"/>
                  </a:lnTo>
                  <a:lnTo>
                    <a:pt x="537" y="1325"/>
                  </a:lnTo>
                  <a:lnTo>
                    <a:pt x="537" y="1315"/>
                  </a:lnTo>
                  <a:lnTo>
                    <a:pt x="528" y="1315"/>
                  </a:lnTo>
                  <a:lnTo>
                    <a:pt x="518" y="1315"/>
                  </a:lnTo>
                  <a:lnTo>
                    <a:pt x="508" y="1315"/>
                  </a:lnTo>
                  <a:lnTo>
                    <a:pt x="508" y="1305"/>
                  </a:lnTo>
                  <a:lnTo>
                    <a:pt x="499" y="1305"/>
                  </a:lnTo>
                  <a:lnTo>
                    <a:pt x="489" y="1305"/>
                  </a:lnTo>
                  <a:lnTo>
                    <a:pt x="480" y="1305"/>
                  </a:lnTo>
                  <a:lnTo>
                    <a:pt x="470" y="1305"/>
                  </a:lnTo>
                  <a:lnTo>
                    <a:pt x="470" y="1315"/>
                  </a:lnTo>
                  <a:lnTo>
                    <a:pt x="460" y="1315"/>
                  </a:lnTo>
                  <a:lnTo>
                    <a:pt x="460" y="1325"/>
                  </a:lnTo>
                  <a:lnTo>
                    <a:pt x="460" y="1336"/>
                  </a:lnTo>
                  <a:lnTo>
                    <a:pt x="460" y="1325"/>
                  </a:lnTo>
                  <a:lnTo>
                    <a:pt x="451" y="1325"/>
                  </a:lnTo>
                  <a:lnTo>
                    <a:pt x="451" y="1336"/>
                  </a:lnTo>
                  <a:lnTo>
                    <a:pt x="451" y="1325"/>
                  </a:lnTo>
                  <a:lnTo>
                    <a:pt x="441" y="1325"/>
                  </a:lnTo>
                  <a:lnTo>
                    <a:pt x="441" y="1315"/>
                  </a:lnTo>
                  <a:lnTo>
                    <a:pt x="432" y="1315"/>
                  </a:lnTo>
                  <a:lnTo>
                    <a:pt x="422" y="1315"/>
                  </a:lnTo>
                  <a:lnTo>
                    <a:pt x="413" y="1325"/>
                  </a:lnTo>
                  <a:lnTo>
                    <a:pt x="403" y="1336"/>
                  </a:lnTo>
                  <a:lnTo>
                    <a:pt x="403" y="1346"/>
                  </a:lnTo>
                  <a:lnTo>
                    <a:pt x="393" y="1346"/>
                  </a:lnTo>
                  <a:lnTo>
                    <a:pt x="393" y="1355"/>
                  </a:lnTo>
                  <a:lnTo>
                    <a:pt x="393" y="1365"/>
                  </a:lnTo>
                  <a:lnTo>
                    <a:pt x="384" y="1365"/>
                  </a:lnTo>
                  <a:lnTo>
                    <a:pt x="393" y="1365"/>
                  </a:lnTo>
                  <a:lnTo>
                    <a:pt x="393" y="1374"/>
                  </a:lnTo>
                  <a:lnTo>
                    <a:pt x="393" y="1384"/>
                  </a:lnTo>
                  <a:lnTo>
                    <a:pt x="393" y="1396"/>
                  </a:lnTo>
                  <a:lnTo>
                    <a:pt x="403" y="1405"/>
                  </a:lnTo>
                  <a:lnTo>
                    <a:pt x="403" y="1415"/>
                  </a:lnTo>
                  <a:lnTo>
                    <a:pt x="403" y="1424"/>
                  </a:lnTo>
                  <a:lnTo>
                    <a:pt x="393" y="1424"/>
                  </a:lnTo>
                  <a:lnTo>
                    <a:pt x="403" y="1424"/>
                  </a:lnTo>
                  <a:lnTo>
                    <a:pt x="393" y="1424"/>
                  </a:lnTo>
                  <a:lnTo>
                    <a:pt x="393" y="1434"/>
                  </a:lnTo>
                  <a:lnTo>
                    <a:pt x="393" y="1444"/>
                  </a:lnTo>
                  <a:lnTo>
                    <a:pt x="393" y="1453"/>
                  </a:lnTo>
                  <a:lnTo>
                    <a:pt x="384" y="1453"/>
                  </a:lnTo>
                  <a:lnTo>
                    <a:pt x="374" y="1465"/>
                  </a:lnTo>
                  <a:lnTo>
                    <a:pt x="365" y="1474"/>
                  </a:lnTo>
                  <a:lnTo>
                    <a:pt x="355" y="1484"/>
                  </a:lnTo>
                  <a:lnTo>
                    <a:pt x="345" y="1484"/>
                  </a:lnTo>
                  <a:lnTo>
                    <a:pt x="345" y="1493"/>
                  </a:lnTo>
                  <a:lnTo>
                    <a:pt x="336" y="1493"/>
                  </a:lnTo>
                  <a:lnTo>
                    <a:pt x="336" y="1503"/>
                  </a:lnTo>
                  <a:lnTo>
                    <a:pt x="326" y="1503"/>
                  </a:lnTo>
                  <a:lnTo>
                    <a:pt x="326" y="1513"/>
                  </a:lnTo>
                  <a:lnTo>
                    <a:pt x="317" y="1513"/>
                  </a:lnTo>
                  <a:lnTo>
                    <a:pt x="317" y="1524"/>
                  </a:lnTo>
                  <a:lnTo>
                    <a:pt x="307" y="1524"/>
                  </a:lnTo>
                  <a:lnTo>
                    <a:pt x="297" y="1524"/>
                  </a:lnTo>
                  <a:lnTo>
                    <a:pt x="297" y="1513"/>
                  </a:lnTo>
                  <a:lnTo>
                    <a:pt x="288" y="1513"/>
                  </a:lnTo>
                  <a:lnTo>
                    <a:pt x="288" y="1503"/>
                  </a:lnTo>
                  <a:lnTo>
                    <a:pt x="288" y="1513"/>
                  </a:lnTo>
                  <a:lnTo>
                    <a:pt x="278" y="1513"/>
                  </a:lnTo>
                  <a:lnTo>
                    <a:pt x="278" y="1503"/>
                  </a:lnTo>
                  <a:lnTo>
                    <a:pt x="278" y="1493"/>
                  </a:lnTo>
                  <a:lnTo>
                    <a:pt x="269" y="1493"/>
                  </a:lnTo>
                  <a:lnTo>
                    <a:pt x="259" y="1493"/>
                  </a:lnTo>
                  <a:lnTo>
                    <a:pt x="259" y="1484"/>
                  </a:lnTo>
                  <a:lnTo>
                    <a:pt x="249" y="1484"/>
                  </a:lnTo>
                  <a:lnTo>
                    <a:pt x="249" y="1493"/>
                  </a:lnTo>
                  <a:lnTo>
                    <a:pt x="240" y="1493"/>
                  </a:lnTo>
                  <a:lnTo>
                    <a:pt x="230" y="1493"/>
                  </a:lnTo>
                  <a:lnTo>
                    <a:pt x="230" y="1503"/>
                  </a:lnTo>
                  <a:lnTo>
                    <a:pt x="221" y="1503"/>
                  </a:lnTo>
                  <a:lnTo>
                    <a:pt x="221" y="1493"/>
                  </a:lnTo>
                  <a:lnTo>
                    <a:pt x="221" y="1503"/>
                  </a:lnTo>
                  <a:lnTo>
                    <a:pt x="230" y="1503"/>
                  </a:lnTo>
                  <a:lnTo>
                    <a:pt x="221" y="1513"/>
                  </a:lnTo>
                  <a:lnTo>
                    <a:pt x="221" y="1503"/>
                  </a:lnTo>
                  <a:lnTo>
                    <a:pt x="221" y="1513"/>
                  </a:lnTo>
                  <a:lnTo>
                    <a:pt x="211" y="1513"/>
                  </a:lnTo>
                  <a:lnTo>
                    <a:pt x="221" y="1513"/>
                  </a:lnTo>
                  <a:lnTo>
                    <a:pt x="221" y="1524"/>
                  </a:lnTo>
                  <a:lnTo>
                    <a:pt x="211" y="1524"/>
                  </a:lnTo>
                  <a:lnTo>
                    <a:pt x="211" y="1513"/>
                  </a:lnTo>
                  <a:lnTo>
                    <a:pt x="211" y="1503"/>
                  </a:lnTo>
                  <a:lnTo>
                    <a:pt x="201" y="1513"/>
                  </a:lnTo>
                  <a:lnTo>
                    <a:pt x="192" y="1513"/>
                  </a:lnTo>
                  <a:lnTo>
                    <a:pt x="192" y="1503"/>
                  </a:lnTo>
                  <a:lnTo>
                    <a:pt x="201" y="1493"/>
                  </a:lnTo>
                  <a:lnTo>
                    <a:pt x="201" y="1484"/>
                  </a:lnTo>
                  <a:lnTo>
                    <a:pt x="201" y="1474"/>
                  </a:lnTo>
                  <a:lnTo>
                    <a:pt x="201" y="1465"/>
                  </a:lnTo>
                  <a:lnTo>
                    <a:pt x="192" y="1465"/>
                  </a:lnTo>
                  <a:lnTo>
                    <a:pt x="182" y="1474"/>
                  </a:lnTo>
                  <a:lnTo>
                    <a:pt x="182" y="1465"/>
                  </a:lnTo>
                  <a:lnTo>
                    <a:pt x="182" y="1453"/>
                  </a:lnTo>
                  <a:lnTo>
                    <a:pt x="182" y="1444"/>
                  </a:lnTo>
                  <a:lnTo>
                    <a:pt x="173" y="1444"/>
                  </a:lnTo>
                  <a:lnTo>
                    <a:pt x="173" y="1434"/>
                  </a:lnTo>
                  <a:lnTo>
                    <a:pt x="182" y="1434"/>
                  </a:lnTo>
                  <a:lnTo>
                    <a:pt x="182" y="1424"/>
                  </a:lnTo>
                  <a:lnTo>
                    <a:pt x="182" y="1415"/>
                  </a:lnTo>
                  <a:lnTo>
                    <a:pt x="182" y="1424"/>
                  </a:lnTo>
                  <a:lnTo>
                    <a:pt x="182" y="1415"/>
                  </a:lnTo>
                  <a:lnTo>
                    <a:pt x="173" y="1415"/>
                  </a:lnTo>
                  <a:lnTo>
                    <a:pt x="163" y="1415"/>
                  </a:lnTo>
                  <a:lnTo>
                    <a:pt x="163" y="1405"/>
                  </a:lnTo>
                  <a:lnTo>
                    <a:pt x="153" y="1405"/>
                  </a:lnTo>
                  <a:lnTo>
                    <a:pt x="144" y="1405"/>
                  </a:lnTo>
                  <a:lnTo>
                    <a:pt x="134" y="1405"/>
                  </a:lnTo>
                  <a:lnTo>
                    <a:pt x="125" y="1405"/>
                  </a:lnTo>
                  <a:lnTo>
                    <a:pt x="125" y="1415"/>
                  </a:lnTo>
                  <a:lnTo>
                    <a:pt x="134" y="1405"/>
                  </a:lnTo>
                  <a:lnTo>
                    <a:pt x="134" y="1415"/>
                  </a:lnTo>
                  <a:lnTo>
                    <a:pt x="125" y="1415"/>
                  </a:lnTo>
                  <a:lnTo>
                    <a:pt x="125" y="1424"/>
                  </a:lnTo>
                  <a:lnTo>
                    <a:pt x="125" y="1434"/>
                  </a:lnTo>
                  <a:lnTo>
                    <a:pt x="125" y="1444"/>
                  </a:lnTo>
                  <a:lnTo>
                    <a:pt x="125" y="1453"/>
                  </a:lnTo>
                  <a:lnTo>
                    <a:pt x="115" y="1453"/>
                  </a:lnTo>
                  <a:lnTo>
                    <a:pt x="115" y="1465"/>
                  </a:lnTo>
                  <a:lnTo>
                    <a:pt x="105" y="1465"/>
                  </a:lnTo>
                  <a:lnTo>
                    <a:pt x="96" y="1465"/>
                  </a:lnTo>
                  <a:lnTo>
                    <a:pt x="96" y="1453"/>
                  </a:lnTo>
                  <a:lnTo>
                    <a:pt x="96" y="1444"/>
                  </a:lnTo>
                  <a:lnTo>
                    <a:pt x="86" y="1434"/>
                  </a:lnTo>
                  <a:lnTo>
                    <a:pt x="96" y="1434"/>
                  </a:lnTo>
                  <a:lnTo>
                    <a:pt x="86" y="1434"/>
                  </a:lnTo>
                  <a:lnTo>
                    <a:pt x="86" y="1424"/>
                  </a:lnTo>
                  <a:lnTo>
                    <a:pt x="77" y="1415"/>
                  </a:lnTo>
                  <a:lnTo>
                    <a:pt x="77" y="1405"/>
                  </a:lnTo>
                  <a:lnTo>
                    <a:pt x="77" y="1396"/>
                  </a:lnTo>
                  <a:lnTo>
                    <a:pt x="77" y="1384"/>
                  </a:lnTo>
                  <a:lnTo>
                    <a:pt x="77" y="1374"/>
                  </a:lnTo>
                  <a:lnTo>
                    <a:pt x="77" y="1365"/>
                  </a:lnTo>
                  <a:lnTo>
                    <a:pt x="86" y="1365"/>
                  </a:lnTo>
                  <a:lnTo>
                    <a:pt x="86" y="1374"/>
                  </a:lnTo>
                  <a:lnTo>
                    <a:pt x="96" y="1374"/>
                  </a:lnTo>
                  <a:lnTo>
                    <a:pt x="105" y="1374"/>
                  </a:lnTo>
                  <a:lnTo>
                    <a:pt x="115" y="1374"/>
                  </a:lnTo>
                  <a:lnTo>
                    <a:pt x="115" y="1384"/>
                  </a:lnTo>
                  <a:lnTo>
                    <a:pt x="125" y="1384"/>
                  </a:lnTo>
                  <a:lnTo>
                    <a:pt x="125" y="1396"/>
                  </a:lnTo>
                  <a:lnTo>
                    <a:pt x="125" y="1405"/>
                  </a:lnTo>
                  <a:lnTo>
                    <a:pt x="134" y="1405"/>
                  </a:lnTo>
                  <a:lnTo>
                    <a:pt x="134" y="1396"/>
                  </a:lnTo>
                  <a:lnTo>
                    <a:pt x="134" y="1384"/>
                  </a:lnTo>
                  <a:lnTo>
                    <a:pt x="134" y="1374"/>
                  </a:lnTo>
                  <a:lnTo>
                    <a:pt x="134" y="1365"/>
                  </a:lnTo>
                  <a:lnTo>
                    <a:pt x="125" y="1365"/>
                  </a:lnTo>
                  <a:lnTo>
                    <a:pt x="115" y="1365"/>
                  </a:lnTo>
                  <a:lnTo>
                    <a:pt x="115" y="1355"/>
                  </a:lnTo>
                  <a:lnTo>
                    <a:pt x="115" y="1346"/>
                  </a:lnTo>
                  <a:lnTo>
                    <a:pt x="115" y="1336"/>
                  </a:lnTo>
                  <a:lnTo>
                    <a:pt x="105" y="1336"/>
                  </a:lnTo>
                  <a:lnTo>
                    <a:pt x="105" y="1325"/>
                  </a:lnTo>
                  <a:lnTo>
                    <a:pt x="105" y="1336"/>
                  </a:lnTo>
                  <a:lnTo>
                    <a:pt x="105" y="1346"/>
                  </a:lnTo>
                  <a:lnTo>
                    <a:pt x="105" y="1336"/>
                  </a:lnTo>
                  <a:lnTo>
                    <a:pt x="105" y="1325"/>
                  </a:lnTo>
                  <a:lnTo>
                    <a:pt x="96" y="1325"/>
                  </a:lnTo>
                  <a:lnTo>
                    <a:pt x="96" y="1315"/>
                  </a:lnTo>
                  <a:lnTo>
                    <a:pt x="86" y="1315"/>
                  </a:lnTo>
                  <a:lnTo>
                    <a:pt x="86" y="1305"/>
                  </a:lnTo>
                  <a:lnTo>
                    <a:pt x="86" y="1296"/>
                  </a:lnTo>
                  <a:lnTo>
                    <a:pt x="86" y="1286"/>
                  </a:lnTo>
                  <a:lnTo>
                    <a:pt x="96" y="1286"/>
                  </a:lnTo>
                  <a:lnTo>
                    <a:pt x="105" y="1277"/>
                  </a:lnTo>
                  <a:lnTo>
                    <a:pt x="115" y="1267"/>
                  </a:lnTo>
                  <a:lnTo>
                    <a:pt x="115" y="1255"/>
                  </a:lnTo>
                  <a:lnTo>
                    <a:pt x="115" y="1246"/>
                  </a:lnTo>
                  <a:lnTo>
                    <a:pt x="115" y="1236"/>
                  </a:lnTo>
                  <a:lnTo>
                    <a:pt x="105" y="1236"/>
                  </a:lnTo>
                  <a:lnTo>
                    <a:pt x="115" y="1236"/>
                  </a:lnTo>
                  <a:lnTo>
                    <a:pt x="115" y="1227"/>
                  </a:lnTo>
                  <a:lnTo>
                    <a:pt x="105" y="1227"/>
                  </a:lnTo>
                  <a:lnTo>
                    <a:pt x="96" y="1227"/>
                  </a:lnTo>
                  <a:lnTo>
                    <a:pt x="96" y="1217"/>
                  </a:lnTo>
                  <a:lnTo>
                    <a:pt x="96" y="1207"/>
                  </a:lnTo>
                  <a:lnTo>
                    <a:pt x="86" y="1207"/>
                  </a:lnTo>
                  <a:lnTo>
                    <a:pt x="86" y="1196"/>
                  </a:lnTo>
                  <a:lnTo>
                    <a:pt x="96" y="1196"/>
                  </a:lnTo>
                  <a:lnTo>
                    <a:pt x="96" y="1186"/>
                  </a:lnTo>
                  <a:lnTo>
                    <a:pt x="105" y="1186"/>
                  </a:lnTo>
                  <a:lnTo>
                    <a:pt x="105" y="1177"/>
                  </a:lnTo>
                  <a:lnTo>
                    <a:pt x="105" y="1167"/>
                  </a:lnTo>
                  <a:lnTo>
                    <a:pt x="105" y="1158"/>
                  </a:lnTo>
                  <a:lnTo>
                    <a:pt x="96" y="1158"/>
                  </a:lnTo>
                  <a:lnTo>
                    <a:pt x="96" y="1148"/>
                  </a:lnTo>
                  <a:lnTo>
                    <a:pt x="105" y="1138"/>
                  </a:lnTo>
                  <a:lnTo>
                    <a:pt x="105" y="1127"/>
                  </a:lnTo>
                  <a:lnTo>
                    <a:pt x="115" y="1127"/>
                  </a:lnTo>
                  <a:lnTo>
                    <a:pt x="115" y="1117"/>
                  </a:lnTo>
                  <a:lnTo>
                    <a:pt x="125" y="1108"/>
                  </a:lnTo>
                  <a:lnTo>
                    <a:pt x="134" y="1098"/>
                  </a:lnTo>
                  <a:lnTo>
                    <a:pt x="134" y="1088"/>
                  </a:lnTo>
                  <a:lnTo>
                    <a:pt x="134" y="1079"/>
                  </a:lnTo>
                  <a:lnTo>
                    <a:pt x="134" y="1067"/>
                  </a:lnTo>
                  <a:lnTo>
                    <a:pt x="134" y="1058"/>
                  </a:lnTo>
                  <a:lnTo>
                    <a:pt x="134" y="1048"/>
                  </a:lnTo>
                  <a:lnTo>
                    <a:pt x="134" y="1039"/>
                  </a:lnTo>
                  <a:lnTo>
                    <a:pt x="134" y="1029"/>
                  </a:lnTo>
                  <a:lnTo>
                    <a:pt x="134" y="1019"/>
                  </a:lnTo>
                  <a:lnTo>
                    <a:pt x="125" y="1019"/>
                  </a:lnTo>
                  <a:lnTo>
                    <a:pt x="125" y="1010"/>
                  </a:lnTo>
                  <a:lnTo>
                    <a:pt x="134" y="1010"/>
                  </a:lnTo>
                  <a:lnTo>
                    <a:pt x="134" y="998"/>
                  </a:lnTo>
                  <a:lnTo>
                    <a:pt x="134" y="989"/>
                  </a:lnTo>
                  <a:lnTo>
                    <a:pt x="125" y="989"/>
                  </a:lnTo>
                  <a:lnTo>
                    <a:pt x="134" y="989"/>
                  </a:lnTo>
                  <a:lnTo>
                    <a:pt x="134" y="979"/>
                  </a:lnTo>
                  <a:lnTo>
                    <a:pt x="125" y="979"/>
                  </a:lnTo>
                  <a:lnTo>
                    <a:pt x="134" y="979"/>
                  </a:lnTo>
                  <a:lnTo>
                    <a:pt x="125" y="969"/>
                  </a:lnTo>
                  <a:lnTo>
                    <a:pt x="125" y="960"/>
                  </a:lnTo>
                  <a:lnTo>
                    <a:pt x="134" y="960"/>
                  </a:lnTo>
                  <a:lnTo>
                    <a:pt x="144" y="960"/>
                  </a:lnTo>
                  <a:lnTo>
                    <a:pt x="144" y="969"/>
                  </a:lnTo>
                  <a:lnTo>
                    <a:pt x="144" y="979"/>
                  </a:lnTo>
                  <a:lnTo>
                    <a:pt x="153" y="979"/>
                  </a:lnTo>
                  <a:lnTo>
                    <a:pt x="153" y="989"/>
                  </a:lnTo>
                  <a:lnTo>
                    <a:pt x="153" y="998"/>
                  </a:lnTo>
                  <a:lnTo>
                    <a:pt x="163" y="998"/>
                  </a:lnTo>
                  <a:lnTo>
                    <a:pt x="163" y="1010"/>
                  </a:lnTo>
                  <a:lnTo>
                    <a:pt x="173" y="1010"/>
                  </a:lnTo>
                  <a:lnTo>
                    <a:pt x="182" y="1010"/>
                  </a:lnTo>
                  <a:lnTo>
                    <a:pt x="182" y="998"/>
                  </a:lnTo>
                  <a:lnTo>
                    <a:pt x="182" y="1010"/>
                  </a:lnTo>
                  <a:lnTo>
                    <a:pt x="182" y="998"/>
                  </a:lnTo>
                  <a:lnTo>
                    <a:pt x="173" y="998"/>
                  </a:lnTo>
                  <a:lnTo>
                    <a:pt x="163" y="998"/>
                  </a:lnTo>
                  <a:lnTo>
                    <a:pt x="163" y="989"/>
                  </a:lnTo>
                  <a:lnTo>
                    <a:pt x="153" y="989"/>
                  </a:lnTo>
                  <a:lnTo>
                    <a:pt x="153" y="979"/>
                  </a:lnTo>
                  <a:lnTo>
                    <a:pt x="163" y="979"/>
                  </a:lnTo>
                  <a:lnTo>
                    <a:pt x="173" y="960"/>
                  </a:lnTo>
                  <a:lnTo>
                    <a:pt x="163" y="969"/>
                  </a:lnTo>
                  <a:lnTo>
                    <a:pt x="163" y="960"/>
                  </a:lnTo>
                  <a:lnTo>
                    <a:pt x="173" y="950"/>
                  </a:lnTo>
                  <a:lnTo>
                    <a:pt x="173" y="939"/>
                  </a:lnTo>
                  <a:lnTo>
                    <a:pt x="182" y="920"/>
                  </a:lnTo>
                  <a:lnTo>
                    <a:pt x="182" y="900"/>
                  </a:lnTo>
                  <a:lnTo>
                    <a:pt x="173" y="900"/>
                  </a:lnTo>
                  <a:lnTo>
                    <a:pt x="182" y="900"/>
                  </a:lnTo>
                  <a:lnTo>
                    <a:pt x="192" y="900"/>
                  </a:lnTo>
                  <a:lnTo>
                    <a:pt x="173" y="900"/>
                  </a:lnTo>
                  <a:lnTo>
                    <a:pt x="173" y="891"/>
                  </a:lnTo>
                  <a:lnTo>
                    <a:pt x="173" y="881"/>
                  </a:lnTo>
                  <a:lnTo>
                    <a:pt x="163" y="870"/>
                  </a:lnTo>
                  <a:lnTo>
                    <a:pt x="153" y="870"/>
                  </a:lnTo>
                  <a:lnTo>
                    <a:pt x="144" y="870"/>
                  </a:lnTo>
                  <a:lnTo>
                    <a:pt x="134" y="881"/>
                  </a:lnTo>
                  <a:lnTo>
                    <a:pt x="134" y="891"/>
                  </a:lnTo>
                  <a:lnTo>
                    <a:pt x="125" y="891"/>
                  </a:lnTo>
                  <a:lnTo>
                    <a:pt x="125" y="900"/>
                  </a:lnTo>
                  <a:lnTo>
                    <a:pt x="125" y="891"/>
                  </a:lnTo>
                  <a:lnTo>
                    <a:pt x="125" y="881"/>
                  </a:lnTo>
                  <a:lnTo>
                    <a:pt x="115" y="881"/>
                  </a:lnTo>
                  <a:lnTo>
                    <a:pt x="105" y="881"/>
                  </a:lnTo>
                  <a:lnTo>
                    <a:pt x="105" y="870"/>
                  </a:lnTo>
                  <a:lnTo>
                    <a:pt x="105" y="860"/>
                  </a:lnTo>
                  <a:lnTo>
                    <a:pt x="115" y="850"/>
                  </a:lnTo>
                  <a:lnTo>
                    <a:pt x="115" y="841"/>
                  </a:lnTo>
                  <a:lnTo>
                    <a:pt x="105" y="831"/>
                  </a:lnTo>
                  <a:lnTo>
                    <a:pt x="105" y="822"/>
                  </a:lnTo>
                  <a:lnTo>
                    <a:pt x="115" y="822"/>
                  </a:lnTo>
                  <a:lnTo>
                    <a:pt x="115" y="810"/>
                  </a:lnTo>
                  <a:lnTo>
                    <a:pt x="115" y="801"/>
                  </a:lnTo>
                  <a:lnTo>
                    <a:pt x="115" y="791"/>
                  </a:lnTo>
                  <a:lnTo>
                    <a:pt x="105" y="791"/>
                  </a:lnTo>
                  <a:lnTo>
                    <a:pt x="105" y="781"/>
                  </a:lnTo>
                  <a:lnTo>
                    <a:pt x="115" y="781"/>
                  </a:lnTo>
                  <a:lnTo>
                    <a:pt x="115" y="791"/>
                  </a:lnTo>
                  <a:lnTo>
                    <a:pt x="125" y="791"/>
                  </a:lnTo>
                  <a:lnTo>
                    <a:pt x="125" y="781"/>
                  </a:lnTo>
                  <a:lnTo>
                    <a:pt x="134" y="781"/>
                  </a:lnTo>
                  <a:lnTo>
                    <a:pt x="144" y="781"/>
                  </a:lnTo>
                  <a:lnTo>
                    <a:pt x="144" y="772"/>
                  </a:lnTo>
                  <a:lnTo>
                    <a:pt x="153" y="762"/>
                  </a:lnTo>
                  <a:lnTo>
                    <a:pt x="153" y="753"/>
                  </a:lnTo>
                  <a:lnTo>
                    <a:pt x="153" y="741"/>
                  </a:lnTo>
                  <a:lnTo>
                    <a:pt x="144" y="731"/>
                  </a:lnTo>
                  <a:lnTo>
                    <a:pt x="144" y="722"/>
                  </a:lnTo>
                  <a:lnTo>
                    <a:pt x="144" y="703"/>
                  </a:lnTo>
                  <a:lnTo>
                    <a:pt x="144" y="693"/>
                  </a:lnTo>
                  <a:lnTo>
                    <a:pt x="144" y="682"/>
                  </a:lnTo>
                  <a:lnTo>
                    <a:pt x="144" y="672"/>
                  </a:lnTo>
                  <a:lnTo>
                    <a:pt x="144" y="662"/>
                  </a:lnTo>
                  <a:lnTo>
                    <a:pt x="153" y="662"/>
                  </a:lnTo>
                  <a:lnTo>
                    <a:pt x="153" y="653"/>
                  </a:lnTo>
                  <a:lnTo>
                    <a:pt x="153" y="643"/>
                  </a:lnTo>
                  <a:lnTo>
                    <a:pt x="153" y="634"/>
                  </a:lnTo>
                  <a:lnTo>
                    <a:pt x="144" y="634"/>
                  </a:lnTo>
                  <a:lnTo>
                    <a:pt x="153" y="634"/>
                  </a:lnTo>
                  <a:lnTo>
                    <a:pt x="144" y="634"/>
                  </a:lnTo>
                  <a:lnTo>
                    <a:pt x="144" y="624"/>
                  </a:lnTo>
                  <a:lnTo>
                    <a:pt x="144" y="612"/>
                  </a:lnTo>
                  <a:lnTo>
                    <a:pt x="134" y="612"/>
                  </a:lnTo>
                  <a:lnTo>
                    <a:pt x="134" y="603"/>
                  </a:lnTo>
                  <a:lnTo>
                    <a:pt x="125" y="603"/>
                  </a:lnTo>
                  <a:lnTo>
                    <a:pt x="115" y="603"/>
                  </a:lnTo>
                  <a:lnTo>
                    <a:pt x="105" y="603"/>
                  </a:lnTo>
                  <a:lnTo>
                    <a:pt x="105" y="593"/>
                  </a:lnTo>
                  <a:lnTo>
                    <a:pt x="105" y="584"/>
                  </a:lnTo>
                  <a:lnTo>
                    <a:pt x="115" y="584"/>
                  </a:lnTo>
                  <a:lnTo>
                    <a:pt x="115" y="574"/>
                  </a:lnTo>
                  <a:lnTo>
                    <a:pt x="115" y="564"/>
                  </a:lnTo>
                  <a:lnTo>
                    <a:pt x="115" y="553"/>
                  </a:lnTo>
                  <a:lnTo>
                    <a:pt x="115" y="543"/>
                  </a:lnTo>
                  <a:lnTo>
                    <a:pt x="115" y="534"/>
                  </a:lnTo>
                  <a:lnTo>
                    <a:pt x="115" y="524"/>
                  </a:lnTo>
                  <a:lnTo>
                    <a:pt x="105" y="524"/>
                  </a:lnTo>
                  <a:lnTo>
                    <a:pt x="105" y="515"/>
                  </a:lnTo>
                  <a:lnTo>
                    <a:pt x="105" y="505"/>
                  </a:lnTo>
                  <a:lnTo>
                    <a:pt x="96" y="505"/>
                  </a:lnTo>
                  <a:lnTo>
                    <a:pt x="96" y="493"/>
                  </a:lnTo>
                  <a:lnTo>
                    <a:pt x="86" y="493"/>
                  </a:lnTo>
                  <a:lnTo>
                    <a:pt x="86" y="484"/>
                  </a:lnTo>
                  <a:lnTo>
                    <a:pt x="86" y="474"/>
                  </a:lnTo>
                  <a:lnTo>
                    <a:pt x="86" y="465"/>
                  </a:lnTo>
                  <a:lnTo>
                    <a:pt x="77" y="465"/>
                  </a:lnTo>
                  <a:lnTo>
                    <a:pt x="77" y="455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67" y="436"/>
                  </a:lnTo>
                  <a:lnTo>
                    <a:pt x="67" y="445"/>
                  </a:lnTo>
                  <a:lnTo>
                    <a:pt x="67" y="436"/>
                  </a:lnTo>
                  <a:lnTo>
                    <a:pt x="57" y="445"/>
                  </a:lnTo>
                  <a:lnTo>
                    <a:pt x="48" y="445"/>
                  </a:lnTo>
                  <a:lnTo>
                    <a:pt x="48" y="455"/>
                  </a:lnTo>
                  <a:lnTo>
                    <a:pt x="38" y="455"/>
                  </a:lnTo>
                  <a:lnTo>
                    <a:pt x="29" y="455"/>
                  </a:lnTo>
                  <a:lnTo>
                    <a:pt x="29" y="445"/>
                  </a:lnTo>
                  <a:lnTo>
                    <a:pt x="29" y="436"/>
                  </a:lnTo>
                  <a:lnTo>
                    <a:pt x="38" y="436"/>
                  </a:lnTo>
                  <a:lnTo>
                    <a:pt x="38" y="424"/>
                  </a:lnTo>
                  <a:lnTo>
                    <a:pt x="29" y="424"/>
                  </a:lnTo>
                  <a:lnTo>
                    <a:pt x="19" y="424"/>
                  </a:lnTo>
                  <a:lnTo>
                    <a:pt x="29" y="424"/>
                  </a:lnTo>
                  <a:lnTo>
                    <a:pt x="19" y="424"/>
                  </a:lnTo>
                  <a:lnTo>
                    <a:pt x="19" y="436"/>
                  </a:lnTo>
                  <a:lnTo>
                    <a:pt x="9" y="436"/>
                  </a:lnTo>
                  <a:lnTo>
                    <a:pt x="9" y="445"/>
                  </a:lnTo>
                  <a:lnTo>
                    <a:pt x="19" y="445"/>
                  </a:lnTo>
                  <a:lnTo>
                    <a:pt x="9" y="445"/>
                  </a:lnTo>
                  <a:lnTo>
                    <a:pt x="9" y="455"/>
                  </a:lnTo>
                  <a:lnTo>
                    <a:pt x="9" y="445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24"/>
                  </a:lnTo>
                  <a:lnTo>
                    <a:pt x="0" y="415"/>
                  </a:lnTo>
                  <a:lnTo>
                    <a:pt x="9" y="415"/>
                  </a:lnTo>
                  <a:lnTo>
                    <a:pt x="19" y="415"/>
                  </a:lnTo>
                  <a:lnTo>
                    <a:pt x="19" y="405"/>
                  </a:lnTo>
                  <a:lnTo>
                    <a:pt x="29" y="396"/>
                  </a:lnTo>
                  <a:lnTo>
                    <a:pt x="29" y="386"/>
                  </a:lnTo>
                  <a:lnTo>
                    <a:pt x="29" y="376"/>
                  </a:lnTo>
                  <a:lnTo>
                    <a:pt x="19" y="376"/>
                  </a:lnTo>
                  <a:lnTo>
                    <a:pt x="19" y="365"/>
                  </a:lnTo>
                  <a:lnTo>
                    <a:pt x="9" y="365"/>
                  </a:lnTo>
                  <a:lnTo>
                    <a:pt x="9" y="355"/>
                  </a:lnTo>
                  <a:lnTo>
                    <a:pt x="0" y="355"/>
                  </a:lnTo>
                  <a:close/>
                  <a:moveTo>
                    <a:pt x="460" y="50"/>
                  </a:moveTo>
                  <a:lnTo>
                    <a:pt x="460" y="39"/>
                  </a:lnTo>
                  <a:lnTo>
                    <a:pt x="470" y="39"/>
                  </a:lnTo>
                  <a:lnTo>
                    <a:pt x="470" y="50"/>
                  </a:lnTo>
                  <a:lnTo>
                    <a:pt x="460" y="50"/>
                  </a:lnTo>
                  <a:close/>
                  <a:moveTo>
                    <a:pt x="556" y="50"/>
                  </a:moveTo>
                  <a:lnTo>
                    <a:pt x="547" y="50"/>
                  </a:lnTo>
                  <a:lnTo>
                    <a:pt x="556" y="39"/>
                  </a:lnTo>
                  <a:lnTo>
                    <a:pt x="547" y="39"/>
                  </a:lnTo>
                  <a:lnTo>
                    <a:pt x="556" y="39"/>
                  </a:lnTo>
                  <a:lnTo>
                    <a:pt x="566" y="39"/>
                  </a:lnTo>
                  <a:lnTo>
                    <a:pt x="566" y="50"/>
                  </a:lnTo>
                  <a:lnTo>
                    <a:pt x="556" y="50"/>
                  </a:lnTo>
                  <a:close/>
                  <a:moveTo>
                    <a:pt x="547" y="10"/>
                  </a:moveTo>
                  <a:lnTo>
                    <a:pt x="556" y="10"/>
                  </a:lnTo>
                  <a:lnTo>
                    <a:pt x="556" y="0"/>
                  </a:lnTo>
                  <a:lnTo>
                    <a:pt x="556" y="10"/>
                  </a:lnTo>
                  <a:lnTo>
                    <a:pt x="556" y="0"/>
                  </a:lnTo>
                  <a:lnTo>
                    <a:pt x="556" y="10"/>
                  </a:lnTo>
                  <a:lnTo>
                    <a:pt x="566" y="10"/>
                  </a:lnTo>
                  <a:lnTo>
                    <a:pt x="556" y="10"/>
                  </a:lnTo>
                  <a:lnTo>
                    <a:pt x="547" y="10"/>
                  </a:lnTo>
                  <a:close/>
                  <a:moveTo>
                    <a:pt x="556" y="19"/>
                  </a:moveTo>
                  <a:lnTo>
                    <a:pt x="556" y="10"/>
                  </a:lnTo>
                  <a:lnTo>
                    <a:pt x="566" y="19"/>
                  </a:lnTo>
                  <a:lnTo>
                    <a:pt x="556" y="19"/>
                  </a:lnTo>
                  <a:close/>
                  <a:moveTo>
                    <a:pt x="566" y="10"/>
                  </a:moveTo>
                  <a:lnTo>
                    <a:pt x="576" y="0"/>
                  </a:lnTo>
                  <a:lnTo>
                    <a:pt x="576" y="10"/>
                  </a:lnTo>
                  <a:lnTo>
                    <a:pt x="566" y="10"/>
                  </a:lnTo>
                  <a:lnTo>
                    <a:pt x="566" y="19"/>
                  </a:lnTo>
                  <a:lnTo>
                    <a:pt x="566" y="10"/>
                  </a:lnTo>
                  <a:close/>
                  <a:moveTo>
                    <a:pt x="566" y="0"/>
                  </a:moveTo>
                  <a:lnTo>
                    <a:pt x="576" y="0"/>
                  </a:lnTo>
                  <a:lnTo>
                    <a:pt x="566" y="0"/>
                  </a:lnTo>
                  <a:close/>
                  <a:moveTo>
                    <a:pt x="585" y="10"/>
                  </a:moveTo>
                  <a:lnTo>
                    <a:pt x="576" y="10"/>
                  </a:lnTo>
                  <a:lnTo>
                    <a:pt x="585" y="10"/>
                  </a:lnTo>
                  <a:close/>
                  <a:moveTo>
                    <a:pt x="585" y="79"/>
                  </a:moveTo>
                  <a:lnTo>
                    <a:pt x="576" y="79"/>
                  </a:lnTo>
                  <a:lnTo>
                    <a:pt x="585" y="69"/>
                  </a:lnTo>
                  <a:lnTo>
                    <a:pt x="595" y="69"/>
                  </a:lnTo>
                  <a:lnTo>
                    <a:pt x="595" y="79"/>
                  </a:lnTo>
                  <a:lnTo>
                    <a:pt x="585" y="79"/>
                  </a:lnTo>
                  <a:close/>
                  <a:moveTo>
                    <a:pt x="566" y="60"/>
                  </a:moveTo>
                  <a:lnTo>
                    <a:pt x="566" y="50"/>
                  </a:lnTo>
                  <a:lnTo>
                    <a:pt x="576" y="50"/>
                  </a:lnTo>
                  <a:lnTo>
                    <a:pt x="576" y="39"/>
                  </a:lnTo>
                  <a:lnTo>
                    <a:pt x="576" y="50"/>
                  </a:lnTo>
                  <a:lnTo>
                    <a:pt x="585" y="39"/>
                  </a:lnTo>
                  <a:lnTo>
                    <a:pt x="585" y="29"/>
                  </a:lnTo>
                  <a:lnTo>
                    <a:pt x="585" y="39"/>
                  </a:lnTo>
                  <a:lnTo>
                    <a:pt x="585" y="29"/>
                  </a:lnTo>
                  <a:lnTo>
                    <a:pt x="595" y="29"/>
                  </a:lnTo>
                  <a:lnTo>
                    <a:pt x="595" y="39"/>
                  </a:lnTo>
                  <a:lnTo>
                    <a:pt x="595" y="50"/>
                  </a:lnTo>
                  <a:lnTo>
                    <a:pt x="595" y="60"/>
                  </a:lnTo>
                  <a:lnTo>
                    <a:pt x="595" y="50"/>
                  </a:lnTo>
                  <a:lnTo>
                    <a:pt x="595" y="60"/>
                  </a:lnTo>
                  <a:lnTo>
                    <a:pt x="585" y="60"/>
                  </a:lnTo>
                  <a:lnTo>
                    <a:pt x="585" y="69"/>
                  </a:lnTo>
                  <a:lnTo>
                    <a:pt x="576" y="60"/>
                  </a:lnTo>
                  <a:lnTo>
                    <a:pt x="576" y="69"/>
                  </a:lnTo>
                  <a:lnTo>
                    <a:pt x="576" y="60"/>
                  </a:lnTo>
                  <a:lnTo>
                    <a:pt x="576" y="69"/>
                  </a:lnTo>
                  <a:lnTo>
                    <a:pt x="576" y="60"/>
                  </a:lnTo>
                  <a:lnTo>
                    <a:pt x="566" y="60"/>
                  </a:lnTo>
                  <a:lnTo>
                    <a:pt x="576" y="60"/>
                  </a:lnTo>
                  <a:lnTo>
                    <a:pt x="576" y="50"/>
                  </a:lnTo>
                  <a:lnTo>
                    <a:pt x="566" y="60"/>
                  </a:lnTo>
                  <a:close/>
                  <a:moveTo>
                    <a:pt x="595" y="50"/>
                  </a:moveTo>
                  <a:lnTo>
                    <a:pt x="604" y="50"/>
                  </a:lnTo>
                  <a:lnTo>
                    <a:pt x="595" y="50"/>
                  </a:lnTo>
                  <a:close/>
                  <a:moveTo>
                    <a:pt x="595" y="79"/>
                  </a:moveTo>
                  <a:lnTo>
                    <a:pt x="604" y="79"/>
                  </a:lnTo>
                  <a:lnTo>
                    <a:pt x="604" y="69"/>
                  </a:lnTo>
                  <a:lnTo>
                    <a:pt x="604" y="60"/>
                  </a:lnTo>
                  <a:lnTo>
                    <a:pt x="604" y="50"/>
                  </a:lnTo>
                  <a:lnTo>
                    <a:pt x="614" y="50"/>
                  </a:lnTo>
                  <a:lnTo>
                    <a:pt x="604" y="50"/>
                  </a:lnTo>
                  <a:lnTo>
                    <a:pt x="604" y="39"/>
                  </a:lnTo>
                  <a:lnTo>
                    <a:pt x="614" y="39"/>
                  </a:lnTo>
                  <a:lnTo>
                    <a:pt x="614" y="50"/>
                  </a:lnTo>
                  <a:lnTo>
                    <a:pt x="614" y="39"/>
                  </a:lnTo>
                  <a:lnTo>
                    <a:pt x="614" y="50"/>
                  </a:lnTo>
                  <a:lnTo>
                    <a:pt x="624" y="50"/>
                  </a:lnTo>
                  <a:lnTo>
                    <a:pt x="614" y="50"/>
                  </a:lnTo>
                  <a:lnTo>
                    <a:pt x="614" y="60"/>
                  </a:lnTo>
                  <a:lnTo>
                    <a:pt x="624" y="60"/>
                  </a:lnTo>
                  <a:lnTo>
                    <a:pt x="614" y="60"/>
                  </a:lnTo>
                  <a:lnTo>
                    <a:pt x="614" y="69"/>
                  </a:lnTo>
                  <a:lnTo>
                    <a:pt x="614" y="79"/>
                  </a:lnTo>
                  <a:lnTo>
                    <a:pt x="624" y="79"/>
                  </a:lnTo>
                  <a:lnTo>
                    <a:pt x="614" y="79"/>
                  </a:lnTo>
                  <a:lnTo>
                    <a:pt x="614" y="88"/>
                  </a:lnTo>
                  <a:lnTo>
                    <a:pt x="614" y="79"/>
                  </a:lnTo>
                  <a:lnTo>
                    <a:pt x="604" y="79"/>
                  </a:lnTo>
                  <a:lnTo>
                    <a:pt x="604" y="88"/>
                  </a:lnTo>
                  <a:lnTo>
                    <a:pt x="595" y="88"/>
                  </a:lnTo>
                  <a:lnTo>
                    <a:pt x="595" y="79"/>
                  </a:lnTo>
                  <a:close/>
                  <a:moveTo>
                    <a:pt x="633" y="1396"/>
                  </a:moveTo>
                  <a:lnTo>
                    <a:pt x="633" y="1384"/>
                  </a:lnTo>
                  <a:lnTo>
                    <a:pt x="633" y="1396"/>
                  </a:lnTo>
                  <a:close/>
                  <a:moveTo>
                    <a:pt x="633" y="88"/>
                  </a:moveTo>
                  <a:lnTo>
                    <a:pt x="643" y="88"/>
                  </a:lnTo>
                  <a:lnTo>
                    <a:pt x="643" y="98"/>
                  </a:lnTo>
                  <a:lnTo>
                    <a:pt x="633" y="98"/>
                  </a:lnTo>
                  <a:lnTo>
                    <a:pt x="633" y="88"/>
                  </a:lnTo>
                  <a:close/>
                  <a:moveTo>
                    <a:pt x="662" y="158"/>
                  </a:moveTo>
                  <a:lnTo>
                    <a:pt x="662" y="148"/>
                  </a:lnTo>
                  <a:lnTo>
                    <a:pt x="662" y="158"/>
                  </a:lnTo>
                  <a:close/>
                  <a:moveTo>
                    <a:pt x="672" y="1365"/>
                  </a:moveTo>
                  <a:lnTo>
                    <a:pt x="672" y="1355"/>
                  </a:lnTo>
                  <a:lnTo>
                    <a:pt x="672" y="1365"/>
                  </a:lnTo>
                  <a:close/>
                  <a:moveTo>
                    <a:pt x="672" y="148"/>
                  </a:moveTo>
                  <a:lnTo>
                    <a:pt x="681" y="148"/>
                  </a:lnTo>
                  <a:lnTo>
                    <a:pt x="672" y="148"/>
                  </a:lnTo>
                  <a:close/>
                  <a:moveTo>
                    <a:pt x="700" y="267"/>
                  </a:moveTo>
                  <a:lnTo>
                    <a:pt x="691" y="267"/>
                  </a:lnTo>
                  <a:lnTo>
                    <a:pt x="700" y="267"/>
                  </a:lnTo>
                  <a:close/>
                  <a:moveTo>
                    <a:pt x="710" y="267"/>
                  </a:moveTo>
                  <a:lnTo>
                    <a:pt x="710" y="257"/>
                  </a:lnTo>
                  <a:lnTo>
                    <a:pt x="720" y="257"/>
                  </a:lnTo>
                  <a:lnTo>
                    <a:pt x="729" y="248"/>
                  </a:lnTo>
                  <a:lnTo>
                    <a:pt x="739" y="236"/>
                  </a:lnTo>
                  <a:lnTo>
                    <a:pt x="739" y="248"/>
                  </a:lnTo>
                  <a:lnTo>
                    <a:pt x="739" y="257"/>
                  </a:lnTo>
                  <a:lnTo>
                    <a:pt x="729" y="257"/>
                  </a:lnTo>
                  <a:lnTo>
                    <a:pt x="720" y="257"/>
                  </a:lnTo>
                  <a:lnTo>
                    <a:pt x="720" y="267"/>
                  </a:lnTo>
                  <a:lnTo>
                    <a:pt x="710" y="267"/>
                  </a:lnTo>
                  <a:close/>
                  <a:moveTo>
                    <a:pt x="729" y="277"/>
                  </a:moveTo>
                  <a:lnTo>
                    <a:pt x="720" y="277"/>
                  </a:lnTo>
                  <a:lnTo>
                    <a:pt x="729" y="277"/>
                  </a:lnTo>
                  <a:lnTo>
                    <a:pt x="739" y="277"/>
                  </a:lnTo>
                  <a:lnTo>
                    <a:pt x="739" y="286"/>
                  </a:lnTo>
                  <a:lnTo>
                    <a:pt x="729" y="286"/>
                  </a:lnTo>
                  <a:lnTo>
                    <a:pt x="729" y="27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gray">
            <a:xfrm rot="160035">
              <a:off x="7272188" y="5414566"/>
              <a:ext cx="1450031" cy="1012401"/>
            </a:xfrm>
            <a:custGeom>
              <a:avLst/>
              <a:gdLst>
                <a:gd name="T0" fmla="*/ 17 w 1756"/>
                <a:gd name="T1" fmla="*/ 343 h 1386"/>
                <a:gd name="T2" fmla="*/ 7 w 1756"/>
                <a:gd name="T3" fmla="*/ 148 h 1386"/>
                <a:gd name="T4" fmla="*/ 14 w 1756"/>
                <a:gd name="T5" fmla="*/ 148 h 1386"/>
                <a:gd name="T6" fmla="*/ 46 w 1756"/>
                <a:gd name="T7" fmla="*/ 158 h 1386"/>
                <a:gd name="T8" fmla="*/ 46 w 1756"/>
                <a:gd name="T9" fmla="*/ 146 h 1386"/>
                <a:gd name="T10" fmla="*/ 55 w 1756"/>
                <a:gd name="T11" fmla="*/ 163 h 1386"/>
                <a:gd name="T12" fmla="*/ 75 w 1756"/>
                <a:gd name="T13" fmla="*/ 314 h 1386"/>
                <a:gd name="T14" fmla="*/ 137 w 1756"/>
                <a:gd name="T15" fmla="*/ 32 h 1386"/>
                <a:gd name="T16" fmla="*/ 195 w 1756"/>
                <a:gd name="T17" fmla="*/ 284 h 1386"/>
                <a:gd name="T18" fmla="*/ 60 w 1756"/>
                <a:gd name="T19" fmla="*/ 168 h 1386"/>
                <a:gd name="T20" fmla="*/ 62 w 1756"/>
                <a:gd name="T21" fmla="*/ 143 h 1386"/>
                <a:gd name="T22" fmla="*/ 82 w 1756"/>
                <a:gd name="T23" fmla="*/ 131 h 1386"/>
                <a:gd name="T24" fmla="*/ 94 w 1756"/>
                <a:gd name="T25" fmla="*/ 116 h 1386"/>
                <a:gd name="T26" fmla="*/ 108 w 1756"/>
                <a:gd name="T27" fmla="*/ 135 h 1386"/>
                <a:gd name="T28" fmla="*/ 130 w 1756"/>
                <a:gd name="T29" fmla="*/ 121 h 1386"/>
                <a:gd name="T30" fmla="*/ 144 w 1756"/>
                <a:gd name="T31" fmla="*/ 113 h 1386"/>
                <a:gd name="T32" fmla="*/ 168 w 1756"/>
                <a:gd name="T33" fmla="*/ 111 h 1386"/>
                <a:gd name="T34" fmla="*/ 183 w 1756"/>
                <a:gd name="T35" fmla="*/ 123 h 1386"/>
                <a:gd name="T36" fmla="*/ 195 w 1756"/>
                <a:gd name="T37" fmla="*/ 133 h 1386"/>
                <a:gd name="T38" fmla="*/ 211 w 1756"/>
                <a:gd name="T39" fmla="*/ 143 h 1386"/>
                <a:gd name="T40" fmla="*/ 239 w 1756"/>
                <a:gd name="T41" fmla="*/ 133 h 1386"/>
                <a:gd name="T42" fmla="*/ 267 w 1756"/>
                <a:gd name="T43" fmla="*/ 131 h 1386"/>
                <a:gd name="T44" fmla="*/ 295 w 1756"/>
                <a:gd name="T45" fmla="*/ 126 h 1386"/>
                <a:gd name="T46" fmla="*/ 324 w 1756"/>
                <a:gd name="T47" fmla="*/ 118 h 1386"/>
                <a:gd name="T48" fmla="*/ 353 w 1756"/>
                <a:gd name="T49" fmla="*/ 99 h 1386"/>
                <a:gd name="T50" fmla="*/ 372 w 1756"/>
                <a:gd name="T51" fmla="*/ 109 h 1386"/>
                <a:gd name="T52" fmla="*/ 391 w 1756"/>
                <a:gd name="T53" fmla="*/ 88 h 1386"/>
                <a:gd name="T54" fmla="*/ 394 w 1756"/>
                <a:gd name="T55" fmla="*/ 94 h 1386"/>
                <a:gd name="T56" fmla="*/ 425 w 1756"/>
                <a:gd name="T57" fmla="*/ 76 h 1386"/>
                <a:gd name="T58" fmla="*/ 430 w 1756"/>
                <a:gd name="T59" fmla="*/ 91 h 1386"/>
                <a:gd name="T60" fmla="*/ 425 w 1756"/>
                <a:gd name="T61" fmla="*/ 113 h 1386"/>
                <a:gd name="T62" fmla="*/ 408 w 1756"/>
                <a:gd name="T63" fmla="*/ 141 h 1386"/>
                <a:gd name="T64" fmla="*/ 394 w 1756"/>
                <a:gd name="T65" fmla="*/ 163 h 1386"/>
                <a:gd name="T66" fmla="*/ 389 w 1756"/>
                <a:gd name="T67" fmla="*/ 195 h 1386"/>
                <a:gd name="T68" fmla="*/ 382 w 1756"/>
                <a:gd name="T69" fmla="*/ 212 h 1386"/>
                <a:gd name="T70" fmla="*/ 396 w 1756"/>
                <a:gd name="T71" fmla="*/ 239 h 1386"/>
                <a:gd name="T72" fmla="*/ 399 w 1756"/>
                <a:gd name="T73" fmla="*/ 247 h 1386"/>
                <a:gd name="T74" fmla="*/ 406 w 1756"/>
                <a:gd name="T75" fmla="*/ 267 h 1386"/>
                <a:gd name="T76" fmla="*/ 411 w 1756"/>
                <a:gd name="T77" fmla="*/ 279 h 1386"/>
                <a:gd name="T78" fmla="*/ 408 w 1756"/>
                <a:gd name="T79" fmla="*/ 286 h 1386"/>
                <a:gd name="T80" fmla="*/ 394 w 1756"/>
                <a:gd name="T81" fmla="*/ 306 h 1386"/>
                <a:gd name="T82" fmla="*/ 394 w 1756"/>
                <a:gd name="T83" fmla="*/ 328 h 1386"/>
                <a:gd name="T84" fmla="*/ 384 w 1756"/>
                <a:gd name="T85" fmla="*/ 336 h 1386"/>
                <a:gd name="T86" fmla="*/ 353 w 1756"/>
                <a:gd name="T87" fmla="*/ 336 h 1386"/>
                <a:gd name="T88" fmla="*/ 327 w 1756"/>
                <a:gd name="T89" fmla="*/ 326 h 1386"/>
                <a:gd name="T90" fmla="*/ 307 w 1756"/>
                <a:gd name="T91" fmla="*/ 308 h 1386"/>
                <a:gd name="T92" fmla="*/ 274 w 1756"/>
                <a:gd name="T93" fmla="*/ 279 h 1386"/>
                <a:gd name="T94" fmla="*/ 244 w 1756"/>
                <a:gd name="T95" fmla="*/ 281 h 1386"/>
                <a:gd name="T96" fmla="*/ 219 w 1756"/>
                <a:gd name="T97" fmla="*/ 271 h 1386"/>
                <a:gd name="T98" fmla="*/ 197 w 1756"/>
                <a:gd name="T99" fmla="*/ 252 h 1386"/>
                <a:gd name="T100" fmla="*/ 183 w 1756"/>
                <a:gd name="T101" fmla="*/ 252 h 1386"/>
                <a:gd name="T102" fmla="*/ 163 w 1756"/>
                <a:gd name="T103" fmla="*/ 237 h 1386"/>
                <a:gd name="T104" fmla="*/ 142 w 1756"/>
                <a:gd name="T105" fmla="*/ 222 h 1386"/>
                <a:gd name="T106" fmla="*/ 115 w 1756"/>
                <a:gd name="T107" fmla="*/ 210 h 1386"/>
                <a:gd name="T108" fmla="*/ 80 w 1756"/>
                <a:gd name="T109" fmla="*/ 205 h 1386"/>
                <a:gd name="T110" fmla="*/ 62 w 1756"/>
                <a:gd name="T111" fmla="*/ 190 h 1386"/>
                <a:gd name="T112" fmla="*/ 283 w 1756"/>
                <a:gd name="T113" fmla="*/ 49 h 1386"/>
                <a:gd name="T114" fmla="*/ 336 w 1756"/>
                <a:gd name="T115" fmla="*/ 39 h 1386"/>
                <a:gd name="T116" fmla="*/ 348 w 1756"/>
                <a:gd name="T117" fmla="*/ 49 h 1386"/>
                <a:gd name="T118" fmla="*/ 348 w 1756"/>
                <a:gd name="T119" fmla="*/ 56 h 1386"/>
                <a:gd name="T120" fmla="*/ 360 w 1756"/>
                <a:gd name="T121" fmla="*/ 71 h 1386"/>
                <a:gd name="T122" fmla="*/ 384 w 1756"/>
                <a:gd name="T123" fmla="*/ 0 h 1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56"/>
                <a:gd name="T187" fmla="*/ 0 h 1386"/>
                <a:gd name="T188" fmla="*/ 1756 w 1756"/>
                <a:gd name="T189" fmla="*/ 1386 h 13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56" h="1386">
                  <a:moveTo>
                    <a:pt x="0" y="1336"/>
                  </a:moveTo>
                  <a:lnTo>
                    <a:pt x="0" y="1326"/>
                  </a:lnTo>
                  <a:lnTo>
                    <a:pt x="9" y="1326"/>
                  </a:lnTo>
                  <a:lnTo>
                    <a:pt x="19" y="1326"/>
                  </a:lnTo>
                  <a:lnTo>
                    <a:pt x="29" y="1326"/>
                  </a:lnTo>
                  <a:lnTo>
                    <a:pt x="29" y="1336"/>
                  </a:lnTo>
                  <a:lnTo>
                    <a:pt x="38" y="1336"/>
                  </a:lnTo>
                  <a:lnTo>
                    <a:pt x="48" y="1336"/>
                  </a:lnTo>
                  <a:lnTo>
                    <a:pt x="48" y="1346"/>
                  </a:lnTo>
                  <a:lnTo>
                    <a:pt x="57" y="1346"/>
                  </a:lnTo>
                  <a:lnTo>
                    <a:pt x="57" y="1355"/>
                  </a:lnTo>
                  <a:lnTo>
                    <a:pt x="67" y="1355"/>
                  </a:lnTo>
                  <a:lnTo>
                    <a:pt x="67" y="1365"/>
                  </a:lnTo>
                  <a:lnTo>
                    <a:pt x="67" y="1374"/>
                  </a:lnTo>
                  <a:lnTo>
                    <a:pt x="57" y="1374"/>
                  </a:lnTo>
                  <a:lnTo>
                    <a:pt x="57" y="1386"/>
                  </a:lnTo>
                  <a:lnTo>
                    <a:pt x="48" y="1386"/>
                  </a:lnTo>
                  <a:lnTo>
                    <a:pt x="38" y="1386"/>
                  </a:lnTo>
                  <a:lnTo>
                    <a:pt x="29" y="1386"/>
                  </a:lnTo>
                  <a:lnTo>
                    <a:pt x="29" y="1374"/>
                  </a:lnTo>
                  <a:lnTo>
                    <a:pt x="19" y="1374"/>
                  </a:lnTo>
                  <a:lnTo>
                    <a:pt x="19" y="1365"/>
                  </a:lnTo>
                  <a:lnTo>
                    <a:pt x="9" y="1365"/>
                  </a:lnTo>
                  <a:lnTo>
                    <a:pt x="9" y="1355"/>
                  </a:lnTo>
                  <a:lnTo>
                    <a:pt x="0" y="1355"/>
                  </a:lnTo>
                  <a:lnTo>
                    <a:pt x="0" y="1346"/>
                  </a:lnTo>
                  <a:lnTo>
                    <a:pt x="0" y="1336"/>
                  </a:lnTo>
                  <a:close/>
                  <a:moveTo>
                    <a:pt x="29" y="593"/>
                  </a:moveTo>
                  <a:lnTo>
                    <a:pt x="38" y="593"/>
                  </a:lnTo>
                  <a:lnTo>
                    <a:pt x="48" y="593"/>
                  </a:lnTo>
                  <a:lnTo>
                    <a:pt x="48" y="603"/>
                  </a:lnTo>
                  <a:lnTo>
                    <a:pt x="48" y="612"/>
                  </a:lnTo>
                  <a:lnTo>
                    <a:pt x="57" y="612"/>
                  </a:lnTo>
                  <a:lnTo>
                    <a:pt x="57" y="624"/>
                  </a:lnTo>
                  <a:lnTo>
                    <a:pt x="48" y="624"/>
                  </a:lnTo>
                  <a:lnTo>
                    <a:pt x="38" y="624"/>
                  </a:lnTo>
                  <a:lnTo>
                    <a:pt x="38" y="612"/>
                  </a:lnTo>
                  <a:lnTo>
                    <a:pt x="38" y="603"/>
                  </a:lnTo>
                  <a:lnTo>
                    <a:pt x="29" y="603"/>
                  </a:lnTo>
                  <a:lnTo>
                    <a:pt x="29" y="593"/>
                  </a:lnTo>
                  <a:close/>
                  <a:moveTo>
                    <a:pt x="48" y="593"/>
                  </a:moveTo>
                  <a:lnTo>
                    <a:pt x="57" y="593"/>
                  </a:lnTo>
                  <a:lnTo>
                    <a:pt x="48" y="593"/>
                  </a:lnTo>
                  <a:close/>
                  <a:moveTo>
                    <a:pt x="144" y="624"/>
                  </a:moveTo>
                  <a:lnTo>
                    <a:pt x="153" y="624"/>
                  </a:lnTo>
                  <a:lnTo>
                    <a:pt x="163" y="612"/>
                  </a:lnTo>
                  <a:lnTo>
                    <a:pt x="163" y="624"/>
                  </a:lnTo>
                  <a:lnTo>
                    <a:pt x="173" y="624"/>
                  </a:lnTo>
                  <a:lnTo>
                    <a:pt x="173" y="634"/>
                  </a:lnTo>
                  <a:lnTo>
                    <a:pt x="173" y="624"/>
                  </a:lnTo>
                  <a:lnTo>
                    <a:pt x="182" y="624"/>
                  </a:lnTo>
                  <a:lnTo>
                    <a:pt x="182" y="634"/>
                  </a:lnTo>
                  <a:lnTo>
                    <a:pt x="192" y="634"/>
                  </a:lnTo>
                  <a:lnTo>
                    <a:pt x="192" y="643"/>
                  </a:lnTo>
                  <a:lnTo>
                    <a:pt x="182" y="643"/>
                  </a:lnTo>
                  <a:lnTo>
                    <a:pt x="182" y="634"/>
                  </a:lnTo>
                  <a:lnTo>
                    <a:pt x="173" y="634"/>
                  </a:lnTo>
                  <a:lnTo>
                    <a:pt x="173" y="643"/>
                  </a:lnTo>
                  <a:lnTo>
                    <a:pt x="173" y="634"/>
                  </a:lnTo>
                  <a:lnTo>
                    <a:pt x="163" y="634"/>
                  </a:lnTo>
                  <a:lnTo>
                    <a:pt x="163" y="643"/>
                  </a:lnTo>
                  <a:lnTo>
                    <a:pt x="153" y="634"/>
                  </a:lnTo>
                  <a:lnTo>
                    <a:pt x="153" y="643"/>
                  </a:lnTo>
                  <a:lnTo>
                    <a:pt x="153" y="634"/>
                  </a:lnTo>
                  <a:lnTo>
                    <a:pt x="144" y="624"/>
                  </a:lnTo>
                  <a:close/>
                  <a:moveTo>
                    <a:pt x="173" y="593"/>
                  </a:moveTo>
                  <a:lnTo>
                    <a:pt x="173" y="584"/>
                  </a:lnTo>
                  <a:lnTo>
                    <a:pt x="173" y="574"/>
                  </a:lnTo>
                  <a:lnTo>
                    <a:pt x="182" y="574"/>
                  </a:lnTo>
                  <a:lnTo>
                    <a:pt x="182" y="584"/>
                  </a:lnTo>
                  <a:lnTo>
                    <a:pt x="182" y="593"/>
                  </a:lnTo>
                  <a:lnTo>
                    <a:pt x="173" y="593"/>
                  </a:lnTo>
                  <a:close/>
                  <a:moveTo>
                    <a:pt x="221" y="653"/>
                  </a:moveTo>
                  <a:lnTo>
                    <a:pt x="221" y="643"/>
                  </a:lnTo>
                  <a:lnTo>
                    <a:pt x="230" y="643"/>
                  </a:lnTo>
                  <a:lnTo>
                    <a:pt x="240" y="643"/>
                  </a:lnTo>
                  <a:lnTo>
                    <a:pt x="230" y="643"/>
                  </a:lnTo>
                  <a:lnTo>
                    <a:pt x="230" y="653"/>
                  </a:lnTo>
                  <a:lnTo>
                    <a:pt x="230" y="662"/>
                  </a:lnTo>
                  <a:lnTo>
                    <a:pt x="230" y="672"/>
                  </a:lnTo>
                  <a:lnTo>
                    <a:pt x="230" y="682"/>
                  </a:lnTo>
                  <a:lnTo>
                    <a:pt x="230" y="672"/>
                  </a:lnTo>
                  <a:lnTo>
                    <a:pt x="230" y="662"/>
                  </a:lnTo>
                  <a:lnTo>
                    <a:pt x="221" y="653"/>
                  </a:lnTo>
                  <a:close/>
                  <a:moveTo>
                    <a:pt x="240" y="653"/>
                  </a:moveTo>
                  <a:lnTo>
                    <a:pt x="240" y="662"/>
                  </a:lnTo>
                  <a:lnTo>
                    <a:pt x="240" y="653"/>
                  </a:lnTo>
                  <a:close/>
                  <a:moveTo>
                    <a:pt x="240" y="672"/>
                  </a:moveTo>
                  <a:lnTo>
                    <a:pt x="240" y="662"/>
                  </a:lnTo>
                  <a:lnTo>
                    <a:pt x="249" y="662"/>
                  </a:lnTo>
                  <a:lnTo>
                    <a:pt x="240" y="662"/>
                  </a:lnTo>
                  <a:lnTo>
                    <a:pt x="240" y="672"/>
                  </a:lnTo>
                  <a:close/>
                  <a:moveTo>
                    <a:pt x="259" y="1267"/>
                  </a:moveTo>
                  <a:lnTo>
                    <a:pt x="259" y="1257"/>
                  </a:lnTo>
                  <a:lnTo>
                    <a:pt x="269" y="1257"/>
                  </a:lnTo>
                  <a:lnTo>
                    <a:pt x="278" y="1257"/>
                  </a:lnTo>
                  <a:lnTo>
                    <a:pt x="288" y="1257"/>
                  </a:lnTo>
                  <a:lnTo>
                    <a:pt x="297" y="1257"/>
                  </a:lnTo>
                  <a:lnTo>
                    <a:pt x="307" y="1257"/>
                  </a:lnTo>
                  <a:lnTo>
                    <a:pt x="317" y="1257"/>
                  </a:lnTo>
                  <a:lnTo>
                    <a:pt x="317" y="1267"/>
                  </a:lnTo>
                  <a:lnTo>
                    <a:pt x="326" y="1267"/>
                  </a:lnTo>
                  <a:lnTo>
                    <a:pt x="317" y="1277"/>
                  </a:lnTo>
                  <a:lnTo>
                    <a:pt x="307" y="1277"/>
                  </a:lnTo>
                  <a:lnTo>
                    <a:pt x="297" y="1277"/>
                  </a:lnTo>
                  <a:lnTo>
                    <a:pt x="297" y="1267"/>
                  </a:lnTo>
                  <a:lnTo>
                    <a:pt x="297" y="1277"/>
                  </a:lnTo>
                  <a:lnTo>
                    <a:pt x="297" y="1267"/>
                  </a:lnTo>
                  <a:lnTo>
                    <a:pt x="288" y="1267"/>
                  </a:lnTo>
                  <a:lnTo>
                    <a:pt x="269" y="1267"/>
                  </a:lnTo>
                  <a:lnTo>
                    <a:pt x="259" y="1267"/>
                  </a:lnTo>
                  <a:close/>
                  <a:moveTo>
                    <a:pt x="547" y="129"/>
                  </a:moveTo>
                  <a:lnTo>
                    <a:pt x="556" y="129"/>
                  </a:lnTo>
                  <a:lnTo>
                    <a:pt x="556" y="119"/>
                  </a:lnTo>
                  <a:lnTo>
                    <a:pt x="566" y="119"/>
                  </a:lnTo>
                  <a:lnTo>
                    <a:pt x="576" y="119"/>
                  </a:lnTo>
                  <a:lnTo>
                    <a:pt x="576" y="129"/>
                  </a:lnTo>
                  <a:lnTo>
                    <a:pt x="566" y="129"/>
                  </a:lnTo>
                  <a:lnTo>
                    <a:pt x="566" y="138"/>
                  </a:lnTo>
                  <a:lnTo>
                    <a:pt x="556" y="138"/>
                  </a:lnTo>
                  <a:lnTo>
                    <a:pt x="556" y="129"/>
                  </a:lnTo>
                  <a:lnTo>
                    <a:pt x="556" y="138"/>
                  </a:lnTo>
                  <a:lnTo>
                    <a:pt x="556" y="129"/>
                  </a:lnTo>
                  <a:lnTo>
                    <a:pt x="547" y="129"/>
                  </a:lnTo>
                  <a:close/>
                  <a:moveTo>
                    <a:pt x="768" y="1138"/>
                  </a:moveTo>
                  <a:lnTo>
                    <a:pt x="777" y="1138"/>
                  </a:lnTo>
                  <a:lnTo>
                    <a:pt x="787" y="1138"/>
                  </a:lnTo>
                  <a:lnTo>
                    <a:pt x="787" y="1148"/>
                  </a:lnTo>
                  <a:lnTo>
                    <a:pt x="777" y="1148"/>
                  </a:lnTo>
                  <a:lnTo>
                    <a:pt x="777" y="1138"/>
                  </a:lnTo>
                  <a:lnTo>
                    <a:pt x="768" y="1138"/>
                  </a:lnTo>
                  <a:close/>
                  <a:moveTo>
                    <a:pt x="221" y="712"/>
                  </a:moveTo>
                  <a:lnTo>
                    <a:pt x="221" y="703"/>
                  </a:lnTo>
                  <a:lnTo>
                    <a:pt x="230" y="703"/>
                  </a:lnTo>
                  <a:lnTo>
                    <a:pt x="230" y="693"/>
                  </a:lnTo>
                  <a:lnTo>
                    <a:pt x="230" y="703"/>
                  </a:lnTo>
                  <a:lnTo>
                    <a:pt x="240" y="703"/>
                  </a:lnTo>
                  <a:lnTo>
                    <a:pt x="240" y="693"/>
                  </a:lnTo>
                  <a:lnTo>
                    <a:pt x="240" y="682"/>
                  </a:lnTo>
                  <a:lnTo>
                    <a:pt x="240" y="672"/>
                  </a:lnTo>
                  <a:lnTo>
                    <a:pt x="249" y="672"/>
                  </a:lnTo>
                  <a:lnTo>
                    <a:pt x="249" y="662"/>
                  </a:lnTo>
                  <a:lnTo>
                    <a:pt x="249" y="653"/>
                  </a:lnTo>
                  <a:lnTo>
                    <a:pt x="240" y="653"/>
                  </a:lnTo>
                  <a:lnTo>
                    <a:pt x="240" y="643"/>
                  </a:lnTo>
                  <a:lnTo>
                    <a:pt x="240" y="634"/>
                  </a:lnTo>
                  <a:lnTo>
                    <a:pt x="249" y="624"/>
                  </a:lnTo>
                  <a:lnTo>
                    <a:pt x="249" y="612"/>
                  </a:lnTo>
                  <a:lnTo>
                    <a:pt x="249" y="603"/>
                  </a:lnTo>
                  <a:lnTo>
                    <a:pt x="259" y="603"/>
                  </a:lnTo>
                  <a:lnTo>
                    <a:pt x="249" y="593"/>
                  </a:lnTo>
                  <a:lnTo>
                    <a:pt x="259" y="584"/>
                  </a:lnTo>
                  <a:lnTo>
                    <a:pt x="259" y="574"/>
                  </a:lnTo>
                  <a:lnTo>
                    <a:pt x="249" y="574"/>
                  </a:lnTo>
                  <a:lnTo>
                    <a:pt x="249" y="564"/>
                  </a:lnTo>
                  <a:lnTo>
                    <a:pt x="259" y="574"/>
                  </a:lnTo>
                  <a:lnTo>
                    <a:pt x="259" y="564"/>
                  </a:lnTo>
                  <a:lnTo>
                    <a:pt x="269" y="564"/>
                  </a:lnTo>
                  <a:lnTo>
                    <a:pt x="269" y="553"/>
                  </a:lnTo>
                  <a:lnTo>
                    <a:pt x="269" y="564"/>
                  </a:lnTo>
                  <a:lnTo>
                    <a:pt x="269" y="553"/>
                  </a:lnTo>
                  <a:lnTo>
                    <a:pt x="278" y="553"/>
                  </a:lnTo>
                  <a:lnTo>
                    <a:pt x="278" y="543"/>
                  </a:lnTo>
                  <a:lnTo>
                    <a:pt x="288" y="534"/>
                  </a:lnTo>
                  <a:lnTo>
                    <a:pt x="297" y="534"/>
                  </a:lnTo>
                  <a:lnTo>
                    <a:pt x="307" y="534"/>
                  </a:lnTo>
                  <a:lnTo>
                    <a:pt x="317" y="534"/>
                  </a:lnTo>
                  <a:lnTo>
                    <a:pt x="326" y="524"/>
                  </a:lnTo>
                  <a:lnTo>
                    <a:pt x="336" y="515"/>
                  </a:lnTo>
                  <a:lnTo>
                    <a:pt x="326" y="515"/>
                  </a:lnTo>
                  <a:lnTo>
                    <a:pt x="326" y="505"/>
                  </a:lnTo>
                  <a:lnTo>
                    <a:pt x="336" y="505"/>
                  </a:lnTo>
                  <a:lnTo>
                    <a:pt x="345" y="515"/>
                  </a:lnTo>
                  <a:lnTo>
                    <a:pt x="355" y="505"/>
                  </a:lnTo>
                  <a:lnTo>
                    <a:pt x="365" y="493"/>
                  </a:lnTo>
                  <a:lnTo>
                    <a:pt x="365" y="484"/>
                  </a:lnTo>
                  <a:lnTo>
                    <a:pt x="355" y="474"/>
                  </a:lnTo>
                  <a:lnTo>
                    <a:pt x="355" y="465"/>
                  </a:lnTo>
                  <a:lnTo>
                    <a:pt x="355" y="455"/>
                  </a:lnTo>
                  <a:lnTo>
                    <a:pt x="365" y="455"/>
                  </a:lnTo>
                  <a:lnTo>
                    <a:pt x="365" y="465"/>
                  </a:lnTo>
                  <a:lnTo>
                    <a:pt x="374" y="465"/>
                  </a:lnTo>
                  <a:lnTo>
                    <a:pt x="384" y="465"/>
                  </a:lnTo>
                  <a:lnTo>
                    <a:pt x="384" y="474"/>
                  </a:lnTo>
                  <a:lnTo>
                    <a:pt x="384" y="484"/>
                  </a:lnTo>
                  <a:lnTo>
                    <a:pt x="393" y="484"/>
                  </a:lnTo>
                  <a:lnTo>
                    <a:pt x="393" y="493"/>
                  </a:lnTo>
                  <a:lnTo>
                    <a:pt x="393" y="505"/>
                  </a:lnTo>
                  <a:lnTo>
                    <a:pt x="393" y="515"/>
                  </a:lnTo>
                  <a:lnTo>
                    <a:pt x="403" y="515"/>
                  </a:lnTo>
                  <a:lnTo>
                    <a:pt x="403" y="524"/>
                  </a:lnTo>
                  <a:lnTo>
                    <a:pt x="412" y="524"/>
                  </a:lnTo>
                  <a:lnTo>
                    <a:pt x="412" y="534"/>
                  </a:lnTo>
                  <a:lnTo>
                    <a:pt x="422" y="534"/>
                  </a:lnTo>
                  <a:lnTo>
                    <a:pt x="422" y="543"/>
                  </a:lnTo>
                  <a:lnTo>
                    <a:pt x="432" y="543"/>
                  </a:lnTo>
                  <a:lnTo>
                    <a:pt x="432" y="553"/>
                  </a:lnTo>
                  <a:lnTo>
                    <a:pt x="441" y="553"/>
                  </a:lnTo>
                  <a:lnTo>
                    <a:pt x="451" y="553"/>
                  </a:lnTo>
                  <a:lnTo>
                    <a:pt x="470" y="553"/>
                  </a:lnTo>
                  <a:lnTo>
                    <a:pt x="489" y="543"/>
                  </a:lnTo>
                  <a:lnTo>
                    <a:pt x="499" y="534"/>
                  </a:lnTo>
                  <a:lnTo>
                    <a:pt x="508" y="534"/>
                  </a:lnTo>
                  <a:lnTo>
                    <a:pt x="508" y="524"/>
                  </a:lnTo>
                  <a:lnTo>
                    <a:pt x="518" y="524"/>
                  </a:lnTo>
                  <a:lnTo>
                    <a:pt x="528" y="524"/>
                  </a:lnTo>
                  <a:lnTo>
                    <a:pt x="528" y="515"/>
                  </a:lnTo>
                  <a:lnTo>
                    <a:pt x="528" y="505"/>
                  </a:lnTo>
                  <a:lnTo>
                    <a:pt x="528" y="493"/>
                  </a:lnTo>
                  <a:lnTo>
                    <a:pt x="518" y="484"/>
                  </a:lnTo>
                  <a:lnTo>
                    <a:pt x="528" y="474"/>
                  </a:lnTo>
                  <a:lnTo>
                    <a:pt x="528" y="484"/>
                  </a:lnTo>
                  <a:lnTo>
                    <a:pt x="528" y="474"/>
                  </a:lnTo>
                  <a:lnTo>
                    <a:pt x="537" y="465"/>
                  </a:lnTo>
                  <a:lnTo>
                    <a:pt x="528" y="465"/>
                  </a:lnTo>
                  <a:lnTo>
                    <a:pt x="528" y="455"/>
                  </a:lnTo>
                  <a:lnTo>
                    <a:pt x="528" y="465"/>
                  </a:lnTo>
                  <a:lnTo>
                    <a:pt x="537" y="455"/>
                  </a:lnTo>
                  <a:lnTo>
                    <a:pt x="547" y="445"/>
                  </a:lnTo>
                  <a:lnTo>
                    <a:pt x="556" y="445"/>
                  </a:lnTo>
                  <a:lnTo>
                    <a:pt x="556" y="455"/>
                  </a:lnTo>
                  <a:lnTo>
                    <a:pt x="566" y="455"/>
                  </a:lnTo>
                  <a:lnTo>
                    <a:pt x="566" y="465"/>
                  </a:lnTo>
                  <a:lnTo>
                    <a:pt x="576" y="455"/>
                  </a:lnTo>
                  <a:lnTo>
                    <a:pt x="576" y="465"/>
                  </a:lnTo>
                  <a:lnTo>
                    <a:pt x="585" y="465"/>
                  </a:lnTo>
                  <a:lnTo>
                    <a:pt x="585" y="455"/>
                  </a:lnTo>
                  <a:lnTo>
                    <a:pt x="595" y="455"/>
                  </a:lnTo>
                  <a:lnTo>
                    <a:pt x="604" y="445"/>
                  </a:lnTo>
                  <a:lnTo>
                    <a:pt x="604" y="436"/>
                  </a:lnTo>
                  <a:lnTo>
                    <a:pt x="614" y="436"/>
                  </a:lnTo>
                  <a:lnTo>
                    <a:pt x="624" y="436"/>
                  </a:lnTo>
                  <a:lnTo>
                    <a:pt x="633" y="424"/>
                  </a:lnTo>
                  <a:lnTo>
                    <a:pt x="643" y="424"/>
                  </a:lnTo>
                  <a:lnTo>
                    <a:pt x="652" y="436"/>
                  </a:lnTo>
                  <a:lnTo>
                    <a:pt x="652" y="445"/>
                  </a:lnTo>
                  <a:lnTo>
                    <a:pt x="662" y="445"/>
                  </a:lnTo>
                  <a:lnTo>
                    <a:pt x="672" y="445"/>
                  </a:lnTo>
                  <a:lnTo>
                    <a:pt x="672" y="455"/>
                  </a:lnTo>
                  <a:lnTo>
                    <a:pt x="672" y="465"/>
                  </a:lnTo>
                  <a:lnTo>
                    <a:pt x="672" y="474"/>
                  </a:lnTo>
                  <a:lnTo>
                    <a:pt x="672" y="484"/>
                  </a:lnTo>
                  <a:lnTo>
                    <a:pt x="672" y="474"/>
                  </a:lnTo>
                  <a:lnTo>
                    <a:pt x="672" y="484"/>
                  </a:lnTo>
                  <a:lnTo>
                    <a:pt x="672" y="493"/>
                  </a:lnTo>
                  <a:lnTo>
                    <a:pt x="681" y="493"/>
                  </a:lnTo>
                  <a:lnTo>
                    <a:pt x="691" y="493"/>
                  </a:lnTo>
                  <a:lnTo>
                    <a:pt x="691" y="505"/>
                  </a:lnTo>
                  <a:lnTo>
                    <a:pt x="700" y="505"/>
                  </a:lnTo>
                  <a:lnTo>
                    <a:pt x="710" y="505"/>
                  </a:lnTo>
                  <a:lnTo>
                    <a:pt x="720" y="505"/>
                  </a:lnTo>
                  <a:lnTo>
                    <a:pt x="729" y="493"/>
                  </a:lnTo>
                  <a:lnTo>
                    <a:pt x="739" y="493"/>
                  </a:lnTo>
                  <a:lnTo>
                    <a:pt x="739" y="484"/>
                  </a:lnTo>
                  <a:lnTo>
                    <a:pt x="748" y="484"/>
                  </a:lnTo>
                  <a:lnTo>
                    <a:pt x="748" y="493"/>
                  </a:lnTo>
                  <a:lnTo>
                    <a:pt x="758" y="505"/>
                  </a:lnTo>
                  <a:lnTo>
                    <a:pt x="748" y="505"/>
                  </a:lnTo>
                  <a:lnTo>
                    <a:pt x="758" y="505"/>
                  </a:lnTo>
                  <a:lnTo>
                    <a:pt x="758" y="515"/>
                  </a:lnTo>
                  <a:lnTo>
                    <a:pt x="748" y="515"/>
                  </a:lnTo>
                  <a:lnTo>
                    <a:pt x="758" y="515"/>
                  </a:lnTo>
                  <a:lnTo>
                    <a:pt x="758" y="524"/>
                  </a:lnTo>
                  <a:lnTo>
                    <a:pt x="768" y="524"/>
                  </a:lnTo>
                  <a:lnTo>
                    <a:pt x="768" y="534"/>
                  </a:lnTo>
                  <a:lnTo>
                    <a:pt x="777" y="534"/>
                  </a:lnTo>
                  <a:lnTo>
                    <a:pt x="777" y="543"/>
                  </a:lnTo>
                  <a:lnTo>
                    <a:pt x="787" y="543"/>
                  </a:lnTo>
                  <a:lnTo>
                    <a:pt x="796" y="543"/>
                  </a:lnTo>
                  <a:lnTo>
                    <a:pt x="796" y="553"/>
                  </a:lnTo>
                  <a:lnTo>
                    <a:pt x="806" y="553"/>
                  </a:lnTo>
                  <a:lnTo>
                    <a:pt x="815" y="553"/>
                  </a:lnTo>
                  <a:lnTo>
                    <a:pt x="815" y="564"/>
                  </a:lnTo>
                  <a:lnTo>
                    <a:pt x="825" y="553"/>
                  </a:lnTo>
                  <a:lnTo>
                    <a:pt x="825" y="564"/>
                  </a:lnTo>
                  <a:lnTo>
                    <a:pt x="835" y="564"/>
                  </a:lnTo>
                  <a:lnTo>
                    <a:pt x="844" y="564"/>
                  </a:lnTo>
                  <a:lnTo>
                    <a:pt x="835" y="564"/>
                  </a:lnTo>
                  <a:lnTo>
                    <a:pt x="844" y="564"/>
                  </a:lnTo>
                  <a:lnTo>
                    <a:pt x="844" y="574"/>
                  </a:lnTo>
                  <a:lnTo>
                    <a:pt x="854" y="574"/>
                  </a:lnTo>
                  <a:lnTo>
                    <a:pt x="863" y="574"/>
                  </a:lnTo>
                  <a:lnTo>
                    <a:pt x="873" y="574"/>
                  </a:lnTo>
                  <a:lnTo>
                    <a:pt x="873" y="564"/>
                  </a:lnTo>
                  <a:lnTo>
                    <a:pt x="883" y="564"/>
                  </a:lnTo>
                  <a:lnTo>
                    <a:pt x="892" y="564"/>
                  </a:lnTo>
                  <a:lnTo>
                    <a:pt x="902" y="564"/>
                  </a:lnTo>
                  <a:lnTo>
                    <a:pt x="911" y="553"/>
                  </a:lnTo>
                  <a:lnTo>
                    <a:pt x="921" y="553"/>
                  </a:lnTo>
                  <a:lnTo>
                    <a:pt x="931" y="543"/>
                  </a:lnTo>
                  <a:lnTo>
                    <a:pt x="940" y="534"/>
                  </a:lnTo>
                  <a:lnTo>
                    <a:pt x="950" y="534"/>
                  </a:lnTo>
                  <a:lnTo>
                    <a:pt x="950" y="524"/>
                  </a:lnTo>
                  <a:lnTo>
                    <a:pt x="959" y="534"/>
                  </a:lnTo>
                  <a:lnTo>
                    <a:pt x="959" y="524"/>
                  </a:lnTo>
                  <a:lnTo>
                    <a:pt x="969" y="524"/>
                  </a:lnTo>
                  <a:lnTo>
                    <a:pt x="979" y="524"/>
                  </a:lnTo>
                  <a:lnTo>
                    <a:pt x="988" y="524"/>
                  </a:lnTo>
                  <a:lnTo>
                    <a:pt x="998" y="524"/>
                  </a:lnTo>
                  <a:lnTo>
                    <a:pt x="1007" y="534"/>
                  </a:lnTo>
                  <a:lnTo>
                    <a:pt x="1017" y="534"/>
                  </a:lnTo>
                  <a:lnTo>
                    <a:pt x="1027" y="534"/>
                  </a:lnTo>
                  <a:lnTo>
                    <a:pt x="1036" y="534"/>
                  </a:lnTo>
                  <a:lnTo>
                    <a:pt x="1046" y="534"/>
                  </a:lnTo>
                  <a:lnTo>
                    <a:pt x="1046" y="524"/>
                  </a:lnTo>
                  <a:lnTo>
                    <a:pt x="1055" y="524"/>
                  </a:lnTo>
                  <a:lnTo>
                    <a:pt x="1055" y="534"/>
                  </a:lnTo>
                  <a:lnTo>
                    <a:pt x="1065" y="524"/>
                  </a:lnTo>
                  <a:lnTo>
                    <a:pt x="1065" y="534"/>
                  </a:lnTo>
                  <a:lnTo>
                    <a:pt x="1075" y="534"/>
                  </a:lnTo>
                  <a:lnTo>
                    <a:pt x="1094" y="534"/>
                  </a:lnTo>
                  <a:lnTo>
                    <a:pt x="1103" y="534"/>
                  </a:lnTo>
                  <a:lnTo>
                    <a:pt x="1113" y="534"/>
                  </a:lnTo>
                  <a:lnTo>
                    <a:pt x="1123" y="534"/>
                  </a:lnTo>
                  <a:lnTo>
                    <a:pt x="1132" y="534"/>
                  </a:lnTo>
                  <a:lnTo>
                    <a:pt x="1132" y="524"/>
                  </a:lnTo>
                  <a:lnTo>
                    <a:pt x="1142" y="524"/>
                  </a:lnTo>
                  <a:lnTo>
                    <a:pt x="1151" y="524"/>
                  </a:lnTo>
                  <a:lnTo>
                    <a:pt x="1161" y="524"/>
                  </a:lnTo>
                  <a:lnTo>
                    <a:pt x="1171" y="524"/>
                  </a:lnTo>
                  <a:lnTo>
                    <a:pt x="1180" y="515"/>
                  </a:lnTo>
                  <a:lnTo>
                    <a:pt x="1180" y="505"/>
                  </a:lnTo>
                  <a:lnTo>
                    <a:pt x="1190" y="505"/>
                  </a:lnTo>
                  <a:lnTo>
                    <a:pt x="1190" y="515"/>
                  </a:lnTo>
                  <a:lnTo>
                    <a:pt x="1199" y="515"/>
                  </a:lnTo>
                  <a:lnTo>
                    <a:pt x="1209" y="515"/>
                  </a:lnTo>
                  <a:lnTo>
                    <a:pt x="1219" y="505"/>
                  </a:lnTo>
                  <a:lnTo>
                    <a:pt x="1228" y="505"/>
                  </a:lnTo>
                  <a:lnTo>
                    <a:pt x="1238" y="493"/>
                  </a:lnTo>
                  <a:lnTo>
                    <a:pt x="1247" y="493"/>
                  </a:lnTo>
                  <a:lnTo>
                    <a:pt x="1257" y="493"/>
                  </a:lnTo>
                  <a:lnTo>
                    <a:pt x="1266" y="484"/>
                  </a:lnTo>
                  <a:lnTo>
                    <a:pt x="1276" y="484"/>
                  </a:lnTo>
                  <a:lnTo>
                    <a:pt x="1286" y="484"/>
                  </a:lnTo>
                  <a:lnTo>
                    <a:pt x="1286" y="474"/>
                  </a:lnTo>
                  <a:lnTo>
                    <a:pt x="1295" y="474"/>
                  </a:lnTo>
                  <a:lnTo>
                    <a:pt x="1305" y="465"/>
                  </a:lnTo>
                  <a:lnTo>
                    <a:pt x="1314" y="445"/>
                  </a:lnTo>
                  <a:lnTo>
                    <a:pt x="1324" y="424"/>
                  </a:lnTo>
                  <a:lnTo>
                    <a:pt x="1334" y="415"/>
                  </a:lnTo>
                  <a:lnTo>
                    <a:pt x="1334" y="424"/>
                  </a:lnTo>
                  <a:lnTo>
                    <a:pt x="1343" y="424"/>
                  </a:lnTo>
                  <a:lnTo>
                    <a:pt x="1353" y="424"/>
                  </a:lnTo>
                  <a:lnTo>
                    <a:pt x="1362" y="424"/>
                  </a:lnTo>
                  <a:lnTo>
                    <a:pt x="1372" y="415"/>
                  </a:lnTo>
                  <a:lnTo>
                    <a:pt x="1382" y="415"/>
                  </a:lnTo>
                  <a:lnTo>
                    <a:pt x="1391" y="415"/>
                  </a:lnTo>
                  <a:lnTo>
                    <a:pt x="1401" y="415"/>
                  </a:lnTo>
                  <a:lnTo>
                    <a:pt x="1401" y="405"/>
                  </a:lnTo>
                  <a:lnTo>
                    <a:pt x="1410" y="396"/>
                  </a:lnTo>
                  <a:lnTo>
                    <a:pt x="1420" y="405"/>
                  </a:lnTo>
                  <a:lnTo>
                    <a:pt x="1430" y="405"/>
                  </a:lnTo>
                  <a:lnTo>
                    <a:pt x="1430" y="415"/>
                  </a:lnTo>
                  <a:lnTo>
                    <a:pt x="1439" y="415"/>
                  </a:lnTo>
                  <a:lnTo>
                    <a:pt x="1439" y="424"/>
                  </a:lnTo>
                  <a:lnTo>
                    <a:pt x="1449" y="424"/>
                  </a:lnTo>
                  <a:lnTo>
                    <a:pt x="1449" y="415"/>
                  </a:lnTo>
                  <a:lnTo>
                    <a:pt x="1449" y="424"/>
                  </a:lnTo>
                  <a:lnTo>
                    <a:pt x="1458" y="424"/>
                  </a:lnTo>
                  <a:lnTo>
                    <a:pt x="1468" y="415"/>
                  </a:lnTo>
                  <a:lnTo>
                    <a:pt x="1478" y="415"/>
                  </a:lnTo>
                  <a:lnTo>
                    <a:pt x="1478" y="424"/>
                  </a:lnTo>
                  <a:lnTo>
                    <a:pt x="1478" y="436"/>
                  </a:lnTo>
                  <a:lnTo>
                    <a:pt x="1487" y="436"/>
                  </a:lnTo>
                  <a:lnTo>
                    <a:pt x="1497" y="436"/>
                  </a:lnTo>
                  <a:lnTo>
                    <a:pt x="1506" y="436"/>
                  </a:lnTo>
                  <a:lnTo>
                    <a:pt x="1516" y="424"/>
                  </a:lnTo>
                  <a:lnTo>
                    <a:pt x="1526" y="424"/>
                  </a:lnTo>
                  <a:lnTo>
                    <a:pt x="1526" y="415"/>
                  </a:lnTo>
                  <a:lnTo>
                    <a:pt x="1535" y="415"/>
                  </a:lnTo>
                  <a:lnTo>
                    <a:pt x="1535" y="405"/>
                  </a:lnTo>
                  <a:lnTo>
                    <a:pt x="1545" y="405"/>
                  </a:lnTo>
                  <a:lnTo>
                    <a:pt x="1545" y="396"/>
                  </a:lnTo>
                  <a:lnTo>
                    <a:pt x="1554" y="396"/>
                  </a:lnTo>
                  <a:lnTo>
                    <a:pt x="1554" y="386"/>
                  </a:lnTo>
                  <a:lnTo>
                    <a:pt x="1564" y="376"/>
                  </a:lnTo>
                  <a:lnTo>
                    <a:pt x="1564" y="365"/>
                  </a:lnTo>
                  <a:lnTo>
                    <a:pt x="1564" y="355"/>
                  </a:lnTo>
                  <a:lnTo>
                    <a:pt x="1564" y="346"/>
                  </a:lnTo>
                  <a:lnTo>
                    <a:pt x="1564" y="336"/>
                  </a:lnTo>
                  <a:lnTo>
                    <a:pt x="1554" y="336"/>
                  </a:lnTo>
                  <a:lnTo>
                    <a:pt x="1564" y="336"/>
                  </a:lnTo>
                  <a:lnTo>
                    <a:pt x="1564" y="346"/>
                  </a:lnTo>
                  <a:lnTo>
                    <a:pt x="1574" y="346"/>
                  </a:lnTo>
                  <a:lnTo>
                    <a:pt x="1564" y="346"/>
                  </a:lnTo>
                  <a:lnTo>
                    <a:pt x="1574" y="346"/>
                  </a:lnTo>
                  <a:lnTo>
                    <a:pt x="1574" y="355"/>
                  </a:lnTo>
                  <a:lnTo>
                    <a:pt x="1564" y="355"/>
                  </a:lnTo>
                  <a:lnTo>
                    <a:pt x="1574" y="365"/>
                  </a:lnTo>
                  <a:lnTo>
                    <a:pt x="1564" y="365"/>
                  </a:lnTo>
                  <a:lnTo>
                    <a:pt x="1564" y="376"/>
                  </a:lnTo>
                  <a:lnTo>
                    <a:pt x="1574" y="376"/>
                  </a:lnTo>
                  <a:lnTo>
                    <a:pt x="1583" y="376"/>
                  </a:lnTo>
                  <a:lnTo>
                    <a:pt x="1593" y="376"/>
                  </a:lnTo>
                  <a:lnTo>
                    <a:pt x="1602" y="376"/>
                  </a:lnTo>
                  <a:lnTo>
                    <a:pt x="1602" y="365"/>
                  </a:lnTo>
                  <a:lnTo>
                    <a:pt x="1612" y="365"/>
                  </a:lnTo>
                  <a:lnTo>
                    <a:pt x="1622" y="365"/>
                  </a:lnTo>
                  <a:lnTo>
                    <a:pt x="1631" y="365"/>
                  </a:lnTo>
                  <a:lnTo>
                    <a:pt x="1641" y="355"/>
                  </a:lnTo>
                  <a:lnTo>
                    <a:pt x="1650" y="346"/>
                  </a:lnTo>
                  <a:lnTo>
                    <a:pt x="1660" y="346"/>
                  </a:lnTo>
                  <a:lnTo>
                    <a:pt x="1670" y="336"/>
                  </a:lnTo>
                  <a:lnTo>
                    <a:pt x="1679" y="326"/>
                  </a:lnTo>
                  <a:lnTo>
                    <a:pt x="1679" y="317"/>
                  </a:lnTo>
                  <a:lnTo>
                    <a:pt x="1698" y="307"/>
                  </a:lnTo>
                  <a:lnTo>
                    <a:pt x="1708" y="307"/>
                  </a:lnTo>
                  <a:lnTo>
                    <a:pt x="1717" y="307"/>
                  </a:lnTo>
                  <a:lnTo>
                    <a:pt x="1717" y="317"/>
                  </a:lnTo>
                  <a:lnTo>
                    <a:pt x="1727" y="317"/>
                  </a:lnTo>
                  <a:lnTo>
                    <a:pt x="1737" y="317"/>
                  </a:lnTo>
                  <a:lnTo>
                    <a:pt x="1737" y="326"/>
                  </a:lnTo>
                  <a:lnTo>
                    <a:pt x="1746" y="326"/>
                  </a:lnTo>
                  <a:lnTo>
                    <a:pt x="1756" y="326"/>
                  </a:lnTo>
                  <a:lnTo>
                    <a:pt x="1746" y="336"/>
                  </a:lnTo>
                  <a:lnTo>
                    <a:pt x="1737" y="336"/>
                  </a:lnTo>
                  <a:lnTo>
                    <a:pt x="1727" y="336"/>
                  </a:lnTo>
                  <a:lnTo>
                    <a:pt x="1727" y="346"/>
                  </a:lnTo>
                  <a:lnTo>
                    <a:pt x="1717" y="355"/>
                  </a:lnTo>
                  <a:lnTo>
                    <a:pt x="1717" y="365"/>
                  </a:lnTo>
                  <a:lnTo>
                    <a:pt x="1717" y="376"/>
                  </a:lnTo>
                  <a:lnTo>
                    <a:pt x="1727" y="376"/>
                  </a:lnTo>
                  <a:lnTo>
                    <a:pt x="1717" y="376"/>
                  </a:lnTo>
                  <a:lnTo>
                    <a:pt x="1727" y="365"/>
                  </a:lnTo>
                  <a:lnTo>
                    <a:pt x="1727" y="376"/>
                  </a:lnTo>
                  <a:lnTo>
                    <a:pt x="1727" y="386"/>
                  </a:lnTo>
                  <a:lnTo>
                    <a:pt x="1717" y="386"/>
                  </a:lnTo>
                  <a:lnTo>
                    <a:pt x="1717" y="396"/>
                  </a:lnTo>
                  <a:lnTo>
                    <a:pt x="1708" y="405"/>
                  </a:lnTo>
                  <a:lnTo>
                    <a:pt x="1708" y="415"/>
                  </a:lnTo>
                  <a:lnTo>
                    <a:pt x="1708" y="424"/>
                  </a:lnTo>
                  <a:lnTo>
                    <a:pt x="1698" y="436"/>
                  </a:lnTo>
                  <a:lnTo>
                    <a:pt x="1698" y="445"/>
                  </a:lnTo>
                  <a:lnTo>
                    <a:pt x="1698" y="455"/>
                  </a:lnTo>
                  <a:lnTo>
                    <a:pt x="1689" y="455"/>
                  </a:lnTo>
                  <a:lnTo>
                    <a:pt x="1689" y="465"/>
                  </a:lnTo>
                  <a:lnTo>
                    <a:pt x="1679" y="474"/>
                  </a:lnTo>
                  <a:lnTo>
                    <a:pt x="1670" y="484"/>
                  </a:lnTo>
                  <a:lnTo>
                    <a:pt x="1670" y="493"/>
                  </a:lnTo>
                  <a:lnTo>
                    <a:pt x="1660" y="505"/>
                  </a:lnTo>
                  <a:lnTo>
                    <a:pt x="1650" y="515"/>
                  </a:lnTo>
                  <a:lnTo>
                    <a:pt x="1650" y="524"/>
                  </a:lnTo>
                  <a:lnTo>
                    <a:pt x="1641" y="524"/>
                  </a:lnTo>
                  <a:lnTo>
                    <a:pt x="1650" y="524"/>
                  </a:lnTo>
                  <a:lnTo>
                    <a:pt x="1641" y="534"/>
                  </a:lnTo>
                  <a:lnTo>
                    <a:pt x="1631" y="543"/>
                  </a:lnTo>
                  <a:lnTo>
                    <a:pt x="1631" y="553"/>
                  </a:lnTo>
                  <a:lnTo>
                    <a:pt x="1631" y="564"/>
                  </a:lnTo>
                  <a:lnTo>
                    <a:pt x="1622" y="564"/>
                  </a:lnTo>
                  <a:lnTo>
                    <a:pt x="1622" y="574"/>
                  </a:lnTo>
                  <a:lnTo>
                    <a:pt x="1612" y="584"/>
                  </a:lnTo>
                  <a:lnTo>
                    <a:pt x="1612" y="593"/>
                  </a:lnTo>
                  <a:lnTo>
                    <a:pt x="1612" y="603"/>
                  </a:lnTo>
                  <a:lnTo>
                    <a:pt x="1602" y="603"/>
                  </a:lnTo>
                  <a:lnTo>
                    <a:pt x="1602" y="612"/>
                  </a:lnTo>
                  <a:lnTo>
                    <a:pt x="1593" y="612"/>
                  </a:lnTo>
                  <a:lnTo>
                    <a:pt x="1602" y="612"/>
                  </a:lnTo>
                  <a:lnTo>
                    <a:pt x="1602" y="624"/>
                  </a:lnTo>
                  <a:lnTo>
                    <a:pt x="1593" y="624"/>
                  </a:lnTo>
                  <a:lnTo>
                    <a:pt x="1593" y="634"/>
                  </a:lnTo>
                  <a:lnTo>
                    <a:pt x="1583" y="634"/>
                  </a:lnTo>
                  <a:lnTo>
                    <a:pt x="1574" y="653"/>
                  </a:lnTo>
                  <a:lnTo>
                    <a:pt x="1574" y="662"/>
                  </a:lnTo>
                  <a:lnTo>
                    <a:pt x="1564" y="672"/>
                  </a:lnTo>
                  <a:lnTo>
                    <a:pt x="1574" y="682"/>
                  </a:lnTo>
                  <a:lnTo>
                    <a:pt x="1574" y="693"/>
                  </a:lnTo>
                  <a:lnTo>
                    <a:pt x="1574" y="712"/>
                  </a:lnTo>
                  <a:lnTo>
                    <a:pt x="1564" y="722"/>
                  </a:lnTo>
                  <a:lnTo>
                    <a:pt x="1574" y="722"/>
                  </a:lnTo>
                  <a:lnTo>
                    <a:pt x="1564" y="731"/>
                  </a:lnTo>
                  <a:lnTo>
                    <a:pt x="1564" y="741"/>
                  </a:lnTo>
                  <a:lnTo>
                    <a:pt x="1564" y="753"/>
                  </a:lnTo>
                  <a:lnTo>
                    <a:pt x="1564" y="762"/>
                  </a:lnTo>
                  <a:lnTo>
                    <a:pt x="1564" y="772"/>
                  </a:lnTo>
                  <a:lnTo>
                    <a:pt x="1564" y="781"/>
                  </a:lnTo>
                  <a:lnTo>
                    <a:pt x="1554" y="781"/>
                  </a:lnTo>
                  <a:lnTo>
                    <a:pt x="1554" y="791"/>
                  </a:lnTo>
                  <a:lnTo>
                    <a:pt x="1545" y="791"/>
                  </a:lnTo>
                  <a:lnTo>
                    <a:pt x="1545" y="801"/>
                  </a:lnTo>
                  <a:lnTo>
                    <a:pt x="1535" y="801"/>
                  </a:lnTo>
                  <a:lnTo>
                    <a:pt x="1535" y="810"/>
                  </a:lnTo>
                  <a:lnTo>
                    <a:pt x="1535" y="822"/>
                  </a:lnTo>
                  <a:lnTo>
                    <a:pt x="1535" y="810"/>
                  </a:lnTo>
                  <a:lnTo>
                    <a:pt x="1535" y="822"/>
                  </a:lnTo>
                  <a:lnTo>
                    <a:pt x="1526" y="822"/>
                  </a:lnTo>
                  <a:lnTo>
                    <a:pt x="1526" y="831"/>
                  </a:lnTo>
                  <a:lnTo>
                    <a:pt x="1526" y="841"/>
                  </a:lnTo>
                  <a:lnTo>
                    <a:pt x="1526" y="831"/>
                  </a:lnTo>
                  <a:lnTo>
                    <a:pt x="1526" y="841"/>
                  </a:lnTo>
                  <a:lnTo>
                    <a:pt x="1526" y="850"/>
                  </a:lnTo>
                  <a:lnTo>
                    <a:pt x="1526" y="860"/>
                  </a:lnTo>
                  <a:lnTo>
                    <a:pt x="1526" y="870"/>
                  </a:lnTo>
                  <a:lnTo>
                    <a:pt x="1526" y="891"/>
                  </a:lnTo>
                  <a:lnTo>
                    <a:pt x="1526" y="900"/>
                  </a:lnTo>
                  <a:lnTo>
                    <a:pt x="1526" y="920"/>
                  </a:lnTo>
                  <a:lnTo>
                    <a:pt x="1535" y="929"/>
                  </a:lnTo>
                  <a:lnTo>
                    <a:pt x="1535" y="941"/>
                  </a:lnTo>
                  <a:lnTo>
                    <a:pt x="1535" y="950"/>
                  </a:lnTo>
                  <a:lnTo>
                    <a:pt x="1545" y="950"/>
                  </a:lnTo>
                  <a:lnTo>
                    <a:pt x="1554" y="950"/>
                  </a:lnTo>
                  <a:lnTo>
                    <a:pt x="1564" y="950"/>
                  </a:lnTo>
                  <a:lnTo>
                    <a:pt x="1564" y="960"/>
                  </a:lnTo>
                  <a:lnTo>
                    <a:pt x="1574" y="960"/>
                  </a:lnTo>
                  <a:lnTo>
                    <a:pt x="1583" y="960"/>
                  </a:lnTo>
                  <a:lnTo>
                    <a:pt x="1593" y="950"/>
                  </a:lnTo>
                  <a:lnTo>
                    <a:pt x="1593" y="960"/>
                  </a:lnTo>
                  <a:lnTo>
                    <a:pt x="1593" y="969"/>
                  </a:lnTo>
                  <a:lnTo>
                    <a:pt x="1602" y="969"/>
                  </a:lnTo>
                  <a:lnTo>
                    <a:pt x="1612" y="969"/>
                  </a:lnTo>
                  <a:lnTo>
                    <a:pt x="1612" y="979"/>
                  </a:lnTo>
                  <a:lnTo>
                    <a:pt x="1622" y="979"/>
                  </a:lnTo>
                  <a:lnTo>
                    <a:pt x="1622" y="989"/>
                  </a:lnTo>
                  <a:lnTo>
                    <a:pt x="1612" y="989"/>
                  </a:lnTo>
                  <a:lnTo>
                    <a:pt x="1602" y="989"/>
                  </a:lnTo>
                  <a:lnTo>
                    <a:pt x="1602" y="998"/>
                  </a:lnTo>
                  <a:lnTo>
                    <a:pt x="1593" y="989"/>
                  </a:lnTo>
                  <a:lnTo>
                    <a:pt x="1602" y="989"/>
                  </a:lnTo>
                  <a:lnTo>
                    <a:pt x="1593" y="989"/>
                  </a:lnTo>
                  <a:lnTo>
                    <a:pt x="1583" y="989"/>
                  </a:lnTo>
                  <a:lnTo>
                    <a:pt x="1583" y="998"/>
                  </a:lnTo>
                  <a:lnTo>
                    <a:pt x="1583" y="1010"/>
                  </a:lnTo>
                  <a:lnTo>
                    <a:pt x="1583" y="1019"/>
                  </a:lnTo>
                  <a:lnTo>
                    <a:pt x="1593" y="1029"/>
                  </a:lnTo>
                  <a:lnTo>
                    <a:pt x="1593" y="1039"/>
                  </a:lnTo>
                  <a:lnTo>
                    <a:pt x="1602" y="1048"/>
                  </a:lnTo>
                  <a:lnTo>
                    <a:pt x="1602" y="1039"/>
                  </a:lnTo>
                  <a:lnTo>
                    <a:pt x="1612" y="1039"/>
                  </a:lnTo>
                  <a:lnTo>
                    <a:pt x="1612" y="1048"/>
                  </a:lnTo>
                  <a:lnTo>
                    <a:pt x="1602" y="1048"/>
                  </a:lnTo>
                  <a:lnTo>
                    <a:pt x="1602" y="1058"/>
                  </a:lnTo>
                  <a:lnTo>
                    <a:pt x="1612" y="1069"/>
                  </a:lnTo>
                  <a:lnTo>
                    <a:pt x="1622" y="1069"/>
                  </a:lnTo>
                  <a:lnTo>
                    <a:pt x="1631" y="1069"/>
                  </a:lnTo>
                  <a:lnTo>
                    <a:pt x="1641" y="1069"/>
                  </a:lnTo>
                  <a:lnTo>
                    <a:pt x="1641" y="1079"/>
                  </a:lnTo>
                  <a:lnTo>
                    <a:pt x="1650" y="1079"/>
                  </a:lnTo>
                  <a:lnTo>
                    <a:pt x="1641" y="1079"/>
                  </a:lnTo>
                  <a:lnTo>
                    <a:pt x="1650" y="1079"/>
                  </a:lnTo>
                  <a:lnTo>
                    <a:pt x="1650" y="1088"/>
                  </a:lnTo>
                  <a:lnTo>
                    <a:pt x="1641" y="1088"/>
                  </a:lnTo>
                  <a:lnTo>
                    <a:pt x="1641" y="1098"/>
                  </a:lnTo>
                  <a:lnTo>
                    <a:pt x="1650" y="1098"/>
                  </a:lnTo>
                  <a:lnTo>
                    <a:pt x="1641" y="1098"/>
                  </a:lnTo>
                  <a:lnTo>
                    <a:pt x="1631" y="1098"/>
                  </a:lnTo>
                  <a:lnTo>
                    <a:pt x="1631" y="1108"/>
                  </a:lnTo>
                  <a:lnTo>
                    <a:pt x="1641" y="1117"/>
                  </a:lnTo>
                  <a:lnTo>
                    <a:pt x="1641" y="1108"/>
                  </a:lnTo>
                  <a:lnTo>
                    <a:pt x="1650" y="1108"/>
                  </a:lnTo>
                  <a:lnTo>
                    <a:pt x="1660" y="1117"/>
                  </a:lnTo>
                  <a:lnTo>
                    <a:pt x="1660" y="1127"/>
                  </a:lnTo>
                  <a:lnTo>
                    <a:pt x="1670" y="1127"/>
                  </a:lnTo>
                  <a:lnTo>
                    <a:pt x="1670" y="1138"/>
                  </a:lnTo>
                  <a:lnTo>
                    <a:pt x="1660" y="1138"/>
                  </a:lnTo>
                  <a:lnTo>
                    <a:pt x="1650" y="1127"/>
                  </a:lnTo>
                  <a:lnTo>
                    <a:pt x="1641" y="1127"/>
                  </a:lnTo>
                  <a:lnTo>
                    <a:pt x="1641" y="1138"/>
                  </a:lnTo>
                  <a:lnTo>
                    <a:pt x="1641" y="1127"/>
                  </a:lnTo>
                  <a:lnTo>
                    <a:pt x="1641" y="1138"/>
                  </a:lnTo>
                  <a:lnTo>
                    <a:pt x="1631" y="1138"/>
                  </a:lnTo>
                  <a:lnTo>
                    <a:pt x="1631" y="1148"/>
                  </a:lnTo>
                  <a:lnTo>
                    <a:pt x="1631" y="1158"/>
                  </a:lnTo>
                  <a:lnTo>
                    <a:pt x="1622" y="1158"/>
                  </a:lnTo>
                  <a:lnTo>
                    <a:pt x="1612" y="1158"/>
                  </a:lnTo>
                  <a:lnTo>
                    <a:pt x="1612" y="1167"/>
                  </a:lnTo>
                  <a:lnTo>
                    <a:pt x="1612" y="1158"/>
                  </a:lnTo>
                  <a:lnTo>
                    <a:pt x="1602" y="1158"/>
                  </a:lnTo>
                  <a:lnTo>
                    <a:pt x="1602" y="1167"/>
                  </a:lnTo>
                  <a:lnTo>
                    <a:pt x="1593" y="1177"/>
                  </a:lnTo>
                  <a:lnTo>
                    <a:pt x="1593" y="1186"/>
                  </a:lnTo>
                  <a:lnTo>
                    <a:pt x="1583" y="1186"/>
                  </a:lnTo>
                  <a:lnTo>
                    <a:pt x="1583" y="1198"/>
                  </a:lnTo>
                  <a:lnTo>
                    <a:pt x="1574" y="1207"/>
                  </a:lnTo>
                  <a:lnTo>
                    <a:pt x="1574" y="1217"/>
                  </a:lnTo>
                  <a:lnTo>
                    <a:pt x="1574" y="1227"/>
                  </a:lnTo>
                  <a:lnTo>
                    <a:pt x="1564" y="1236"/>
                  </a:lnTo>
                  <a:lnTo>
                    <a:pt x="1564" y="1246"/>
                  </a:lnTo>
                  <a:lnTo>
                    <a:pt x="1564" y="1257"/>
                  </a:lnTo>
                  <a:lnTo>
                    <a:pt x="1564" y="1267"/>
                  </a:lnTo>
                  <a:lnTo>
                    <a:pt x="1554" y="1267"/>
                  </a:lnTo>
                  <a:lnTo>
                    <a:pt x="1554" y="1277"/>
                  </a:lnTo>
                  <a:lnTo>
                    <a:pt x="1564" y="1277"/>
                  </a:lnTo>
                  <a:lnTo>
                    <a:pt x="1554" y="1277"/>
                  </a:lnTo>
                  <a:lnTo>
                    <a:pt x="1554" y="1286"/>
                  </a:lnTo>
                  <a:lnTo>
                    <a:pt x="1564" y="1286"/>
                  </a:lnTo>
                  <a:lnTo>
                    <a:pt x="1564" y="1296"/>
                  </a:lnTo>
                  <a:lnTo>
                    <a:pt x="1564" y="1305"/>
                  </a:lnTo>
                  <a:lnTo>
                    <a:pt x="1574" y="1305"/>
                  </a:lnTo>
                  <a:lnTo>
                    <a:pt x="1574" y="1315"/>
                  </a:lnTo>
                  <a:lnTo>
                    <a:pt x="1574" y="1326"/>
                  </a:lnTo>
                  <a:lnTo>
                    <a:pt x="1574" y="1336"/>
                  </a:lnTo>
                  <a:lnTo>
                    <a:pt x="1583" y="1336"/>
                  </a:lnTo>
                  <a:lnTo>
                    <a:pt x="1583" y="1346"/>
                  </a:lnTo>
                  <a:lnTo>
                    <a:pt x="1583" y="1355"/>
                  </a:lnTo>
                  <a:lnTo>
                    <a:pt x="1574" y="1346"/>
                  </a:lnTo>
                  <a:lnTo>
                    <a:pt x="1574" y="1355"/>
                  </a:lnTo>
                  <a:lnTo>
                    <a:pt x="1564" y="1355"/>
                  </a:lnTo>
                  <a:lnTo>
                    <a:pt x="1564" y="1365"/>
                  </a:lnTo>
                  <a:lnTo>
                    <a:pt x="1554" y="1365"/>
                  </a:lnTo>
                  <a:lnTo>
                    <a:pt x="1554" y="1355"/>
                  </a:lnTo>
                  <a:lnTo>
                    <a:pt x="1545" y="1355"/>
                  </a:lnTo>
                  <a:lnTo>
                    <a:pt x="1545" y="1346"/>
                  </a:lnTo>
                  <a:lnTo>
                    <a:pt x="1535" y="1346"/>
                  </a:lnTo>
                  <a:lnTo>
                    <a:pt x="1526" y="1336"/>
                  </a:lnTo>
                  <a:lnTo>
                    <a:pt x="1516" y="1336"/>
                  </a:lnTo>
                  <a:lnTo>
                    <a:pt x="1506" y="1346"/>
                  </a:lnTo>
                  <a:lnTo>
                    <a:pt x="1497" y="1346"/>
                  </a:lnTo>
                  <a:lnTo>
                    <a:pt x="1487" y="1346"/>
                  </a:lnTo>
                  <a:lnTo>
                    <a:pt x="1478" y="1336"/>
                  </a:lnTo>
                  <a:lnTo>
                    <a:pt x="1468" y="1326"/>
                  </a:lnTo>
                  <a:lnTo>
                    <a:pt x="1458" y="1326"/>
                  </a:lnTo>
                  <a:lnTo>
                    <a:pt x="1449" y="1326"/>
                  </a:lnTo>
                  <a:lnTo>
                    <a:pt x="1439" y="1326"/>
                  </a:lnTo>
                  <a:lnTo>
                    <a:pt x="1430" y="1326"/>
                  </a:lnTo>
                  <a:lnTo>
                    <a:pt x="1430" y="1336"/>
                  </a:lnTo>
                  <a:lnTo>
                    <a:pt x="1420" y="1336"/>
                  </a:lnTo>
                  <a:lnTo>
                    <a:pt x="1410" y="1346"/>
                  </a:lnTo>
                  <a:lnTo>
                    <a:pt x="1410" y="1336"/>
                  </a:lnTo>
                  <a:lnTo>
                    <a:pt x="1401" y="1336"/>
                  </a:lnTo>
                  <a:lnTo>
                    <a:pt x="1391" y="1336"/>
                  </a:lnTo>
                  <a:lnTo>
                    <a:pt x="1382" y="1336"/>
                  </a:lnTo>
                  <a:lnTo>
                    <a:pt x="1372" y="1336"/>
                  </a:lnTo>
                  <a:lnTo>
                    <a:pt x="1362" y="1336"/>
                  </a:lnTo>
                  <a:lnTo>
                    <a:pt x="1353" y="1326"/>
                  </a:lnTo>
                  <a:lnTo>
                    <a:pt x="1353" y="1315"/>
                  </a:lnTo>
                  <a:lnTo>
                    <a:pt x="1343" y="1315"/>
                  </a:lnTo>
                  <a:lnTo>
                    <a:pt x="1334" y="1315"/>
                  </a:lnTo>
                  <a:lnTo>
                    <a:pt x="1334" y="1305"/>
                  </a:lnTo>
                  <a:lnTo>
                    <a:pt x="1324" y="1305"/>
                  </a:lnTo>
                  <a:lnTo>
                    <a:pt x="1314" y="1305"/>
                  </a:lnTo>
                  <a:lnTo>
                    <a:pt x="1305" y="1305"/>
                  </a:lnTo>
                  <a:lnTo>
                    <a:pt x="1295" y="1296"/>
                  </a:lnTo>
                  <a:lnTo>
                    <a:pt x="1286" y="1296"/>
                  </a:lnTo>
                  <a:lnTo>
                    <a:pt x="1276" y="1296"/>
                  </a:lnTo>
                  <a:lnTo>
                    <a:pt x="1266" y="1296"/>
                  </a:lnTo>
                  <a:lnTo>
                    <a:pt x="1257" y="1296"/>
                  </a:lnTo>
                  <a:lnTo>
                    <a:pt x="1257" y="1286"/>
                  </a:lnTo>
                  <a:lnTo>
                    <a:pt x="1247" y="1286"/>
                  </a:lnTo>
                  <a:lnTo>
                    <a:pt x="1247" y="1277"/>
                  </a:lnTo>
                  <a:lnTo>
                    <a:pt x="1247" y="1267"/>
                  </a:lnTo>
                  <a:lnTo>
                    <a:pt x="1238" y="1267"/>
                  </a:lnTo>
                  <a:lnTo>
                    <a:pt x="1238" y="1257"/>
                  </a:lnTo>
                  <a:lnTo>
                    <a:pt x="1238" y="1246"/>
                  </a:lnTo>
                  <a:lnTo>
                    <a:pt x="1228" y="1246"/>
                  </a:lnTo>
                  <a:lnTo>
                    <a:pt x="1228" y="1236"/>
                  </a:lnTo>
                  <a:lnTo>
                    <a:pt x="1219" y="1217"/>
                  </a:lnTo>
                  <a:lnTo>
                    <a:pt x="1209" y="1207"/>
                  </a:lnTo>
                  <a:lnTo>
                    <a:pt x="1199" y="1198"/>
                  </a:lnTo>
                  <a:lnTo>
                    <a:pt x="1199" y="1186"/>
                  </a:lnTo>
                  <a:lnTo>
                    <a:pt x="1190" y="1177"/>
                  </a:lnTo>
                  <a:lnTo>
                    <a:pt x="1180" y="1167"/>
                  </a:lnTo>
                  <a:lnTo>
                    <a:pt x="1171" y="1158"/>
                  </a:lnTo>
                  <a:lnTo>
                    <a:pt x="1161" y="1148"/>
                  </a:lnTo>
                  <a:lnTo>
                    <a:pt x="1151" y="1148"/>
                  </a:lnTo>
                  <a:lnTo>
                    <a:pt x="1142" y="1138"/>
                  </a:lnTo>
                  <a:lnTo>
                    <a:pt x="1132" y="1127"/>
                  </a:lnTo>
                  <a:lnTo>
                    <a:pt x="1123" y="1127"/>
                  </a:lnTo>
                  <a:lnTo>
                    <a:pt x="1113" y="1117"/>
                  </a:lnTo>
                  <a:lnTo>
                    <a:pt x="1094" y="1117"/>
                  </a:lnTo>
                  <a:lnTo>
                    <a:pt x="1084" y="1117"/>
                  </a:lnTo>
                  <a:lnTo>
                    <a:pt x="1075" y="1108"/>
                  </a:lnTo>
                  <a:lnTo>
                    <a:pt x="1065" y="1108"/>
                  </a:lnTo>
                  <a:lnTo>
                    <a:pt x="1055" y="1108"/>
                  </a:lnTo>
                  <a:lnTo>
                    <a:pt x="1046" y="1108"/>
                  </a:lnTo>
                  <a:lnTo>
                    <a:pt x="1036" y="1108"/>
                  </a:lnTo>
                  <a:lnTo>
                    <a:pt x="1027" y="1108"/>
                  </a:lnTo>
                  <a:lnTo>
                    <a:pt x="1017" y="1108"/>
                  </a:lnTo>
                  <a:lnTo>
                    <a:pt x="1007" y="1108"/>
                  </a:lnTo>
                  <a:lnTo>
                    <a:pt x="998" y="1108"/>
                  </a:lnTo>
                  <a:lnTo>
                    <a:pt x="988" y="1108"/>
                  </a:lnTo>
                  <a:lnTo>
                    <a:pt x="988" y="1117"/>
                  </a:lnTo>
                  <a:lnTo>
                    <a:pt x="979" y="1117"/>
                  </a:lnTo>
                  <a:lnTo>
                    <a:pt x="979" y="1127"/>
                  </a:lnTo>
                  <a:lnTo>
                    <a:pt x="979" y="1117"/>
                  </a:lnTo>
                  <a:lnTo>
                    <a:pt x="969" y="1117"/>
                  </a:lnTo>
                  <a:lnTo>
                    <a:pt x="959" y="1117"/>
                  </a:lnTo>
                  <a:lnTo>
                    <a:pt x="950" y="1117"/>
                  </a:lnTo>
                  <a:lnTo>
                    <a:pt x="940" y="1108"/>
                  </a:lnTo>
                  <a:lnTo>
                    <a:pt x="931" y="1098"/>
                  </a:lnTo>
                  <a:lnTo>
                    <a:pt x="921" y="1098"/>
                  </a:lnTo>
                  <a:lnTo>
                    <a:pt x="921" y="1088"/>
                  </a:lnTo>
                  <a:lnTo>
                    <a:pt x="911" y="1088"/>
                  </a:lnTo>
                  <a:lnTo>
                    <a:pt x="902" y="1088"/>
                  </a:lnTo>
                  <a:lnTo>
                    <a:pt x="892" y="1098"/>
                  </a:lnTo>
                  <a:lnTo>
                    <a:pt x="892" y="1088"/>
                  </a:lnTo>
                  <a:lnTo>
                    <a:pt x="883" y="1088"/>
                  </a:lnTo>
                  <a:lnTo>
                    <a:pt x="873" y="1088"/>
                  </a:lnTo>
                  <a:lnTo>
                    <a:pt x="873" y="1079"/>
                  </a:lnTo>
                  <a:lnTo>
                    <a:pt x="863" y="1079"/>
                  </a:lnTo>
                  <a:lnTo>
                    <a:pt x="854" y="1079"/>
                  </a:lnTo>
                  <a:lnTo>
                    <a:pt x="854" y="1069"/>
                  </a:lnTo>
                  <a:lnTo>
                    <a:pt x="844" y="1069"/>
                  </a:lnTo>
                  <a:lnTo>
                    <a:pt x="835" y="1058"/>
                  </a:lnTo>
                  <a:lnTo>
                    <a:pt x="835" y="1048"/>
                  </a:lnTo>
                  <a:lnTo>
                    <a:pt x="825" y="1039"/>
                  </a:lnTo>
                  <a:lnTo>
                    <a:pt x="815" y="1039"/>
                  </a:lnTo>
                  <a:lnTo>
                    <a:pt x="815" y="1029"/>
                  </a:lnTo>
                  <a:lnTo>
                    <a:pt x="806" y="1029"/>
                  </a:lnTo>
                  <a:lnTo>
                    <a:pt x="796" y="1029"/>
                  </a:lnTo>
                  <a:lnTo>
                    <a:pt x="796" y="1019"/>
                  </a:lnTo>
                  <a:lnTo>
                    <a:pt x="787" y="1010"/>
                  </a:lnTo>
                  <a:lnTo>
                    <a:pt x="777" y="1010"/>
                  </a:lnTo>
                  <a:lnTo>
                    <a:pt x="777" y="1019"/>
                  </a:lnTo>
                  <a:lnTo>
                    <a:pt x="768" y="1019"/>
                  </a:lnTo>
                  <a:lnTo>
                    <a:pt x="768" y="1010"/>
                  </a:lnTo>
                  <a:lnTo>
                    <a:pt x="777" y="1010"/>
                  </a:lnTo>
                  <a:lnTo>
                    <a:pt x="768" y="1010"/>
                  </a:lnTo>
                  <a:lnTo>
                    <a:pt x="777" y="1010"/>
                  </a:lnTo>
                  <a:lnTo>
                    <a:pt x="768" y="1010"/>
                  </a:lnTo>
                  <a:lnTo>
                    <a:pt x="768" y="1019"/>
                  </a:lnTo>
                  <a:lnTo>
                    <a:pt x="768" y="1010"/>
                  </a:lnTo>
                  <a:lnTo>
                    <a:pt x="758" y="1010"/>
                  </a:lnTo>
                  <a:lnTo>
                    <a:pt x="748" y="1010"/>
                  </a:lnTo>
                  <a:lnTo>
                    <a:pt x="739" y="1010"/>
                  </a:lnTo>
                  <a:lnTo>
                    <a:pt x="729" y="1010"/>
                  </a:lnTo>
                  <a:lnTo>
                    <a:pt x="729" y="998"/>
                  </a:lnTo>
                  <a:lnTo>
                    <a:pt x="720" y="998"/>
                  </a:lnTo>
                  <a:lnTo>
                    <a:pt x="720" y="989"/>
                  </a:lnTo>
                  <a:lnTo>
                    <a:pt x="710" y="989"/>
                  </a:lnTo>
                  <a:lnTo>
                    <a:pt x="710" y="979"/>
                  </a:lnTo>
                  <a:lnTo>
                    <a:pt x="700" y="979"/>
                  </a:lnTo>
                  <a:lnTo>
                    <a:pt x="691" y="979"/>
                  </a:lnTo>
                  <a:lnTo>
                    <a:pt x="691" y="969"/>
                  </a:lnTo>
                  <a:lnTo>
                    <a:pt x="691" y="979"/>
                  </a:lnTo>
                  <a:lnTo>
                    <a:pt x="691" y="969"/>
                  </a:lnTo>
                  <a:lnTo>
                    <a:pt x="681" y="969"/>
                  </a:lnTo>
                  <a:lnTo>
                    <a:pt x="672" y="969"/>
                  </a:lnTo>
                  <a:lnTo>
                    <a:pt x="662" y="960"/>
                  </a:lnTo>
                  <a:lnTo>
                    <a:pt x="652" y="950"/>
                  </a:lnTo>
                  <a:lnTo>
                    <a:pt x="643" y="950"/>
                  </a:lnTo>
                  <a:lnTo>
                    <a:pt x="643" y="941"/>
                  </a:lnTo>
                  <a:lnTo>
                    <a:pt x="633" y="929"/>
                  </a:lnTo>
                  <a:lnTo>
                    <a:pt x="624" y="920"/>
                  </a:lnTo>
                  <a:lnTo>
                    <a:pt x="624" y="929"/>
                  </a:lnTo>
                  <a:lnTo>
                    <a:pt x="624" y="920"/>
                  </a:lnTo>
                  <a:lnTo>
                    <a:pt x="614" y="910"/>
                  </a:lnTo>
                  <a:lnTo>
                    <a:pt x="604" y="910"/>
                  </a:lnTo>
                  <a:lnTo>
                    <a:pt x="604" y="900"/>
                  </a:lnTo>
                  <a:lnTo>
                    <a:pt x="595" y="900"/>
                  </a:lnTo>
                  <a:lnTo>
                    <a:pt x="595" y="891"/>
                  </a:lnTo>
                  <a:lnTo>
                    <a:pt x="585" y="891"/>
                  </a:lnTo>
                  <a:lnTo>
                    <a:pt x="576" y="891"/>
                  </a:lnTo>
                  <a:lnTo>
                    <a:pt x="566" y="891"/>
                  </a:lnTo>
                  <a:lnTo>
                    <a:pt x="556" y="881"/>
                  </a:lnTo>
                  <a:lnTo>
                    <a:pt x="547" y="891"/>
                  </a:lnTo>
                  <a:lnTo>
                    <a:pt x="547" y="881"/>
                  </a:lnTo>
                  <a:lnTo>
                    <a:pt x="537" y="881"/>
                  </a:lnTo>
                  <a:lnTo>
                    <a:pt x="528" y="891"/>
                  </a:lnTo>
                  <a:lnTo>
                    <a:pt x="518" y="891"/>
                  </a:lnTo>
                  <a:lnTo>
                    <a:pt x="518" y="881"/>
                  </a:lnTo>
                  <a:lnTo>
                    <a:pt x="508" y="881"/>
                  </a:lnTo>
                  <a:lnTo>
                    <a:pt x="508" y="870"/>
                  </a:lnTo>
                  <a:lnTo>
                    <a:pt x="499" y="860"/>
                  </a:lnTo>
                  <a:lnTo>
                    <a:pt x="489" y="850"/>
                  </a:lnTo>
                  <a:lnTo>
                    <a:pt x="480" y="841"/>
                  </a:lnTo>
                  <a:lnTo>
                    <a:pt x="470" y="841"/>
                  </a:lnTo>
                  <a:lnTo>
                    <a:pt x="460" y="841"/>
                  </a:lnTo>
                  <a:lnTo>
                    <a:pt x="441" y="841"/>
                  </a:lnTo>
                  <a:lnTo>
                    <a:pt x="422" y="841"/>
                  </a:lnTo>
                  <a:lnTo>
                    <a:pt x="412" y="841"/>
                  </a:lnTo>
                  <a:lnTo>
                    <a:pt x="393" y="841"/>
                  </a:lnTo>
                  <a:lnTo>
                    <a:pt x="384" y="841"/>
                  </a:lnTo>
                  <a:lnTo>
                    <a:pt x="374" y="850"/>
                  </a:lnTo>
                  <a:lnTo>
                    <a:pt x="355" y="860"/>
                  </a:lnTo>
                  <a:lnTo>
                    <a:pt x="345" y="860"/>
                  </a:lnTo>
                  <a:lnTo>
                    <a:pt x="345" y="850"/>
                  </a:lnTo>
                  <a:lnTo>
                    <a:pt x="336" y="850"/>
                  </a:lnTo>
                  <a:lnTo>
                    <a:pt x="336" y="841"/>
                  </a:lnTo>
                  <a:lnTo>
                    <a:pt x="326" y="831"/>
                  </a:lnTo>
                  <a:lnTo>
                    <a:pt x="326" y="822"/>
                  </a:lnTo>
                  <a:lnTo>
                    <a:pt x="317" y="822"/>
                  </a:lnTo>
                  <a:lnTo>
                    <a:pt x="317" y="810"/>
                  </a:lnTo>
                  <a:lnTo>
                    <a:pt x="307" y="801"/>
                  </a:lnTo>
                  <a:lnTo>
                    <a:pt x="297" y="801"/>
                  </a:lnTo>
                  <a:lnTo>
                    <a:pt x="297" y="791"/>
                  </a:lnTo>
                  <a:lnTo>
                    <a:pt x="288" y="791"/>
                  </a:lnTo>
                  <a:lnTo>
                    <a:pt x="278" y="801"/>
                  </a:lnTo>
                  <a:lnTo>
                    <a:pt x="269" y="801"/>
                  </a:lnTo>
                  <a:lnTo>
                    <a:pt x="269" y="791"/>
                  </a:lnTo>
                  <a:lnTo>
                    <a:pt x="259" y="781"/>
                  </a:lnTo>
                  <a:lnTo>
                    <a:pt x="259" y="791"/>
                  </a:lnTo>
                  <a:lnTo>
                    <a:pt x="259" y="781"/>
                  </a:lnTo>
                  <a:lnTo>
                    <a:pt x="249" y="781"/>
                  </a:lnTo>
                  <a:lnTo>
                    <a:pt x="249" y="772"/>
                  </a:lnTo>
                  <a:lnTo>
                    <a:pt x="249" y="762"/>
                  </a:lnTo>
                  <a:lnTo>
                    <a:pt x="240" y="762"/>
                  </a:lnTo>
                  <a:lnTo>
                    <a:pt x="249" y="762"/>
                  </a:lnTo>
                  <a:lnTo>
                    <a:pt x="249" y="753"/>
                  </a:lnTo>
                  <a:lnTo>
                    <a:pt x="249" y="741"/>
                  </a:lnTo>
                  <a:lnTo>
                    <a:pt x="240" y="741"/>
                  </a:lnTo>
                  <a:lnTo>
                    <a:pt x="240" y="731"/>
                  </a:lnTo>
                  <a:lnTo>
                    <a:pt x="240" y="722"/>
                  </a:lnTo>
                  <a:lnTo>
                    <a:pt x="230" y="722"/>
                  </a:lnTo>
                  <a:lnTo>
                    <a:pt x="230" y="712"/>
                  </a:lnTo>
                  <a:lnTo>
                    <a:pt x="221" y="712"/>
                  </a:lnTo>
                  <a:close/>
                  <a:moveTo>
                    <a:pt x="1123" y="198"/>
                  </a:moveTo>
                  <a:lnTo>
                    <a:pt x="1123" y="188"/>
                  </a:lnTo>
                  <a:lnTo>
                    <a:pt x="1132" y="188"/>
                  </a:lnTo>
                  <a:lnTo>
                    <a:pt x="1132" y="198"/>
                  </a:lnTo>
                  <a:lnTo>
                    <a:pt x="1132" y="207"/>
                  </a:lnTo>
                  <a:lnTo>
                    <a:pt x="1123" y="207"/>
                  </a:lnTo>
                  <a:lnTo>
                    <a:pt x="1123" y="198"/>
                  </a:lnTo>
                  <a:close/>
                  <a:moveTo>
                    <a:pt x="1219" y="167"/>
                  </a:moveTo>
                  <a:lnTo>
                    <a:pt x="1219" y="158"/>
                  </a:lnTo>
                  <a:lnTo>
                    <a:pt x="1228" y="158"/>
                  </a:lnTo>
                  <a:lnTo>
                    <a:pt x="1228" y="167"/>
                  </a:lnTo>
                  <a:lnTo>
                    <a:pt x="1238" y="167"/>
                  </a:lnTo>
                  <a:lnTo>
                    <a:pt x="1238" y="177"/>
                  </a:lnTo>
                  <a:lnTo>
                    <a:pt x="1228" y="177"/>
                  </a:lnTo>
                  <a:lnTo>
                    <a:pt x="1219" y="177"/>
                  </a:lnTo>
                  <a:lnTo>
                    <a:pt x="1219" y="167"/>
                  </a:lnTo>
                  <a:close/>
                  <a:moveTo>
                    <a:pt x="1334" y="167"/>
                  </a:moveTo>
                  <a:lnTo>
                    <a:pt x="1343" y="158"/>
                  </a:lnTo>
                  <a:lnTo>
                    <a:pt x="1353" y="158"/>
                  </a:lnTo>
                  <a:lnTo>
                    <a:pt x="1362" y="158"/>
                  </a:lnTo>
                  <a:lnTo>
                    <a:pt x="1372" y="158"/>
                  </a:lnTo>
                  <a:lnTo>
                    <a:pt x="1372" y="167"/>
                  </a:lnTo>
                  <a:lnTo>
                    <a:pt x="1372" y="177"/>
                  </a:lnTo>
                  <a:lnTo>
                    <a:pt x="1372" y="188"/>
                  </a:lnTo>
                  <a:lnTo>
                    <a:pt x="1362" y="188"/>
                  </a:lnTo>
                  <a:lnTo>
                    <a:pt x="1362" y="177"/>
                  </a:lnTo>
                  <a:lnTo>
                    <a:pt x="1353" y="177"/>
                  </a:lnTo>
                  <a:lnTo>
                    <a:pt x="1343" y="177"/>
                  </a:lnTo>
                  <a:lnTo>
                    <a:pt x="1334" y="167"/>
                  </a:lnTo>
                  <a:close/>
                  <a:moveTo>
                    <a:pt x="1391" y="217"/>
                  </a:moveTo>
                  <a:lnTo>
                    <a:pt x="1391" y="207"/>
                  </a:lnTo>
                  <a:lnTo>
                    <a:pt x="1391" y="198"/>
                  </a:lnTo>
                  <a:lnTo>
                    <a:pt x="1401" y="188"/>
                  </a:lnTo>
                  <a:lnTo>
                    <a:pt x="1410" y="188"/>
                  </a:lnTo>
                  <a:lnTo>
                    <a:pt x="1420" y="188"/>
                  </a:lnTo>
                  <a:lnTo>
                    <a:pt x="1420" y="198"/>
                  </a:lnTo>
                  <a:lnTo>
                    <a:pt x="1420" y="207"/>
                  </a:lnTo>
                  <a:lnTo>
                    <a:pt x="1430" y="207"/>
                  </a:lnTo>
                  <a:lnTo>
                    <a:pt x="1430" y="217"/>
                  </a:lnTo>
                  <a:lnTo>
                    <a:pt x="1420" y="217"/>
                  </a:lnTo>
                  <a:lnTo>
                    <a:pt x="1420" y="227"/>
                  </a:lnTo>
                  <a:lnTo>
                    <a:pt x="1420" y="236"/>
                  </a:lnTo>
                  <a:lnTo>
                    <a:pt x="1410" y="236"/>
                  </a:lnTo>
                  <a:lnTo>
                    <a:pt x="1410" y="227"/>
                  </a:lnTo>
                  <a:lnTo>
                    <a:pt x="1401" y="227"/>
                  </a:lnTo>
                  <a:lnTo>
                    <a:pt x="1391" y="227"/>
                  </a:lnTo>
                  <a:lnTo>
                    <a:pt x="1391" y="217"/>
                  </a:lnTo>
                  <a:close/>
                  <a:moveTo>
                    <a:pt x="1410" y="267"/>
                  </a:moveTo>
                  <a:lnTo>
                    <a:pt x="1410" y="257"/>
                  </a:lnTo>
                  <a:lnTo>
                    <a:pt x="1420" y="257"/>
                  </a:lnTo>
                  <a:lnTo>
                    <a:pt x="1420" y="248"/>
                  </a:lnTo>
                  <a:lnTo>
                    <a:pt x="1430" y="248"/>
                  </a:lnTo>
                  <a:lnTo>
                    <a:pt x="1420" y="257"/>
                  </a:lnTo>
                  <a:lnTo>
                    <a:pt x="1430" y="257"/>
                  </a:lnTo>
                  <a:lnTo>
                    <a:pt x="1439" y="257"/>
                  </a:lnTo>
                  <a:lnTo>
                    <a:pt x="1439" y="267"/>
                  </a:lnTo>
                  <a:lnTo>
                    <a:pt x="1439" y="277"/>
                  </a:lnTo>
                  <a:lnTo>
                    <a:pt x="1449" y="277"/>
                  </a:lnTo>
                  <a:lnTo>
                    <a:pt x="1449" y="286"/>
                  </a:lnTo>
                  <a:lnTo>
                    <a:pt x="1439" y="286"/>
                  </a:lnTo>
                  <a:lnTo>
                    <a:pt x="1430" y="286"/>
                  </a:lnTo>
                  <a:lnTo>
                    <a:pt x="1430" y="277"/>
                  </a:lnTo>
                  <a:lnTo>
                    <a:pt x="1420" y="277"/>
                  </a:lnTo>
                  <a:lnTo>
                    <a:pt x="1420" y="267"/>
                  </a:lnTo>
                  <a:lnTo>
                    <a:pt x="1410" y="267"/>
                  </a:lnTo>
                  <a:close/>
                  <a:moveTo>
                    <a:pt x="1458" y="119"/>
                  </a:moveTo>
                  <a:lnTo>
                    <a:pt x="1458" y="108"/>
                  </a:lnTo>
                  <a:lnTo>
                    <a:pt x="1468" y="108"/>
                  </a:lnTo>
                  <a:lnTo>
                    <a:pt x="1468" y="119"/>
                  </a:lnTo>
                  <a:lnTo>
                    <a:pt x="1458" y="119"/>
                  </a:lnTo>
                  <a:close/>
                  <a:moveTo>
                    <a:pt x="1516" y="10"/>
                  </a:moveTo>
                  <a:lnTo>
                    <a:pt x="1526" y="10"/>
                  </a:lnTo>
                  <a:lnTo>
                    <a:pt x="1526" y="0"/>
                  </a:lnTo>
                  <a:lnTo>
                    <a:pt x="1535" y="0"/>
                  </a:lnTo>
                  <a:lnTo>
                    <a:pt x="1535" y="10"/>
                  </a:lnTo>
                  <a:lnTo>
                    <a:pt x="1535" y="19"/>
                  </a:lnTo>
                  <a:lnTo>
                    <a:pt x="1526" y="19"/>
                  </a:lnTo>
                  <a:lnTo>
                    <a:pt x="1526" y="29"/>
                  </a:lnTo>
                  <a:lnTo>
                    <a:pt x="1526" y="19"/>
                  </a:lnTo>
                  <a:lnTo>
                    <a:pt x="1516" y="19"/>
                  </a:lnTo>
                  <a:lnTo>
                    <a:pt x="1516" y="10"/>
                  </a:lnTo>
                  <a:close/>
                  <a:moveTo>
                    <a:pt x="1641" y="1108"/>
                  </a:moveTo>
                  <a:lnTo>
                    <a:pt x="1631" y="1098"/>
                  </a:lnTo>
                  <a:lnTo>
                    <a:pt x="1641" y="1098"/>
                  </a:lnTo>
                  <a:lnTo>
                    <a:pt x="1641" y="1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gray">
            <a:xfrm rot="160035">
              <a:off x="8427257" y="4005888"/>
              <a:ext cx="1418653" cy="905602"/>
            </a:xfrm>
            <a:custGeom>
              <a:avLst/>
              <a:gdLst>
                <a:gd name="T0" fmla="*/ 149 w 1718"/>
                <a:gd name="T1" fmla="*/ 2 h 1238"/>
                <a:gd name="T2" fmla="*/ 3 w 1718"/>
                <a:gd name="T3" fmla="*/ 61 h 1238"/>
                <a:gd name="T4" fmla="*/ 12 w 1718"/>
                <a:gd name="T5" fmla="*/ 59 h 1238"/>
                <a:gd name="T6" fmla="*/ 20 w 1718"/>
                <a:gd name="T7" fmla="*/ 44 h 1238"/>
                <a:gd name="T8" fmla="*/ 17 w 1718"/>
                <a:gd name="T9" fmla="*/ 25 h 1238"/>
                <a:gd name="T10" fmla="*/ 36 w 1718"/>
                <a:gd name="T11" fmla="*/ 12 h 1238"/>
                <a:gd name="T12" fmla="*/ 72 w 1718"/>
                <a:gd name="T13" fmla="*/ 7 h 1238"/>
                <a:gd name="T14" fmla="*/ 104 w 1718"/>
                <a:gd name="T15" fmla="*/ 5 h 1238"/>
                <a:gd name="T16" fmla="*/ 122 w 1718"/>
                <a:gd name="T17" fmla="*/ 0 h 1238"/>
                <a:gd name="T18" fmla="*/ 137 w 1718"/>
                <a:gd name="T19" fmla="*/ 14 h 1238"/>
                <a:gd name="T20" fmla="*/ 132 w 1718"/>
                <a:gd name="T21" fmla="*/ 35 h 1238"/>
                <a:gd name="T22" fmla="*/ 112 w 1718"/>
                <a:gd name="T23" fmla="*/ 47 h 1238"/>
                <a:gd name="T24" fmla="*/ 112 w 1718"/>
                <a:gd name="T25" fmla="*/ 72 h 1238"/>
                <a:gd name="T26" fmla="*/ 140 w 1718"/>
                <a:gd name="T27" fmla="*/ 89 h 1238"/>
                <a:gd name="T28" fmla="*/ 161 w 1718"/>
                <a:gd name="T29" fmla="*/ 96 h 1238"/>
                <a:gd name="T30" fmla="*/ 176 w 1718"/>
                <a:gd name="T31" fmla="*/ 104 h 1238"/>
                <a:gd name="T32" fmla="*/ 200 w 1718"/>
                <a:gd name="T33" fmla="*/ 111 h 1238"/>
                <a:gd name="T34" fmla="*/ 220 w 1718"/>
                <a:gd name="T35" fmla="*/ 119 h 1238"/>
                <a:gd name="T36" fmla="*/ 242 w 1718"/>
                <a:gd name="T37" fmla="*/ 123 h 1238"/>
                <a:gd name="T38" fmla="*/ 267 w 1718"/>
                <a:gd name="T39" fmla="*/ 137 h 1238"/>
                <a:gd name="T40" fmla="*/ 286 w 1718"/>
                <a:gd name="T41" fmla="*/ 149 h 1238"/>
                <a:gd name="T42" fmla="*/ 307 w 1718"/>
                <a:gd name="T43" fmla="*/ 160 h 1238"/>
                <a:gd name="T44" fmla="*/ 331 w 1718"/>
                <a:gd name="T45" fmla="*/ 168 h 1238"/>
                <a:gd name="T46" fmla="*/ 346 w 1718"/>
                <a:gd name="T47" fmla="*/ 175 h 1238"/>
                <a:gd name="T48" fmla="*/ 355 w 1718"/>
                <a:gd name="T49" fmla="*/ 180 h 1238"/>
                <a:gd name="T50" fmla="*/ 367 w 1718"/>
                <a:gd name="T51" fmla="*/ 188 h 1238"/>
                <a:gd name="T52" fmla="*/ 384 w 1718"/>
                <a:gd name="T53" fmla="*/ 205 h 1238"/>
                <a:gd name="T54" fmla="*/ 408 w 1718"/>
                <a:gd name="T55" fmla="*/ 222 h 1238"/>
                <a:gd name="T56" fmla="*/ 423 w 1718"/>
                <a:gd name="T57" fmla="*/ 245 h 1238"/>
                <a:gd name="T58" fmla="*/ 427 w 1718"/>
                <a:gd name="T59" fmla="*/ 263 h 1238"/>
                <a:gd name="T60" fmla="*/ 420 w 1718"/>
                <a:gd name="T61" fmla="*/ 285 h 1238"/>
                <a:gd name="T62" fmla="*/ 415 w 1718"/>
                <a:gd name="T63" fmla="*/ 307 h 1238"/>
                <a:gd name="T64" fmla="*/ 391 w 1718"/>
                <a:gd name="T65" fmla="*/ 300 h 1238"/>
                <a:gd name="T66" fmla="*/ 372 w 1718"/>
                <a:gd name="T67" fmla="*/ 282 h 1238"/>
                <a:gd name="T68" fmla="*/ 372 w 1718"/>
                <a:gd name="T69" fmla="*/ 265 h 1238"/>
                <a:gd name="T70" fmla="*/ 360 w 1718"/>
                <a:gd name="T71" fmla="*/ 247 h 1238"/>
                <a:gd name="T72" fmla="*/ 346 w 1718"/>
                <a:gd name="T73" fmla="*/ 237 h 1238"/>
                <a:gd name="T74" fmla="*/ 317 w 1718"/>
                <a:gd name="T75" fmla="*/ 240 h 1238"/>
                <a:gd name="T76" fmla="*/ 295 w 1718"/>
                <a:gd name="T77" fmla="*/ 237 h 1238"/>
                <a:gd name="T78" fmla="*/ 279 w 1718"/>
                <a:gd name="T79" fmla="*/ 228 h 1238"/>
                <a:gd name="T80" fmla="*/ 269 w 1718"/>
                <a:gd name="T81" fmla="*/ 215 h 1238"/>
                <a:gd name="T82" fmla="*/ 247 w 1718"/>
                <a:gd name="T83" fmla="*/ 217 h 1238"/>
                <a:gd name="T84" fmla="*/ 232 w 1718"/>
                <a:gd name="T85" fmla="*/ 230 h 1238"/>
                <a:gd name="T86" fmla="*/ 218 w 1718"/>
                <a:gd name="T87" fmla="*/ 215 h 1238"/>
                <a:gd name="T88" fmla="*/ 214 w 1718"/>
                <a:gd name="T89" fmla="*/ 193 h 1238"/>
                <a:gd name="T90" fmla="*/ 209 w 1718"/>
                <a:gd name="T91" fmla="*/ 180 h 1238"/>
                <a:gd name="T92" fmla="*/ 195 w 1718"/>
                <a:gd name="T93" fmla="*/ 180 h 1238"/>
                <a:gd name="T94" fmla="*/ 183 w 1718"/>
                <a:gd name="T95" fmla="*/ 188 h 1238"/>
                <a:gd name="T96" fmla="*/ 166 w 1718"/>
                <a:gd name="T97" fmla="*/ 178 h 1238"/>
                <a:gd name="T98" fmla="*/ 154 w 1718"/>
                <a:gd name="T99" fmla="*/ 158 h 1238"/>
                <a:gd name="T100" fmla="*/ 132 w 1718"/>
                <a:gd name="T101" fmla="*/ 158 h 1238"/>
                <a:gd name="T102" fmla="*/ 130 w 1718"/>
                <a:gd name="T103" fmla="*/ 144 h 1238"/>
                <a:gd name="T104" fmla="*/ 122 w 1718"/>
                <a:gd name="T105" fmla="*/ 134 h 1238"/>
                <a:gd name="T106" fmla="*/ 104 w 1718"/>
                <a:gd name="T107" fmla="*/ 137 h 1238"/>
                <a:gd name="T108" fmla="*/ 89 w 1718"/>
                <a:gd name="T109" fmla="*/ 137 h 1238"/>
                <a:gd name="T110" fmla="*/ 65 w 1718"/>
                <a:gd name="T111" fmla="*/ 141 h 1238"/>
                <a:gd name="T112" fmla="*/ 48 w 1718"/>
                <a:gd name="T113" fmla="*/ 139 h 1238"/>
                <a:gd name="T114" fmla="*/ 36 w 1718"/>
                <a:gd name="T115" fmla="*/ 129 h 1238"/>
                <a:gd name="T116" fmla="*/ 41 w 1718"/>
                <a:gd name="T117" fmla="*/ 116 h 1238"/>
                <a:gd name="T118" fmla="*/ 27 w 1718"/>
                <a:gd name="T119" fmla="*/ 106 h 1238"/>
                <a:gd name="T120" fmla="*/ 20 w 1718"/>
                <a:gd name="T121" fmla="*/ 91 h 1238"/>
                <a:gd name="T122" fmla="*/ 267 w 1718"/>
                <a:gd name="T123" fmla="*/ 220 h 12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8"/>
                <a:gd name="T187" fmla="*/ 0 h 1238"/>
                <a:gd name="T188" fmla="*/ 1718 w 1718"/>
                <a:gd name="T189" fmla="*/ 1238 h 12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8" h="1238">
                  <a:moveTo>
                    <a:pt x="585" y="31"/>
                  </a:moveTo>
                  <a:lnTo>
                    <a:pt x="585" y="19"/>
                  </a:lnTo>
                  <a:lnTo>
                    <a:pt x="595" y="19"/>
                  </a:lnTo>
                  <a:lnTo>
                    <a:pt x="595" y="31"/>
                  </a:lnTo>
                  <a:lnTo>
                    <a:pt x="585" y="31"/>
                  </a:lnTo>
                  <a:close/>
                  <a:moveTo>
                    <a:pt x="595" y="19"/>
                  </a:moveTo>
                  <a:lnTo>
                    <a:pt x="605" y="19"/>
                  </a:lnTo>
                  <a:lnTo>
                    <a:pt x="595" y="19"/>
                  </a:lnTo>
                  <a:close/>
                  <a:moveTo>
                    <a:pt x="595" y="19"/>
                  </a:moveTo>
                  <a:lnTo>
                    <a:pt x="595" y="9"/>
                  </a:lnTo>
                  <a:lnTo>
                    <a:pt x="605" y="9"/>
                  </a:lnTo>
                  <a:lnTo>
                    <a:pt x="595" y="9"/>
                  </a:lnTo>
                  <a:lnTo>
                    <a:pt x="595" y="19"/>
                  </a:lnTo>
                  <a:close/>
                  <a:moveTo>
                    <a:pt x="38" y="317"/>
                  </a:moveTo>
                  <a:lnTo>
                    <a:pt x="29" y="317"/>
                  </a:lnTo>
                  <a:lnTo>
                    <a:pt x="29" y="307"/>
                  </a:lnTo>
                  <a:lnTo>
                    <a:pt x="19" y="307"/>
                  </a:lnTo>
                  <a:lnTo>
                    <a:pt x="10" y="307"/>
                  </a:lnTo>
                  <a:lnTo>
                    <a:pt x="10" y="297"/>
                  </a:lnTo>
                  <a:lnTo>
                    <a:pt x="10" y="288"/>
                  </a:lnTo>
                  <a:lnTo>
                    <a:pt x="10" y="278"/>
                  </a:lnTo>
                  <a:lnTo>
                    <a:pt x="10" y="267"/>
                  </a:lnTo>
                  <a:lnTo>
                    <a:pt x="10" y="257"/>
                  </a:lnTo>
                  <a:lnTo>
                    <a:pt x="10" y="247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10" y="238"/>
                  </a:lnTo>
                  <a:lnTo>
                    <a:pt x="10" y="228"/>
                  </a:lnTo>
                  <a:lnTo>
                    <a:pt x="19" y="228"/>
                  </a:lnTo>
                  <a:lnTo>
                    <a:pt x="19" y="238"/>
                  </a:lnTo>
                  <a:lnTo>
                    <a:pt x="19" y="228"/>
                  </a:lnTo>
                  <a:lnTo>
                    <a:pt x="29" y="238"/>
                  </a:lnTo>
                  <a:lnTo>
                    <a:pt x="38" y="238"/>
                  </a:lnTo>
                  <a:lnTo>
                    <a:pt x="48" y="238"/>
                  </a:lnTo>
                  <a:lnTo>
                    <a:pt x="48" y="228"/>
                  </a:lnTo>
                  <a:lnTo>
                    <a:pt x="48" y="238"/>
                  </a:lnTo>
                  <a:lnTo>
                    <a:pt x="48" y="228"/>
                  </a:lnTo>
                  <a:lnTo>
                    <a:pt x="48" y="219"/>
                  </a:lnTo>
                  <a:lnTo>
                    <a:pt x="58" y="219"/>
                  </a:lnTo>
                  <a:lnTo>
                    <a:pt x="67" y="219"/>
                  </a:lnTo>
                  <a:lnTo>
                    <a:pt x="67" y="207"/>
                  </a:lnTo>
                  <a:lnTo>
                    <a:pt x="77" y="207"/>
                  </a:lnTo>
                  <a:lnTo>
                    <a:pt x="77" y="198"/>
                  </a:lnTo>
                  <a:lnTo>
                    <a:pt x="86" y="188"/>
                  </a:lnTo>
                  <a:lnTo>
                    <a:pt x="96" y="188"/>
                  </a:lnTo>
                  <a:lnTo>
                    <a:pt x="96" y="178"/>
                  </a:lnTo>
                  <a:lnTo>
                    <a:pt x="86" y="178"/>
                  </a:lnTo>
                  <a:lnTo>
                    <a:pt x="77" y="178"/>
                  </a:lnTo>
                  <a:lnTo>
                    <a:pt x="86" y="178"/>
                  </a:lnTo>
                  <a:lnTo>
                    <a:pt x="77" y="178"/>
                  </a:lnTo>
                  <a:lnTo>
                    <a:pt x="67" y="169"/>
                  </a:lnTo>
                  <a:lnTo>
                    <a:pt x="67" y="159"/>
                  </a:lnTo>
                  <a:lnTo>
                    <a:pt x="77" y="159"/>
                  </a:lnTo>
                  <a:lnTo>
                    <a:pt x="67" y="150"/>
                  </a:lnTo>
                  <a:lnTo>
                    <a:pt x="67" y="138"/>
                  </a:lnTo>
                  <a:lnTo>
                    <a:pt x="77" y="138"/>
                  </a:lnTo>
                  <a:lnTo>
                    <a:pt x="77" y="128"/>
                  </a:lnTo>
                  <a:lnTo>
                    <a:pt x="77" y="119"/>
                  </a:lnTo>
                  <a:lnTo>
                    <a:pt x="67" y="109"/>
                  </a:lnTo>
                  <a:lnTo>
                    <a:pt x="67" y="100"/>
                  </a:lnTo>
                  <a:lnTo>
                    <a:pt x="77" y="90"/>
                  </a:lnTo>
                  <a:lnTo>
                    <a:pt x="77" y="79"/>
                  </a:lnTo>
                  <a:lnTo>
                    <a:pt x="77" y="69"/>
                  </a:lnTo>
                  <a:lnTo>
                    <a:pt x="77" y="59"/>
                  </a:lnTo>
                  <a:lnTo>
                    <a:pt x="77" y="50"/>
                  </a:lnTo>
                  <a:lnTo>
                    <a:pt x="86" y="50"/>
                  </a:lnTo>
                  <a:lnTo>
                    <a:pt x="96" y="50"/>
                  </a:lnTo>
                  <a:lnTo>
                    <a:pt x="106" y="50"/>
                  </a:lnTo>
                  <a:lnTo>
                    <a:pt x="115" y="50"/>
                  </a:lnTo>
                  <a:lnTo>
                    <a:pt x="125" y="50"/>
                  </a:lnTo>
                  <a:lnTo>
                    <a:pt x="134" y="50"/>
                  </a:lnTo>
                  <a:lnTo>
                    <a:pt x="144" y="50"/>
                  </a:lnTo>
                  <a:lnTo>
                    <a:pt x="154" y="50"/>
                  </a:lnTo>
                  <a:lnTo>
                    <a:pt x="163" y="50"/>
                  </a:lnTo>
                  <a:lnTo>
                    <a:pt x="173" y="50"/>
                  </a:lnTo>
                  <a:lnTo>
                    <a:pt x="182" y="59"/>
                  </a:lnTo>
                  <a:lnTo>
                    <a:pt x="192" y="59"/>
                  </a:lnTo>
                  <a:lnTo>
                    <a:pt x="202" y="59"/>
                  </a:lnTo>
                  <a:lnTo>
                    <a:pt x="230" y="50"/>
                  </a:lnTo>
                  <a:lnTo>
                    <a:pt x="240" y="50"/>
                  </a:lnTo>
                  <a:lnTo>
                    <a:pt x="269" y="40"/>
                  </a:lnTo>
                  <a:lnTo>
                    <a:pt x="278" y="40"/>
                  </a:lnTo>
                  <a:lnTo>
                    <a:pt x="288" y="40"/>
                  </a:lnTo>
                  <a:lnTo>
                    <a:pt x="288" y="31"/>
                  </a:lnTo>
                  <a:lnTo>
                    <a:pt x="298" y="31"/>
                  </a:lnTo>
                  <a:lnTo>
                    <a:pt x="307" y="31"/>
                  </a:lnTo>
                  <a:lnTo>
                    <a:pt x="317" y="31"/>
                  </a:lnTo>
                  <a:lnTo>
                    <a:pt x="317" y="40"/>
                  </a:lnTo>
                  <a:lnTo>
                    <a:pt x="326" y="40"/>
                  </a:lnTo>
                  <a:lnTo>
                    <a:pt x="336" y="40"/>
                  </a:lnTo>
                  <a:lnTo>
                    <a:pt x="346" y="31"/>
                  </a:lnTo>
                  <a:lnTo>
                    <a:pt x="374" y="31"/>
                  </a:lnTo>
                  <a:lnTo>
                    <a:pt x="384" y="31"/>
                  </a:lnTo>
                  <a:lnTo>
                    <a:pt x="394" y="19"/>
                  </a:lnTo>
                  <a:lnTo>
                    <a:pt x="403" y="19"/>
                  </a:lnTo>
                  <a:lnTo>
                    <a:pt x="413" y="19"/>
                  </a:lnTo>
                  <a:lnTo>
                    <a:pt x="422" y="19"/>
                  </a:lnTo>
                  <a:lnTo>
                    <a:pt x="441" y="9"/>
                  </a:lnTo>
                  <a:lnTo>
                    <a:pt x="451" y="9"/>
                  </a:lnTo>
                  <a:lnTo>
                    <a:pt x="461" y="9"/>
                  </a:lnTo>
                  <a:lnTo>
                    <a:pt x="461" y="0"/>
                  </a:lnTo>
                  <a:lnTo>
                    <a:pt x="461" y="9"/>
                  </a:lnTo>
                  <a:lnTo>
                    <a:pt x="470" y="9"/>
                  </a:lnTo>
                  <a:lnTo>
                    <a:pt x="470" y="0"/>
                  </a:lnTo>
                  <a:lnTo>
                    <a:pt x="480" y="0"/>
                  </a:lnTo>
                  <a:lnTo>
                    <a:pt x="480" y="9"/>
                  </a:lnTo>
                  <a:lnTo>
                    <a:pt x="480" y="0"/>
                  </a:lnTo>
                  <a:lnTo>
                    <a:pt x="489" y="0"/>
                  </a:lnTo>
                  <a:lnTo>
                    <a:pt x="499" y="0"/>
                  </a:lnTo>
                  <a:lnTo>
                    <a:pt x="499" y="9"/>
                  </a:lnTo>
                  <a:lnTo>
                    <a:pt x="509" y="9"/>
                  </a:lnTo>
                  <a:lnTo>
                    <a:pt x="518" y="9"/>
                  </a:lnTo>
                  <a:lnTo>
                    <a:pt x="518" y="19"/>
                  </a:lnTo>
                  <a:lnTo>
                    <a:pt x="528" y="19"/>
                  </a:lnTo>
                  <a:lnTo>
                    <a:pt x="537" y="19"/>
                  </a:lnTo>
                  <a:lnTo>
                    <a:pt x="537" y="31"/>
                  </a:lnTo>
                  <a:lnTo>
                    <a:pt x="537" y="40"/>
                  </a:lnTo>
                  <a:lnTo>
                    <a:pt x="547" y="40"/>
                  </a:lnTo>
                  <a:lnTo>
                    <a:pt x="547" y="50"/>
                  </a:lnTo>
                  <a:lnTo>
                    <a:pt x="547" y="59"/>
                  </a:lnTo>
                  <a:lnTo>
                    <a:pt x="557" y="59"/>
                  </a:lnTo>
                  <a:lnTo>
                    <a:pt x="557" y="69"/>
                  </a:lnTo>
                  <a:lnTo>
                    <a:pt x="557" y="79"/>
                  </a:lnTo>
                  <a:lnTo>
                    <a:pt x="557" y="90"/>
                  </a:lnTo>
                  <a:lnTo>
                    <a:pt x="557" y="100"/>
                  </a:lnTo>
                  <a:lnTo>
                    <a:pt x="557" y="109"/>
                  </a:lnTo>
                  <a:lnTo>
                    <a:pt x="547" y="109"/>
                  </a:lnTo>
                  <a:lnTo>
                    <a:pt x="547" y="119"/>
                  </a:lnTo>
                  <a:lnTo>
                    <a:pt x="537" y="119"/>
                  </a:lnTo>
                  <a:lnTo>
                    <a:pt x="537" y="128"/>
                  </a:lnTo>
                  <a:lnTo>
                    <a:pt x="528" y="128"/>
                  </a:lnTo>
                  <a:lnTo>
                    <a:pt x="528" y="138"/>
                  </a:lnTo>
                  <a:lnTo>
                    <a:pt x="518" y="138"/>
                  </a:lnTo>
                  <a:lnTo>
                    <a:pt x="518" y="150"/>
                  </a:lnTo>
                  <a:lnTo>
                    <a:pt x="509" y="150"/>
                  </a:lnTo>
                  <a:lnTo>
                    <a:pt x="509" y="159"/>
                  </a:lnTo>
                  <a:lnTo>
                    <a:pt x="499" y="159"/>
                  </a:lnTo>
                  <a:lnTo>
                    <a:pt x="499" y="169"/>
                  </a:lnTo>
                  <a:lnTo>
                    <a:pt x="489" y="169"/>
                  </a:lnTo>
                  <a:lnTo>
                    <a:pt x="489" y="178"/>
                  </a:lnTo>
                  <a:lnTo>
                    <a:pt x="480" y="178"/>
                  </a:lnTo>
                  <a:lnTo>
                    <a:pt x="470" y="188"/>
                  </a:lnTo>
                  <a:lnTo>
                    <a:pt x="461" y="188"/>
                  </a:lnTo>
                  <a:lnTo>
                    <a:pt x="451" y="188"/>
                  </a:lnTo>
                  <a:lnTo>
                    <a:pt x="451" y="198"/>
                  </a:lnTo>
                  <a:lnTo>
                    <a:pt x="441" y="198"/>
                  </a:lnTo>
                  <a:lnTo>
                    <a:pt x="432" y="207"/>
                  </a:lnTo>
                  <a:lnTo>
                    <a:pt x="432" y="219"/>
                  </a:lnTo>
                  <a:lnTo>
                    <a:pt x="432" y="228"/>
                  </a:lnTo>
                  <a:lnTo>
                    <a:pt x="432" y="238"/>
                  </a:lnTo>
                  <a:lnTo>
                    <a:pt x="432" y="247"/>
                  </a:lnTo>
                  <a:lnTo>
                    <a:pt x="441" y="247"/>
                  </a:lnTo>
                  <a:lnTo>
                    <a:pt x="441" y="257"/>
                  </a:lnTo>
                  <a:lnTo>
                    <a:pt x="441" y="267"/>
                  </a:lnTo>
                  <a:lnTo>
                    <a:pt x="451" y="278"/>
                  </a:lnTo>
                  <a:lnTo>
                    <a:pt x="451" y="288"/>
                  </a:lnTo>
                  <a:lnTo>
                    <a:pt x="461" y="297"/>
                  </a:lnTo>
                  <a:lnTo>
                    <a:pt x="470" y="307"/>
                  </a:lnTo>
                  <a:lnTo>
                    <a:pt x="480" y="317"/>
                  </a:lnTo>
                  <a:lnTo>
                    <a:pt x="489" y="326"/>
                  </a:lnTo>
                  <a:lnTo>
                    <a:pt x="499" y="326"/>
                  </a:lnTo>
                  <a:lnTo>
                    <a:pt x="509" y="326"/>
                  </a:lnTo>
                  <a:lnTo>
                    <a:pt x="518" y="338"/>
                  </a:lnTo>
                  <a:lnTo>
                    <a:pt x="528" y="338"/>
                  </a:lnTo>
                  <a:lnTo>
                    <a:pt x="537" y="338"/>
                  </a:lnTo>
                  <a:lnTo>
                    <a:pt x="547" y="347"/>
                  </a:lnTo>
                  <a:lnTo>
                    <a:pt x="557" y="347"/>
                  </a:lnTo>
                  <a:lnTo>
                    <a:pt x="557" y="357"/>
                  </a:lnTo>
                  <a:lnTo>
                    <a:pt x="566" y="357"/>
                  </a:lnTo>
                  <a:lnTo>
                    <a:pt x="576" y="357"/>
                  </a:lnTo>
                  <a:lnTo>
                    <a:pt x="585" y="357"/>
                  </a:lnTo>
                  <a:lnTo>
                    <a:pt x="595" y="366"/>
                  </a:lnTo>
                  <a:lnTo>
                    <a:pt x="605" y="376"/>
                  </a:lnTo>
                  <a:lnTo>
                    <a:pt x="614" y="376"/>
                  </a:lnTo>
                  <a:lnTo>
                    <a:pt x="624" y="376"/>
                  </a:lnTo>
                  <a:lnTo>
                    <a:pt x="624" y="386"/>
                  </a:lnTo>
                  <a:lnTo>
                    <a:pt x="624" y="376"/>
                  </a:lnTo>
                  <a:lnTo>
                    <a:pt x="633" y="376"/>
                  </a:lnTo>
                  <a:lnTo>
                    <a:pt x="633" y="386"/>
                  </a:lnTo>
                  <a:lnTo>
                    <a:pt x="643" y="386"/>
                  </a:lnTo>
                  <a:lnTo>
                    <a:pt x="653" y="386"/>
                  </a:lnTo>
                  <a:lnTo>
                    <a:pt x="662" y="386"/>
                  </a:lnTo>
                  <a:lnTo>
                    <a:pt x="662" y="395"/>
                  </a:lnTo>
                  <a:lnTo>
                    <a:pt x="672" y="395"/>
                  </a:lnTo>
                  <a:lnTo>
                    <a:pt x="681" y="395"/>
                  </a:lnTo>
                  <a:lnTo>
                    <a:pt x="681" y="407"/>
                  </a:lnTo>
                  <a:lnTo>
                    <a:pt x="691" y="395"/>
                  </a:lnTo>
                  <a:lnTo>
                    <a:pt x="691" y="407"/>
                  </a:lnTo>
                  <a:lnTo>
                    <a:pt x="691" y="395"/>
                  </a:lnTo>
                  <a:lnTo>
                    <a:pt x="691" y="407"/>
                  </a:lnTo>
                  <a:lnTo>
                    <a:pt x="701" y="407"/>
                  </a:lnTo>
                  <a:lnTo>
                    <a:pt x="701" y="416"/>
                  </a:lnTo>
                  <a:lnTo>
                    <a:pt x="710" y="416"/>
                  </a:lnTo>
                  <a:lnTo>
                    <a:pt x="720" y="416"/>
                  </a:lnTo>
                  <a:lnTo>
                    <a:pt x="729" y="416"/>
                  </a:lnTo>
                  <a:lnTo>
                    <a:pt x="739" y="416"/>
                  </a:lnTo>
                  <a:lnTo>
                    <a:pt x="739" y="426"/>
                  </a:lnTo>
                  <a:lnTo>
                    <a:pt x="749" y="426"/>
                  </a:lnTo>
                  <a:lnTo>
                    <a:pt x="758" y="436"/>
                  </a:lnTo>
                  <a:lnTo>
                    <a:pt x="768" y="436"/>
                  </a:lnTo>
                  <a:lnTo>
                    <a:pt x="777" y="436"/>
                  </a:lnTo>
                  <a:lnTo>
                    <a:pt x="777" y="445"/>
                  </a:lnTo>
                  <a:lnTo>
                    <a:pt x="787" y="445"/>
                  </a:lnTo>
                  <a:lnTo>
                    <a:pt x="797" y="445"/>
                  </a:lnTo>
                  <a:lnTo>
                    <a:pt x="806" y="445"/>
                  </a:lnTo>
                  <a:lnTo>
                    <a:pt x="816" y="455"/>
                  </a:lnTo>
                  <a:lnTo>
                    <a:pt x="825" y="455"/>
                  </a:lnTo>
                  <a:lnTo>
                    <a:pt x="835" y="455"/>
                  </a:lnTo>
                  <a:lnTo>
                    <a:pt x="844" y="455"/>
                  </a:lnTo>
                  <a:lnTo>
                    <a:pt x="844" y="466"/>
                  </a:lnTo>
                  <a:lnTo>
                    <a:pt x="854" y="455"/>
                  </a:lnTo>
                  <a:lnTo>
                    <a:pt x="854" y="466"/>
                  </a:lnTo>
                  <a:lnTo>
                    <a:pt x="864" y="466"/>
                  </a:lnTo>
                  <a:lnTo>
                    <a:pt x="873" y="466"/>
                  </a:lnTo>
                  <a:lnTo>
                    <a:pt x="873" y="476"/>
                  </a:lnTo>
                  <a:lnTo>
                    <a:pt x="883" y="476"/>
                  </a:lnTo>
                  <a:lnTo>
                    <a:pt x="892" y="476"/>
                  </a:lnTo>
                  <a:lnTo>
                    <a:pt x="902" y="476"/>
                  </a:lnTo>
                  <a:lnTo>
                    <a:pt x="902" y="466"/>
                  </a:lnTo>
                  <a:lnTo>
                    <a:pt x="902" y="476"/>
                  </a:lnTo>
                  <a:lnTo>
                    <a:pt x="912" y="485"/>
                  </a:lnTo>
                  <a:lnTo>
                    <a:pt x="921" y="485"/>
                  </a:lnTo>
                  <a:lnTo>
                    <a:pt x="931" y="485"/>
                  </a:lnTo>
                  <a:lnTo>
                    <a:pt x="940" y="485"/>
                  </a:lnTo>
                  <a:lnTo>
                    <a:pt x="940" y="495"/>
                  </a:lnTo>
                  <a:lnTo>
                    <a:pt x="950" y="495"/>
                  </a:lnTo>
                  <a:lnTo>
                    <a:pt x="960" y="495"/>
                  </a:lnTo>
                  <a:lnTo>
                    <a:pt x="969" y="495"/>
                  </a:lnTo>
                  <a:lnTo>
                    <a:pt x="979" y="495"/>
                  </a:lnTo>
                  <a:lnTo>
                    <a:pt x="988" y="495"/>
                  </a:lnTo>
                  <a:lnTo>
                    <a:pt x="998" y="505"/>
                  </a:lnTo>
                  <a:lnTo>
                    <a:pt x="1008" y="514"/>
                  </a:lnTo>
                  <a:lnTo>
                    <a:pt x="1017" y="514"/>
                  </a:lnTo>
                  <a:lnTo>
                    <a:pt x="1027" y="514"/>
                  </a:lnTo>
                  <a:lnTo>
                    <a:pt x="1027" y="526"/>
                  </a:lnTo>
                  <a:lnTo>
                    <a:pt x="1036" y="526"/>
                  </a:lnTo>
                  <a:lnTo>
                    <a:pt x="1046" y="526"/>
                  </a:lnTo>
                  <a:lnTo>
                    <a:pt x="1046" y="535"/>
                  </a:lnTo>
                  <a:lnTo>
                    <a:pt x="1056" y="535"/>
                  </a:lnTo>
                  <a:lnTo>
                    <a:pt x="1065" y="545"/>
                  </a:lnTo>
                  <a:lnTo>
                    <a:pt x="1075" y="545"/>
                  </a:lnTo>
                  <a:lnTo>
                    <a:pt x="1084" y="555"/>
                  </a:lnTo>
                  <a:lnTo>
                    <a:pt x="1094" y="555"/>
                  </a:lnTo>
                  <a:lnTo>
                    <a:pt x="1094" y="564"/>
                  </a:lnTo>
                  <a:lnTo>
                    <a:pt x="1104" y="564"/>
                  </a:lnTo>
                  <a:lnTo>
                    <a:pt x="1113" y="564"/>
                  </a:lnTo>
                  <a:lnTo>
                    <a:pt x="1113" y="574"/>
                  </a:lnTo>
                  <a:lnTo>
                    <a:pt x="1123" y="574"/>
                  </a:lnTo>
                  <a:lnTo>
                    <a:pt x="1123" y="585"/>
                  </a:lnTo>
                  <a:lnTo>
                    <a:pt x="1132" y="585"/>
                  </a:lnTo>
                  <a:lnTo>
                    <a:pt x="1132" y="595"/>
                  </a:lnTo>
                  <a:lnTo>
                    <a:pt x="1142" y="595"/>
                  </a:lnTo>
                  <a:lnTo>
                    <a:pt x="1152" y="604"/>
                  </a:lnTo>
                  <a:lnTo>
                    <a:pt x="1161" y="604"/>
                  </a:lnTo>
                  <a:lnTo>
                    <a:pt x="1161" y="614"/>
                  </a:lnTo>
                  <a:lnTo>
                    <a:pt x="1171" y="614"/>
                  </a:lnTo>
                  <a:lnTo>
                    <a:pt x="1171" y="624"/>
                  </a:lnTo>
                  <a:lnTo>
                    <a:pt x="1180" y="624"/>
                  </a:lnTo>
                  <a:lnTo>
                    <a:pt x="1190" y="624"/>
                  </a:lnTo>
                  <a:lnTo>
                    <a:pt x="1190" y="633"/>
                  </a:lnTo>
                  <a:lnTo>
                    <a:pt x="1200" y="633"/>
                  </a:lnTo>
                  <a:lnTo>
                    <a:pt x="1209" y="643"/>
                  </a:lnTo>
                  <a:lnTo>
                    <a:pt x="1219" y="643"/>
                  </a:lnTo>
                  <a:lnTo>
                    <a:pt x="1228" y="643"/>
                  </a:lnTo>
                  <a:lnTo>
                    <a:pt x="1228" y="654"/>
                  </a:lnTo>
                  <a:lnTo>
                    <a:pt x="1238" y="654"/>
                  </a:lnTo>
                  <a:lnTo>
                    <a:pt x="1248" y="654"/>
                  </a:lnTo>
                  <a:lnTo>
                    <a:pt x="1257" y="654"/>
                  </a:lnTo>
                  <a:lnTo>
                    <a:pt x="1267" y="654"/>
                  </a:lnTo>
                  <a:lnTo>
                    <a:pt x="1276" y="664"/>
                  </a:lnTo>
                  <a:lnTo>
                    <a:pt x="1286" y="664"/>
                  </a:lnTo>
                  <a:lnTo>
                    <a:pt x="1295" y="664"/>
                  </a:lnTo>
                  <a:lnTo>
                    <a:pt x="1305" y="664"/>
                  </a:lnTo>
                  <a:lnTo>
                    <a:pt x="1305" y="674"/>
                  </a:lnTo>
                  <a:lnTo>
                    <a:pt x="1315" y="674"/>
                  </a:lnTo>
                  <a:lnTo>
                    <a:pt x="1324" y="674"/>
                  </a:lnTo>
                  <a:lnTo>
                    <a:pt x="1324" y="683"/>
                  </a:lnTo>
                  <a:lnTo>
                    <a:pt x="1334" y="683"/>
                  </a:lnTo>
                  <a:lnTo>
                    <a:pt x="1343" y="683"/>
                  </a:lnTo>
                  <a:lnTo>
                    <a:pt x="1343" y="693"/>
                  </a:lnTo>
                  <a:lnTo>
                    <a:pt x="1343" y="683"/>
                  </a:lnTo>
                  <a:lnTo>
                    <a:pt x="1353" y="693"/>
                  </a:lnTo>
                  <a:lnTo>
                    <a:pt x="1343" y="693"/>
                  </a:lnTo>
                  <a:lnTo>
                    <a:pt x="1353" y="693"/>
                  </a:lnTo>
                  <a:lnTo>
                    <a:pt x="1363" y="693"/>
                  </a:lnTo>
                  <a:lnTo>
                    <a:pt x="1363" y="702"/>
                  </a:lnTo>
                  <a:lnTo>
                    <a:pt x="1372" y="702"/>
                  </a:lnTo>
                  <a:lnTo>
                    <a:pt x="1382" y="702"/>
                  </a:lnTo>
                  <a:lnTo>
                    <a:pt x="1391" y="702"/>
                  </a:lnTo>
                  <a:lnTo>
                    <a:pt x="1401" y="702"/>
                  </a:lnTo>
                  <a:lnTo>
                    <a:pt x="1411" y="702"/>
                  </a:lnTo>
                  <a:lnTo>
                    <a:pt x="1420" y="702"/>
                  </a:lnTo>
                  <a:lnTo>
                    <a:pt x="1420" y="714"/>
                  </a:lnTo>
                  <a:lnTo>
                    <a:pt x="1430" y="714"/>
                  </a:lnTo>
                  <a:lnTo>
                    <a:pt x="1420" y="723"/>
                  </a:lnTo>
                  <a:lnTo>
                    <a:pt x="1411" y="723"/>
                  </a:lnTo>
                  <a:lnTo>
                    <a:pt x="1411" y="733"/>
                  </a:lnTo>
                  <a:lnTo>
                    <a:pt x="1420" y="723"/>
                  </a:lnTo>
                  <a:lnTo>
                    <a:pt x="1420" y="733"/>
                  </a:lnTo>
                  <a:lnTo>
                    <a:pt x="1420" y="723"/>
                  </a:lnTo>
                  <a:lnTo>
                    <a:pt x="1420" y="733"/>
                  </a:lnTo>
                  <a:lnTo>
                    <a:pt x="1420" y="723"/>
                  </a:lnTo>
                  <a:lnTo>
                    <a:pt x="1430" y="723"/>
                  </a:lnTo>
                  <a:lnTo>
                    <a:pt x="1439" y="723"/>
                  </a:lnTo>
                  <a:lnTo>
                    <a:pt x="1449" y="723"/>
                  </a:lnTo>
                  <a:lnTo>
                    <a:pt x="1459" y="723"/>
                  </a:lnTo>
                  <a:lnTo>
                    <a:pt x="1449" y="723"/>
                  </a:lnTo>
                  <a:lnTo>
                    <a:pt x="1449" y="733"/>
                  </a:lnTo>
                  <a:lnTo>
                    <a:pt x="1459" y="733"/>
                  </a:lnTo>
                  <a:lnTo>
                    <a:pt x="1459" y="743"/>
                  </a:lnTo>
                  <a:lnTo>
                    <a:pt x="1468" y="743"/>
                  </a:lnTo>
                  <a:lnTo>
                    <a:pt x="1468" y="752"/>
                  </a:lnTo>
                  <a:lnTo>
                    <a:pt x="1468" y="762"/>
                  </a:lnTo>
                  <a:lnTo>
                    <a:pt x="1468" y="773"/>
                  </a:lnTo>
                  <a:lnTo>
                    <a:pt x="1478" y="783"/>
                  </a:lnTo>
                  <a:lnTo>
                    <a:pt x="1487" y="783"/>
                  </a:lnTo>
                  <a:lnTo>
                    <a:pt x="1487" y="793"/>
                  </a:lnTo>
                  <a:lnTo>
                    <a:pt x="1497" y="793"/>
                  </a:lnTo>
                  <a:lnTo>
                    <a:pt x="1497" y="802"/>
                  </a:lnTo>
                  <a:lnTo>
                    <a:pt x="1507" y="802"/>
                  </a:lnTo>
                  <a:lnTo>
                    <a:pt x="1516" y="812"/>
                  </a:lnTo>
                  <a:lnTo>
                    <a:pt x="1526" y="812"/>
                  </a:lnTo>
                  <a:lnTo>
                    <a:pt x="1535" y="812"/>
                  </a:lnTo>
                  <a:lnTo>
                    <a:pt x="1535" y="821"/>
                  </a:lnTo>
                  <a:lnTo>
                    <a:pt x="1545" y="821"/>
                  </a:lnTo>
                  <a:lnTo>
                    <a:pt x="1555" y="821"/>
                  </a:lnTo>
                  <a:lnTo>
                    <a:pt x="1564" y="831"/>
                  </a:lnTo>
                  <a:lnTo>
                    <a:pt x="1574" y="842"/>
                  </a:lnTo>
                  <a:lnTo>
                    <a:pt x="1583" y="852"/>
                  </a:lnTo>
                  <a:lnTo>
                    <a:pt x="1593" y="852"/>
                  </a:lnTo>
                  <a:lnTo>
                    <a:pt x="1593" y="862"/>
                  </a:lnTo>
                  <a:lnTo>
                    <a:pt x="1603" y="862"/>
                  </a:lnTo>
                  <a:lnTo>
                    <a:pt x="1603" y="871"/>
                  </a:lnTo>
                  <a:lnTo>
                    <a:pt x="1612" y="881"/>
                  </a:lnTo>
                  <a:lnTo>
                    <a:pt x="1622" y="881"/>
                  </a:lnTo>
                  <a:lnTo>
                    <a:pt x="1631" y="890"/>
                  </a:lnTo>
                  <a:lnTo>
                    <a:pt x="1641" y="902"/>
                  </a:lnTo>
                  <a:lnTo>
                    <a:pt x="1641" y="912"/>
                  </a:lnTo>
                  <a:lnTo>
                    <a:pt x="1651" y="912"/>
                  </a:lnTo>
                  <a:lnTo>
                    <a:pt x="1660" y="912"/>
                  </a:lnTo>
                  <a:lnTo>
                    <a:pt x="1660" y="921"/>
                  </a:lnTo>
                  <a:lnTo>
                    <a:pt x="1670" y="921"/>
                  </a:lnTo>
                  <a:lnTo>
                    <a:pt x="1670" y="931"/>
                  </a:lnTo>
                  <a:lnTo>
                    <a:pt x="1679" y="940"/>
                  </a:lnTo>
                  <a:lnTo>
                    <a:pt x="1679" y="950"/>
                  </a:lnTo>
                  <a:lnTo>
                    <a:pt x="1689" y="961"/>
                  </a:lnTo>
                  <a:lnTo>
                    <a:pt x="1689" y="971"/>
                  </a:lnTo>
                  <a:lnTo>
                    <a:pt x="1689" y="981"/>
                  </a:lnTo>
                  <a:lnTo>
                    <a:pt x="1699" y="990"/>
                  </a:lnTo>
                  <a:lnTo>
                    <a:pt x="1699" y="1000"/>
                  </a:lnTo>
                  <a:lnTo>
                    <a:pt x="1708" y="1009"/>
                  </a:lnTo>
                  <a:lnTo>
                    <a:pt x="1708" y="1000"/>
                  </a:lnTo>
                  <a:lnTo>
                    <a:pt x="1708" y="1009"/>
                  </a:lnTo>
                  <a:lnTo>
                    <a:pt x="1718" y="1009"/>
                  </a:lnTo>
                  <a:lnTo>
                    <a:pt x="1708" y="1019"/>
                  </a:lnTo>
                  <a:lnTo>
                    <a:pt x="1718" y="1019"/>
                  </a:lnTo>
                  <a:lnTo>
                    <a:pt x="1718" y="1031"/>
                  </a:lnTo>
                  <a:lnTo>
                    <a:pt x="1718" y="1040"/>
                  </a:lnTo>
                  <a:lnTo>
                    <a:pt x="1708" y="1040"/>
                  </a:lnTo>
                  <a:lnTo>
                    <a:pt x="1708" y="1050"/>
                  </a:lnTo>
                  <a:lnTo>
                    <a:pt x="1708" y="1059"/>
                  </a:lnTo>
                  <a:lnTo>
                    <a:pt x="1708" y="1069"/>
                  </a:lnTo>
                  <a:lnTo>
                    <a:pt x="1699" y="1069"/>
                  </a:lnTo>
                  <a:lnTo>
                    <a:pt x="1699" y="1079"/>
                  </a:lnTo>
                  <a:lnTo>
                    <a:pt x="1689" y="1079"/>
                  </a:lnTo>
                  <a:lnTo>
                    <a:pt x="1689" y="1090"/>
                  </a:lnTo>
                  <a:lnTo>
                    <a:pt x="1689" y="1100"/>
                  </a:lnTo>
                  <a:lnTo>
                    <a:pt x="1679" y="1100"/>
                  </a:lnTo>
                  <a:lnTo>
                    <a:pt x="1679" y="1109"/>
                  </a:lnTo>
                  <a:lnTo>
                    <a:pt x="1679" y="1119"/>
                  </a:lnTo>
                  <a:lnTo>
                    <a:pt x="1679" y="1128"/>
                  </a:lnTo>
                  <a:lnTo>
                    <a:pt x="1679" y="1138"/>
                  </a:lnTo>
                  <a:lnTo>
                    <a:pt x="1679" y="1150"/>
                  </a:lnTo>
                  <a:lnTo>
                    <a:pt x="1679" y="1159"/>
                  </a:lnTo>
                  <a:lnTo>
                    <a:pt x="1679" y="1169"/>
                  </a:lnTo>
                  <a:lnTo>
                    <a:pt x="1679" y="1178"/>
                  </a:lnTo>
                  <a:lnTo>
                    <a:pt x="1679" y="1188"/>
                  </a:lnTo>
                  <a:lnTo>
                    <a:pt x="1679" y="1198"/>
                  </a:lnTo>
                  <a:lnTo>
                    <a:pt x="1679" y="1207"/>
                  </a:lnTo>
                  <a:lnTo>
                    <a:pt x="1679" y="1219"/>
                  </a:lnTo>
                  <a:lnTo>
                    <a:pt x="1679" y="1228"/>
                  </a:lnTo>
                  <a:lnTo>
                    <a:pt x="1670" y="1228"/>
                  </a:lnTo>
                  <a:lnTo>
                    <a:pt x="1660" y="1238"/>
                  </a:lnTo>
                  <a:lnTo>
                    <a:pt x="1660" y="1228"/>
                  </a:lnTo>
                  <a:lnTo>
                    <a:pt x="1651" y="1228"/>
                  </a:lnTo>
                  <a:lnTo>
                    <a:pt x="1641" y="1228"/>
                  </a:lnTo>
                  <a:lnTo>
                    <a:pt x="1641" y="1219"/>
                  </a:lnTo>
                  <a:lnTo>
                    <a:pt x="1631" y="1219"/>
                  </a:lnTo>
                  <a:lnTo>
                    <a:pt x="1622" y="1207"/>
                  </a:lnTo>
                  <a:lnTo>
                    <a:pt x="1612" y="1219"/>
                  </a:lnTo>
                  <a:lnTo>
                    <a:pt x="1603" y="1219"/>
                  </a:lnTo>
                  <a:lnTo>
                    <a:pt x="1593" y="1207"/>
                  </a:lnTo>
                  <a:lnTo>
                    <a:pt x="1583" y="1207"/>
                  </a:lnTo>
                  <a:lnTo>
                    <a:pt x="1574" y="1207"/>
                  </a:lnTo>
                  <a:lnTo>
                    <a:pt x="1574" y="1198"/>
                  </a:lnTo>
                  <a:lnTo>
                    <a:pt x="1564" y="1198"/>
                  </a:lnTo>
                  <a:lnTo>
                    <a:pt x="1555" y="1188"/>
                  </a:lnTo>
                  <a:lnTo>
                    <a:pt x="1545" y="1188"/>
                  </a:lnTo>
                  <a:lnTo>
                    <a:pt x="1545" y="1178"/>
                  </a:lnTo>
                  <a:lnTo>
                    <a:pt x="1535" y="1178"/>
                  </a:lnTo>
                  <a:lnTo>
                    <a:pt x="1526" y="1178"/>
                  </a:lnTo>
                  <a:lnTo>
                    <a:pt x="1526" y="1169"/>
                  </a:lnTo>
                  <a:lnTo>
                    <a:pt x="1516" y="1169"/>
                  </a:lnTo>
                  <a:lnTo>
                    <a:pt x="1516" y="1159"/>
                  </a:lnTo>
                  <a:lnTo>
                    <a:pt x="1507" y="1159"/>
                  </a:lnTo>
                  <a:lnTo>
                    <a:pt x="1507" y="1150"/>
                  </a:lnTo>
                  <a:lnTo>
                    <a:pt x="1497" y="1138"/>
                  </a:lnTo>
                  <a:lnTo>
                    <a:pt x="1487" y="1128"/>
                  </a:lnTo>
                  <a:lnTo>
                    <a:pt x="1487" y="1119"/>
                  </a:lnTo>
                  <a:lnTo>
                    <a:pt x="1497" y="1119"/>
                  </a:lnTo>
                  <a:lnTo>
                    <a:pt x="1497" y="1109"/>
                  </a:lnTo>
                  <a:lnTo>
                    <a:pt x="1497" y="1100"/>
                  </a:lnTo>
                  <a:lnTo>
                    <a:pt x="1487" y="1100"/>
                  </a:lnTo>
                  <a:lnTo>
                    <a:pt x="1478" y="1090"/>
                  </a:lnTo>
                  <a:lnTo>
                    <a:pt x="1468" y="1090"/>
                  </a:lnTo>
                  <a:lnTo>
                    <a:pt x="1478" y="1090"/>
                  </a:lnTo>
                  <a:lnTo>
                    <a:pt x="1478" y="1079"/>
                  </a:lnTo>
                  <a:lnTo>
                    <a:pt x="1487" y="1079"/>
                  </a:lnTo>
                  <a:lnTo>
                    <a:pt x="1487" y="1069"/>
                  </a:lnTo>
                  <a:lnTo>
                    <a:pt x="1487" y="1059"/>
                  </a:lnTo>
                  <a:lnTo>
                    <a:pt x="1478" y="1050"/>
                  </a:lnTo>
                  <a:lnTo>
                    <a:pt x="1478" y="1040"/>
                  </a:lnTo>
                  <a:lnTo>
                    <a:pt x="1468" y="1040"/>
                  </a:lnTo>
                  <a:lnTo>
                    <a:pt x="1468" y="1031"/>
                  </a:lnTo>
                  <a:lnTo>
                    <a:pt x="1459" y="1031"/>
                  </a:lnTo>
                  <a:lnTo>
                    <a:pt x="1449" y="1019"/>
                  </a:lnTo>
                  <a:lnTo>
                    <a:pt x="1439" y="1019"/>
                  </a:lnTo>
                  <a:lnTo>
                    <a:pt x="1439" y="1009"/>
                  </a:lnTo>
                  <a:lnTo>
                    <a:pt x="1439" y="1000"/>
                  </a:lnTo>
                  <a:lnTo>
                    <a:pt x="1439" y="990"/>
                  </a:lnTo>
                  <a:lnTo>
                    <a:pt x="1439" y="1000"/>
                  </a:lnTo>
                  <a:lnTo>
                    <a:pt x="1439" y="990"/>
                  </a:lnTo>
                  <a:lnTo>
                    <a:pt x="1430" y="990"/>
                  </a:lnTo>
                  <a:lnTo>
                    <a:pt x="1430" y="981"/>
                  </a:lnTo>
                  <a:lnTo>
                    <a:pt x="1420" y="981"/>
                  </a:lnTo>
                  <a:lnTo>
                    <a:pt x="1420" y="971"/>
                  </a:lnTo>
                  <a:lnTo>
                    <a:pt x="1430" y="981"/>
                  </a:lnTo>
                  <a:lnTo>
                    <a:pt x="1430" y="971"/>
                  </a:lnTo>
                  <a:lnTo>
                    <a:pt x="1420" y="971"/>
                  </a:lnTo>
                  <a:lnTo>
                    <a:pt x="1411" y="961"/>
                  </a:lnTo>
                  <a:lnTo>
                    <a:pt x="1401" y="961"/>
                  </a:lnTo>
                  <a:lnTo>
                    <a:pt x="1401" y="950"/>
                  </a:lnTo>
                  <a:lnTo>
                    <a:pt x="1391" y="961"/>
                  </a:lnTo>
                  <a:lnTo>
                    <a:pt x="1382" y="950"/>
                  </a:lnTo>
                  <a:lnTo>
                    <a:pt x="1372" y="950"/>
                  </a:lnTo>
                  <a:lnTo>
                    <a:pt x="1363" y="950"/>
                  </a:lnTo>
                  <a:lnTo>
                    <a:pt x="1353" y="950"/>
                  </a:lnTo>
                  <a:lnTo>
                    <a:pt x="1343" y="950"/>
                  </a:lnTo>
                  <a:lnTo>
                    <a:pt x="1334" y="950"/>
                  </a:lnTo>
                  <a:lnTo>
                    <a:pt x="1324" y="950"/>
                  </a:lnTo>
                  <a:lnTo>
                    <a:pt x="1315" y="950"/>
                  </a:lnTo>
                  <a:lnTo>
                    <a:pt x="1305" y="950"/>
                  </a:lnTo>
                  <a:lnTo>
                    <a:pt x="1295" y="950"/>
                  </a:lnTo>
                  <a:lnTo>
                    <a:pt x="1286" y="961"/>
                  </a:lnTo>
                  <a:lnTo>
                    <a:pt x="1276" y="961"/>
                  </a:lnTo>
                  <a:lnTo>
                    <a:pt x="1267" y="961"/>
                  </a:lnTo>
                  <a:lnTo>
                    <a:pt x="1257" y="961"/>
                  </a:lnTo>
                  <a:lnTo>
                    <a:pt x="1248" y="961"/>
                  </a:lnTo>
                  <a:lnTo>
                    <a:pt x="1248" y="971"/>
                  </a:lnTo>
                  <a:lnTo>
                    <a:pt x="1238" y="971"/>
                  </a:lnTo>
                  <a:lnTo>
                    <a:pt x="1238" y="961"/>
                  </a:lnTo>
                  <a:lnTo>
                    <a:pt x="1219" y="961"/>
                  </a:lnTo>
                  <a:lnTo>
                    <a:pt x="1219" y="950"/>
                  </a:lnTo>
                  <a:lnTo>
                    <a:pt x="1209" y="950"/>
                  </a:lnTo>
                  <a:lnTo>
                    <a:pt x="1200" y="950"/>
                  </a:lnTo>
                  <a:lnTo>
                    <a:pt x="1190" y="950"/>
                  </a:lnTo>
                  <a:lnTo>
                    <a:pt x="1180" y="940"/>
                  </a:lnTo>
                  <a:lnTo>
                    <a:pt x="1180" y="950"/>
                  </a:lnTo>
                  <a:lnTo>
                    <a:pt x="1180" y="940"/>
                  </a:lnTo>
                  <a:lnTo>
                    <a:pt x="1171" y="940"/>
                  </a:lnTo>
                  <a:lnTo>
                    <a:pt x="1171" y="931"/>
                  </a:lnTo>
                  <a:lnTo>
                    <a:pt x="1161" y="940"/>
                  </a:lnTo>
                  <a:lnTo>
                    <a:pt x="1161" y="931"/>
                  </a:lnTo>
                  <a:lnTo>
                    <a:pt x="1152" y="931"/>
                  </a:lnTo>
                  <a:lnTo>
                    <a:pt x="1142" y="931"/>
                  </a:lnTo>
                  <a:lnTo>
                    <a:pt x="1142" y="921"/>
                  </a:lnTo>
                  <a:lnTo>
                    <a:pt x="1132" y="921"/>
                  </a:lnTo>
                  <a:lnTo>
                    <a:pt x="1123" y="921"/>
                  </a:lnTo>
                  <a:lnTo>
                    <a:pt x="1123" y="912"/>
                  </a:lnTo>
                  <a:lnTo>
                    <a:pt x="1113" y="912"/>
                  </a:lnTo>
                  <a:lnTo>
                    <a:pt x="1104" y="912"/>
                  </a:lnTo>
                  <a:lnTo>
                    <a:pt x="1094" y="912"/>
                  </a:lnTo>
                  <a:lnTo>
                    <a:pt x="1094" y="902"/>
                  </a:lnTo>
                  <a:lnTo>
                    <a:pt x="1104" y="902"/>
                  </a:lnTo>
                  <a:lnTo>
                    <a:pt x="1113" y="890"/>
                  </a:lnTo>
                  <a:lnTo>
                    <a:pt x="1113" y="881"/>
                  </a:lnTo>
                  <a:lnTo>
                    <a:pt x="1113" y="871"/>
                  </a:lnTo>
                  <a:lnTo>
                    <a:pt x="1104" y="871"/>
                  </a:lnTo>
                  <a:lnTo>
                    <a:pt x="1094" y="871"/>
                  </a:lnTo>
                  <a:lnTo>
                    <a:pt x="1084" y="871"/>
                  </a:lnTo>
                  <a:lnTo>
                    <a:pt x="1075" y="871"/>
                  </a:lnTo>
                  <a:lnTo>
                    <a:pt x="1075" y="862"/>
                  </a:lnTo>
                  <a:lnTo>
                    <a:pt x="1075" y="852"/>
                  </a:lnTo>
                  <a:lnTo>
                    <a:pt x="1065" y="852"/>
                  </a:lnTo>
                  <a:lnTo>
                    <a:pt x="1056" y="852"/>
                  </a:lnTo>
                  <a:lnTo>
                    <a:pt x="1056" y="842"/>
                  </a:lnTo>
                  <a:lnTo>
                    <a:pt x="1046" y="842"/>
                  </a:lnTo>
                  <a:lnTo>
                    <a:pt x="1036" y="842"/>
                  </a:lnTo>
                  <a:lnTo>
                    <a:pt x="1027" y="852"/>
                  </a:lnTo>
                  <a:lnTo>
                    <a:pt x="1017" y="852"/>
                  </a:lnTo>
                  <a:lnTo>
                    <a:pt x="1008" y="852"/>
                  </a:lnTo>
                  <a:lnTo>
                    <a:pt x="998" y="862"/>
                  </a:lnTo>
                  <a:lnTo>
                    <a:pt x="988" y="862"/>
                  </a:lnTo>
                  <a:lnTo>
                    <a:pt x="988" y="871"/>
                  </a:lnTo>
                  <a:lnTo>
                    <a:pt x="979" y="871"/>
                  </a:lnTo>
                  <a:lnTo>
                    <a:pt x="979" y="881"/>
                  </a:lnTo>
                  <a:lnTo>
                    <a:pt x="969" y="890"/>
                  </a:lnTo>
                  <a:lnTo>
                    <a:pt x="960" y="902"/>
                  </a:lnTo>
                  <a:lnTo>
                    <a:pt x="950" y="902"/>
                  </a:lnTo>
                  <a:lnTo>
                    <a:pt x="950" y="912"/>
                  </a:lnTo>
                  <a:lnTo>
                    <a:pt x="950" y="921"/>
                  </a:lnTo>
                  <a:lnTo>
                    <a:pt x="940" y="931"/>
                  </a:lnTo>
                  <a:lnTo>
                    <a:pt x="940" y="940"/>
                  </a:lnTo>
                  <a:lnTo>
                    <a:pt x="940" y="931"/>
                  </a:lnTo>
                  <a:lnTo>
                    <a:pt x="931" y="931"/>
                  </a:lnTo>
                  <a:lnTo>
                    <a:pt x="931" y="921"/>
                  </a:lnTo>
                  <a:lnTo>
                    <a:pt x="921" y="921"/>
                  </a:lnTo>
                  <a:lnTo>
                    <a:pt x="921" y="912"/>
                  </a:lnTo>
                  <a:lnTo>
                    <a:pt x="912" y="912"/>
                  </a:lnTo>
                  <a:lnTo>
                    <a:pt x="912" y="902"/>
                  </a:lnTo>
                  <a:lnTo>
                    <a:pt x="912" y="890"/>
                  </a:lnTo>
                  <a:lnTo>
                    <a:pt x="902" y="890"/>
                  </a:lnTo>
                  <a:lnTo>
                    <a:pt x="892" y="890"/>
                  </a:lnTo>
                  <a:lnTo>
                    <a:pt x="883" y="890"/>
                  </a:lnTo>
                  <a:lnTo>
                    <a:pt x="873" y="890"/>
                  </a:lnTo>
                  <a:lnTo>
                    <a:pt x="873" y="881"/>
                  </a:lnTo>
                  <a:lnTo>
                    <a:pt x="873" y="871"/>
                  </a:lnTo>
                  <a:lnTo>
                    <a:pt x="873" y="862"/>
                  </a:lnTo>
                  <a:lnTo>
                    <a:pt x="873" y="852"/>
                  </a:lnTo>
                  <a:lnTo>
                    <a:pt x="864" y="852"/>
                  </a:lnTo>
                  <a:lnTo>
                    <a:pt x="864" y="842"/>
                  </a:lnTo>
                  <a:lnTo>
                    <a:pt x="854" y="842"/>
                  </a:lnTo>
                  <a:lnTo>
                    <a:pt x="864" y="831"/>
                  </a:lnTo>
                  <a:lnTo>
                    <a:pt x="864" y="821"/>
                  </a:lnTo>
                  <a:lnTo>
                    <a:pt x="864" y="812"/>
                  </a:lnTo>
                  <a:lnTo>
                    <a:pt x="864" y="802"/>
                  </a:lnTo>
                  <a:lnTo>
                    <a:pt x="854" y="802"/>
                  </a:lnTo>
                  <a:lnTo>
                    <a:pt x="854" y="793"/>
                  </a:lnTo>
                  <a:lnTo>
                    <a:pt x="854" y="783"/>
                  </a:lnTo>
                  <a:lnTo>
                    <a:pt x="854" y="773"/>
                  </a:lnTo>
                  <a:lnTo>
                    <a:pt x="864" y="773"/>
                  </a:lnTo>
                  <a:lnTo>
                    <a:pt x="864" y="762"/>
                  </a:lnTo>
                  <a:lnTo>
                    <a:pt x="864" y="752"/>
                  </a:lnTo>
                  <a:lnTo>
                    <a:pt x="854" y="752"/>
                  </a:lnTo>
                  <a:lnTo>
                    <a:pt x="844" y="752"/>
                  </a:lnTo>
                  <a:lnTo>
                    <a:pt x="844" y="743"/>
                  </a:lnTo>
                  <a:lnTo>
                    <a:pt x="854" y="743"/>
                  </a:lnTo>
                  <a:lnTo>
                    <a:pt x="864" y="743"/>
                  </a:lnTo>
                  <a:lnTo>
                    <a:pt x="854" y="733"/>
                  </a:lnTo>
                  <a:lnTo>
                    <a:pt x="844" y="733"/>
                  </a:lnTo>
                  <a:lnTo>
                    <a:pt x="835" y="733"/>
                  </a:lnTo>
                  <a:lnTo>
                    <a:pt x="835" y="723"/>
                  </a:lnTo>
                  <a:lnTo>
                    <a:pt x="825" y="723"/>
                  </a:lnTo>
                  <a:lnTo>
                    <a:pt x="825" y="733"/>
                  </a:lnTo>
                  <a:lnTo>
                    <a:pt x="825" y="723"/>
                  </a:lnTo>
                  <a:lnTo>
                    <a:pt x="825" y="733"/>
                  </a:lnTo>
                  <a:lnTo>
                    <a:pt x="825" y="723"/>
                  </a:lnTo>
                  <a:lnTo>
                    <a:pt x="816" y="723"/>
                  </a:lnTo>
                  <a:lnTo>
                    <a:pt x="797" y="723"/>
                  </a:lnTo>
                  <a:lnTo>
                    <a:pt x="787" y="714"/>
                  </a:lnTo>
                  <a:lnTo>
                    <a:pt x="787" y="723"/>
                  </a:lnTo>
                  <a:lnTo>
                    <a:pt x="787" y="714"/>
                  </a:lnTo>
                  <a:lnTo>
                    <a:pt x="787" y="723"/>
                  </a:lnTo>
                  <a:lnTo>
                    <a:pt x="777" y="723"/>
                  </a:lnTo>
                  <a:lnTo>
                    <a:pt x="787" y="723"/>
                  </a:lnTo>
                  <a:lnTo>
                    <a:pt x="787" y="733"/>
                  </a:lnTo>
                  <a:lnTo>
                    <a:pt x="777" y="733"/>
                  </a:lnTo>
                  <a:lnTo>
                    <a:pt x="777" y="723"/>
                  </a:lnTo>
                  <a:lnTo>
                    <a:pt x="768" y="723"/>
                  </a:lnTo>
                  <a:lnTo>
                    <a:pt x="768" y="733"/>
                  </a:lnTo>
                  <a:lnTo>
                    <a:pt x="758" y="733"/>
                  </a:lnTo>
                  <a:lnTo>
                    <a:pt x="758" y="723"/>
                  </a:lnTo>
                  <a:lnTo>
                    <a:pt x="749" y="723"/>
                  </a:lnTo>
                  <a:lnTo>
                    <a:pt x="749" y="733"/>
                  </a:lnTo>
                  <a:lnTo>
                    <a:pt x="739" y="743"/>
                  </a:lnTo>
                  <a:lnTo>
                    <a:pt x="729" y="752"/>
                  </a:lnTo>
                  <a:lnTo>
                    <a:pt x="720" y="762"/>
                  </a:lnTo>
                  <a:lnTo>
                    <a:pt x="710" y="762"/>
                  </a:lnTo>
                  <a:lnTo>
                    <a:pt x="710" y="752"/>
                  </a:lnTo>
                  <a:lnTo>
                    <a:pt x="701" y="752"/>
                  </a:lnTo>
                  <a:lnTo>
                    <a:pt x="701" y="743"/>
                  </a:lnTo>
                  <a:lnTo>
                    <a:pt x="691" y="743"/>
                  </a:lnTo>
                  <a:lnTo>
                    <a:pt x="691" y="733"/>
                  </a:lnTo>
                  <a:lnTo>
                    <a:pt x="681" y="733"/>
                  </a:lnTo>
                  <a:lnTo>
                    <a:pt x="672" y="733"/>
                  </a:lnTo>
                  <a:lnTo>
                    <a:pt x="672" y="723"/>
                  </a:lnTo>
                  <a:lnTo>
                    <a:pt x="672" y="714"/>
                  </a:lnTo>
                  <a:lnTo>
                    <a:pt x="662" y="714"/>
                  </a:lnTo>
                  <a:lnTo>
                    <a:pt x="653" y="702"/>
                  </a:lnTo>
                  <a:lnTo>
                    <a:pt x="643" y="702"/>
                  </a:lnTo>
                  <a:lnTo>
                    <a:pt x="643" y="693"/>
                  </a:lnTo>
                  <a:lnTo>
                    <a:pt x="633" y="693"/>
                  </a:lnTo>
                  <a:lnTo>
                    <a:pt x="633" y="683"/>
                  </a:lnTo>
                  <a:lnTo>
                    <a:pt x="624" y="683"/>
                  </a:lnTo>
                  <a:lnTo>
                    <a:pt x="624" y="674"/>
                  </a:lnTo>
                  <a:lnTo>
                    <a:pt x="624" y="664"/>
                  </a:lnTo>
                  <a:lnTo>
                    <a:pt x="614" y="664"/>
                  </a:lnTo>
                  <a:lnTo>
                    <a:pt x="614" y="654"/>
                  </a:lnTo>
                  <a:lnTo>
                    <a:pt x="614" y="643"/>
                  </a:lnTo>
                  <a:lnTo>
                    <a:pt x="614" y="633"/>
                  </a:lnTo>
                  <a:lnTo>
                    <a:pt x="605" y="633"/>
                  </a:lnTo>
                  <a:lnTo>
                    <a:pt x="595" y="633"/>
                  </a:lnTo>
                  <a:lnTo>
                    <a:pt x="585" y="633"/>
                  </a:lnTo>
                  <a:lnTo>
                    <a:pt x="576" y="633"/>
                  </a:lnTo>
                  <a:lnTo>
                    <a:pt x="576" y="643"/>
                  </a:lnTo>
                  <a:lnTo>
                    <a:pt x="566" y="654"/>
                  </a:lnTo>
                  <a:lnTo>
                    <a:pt x="566" y="643"/>
                  </a:lnTo>
                  <a:lnTo>
                    <a:pt x="557" y="643"/>
                  </a:lnTo>
                  <a:lnTo>
                    <a:pt x="557" y="633"/>
                  </a:lnTo>
                  <a:lnTo>
                    <a:pt x="547" y="633"/>
                  </a:lnTo>
                  <a:lnTo>
                    <a:pt x="537" y="633"/>
                  </a:lnTo>
                  <a:lnTo>
                    <a:pt x="528" y="633"/>
                  </a:lnTo>
                  <a:lnTo>
                    <a:pt x="528" y="624"/>
                  </a:lnTo>
                  <a:lnTo>
                    <a:pt x="518" y="624"/>
                  </a:lnTo>
                  <a:lnTo>
                    <a:pt x="509" y="624"/>
                  </a:lnTo>
                  <a:lnTo>
                    <a:pt x="499" y="624"/>
                  </a:lnTo>
                  <a:lnTo>
                    <a:pt x="499" y="614"/>
                  </a:lnTo>
                  <a:lnTo>
                    <a:pt x="509" y="614"/>
                  </a:lnTo>
                  <a:lnTo>
                    <a:pt x="518" y="614"/>
                  </a:lnTo>
                  <a:lnTo>
                    <a:pt x="518" y="604"/>
                  </a:lnTo>
                  <a:lnTo>
                    <a:pt x="518" y="595"/>
                  </a:lnTo>
                  <a:lnTo>
                    <a:pt x="528" y="595"/>
                  </a:lnTo>
                  <a:lnTo>
                    <a:pt x="518" y="585"/>
                  </a:lnTo>
                  <a:lnTo>
                    <a:pt x="518" y="574"/>
                  </a:lnTo>
                  <a:lnTo>
                    <a:pt x="528" y="574"/>
                  </a:lnTo>
                  <a:lnTo>
                    <a:pt x="518" y="564"/>
                  </a:lnTo>
                  <a:lnTo>
                    <a:pt x="509" y="555"/>
                  </a:lnTo>
                  <a:lnTo>
                    <a:pt x="509" y="564"/>
                  </a:lnTo>
                  <a:lnTo>
                    <a:pt x="509" y="555"/>
                  </a:lnTo>
                  <a:lnTo>
                    <a:pt x="509" y="564"/>
                  </a:lnTo>
                  <a:lnTo>
                    <a:pt x="509" y="555"/>
                  </a:lnTo>
                  <a:lnTo>
                    <a:pt x="499" y="555"/>
                  </a:lnTo>
                  <a:lnTo>
                    <a:pt x="499" y="545"/>
                  </a:lnTo>
                  <a:lnTo>
                    <a:pt x="499" y="535"/>
                  </a:lnTo>
                  <a:lnTo>
                    <a:pt x="480" y="535"/>
                  </a:lnTo>
                  <a:lnTo>
                    <a:pt x="489" y="535"/>
                  </a:lnTo>
                  <a:lnTo>
                    <a:pt x="480" y="526"/>
                  </a:lnTo>
                  <a:lnTo>
                    <a:pt x="470" y="526"/>
                  </a:lnTo>
                  <a:lnTo>
                    <a:pt x="461" y="526"/>
                  </a:lnTo>
                  <a:lnTo>
                    <a:pt x="451" y="514"/>
                  </a:lnTo>
                  <a:lnTo>
                    <a:pt x="441" y="514"/>
                  </a:lnTo>
                  <a:lnTo>
                    <a:pt x="432" y="514"/>
                  </a:lnTo>
                  <a:lnTo>
                    <a:pt x="422" y="526"/>
                  </a:lnTo>
                  <a:lnTo>
                    <a:pt x="422" y="535"/>
                  </a:lnTo>
                  <a:lnTo>
                    <a:pt x="422" y="526"/>
                  </a:lnTo>
                  <a:lnTo>
                    <a:pt x="413" y="526"/>
                  </a:lnTo>
                  <a:lnTo>
                    <a:pt x="413" y="535"/>
                  </a:lnTo>
                  <a:lnTo>
                    <a:pt x="413" y="545"/>
                  </a:lnTo>
                  <a:lnTo>
                    <a:pt x="403" y="545"/>
                  </a:lnTo>
                  <a:lnTo>
                    <a:pt x="394" y="545"/>
                  </a:lnTo>
                  <a:lnTo>
                    <a:pt x="384" y="545"/>
                  </a:lnTo>
                  <a:lnTo>
                    <a:pt x="374" y="545"/>
                  </a:lnTo>
                  <a:lnTo>
                    <a:pt x="374" y="555"/>
                  </a:lnTo>
                  <a:lnTo>
                    <a:pt x="374" y="545"/>
                  </a:lnTo>
                  <a:lnTo>
                    <a:pt x="374" y="555"/>
                  </a:lnTo>
                  <a:lnTo>
                    <a:pt x="365" y="545"/>
                  </a:lnTo>
                  <a:lnTo>
                    <a:pt x="365" y="555"/>
                  </a:lnTo>
                  <a:lnTo>
                    <a:pt x="365" y="545"/>
                  </a:lnTo>
                  <a:lnTo>
                    <a:pt x="355" y="555"/>
                  </a:lnTo>
                  <a:lnTo>
                    <a:pt x="355" y="545"/>
                  </a:lnTo>
                  <a:lnTo>
                    <a:pt x="346" y="545"/>
                  </a:lnTo>
                  <a:lnTo>
                    <a:pt x="336" y="545"/>
                  </a:lnTo>
                  <a:lnTo>
                    <a:pt x="326" y="545"/>
                  </a:lnTo>
                  <a:lnTo>
                    <a:pt x="317" y="545"/>
                  </a:lnTo>
                  <a:lnTo>
                    <a:pt x="317" y="555"/>
                  </a:lnTo>
                  <a:lnTo>
                    <a:pt x="307" y="555"/>
                  </a:lnTo>
                  <a:lnTo>
                    <a:pt x="307" y="564"/>
                  </a:lnTo>
                  <a:lnTo>
                    <a:pt x="298" y="564"/>
                  </a:lnTo>
                  <a:lnTo>
                    <a:pt x="298" y="574"/>
                  </a:lnTo>
                  <a:lnTo>
                    <a:pt x="288" y="574"/>
                  </a:lnTo>
                  <a:lnTo>
                    <a:pt x="269" y="564"/>
                  </a:lnTo>
                  <a:lnTo>
                    <a:pt x="259" y="564"/>
                  </a:lnTo>
                  <a:lnTo>
                    <a:pt x="250" y="564"/>
                  </a:lnTo>
                  <a:lnTo>
                    <a:pt x="250" y="555"/>
                  </a:lnTo>
                  <a:lnTo>
                    <a:pt x="240" y="555"/>
                  </a:lnTo>
                  <a:lnTo>
                    <a:pt x="230" y="555"/>
                  </a:lnTo>
                  <a:lnTo>
                    <a:pt x="230" y="545"/>
                  </a:lnTo>
                  <a:lnTo>
                    <a:pt x="230" y="555"/>
                  </a:lnTo>
                  <a:lnTo>
                    <a:pt x="221" y="555"/>
                  </a:lnTo>
                  <a:lnTo>
                    <a:pt x="221" y="564"/>
                  </a:lnTo>
                  <a:lnTo>
                    <a:pt x="211" y="564"/>
                  </a:lnTo>
                  <a:lnTo>
                    <a:pt x="211" y="555"/>
                  </a:lnTo>
                  <a:lnTo>
                    <a:pt x="202" y="555"/>
                  </a:lnTo>
                  <a:lnTo>
                    <a:pt x="192" y="555"/>
                  </a:lnTo>
                  <a:lnTo>
                    <a:pt x="192" y="564"/>
                  </a:lnTo>
                  <a:lnTo>
                    <a:pt x="182" y="564"/>
                  </a:lnTo>
                  <a:lnTo>
                    <a:pt x="182" y="555"/>
                  </a:lnTo>
                  <a:lnTo>
                    <a:pt x="173" y="555"/>
                  </a:lnTo>
                  <a:lnTo>
                    <a:pt x="173" y="545"/>
                  </a:lnTo>
                  <a:lnTo>
                    <a:pt x="163" y="555"/>
                  </a:lnTo>
                  <a:lnTo>
                    <a:pt x="163" y="545"/>
                  </a:lnTo>
                  <a:lnTo>
                    <a:pt x="163" y="535"/>
                  </a:lnTo>
                  <a:lnTo>
                    <a:pt x="154" y="535"/>
                  </a:lnTo>
                  <a:lnTo>
                    <a:pt x="144" y="535"/>
                  </a:lnTo>
                  <a:lnTo>
                    <a:pt x="144" y="526"/>
                  </a:lnTo>
                  <a:lnTo>
                    <a:pt x="144" y="514"/>
                  </a:lnTo>
                  <a:lnTo>
                    <a:pt x="154" y="514"/>
                  </a:lnTo>
                  <a:lnTo>
                    <a:pt x="144" y="514"/>
                  </a:lnTo>
                  <a:lnTo>
                    <a:pt x="154" y="505"/>
                  </a:lnTo>
                  <a:lnTo>
                    <a:pt x="163" y="505"/>
                  </a:lnTo>
                  <a:lnTo>
                    <a:pt x="163" y="495"/>
                  </a:lnTo>
                  <a:lnTo>
                    <a:pt x="163" y="485"/>
                  </a:lnTo>
                  <a:lnTo>
                    <a:pt x="154" y="485"/>
                  </a:lnTo>
                  <a:lnTo>
                    <a:pt x="154" y="476"/>
                  </a:lnTo>
                  <a:lnTo>
                    <a:pt x="163" y="476"/>
                  </a:lnTo>
                  <a:lnTo>
                    <a:pt x="163" y="466"/>
                  </a:lnTo>
                  <a:lnTo>
                    <a:pt x="173" y="466"/>
                  </a:lnTo>
                  <a:lnTo>
                    <a:pt x="163" y="466"/>
                  </a:lnTo>
                  <a:lnTo>
                    <a:pt x="163" y="455"/>
                  </a:lnTo>
                  <a:lnTo>
                    <a:pt x="154" y="455"/>
                  </a:lnTo>
                  <a:lnTo>
                    <a:pt x="144" y="455"/>
                  </a:lnTo>
                  <a:lnTo>
                    <a:pt x="134" y="455"/>
                  </a:lnTo>
                  <a:lnTo>
                    <a:pt x="134" y="445"/>
                  </a:lnTo>
                  <a:lnTo>
                    <a:pt x="125" y="445"/>
                  </a:lnTo>
                  <a:lnTo>
                    <a:pt x="115" y="445"/>
                  </a:lnTo>
                  <a:lnTo>
                    <a:pt x="115" y="455"/>
                  </a:lnTo>
                  <a:lnTo>
                    <a:pt x="115" y="445"/>
                  </a:lnTo>
                  <a:lnTo>
                    <a:pt x="106" y="445"/>
                  </a:lnTo>
                  <a:lnTo>
                    <a:pt x="106" y="436"/>
                  </a:lnTo>
                  <a:lnTo>
                    <a:pt x="106" y="426"/>
                  </a:lnTo>
                  <a:lnTo>
                    <a:pt x="96" y="426"/>
                  </a:lnTo>
                  <a:lnTo>
                    <a:pt x="86" y="426"/>
                  </a:lnTo>
                  <a:lnTo>
                    <a:pt x="77" y="426"/>
                  </a:lnTo>
                  <a:lnTo>
                    <a:pt x="77" y="416"/>
                  </a:lnTo>
                  <a:lnTo>
                    <a:pt x="67" y="407"/>
                  </a:lnTo>
                  <a:lnTo>
                    <a:pt x="67" y="395"/>
                  </a:lnTo>
                  <a:lnTo>
                    <a:pt x="77" y="395"/>
                  </a:lnTo>
                  <a:lnTo>
                    <a:pt x="77" y="386"/>
                  </a:lnTo>
                  <a:lnTo>
                    <a:pt x="86" y="386"/>
                  </a:lnTo>
                  <a:lnTo>
                    <a:pt x="86" y="376"/>
                  </a:lnTo>
                  <a:lnTo>
                    <a:pt x="77" y="376"/>
                  </a:lnTo>
                  <a:lnTo>
                    <a:pt x="77" y="366"/>
                  </a:lnTo>
                  <a:lnTo>
                    <a:pt x="86" y="366"/>
                  </a:lnTo>
                  <a:lnTo>
                    <a:pt x="86" y="357"/>
                  </a:lnTo>
                  <a:lnTo>
                    <a:pt x="77" y="357"/>
                  </a:lnTo>
                  <a:lnTo>
                    <a:pt x="67" y="357"/>
                  </a:lnTo>
                  <a:lnTo>
                    <a:pt x="67" y="347"/>
                  </a:lnTo>
                  <a:lnTo>
                    <a:pt x="58" y="347"/>
                  </a:lnTo>
                  <a:lnTo>
                    <a:pt x="48" y="338"/>
                  </a:lnTo>
                  <a:lnTo>
                    <a:pt x="48" y="326"/>
                  </a:lnTo>
                  <a:lnTo>
                    <a:pt x="38" y="326"/>
                  </a:lnTo>
                  <a:lnTo>
                    <a:pt x="38" y="317"/>
                  </a:lnTo>
                  <a:close/>
                  <a:moveTo>
                    <a:pt x="1065" y="890"/>
                  </a:moveTo>
                  <a:lnTo>
                    <a:pt x="1065" y="881"/>
                  </a:lnTo>
                  <a:lnTo>
                    <a:pt x="1075" y="881"/>
                  </a:lnTo>
                  <a:lnTo>
                    <a:pt x="1075" y="890"/>
                  </a:lnTo>
                  <a:lnTo>
                    <a:pt x="1065" y="890"/>
                  </a:lnTo>
                  <a:close/>
                  <a:moveTo>
                    <a:pt x="1459" y="1100"/>
                  </a:moveTo>
                  <a:lnTo>
                    <a:pt x="1459" y="1090"/>
                  </a:lnTo>
                  <a:lnTo>
                    <a:pt x="1459" y="11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 rot="160035">
              <a:off x="8591388" y="4373672"/>
              <a:ext cx="602803" cy="557406"/>
            </a:xfrm>
            <a:custGeom>
              <a:avLst/>
              <a:gdLst>
                <a:gd name="T0" fmla="*/ 51 w 731"/>
                <a:gd name="T1" fmla="*/ 164 h 762"/>
                <a:gd name="T2" fmla="*/ 55 w 731"/>
                <a:gd name="T3" fmla="*/ 151 h 762"/>
                <a:gd name="T4" fmla="*/ 60 w 731"/>
                <a:gd name="T5" fmla="*/ 141 h 762"/>
                <a:gd name="T6" fmla="*/ 63 w 731"/>
                <a:gd name="T7" fmla="*/ 134 h 762"/>
                <a:gd name="T8" fmla="*/ 51 w 731"/>
                <a:gd name="T9" fmla="*/ 129 h 762"/>
                <a:gd name="T10" fmla="*/ 40 w 731"/>
                <a:gd name="T11" fmla="*/ 116 h 762"/>
                <a:gd name="T12" fmla="*/ 31 w 731"/>
                <a:gd name="T13" fmla="*/ 106 h 762"/>
                <a:gd name="T14" fmla="*/ 26 w 731"/>
                <a:gd name="T15" fmla="*/ 99 h 762"/>
                <a:gd name="T16" fmla="*/ 24 w 731"/>
                <a:gd name="T17" fmla="*/ 89 h 762"/>
                <a:gd name="T18" fmla="*/ 19 w 731"/>
                <a:gd name="T19" fmla="*/ 82 h 762"/>
                <a:gd name="T20" fmla="*/ 14 w 731"/>
                <a:gd name="T21" fmla="*/ 75 h 762"/>
                <a:gd name="T22" fmla="*/ 7 w 731"/>
                <a:gd name="T23" fmla="*/ 65 h 762"/>
                <a:gd name="T24" fmla="*/ 2 w 731"/>
                <a:gd name="T25" fmla="*/ 51 h 762"/>
                <a:gd name="T26" fmla="*/ 4 w 731"/>
                <a:gd name="T27" fmla="*/ 47 h 762"/>
                <a:gd name="T28" fmla="*/ 9 w 731"/>
                <a:gd name="T29" fmla="*/ 45 h 762"/>
                <a:gd name="T30" fmla="*/ 19 w 731"/>
                <a:gd name="T31" fmla="*/ 40 h 762"/>
                <a:gd name="T32" fmla="*/ 26 w 731"/>
                <a:gd name="T33" fmla="*/ 29 h 762"/>
                <a:gd name="T34" fmla="*/ 21 w 731"/>
                <a:gd name="T35" fmla="*/ 18 h 762"/>
                <a:gd name="T36" fmla="*/ 28 w 731"/>
                <a:gd name="T37" fmla="*/ 7 h 762"/>
                <a:gd name="T38" fmla="*/ 38 w 731"/>
                <a:gd name="T39" fmla="*/ 7 h 762"/>
                <a:gd name="T40" fmla="*/ 48 w 731"/>
                <a:gd name="T41" fmla="*/ 7 h 762"/>
                <a:gd name="T42" fmla="*/ 55 w 731"/>
                <a:gd name="T43" fmla="*/ 0 h 762"/>
                <a:gd name="T44" fmla="*/ 67 w 731"/>
                <a:gd name="T45" fmla="*/ 5 h 762"/>
                <a:gd name="T46" fmla="*/ 75 w 731"/>
                <a:gd name="T47" fmla="*/ 12 h 762"/>
                <a:gd name="T48" fmla="*/ 77 w 731"/>
                <a:gd name="T49" fmla="*/ 20 h 762"/>
                <a:gd name="T50" fmla="*/ 77 w 731"/>
                <a:gd name="T51" fmla="*/ 27 h 762"/>
                <a:gd name="T52" fmla="*/ 89 w 731"/>
                <a:gd name="T53" fmla="*/ 33 h 762"/>
                <a:gd name="T54" fmla="*/ 101 w 731"/>
                <a:gd name="T55" fmla="*/ 29 h 762"/>
                <a:gd name="T56" fmla="*/ 106 w 731"/>
                <a:gd name="T57" fmla="*/ 43 h 762"/>
                <a:gd name="T58" fmla="*/ 115 w 731"/>
                <a:gd name="T59" fmla="*/ 51 h 762"/>
                <a:gd name="T60" fmla="*/ 125 w 731"/>
                <a:gd name="T61" fmla="*/ 59 h 762"/>
                <a:gd name="T62" fmla="*/ 137 w 731"/>
                <a:gd name="T63" fmla="*/ 51 h 762"/>
                <a:gd name="T64" fmla="*/ 144 w 731"/>
                <a:gd name="T65" fmla="*/ 51 h 762"/>
                <a:gd name="T66" fmla="*/ 151 w 731"/>
                <a:gd name="T67" fmla="*/ 51 h 762"/>
                <a:gd name="T68" fmla="*/ 156 w 731"/>
                <a:gd name="T69" fmla="*/ 54 h 762"/>
                <a:gd name="T70" fmla="*/ 161 w 731"/>
                <a:gd name="T71" fmla="*/ 59 h 762"/>
                <a:gd name="T72" fmla="*/ 161 w 731"/>
                <a:gd name="T73" fmla="*/ 72 h 762"/>
                <a:gd name="T74" fmla="*/ 163 w 731"/>
                <a:gd name="T75" fmla="*/ 84 h 762"/>
                <a:gd name="T76" fmla="*/ 170 w 731"/>
                <a:gd name="T77" fmla="*/ 94 h 762"/>
                <a:gd name="T78" fmla="*/ 180 w 731"/>
                <a:gd name="T79" fmla="*/ 101 h 762"/>
                <a:gd name="T80" fmla="*/ 178 w 731"/>
                <a:gd name="T81" fmla="*/ 116 h 762"/>
                <a:gd name="T82" fmla="*/ 170 w 731"/>
                <a:gd name="T83" fmla="*/ 131 h 762"/>
                <a:gd name="T84" fmla="*/ 166 w 731"/>
                <a:gd name="T85" fmla="*/ 146 h 762"/>
                <a:gd name="T86" fmla="*/ 149 w 731"/>
                <a:gd name="T87" fmla="*/ 151 h 762"/>
                <a:gd name="T88" fmla="*/ 137 w 731"/>
                <a:gd name="T89" fmla="*/ 151 h 762"/>
                <a:gd name="T90" fmla="*/ 135 w 731"/>
                <a:gd name="T91" fmla="*/ 161 h 762"/>
                <a:gd name="T92" fmla="*/ 130 w 731"/>
                <a:gd name="T93" fmla="*/ 174 h 762"/>
                <a:gd name="T94" fmla="*/ 130 w 731"/>
                <a:gd name="T95" fmla="*/ 189 h 762"/>
                <a:gd name="T96" fmla="*/ 118 w 731"/>
                <a:gd name="T97" fmla="*/ 183 h 762"/>
                <a:gd name="T98" fmla="*/ 111 w 731"/>
                <a:gd name="T99" fmla="*/ 189 h 762"/>
                <a:gd name="T100" fmla="*/ 99 w 731"/>
                <a:gd name="T101" fmla="*/ 189 h 762"/>
                <a:gd name="T102" fmla="*/ 89 w 731"/>
                <a:gd name="T103" fmla="*/ 183 h 762"/>
                <a:gd name="T104" fmla="*/ 82 w 731"/>
                <a:gd name="T105" fmla="*/ 176 h 762"/>
                <a:gd name="T106" fmla="*/ 72 w 731"/>
                <a:gd name="T107" fmla="*/ 176 h 762"/>
                <a:gd name="T108" fmla="*/ 60 w 731"/>
                <a:gd name="T109" fmla="*/ 186 h 762"/>
                <a:gd name="T110" fmla="*/ 53 w 731"/>
                <a:gd name="T111" fmla="*/ 181 h 762"/>
                <a:gd name="T112" fmla="*/ 48 w 731"/>
                <a:gd name="T113" fmla="*/ 174 h 7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1"/>
                <a:gd name="T172" fmla="*/ 0 h 762"/>
                <a:gd name="T173" fmla="*/ 731 w 731"/>
                <a:gd name="T174" fmla="*/ 762 h 7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1" h="762">
                  <a:moveTo>
                    <a:pt x="185" y="693"/>
                  </a:moveTo>
                  <a:lnTo>
                    <a:pt x="194" y="672"/>
                  </a:lnTo>
                  <a:lnTo>
                    <a:pt x="185" y="672"/>
                  </a:lnTo>
                  <a:lnTo>
                    <a:pt x="185" y="662"/>
                  </a:lnTo>
                  <a:lnTo>
                    <a:pt x="194" y="662"/>
                  </a:lnTo>
                  <a:lnTo>
                    <a:pt x="194" y="653"/>
                  </a:lnTo>
                  <a:lnTo>
                    <a:pt x="204" y="653"/>
                  </a:lnTo>
                  <a:lnTo>
                    <a:pt x="204" y="643"/>
                  </a:lnTo>
                  <a:lnTo>
                    <a:pt x="213" y="643"/>
                  </a:lnTo>
                  <a:lnTo>
                    <a:pt x="213" y="634"/>
                  </a:lnTo>
                  <a:lnTo>
                    <a:pt x="213" y="624"/>
                  </a:lnTo>
                  <a:lnTo>
                    <a:pt x="213" y="612"/>
                  </a:lnTo>
                  <a:lnTo>
                    <a:pt x="213" y="603"/>
                  </a:lnTo>
                  <a:lnTo>
                    <a:pt x="223" y="603"/>
                  </a:lnTo>
                  <a:lnTo>
                    <a:pt x="223" y="593"/>
                  </a:lnTo>
                  <a:lnTo>
                    <a:pt x="223" y="584"/>
                  </a:lnTo>
                  <a:lnTo>
                    <a:pt x="232" y="584"/>
                  </a:lnTo>
                  <a:lnTo>
                    <a:pt x="242" y="574"/>
                  </a:lnTo>
                  <a:lnTo>
                    <a:pt x="252" y="574"/>
                  </a:lnTo>
                  <a:lnTo>
                    <a:pt x="252" y="564"/>
                  </a:lnTo>
                  <a:lnTo>
                    <a:pt x="242" y="564"/>
                  </a:lnTo>
                  <a:lnTo>
                    <a:pt x="242" y="555"/>
                  </a:lnTo>
                  <a:lnTo>
                    <a:pt x="252" y="555"/>
                  </a:lnTo>
                  <a:lnTo>
                    <a:pt x="242" y="543"/>
                  </a:lnTo>
                  <a:lnTo>
                    <a:pt x="252" y="543"/>
                  </a:lnTo>
                  <a:lnTo>
                    <a:pt x="242" y="543"/>
                  </a:lnTo>
                  <a:lnTo>
                    <a:pt x="252" y="543"/>
                  </a:lnTo>
                  <a:lnTo>
                    <a:pt x="252" y="534"/>
                  </a:lnTo>
                  <a:lnTo>
                    <a:pt x="242" y="534"/>
                  </a:lnTo>
                  <a:lnTo>
                    <a:pt x="232" y="534"/>
                  </a:lnTo>
                  <a:lnTo>
                    <a:pt x="232" y="524"/>
                  </a:lnTo>
                  <a:lnTo>
                    <a:pt x="223" y="524"/>
                  </a:lnTo>
                  <a:lnTo>
                    <a:pt x="213" y="524"/>
                  </a:lnTo>
                  <a:lnTo>
                    <a:pt x="213" y="515"/>
                  </a:lnTo>
                  <a:lnTo>
                    <a:pt x="204" y="515"/>
                  </a:lnTo>
                  <a:lnTo>
                    <a:pt x="204" y="505"/>
                  </a:lnTo>
                  <a:lnTo>
                    <a:pt x="194" y="505"/>
                  </a:lnTo>
                  <a:lnTo>
                    <a:pt x="194" y="495"/>
                  </a:lnTo>
                  <a:lnTo>
                    <a:pt x="194" y="484"/>
                  </a:lnTo>
                  <a:lnTo>
                    <a:pt x="194" y="474"/>
                  </a:lnTo>
                  <a:lnTo>
                    <a:pt x="173" y="465"/>
                  </a:lnTo>
                  <a:lnTo>
                    <a:pt x="163" y="465"/>
                  </a:lnTo>
                  <a:lnTo>
                    <a:pt x="163" y="455"/>
                  </a:lnTo>
                  <a:lnTo>
                    <a:pt x="154" y="455"/>
                  </a:lnTo>
                  <a:lnTo>
                    <a:pt x="144" y="445"/>
                  </a:lnTo>
                  <a:lnTo>
                    <a:pt x="135" y="445"/>
                  </a:lnTo>
                  <a:lnTo>
                    <a:pt x="135" y="436"/>
                  </a:lnTo>
                  <a:lnTo>
                    <a:pt x="125" y="436"/>
                  </a:lnTo>
                  <a:lnTo>
                    <a:pt x="125" y="426"/>
                  </a:lnTo>
                  <a:lnTo>
                    <a:pt x="115" y="426"/>
                  </a:lnTo>
                  <a:lnTo>
                    <a:pt x="115" y="415"/>
                  </a:lnTo>
                  <a:lnTo>
                    <a:pt x="106" y="415"/>
                  </a:lnTo>
                  <a:lnTo>
                    <a:pt x="106" y="405"/>
                  </a:lnTo>
                  <a:lnTo>
                    <a:pt x="115" y="405"/>
                  </a:lnTo>
                  <a:lnTo>
                    <a:pt x="115" y="396"/>
                  </a:lnTo>
                  <a:lnTo>
                    <a:pt x="106" y="396"/>
                  </a:lnTo>
                  <a:lnTo>
                    <a:pt x="106" y="386"/>
                  </a:lnTo>
                  <a:lnTo>
                    <a:pt x="115" y="386"/>
                  </a:lnTo>
                  <a:lnTo>
                    <a:pt x="106" y="386"/>
                  </a:lnTo>
                  <a:lnTo>
                    <a:pt x="106" y="376"/>
                  </a:lnTo>
                  <a:lnTo>
                    <a:pt x="106" y="367"/>
                  </a:lnTo>
                  <a:lnTo>
                    <a:pt x="96" y="367"/>
                  </a:lnTo>
                  <a:lnTo>
                    <a:pt x="96" y="355"/>
                  </a:lnTo>
                  <a:lnTo>
                    <a:pt x="87" y="355"/>
                  </a:lnTo>
                  <a:lnTo>
                    <a:pt x="87" y="346"/>
                  </a:lnTo>
                  <a:lnTo>
                    <a:pt x="77" y="346"/>
                  </a:lnTo>
                  <a:lnTo>
                    <a:pt x="67" y="346"/>
                  </a:lnTo>
                  <a:lnTo>
                    <a:pt x="67" y="336"/>
                  </a:lnTo>
                  <a:lnTo>
                    <a:pt x="67" y="326"/>
                  </a:lnTo>
                  <a:lnTo>
                    <a:pt x="77" y="326"/>
                  </a:lnTo>
                  <a:lnTo>
                    <a:pt x="77" y="317"/>
                  </a:lnTo>
                  <a:lnTo>
                    <a:pt x="87" y="317"/>
                  </a:lnTo>
                  <a:lnTo>
                    <a:pt x="87" y="307"/>
                  </a:lnTo>
                  <a:lnTo>
                    <a:pt x="77" y="307"/>
                  </a:lnTo>
                  <a:lnTo>
                    <a:pt x="77" y="298"/>
                  </a:lnTo>
                  <a:lnTo>
                    <a:pt x="67" y="298"/>
                  </a:lnTo>
                  <a:lnTo>
                    <a:pt x="58" y="298"/>
                  </a:lnTo>
                  <a:lnTo>
                    <a:pt x="58" y="286"/>
                  </a:lnTo>
                  <a:lnTo>
                    <a:pt x="48" y="286"/>
                  </a:lnTo>
                  <a:lnTo>
                    <a:pt x="48" y="277"/>
                  </a:lnTo>
                  <a:lnTo>
                    <a:pt x="39" y="277"/>
                  </a:lnTo>
                  <a:lnTo>
                    <a:pt x="29" y="277"/>
                  </a:lnTo>
                  <a:lnTo>
                    <a:pt x="29" y="267"/>
                  </a:lnTo>
                  <a:lnTo>
                    <a:pt x="29" y="257"/>
                  </a:lnTo>
                  <a:lnTo>
                    <a:pt x="29" y="248"/>
                  </a:lnTo>
                  <a:lnTo>
                    <a:pt x="29" y="238"/>
                  </a:lnTo>
                  <a:lnTo>
                    <a:pt x="29" y="227"/>
                  </a:lnTo>
                  <a:lnTo>
                    <a:pt x="29" y="217"/>
                  </a:lnTo>
                  <a:lnTo>
                    <a:pt x="19" y="217"/>
                  </a:lnTo>
                  <a:lnTo>
                    <a:pt x="19" y="207"/>
                  </a:lnTo>
                  <a:lnTo>
                    <a:pt x="10" y="207"/>
                  </a:lnTo>
                  <a:lnTo>
                    <a:pt x="0" y="207"/>
                  </a:lnTo>
                  <a:lnTo>
                    <a:pt x="10" y="207"/>
                  </a:lnTo>
                  <a:lnTo>
                    <a:pt x="10" y="198"/>
                  </a:lnTo>
                  <a:lnTo>
                    <a:pt x="19" y="198"/>
                  </a:lnTo>
                  <a:lnTo>
                    <a:pt x="19" y="207"/>
                  </a:lnTo>
                  <a:lnTo>
                    <a:pt x="29" y="198"/>
                  </a:lnTo>
                  <a:lnTo>
                    <a:pt x="19" y="188"/>
                  </a:lnTo>
                  <a:lnTo>
                    <a:pt x="10" y="179"/>
                  </a:lnTo>
                  <a:lnTo>
                    <a:pt x="10" y="188"/>
                  </a:lnTo>
                  <a:lnTo>
                    <a:pt x="10" y="179"/>
                  </a:lnTo>
                  <a:lnTo>
                    <a:pt x="19" y="169"/>
                  </a:lnTo>
                  <a:lnTo>
                    <a:pt x="19" y="179"/>
                  </a:lnTo>
                  <a:lnTo>
                    <a:pt x="29" y="179"/>
                  </a:lnTo>
                  <a:lnTo>
                    <a:pt x="39" y="179"/>
                  </a:lnTo>
                  <a:lnTo>
                    <a:pt x="48" y="179"/>
                  </a:lnTo>
                  <a:lnTo>
                    <a:pt x="58" y="179"/>
                  </a:lnTo>
                  <a:lnTo>
                    <a:pt x="67" y="179"/>
                  </a:lnTo>
                  <a:lnTo>
                    <a:pt x="67" y="169"/>
                  </a:lnTo>
                  <a:lnTo>
                    <a:pt x="58" y="169"/>
                  </a:lnTo>
                  <a:lnTo>
                    <a:pt x="67" y="169"/>
                  </a:lnTo>
                  <a:lnTo>
                    <a:pt x="77" y="158"/>
                  </a:lnTo>
                  <a:lnTo>
                    <a:pt x="87" y="158"/>
                  </a:lnTo>
                  <a:lnTo>
                    <a:pt x="87" y="148"/>
                  </a:lnTo>
                  <a:lnTo>
                    <a:pt x="87" y="158"/>
                  </a:lnTo>
                  <a:lnTo>
                    <a:pt x="96" y="148"/>
                  </a:lnTo>
                  <a:lnTo>
                    <a:pt x="96" y="138"/>
                  </a:lnTo>
                  <a:lnTo>
                    <a:pt x="96" y="129"/>
                  </a:lnTo>
                  <a:lnTo>
                    <a:pt x="106" y="119"/>
                  </a:lnTo>
                  <a:lnTo>
                    <a:pt x="106" y="110"/>
                  </a:lnTo>
                  <a:lnTo>
                    <a:pt x="106" y="98"/>
                  </a:lnTo>
                  <a:lnTo>
                    <a:pt x="106" y="88"/>
                  </a:lnTo>
                  <a:lnTo>
                    <a:pt x="96" y="79"/>
                  </a:lnTo>
                  <a:lnTo>
                    <a:pt x="96" y="69"/>
                  </a:lnTo>
                  <a:lnTo>
                    <a:pt x="96" y="79"/>
                  </a:lnTo>
                  <a:lnTo>
                    <a:pt x="87" y="69"/>
                  </a:lnTo>
                  <a:lnTo>
                    <a:pt x="87" y="60"/>
                  </a:lnTo>
                  <a:lnTo>
                    <a:pt x="87" y="50"/>
                  </a:lnTo>
                  <a:lnTo>
                    <a:pt x="96" y="50"/>
                  </a:lnTo>
                  <a:lnTo>
                    <a:pt x="96" y="40"/>
                  </a:lnTo>
                  <a:lnTo>
                    <a:pt x="106" y="40"/>
                  </a:lnTo>
                  <a:lnTo>
                    <a:pt x="106" y="29"/>
                  </a:lnTo>
                  <a:lnTo>
                    <a:pt x="115" y="29"/>
                  </a:lnTo>
                  <a:lnTo>
                    <a:pt x="125" y="29"/>
                  </a:lnTo>
                  <a:lnTo>
                    <a:pt x="135" y="29"/>
                  </a:lnTo>
                  <a:lnTo>
                    <a:pt x="144" y="29"/>
                  </a:lnTo>
                  <a:lnTo>
                    <a:pt x="144" y="40"/>
                  </a:lnTo>
                  <a:lnTo>
                    <a:pt x="154" y="29"/>
                  </a:lnTo>
                  <a:lnTo>
                    <a:pt x="154" y="40"/>
                  </a:lnTo>
                  <a:lnTo>
                    <a:pt x="154" y="29"/>
                  </a:lnTo>
                  <a:lnTo>
                    <a:pt x="163" y="40"/>
                  </a:lnTo>
                  <a:lnTo>
                    <a:pt x="163" y="29"/>
                  </a:lnTo>
                  <a:lnTo>
                    <a:pt x="163" y="40"/>
                  </a:lnTo>
                  <a:lnTo>
                    <a:pt x="163" y="29"/>
                  </a:lnTo>
                  <a:lnTo>
                    <a:pt x="173" y="29"/>
                  </a:lnTo>
                  <a:lnTo>
                    <a:pt x="185" y="29"/>
                  </a:lnTo>
                  <a:lnTo>
                    <a:pt x="194" y="29"/>
                  </a:lnTo>
                  <a:lnTo>
                    <a:pt x="204" y="29"/>
                  </a:lnTo>
                  <a:lnTo>
                    <a:pt x="204" y="19"/>
                  </a:lnTo>
                  <a:lnTo>
                    <a:pt x="204" y="10"/>
                  </a:lnTo>
                  <a:lnTo>
                    <a:pt x="213" y="10"/>
                  </a:lnTo>
                  <a:lnTo>
                    <a:pt x="213" y="19"/>
                  </a:lnTo>
                  <a:lnTo>
                    <a:pt x="213" y="1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2" y="0"/>
                  </a:lnTo>
                  <a:lnTo>
                    <a:pt x="252" y="10"/>
                  </a:lnTo>
                  <a:lnTo>
                    <a:pt x="261" y="10"/>
                  </a:lnTo>
                  <a:lnTo>
                    <a:pt x="271" y="10"/>
                  </a:lnTo>
                  <a:lnTo>
                    <a:pt x="280" y="19"/>
                  </a:lnTo>
                  <a:lnTo>
                    <a:pt x="271" y="19"/>
                  </a:lnTo>
                  <a:lnTo>
                    <a:pt x="290" y="19"/>
                  </a:lnTo>
                  <a:lnTo>
                    <a:pt x="290" y="29"/>
                  </a:lnTo>
                  <a:lnTo>
                    <a:pt x="290" y="40"/>
                  </a:lnTo>
                  <a:lnTo>
                    <a:pt x="300" y="40"/>
                  </a:lnTo>
                  <a:lnTo>
                    <a:pt x="300" y="50"/>
                  </a:lnTo>
                  <a:lnTo>
                    <a:pt x="300" y="40"/>
                  </a:lnTo>
                  <a:lnTo>
                    <a:pt x="300" y="50"/>
                  </a:lnTo>
                  <a:lnTo>
                    <a:pt x="300" y="40"/>
                  </a:lnTo>
                  <a:lnTo>
                    <a:pt x="309" y="50"/>
                  </a:lnTo>
                  <a:lnTo>
                    <a:pt x="319" y="60"/>
                  </a:lnTo>
                  <a:lnTo>
                    <a:pt x="309" y="60"/>
                  </a:lnTo>
                  <a:lnTo>
                    <a:pt x="309" y="69"/>
                  </a:lnTo>
                  <a:lnTo>
                    <a:pt x="319" y="79"/>
                  </a:lnTo>
                  <a:lnTo>
                    <a:pt x="309" y="79"/>
                  </a:lnTo>
                  <a:lnTo>
                    <a:pt x="309" y="88"/>
                  </a:lnTo>
                  <a:lnTo>
                    <a:pt x="309" y="98"/>
                  </a:lnTo>
                  <a:lnTo>
                    <a:pt x="300" y="98"/>
                  </a:lnTo>
                  <a:lnTo>
                    <a:pt x="290" y="98"/>
                  </a:lnTo>
                  <a:lnTo>
                    <a:pt x="290" y="110"/>
                  </a:lnTo>
                  <a:lnTo>
                    <a:pt x="300" y="110"/>
                  </a:lnTo>
                  <a:lnTo>
                    <a:pt x="309" y="110"/>
                  </a:lnTo>
                  <a:lnTo>
                    <a:pt x="319" y="110"/>
                  </a:lnTo>
                  <a:lnTo>
                    <a:pt x="319" y="119"/>
                  </a:lnTo>
                  <a:lnTo>
                    <a:pt x="328" y="119"/>
                  </a:lnTo>
                  <a:lnTo>
                    <a:pt x="338" y="119"/>
                  </a:lnTo>
                  <a:lnTo>
                    <a:pt x="348" y="119"/>
                  </a:lnTo>
                  <a:lnTo>
                    <a:pt x="348" y="129"/>
                  </a:lnTo>
                  <a:lnTo>
                    <a:pt x="357" y="129"/>
                  </a:lnTo>
                  <a:lnTo>
                    <a:pt x="357" y="138"/>
                  </a:lnTo>
                  <a:lnTo>
                    <a:pt x="367" y="129"/>
                  </a:lnTo>
                  <a:lnTo>
                    <a:pt x="367" y="119"/>
                  </a:lnTo>
                  <a:lnTo>
                    <a:pt x="376" y="119"/>
                  </a:lnTo>
                  <a:lnTo>
                    <a:pt x="386" y="119"/>
                  </a:lnTo>
                  <a:lnTo>
                    <a:pt x="396" y="119"/>
                  </a:lnTo>
                  <a:lnTo>
                    <a:pt x="405" y="119"/>
                  </a:lnTo>
                  <a:lnTo>
                    <a:pt x="405" y="129"/>
                  </a:lnTo>
                  <a:lnTo>
                    <a:pt x="405" y="138"/>
                  </a:lnTo>
                  <a:lnTo>
                    <a:pt x="405" y="148"/>
                  </a:lnTo>
                  <a:lnTo>
                    <a:pt x="415" y="148"/>
                  </a:lnTo>
                  <a:lnTo>
                    <a:pt x="415" y="158"/>
                  </a:lnTo>
                  <a:lnTo>
                    <a:pt x="415" y="169"/>
                  </a:lnTo>
                  <a:lnTo>
                    <a:pt x="424" y="169"/>
                  </a:lnTo>
                  <a:lnTo>
                    <a:pt x="424" y="179"/>
                  </a:lnTo>
                  <a:lnTo>
                    <a:pt x="434" y="179"/>
                  </a:lnTo>
                  <a:lnTo>
                    <a:pt x="434" y="188"/>
                  </a:lnTo>
                  <a:lnTo>
                    <a:pt x="444" y="188"/>
                  </a:lnTo>
                  <a:lnTo>
                    <a:pt x="453" y="198"/>
                  </a:lnTo>
                  <a:lnTo>
                    <a:pt x="463" y="198"/>
                  </a:lnTo>
                  <a:lnTo>
                    <a:pt x="463" y="207"/>
                  </a:lnTo>
                  <a:lnTo>
                    <a:pt x="463" y="217"/>
                  </a:lnTo>
                  <a:lnTo>
                    <a:pt x="472" y="217"/>
                  </a:lnTo>
                  <a:lnTo>
                    <a:pt x="482" y="217"/>
                  </a:lnTo>
                  <a:lnTo>
                    <a:pt x="482" y="227"/>
                  </a:lnTo>
                  <a:lnTo>
                    <a:pt x="492" y="227"/>
                  </a:lnTo>
                  <a:lnTo>
                    <a:pt x="492" y="238"/>
                  </a:lnTo>
                  <a:lnTo>
                    <a:pt x="501" y="238"/>
                  </a:lnTo>
                  <a:lnTo>
                    <a:pt x="501" y="248"/>
                  </a:lnTo>
                  <a:lnTo>
                    <a:pt x="511" y="248"/>
                  </a:lnTo>
                  <a:lnTo>
                    <a:pt x="520" y="238"/>
                  </a:lnTo>
                  <a:lnTo>
                    <a:pt x="530" y="227"/>
                  </a:lnTo>
                  <a:lnTo>
                    <a:pt x="540" y="217"/>
                  </a:lnTo>
                  <a:lnTo>
                    <a:pt x="540" y="207"/>
                  </a:lnTo>
                  <a:lnTo>
                    <a:pt x="549" y="207"/>
                  </a:lnTo>
                  <a:lnTo>
                    <a:pt x="549" y="217"/>
                  </a:lnTo>
                  <a:lnTo>
                    <a:pt x="559" y="217"/>
                  </a:lnTo>
                  <a:lnTo>
                    <a:pt x="559" y="207"/>
                  </a:lnTo>
                  <a:lnTo>
                    <a:pt x="568" y="207"/>
                  </a:lnTo>
                  <a:lnTo>
                    <a:pt x="568" y="217"/>
                  </a:lnTo>
                  <a:lnTo>
                    <a:pt x="578" y="217"/>
                  </a:lnTo>
                  <a:lnTo>
                    <a:pt x="578" y="207"/>
                  </a:lnTo>
                  <a:lnTo>
                    <a:pt x="568" y="207"/>
                  </a:lnTo>
                  <a:lnTo>
                    <a:pt x="578" y="207"/>
                  </a:lnTo>
                  <a:lnTo>
                    <a:pt x="578" y="198"/>
                  </a:lnTo>
                  <a:lnTo>
                    <a:pt x="578" y="207"/>
                  </a:lnTo>
                  <a:lnTo>
                    <a:pt x="578" y="198"/>
                  </a:lnTo>
                  <a:lnTo>
                    <a:pt x="588" y="207"/>
                  </a:lnTo>
                  <a:lnTo>
                    <a:pt x="607" y="207"/>
                  </a:lnTo>
                  <a:lnTo>
                    <a:pt x="616" y="207"/>
                  </a:lnTo>
                  <a:lnTo>
                    <a:pt x="616" y="217"/>
                  </a:lnTo>
                  <a:lnTo>
                    <a:pt x="616" y="207"/>
                  </a:lnTo>
                  <a:lnTo>
                    <a:pt x="616" y="217"/>
                  </a:lnTo>
                  <a:lnTo>
                    <a:pt x="616" y="207"/>
                  </a:lnTo>
                  <a:lnTo>
                    <a:pt x="626" y="207"/>
                  </a:lnTo>
                  <a:lnTo>
                    <a:pt x="626" y="217"/>
                  </a:lnTo>
                  <a:lnTo>
                    <a:pt x="635" y="217"/>
                  </a:lnTo>
                  <a:lnTo>
                    <a:pt x="645" y="217"/>
                  </a:lnTo>
                  <a:lnTo>
                    <a:pt x="655" y="227"/>
                  </a:lnTo>
                  <a:lnTo>
                    <a:pt x="645" y="227"/>
                  </a:lnTo>
                  <a:lnTo>
                    <a:pt x="635" y="227"/>
                  </a:lnTo>
                  <a:lnTo>
                    <a:pt x="635" y="238"/>
                  </a:lnTo>
                  <a:lnTo>
                    <a:pt x="645" y="238"/>
                  </a:lnTo>
                  <a:lnTo>
                    <a:pt x="655" y="238"/>
                  </a:lnTo>
                  <a:lnTo>
                    <a:pt x="655" y="248"/>
                  </a:lnTo>
                  <a:lnTo>
                    <a:pt x="655" y="257"/>
                  </a:lnTo>
                  <a:lnTo>
                    <a:pt x="645" y="257"/>
                  </a:lnTo>
                  <a:lnTo>
                    <a:pt x="645" y="267"/>
                  </a:lnTo>
                  <a:lnTo>
                    <a:pt x="645" y="277"/>
                  </a:lnTo>
                  <a:lnTo>
                    <a:pt x="645" y="286"/>
                  </a:lnTo>
                  <a:lnTo>
                    <a:pt x="655" y="286"/>
                  </a:lnTo>
                  <a:lnTo>
                    <a:pt x="655" y="298"/>
                  </a:lnTo>
                  <a:lnTo>
                    <a:pt x="655" y="307"/>
                  </a:lnTo>
                  <a:lnTo>
                    <a:pt x="655" y="317"/>
                  </a:lnTo>
                  <a:lnTo>
                    <a:pt x="645" y="326"/>
                  </a:lnTo>
                  <a:lnTo>
                    <a:pt x="655" y="326"/>
                  </a:lnTo>
                  <a:lnTo>
                    <a:pt x="655" y="336"/>
                  </a:lnTo>
                  <a:lnTo>
                    <a:pt x="664" y="336"/>
                  </a:lnTo>
                  <a:lnTo>
                    <a:pt x="664" y="346"/>
                  </a:lnTo>
                  <a:lnTo>
                    <a:pt x="664" y="355"/>
                  </a:lnTo>
                  <a:lnTo>
                    <a:pt x="664" y="367"/>
                  </a:lnTo>
                  <a:lnTo>
                    <a:pt x="664" y="376"/>
                  </a:lnTo>
                  <a:lnTo>
                    <a:pt x="674" y="376"/>
                  </a:lnTo>
                  <a:lnTo>
                    <a:pt x="683" y="376"/>
                  </a:lnTo>
                  <a:lnTo>
                    <a:pt x="693" y="376"/>
                  </a:lnTo>
                  <a:lnTo>
                    <a:pt x="703" y="376"/>
                  </a:lnTo>
                  <a:lnTo>
                    <a:pt x="703" y="386"/>
                  </a:lnTo>
                  <a:lnTo>
                    <a:pt x="703" y="396"/>
                  </a:lnTo>
                  <a:lnTo>
                    <a:pt x="712" y="396"/>
                  </a:lnTo>
                  <a:lnTo>
                    <a:pt x="712" y="405"/>
                  </a:lnTo>
                  <a:lnTo>
                    <a:pt x="722" y="405"/>
                  </a:lnTo>
                  <a:lnTo>
                    <a:pt x="722" y="415"/>
                  </a:lnTo>
                  <a:lnTo>
                    <a:pt x="731" y="415"/>
                  </a:lnTo>
                  <a:lnTo>
                    <a:pt x="731" y="426"/>
                  </a:lnTo>
                  <a:lnTo>
                    <a:pt x="722" y="436"/>
                  </a:lnTo>
                  <a:lnTo>
                    <a:pt x="722" y="445"/>
                  </a:lnTo>
                  <a:lnTo>
                    <a:pt x="712" y="455"/>
                  </a:lnTo>
                  <a:lnTo>
                    <a:pt x="712" y="465"/>
                  </a:lnTo>
                  <a:lnTo>
                    <a:pt x="703" y="465"/>
                  </a:lnTo>
                  <a:lnTo>
                    <a:pt x="703" y="474"/>
                  </a:lnTo>
                  <a:lnTo>
                    <a:pt x="693" y="484"/>
                  </a:lnTo>
                  <a:lnTo>
                    <a:pt x="693" y="495"/>
                  </a:lnTo>
                  <a:lnTo>
                    <a:pt x="693" y="505"/>
                  </a:lnTo>
                  <a:lnTo>
                    <a:pt x="683" y="515"/>
                  </a:lnTo>
                  <a:lnTo>
                    <a:pt x="683" y="524"/>
                  </a:lnTo>
                  <a:lnTo>
                    <a:pt x="683" y="534"/>
                  </a:lnTo>
                  <a:lnTo>
                    <a:pt x="683" y="543"/>
                  </a:lnTo>
                  <a:lnTo>
                    <a:pt x="674" y="555"/>
                  </a:lnTo>
                  <a:lnTo>
                    <a:pt x="674" y="564"/>
                  </a:lnTo>
                  <a:lnTo>
                    <a:pt x="664" y="564"/>
                  </a:lnTo>
                  <a:lnTo>
                    <a:pt x="664" y="574"/>
                  </a:lnTo>
                  <a:lnTo>
                    <a:pt x="664" y="584"/>
                  </a:lnTo>
                  <a:lnTo>
                    <a:pt x="655" y="584"/>
                  </a:lnTo>
                  <a:lnTo>
                    <a:pt x="655" y="593"/>
                  </a:lnTo>
                  <a:lnTo>
                    <a:pt x="645" y="593"/>
                  </a:lnTo>
                  <a:lnTo>
                    <a:pt x="635" y="593"/>
                  </a:lnTo>
                  <a:lnTo>
                    <a:pt x="616" y="593"/>
                  </a:lnTo>
                  <a:lnTo>
                    <a:pt x="607" y="593"/>
                  </a:lnTo>
                  <a:lnTo>
                    <a:pt x="597" y="603"/>
                  </a:lnTo>
                  <a:lnTo>
                    <a:pt x="597" y="593"/>
                  </a:lnTo>
                  <a:lnTo>
                    <a:pt x="597" y="603"/>
                  </a:lnTo>
                  <a:lnTo>
                    <a:pt x="588" y="603"/>
                  </a:lnTo>
                  <a:lnTo>
                    <a:pt x="578" y="603"/>
                  </a:lnTo>
                  <a:lnTo>
                    <a:pt x="568" y="603"/>
                  </a:lnTo>
                  <a:lnTo>
                    <a:pt x="559" y="603"/>
                  </a:lnTo>
                  <a:lnTo>
                    <a:pt x="549" y="603"/>
                  </a:lnTo>
                  <a:lnTo>
                    <a:pt x="540" y="603"/>
                  </a:lnTo>
                  <a:lnTo>
                    <a:pt x="540" y="593"/>
                  </a:lnTo>
                  <a:lnTo>
                    <a:pt x="540" y="603"/>
                  </a:lnTo>
                  <a:lnTo>
                    <a:pt x="540" y="612"/>
                  </a:lnTo>
                  <a:lnTo>
                    <a:pt x="540" y="624"/>
                  </a:lnTo>
                  <a:lnTo>
                    <a:pt x="540" y="634"/>
                  </a:lnTo>
                  <a:lnTo>
                    <a:pt x="540" y="643"/>
                  </a:lnTo>
                  <a:lnTo>
                    <a:pt x="530" y="643"/>
                  </a:lnTo>
                  <a:lnTo>
                    <a:pt x="530" y="653"/>
                  </a:lnTo>
                  <a:lnTo>
                    <a:pt x="530" y="662"/>
                  </a:lnTo>
                  <a:lnTo>
                    <a:pt x="530" y="672"/>
                  </a:lnTo>
                  <a:lnTo>
                    <a:pt x="530" y="683"/>
                  </a:lnTo>
                  <a:lnTo>
                    <a:pt x="530" y="693"/>
                  </a:lnTo>
                  <a:lnTo>
                    <a:pt x="520" y="693"/>
                  </a:lnTo>
                  <a:lnTo>
                    <a:pt x="520" y="703"/>
                  </a:lnTo>
                  <a:lnTo>
                    <a:pt x="520" y="712"/>
                  </a:lnTo>
                  <a:lnTo>
                    <a:pt x="511" y="722"/>
                  </a:lnTo>
                  <a:lnTo>
                    <a:pt x="511" y="731"/>
                  </a:lnTo>
                  <a:lnTo>
                    <a:pt x="520" y="731"/>
                  </a:lnTo>
                  <a:lnTo>
                    <a:pt x="520" y="741"/>
                  </a:lnTo>
                  <a:lnTo>
                    <a:pt x="520" y="753"/>
                  </a:lnTo>
                  <a:lnTo>
                    <a:pt x="520" y="741"/>
                  </a:lnTo>
                  <a:lnTo>
                    <a:pt x="511" y="741"/>
                  </a:lnTo>
                  <a:lnTo>
                    <a:pt x="511" y="731"/>
                  </a:lnTo>
                  <a:lnTo>
                    <a:pt x="501" y="731"/>
                  </a:lnTo>
                  <a:lnTo>
                    <a:pt x="492" y="731"/>
                  </a:lnTo>
                  <a:lnTo>
                    <a:pt x="482" y="731"/>
                  </a:lnTo>
                  <a:lnTo>
                    <a:pt x="472" y="731"/>
                  </a:lnTo>
                  <a:lnTo>
                    <a:pt x="463" y="731"/>
                  </a:lnTo>
                  <a:lnTo>
                    <a:pt x="453" y="731"/>
                  </a:lnTo>
                  <a:lnTo>
                    <a:pt x="453" y="741"/>
                  </a:lnTo>
                  <a:lnTo>
                    <a:pt x="453" y="753"/>
                  </a:lnTo>
                  <a:lnTo>
                    <a:pt x="444" y="753"/>
                  </a:lnTo>
                  <a:lnTo>
                    <a:pt x="444" y="741"/>
                  </a:lnTo>
                  <a:lnTo>
                    <a:pt x="444" y="753"/>
                  </a:lnTo>
                  <a:lnTo>
                    <a:pt x="434" y="741"/>
                  </a:lnTo>
                  <a:lnTo>
                    <a:pt x="424" y="741"/>
                  </a:lnTo>
                  <a:lnTo>
                    <a:pt x="424" y="753"/>
                  </a:lnTo>
                  <a:lnTo>
                    <a:pt x="415" y="753"/>
                  </a:lnTo>
                  <a:lnTo>
                    <a:pt x="405" y="753"/>
                  </a:lnTo>
                  <a:lnTo>
                    <a:pt x="405" y="762"/>
                  </a:lnTo>
                  <a:lnTo>
                    <a:pt x="396" y="753"/>
                  </a:lnTo>
                  <a:lnTo>
                    <a:pt x="396" y="762"/>
                  </a:lnTo>
                  <a:lnTo>
                    <a:pt x="386" y="762"/>
                  </a:lnTo>
                  <a:lnTo>
                    <a:pt x="376" y="762"/>
                  </a:lnTo>
                  <a:lnTo>
                    <a:pt x="376" y="753"/>
                  </a:lnTo>
                  <a:lnTo>
                    <a:pt x="367" y="753"/>
                  </a:lnTo>
                  <a:lnTo>
                    <a:pt x="367" y="741"/>
                  </a:lnTo>
                  <a:lnTo>
                    <a:pt x="357" y="731"/>
                  </a:lnTo>
                  <a:lnTo>
                    <a:pt x="357" y="722"/>
                  </a:lnTo>
                  <a:lnTo>
                    <a:pt x="367" y="712"/>
                  </a:lnTo>
                  <a:lnTo>
                    <a:pt x="367" y="703"/>
                  </a:lnTo>
                  <a:lnTo>
                    <a:pt x="357" y="703"/>
                  </a:lnTo>
                  <a:lnTo>
                    <a:pt x="348" y="712"/>
                  </a:lnTo>
                  <a:lnTo>
                    <a:pt x="338" y="703"/>
                  </a:lnTo>
                  <a:lnTo>
                    <a:pt x="328" y="703"/>
                  </a:lnTo>
                  <a:lnTo>
                    <a:pt x="319" y="703"/>
                  </a:lnTo>
                  <a:lnTo>
                    <a:pt x="309" y="712"/>
                  </a:lnTo>
                  <a:lnTo>
                    <a:pt x="300" y="712"/>
                  </a:lnTo>
                  <a:lnTo>
                    <a:pt x="300" y="703"/>
                  </a:lnTo>
                  <a:lnTo>
                    <a:pt x="300" y="712"/>
                  </a:lnTo>
                  <a:lnTo>
                    <a:pt x="290" y="712"/>
                  </a:lnTo>
                  <a:lnTo>
                    <a:pt x="290" y="703"/>
                  </a:lnTo>
                  <a:lnTo>
                    <a:pt x="280" y="703"/>
                  </a:lnTo>
                  <a:lnTo>
                    <a:pt x="271" y="703"/>
                  </a:lnTo>
                  <a:lnTo>
                    <a:pt x="271" y="712"/>
                  </a:lnTo>
                  <a:lnTo>
                    <a:pt x="261" y="712"/>
                  </a:lnTo>
                  <a:lnTo>
                    <a:pt x="261" y="722"/>
                  </a:lnTo>
                  <a:lnTo>
                    <a:pt x="252" y="731"/>
                  </a:lnTo>
                  <a:lnTo>
                    <a:pt x="242" y="741"/>
                  </a:lnTo>
                  <a:lnTo>
                    <a:pt x="252" y="753"/>
                  </a:lnTo>
                  <a:lnTo>
                    <a:pt x="242" y="753"/>
                  </a:lnTo>
                  <a:lnTo>
                    <a:pt x="232" y="741"/>
                  </a:lnTo>
                  <a:lnTo>
                    <a:pt x="232" y="731"/>
                  </a:lnTo>
                  <a:lnTo>
                    <a:pt x="223" y="731"/>
                  </a:lnTo>
                  <a:lnTo>
                    <a:pt x="223" y="722"/>
                  </a:lnTo>
                  <a:lnTo>
                    <a:pt x="213" y="722"/>
                  </a:lnTo>
                  <a:lnTo>
                    <a:pt x="213" y="712"/>
                  </a:lnTo>
                  <a:lnTo>
                    <a:pt x="213" y="722"/>
                  </a:lnTo>
                  <a:lnTo>
                    <a:pt x="213" y="712"/>
                  </a:lnTo>
                  <a:lnTo>
                    <a:pt x="204" y="712"/>
                  </a:lnTo>
                  <a:lnTo>
                    <a:pt x="204" y="703"/>
                  </a:lnTo>
                  <a:lnTo>
                    <a:pt x="204" y="693"/>
                  </a:lnTo>
                  <a:lnTo>
                    <a:pt x="194" y="693"/>
                  </a:lnTo>
                  <a:lnTo>
                    <a:pt x="185" y="69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gray">
            <a:xfrm rot="160035">
              <a:off x="8757902" y="4815212"/>
              <a:ext cx="602803" cy="1043124"/>
            </a:xfrm>
            <a:custGeom>
              <a:avLst/>
              <a:gdLst>
                <a:gd name="T0" fmla="*/ 4 w 731"/>
                <a:gd name="T1" fmla="*/ 33 h 1426"/>
                <a:gd name="T2" fmla="*/ 14 w 731"/>
                <a:gd name="T3" fmla="*/ 27 h 1426"/>
                <a:gd name="T4" fmla="*/ 31 w 731"/>
                <a:gd name="T5" fmla="*/ 27 h 1426"/>
                <a:gd name="T6" fmla="*/ 36 w 731"/>
                <a:gd name="T7" fmla="*/ 43 h 1426"/>
                <a:gd name="T8" fmla="*/ 48 w 731"/>
                <a:gd name="T9" fmla="*/ 38 h 1426"/>
                <a:gd name="T10" fmla="*/ 58 w 731"/>
                <a:gd name="T11" fmla="*/ 35 h 1426"/>
                <a:gd name="T12" fmla="*/ 70 w 731"/>
                <a:gd name="T13" fmla="*/ 38 h 1426"/>
                <a:gd name="T14" fmla="*/ 72 w 731"/>
                <a:gd name="T15" fmla="*/ 22 h 1426"/>
                <a:gd name="T16" fmla="*/ 75 w 731"/>
                <a:gd name="T17" fmla="*/ 6 h 1426"/>
                <a:gd name="T18" fmla="*/ 87 w 731"/>
                <a:gd name="T19" fmla="*/ 3 h 1426"/>
                <a:gd name="T20" fmla="*/ 101 w 731"/>
                <a:gd name="T21" fmla="*/ 3 h 1426"/>
                <a:gd name="T22" fmla="*/ 98 w 731"/>
                <a:gd name="T23" fmla="*/ 22 h 1426"/>
                <a:gd name="T24" fmla="*/ 96 w 731"/>
                <a:gd name="T25" fmla="*/ 38 h 1426"/>
                <a:gd name="T26" fmla="*/ 87 w 731"/>
                <a:gd name="T27" fmla="*/ 52 h 1426"/>
                <a:gd name="T28" fmla="*/ 94 w 731"/>
                <a:gd name="T29" fmla="*/ 68 h 1426"/>
                <a:gd name="T30" fmla="*/ 103 w 731"/>
                <a:gd name="T31" fmla="*/ 80 h 1426"/>
                <a:gd name="T32" fmla="*/ 122 w 731"/>
                <a:gd name="T33" fmla="*/ 77 h 1426"/>
                <a:gd name="T34" fmla="*/ 137 w 731"/>
                <a:gd name="T35" fmla="*/ 89 h 1426"/>
                <a:gd name="T36" fmla="*/ 156 w 731"/>
                <a:gd name="T37" fmla="*/ 99 h 1426"/>
                <a:gd name="T38" fmla="*/ 170 w 731"/>
                <a:gd name="T39" fmla="*/ 106 h 1426"/>
                <a:gd name="T40" fmla="*/ 168 w 731"/>
                <a:gd name="T41" fmla="*/ 126 h 1426"/>
                <a:gd name="T42" fmla="*/ 170 w 731"/>
                <a:gd name="T43" fmla="*/ 147 h 1426"/>
                <a:gd name="T44" fmla="*/ 175 w 731"/>
                <a:gd name="T45" fmla="*/ 164 h 1426"/>
                <a:gd name="T46" fmla="*/ 178 w 731"/>
                <a:gd name="T47" fmla="*/ 171 h 1426"/>
                <a:gd name="T48" fmla="*/ 175 w 731"/>
                <a:gd name="T49" fmla="*/ 183 h 1426"/>
                <a:gd name="T50" fmla="*/ 168 w 731"/>
                <a:gd name="T51" fmla="*/ 185 h 1426"/>
                <a:gd name="T52" fmla="*/ 156 w 731"/>
                <a:gd name="T53" fmla="*/ 183 h 1426"/>
                <a:gd name="T54" fmla="*/ 137 w 731"/>
                <a:gd name="T55" fmla="*/ 190 h 1426"/>
                <a:gd name="T56" fmla="*/ 120 w 731"/>
                <a:gd name="T57" fmla="*/ 203 h 1426"/>
                <a:gd name="T58" fmla="*/ 110 w 731"/>
                <a:gd name="T59" fmla="*/ 218 h 1426"/>
                <a:gd name="T60" fmla="*/ 110 w 731"/>
                <a:gd name="T61" fmla="*/ 237 h 1426"/>
                <a:gd name="T62" fmla="*/ 115 w 731"/>
                <a:gd name="T63" fmla="*/ 255 h 1426"/>
                <a:gd name="T64" fmla="*/ 113 w 731"/>
                <a:gd name="T65" fmla="*/ 270 h 1426"/>
                <a:gd name="T66" fmla="*/ 98 w 731"/>
                <a:gd name="T67" fmla="*/ 285 h 1426"/>
                <a:gd name="T68" fmla="*/ 84 w 731"/>
                <a:gd name="T69" fmla="*/ 297 h 1426"/>
                <a:gd name="T70" fmla="*/ 72 w 731"/>
                <a:gd name="T71" fmla="*/ 315 h 1426"/>
                <a:gd name="T72" fmla="*/ 70 w 731"/>
                <a:gd name="T73" fmla="*/ 330 h 1426"/>
                <a:gd name="T74" fmla="*/ 63 w 731"/>
                <a:gd name="T75" fmla="*/ 350 h 1426"/>
                <a:gd name="T76" fmla="*/ 48 w 731"/>
                <a:gd name="T77" fmla="*/ 355 h 1426"/>
                <a:gd name="T78" fmla="*/ 31 w 731"/>
                <a:gd name="T79" fmla="*/ 355 h 1426"/>
                <a:gd name="T80" fmla="*/ 14 w 731"/>
                <a:gd name="T81" fmla="*/ 352 h 1426"/>
                <a:gd name="T82" fmla="*/ 12 w 731"/>
                <a:gd name="T83" fmla="*/ 337 h 1426"/>
                <a:gd name="T84" fmla="*/ 9 w 731"/>
                <a:gd name="T85" fmla="*/ 325 h 1426"/>
                <a:gd name="T86" fmla="*/ 7 w 731"/>
                <a:gd name="T87" fmla="*/ 308 h 1426"/>
                <a:gd name="T88" fmla="*/ 21 w 731"/>
                <a:gd name="T89" fmla="*/ 300 h 1426"/>
                <a:gd name="T90" fmla="*/ 28 w 731"/>
                <a:gd name="T91" fmla="*/ 288 h 1426"/>
                <a:gd name="T92" fmla="*/ 36 w 731"/>
                <a:gd name="T93" fmla="*/ 270 h 1426"/>
                <a:gd name="T94" fmla="*/ 36 w 731"/>
                <a:gd name="T95" fmla="*/ 252 h 1426"/>
                <a:gd name="T96" fmla="*/ 24 w 731"/>
                <a:gd name="T97" fmla="*/ 242 h 1426"/>
                <a:gd name="T98" fmla="*/ 36 w 731"/>
                <a:gd name="T99" fmla="*/ 232 h 1426"/>
                <a:gd name="T100" fmla="*/ 43 w 731"/>
                <a:gd name="T101" fmla="*/ 225 h 1426"/>
                <a:gd name="T102" fmla="*/ 58 w 731"/>
                <a:gd name="T103" fmla="*/ 225 h 1426"/>
                <a:gd name="T104" fmla="*/ 67 w 731"/>
                <a:gd name="T105" fmla="*/ 215 h 1426"/>
                <a:gd name="T106" fmla="*/ 67 w 731"/>
                <a:gd name="T107" fmla="*/ 193 h 1426"/>
                <a:gd name="T108" fmla="*/ 55 w 731"/>
                <a:gd name="T109" fmla="*/ 181 h 1426"/>
                <a:gd name="T110" fmla="*/ 48 w 731"/>
                <a:gd name="T111" fmla="*/ 169 h 1426"/>
                <a:gd name="T112" fmla="*/ 46 w 731"/>
                <a:gd name="T113" fmla="*/ 149 h 1426"/>
                <a:gd name="T114" fmla="*/ 40 w 731"/>
                <a:gd name="T115" fmla="*/ 129 h 1426"/>
                <a:gd name="T116" fmla="*/ 31 w 731"/>
                <a:gd name="T117" fmla="*/ 111 h 1426"/>
                <a:gd name="T118" fmla="*/ 19 w 731"/>
                <a:gd name="T119" fmla="*/ 99 h 1426"/>
                <a:gd name="T120" fmla="*/ 12 w 731"/>
                <a:gd name="T121" fmla="*/ 82 h 1426"/>
                <a:gd name="T122" fmla="*/ 7 w 731"/>
                <a:gd name="T123" fmla="*/ 65 h 1426"/>
                <a:gd name="T124" fmla="*/ 4 w 731"/>
                <a:gd name="T125" fmla="*/ 49 h 14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31"/>
                <a:gd name="T190" fmla="*/ 0 h 1426"/>
                <a:gd name="T191" fmla="*/ 731 w 731"/>
                <a:gd name="T192" fmla="*/ 1426 h 14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31" h="1426">
                  <a:moveTo>
                    <a:pt x="10" y="198"/>
                  </a:moveTo>
                  <a:lnTo>
                    <a:pt x="19" y="198"/>
                  </a:lnTo>
                  <a:lnTo>
                    <a:pt x="10" y="198"/>
                  </a:lnTo>
                  <a:close/>
                  <a:moveTo>
                    <a:pt x="0" y="160"/>
                  </a:moveTo>
                  <a:lnTo>
                    <a:pt x="10" y="160"/>
                  </a:lnTo>
                  <a:lnTo>
                    <a:pt x="0" y="150"/>
                  </a:lnTo>
                  <a:lnTo>
                    <a:pt x="10" y="138"/>
                  </a:lnTo>
                  <a:lnTo>
                    <a:pt x="19" y="129"/>
                  </a:lnTo>
                  <a:lnTo>
                    <a:pt x="19" y="119"/>
                  </a:lnTo>
                  <a:lnTo>
                    <a:pt x="29" y="119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8" y="110"/>
                  </a:lnTo>
                  <a:lnTo>
                    <a:pt x="48" y="119"/>
                  </a:lnTo>
                  <a:lnTo>
                    <a:pt x="58" y="119"/>
                  </a:lnTo>
                  <a:lnTo>
                    <a:pt x="58" y="110"/>
                  </a:lnTo>
                  <a:lnTo>
                    <a:pt x="58" y="119"/>
                  </a:lnTo>
                  <a:lnTo>
                    <a:pt x="67" y="119"/>
                  </a:lnTo>
                  <a:lnTo>
                    <a:pt x="77" y="110"/>
                  </a:lnTo>
                  <a:lnTo>
                    <a:pt x="87" y="110"/>
                  </a:lnTo>
                  <a:lnTo>
                    <a:pt x="96" y="110"/>
                  </a:lnTo>
                  <a:lnTo>
                    <a:pt x="106" y="119"/>
                  </a:lnTo>
                  <a:lnTo>
                    <a:pt x="115" y="110"/>
                  </a:lnTo>
                  <a:lnTo>
                    <a:pt x="125" y="110"/>
                  </a:lnTo>
                  <a:lnTo>
                    <a:pt x="125" y="119"/>
                  </a:lnTo>
                  <a:lnTo>
                    <a:pt x="115" y="129"/>
                  </a:lnTo>
                  <a:lnTo>
                    <a:pt x="115" y="138"/>
                  </a:lnTo>
                  <a:lnTo>
                    <a:pt x="125" y="150"/>
                  </a:lnTo>
                  <a:lnTo>
                    <a:pt x="125" y="160"/>
                  </a:lnTo>
                  <a:lnTo>
                    <a:pt x="134" y="160"/>
                  </a:lnTo>
                  <a:lnTo>
                    <a:pt x="134" y="169"/>
                  </a:lnTo>
                  <a:lnTo>
                    <a:pt x="144" y="169"/>
                  </a:lnTo>
                  <a:lnTo>
                    <a:pt x="154" y="169"/>
                  </a:lnTo>
                  <a:lnTo>
                    <a:pt x="154" y="160"/>
                  </a:lnTo>
                  <a:lnTo>
                    <a:pt x="163" y="169"/>
                  </a:lnTo>
                  <a:lnTo>
                    <a:pt x="163" y="160"/>
                  </a:lnTo>
                  <a:lnTo>
                    <a:pt x="175" y="160"/>
                  </a:lnTo>
                  <a:lnTo>
                    <a:pt x="184" y="160"/>
                  </a:lnTo>
                  <a:lnTo>
                    <a:pt x="184" y="150"/>
                  </a:lnTo>
                  <a:lnTo>
                    <a:pt x="194" y="150"/>
                  </a:lnTo>
                  <a:lnTo>
                    <a:pt x="204" y="160"/>
                  </a:lnTo>
                  <a:lnTo>
                    <a:pt x="204" y="150"/>
                  </a:lnTo>
                  <a:lnTo>
                    <a:pt x="204" y="160"/>
                  </a:lnTo>
                  <a:lnTo>
                    <a:pt x="213" y="160"/>
                  </a:lnTo>
                  <a:lnTo>
                    <a:pt x="213" y="150"/>
                  </a:lnTo>
                  <a:lnTo>
                    <a:pt x="213" y="138"/>
                  </a:lnTo>
                  <a:lnTo>
                    <a:pt x="223" y="138"/>
                  </a:lnTo>
                  <a:lnTo>
                    <a:pt x="232" y="138"/>
                  </a:lnTo>
                  <a:lnTo>
                    <a:pt x="242" y="138"/>
                  </a:lnTo>
                  <a:lnTo>
                    <a:pt x="252" y="138"/>
                  </a:lnTo>
                  <a:lnTo>
                    <a:pt x="261" y="138"/>
                  </a:lnTo>
                  <a:lnTo>
                    <a:pt x="271" y="138"/>
                  </a:lnTo>
                  <a:lnTo>
                    <a:pt x="271" y="150"/>
                  </a:lnTo>
                  <a:lnTo>
                    <a:pt x="280" y="150"/>
                  </a:lnTo>
                  <a:lnTo>
                    <a:pt x="280" y="160"/>
                  </a:lnTo>
                  <a:lnTo>
                    <a:pt x="280" y="150"/>
                  </a:lnTo>
                  <a:lnTo>
                    <a:pt x="280" y="138"/>
                  </a:lnTo>
                  <a:lnTo>
                    <a:pt x="271" y="138"/>
                  </a:lnTo>
                  <a:lnTo>
                    <a:pt x="271" y="129"/>
                  </a:lnTo>
                  <a:lnTo>
                    <a:pt x="280" y="119"/>
                  </a:lnTo>
                  <a:lnTo>
                    <a:pt x="280" y="110"/>
                  </a:lnTo>
                  <a:lnTo>
                    <a:pt x="280" y="100"/>
                  </a:lnTo>
                  <a:lnTo>
                    <a:pt x="290" y="100"/>
                  </a:lnTo>
                  <a:lnTo>
                    <a:pt x="290" y="90"/>
                  </a:lnTo>
                  <a:lnTo>
                    <a:pt x="290" y="81"/>
                  </a:lnTo>
                  <a:lnTo>
                    <a:pt x="290" y="69"/>
                  </a:lnTo>
                  <a:lnTo>
                    <a:pt x="290" y="60"/>
                  </a:lnTo>
                  <a:lnTo>
                    <a:pt x="290" y="50"/>
                  </a:lnTo>
                  <a:lnTo>
                    <a:pt x="300" y="50"/>
                  </a:lnTo>
                  <a:lnTo>
                    <a:pt x="300" y="41"/>
                  </a:lnTo>
                  <a:lnTo>
                    <a:pt x="300" y="31"/>
                  </a:lnTo>
                  <a:lnTo>
                    <a:pt x="300" y="21"/>
                  </a:lnTo>
                  <a:lnTo>
                    <a:pt x="300" y="10"/>
                  </a:lnTo>
                  <a:lnTo>
                    <a:pt x="300" y="0"/>
                  </a:lnTo>
                  <a:lnTo>
                    <a:pt x="300" y="10"/>
                  </a:lnTo>
                  <a:lnTo>
                    <a:pt x="309" y="10"/>
                  </a:lnTo>
                  <a:lnTo>
                    <a:pt x="319" y="10"/>
                  </a:lnTo>
                  <a:lnTo>
                    <a:pt x="328" y="10"/>
                  </a:lnTo>
                  <a:lnTo>
                    <a:pt x="338" y="10"/>
                  </a:lnTo>
                  <a:lnTo>
                    <a:pt x="348" y="10"/>
                  </a:lnTo>
                  <a:lnTo>
                    <a:pt x="357" y="10"/>
                  </a:lnTo>
                  <a:lnTo>
                    <a:pt x="357" y="0"/>
                  </a:lnTo>
                  <a:lnTo>
                    <a:pt x="357" y="10"/>
                  </a:lnTo>
                  <a:lnTo>
                    <a:pt x="367" y="0"/>
                  </a:lnTo>
                  <a:lnTo>
                    <a:pt x="376" y="0"/>
                  </a:lnTo>
                  <a:lnTo>
                    <a:pt x="395" y="0"/>
                  </a:lnTo>
                  <a:lnTo>
                    <a:pt x="405" y="0"/>
                  </a:lnTo>
                  <a:lnTo>
                    <a:pt x="405" y="10"/>
                  </a:lnTo>
                  <a:lnTo>
                    <a:pt x="395" y="21"/>
                  </a:lnTo>
                  <a:lnTo>
                    <a:pt x="386" y="31"/>
                  </a:lnTo>
                  <a:lnTo>
                    <a:pt x="386" y="41"/>
                  </a:lnTo>
                  <a:lnTo>
                    <a:pt x="386" y="50"/>
                  </a:lnTo>
                  <a:lnTo>
                    <a:pt x="386" y="60"/>
                  </a:lnTo>
                  <a:lnTo>
                    <a:pt x="395" y="69"/>
                  </a:lnTo>
                  <a:lnTo>
                    <a:pt x="395" y="81"/>
                  </a:lnTo>
                  <a:lnTo>
                    <a:pt x="395" y="90"/>
                  </a:lnTo>
                  <a:lnTo>
                    <a:pt x="405" y="90"/>
                  </a:lnTo>
                  <a:lnTo>
                    <a:pt x="405" y="100"/>
                  </a:lnTo>
                  <a:lnTo>
                    <a:pt x="405" y="110"/>
                  </a:lnTo>
                  <a:lnTo>
                    <a:pt x="405" y="119"/>
                  </a:lnTo>
                  <a:lnTo>
                    <a:pt x="395" y="119"/>
                  </a:lnTo>
                  <a:lnTo>
                    <a:pt x="395" y="129"/>
                  </a:lnTo>
                  <a:lnTo>
                    <a:pt x="386" y="138"/>
                  </a:lnTo>
                  <a:lnTo>
                    <a:pt x="386" y="150"/>
                  </a:lnTo>
                  <a:lnTo>
                    <a:pt x="376" y="150"/>
                  </a:lnTo>
                  <a:lnTo>
                    <a:pt x="376" y="160"/>
                  </a:lnTo>
                  <a:lnTo>
                    <a:pt x="367" y="169"/>
                  </a:lnTo>
                  <a:lnTo>
                    <a:pt x="367" y="179"/>
                  </a:lnTo>
                  <a:lnTo>
                    <a:pt x="357" y="188"/>
                  </a:lnTo>
                  <a:lnTo>
                    <a:pt x="357" y="198"/>
                  </a:lnTo>
                  <a:lnTo>
                    <a:pt x="357" y="209"/>
                  </a:lnTo>
                  <a:lnTo>
                    <a:pt x="348" y="209"/>
                  </a:lnTo>
                  <a:lnTo>
                    <a:pt x="348" y="219"/>
                  </a:lnTo>
                  <a:lnTo>
                    <a:pt x="348" y="229"/>
                  </a:lnTo>
                  <a:lnTo>
                    <a:pt x="357" y="238"/>
                  </a:lnTo>
                  <a:lnTo>
                    <a:pt x="357" y="248"/>
                  </a:lnTo>
                  <a:lnTo>
                    <a:pt x="367" y="248"/>
                  </a:lnTo>
                  <a:lnTo>
                    <a:pt x="367" y="257"/>
                  </a:lnTo>
                  <a:lnTo>
                    <a:pt x="376" y="257"/>
                  </a:lnTo>
                  <a:lnTo>
                    <a:pt x="376" y="269"/>
                  </a:lnTo>
                  <a:lnTo>
                    <a:pt x="376" y="279"/>
                  </a:lnTo>
                  <a:lnTo>
                    <a:pt x="376" y="288"/>
                  </a:lnTo>
                  <a:lnTo>
                    <a:pt x="376" y="298"/>
                  </a:lnTo>
                  <a:lnTo>
                    <a:pt x="386" y="298"/>
                  </a:lnTo>
                  <a:lnTo>
                    <a:pt x="386" y="307"/>
                  </a:lnTo>
                  <a:lnTo>
                    <a:pt x="395" y="307"/>
                  </a:lnTo>
                  <a:lnTo>
                    <a:pt x="405" y="307"/>
                  </a:lnTo>
                  <a:lnTo>
                    <a:pt x="415" y="317"/>
                  </a:lnTo>
                  <a:lnTo>
                    <a:pt x="424" y="317"/>
                  </a:lnTo>
                  <a:lnTo>
                    <a:pt x="434" y="317"/>
                  </a:lnTo>
                  <a:lnTo>
                    <a:pt x="453" y="317"/>
                  </a:lnTo>
                  <a:lnTo>
                    <a:pt x="463" y="317"/>
                  </a:lnTo>
                  <a:lnTo>
                    <a:pt x="472" y="317"/>
                  </a:lnTo>
                  <a:lnTo>
                    <a:pt x="482" y="317"/>
                  </a:lnTo>
                  <a:lnTo>
                    <a:pt x="482" y="307"/>
                  </a:lnTo>
                  <a:lnTo>
                    <a:pt x="491" y="307"/>
                  </a:lnTo>
                  <a:lnTo>
                    <a:pt x="501" y="317"/>
                  </a:lnTo>
                  <a:lnTo>
                    <a:pt x="511" y="327"/>
                  </a:lnTo>
                  <a:lnTo>
                    <a:pt x="520" y="338"/>
                  </a:lnTo>
                  <a:lnTo>
                    <a:pt x="520" y="348"/>
                  </a:lnTo>
                  <a:lnTo>
                    <a:pt x="530" y="348"/>
                  </a:lnTo>
                  <a:lnTo>
                    <a:pt x="530" y="357"/>
                  </a:lnTo>
                  <a:lnTo>
                    <a:pt x="539" y="357"/>
                  </a:lnTo>
                  <a:lnTo>
                    <a:pt x="549" y="357"/>
                  </a:lnTo>
                  <a:lnTo>
                    <a:pt x="559" y="367"/>
                  </a:lnTo>
                  <a:lnTo>
                    <a:pt x="568" y="367"/>
                  </a:lnTo>
                  <a:lnTo>
                    <a:pt x="578" y="376"/>
                  </a:lnTo>
                  <a:lnTo>
                    <a:pt x="587" y="376"/>
                  </a:lnTo>
                  <a:lnTo>
                    <a:pt x="597" y="386"/>
                  </a:lnTo>
                  <a:lnTo>
                    <a:pt x="607" y="386"/>
                  </a:lnTo>
                  <a:lnTo>
                    <a:pt x="616" y="386"/>
                  </a:lnTo>
                  <a:lnTo>
                    <a:pt x="626" y="398"/>
                  </a:lnTo>
                  <a:lnTo>
                    <a:pt x="626" y="407"/>
                  </a:lnTo>
                  <a:lnTo>
                    <a:pt x="635" y="407"/>
                  </a:lnTo>
                  <a:lnTo>
                    <a:pt x="635" y="417"/>
                  </a:lnTo>
                  <a:lnTo>
                    <a:pt x="645" y="417"/>
                  </a:lnTo>
                  <a:lnTo>
                    <a:pt x="655" y="426"/>
                  </a:lnTo>
                  <a:lnTo>
                    <a:pt x="664" y="426"/>
                  </a:lnTo>
                  <a:lnTo>
                    <a:pt x="674" y="426"/>
                  </a:lnTo>
                  <a:lnTo>
                    <a:pt x="683" y="426"/>
                  </a:lnTo>
                  <a:lnTo>
                    <a:pt x="674" y="446"/>
                  </a:lnTo>
                  <a:lnTo>
                    <a:pt x="674" y="457"/>
                  </a:lnTo>
                  <a:lnTo>
                    <a:pt x="674" y="467"/>
                  </a:lnTo>
                  <a:lnTo>
                    <a:pt x="674" y="476"/>
                  </a:lnTo>
                  <a:lnTo>
                    <a:pt x="674" y="486"/>
                  </a:lnTo>
                  <a:lnTo>
                    <a:pt x="664" y="486"/>
                  </a:lnTo>
                  <a:lnTo>
                    <a:pt x="674" y="495"/>
                  </a:lnTo>
                  <a:lnTo>
                    <a:pt x="674" y="505"/>
                  </a:lnTo>
                  <a:lnTo>
                    <a:pt x="664" y="515"/>
                  </a:lnTo>
                  <a:lnTo>
                    <a:pt x="674" y="526"/>
                  </a:lnTo>
                  <a:lnTo>
                    <a:pt x="683" y="536"/>
                  </a:lnTo>
                  <a:lnTo>
                    <a:pt x="683" y="545"/>
                  </a:lnTo>
                  <a:lnTo>
                    <a:pt x="693" y="545"/>
                  </a:lnTo>
                  <a:lnTo>
                    <a:pt x="693" y="555"/>
                  </a:lnTo>
                  <a:lnTo>
                    <a:pt x="693" y="565"/>
                  </a:lnTo>
                  <a:lnTo>
                    <a:pt x="683" y="586"/>
                  </a:lnTo>
                  <a:lnTo>
                    <a:pt x="683" y="595"/>
                  </a:lnTo>
                  <a:lnTo>
                    <a:pt x="683" y="605"/>
                  </a:lnTo>
                  <a:lnTo>
                    <a:pt x="683" y="614"/>
                  </a:lnTo>
                  <a:lnTo>
                    <a:pt x="683" y="624"/>
                  </a:lnTo>
                  <a:lnTo>
                    <a:pt x="693" y="624"/>
                  </a:lnTo>
                  <a:lnTo>
                    <a:pt x="693" y="634"/>
                  </a:lnTo>
                  <a:lnTo>
                    <a:pt x="693" y="645"/>
                  </a:lnTo>
                  <a:lnTo>
                    <a:pt x="703" y="655"/>
                  </a:lnTo>
                  <a:lnTo>
                    <a:pt x="712" y="655"/>
                  </a:lnTo>
                  <a:lnTo>
                    <a:pt x="712" y="664"/>
                  </a:lnTo>
                  <a:lnTo>
                    <a:pt x="722" y="664"/>
                  </a:lnTo>
                  <a:lnTo>
                    <a:pt x="731" y="664"/>
                  </a:lnTo>
                  <a:lnTo>
                    <a:pt x="722" y="664"/>
                  </a:lnTo>
                  <a:lnTo>
                    <a:pt x="722" y="674"/>
                  </a:lnTo>
                  <a:lnTo>
                    <a:pt x="712" y="674"/>
                  </a:lnTo>
                  <a:lnTo>
                    <a:pt x="712" y="684"/>
                  </a:lnTo>
                  <a:lnTo>
                    <a:pt x="712" y="693"/>
                  </a:lnTo>
                  <a:lnTo>
                    <a:pt x="712" y="703"/>
                  </a:lnTo>
                  <a:lnTo>
                    <a:pt x="722" y="703"/>
                  </a:lnTo>
                  <a:lnTo>
                    <a:pt x="722" y="714"/>
                  </a:lnTo>
                  <a:lnTo>
                    <a:pt x="712" y="714"/>
                  </a:lnTo>
                  <a:lnTo>
                    <a:pt x="712" y="724"/>
                  </a:lnTo>
                  <a:lnTo>
                    <a:pt x="703" y="724"/>
                  </a:lnTo>
                  <a:lnTo>
                    <a:pt x="703" y="733"/>
                  </a:lnTo>
                  <a:lnTo>
                    <a:pt x="693" y="733"/>
                  </a:lnTo>
                  <a:lnTo>
                    <a:pt x="693" y="743"/>
                  </a:lnTo>
                  <a:lnTo>
                    <a:pt x="693" y="753"/>
                  </a:lnTo>
                  <a:lnTo>
                    <a:pt x="683" y="753"/>
                  </a:lnTo>
                  <a:lnTo>
                    <a:pt x="683" y="743"/>
                  </a:lnTo>
                  <a:lnTo>
                    <a:pt x="683" y="753"/>
                  </a:lnTo>
                  <a:lnTo>
                    <a:pt x="683" y="743"/>
                  </a:lnTo>
                  <a:lnTo>
                    <a:pt x="674" y="743"/>
                  </a:lnTo>
                  <a:lnTo>
                    <a:pt x="664" y="743"/>
                  </a:lnTo>
                  <a:lnTo>
                    <a:pt x="664" y="733"/>
                  </a:lnTo>
                  <a:lnTo>
                    <a:pt x="655" y="743"/>
                  </a:lnTo>
                  <a:lnTo>
                    <a:pt x="655" y="753"/>
                  </a:lnTo>
                  <a:lnTo>
                    <a:pt x="655" y="743"/>
                  </a:lnTo>
                  <a:lnTo>
                    <a:pt x="645" y="743"/>
                  </a:lnTo>
                  <a:lnTo>
                    <a:pt x="635" y="733"/>
                  </a:lnTo>
                  <a:lnTo>
                    <a:pt x="626" y="733"/>
                  </a:lnTo>
                  <a:lnTo>
                    <a:pt x="607" y="733"/>
                  </a:lnTo>
                  <a:lnTo>
                    <a:pt x="597" y="733"/>
                  </a:lnTo>
                  <a:lnTo>
                    <a:pt x="587" y="743"/>
                  </a:lnTo>
                  <a:lnTo>
                    <a:pt x="578" y="743"/>
                  </a:lnTo>
                  <a:lnTo>
                    <a:pt x="568" y="743"/>
                  </a:lnTo>
                  <a:lnTo>
                    <a:pt x="568" y="753"/>
                  </a:lnTo>
                  <a:lnTo>
                    <a:pt x="559" y="753"/>
                  </a:lnTo>
                  <a:lnTo>
                    <a:pt x="549" y="762"/>
                  </a:lnTo>
                  <a:lnTo>
                    <a:pt x="539" y="762"/>
                  </a:lnTo>
                  <a:lnTo>
                    <a:pt x="530" y="762"/>
                  </a:lnTo>
                  <a:lnTo>
                    <a:pt x="520" y="774"/>
                  </a:lnTo>
                  <a:lnTo>
                    <a:pt x="511" y="783"/>
                  </a:lnTo>
                  <a:lnTo>
                    <a:pt x="501" y="793"/>
                  </a:lnTo>
                  <a:lnTo>
                    <a:pt x="491" y="803"/>
                  </a:lnTo>
                  <a:lnTo>
                    <a:pt x="482" y="803"/>
                  </a:lnTo>
                  <a:lnTo>
                    <a:pt x="482" y="812"/>
                  </a:lnTo>
                  <a:lnTo>
                    <a:pt x="472" y="812"/>
                  </a:lnTo>
                  <a:lnTo>
                    <a:pt x="463" y="812"/>
                  </a:lnTo>
                  <a:lnTo>
                    <a:pt x="463" y="822"/>
                  </a:lnTo>
                  <a:lnTo>
                    <a:pt x="453" y="833"/>
                  </a:lnTo>
                  <a:lnTo>
                    <a:pt x="453" y="843"/>
                  </a:lnTo>
                  <a:lnTo>
                    <a:pt x="443" y="852"/>
                  </a:lnTo>
                  <a:lnTo>
                    <a:pt x="443" y="862"/>
                  </a:lnTo>
                  <a:lnTo>
                    <a:pt x="443" y="872"/>
                  </a:lnTo>
                  <a:lnTo>
                    <a:pt x="434" y="881"/>
                  </a:lnTo>
                  <a:lnTo>
                    <a:pt x="434" y="891"/>
                  </a:lnTo>
                  <a:lnTo>
                    <a:pt x="443" y="902"/>
                  </a:lnTo>
                  <a:lnTo>
                    <a:pt x="443" y="912"/>
                  </a:lnTo>
                  <a:lnTo>
                    <a:pt x="443" y="922"/>
                  </a:lnTo>
                  <a:lnTo>
                    <a:pt x="443" y="931"/>
                  </a:lnTo>
                  <a:lnTo>
                    <a:pt x="443" y="941"/>
                  </a:lnTo>
                  <a:lnTo>
                    <a:pt x="443" y="950"/>
                  </a:lnTo>
                  <a:lnTo>
                    <a:pt x="453" y="950"/>
                  </a:lnTo>
                  <a:lnTo>
                    <a:pt x="453" y="962"/>
                  </a:lnTo>
                  <a:lnTo>
                    <a:pt x="453" y="971"/>
                  </a:lnTo>
                  <a:lnTo>
                    <a:pt x="453" y="981"/>
                  </a:lnTo>
                  <a:lnTo>
                    <a:pt x="453" y="991"/>
                  </a:lnTo>
                  <a:lnTo>
                    <a:pt x="463" y="1000"/>
                  </a:lnTo>
                  <a:lnTo>
                    <a:pt x="463" y="1010"/>
                  </a:lnTo>
                  <a:lnTo>
                    <a:pt x="463" y="1021"/>
                  </a:lnTo>
                  <a:lnTo>
                    <a:pt x="463" y="1031"/>
                  </a:lnTo>
                  <a:lnTo>
                    <a:pt x="463" y="1041"/>
                  </a:lnTo>
                  <a:lnTo>
                    <a:pt x="463" y="1050"/>
                  </a:lnTo>
                  <a:lnTo>
                    <a:pt x="472" y="1050"/>
                  </a:lnTo>
                  <a:lnTo>
                    <a:pt x="463" y="1060"/>
                  </a:lnTo>
                  <a:lnTo>
                    <a:pt x="463" y="1069"/>
                  </a:lnTo>
                  <a:lnTo>
                    <a:pt x="463" y="1079"/>
                  </a:lnTo>
                  <a:lnTo>
                    <a:pt x="453" y="1079"/>
                  </a:lnTo>
                  <a:lnTo>
                    <a:pt x="453" y="1090"/>
                  </a:lnTo>
                  <a:lnTo>
                    <a:pt x="443" y="1100"/>
                  </a:lnTo>
                  <a:lnTo>
                    <a:pt x="434" y="1110"/>
                  </a:lnTo>
                  <a:lnTo>
                    <a:pt x="434" y="1119"/>
                  </a:lnTo>
                  <a:lnTo>
                    <a:pt x="424" y="1119"/>
                  </a:lnTo>
                  <a:lnTo>
                    <a:pt x="415" y="1129"/>
                  </a:lnTo>
                  <a:lnTo>
                    <a:pt x="405" y="1138"/>
                  </a:lnTo>
                  <a:lnTo>
                    <a:pt x="395" y="1138"/>
                  </a:lnTo>
                  <a:lnTo>
                    <a:pt x="386" y="1150"/>
                  </a:lnTo>
                  <a:lnTo>
                    <a:pt x="376" y="1150"/>
                  </a:lnTo>
                  <a:lnTo>
                    <a:pt x="367" y="1160"/>
                  </a:lnTo>
                  <a:lnTo>
                    <a:pt x="357" y="1160"/>
                  </a:lnTo>
                  <a:lnTo>
                    <a:pt x="348" y="1169"/>
                  </a:lnTo>
                  <a:lnTo>
                    <a:pt x="348" y="1179"/>
                  </a:lnTo>
                  <a:lnTo>
                    <a:pt x="338" y="1179"/>
                  </a:lnTo>
                  <a:lnTo>
                    <a:pt x="338" y="1188"/>
                  </a:lnTo>
                  <a:lnTo>
                    <a:pt x="328" y="1198"/>
                  </a:lnTo>
                  <a:lnTo>
                    <a:pt x="319" y="1219"/>
                  </a:lnTo>
                  <a:lnTo>
                    <a:pt x="319" y="1229"/>
                  </a:lnTo>
                  <a:lnTo>
                    <a:pt x="309" y="1238"/>
                  </a:lnTo>
                  <a:lnTo>
                    <a:pt x="309" y="1248"/>
                  </a:lnTo>
                  <a:lnTo>
                    <a:pt x="300" y="1248"/>
                  </a:lnTo>
                  <a:lnTo>
                    <a:pt x="300" y="1257"/>
                  </a:lnTo>
                  <a:lnTo>
                    <a:pt x="290" y="1257"/>
                  </a:lnTo>
                  <a:lnTo>
                    <a:pt x="290" y="1267"/>
                  </a:lnTo>
                  <a:lnTo>
                    <a:pt x="280" y="1267"/>
                  </a:lnTo>
                  <a:lnTo>
                    <a:pt x="280" y="1279"/>
                  </a:lnTo>
                  <a:lnTo>
                    <a:pt x="280" y="1288"/>
                  </a:lnTo>
                  <a:lnTo>
                    <a:pt x="290" y="1298"/>
                  </a:lnTo>
                  <a:lnTo>
                    <a:pt x="280" y="1298"/>
                  </a:lnTo>
                  <a:lnTo>
                    <a:pt x="280" y="1307"/>
                  </a:lnTo>
                  <a:lnTo>
                    <a:pt x="280" y="1317"/>
                  </a:lnTo>
                  <a:lnTo>
                    <a:pt x="280" y="1327"/>
                  </a:lnTo>
                  <a:lnTo>
                    <a:pt x="280" y="1338"/>
                  </a:lnTo>
                  <a:lnTo>
                    <a:pt x="280" y="1348"/>
                  </a:lnTo>
                  <a:lnTo>
                    <a:pt x="271" y="1357"/>
                  </a:lnTo>
                  <a:lnTo>
                    <a:pt x="271" y="1367"/>
                  </a:lnTo>
                  <a:lnTo>
                    <a:pt x="271" y="1376"/>
                  </a:lnTo>
                  <a:lnTo>
                    <a:pt x="261" y="1386"/>
                  </a:lnTo>
                  <a:lnTo>
                    <a:pt x="252" y="1398"/>
                  </a:lnTo>
                  <a:lnTo>
                    <a:pt x="252" y="1407"/>
                  </a:lnTo>
                  <a:lnTo>
                    <a:pt x="242" y="1407"/>
                  </a:lnTo>
                  <a:lnTo>
                    <a:pt x="232" y="1407"/>
                  </a:lnTo>
                  <a:lnTo>
                    <a:pt x="223" y="1407"/>
                  </a:lnTo>
                  <a:lnTo>
                    <a:pt x="223" y="1417"/>
                  </a:lnTo>
                  <a:lnTo>
                    <a:pt x="213" y="1417"/>
                  </a:lnTo>
                  <a:lnTo>
                    <a:pt x="204" y="1417"/>
                  </a:lnTo>
                  <a:lnTo>
                    <a:pt x="194" y="1417"/>
                  </a:lnTo>
                  <a:lnTo>
                    <a:pt x="194" y="1407"/>
                  </a:lnTo>
                  <a:lnTo>
                    <a:pt x="184" y="1407"/>
                  </a:lnTo>
                  <a:lnTo>
                    <a:pt x="175" y="1407"/>
                  </a:lnTo>
                  <a:lnTo>
                    <a:pt x="163" y="1417"/>
                  </a:lnTo>
                  <a:lnTo>
                    <a:pt x="154" y="1417"/>
                  </a:lnTo>
                  <a:lnTo>
                    <a:pt x="144" y="1417"/>
                  </a:lnTo>
                  <a:lnTo>
                    <a:pt x="134" y="1417"/>
                  </a:lnTo>
                  <a:lnTo>
                    <a:pt x="125" y="1417"/>
                  </a:lnTo>
                  <a:lnTo>
                    <a:pt x="115" y="1426"/>
                  </a:lnTo>
                  <a:lnTo>
                    <a:pt x="106" y="1426"/>
                  </a:lnTo>
                  <a:lnTo>
                    <a:pt x="96" y="1426"/>
                  </a:lnTo>
                  <a:lnTo>
                    <a:pt x="96" y="1417"/>
                  </a:lnTo>
                  <a:lnTo>
                    <a:pt x="87" y="1417"/>
                  </a:lnTo>
                  <a:lnTo>
                    <a:pt x="77" y="1417"/>
                  </a:lnTo>
                  <a:lnTo>
                    <a:pt x="67" y="1407"/>
                  </a:lnTo>
                  <a:lnTo>
                    <a:pt x="58" y="1407"/>
                  </a:lnTo>
                  <a:lnTo>
                    <a:pt x="58" y="1398"/>
                  </a:lnTo>
                  <a:lnTo>
                    <a:pt x="48" y="1398"/>
                  </a:lnTo>
                  <a:lnTo>
                    <a:pt x="48" y="1386"/>
                  </a:lnTo>
                  <a:lnTo>
                    <a:pt x="39" y="1376"/>
                  </a:lnTo>
                  <a:lnTo>
                    <a:pt x="39" y="1367"/>
                  </a:lnTo>
                  <a:lnTo>
                    <a:pt x="39" y="1357"/>
                  </a:lnTo>
                  <a:lnTo>
                    <a:pt x="48" y="1357"/>
                  </a:lnTo>
                  <a:lnTo>
                    <a:pt x="48" y="1348"/>
                  </a:lnTo>
                  <a:lnTo>
                    <a:pt x="39" y="1348"/>
                  </a:lnTo>
                  <a:lnTo>
                    <a:pt x="39" y="1338"/>
                  </a:lnTo>
                  <a:lnTo>
                    <a:pt x="39" y="1327"/>
                  </a:lnTo>
                  <a:lnTo>
                    <a:pt x="29" y="1327"/>
                  </a:lnTo>
                  <a:lnTo>
                    <a:pt x="29" y="1317"/>
                  </a:lnTo>
                  <a:lnTo>
                    <a:pt x="29" y="1307"/>
                  </a:lnTo>
                  <a:lnTo>
                    <a:pt x="39" y="1307"/>
                  </a:lnTo>
                  <a:lnTo>
                    <a:pt x="39" y="1298"/>
                  </a:lnTo>
                  <a:lnTo>
                    <a:pt x="39" y="1288"/>
                  </a:lnTo>
                  <a:lnTo>
                    <a:pt x="39" y="1279"/>
                  </a:lnTo>
                  <a:lnTo>
                    <a:pt x="39" y="1267"/>
                  </a:lnTo>
                  <a:lnTo>
                    <a:pt x="29" y="1267"/>
                  </a:lnTo>
                  <a:lnTo>
                    <a:pt x="29" y="1257"/>
                  </a:lnTo>
                  <a:lnTo>
                    <a:pt x="29" y="1248"/>
                  </a:lnTo>
                  <a:lnTo>
                    <a:pt x="29" y="1238"/>
                  </a:lnTo>
                  <a:lnTo>
                    <a:pt x="29" y="1229"/>
                  </a:lnTo>
                  <a:lnTo>
                    <a:pt x="39" y="1229"/>
                  </a:lnTo>
                  <a:lnTo>
                    <a:pt x="48" y="1219"/>
                  </a:lnTo>
                  <a:lnTo>
                    <a:pt x="58" y="1219"/>
                  </a:lnTo>
                  <a:lnTo>
                    <a:pt x="58" y="1209"/>
                  </a:lnTo>
                  <a:lnTo>
                    <a:pt x="67" y="1209"/>
                  </a:lnTo>
                  <a:lnTo>
                    <a:pt x="77" y="1209"/>
                  </a:lnTo>
                  <a:lnTo>
                    <a:pt x="87" y="1209"/>
                  </a:lnTo>
                  <a:lnTo>
                    <a:pt x="87" y="1198"/>
                  </a:lnTo>
                  <a:lnTo>
                    <a:pt x="96" y="1198"/>
                  </a:lnTo>
                  <a:lnTo>
                    <a:pt x="96" y="1188"/>
                  </a:lnTo>
                  <a:lnTo>
                    <a:pt x="106" y="1188"/>
                  </a:lnTo>
                  <a:lnTo>
                    <a:pt x="106" y="1179"/>
                  </a:lnTo>
                  <a:lnTo>
                    <a:pt x="115" y="1179"/>
                  </a:lnTo>
                  <a:lnTo>
                    <a:pt x="115" y="1169"/>
                  </a:lnTo>
                  <a:lnTo>
                    <a:pt x="115" y="1160"/>
                  </a:lnTo>
                  <a:lnTo>
                    <a:pt x="115" y="1150"/>
                  </a:lnTo>
                  <a:lnTo>
                    <a:pt x="115" y="1138"/>
                  </a:lnTo>
                  <a:lnTo>
                    <a:pt x="125" y="1129"/>
                  </a:lnTo>
                  <a:lnTo>
                    <a:pt x="125" y="1119"/>
                  </a:lnTo>
                  <a:lnTo>
                    <a:pt x="125" y="1110"/>
                  </a:lnTo>
                  <a:lnTo>
                    <a:pt x="134" y="1110"/>
                  </a:lnTo>
                  <a:lnTo>
                    <a:pt x="134" y="1100"/>
                  </a:lnTo>
                  <a:lnTo>
                    <a:pt x="134" y="1090"/>
                  </a:lnTo>
                  <a:lnTo>
                    <a:pt x="144" y="1079"/>
                  </a:lnTo>
                  <a:lnTo>
                    <a:pt x="144" y="1069"/>
                  </a:lnTo>
                  <a:lnTo>
                    <a:pt x="144" y="1060"/>
                  </a:lnTo>
                  <a:lnTo>
                    <a:pt x="144" y="1050"/>
                  </a:lnTo>
                  <a:lnTo>
                    <a:pt x="144" y="1041"/>
                  </a:lnTo>
                  <a:lnTo>
                    <a:pt x="154" y="1031"/>
                  </a:lnTo>
                  <a:lnTo>
                    <a:pt x="154" y="1021"/>
                  </a:lnTo>
                  <a:lnTo>
                    <a:pt x="144" y="1021"/>
                  </a:lnTo>
                  <a:lnTo>
                    <a:pt x="144" y="1010"/>
                  </a:lnTo>
                  <a:lnTo>
                    <a:pt x="134" y="1010"/>
                  </a:lnTo>
                  <a:lnTo>
                    <a:pt x="134" y="1000"/>
                  </a:lnTo>
                  <a:lnTo>
                    <a:pt x="125" y="1000"/>
                  </a:lnTo>
                  <a:lnTo>
                    <a:pt x="115" y="991"/>
                  </a:lnTo>
                  <a:lnTo>
                    <a:pt x="106" y="991"/>
                  </a:lnTo>
                  <a:lnTo>
                    <a:pt x="106" y="981"/>
                  </a:lnTo>
                  <a:lnTo>
                    <a:pt x="96" y="981"/>
                  </a:lnTo>
                  <a:lnTo>
                    <a:pt x="96" y="971"/>
                  </a:lnTo>
                  <a:lnTo>
                    <a:pt x="106" y="962"/>
                  </a:lnTo>
                  <a:lnTo>
                    <a:pt x="106" y="950"/>
                  </a:lnTo>
                  <a:lnTo>
                    <a:pt x="115" y="950"/>
                  </a:lnTo>
                  <a:lnTo>
                    <a:pt x="115" y="941"/>
                  </a:lnTo>
                  <a:lnTo>
                    <a:pt x="125" y="941"/>
                  </a:lnTo>
                  <a:lnTo>
                    <a:pt x="134" y="941"/>
                  </a:lnTo>
                  <a:lnTo>
                    <a:pt x="134" y="931"/>
                  </a:lnTo>
                  <a:lnTo>
                    <a:pt x="144" y="931"/>
                  </a:lnTo>
                  <a:lnTo>
                    <a:pt x="154" y="931"/>
                  </a:lnTo>
                  <a:lnTo>
                    <a:pt x="154" y="922"/>
                  </a:lnTo>
                  <a:lnTo>
                    <a:pt x="163" y="922"/>
                  </a:lnTo>
                  <a:lnTo>
                    <a:pt x="163" y="912"/>
                  </a:lnTo>
                  <a:lnTo>
                    <a:pt x="175" y="912"/>
                  </a:lnTo>
                  <a:lnTo>
                    <a:pt x="175" y="902"/>
                  </a:lnTo>
                  <a:lnTo>
                    <a:pt x="175" y="912"/>
                  </a:lnTo>
                  <a:lnTo>
                    <a:pt x="175" y="902"/>
                  </a:lnTo>
                  <a:lnTo>
                    <a:pt x="184" y="902"/>
                  </a:lnTo>
                  <a:lnTo>
                    <a:pt x="194" y="902"/>
                  </a:lnTo>
                  <a:lnTo>
                    <a:pt x="204" y="902"/>
                  </a:lnTo>
                  <a:lnTo>
                    <a:pt x="213" y="902"/>
                  </a:lnTo>
                  <a:lnTo>
                    <a:pt x="223" y="902"/>
                  </a:lnTo>
                  <a:lnTo>
                    <a:pt x="223" y="912"/>
                  </a:lnTo>
                  <a:lnTo>
                    <a:pt x="232" y="912"/>
                  </a:lnTo>
                  <a:lnTo>
                    <a:pt x="232" y="902"/>
                  </a:lnTo>
                  <a:lnTo>
                    <a:pt x="242" y="902"/>
                  </a:lnTo>
                  <a:lnTo>
                    <a:pt x="232" y="902"/>
                  </a:lnTo>
                  <a:lnTo>
                    <a:pt x="242" y="902"/>
                  </a:lnTo>
                  <a:lnTo>
                    <a:pt x="252" y="902"/>
                  </a:lnTo>
                  <a:lnTo>
                    <a:pt x="252" y="891"/>
                  </a:lnTo>
                  <a:lnTo>
                    <a:pt x="261" y="881"/>
                  </a:lnTo>
                  <a:lnTo>
                    <a:pt x="261" y="872"/>
                  </a:lnTo>
                  <a:lnTo>
                    <a:pt x="271" y="862"/>
                  </a:lnTo>
                  <a:lnTo>
                    <a:pt x="271" y="852"/>
                  </a:lnTo>
                  <a:lnTo>
                    <a:pt x="271" y="843"/>
                  </a:lnTo>
                  <a:lnTo>
                    <a:pt x="271" y="833"/>
                  </a:lnTo>
                  <a:lnTo>
                    <a:pt x="271" y="822"/>
                  </a:lnTo>
                  <a:lnTo>
                    <a:pt x="271" y="812"/>
                  </a:lnTo>
                  <a:lnTo>
                    <a:pt x="271" y="793"/>
                  </a:lnTo>
                  <a:lnTo>
                    <a:pt x="271" y="783"/>
                  </a:lnTo>
                  <a:lnTo>
                    <a:pt x="271" y="774"/>
                  </a:lnTo>
                  <a:lnTo>
                    <a:pt x="261" y="762"/>
                  </a:lnTo>
                  <a:lnTo>
                    <a:pt x="261" y="774"/>
                  </a:lnTo>
                  <a:lnTo>
                    <a:pt x="252" y="762"/>
                  </a:lnTo>
                  <a:lnTo>
                    <a:pt x="242" y="762"/>
                  </a:lnTo>
                  <a:lnTo>
                    <a:pt x="232" y="753"/>
                  </a:lnTo>
                  <a:lnTo>
                    <a:pt x="232" y="743"/>
                  </a:lnTo>
                  <a:lnTo>
                    <a:pt x="223" y="733"/>
                  </a:lnTo>
                  <a:lnTo>
                    <a:pt x="223" y="724"/>
                  </a:lnTo>
                  <a:lnTo>
                    <a:pt x="213" y="724"/>
                  </a:lnTo>
                  <a:lnTo>
                    <a:pt x="213" y="714"/>
                  </a:lnTo>
                  <a:lnTo>
                    <a:pt x="204" y="714"/>
                  </a:lnTo>
                  <a:lnTo>
                    <a:pt x="204" y="703"/>
                  </a:lnTo>
                  <a:lnTo>
                    <a:pt x="204" y="693"/>
                  </a:lnTo>
                  <a:lnTo>
                    <a:pt x="204" y="684"/>
                  </a:lnTo>
                  <a:lnTo>
                    <a:pt x="204" y="674"/>
                  </a:lnTo>
                  <a:lnTo>
                    <a:pt x="194" y="674"/>
                  </a:lnTo>
                  <a:lnTo>
                    <a:pt x="194" y="664"/>
                  </a:lnTo>
                  <a:lnTo>
                    <a:pt x="194" y="655"/>
                  </a:lnTo>
                  <a:lnTo>
                    <a:pt x="184" y="645"/>
                  </a:lnTo>
                  <a:lnTo>
                    <a:pt x="184" y="634"/>
                  </a:lnTo>
                  <a:lnTo>
                    <a:pt x="184" y="624"/>
                  </a:lnTo>
                  <a:lnTo>
                    <a:pt x="184" y="614"/>
                  </a:lnTo>
                  <a:lnTo>
                    <a:pt x="184" y="605"/>
                  </a:lnTo>
                  <a:lnTo>
                    <a:pt x="184" y="595"/>
                  </a:lnTo>
                  <a:lnTo>
                    <a:pt x="175" y="586"/>
                  </a:lnTo>
                  <a:lnTo>
                    <a:pt x="175" y="574"/>
                  </a:lnTo>
                  <a:lnTo>
                    <a:pt x="175" y="565"/>
                  </a:lnTo>
                  <a:lnTo>
                    <a:pt x="175" y="555"/>
                  </a:lnTo>
                  <a:lnTo>
                    <a:pt x="175" y="545"/>
                  </a:lnTo>
                  <a:lnTo>
                    <a:pt x="163" y="536"/>
                  </a:lnTo>
                  <a:lnTo>
                    <a:pt x="163" y="526"/>
                  </a:lnTo>
                  <a:lnTo>
                    <a:pt x="163" y="515"/>
                  </a:lnTo>
                  <a:lnTo>
                    <a:pt x="154" y="505"/>
                  </a:lnTo>
                  <a:lnTo>
                    <a:pt x="154" y="495"/>
                  </a:lnTo>
                  <a:lnTo>
                    <a:pt x="144" y="486"/>
                  </a:lnTo>
                  <a:lnTo>
                    <a:pt x="144" y="476"/>
                  </a:lnTo>
                  <a:lnTo>
                    <a:pt x="144" y="467"/>
                  </a:lnTo>
                  <a:lnTo>
                    <a:pt x="134" y="457"/>
                  </a:lnTo>
                  <a:lnTo>
                    <a:pt x="134" y="446"/>
                  </a:lnTo>
                  <a:lnTo>
                    <a:pt x="125" y="446"/>
                  </a:lnTo>
                  <a:lnTo>
                    <a:pt x="125" y="436"/>
                  </a:lnTo>
                  <a:lnTo>
                    <a:pt x="115" y="436"/>
                  </a:lnTo>
                  <a:lnTo>
                    <a:pt x="115" y="426"/>
                  </a:lnTo>
                  <a:lnTo>
                    <a:pt x="106" y="426"/>
                  </a:lnTo>
                  <a:lnTo>
                    <a:pt x="106" y="417"/>
                  </a:lnTo>
                  <a:lnTo>
                    <a:pt x="96" y="407"/>
                  </a:lnTo>
                  <a:lnTo>
                    <a:pt x="87" y="398"/>
                  </a:lnTo>
                  <a:lnTo>
                    <a:pt x="77" y="398"/>
                  </a:lnTo>
                  <a:lnTo>
                    <a:pt x="77" y="386"/>
                  </a:lnTo>
                  <a:lnTo>
                    <a:pt x="67" y="386"/>
                  </a:lnTo>
                  <a:lnTo>
                    <a:pt x="67" y="376"/>
                  </a:lnTo>
                  <a:lnTo>
                    <a:pt x="67" y="367"/>
                  </a:lnTo>
                  <a:lnTo>
                    <a:pt x="58" y="357"/>
                  </a:lnTo>
                  <a:lnTo>
                    <a:pt x="58" y="348"/>
                  </a:lnTo>
                  <a:lnTo>
                    <a:pt x="58" y="338"/>
                  </a:lnTo>
                  <a:lnTo>
                    <a:pt x="48" y="327"/>
                  </a:lnTo>
                  <a:lnTo>
                    <a:pt x="48" y="317"/>
                  </a:lnTo>
                  <a:lnTo>
                    <a:pt x="39" y="317"/>
                  </a:lnTo>
                  <a:lnTo>
                    <a:pt x="39" y="307"/>
                  </a:lnTo>
                  <a:lnTo>
                    <a:pt x="39" y="298"/>
                  </a:lnTo>
                  <a:lnTo>
                    <a:pt x="39" y="288"/>
                  </a:lnTo>
                  <a:lnTo>
                    <a:pt x="39" y="279"/>
                  </a:lnTo>
                  <a:lnTo>
                    <a:pt x="29" y="269"/>
                  </a:lnTo>
                  <a:lnTo>
                    <a:pt x="29" y="257"/>
                  </a:lnTo>
                  <a:lnTo>
                    <a:pt x="29" y="248"/>
                  </a:lnTo>
                  <a:lnTo>
                    <a:pt x="19" y="248"/>
                  </a:lnTo>
                  <a:lnTo>
                    <a:pt x="19" y="238"/>
                  </a:lnTo>
                  <a:lnTo>
                    <a:pt x="19" y="229"/>
                  </a:lnTo>
                  <a:lnTo>
                    <a:pt x="19" y="219"/>
                  </a:lnTo>
                  <a:lnTo>
                    <a:pt x="10" y="219"/>
                  </a:lnTo>
                  <a:lnTo>
                    <a:pt x="19" y="209"/>
                  </a:lnTo>
                  <a:lnTo>
                    <a:pt x="19" y="198"/>
                  </a:lnTo>
                  <a:lnTo>
                    <a:pt x="19" y="188"/>
                  </a:lnTo>
                  <a:lnTo>
                    <a:pt x="10" y="188"/>
                  </a:lnTo>
                  <a:lnTo>
                    <a:pt x="10" y="179"/>
                  </a:lnTo>
                  <a:lnTo>
                    <a:pt x="10" y="169"/>
                  </a:lnTo>
                  <a:lnTo>
                    <a:pt x="0" y="169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gray">
            <a:xfrm rot="160035">
              <a:off x="7136027" y="3602970"/>
              <a:ext cx="976046" cy="920232"/>
            </a:xfrm>
            <a:custGeom>
              <a:avLst/>
              <a:gdLst>
                <a:gd name="T0" fmla="*/ 20 w 1180"/>
                <a:gd name="T1" fmla="*/ 67 h 1257"/>
                <a:gd name="T2" fmla="*/ 15 w 1180"/>
                <a:gd name="T3" fmla="*/ 52 h 1257"/>
                <a:gd name="T4" fmla="*/ 24 w 1180"/>
                <a:gd name="T5" fmla="*/ 45 h 1257"/>
                <a:gd name="T6" fmla="*/ 41 w 1180"/>
                <a:gd name="T7" fmla="*/ 33 h 1257"/>
                <a:gd name="T8" fmla="*/ 39 w 1180"/>
                <a:gd name="T9" fmla="*/ 18 h 1257"/>
                <a:gd name="T10" fmla="*/ 39 w 1180"/>
                <a:gd name="T11" fmla="*/ 10 h 1257"/>
                <a:gd name="T12" fmla="*/ 48 w 1180"/>
                <a:gd name="T13" fmla="*/ 3 h 1257"/>
                <a:gd name="T14" fmla="*/ 58 w 1180"/>
                <a:gd name="T15" fmla="*/ 20 h 1257"/>
                <a:gd name="T16" fmla="*/ 63 w 1180"/>
                <a:gd name="T17" fmla="*/ 33 h 1257"/>
                <a:gd name="T18" fmla="*/ 77 w 1180"/>
                <a:gd name="T19" fmla="*/ 30 h 1257"/>
                <a:gd name="T20" fmla="*/ 87 w 1180"/>
                <a:gd name="T21" fmla="*/ 37 h 1257"/>
                <a:gd name="T22" fmla="*/ 94 w 1180"/>
                <a:gd name="T23" fmla="*/ 50 h 1257"/>
                <a:gd name="T24" fmla="*/ 108 w 1180"/>
                <a:gd name="T25" fmla="*/ 52 h 1257"/>
                <a:gd name="T26" fmla="*/ 115 w 1180"/>
                <a:gd name="T27" fmla="*/ 67 h 1257"/>
                <a:gd name="T28" fmla="*/ 127 w 1180"/>
                <a:gd name="T29" fmla="*/ 69 h 1257"/>
                <a:gd name="T30" fmla="*/ 135 w 1180"/>
                <a:gd name="T31" fmla="*/ 59 h 1257"/>
                <a:gd name="T32" fmla="*/ 144 w 1180"/>
                <a:gd name="T33" fmla="*/ 50 h 1257"/>
                <a:gd name="T34" fmla="*/ 161 w 1180"/>
                <a:gd name="T35" fmla="*/ 40 h 1257"/>
                <a:gd name="T36" fmla="*/ 173 w 1180"/>
                <a:gd name="T37" fmla="*/ 33 h 1257"/>
                <a:gd name="T38" fmla="*/ 190 w 1180"/>
                <a:gd name="T39" fmla="*/ 27 h 1257"/>
                <a:gd name="T40" fmla="*/ 200 w 1180"/>
                <a:gd name="T41" fmla="*/ 12 h 1257"/>
                <a:gd name="T42" fmla="*/ 216 w 1180"/>
                <a:gd name="T43" fmla="*/ 27 h 1257"/>
                <a:gd name="T44" fmla="*/ 202 w 1180"/>
                <a:gd name="T45" fmla="*/ 37 h 1257"/>
                <a:gd name="T46" fmla="*/ 192 w 1180"/>
                <a:gd name="T47" fmla="*/ 47 h 1257"/>
                <a:gd name="T48" fmla="*/ 192 w 1180"/>
                <a:gd name="T49" fmla="*/ 65 h 1257"/>
                <a:gd name="T50" fmla="*/ 200 w 1180"/>
                <a:gd name="T51" fmla="*/ 80 h 1257"/>
                <a:gd name="T52" fmla="*/ 212 w 1180"/>
                <a:gd name="T53" fmla="*/ 94 h 1257"/>
                <a:gd name="T54" fmla="*/ 207 w 1180"/>
                <a:gd name="T55" fmla="*/ 106 h 1257"/>
                <a:gd name="T56" fmla="*/ 190 w 1180"/>
                <a:gd name="T57" fmla="*/ 102 h 1257"/>
                <a:gd name="T58" fmla="*/ 178 w 1180"/>
                <a:gd name="T59" fmla="*/ 114 h 1257"/>
                <a:gd name="T60" fmla="*/ 188 w 1180"/>
                <a:gd name="T61" fmla="*/ 127 h 1257"/>
                <a:gd name="T62" fmla="*/ 204 w 1180"/>
                <a:gd name="T63" fmla="*/ 131 h 1257"/>
                <a:gd name="T64" fmla="*/ 216 w 1180"/>
                <a:gd name="T65" fmla="*/ 139 h 1257"/>
                <a:gd name="T66" fmla="*/ 221 w 1180"/>
                <a:gd name="T67" fmla="*/ 153 h 1257"/>
                <a:gd name="T68" fmla="*/ 240 w 1180"/>
                <a:gd name="T69" fmla="*/ 161 h 1257"/>
                <a:gd name="T70" fmla="*/ 255 w 1180"/>
                <a:gd name="T71" fmla="*/ 159 h 1257"/>
                <a:gd name="T72" fmla="*/ 274 w 1180"/>
                <a:gd name="T73" fmla="*/ 164 h 1257"/>
                <a:gd name="T74" fmla="*/ 288 w 1180"/>
                <a:gd name="T75" fmla="*/ 176 h 1257"/>
                <a:gd name="T76" fmla="*/ 293 w 1180"/>
                <a:gd name="T77" fmla="*/ 196 h 1257"/>
                <a:gd name="T78" fmla="*/ 286 w 1180"/>
                <a:gd name="T79" fmla="*/ 211 h 1257"/>
                <a:gd name="T80" fmla="*/ 279 w 1180"/>
                <a:gd name="T81" fmla="*/ 221 h 1257"/>
                <a:gd name="T82" fmla="*/ 279 w 1180"/>
                <a:gd name="T83" fmla="*/ 233 h 1257"/>
                <a:gd name="T84" fmla="*/ 274 w 1180"/>
                <a:gd name="T85" fmla="*/ 240 h 1257"/>
                <a:gd name="T86" fmla="*/ 262 w 1180"/>
                <a:gd name="T87" fmla="*/ 240 h 1257"/>
                <a:gd name="T88" fmla="*/ 245 w 1180"/>
                <a:gd name="T89" fmla="*/ 245 h 1257"/>
                <a:gd name="T90" fmla="*/ 238 w 1180"/>
                <a:gd name="T91" fmla="*/ 247 h 1257"/>
                <a:gd name="T92" fmla="*/ 224 w 1180"/>
                <a:gd name="T93" fmla="*/ 238 h 1257"/>
                <a:gd name="T94" fmla="*/ 202 w 1180"/>
                <a:gd name="T95" fmla="*/ 240 h 1257"/>
                <a:gd name="T96" fmla="*/ 185 w 1180"/>
                <a:gd name="T97" fmla="*/ 250 h 1257"/>
                <a:gd name="T98" fmla="*/ 176 w 1180"/>
                <a:gd name="T99" fmla="*/ 230 h 1257"/>
                <a:gd name="T100" fmla="*/ 154 w 1180"/>
                <a:gd name="T101" fmla="*/ 221 h 1257"/>
                <a:gd name="T102" fmla="*/ 137 w 1180"/>
                <a:gd name="T103" fmla="*/ 215 h 1257"/>
                <a:gd name="T104" fmla="*/ 125 w 1180"/>
                <a:gd name="T105" fmla="*/ 200 h 1257"/>
                <a:gd name="T106" fmla="*/ 99 w 1180"/>
                <a:gd name="T107" fmla="*/ 176 h 1257"/>
                <a:gd name="T108" fmla="*/ 89 w 1180"/>
                <a:gd name="T109" fmla="*/ 161 h 1257"/>
                <a:gd name="T110" fmla="*/ 70 w 1180"/>
                <a:gd name="T111" fmla="*/ 139 h 1257"/>
                <a:gd name="T112" fmla="*/ 56 w 1180"/>
                <a:gd name="T113" fmla="*/ 127 h 1257"/>
                <a:gd name="T114" fmla="*/ 39 w 1180"/>
                <a:gd name="T115" fmla="*/ 119 h 1257"/>
                <a:gd name="T116" fmla="*/ 29 w 1180"/>
                <a:gd name="T117" fmla="*/ 97 h 1257"/>
                <a:gd name="T118" fmla="*/ 15 w 1180"/>
                <a:gd name="T119" fmla="*/ 82 h 1257"/>
                <a:gd name="T120" fmla="*/ 178 w 1180"/>
                <a:gd name="T121" fmla="*/ 297 h 1257"/>
                <a:gd name="T122" fmla="*/ 178 w 1180"/>
                <a:gd name="T123" fmla="*/ 300 h 1257"/>
                <a:gd name="T124" fmla="*/ 190 w 1180"/>
                <a:gd name="T125" fmla="*/ 287 h 12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80"/>
                <a:gd name="T190" fmla="*/ 0 h 1257"/>
                <a:gd name="T191" fmla="*/ 1180 w 1180"/>
                <a:gd name="T192" fmla="*/ 1257 h 12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80" h="1257">
                  <a:moveTo>
                    <a:pt x="9" y="296"/>
                  </a:moveTo>
                  <a:lnTo>
                    <a:pt x="0" y="286"/>
                  </a:lnTo>
                  <a:lnTo>
                    <a:pt x="9" y="286"/>
                  </a:lnTo>
                  <a:lnTo>
                    <a:pt x="19" y="276"/>
                  </a:lnTo>
                  <a:lnTo>
                    <a:pt x="19" y="267"/>
                  </a:lnTo>
                  <a:lnTo>
                    <a:pt x="29" y="267"/>
                  </a:lnTo>
                  <a:lnTo>
                    <a:pt x="38" y="267"/>
                  </a:lnTo>
                  <a:lnTo>
                    <a:pt x="48" y="257"/>
                  </a:lnTo>
                  <a:lnTo>
                    <a:pt x="48" y="267"/>
                  </a:lnTo>
                  <a:lnTo>
                    <a:pt x="77" y="267"/>
                  </a:lnTo>
                  <a:lnTo>
                    <a:pt x="77" y="257"/>
                  </a:lnTo>
                  <a:lnTo>
                    <a:pt x="77" y="248"/>
                  </a:lnTo>
                  <a:lnTo>
                    <a:pt x="77" y="236"/>
                  </a:lnTo>
                  <a:lnTo>
                    <a:pt x="77" y="226"/>
                  </a:lnTo>
                  <a:lnTo>
                    <a:pt x="67" y="226"/>
                  </a:lnTo>
                  <a:lnTo>
                    <a:pt x="57" y="226"/>
                  </a:lnTo>
                  <a:lnTo>
                    <a:pt x="57" y="217"/>
                  </a:lnTo>
                  <a:lnTo>
                    <a:pt x="48" y="217"/>
                  </a:lnTo>
                  <a:lnTo>
                    <a:pt x="48" y="207"/>
                  </a:lnTo>
                  <a:lnTo>
                    <a:pt x="57" y="207"/>
                  </a:lnTo>
                  <a:lnTo>
                    <a:pt x="57" y="198"/>
                  </a:lnTo>
                  <a:lnTo>
                    <a:pt x="67" y="198"/>
                  </a:lnTo>
                  <a:lnTo>
                    <a:pt x="57" y="198"/>
                  </a:lnTo>
                  <a:lnTo>
                    <a:pt x="57" y="188"/>
                  </a:lnTo>
                  <a:lnTo>
                    <a:pt x="67" y="177"/>
                  </a:lnTo>
                  <a:lnTo>
                    <a:pt x="67" y="188"/>
                  </a:lnTo>
                  <a:lnTo>
                    <a:pt x="77" y="188"/>
                  </a:lnTo>
                  <a:lnTo>
                    <a:pt x="77" y="177"/>
                  </a:lnTo>
                  <a:lnTo>
                    <a:pt x="86" y="188"/>
                  </a:lnTo>
                  <a:lnTo>
                    <a:pt x="96" y="177"/>
                  </a:lnTo>
                  <a:lnTo>
                    <a:pt x="105" y="167"/>
                  </a:lnTo>
                  <a:lnTo>
                    <a:pt x="105" y="157"/>
                  </a:lnTo>
                  <a:lnTo>
                    <a:pt x="115" y="157"/>
                  </a:lnTo>
                  <a:lnTo>
                    <a:pt x="125" y="148"/>
                  </a:lnTo>
                  <a:lnTo>
                    <a:pt x="125" y="157"/>
                  </a:lnTo>
                  <a:lnTo>
                    <a:pt x="134" y="148"/>
                  </a:lnTo>
                  <a:lnTo>
                    <a:pt x="134" y="138"/>
                  </a:lnTo>
                  <a:lnTo>
                    <a:pt x="144" y="138"/>
                  </a:lnTo>
                  <a:lnTo>
                    <a:pt x="153" y="129"/>
                  </a:lnTo>
                  <a:lnTo>
                    <a:pt x="163" y="129"/>
                  </a:lnTo>
                  <a:lnTo>
                    <a:pt x="163" y="117"/>
                  </a:lnTo>
                  <a:lnTo>
                    <a:pt x="153" y="117"/>
                  </a:lnTo>
                  <a:lnTo>
                    <a:pt x="144" y="117"/>
                  </a:lnTo>
                  <a:lnTo>
                    <a:pt x="144" y="107"/>
                  </a:lnTo>
                  <a:lnTo>
                    <a:pt x="144" y="88"/>
                  </a:lnTo>
                  <a:lnTo>
                    <a:pt x="153" y="88"/>
                  </a:lnTo>
                  <a:lnTo>
                    <a:pt x="153" y="79"/>
                  </a:lnTo>
                  <a:lnTo>
                    <a:pt x="163" y="79"/>
                  </a:lnTo>
                  <a:lnTo>
                    <a:pt x="163" y="69"/>
                  </a:lnTo>
                  <a:lnTo>
                    <a:pt x="153" y="69"/>
                  </a:lnTo>
                  <a:lnTo>
                    <a:pt x="153" y="58"/>
                  </a:lnTo>
                  <a:lnTo>
                    <a:pt x="144" y="58"/>
                  </a:lnTo>
                  <a:lnTo>
                    <a:pt x="134" y="48"/>
                  </a:lnTo>
                  <a:lnTo>
                    <a:pt x="125" y="48"/>
                  </a:lnTo>
                  <a:lnTo>
                    <a:pt x="125" y="38"/>
                  </a:lnTo>
                  <a:lnTo>
                    <a:pt x="134" y="29"/>
                  </a:lnTo>
                  <a:lnTo>
                    <a:pt x="144" y="19"/>
                  </a:lnTo>
                  <a:lnTo>
                    <a:pt x="144" y="29"/>
                  </a:lnTo>
                  <a:lnTo>
                    <a:pt x="153" y="29"/>
                  </a:lnTo>
                  <a:lnTo>
                    <a:pt x="153" y="38"/>
                  </a:lnTo>
                  <a:lnTo>
                    <a:pt x="153" y="29"/>
                  </a:lnTo>
                  <a:lnTo>
                    <a:pt x="153" y="19"/>
                  </a:lnTo>
                  <a:lnTo>
                    <a:pt x="163" y="19"/>
                  </a:lnTo>
                  <a:lnTo>
                    <a:pt x="163" y="10"/>
                  </a:lnTo>
                  <a:lnTo>
                    <a:pt x="173" y="10"/>
                  </a:lnTo>
                  <a:lnTo>
                    <a:pt x="173" y="0"/>
                  </a:lnTo>
                  <a:lnTo>
                    <a:pt x="173" y="1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2" y="10"/>
                  </a:lnTo>
                  <a:lnTo>
                    <a:pt x="201" y="10"/>
                  </a:lnTo>
                  <a:lnTo>
                    <a:pt x="201" y="19"/>
                  </a:lnTo>
                  <a:lnTo>
                    <a:pt x="211" y="19"/>
                  </a:lnTo>
                  <a:lnTo>
                    <a:pt x="211" y="29"/>
                  </a:lnTo>
                  <a:lnTo>
                    <a:pt x="211" y="48"/>
                  </a:lnTo>
                  <a:lnTo>
                    <a:pt x="221" y="48"/>
                  </a:lnTo>
                  <a:lnTo>
                    <a:pt x="230" y="48"/>
                  </a:lnTo>
                  <a:lnTo>
                    <a:pt x="230" y="58"/>
                  </a:lnTo>
                  <a:lnTo>
                    <a:pt x="230" y="69"/>
                  </a:lnTo>
                  <a:lnTo>
                    <a:pt x="230" y="79"/>
                  </a:lnTo>
                  <a:lnTo>
                    <a:pt x="221" y="79"/>
                  </a:lnTo>
                  <a:lnTo>
                    <a:pt x="221" y="88"/>
                  </a:lnTo>
                  <a:lnTo>
                    <a:pt x="211" y="88"/>
                  </a:lnTo>
                  <a:lnTo>
                    <a:pt x="211" y="98"/>
                  </a:lnTo>
                  <a:lnTo>
                    <a:pt x="221" y="98"/>
                  </a:lnTo>
                  <a:lnTo>
                    <a:pt x="221" y="107"/>
                  </a:lnTo>
                  <a:lnTo>
                    <a:pt x="230" y="107"/>
                  </a:lnTo>
                  <a:lnTo>
                    <a:pt x="240" y="107"/>
                  </a:lnTo>
                  <a:lnTo>
                    <a:pt x="249" y="117"/>
                  </a:lnTo>
                  <a:lnTo>
                    <a:pt x="249" y="129"/>
                  </a:lnTo>
                  <a:lnTo>
                    <a:pt x="259" y="129"/>
                  </a:lnTo>
                  <a:lnTo>
                    <a:pt x="268" y="117"/>
                  </a:lnTo>
                  <a:lnTo>
                    <a:pt x="278" y="117"/>
                  </a:lnTo>
                  <a:lnTo>
                    <a:pt x="288" y="117"/>
                  </a:lnTo>
                  <a:lnTo>
                    <a:pt x="278" y="129"/>
                  </a:lnTo>
                  <a:lnTo>
                    <a:pt x="288" y="117"/>
                  </a:lnTo>
                  <a:lnTo>
                    <a:pt x="297" y="117"/>
                  </a:lnTo>
                  <a:lnTo>
                    <a:pt x="297" y="129"/>
                  </a:lnTo>
                  <a:lnTo>
                    <a:pt x="297" y="117"/>
                  </a:lnTo>
                  <a:lnTo>
                    <a:pt x="307" y="117"/>
                  </a:lnTo>
                  <a:lnTo>
                    <a:pt x="307" y="107"/>
                  </a:lnTo>
                  <a:lnTo>
                    <a:pt x="316" y="107"/>
                  </a:lnTo>
                  <a:lnTo>
                    <a:pt x="326" y="107"/>
                  </a:lnTo>
                  <a:lnTo>
                    <a:pt x="326" y="117"/>
                  </a:lnTo>
                  <a:lnTo>
                    <a:pt x="336" y="117"/>
                  </a:lnTo>
                  <a:lnTo>
                    <a:pt x="345" y="129"/>
                  </a:lnTo>
                  <a:lnTo>
                    <a:pt x="355" y="129"/>
                  </a:lnTo>
                  <a:lnTo>
                    <a:pt x="355" y="138"/>
                  </a:lnTo>
                  <a:lnTo>
                    <a:pt x="345" y="138"/>
                  </a:lnTo>
                  <a:lnTo>
                    <a:pt x="345" y="148"/>
                  </a:lnTo>
                  <a:lnTo>
                    <a:pt x="355" y="148"/>
                  </a:lnTo>
                  <a:lnTo>
                    <a:pt x="355" y="157"/>
                  </a:lnTo>
                  <a:lnTo>
                    <a:pt x="345" y="167"/>
                  </a:lnTo>
                  <a:lnTo>
                    <a:pt x="355" y="167"/>
                  </a:lnTo>
                  <a:lnTo>
                    <a:pt x="364" y="177"/>
                  </a:lnTo>
                  <a:lnTo>
                    <a:pt x="374" y="177"/>
                  </a:lnTo>
                  <a:lnTo>
                    <a:pt x="374" y="188"/>
                  </a:lnTo>
                  <a:lnTo>
                    <a:pt x="364" y="188"/>
                  </a:lnTo>
                  <a:lnTo>
                    <a:pt x="364" y="198"/>
                  </a:lnTo>
                  <a:lnTo>
                    <a:pt x="374" y="198"/>
                  </a:lnTo>
                  <a:lnTo>
                    <a:pt x="374" y="207"/>
                  </a:lnTo>
                  <a:lnTo>
                    <a:pt x="384" y="207"/>
                  </a:lnTo>
                  <a:lnTo>
                    <a:pt x="384" y="217"/>
                  </a:lnTo>
                  <a:lnTo>
                    <a:pt x="393" y="217"/>
                  </a:lnTo>
                  <a:lnTo>
                    <a:pt x="403" y="217"/>
                  </a:lnTo>
                  <a:lnTo>
                    <a:pt x="403" y="226"/>
                  </a:lnTo>
                  <a:lnTo>
                    <a:pt x="412" y="217"/>
                  </a:lnTo>
                  <a:lnTo>
                    <a:pt x="412" y="207"/>
                  </a:lnTo>
                  <a:lnTo>
                    <a:pt x="422" y="207"/>
                  </a:lnTo>
                  <a:lnTo>
                    <a:pt x="432" y="207"/>
                  </a:lnTo>
                  <a:lnTo>
                    <a:pt x="432" y="217"/>
                  </a:lnTo>
                  <a:lnTo>
                    <a:pt x="432" y="226"/>
                  </a:lnTo>
                  <a:lnTo>
                    <a:pt x="432" y="236"/>
                  </a:lnTo>
                  <a:lnTo>
                    <a:pt x="432" y="248"/>
                  </a:lnTo>
                  <a:lnTo>
                    <a:pt x="432" y="257"/>
                  </a:lnTo>
                  <a:lnTo>
                    <a:pt x="441" y="257"/>
                  </a:lnTo>
                  <a:lnTo>
                    <a:pt x="451" y="248"/>
                  </a:lnTo>
                  <a:lnTo>
                    <a:pt x="451" y="257"/>
                  </a:lnTo>
                  <a:lnTo>
                    <a:pt x="451" y="267"/>
                  </a:lnTo>
                  <a:lnTo>
                    <a:pt x="460" y="267"/>
                  </a:lnTo>
                  <a:lnTo>
                    <a:pt x="470" y="267"/>
                  </a:lnTo>
                  <a:lnTo>
                    <a:pt x="480" y="276"/>
                  </a:lnTo>
                  <a:lnTo>
                    <a:pt x="470" y="276"/>
                  </a:lnTo>
                  <a:lnTo>
                    <a:pt x="480" y="276"/>
                  </a:lnTo>
                  <a:lnTo>
                    <a:pt x="470" y="276"/>
                  </a:lnTo>
                  <a:lnTo>
                    <a:pt x="480" y="286"/>
                  </a:lnTo>
                  <a:lnTo>
                    <a:pt x="489" y="286"/>
                  </a:lnTo>
                  <a:lnTo>
                    <a:pt x="489" y="276"/>
                  </a:lnTo>
                  <a:lnTo>
                    <a:pt x="499" y="276"/>
                  </a:lnTo>
                  <a:lnTo>
                    <a:pt x="508" y="276"/>
                  </a:lnTo>
                  <a:lnTo>
                    <a:pt x="508" y="267"/>
                  </a:lnTo>
                  <a:lnTo>
                    <a:pt x="518" y="267"/>
                  </a:lnTo>
                  <a:lnTo>
                    <a:pt x="518" y="257"/>
                  </a:lnTo>
                  <a:lnTo>
                    <a:pt x="518" y="248"/>
                  </a:lnTo>
                  <a:lnTo>
                    <a:pt x="518" y="236"/>
                  </a:lnTo>
                  <a:lnTo>
                    <a:pt x="528" y="236"/>
                  </a:lnTo>
                  <a:lnTo>
                    <a:pt x="518" y="226"/>
                  </a:lnTo>
                  <a:lnTo>
                    <a:pt x="528" y="226"/>
                  </a:lnTo>
                  <a:lnTo>
                    <a:pt x="528" y="236"/>
                  </a:lnTo>
                  <a:lnTo>
                    <a:pt x="537" y="236"/>
                  </a:lnTo>
                  <a:lnTo>
                    <a:pt x="537" y="248"/>
                  </a:lnTo>
                  <a:lnTo>
                    <a:pt x="547" y="236"/>
                  </a:lnTo>
                  <a:lnTo>
                    <a:pt x="556" y="236"/>
                  </a:lnTo>
                  <a:lnTo>
                    <a:pt x="556" y="226"/>
                  </a:lnTo>
                  <a:lnTo>
                    <a:pt x="566" y="226"/>
                  </a:lnTo>
                  <a:lnTo>
                    <a:pt x="576" y="226"/>
                  </a:lnTo>
                  <a:lnTo>
                    <a:pt x="576" y="217"/>
                  </a:lnTo>
                  <a:lnTo>
                    <a:pt x="566" y="217"/>
                  </a:lnTo>
                  <a:lnTo>
                    <a:pt x="566" y="207"/>
                  </a:lnTo>
                  <a:lnTo>
                    <a:pt x="576" y="198"/>
                  </a:lnTo>
                  <a:lnTo>
                    <a:pt x="585" y="198"/>
                  </a:lnTo>
                  <a:lnTo>
                    <a:pt x="585" y="188"/>
                  </a:lnTo>
                  <a:lnTo>
                    <a:pt x="595" y="188"/>
                  </a:lnTo>
                  <a:lnTo>
                    <a:pt x="604" y="188"/>
                  </a:lnTo>
                  <a:lnTo>
                    <a:pt x="614" y="177"/>
                  </a:lnTo>
                  <a:lnTo>
                    <a:pt x="624" y="177"/>
                  </a:lnTo>
                  <a:lnTo>
                    <a:pt x="624" y="167"/>
                  </a:lnTo>
                  <a:lnTo>
                    <a:pt x="633" y="167"/>
                  </a:lnTo>
                  <a:lnTo>
                    <a:pt x="643" y="167"/>
                  </a:lnTo>
                  <a:lnTo>
                    <a:pt x="643" y="157"/>
                  </a:lnTo>
                  <a:lnTo>
                    <a:pt x="643" y="148"/>
                  </a:lnTo>
                  <a:lnTo>
                    <a:pt x="633" y="148"/>
                  </a:lnTo>
                  <a:lnTo>
                    <a:pt x="633" y="138"/>
                  </a:lnTo>
                  <a:lnTo>
                    <a:pt x="643" y="129"/>
                  </a:lnTo>
                  <a:lnTo>
                    <a:pt x="643" y="138"/>
                  </a:lnTo>
                  <a:lnTo>
                    <a:pt x="652" y="138"/>
                  </a:lnTo>
                  <a:lnTo>
                    <a:pt x="662" y="129"/>
                  </a:lnTo>
                  <a:lnTo>
                    <a:pt x="672" y="129"/>
                  </a:lnTo>
                  <a:lnTo>
                    <a:pt x="681" y="129"/>
                  </a:lnTo>
                  <a:lnTo>
                    <a:pt x="691" y="129"/>
                  </a:lnTo>
                  <a:lnTo>
                    <a:pt x="691" y="117"/>
                  </a:lnTo>
                  <a:lnTo>
                    <a:pt x="700" y="117"/>
                  </a:lnTo>
                  <a:lnTo>
                    <a:pt x="710" y="129"/>
                  </a:lnTo>
                  <a:lnTo>
                    <a:pt x="719" y="117"/>
                  </a:lnTo>
                  <a:lnTo>
                    <a:pt x="729" y="117"/>
                  </a:lnTo>
                  <a:lnTo>
                    <a:pt x="739" y="107"/>
                  </a:lnTo>
                  <a:lnTo>
                    <a:pt x="739" y="98"/>
                  </a:lnTo>
                  <a:lnTo>
                    <a:pt x="748" y="98"/>
                  </a:lnTo>
                  <a:lnTo>
                    <a:pt x="748" y="107"/>
                  </a:lnTo>
                  <a:lnTo>
                    <a:pt x="758" y="107"/>
                  </a:lnTo>
                  <a:lnTo>
                    <a:pt x="758" y="98"/>
                  </a:lnTo>
                  <a:lnTo>
                    <a:pt x="758" y="88"/>
                  </a:lnTo>
                  <a:lnTo>
                    <a:pt x="767" y="88"/>
                  </a:lnTo>
                  <a:lnTo>
                    <a:pt x="758" y="88"/>
                  </a:lnTo>
                  <a:lnTo>
                    <a:pt x="758" y="79"/>
                  </a:lnTo>
                  <a:lnTo>
                    <a:pt x="767" y="69"/>
                  </a:lnTo>
                  <a:lnTo>
                    <a:pt x="767" y="58"/>
                  </a:lnTo>
                  <a:lnTo>
                    <a:pt x="777" y="58"/>
                  </a:lnTo>
                  <a:lnTo>
                    <a:pt x="796" y="58"/>
                  </a:lnTo>
                  <a:lnTo>
                    <a:pt x="796" y="48"/>
                  </a:lnTo>
                  <a:lnTo>
                    <a:pt x="806" y="48"/>
                  </a:lnTo>
                  <a:lnTo>
                    <a:pt x="815" y="58"/>
                  </a:lnTo>
                  <a:lnTo>
                    <a:pt x="825" y="58"/>
                  </a:lnTo>
                  <a:lnTo>
                    <a:pt x="835" y="69"/>
                  </a:lnTo>
                  <a:lnTo>
                    <a:pt x="835" y="79"/>
                  </a:lnTo>
                  <a:lnTo>
                    <a:pt x="844" y="79"/>
                  </a:lnTo>
                  <a:lnTo>
                    <a:pt x="844" y="88"/>
                  </a:lnTo>
                  <a:lnTo>
                    <a:pt x="844" y="98"/>
                  </a:lnTo>
                  <a:lnTo>
                    <a:pt x="854" y="98"/>
                  </a:lnTo>
                  <a:lnTo>
                    <a:pt x="863" y="107"/>
                  </a:lnTo>
                  <a:lnTo>
                    <a:pt x="863" y="117"/>
                  </a:lnTo>
                  <a:lnTo>
                    <a:pt x="863" y="129"/>
                  </a:lnTo>
                  <a:lnTo>
                    <a:pt x="863" y="138"/>
                  </a:lnTo>
                  <a:lnTo>
                    <a:pt x="854" y="138"/>
                  </a:lnTo>
                  <a:lnTo>
                    <a:pt x="854" y="148"/>
                  </a:lnTo>
                  <a:lnTo>
                    <a:pt x="844" y="148"/>
                  </a:lnTo>
                  <a:lnTo>
                    <a:pt x="835" y="148"/>
                  </a:lnTo>
                  <a:lnTo>
                    <a:pt x="825" y="148"/>
                  </a:lnTo>
                  <a:lnTo>
                    <a:pt x="815" y="148"/>
                  </a:lnTo>
                  <a:lnTo>
                    <a:pt x="806" y="148"/>
                  </a:lnTo>
                  <a:lnTo>
                    <a:pt x="796" y="148"/>
                  </a:lnTo>
                  <a:lnTo>
                    <a:pt x="787" y="148"/>
                  </a:lnTo>
                  <a:lnTo>
                    <a:pt x="777" y="148"/>
                  </a:lnTo>
                  <a:lnTo>
                    <a:pt x="777" y="138"/>
                  </a:lnTo>
                  <a:lnTo>
                    <a:pt x="777" y="148"/>
                  </a:lnTo>
                  <a:lnTo>
                    <a:pt x="767" y="157"/>
                  </a:lnTo>
                  <a:lnTo>
                    <a:pt x="767" y="167"/>
                  </a:lnTo>
                  <a:lnTo>
                    <a:pt x="758" y="177"/>
                  </a:lnTo>
                  <a:lnTo>
                    <a:pt x="767" y="177"/>
                  </a:lnTo>
                  <a:lnTo>
                    <a:pt x="767" y="188"/>
                  </a:lnTo>
                  <a:lnTo>
                    <a:pt x="767" y="198"/>
                  </a:lnTo>
                  <a:lnTo>
                    <a:pt x="767" y="207"/>
                  </a:lnTo>
                  <a:lnTo>
                    <a:pt x="767" y="217"/>
                  </a:lnTo>
                  <a:lnTo>
                    <a:pt x="758" y="217"/>
                  </a:lnTo>
                  <a:lnTo>
                    <a:pt x="748" y="226"/>
                  </a:lnTo>
                  <a:lnTo>
                    <a:pt x="739" y="236"/>
                  </a:lnTo>
                  <a:lnTo>
                    <a:pt x="748" y="236"/>
                  </a:lnTo>
                  <a:lnTo>
                    <a:pt x="758" y="248"/>
                  </a:lnTo>
                  <a:lnTo>
                    <a:pt x="758" y="257"/>
                  </a:lnTo>
                  <a:lnTo>
                    <a:pt x="767" y="257"/>
                  </a:lnTo>
                  <a:lnTo>
                    <a:pt x="777" y="257"/>
                  </a:lnTo>
                  <a:lnTo>
                    <a:pt x="777" y="267"/>
                  </a:lnTo>
                  <a:lnTo>
                    <a:pt x="777" y="276"/>
                  </a:lnTo>
                  <a:lnTo>
                    <a:pt x="767" y="276"/>
                  </a:lnTo>
                  <a:lnTo>
                    <a:pt x="767" y="286"/>
                  </a:lnTo>
                  <a:lnTo>
                    <a:pt x="758" y="286"/>
                  </a:lnTo>
                  <a:lnTo>
                    <a:pt x="767" y="296"/>
                  </a:lnTo>
                  <a:lnTo>
                    <a:pt x="777" y="305"/>
                  </a:lnTo>
                  <a:lnTo>
                    <a:pt x="787" y="305"/>
                  </a:lnTo>
                  <a:lnTo>
                    <a:pt x="796" y="317"/>
                  </a:lnTo>
                  <a:lnTo>
                    <a:pt x="796" y="326"/>
                  </a:lnTo>
                  <a:lnTo>
                    <a:pt x="796" y="336"/>
                  </a:lnTo>
                  <a:lnTo>
                    <a:pt x="806" y="336"/>
                  </a:lnTo>
                  <a:lnTo>
                    <a:pt x="806" y="345"/>
                  </a:lnTo>
                  <a:lnTo>
                    <a:pt x="815" y="345"/>
                  </a:lnTo>
                  <a:lnTo>
                    <a:pt x="815" y="355"/>
                  </a:lnTo>
                  <a:lnTo>
                    <a:pt x="825" y="365"/>
                  </a:lnTo>
                  <a:lnTo>
                    <a:pt x="835" y="365"/>
                  </a:lnTo>
                  <a:lnTo>
                    <a:pt x="844" y="365"/>
                  </a:lnTo>
                  <a:lnTo>
                    <a:pt x="844" y="376"/>
                  </a:lnTo>
                  <a:lnTo>
                    <a:pt x="854" y="386"/>
                  </a:lnTo>
                  <a:lnTo>
                    <a:pt x="863" y="386"/>
                  </a:lnTo>
                  <a:lnTo>
                    <a:pt x="863" y="395"/>
                  </a:lnTo>
                  <a:lnTo>
                    <a:pt x="854" y="395"/>
                  </a:lnTo>
                  <a:lnTo>
                    <a:pt x="854" y="405"/>
                  </a:lnTo>
                  <a:lnTo>
                    <a:pt x="854" y="415"/>
                  </a:lnTo>
                  <a:lnTo>
                    <a:pt x="844" y="415"/>
                  </a:lnTo>
                  <a:lnTo>
                    <a:pt x="835" y="415"/>
                  </a:lnTo>
                  <a:lnTo>
                    <a:pt x="835" y="424"/>
                  </a:lnTo>
                  <a:lnTo>
                    <a:pt x="825" y="424"/>
                  </a:lnTo>
                  <a:lnTo>
                    <a:pt x="815" y="415"/>
                  </a:lnTo>
                  <a:lnTo>
                    <a:pt x="815" y="424"/>
                  </a:lnTo>
                  <a:lnTo>
                    <a:pt x="806" y="424"/>
                  </a:lnTo>
                  <a:lnTo>
                    <a:pt x="796" y="424"/>
                  </a:lnTo>
                  <a:lnTo>
                    <a:pt x="796" y="415"/>
                  </a:lnTo>
                  <a:lnTo>
                    <a:pt x="787" y="415"/>
                  </a:lnTo>
                  <a:lnTo>
                    <a:pt x="777" y="415"/>
                  </a:lnTo>
                  <a:lnTo>
                    <a:pt x="767" y="415"/>
                  </a:lnTo>
                  <a:lnTo>
                    <a:pt x="767" y="405"/>
                  </a:lnTo>
                  <a:lnTo>
                    <a:pt x="758" y="405"/>
                  </a:lnTo>
                  <a:lnTo>
                    <a:pt x="748" y="405"/>
                  </a:lnTo>
                  <a:lnTo>
                    <a:pt x="739" y="405"/>
                  </a:lnTo>
                  <a:lnTo>
                    <a:pt x="739" y="415"/>
                  </a:lnTo>
                  <a:lnTo>
                    <a:pt x="739" y="424"/>
                  </a:lnTo>
                  <a:lnTo>
                    <a:pt x="729" y="424"/>
                  </a:lnTo>
                  <a:lnTo>
                    <a:pt x="729" y="436"/>
                  </a:lnTo>
                  <a:lnTo>
                    <a:pt x="719" y="436"/>
                  </a:lnTo>
                  <a:lnTo>
                    <a:pt x="710" y="436"/>
                  </a:lnTo>
                  <a:lnTo>
                    <a:pt x="710" y="445"/>
                  </a:lnTo>
                  <a:lnTo>
                    <a:pt x="710" y="455"/>
                  </a:lnTo>
                  <a:lnTo>
                    <a:pt x="710" y="464"/>
                  </a:lnTo>
                  <a:lnTo>
                    <a:pt x="710" y="474"/>
                  </a:lnTo>
                  <a:lnTo>
                    <a:pt x="719" y="474"/>
                  </a:lnTo>
                  <a:lnTo>
                    <a:pt x="710" y="484"/>
                  </a:lnTo>
                  <a:lnTo>
                    <a:pt x="719" y="484"/>
                  </a:lnTo>
                  <a:lnTo>
                    <a:pt x="719" y="493"/>
                  </a:lnTo>
                  <a:lnTo>
                    <a:pt x="729" y="493"/>
                  </a:lnTo>
                  <a:lnTo>
                    <a:pt x="729" y="505"/>
                  </a:lnTo>
                  <a:lnTo>
                    <a:pt x="739" y="505"/>
                  </a:lnTo>
                  <a:lnTo>
                    <a:pt x="748" y="505"/>
                  </a:lnTo>
                  <a:lnTo>
                    <a:pt x="748" y="493"/>
                  </a:lnTo>
                  <a:lnTo>
                    <a:pt x="758" y="493"/>
                  </a:lnTo>
                  <a:lnTo>
                    <a:pt x="767" y="505"/>
                  </a:lnTo>
                  <a:lnTo>
                    <a:pt x="777" y="505"/>
                  </a:lnTo>
                  <a:lnTo>
                    <a:pt x="777" y="514"/>
                  </a:lnTo>
                  <a:lnTo>
                    <a:pt x="787" y="514"/>
                  </a:lnTo>
                  <a:lnTo>
                    <a:pt x="796" y="514"/>
                  </a:lnTo>
                  <a:lnTo>
                    <a:pt x="806" y="514"/>
                  </a:lnTo>
                  <a:lnTo>
                    <a:pt x="806" y="524"/>
                  </a:lnTo>
                  <a:lnTo>
                    <a:pt x="815" y="524"/>
                  </a:lnTo>
                  <a:lnTo>
                    <a:pt x="825" y="524"/>
                  </a:lnTo>
                  <a:lnTo>
                    <a:pt x="825" y="534"/>
                  </a:lnTo>
                  <a:lnTo>
                    <a:pt x="835" y="534"/>
                  </a:lnTo>
                  <a:lnTo>
                    <a:pt x="835" y="543"/>
                  </a:lnTo>
                  <a:lnTo>
                    <a:pt x="835" y="534"/>
                  </a:lnTo>
                  <a:lnTo>
                    <a:pt x="844" y="534"/>
                  </a:lnTo>
                  <a:lnTo>
                    <a:pt x="844" y="543"/>
                  </a:lnTo>
                  <a:lnTo>
                    <a:pt x="854" y="543"/>
                  </a:lnTo>
                  <a:lnTo>
                    <a:pt x="854" y="553"/>
                  </a:lnTo>
                  <a:lnTo>
                    <a:pt x="863" y="553"/>
                  </a:lnTo>
                  <a:lnTo>
                    <a:pt x="873" y="553"/>
                  </a:lnTo>
                  <a:lnTo>
                    <a:pt x="873" y="564"/>
                  </a:lnTo>
                  <a:lnTo>
                    <a:pt x="873" y="574"/>
                  </a:lnTo>
                  <a:lnTo>
                    <a:pt x="873" y="583"/>
                  </a:lnTo>
                  <a:lnTo>
                    <a:pt x="863" y="583"/>
                  </a:lnTo>
                  <a:lnTo>
                    <a:pt x="873" y="583"/>
                  </a:lnTo>
                  <a:lnTo>
                    <a:pt x="873" y="593"/>
                  </a:lnTo>
                  <a:lnTo>
                    <a:pt x="873" y="603"/>
                  </a:lnTo>
                  <a:lnTo>
                    <a:pt x="873" y="612"/>
                  </a:lnTo>
                  <a:lnTo>
                    <a:pt x="883" y="612"/>
                  </a:lnTo>
                  <a:lnTo>
                    <a:pt x="883" y="603"/>
                  </a:lnTo>
                  <a:lnTo>
                    <a:pt x="892" y="603"/>
                  </a:lnTo>
                  <a:lnTo>
                    <a:pt x="902" y="612"/>
                  </a:lnTo>
                  <a:lnTo>
                    <a:pt x="911" y="612"/>
                  </a:lnTo>
                  <a:lnTo>
                    <a:pt x="921" y="624"/>
                  </a:lnTo>
                  <a:lnTo>
                    <a:pt x="931" y="624"/>
                  </a:lnTo>
                  <a:lnTo>
                    <a:pt x="931" y="633"/>
                  </a:lnTo>
                  <a:lnTo>
                    <a:pt x="940" y="643"/>
                  </a:lnTo>
                  <a:lnTo>
                    <a:pt x="950" y="653"/>
                  </a:lnTo>
                  <a:lnTo>
                    <a:pt x="959" y="643"/>
                  </a:lnTo>
                  <a:lnTo>
                    <a:pt x="959" y="653"/>
                  </a:lnTo>
                  <a:lnTo>
                    <a:pt x="969" y="643"/>
                  </a:lnTo>
                  <a:lnTo>
                    <a:pt x="979" y="643"/>
                  </a:lnTo>
                  <a:lnTo>
                    <a:pt x="979" y="633"/>
                  </a:lnTo>
                  <a:lnTo>
                    <a:pt x="988" y="633"/>
                  </a:lnTo>
                  <a:lnTo>
                    <a:pt x="988" y="624"/>
                  </a:lnTo>
                  <a:lnTo>
                    <a:pt x="998" y="612"/>
                  </a:lnTo>
                  <a:lnTo>
                    <a:pt x="1007" y="612"/>
                  </a:lnTo>
                  <a:lnTo>
                    <a:pt x="1017" y="624"/>
                  </a:lnTo>
                  <a:lnTo>
                    <a:pt x="1017" y="633"/>
                  </a:lnTo>
                  <a:lnTo>
                    <a:pt x="1027" y="633"/>
                  </a:lnTo>
                  <a:lnTo>
                    <a:pt x="1027" y="624"/>
                  </a:lnTo>
                  <a:lnTo>
                    <a:pt x="1036" y="624"/>
                  </a:lnTo>
                  <a:lnTo>
                    <a:pt x="1036" y="633"/>
                  </a:lnTo>
                  <a:lnTo>
                    <a:pt x="1046" y="643"/>
                  </a:lnTo>
                  <a:lnTo>
                    <a:pt x="1055" y="653"/>
                  </a:lnTo>
                  <a:lnTo>
                    <a:pt x="1065" y="653"/>
                  </a:lnTo>
                  <a:lnTo>
                    <a:pt x="1075" y="653"/>
                  </a:lnTo>
                  <a:lnTo>
                    <a:pt x="1084" y="653"/>
                  </a:lnTo>
                  <a:lnTo>
                    <a:pt x="1094" y="653"/>
                  </a:lnTo>
                  <a:lnTo>
                    <a:pt x="1094" y="662"/>
                  </a:lnTo>
                  <a:lnTo>
                    <a:pt x="1103" y="662"/>
                  </a:lnTo>
                  <a:lnTo>
                    <a:pt x="1113" y="662"/>
                  </a:lnTo>
                  <a:lnTo>
                    <a:pt x="1122" y="662"/>
                  </a:lnTo>
                  <a:lnTo>
                    <a:pt x="1122" y="672"/>
                  </a:lnTo>
                  <a:lnTo>
                    <a:pt x="1122" y="683"/>
                  </a:lnTo>
                  <a:lnTo>
                    <a:pt x="1132" y="683"/>
                  </a:lnTo>
                  <a:lnTo>
                    <a:pt x="1142" y="693"/>
                  </a:lnTo>
                  <a:lnTo>
                    <a:pt x="1151" y="693"/>
                  </a:lnTo>
                  <a:lnTo>
                    <a:pt x="1151" y="702"/>
                  </a:lnTo>
                  <a:lnTo>
                    <a:pt x="1161" y="702"/>
                  </a:lnTo>
                  <a:lnTo>
                    <a:pt x="1161" y="712"/>
                  </a:lnTo>
                  <a:lnTo>
                    <a:pt x="1161" y="722"/>
                  </a:lnTo>
                  <a:lnTo>
                    <a:pt x="1161" y="731"/>
                  </a:lnTo>
                  <a:lnTo>
                    <a:pt x="1170" y="731"/>
                  </a:lnTo>
                  <a:lnTo>
                    <a:pt x="1170" y="741"/>
                  </a:lnTo>
                  <a:lnTo>
                    <a:pt x="1161" y="752"/>
                  </a:lnTo>
                  <a:lnTo>
                    <a:pt x="1170" y="762"/>
                  </a:lnTo>
                  <a:lnTo>
                    <a:pt x="1170" y="772"/>
                  </a:lnTo>
                  <a:lnTo>
                    <a:pt x="1170" y="781"/>
                  </a:lnTo>
                  <a:lnTo>
                    <a:pt x="1180" y="781"/>
                  </a:lnTo>
                  <a:lnTo>
                    <a:pt x="1170" y="791"/>
                  </a:lnTo>
                  <a:lnTo>
                    <a:pt x="1161" y="791"/>
                  </a:lnTo>
                  <a:lnTo>
                    <a:pt x="1161" y="800"/>
                  </a:lnTo>
                  <a:lnTo>
                    <a:pt x="1151" y="800"/>
                  </a:lnTo>
                  <a:lnTo>
                    <a:pt x="1161" y="812"/>
                  </a:lnTo>
                  <a:lnTo>
                    <a:pt x="1161" y="821"/>
                  </a:lnTo>
                  <a:lnTo>
                    <a:pt x="1151" y="831"/>
                  </a:lnTo>
                  <a:lnTo>
                    <a:pt x="1142" y="831"/>
                  </a:lnTo>
                  <a:lnTo>
                    <a:pt x="1142" y="841"/>
                  </a:lnTo>
                  <a:lnTo>
                    <a:pt x="1132" y="841"/>
                  </a:lnTo>
                  <a:lnTo>
                    <a:pt x="1132" y="850"/>
                  </a:lnTo>
                  <a:lnTo>
                    <a:pt x="1122" y="850"/>
                  </a:lnTo>
                  <a:lnTo>
                    <a:pt x="1113" y="850"/>
                  </a:lnTo>
                  <a:lnTo>
                    <a:pt x="1103" y="860"/>
                  </a:lnTo>
                  <a:lnTo>
                    <a:pt x="1113" y="860"/>
                  </a:lnTo>
                  <a:lnTo>
                    <a:pt x="1122" y="860"/>
                  </a:lnTo>
                  <a:lnTo>
                    <a:pt x="1122" y="871"/>
                  </a:lnTo>
                  <a:lnTo>
                    <a:pt x="1113" y="871"/>
                  </a:lnTo>
                  <a:lnTo>
                    <a:pt x="1113" y="881"/>
                  </a:lnTo>
                  <a:lnTo>
                    <a:pt x="1122" y="881"/>
                  </a:lnTo>
                  <a:lnTo>
                    <a:pt x="1113" y="881"/>
                  </a:lnTo>
                  <a:lnTo>
                    <a:pt x="1113" y="891"/>
                  </a:lnTo>
                  <a:lnTo>
                    <a:pt x="1113" y="900"/>
                  </a:lnTo>
                  <a:lnTo>
                    <a:pt x="1113" y="910"/>
                  </a:lnTo>
                  <a:lnTo>
                    <a:pt x="1122" y="910"/>
                  </a:lnTo>
                  <a:lnTo>
                    <a:pt x="1122" y="919"/>
                  </a:lnTo>
                  <a:lnTo>
                    <a:pt x="1122" y="929"/>
                  </a:lnTo>
                  <a:lnTo>
                    <a:pt x="1122" y="940"/>
                  </a:lnTo>
                  <a:lnTo>
                    <a:pt x="1113" y="929"/>
                  </a:lnTo>
                  <a:lnTo>
                    <a:pt x="1113" y="940"/>
                  </a:lnTo>
                  <a:lnTo>
                    <a:pt x="1103" y="940"/>
                  </a:lnTo>
                  <a:lnTo>
                    <a:pt x="1094" y="940"/>
                  </a:lnTo>
                  <a:lnTo>
                    <a:pt x="1094" y="950"/>
                  </a:lnTo>
                  <a:lnTo>
                    <a:pt x="1103" y="950"/>
                  </a:lnTo>
                  <a:lnTo>
                    <a:pt x="1103" y="960"/>
                  </a:lnTo>
                  <a:lnTo>
                    <a:pt x="1094" y="950"/>
                  </a:lnTo>
                  <a:lnTo>
                    <a:pt x="1094" y="960"/>
                  </a:lnTo>
                  <a:lnTo>
                    <a:pt x="1103" y="960"/>
                  </a:lnTo>
                  <a:lnTo>
                    <a:pt x="1094" y="960"/>
                  </a:lnTo>
                  <a:lnTo>
                    <a:pt x="1094" y="969"/>
                  </a:lnTo>
                  <a:lnTo>
                    <a:pt x="1094" y="960"/>
                  </a:lnTo>
                  <a:lnTo>
                    <a:pt x="1084" y="969"/>
                  </a:lnTo>
                  <a:lnTo>
                    <a:pt x="1084" y="960"/>
                  </a:lnTo>
                  <a:lnTo>
                    <a:pt x="1084" y="969"/>
                  </a:lnTo>
                  <a:lnTo>
                    <a:pt x="1075" y="969"/>
                  </a:lnTo>
                  <a:lnTo>
                    <a:pt x="1065" y="979"/>
                  </a:lnTo>
                  <a:lnTo>
                    <a:pt x="1055" y="969"/>
                  </a:lnTo>
                  <a:lnTo>
                    <a:pt x="1046" y="969"/>
                  </a:lnTo>
                  <a:lnTo>
                    <a:pt x="1046" y="960"/>
                  </a:lnTo>
                  <a:lnTo>
                    <a:pt x="1036" y="960"/>
                  </a:lnTo>
                  <a:lnTo>
                    <a:pt x="1036" y="969"/>
                  </a:lnTo>
                  <a:lnTo>
                    <a:pt x="1027" y="969"/>
                  </a:lnTo>
                  <a:lnTo>
                    <a:pt x="1017" y="960"/>
                  </a:lnTo>
                  <a:lnTo>
                    <a:pt x="1007" y="960"/>
                  </a:lnTo>
                  <a:lnTo>
                    <a:pt x="998" y="960"/>
                  </a:lnTo>
                  <a:lnTo>
                    <a:pt x="998" y="969"/>
                  </a:lnTo>
                  <a:lnTo>
                    <a:pt x="988" y="969"/>
                  </a:lnTo>
                  <a:lnTo>
                    <a:pt x="979" y="969"/>
                  </a:lnTo>
                  <a:lnTo>
                    <a:pt x="979" y="979"/>
                  </a:lnTo>
                  <a:lnTo>
                    <a:pt x="979" y="988"/>
                  </a:lnTo>
                  <a:lnTo>
                    <a:pt x="988" y="988"/>
                  </a:lnTo>
                  <a:lnTo>
                    <a:pt x="988" y="1000"/>
                  </a:lnTo>
                  <a:lnTo>
                    <a:pt x="979" y="1000"/>
                  </a:lnTo>
                  <a:lnTo>
                    <a:pt x="979" y="988"/>
                  </a:lnTo>
                  <a:lnTo>
                    <a:pt x="979" y="1000"/>
                  </a:lnTo>
                  <a:lnTo>
                    <a:pt x="969" y="1000"/>
                  </a:lnTo>
                  <a:lnTo>
                    <a:pt x="969" y="988"/>
                  </a:lnTo>
                  <a:lnTo>
                    <a:pt x="959" y="988"/>
                  </a:lnTo>
                  <a:lnTo>
                    <a:pt x="950" y="988"/>
                  </a:lnTo>
                  <a:lnTo>
                    <a:pt x="950" y="979"/>
                  </a:lnTo>
                  <a:lnTo>
                    <a:pt x="940" y="979"/>
                  </a:lnTo>
                  <a:lnTo>
                    <a:pt x="931" y="979"/>
                  </a:lnTo>
                  <a:lnTo>
                    <a:pt x="931" y="969"/>
                  </a:lnTo>
                  <a:lnTo>
                    <a:pt x="921" y="969"/>
                  </a:lnTo>
                  <a:lnTo>
                    <a:pt x="911" y="969"/>
                  </a:lnTo>
                  <a:lnTo>
                    <a:pt x="911" y="960"/>
                  </a:lnTo>
                  <a:lnTo>
                    <a:pt x="902" y="960"/>
                  </a:lnTo>
                  <a:lnTo>
                    <a:pt x="892" y="960"/>
                  </a:lnTo>
                  <a:lnTo>
                    <a:pt x="892" y="950"/>
                  </a:lnTo>
                  <a:lnTo>
                    <a:pt x="883" y="950"/>
                  </a:lnTo>
                  <a:lnTo>
                    <a:pt x="873" y="950"/>
                  </a:lnTo>
                  <a:lnTo>
                    <a:pt x="863" y="950"/>
                  </a:lnTo>
                  <a:lnTo>
                    <a:pt x="854" y="950"/>
                  </a:lnTo>
                  <a:lnTo>
                    <a:pt x="844" y="950"/>
                  </a:lnTo>
                  <a:lnTo>
                    <a:pt x="835" y="950"/>
                  </a:lnTo>
                  <a:lnTo>
                    <a:pt x="835" y="960"/>
                  </a:lnTo>
                  <a:lnTo>
                    <a:pt x="825" y="960"/>
                  </a:lnTo>
                  <a:lnTo>
                    <a:pt x="815" y="960"/>
                  </a:lnTo>
                  <a:lnTo>
                    <a:pt x="806" y="960"/>
                  </a:lnTo>
                  <a:lnTo>
                    <a:pt x="796" y="960"/>
                  </a:lnTo>
                  <a:lnTo>
                    <a:pt x="796" y="969"/>
                  </a:lnTo>
                  <a:lnTo>
                    <a:pt x="787" y="969"/>
                  </a:lnTo>
                  <a:lnTo>
                    <a:pt x="777" y="979"/>
                  </a:lnTo>
                  <a:lnTo>
                    <a:pt x="767" y="979"/>
                  </a:lnTo>
                  <a:lnTo>
                    <a:pt x="767" y="988"/>
                  </a:lnTo>
                  <a:lnTo>
                    <a:pt x="767" y="1000"/>
                  </a:lnTo>
                  <a:lnTo>
                    <a:pt x="758" y="1000"/>
                  </a:lnTo>
                  <a:lnTo>
                    <a:pt x="748" y="1000"/>
                  </a:lnTo>
                  <a:lnTo>
                    <a:pt x="739" y="1000"/>
                  </a:lnTo>
                  <a:lnTo>
                    <a:pt x="739" y="988"/>
                  </a:lnTo>
                  <a:lnTo>
                    <a:pt x="739" y="979"/>
                  </a:lnTo>
                  <a:lnTo>
                    <a:pt x="729" y="979"/>
                  </a:lnTo>
                  <a:lnTo>
                    <a:pt x="729" y="969"/>
                  </a:lnTo>
                  <a:lnTo>
                    <a:pt x="729" y="960"/>
                  </a:lnTo>
                  <a:lnTo>
                    <a:pt x="719" y="950"/>
                  </a:lnTo>
                  <a:lnTo>
                    <a:pt x="719" y="940"/>
                  </a:lnTo>
                  <a:lnTo>
                    <a:pt x="710" y="940"/>
                  </a:lnTo>
                  <a:lnTo>
                    <a:pt x="710" y="929"/>
                  </a:lnTo>
                  <a:lnTo>
                    <a:pt x="700" y="919"/>
                  </a:lnTo>
                  <a:lnTo>
                    <a:pt x="691" y="910"/>
                  </a:lnTo>
                  <a:lnTo>
                    <a:pt x="681" y="900"/>
                  </a:lnTo>
                  <a:lnTo>
                    <a:pt x="672" y="900"/>
                  </a:lnTo>
                  <a:lnTo>
                    <a:pt x="672" y="891"/>
                  </a:lnTo>
                  <a:lnTo>
                    <a:pt x="662" y="891"/>
                  </a:lnTo>
                  <a:lnTo>
                    <a:pt x="652" y="881"/>
                  </a:lnTo>
                  <a:lnTo>
                    <a:pt x="643" y="881"/>
                  </a:lnTo>
                  <a:lnTo>
                    <a:pt x="633" y="881"/>
                  </a:lnTo>
                  <a:lnTo>
                    <a:pt x="624" y="881"/>
                  </a:lnTo>
                  <a:lnTo>
                    <a:pt x="614" y="881"/>
                  </a:lnTo>
                  <a:lnTo>
                    <a:pt x="614" y="891"/>
                  </a:lnTo>
                  <a:lnTo>
                    <a:pt x="604" y="881"/>
                  </a:lnTo>
                  <a:lnTo>
                    <a:pt x="595" y="881"/>
                  </a:lnTo>
                  <a:lnTo>
                    <a:pt x="595" y="871"/>
                  </a:lnTo>
                  <a:lnTo>
                    <a:pt x="585" y="871"/>
                  </a:lnTo>
                  <a:lnTo>
                    <a:pt x="585" y="860"/>
                  </a:lnTo>
                  <a:lnTo>
                    <a:pt x="576" y="860"/>
                  </a:lnTo>
                  <a:lnTo>
                    <a:pt x="566" y="860"/>
                  </a:lnTo>
                  <a:lnTo>
                    <a:pt x="556" y="860"/>
                  </a:lnTo>
                  <a:lnTo>
                    <a:pt x="547" y="860"/>
                  </a:lnTo>
                  <a:lnTo>
                    <a:pt x="547" y="871"/>
                  </a:lnTo>
                  <a:lnTo>
                    <a:pt x="547" y="860"/>
                  </a:lnTo>
                  <a:lnTo>
                    <a:pt x="537" y="860"/>
                  </a:lnTo>
                  <a:lnTo>
                    <a:pt x="537" y="850"/>
                  </a:lnTo>
                  <a:lnTo>
                    <a:pt x="528" y="841"/>
                  </a:lnTo>
                  <a:lnTo>
                    <a:pt x="528" y="831"/>
                  </a:lnTo>
                  <a:lnTo>
                    <a:pt x="518" y="831"/>
                  </a:lnTo>
                  <a:lnTo>
                    <a:pt x="518" y="821"/>
                  </a:lnTo>
                  <a:lnTo>
                    <a:pt x="508" y="812"/>
                  </a:lnTo>
                  <a:lnTo>
                    <a:pt x="499" y="800"/>
                  </a:lnTo>
                  <a:lnTo>
                    <a:pt x="489" y="781"/>
                  </a:lnTo>
                  <a:lnTo>
                    <a:pt x="480" y="772"/>
                  </a:lnTo>
                  <a:lnTo>
                    <a:pt x="470" y="762"/>
                  </a:lnTo>
                  <a:lnTo>
                    <a:pt x="441" y="731"/>
                  </a:lnTo>
                  <a:lnTo>
                    <a:pt x="432" y="722"/>
                  </a:lnTo>
                  <a:lnTo>
                    <a:pt x="422" y="722"/>
                  </a:lnTo>
                  <a:lnTo>
                    <a:pt x="412" y="712"/>
                  </a:lnTo>
                  <a:lnTo>
                    <a:pt x="403" y="712"/>
                  </a:lnTo>
                  <a:lnTo>
                    <a:pt x="403" y="702"/>
                  </a:lnTo>
                  <a:lnTo>
                    <a:pt x="393" y="702"/>
                  </a:lnTo>
                  <a:lnTo>
                    <a:pt x="384" y="702"/>
                  </a:lnTo>
                  <a:lnTo>
                    <a:pt x="384" y="693"/>
                  </a:lnTo>
                  <a:lnTo>
                    <a:pt x="374" y="693"/>
                  </a:lnTo>
                  <a:lnTo>
                    <a:pt x="364" y="693"/>
                  </a:lnTo>
                  <a:lnTo>
                    <a:pt x="355" y="683"/>
                  </a:lnTo>
                  <a:lnTo>
                    <a:pt x="364" y="683"/>
                  </a:lnTo>
                  <a:lnTo>
                    <a:pt x="355" y="672"/>
                  </a:lnTo>
                  <a:lnTo>
                    <a:pt x="355" y="662"/>
                  </a:lnTo>
                  <a:lnTo>
                    <a:pt x="355" y="653"/>
                  </a:lnTo>
                  <a:lnTo>
                    <a:pt x="355" y="643"/>
                  </a:lnTo>
                  <a:lnTo>
                    <a:pt x="345" y="633"/>
                  </a:lnTo>
                  <a:lnTo>
                    <a:pt x="345" y="624"/>
                  </a:lnTo>
                  <a:lnTo>
                    <a:pt x="336" y="612"/>
                  </a:lnTo>
                  <a:lnTo>
                    <a:pt x="336" y="603"/>
                  </a:lnTo>
                  <a:lnTo>
                    <a:pt x="326" y="593"/>
                  </a:lnTo>
                  <a:lnTo>
                    <a:pt x="316" y="583"/>
                  </a:lnTo>
                  <a:lnTo>
                    <a:pt x="307" y="574"/>
                  </a:lnTo>
                  <a:lnTo>
                    <a:pt x="297" y="574"/>
                  </a:lnTo>
                  <a:lnTo>
                    <a:pt x="288" y="564"/>
                  </a:lnTo>
                  <a:lnTo>
                    <a:pt x="278" y="553"/>
                  </a:lnTo>
                  <a:lnTo>
                    <a:pt x="268" y="553"/>
                  </a:lnTo>
                  <a:lnTo>
                    <a:pt x="268" y="543"/>
                  </a:lnTo>
                  <a:lnTo>
                    <a:pt x="259" y="543"/>
                  </a:lnTo>
                  <a:lnTo>
                    <a:pt x="259" y="534"/>
                  </a:lnTo>
                  <a:lnTo>
                    <a:pt x="249" y="534"/>
                  </a:lnTo>
                  <a:lnTo>
                    <a:pt x="240" y="534"/>
                  </a:lnTo>
                  <a:lnTo>
                    <a:pt x="240" y="524"/>
                  </a:lnTo>
                  <a:lnTo>
                    <a:pt x="230" y="524"/>
                  </a:lnTo>
                  <a:lnTo>
                    <a:pt x="230" y="514"/>
                  </a:lnTo>
                  <a:lnTo>
                    <a:pt x="221" y="505"/>
                  </a:lnTo>
                  <a:lnTo>
                    <a:pt x="211" y="505"/>
                  </a:lnTo>
                  <a:lnTo>
                    <a:pt x="201" y="505"/>
                  </a:lnTo>
                  <a:lnTo>
                    <a:pt x="192" y="514"/>
                  </a:lnTo>
                  <a:lnTo>
                    <a:pt x="182" y="514"/>
                  </a:lnTo>
                  <a:lnTo>
                    <a:pt x="182" y="505"/>
                  </a:lnTo>
                  <a:lnTo>
                    <a:pt x="173" y="505"/>
                  </a:lnTo>
                  <a:lnTo>
                    <a:pt x="173" y="493"/>
                  </a:lnTo>
                  <a:lnTo>
                    <a:pt x="163" y="484"/>
                  </a:lnTo>
                  <a:lnTo>
                    <a:pt x="163" y="474"/>
                  </a:lnTo>
                  <a:lnTo>
                    <a:pt x="153" y="474"/>
                  </a:lnTo>
                  <a:lnTo>
                    <a:pt x="153" y="464"/>
                  </a:lnTo>
                  <a:lnTo>
                    <a:pt x="144" y="464"/>
                  </a:lnTo>
                  <a:lnTo>
                    <a:pt x="144" y="455"/>
                  </a:lnTo>
                  <a:lnTo>
                    <a:pt x="134" y="445"/>
                  </a:lnTo>
                  <a:lnTo>
                    <a:pt x="134" y="436"/>
                  </a:lnTo>
                  <a:lnTo>
                    <a:pt x="134" y="424"/>
                  </a:lnTo>
                  <a:lnTo>
                    <a:pt x="125" y="415"/>
                  </a:lnTo>
                  <a:lnTo>
                    <a:pt x="125" y="405"/>
                  </a:lnTo>
                  <a:lnTo>
                    <a:pt x="115" y="395"/>
                  </a:lnTo>
                  <a:lnTo>
                    <a:pt x="115" y="386"/>
                  </a:lnTo>
                  <a:lnTo>
                    <a:pt x="105" y="386"/>
                  </a:lnTo>
                  <a:lnTo>
                    <a:pt x="105" y="376"/>
                  </a:lnTo>
                  <a:lnTo>
                    <a:pt x="96" y="365"/>
                  </a:lnTo>
                  <a:lnTo>
                    <a:pt x="96" y="355"/>
                  </a:lnTo>
                  <a:lnTo>
                    <a:pt x="86" y="355"/>
                  </a:lnTo>
                  <a:lnTo>
                    <a:pt x="86" y="345"/>
                  </a:lnTo>
                  <a:lnTo>
                    <a:pt x="77" y="345"/>
                  </a:lnTo>
                  <a:lnTo>
                    <a:pt x="67" y="345"/>
                  </a:lnTo>
                  <a:lnTo>
                    <a:pt x="67" y="336"/>
                  </a:lnTo>
                  <a:lnTo>
                    <a:pt x="57" y="326"/>
                  </a:lnTo>
                  <a:lnTo>
                    <a:pt x="48" y="317"/>
                  </a:lnTo>
                  <a:lnTo>
                    <a:pt x="9" y="296"/>
                  </a:lnTo>
                  <a:close/>
                  <a:moveTo>
                    <a:pt x="662" y="1188"/>
                  </a:moveTo>
                  <a:lnTo>
                    <a:pt x="662" y="1177"/>
                  </a:lnTo>
                  <a:lnTo>
                    <a:pt x="662" y="1167"/>
                  </a:lnTo>
                  <a:lnTo>
                    <a:pt x="662" y="1177"/>
                  </a:lnTo>
                  <a:lnTo>
                    <a:pt x="672" y="1188"/>
                  </a:lnTo>
                  <a:lnTo>
                    <a:pt x="662" y="1188"/>
                  </a:lnTo>
                  <a:close/>
                  <a:moveTo>
                    <a:pt x="700" y="1198"/>
                  </a:moveTo>
                  <a:lnTo>
                    <a:pt x="710" y="1188"/>
                  </a:lnTo>
                  <a:lnTo>
                    <a:pt x="719" y="1188"/>
                  </a:lnTo>
                  <a:lnTo>
                    <a:pt x="710" y="1177"/>
                  </a:lnTo>
                  <a:lnTo>
                    <a:pt x="719" y="1177"/>
                  </a:lnTo>
                  <a:lnTo>
                    <a:pt x="729" y="1177"/>
                  </a:lnTo>
                  <a:lnTo>
                    <a:pt x="719" y="1177"/>
                  </a:lnTo>
                  <a:lnTo>
                    <a:pt x="719" y="1188"/>
                  </a:lnTo>
                  <a:lnTo>
                    <a:pt x="710" y="1188"/>
                  </a:lnTo>
                  <a:lnTo>
                    <a:pt x="719" y="1188"/>
                  </a:lnTo>
                  <a:lnTo>
                    <a:pt x="719" y="1198"/>
                  </a:lnTo>
                  <a:lnTo>
                    <a:pt x="710" y="1198"/>
                  </a:lnTo>
                  <a:lnTo>
                    <a:pt x="719" y="1198"/>
                  </a:lnTo>
                  <a:lnTo>
                    <a:pt x="719" y="1207"/>
                  </a:lnTo>
                  <a:lnTo>
                    <a:pt x="710" y="1207"/>
                  </a:lnTo>
                  <a:lnTo>
                    <a:pt x="710" y="1217"/>
                  </a:lnTo>
                  <a:lnTo>
                    <a:pt x="710" y="1207"/>
                  </a:lnTo>
                  <a:lnTo>
                    <a:pt x="710" y="1198"/>
                  </a:lnTo>
                  <a:lnTo>
                    <a:pt x="700" y="1198"/>
                  </a:lnTo>
                  <a:close/>
                  <a:moveTo>
                    <a:pt x="748" y="1157"/>
                  </a:moveTo>
                  <a:lnTo>
                    <a:pt x="748" y="1148"/>
                  </a:lnTo>
                  <a:lnTo>
                    <a:pt x="758" y="1148"/>
                  </a:lnTo>
                  <a:lnTo>
                    <a:pt x="758" y="1157"/>
                  </a:lnTo>
                  <a:lnTo>
                    <a:pt x="748" y="1157"/>
                  </a:lnTo>
                  <a:close/>
                  <a:moveTo>
                    <a:pt x="921" y="1257"/>
                  </a:moveTo>
                  <a:lnTo>
                    <a:pt x="931" y="1257"/>
                  </a:lnTo>
                  <a:lnTo>
                    <a:pt x="931" y="1248"/>
                  </a:lnTo>
                  <a:lnTo>
                    <a:pt x="931" y="1257"/>
                  </a:lnTo>
                  <a:lnTo>
                    <a:pt x="921" y="125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 rot="160035">
              <a:off x="7732511" y="3579041"/>
              <a:ext cx="650697" cy="550091"/>
            </a:xfrm>
            <a:custGeom>
              <a:avLst/>
              <a:gdLst>
                <a:gd name="T0" fmla="*/ 99 w 787"/>
                <a:gd name="T1" fmla="*/ 181 h 753"/>
                <a:gd name="T2" fmla="*/ 87 w 787"/>
                <a:gd name="T3" fmla="*/ 178 h 753"/>
                <a:gd name="T4" fmla="*/ 77 w 787"/>
                <a:gd name="T5" fmla="*/ 173 h 753"/>
                <a:gd name="T6" fmla="*/ 68 w 787"/>
                <a:gd name="T7" fmla="*/ 173 h 753"/>
                <a:gd name="T8" fmla="*/ 58 w 787"/>
                <a:gd name="T9" fmla="*/ 175 h 753"/>
                <a:gd name="T10" fmla="*/ 46 w 787"/>
                <a:gd name="T11" fmla="*/ 166 h 753"/>
                <a:gd name="T12" fmla="*/ 41 w 787"/>
                <a:gd name="T13" fmla="*/ 160 h 753"/>
                <a:gd name="T14" fmla="*/ 39 w 787"/>
                <a:gd name="T15" fmla="*/ 153 h 753"/>
                <a:gd name="T16" fmla="*/ 32 w 787"/>
                <a:gd name="T17" fmla="*/ 151 h 753"/>
                <a:gd name="T18" fmla="*/ 24 w 787"/>
                <a:gd name="T19" fmla="*/ 143 h 753"/>
                <a:gd name="T20" fmla="*/ 12 w 787"/>
                <a:gd name="T21" fmla="*/ 138 h 753"/>
                <a:gd name="T22" fmla="*/ 3 w 787"/>
                <a:gd name="T23" fmla="*/ 138 h 753"/>
                <a:gd name="T24" fmla="*/ 0 w 787"/>
                <a:gd name="T25" fmla="*/ 128 h 753"/>
                <a:gd name="T26" fmla="*/ 8 w 787"/>
                <a:gd name="T27" fmla="*/ 121 h 753"/>
                <a:gd name="T28" fmla="*/ 15 w 787"/>
                <a:gd name="T29" fmla="*/ 119 h 753"/>
                <a:gd name="T30" fmla="*/ 27 w 787"/>
                <a:gd name="T31" fmla="*/ 121 h 753"/>
                <a:gd name="T32" fmla="*/ 36 w 787"/>
                <a:gd name="T33" fmla="*/ 119 h 753"/>
                <a:gd name="T34" fmla="*/ 34 w 787"/>
                <a:gd name="T35" fmla="*/ 109 h 753"/>
                <a:gd name="T36" fmla="*/ 24 w 787"/>
                <a:gd name="T37" fmla="*/ 101 h 753"/>
                <a:gd name="T38" fmla="*/ 17 w 787"/>
                <a:gd name="T39" fmla="*/ 91 h 753"/>
                <a:gd name="T40" fmla="*/ 17 w 787"/>
                <a:gd name="T41" fmla="*/ 81 h 753"/>
                <a:gd name="T42" fmla="*/ 8 w 787"/>
                <a:gd name="T43" fmla="*/ 74 h 753"/>
                <a:gd name="T44" fmla="*/ 15 w 787"/>
                <a:gd name="T45" fmla="*/ 62 h 753"/>
                <a:gd name="T46" fmla="*/ 17 w 787"/>
                <a:gd name="T47" fmla="*/ 49 h 753"/>
                <a:gd name="T48" fmla="*/ 29 w 787"/>
                <a:gd name="T49" fmla="*/ 52 h 753"/>
                <a:gd name="T50" fmla="*/ 39 w 787"/>
                <a:gd name="T51" fmla="*/ 47 h 753"/>
                <a:gd name="T52" fmla="*/ 34 w 787"/>
                <a:gd name="T53" fmla="*/ 34 h 753"/>
                <a:gd name="T54" fmla="*/ 44 w 787"/>
                <a:gd name="T55" fmla="*/ 27 h 753"/>
                <a:gd name="T56" fmla="*/ 51 w 787"/>
                <a:gd name="T57" fmla="*/ 17 h 753"/>
                <a:gd name="T58" fmla="*/ 58 w 787"/>
                <a:gd name="T59" fmla="*/ 15 h 753"/>
                <a:gd name="T60" fmla="*/ 70 w 787"/>
                <a:gd name="T61" fmla="*/ 12 h 753"/>
                <a:gd name="T62" fmla="*/ 80 w 787"/>
                <a:gd name="T63" fmla="*/ 5 h 753"/>
                <a:gd name="T64" fmla="*/ 89 w 787"/>
                <a:gd name="T65" fmla="*/ 0 h 753"/>
                <a:gd name="T66" fmla="*/ 96 w 787"/>
                <a:gd name="T67" fmla="*/ 12 h 753"/>
                <a:gd name="T68" fmla="*/ 103 w 787"/>
                <a:gd name="T69" fmla="*/ 27 h 753"/>
                <a:gd name="T70" fmla="*/ 111 w 787"/>
                <a:gd name="T71" fmla="*/ 40 h 753"/>
                <a:gd name="T72" fmla="*/ 120 w 787"/>
                <a:gd name="T73" fmla="*/ 52 h 753"/>
                <a:gd name="T74" fmla="*/ 130 w 787"/>
                <a:gd name="T75" fmla="*/ 62 h 753"/>
                <a:gd name="T76" fmla="*/ 144 w 787"/>
                <a:gd name="T77" fmla="*/ 72 h 753"/>
                <a:gd name="T78" fmla="*/ 151 w 787"/>
                <a:gd name="T79" fmla="*/ 79 h 753"/>
                <a:gd name="T80" fmla="*/ 161 w 787"/>
                <a:gd name="T81" fmla="*/ 89 h 753"/>
                <a:gd name="T82" fmla="*/ 171 w 787"/>
                <a:gd name="T83" fmla="*/ 96 h 753"/>
                <a:gd name="T84" fmla="*/ 183 w 787"/>
                <a:gd name="T85" fmla="*/ 104 h 753"/>
                <a:gd name="T86" fmla="*/ 190 w 787"/>
                <a:gd name="T87" fmla="*/ 111 h 753"/>
                <a:gd name="T88" fmla="*/ 197 w 787"/>
                <a:gd name="T89" fmla="*/ 126 h 753"/>
                <a:gd name="T90" fmla="*/ 190 w 787"/>
                <a:gd name="T91" fmla="*/ 136 h 753"/>
                <a:gd name="T92" fmla="*/ 185 w 787"/>
                <a:gd name="T93" fmla="*/ 146 h 753"/>
                <a:gd name="T94" fmla="*/ 178 w 787"/>
                <a:gd name="T95" fmla="*/ 153 h 753"/>
                <a:gd name="T96" fmla="*/ 171 w 787"/>
                <a:gd name="T97" fmla="*/ 168 h 753"/>
                <a:gd name="T98" fmla="*/ 163 w 787"/>
                <a:gd name="T99" fmla="*/ 168 h 753"/>
                <a:gd name="T100" fmla="*/ 156 w 787"/>
                <a:gd name="T101" fmla="*/ 156 h 753"/>
                <a:gd name="T102" fmla="*/ 149 w 787"/>
                <a:gd name="T103" fmla="*/ 153 h 753"/>
                <a:gd name="T104" fmla="*/ 142 w 787"/>
                <a:gd name="T105" fmla="*/ 151 h 753"/>
                <a:gd name="T106" fmla="*/ 132 w 787"/>
                <a:gd name="T107" fmla="*/ 160 h 753"/>
                <a:gd name="T108" fmla="*/ 130 w 787"/>
                <a:gd name="T109" fmla="*/ 163 h 753"/>
                <a:gd name="T110" fmla="*/ 135 w 787"/>
                <a:gd name="T111" fmla="*/ 173 h 753"/>
                <a:gd name="T112" fmla="*/ 127 w 787"/>
                <a:gd name="T113" fmla="*/ 175 h 753"/>
                <a:gd name="T114" fmla="*/ 125 w 787"/>
                <a:gd name="T115" fmla="*/ 183 h 753"/>
                <a:gd name="T116" fmla="*/ 120 w 787"/>
                <a:gd name="T117" fmla="*/ 183 h 753"/>
                <a:gd name="T118" fmla="*/ 113 w 787"/>
                <a:gd name="T119" fmla="*/ 185 h 7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7"/>
                <a:gd name="T181" fmla="*/ 0 h 753"/>
                <a:gd name="T182" fmla="*/ 787 w 787"/>
                <a:gd name="T183" fmla="*/ 753 h 7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7" h="753">
                  <a:moveTo>
                    <a:pt x="422" y="743"/>
                  </a:moveTo>
                  <a:lnTo>
                    <a:pt x="412" y="743"/>
                  </a:lnTo>
                  <a:lnTo>
                    <a:pt x="412" y="734"/>
                  </a:lnTo>
                  <a:lnTo>
                    <a:pt x="412" y="724"/>
                  </a:lnTo>
                  <a:lnTo>
                    <a:pt x="403" y="724"/>
                  </a:lnTo>
                  <a:lnTo>
                    <a:pt x="393" y="724"/>
                  </a:lnTo>
                  <a:lnTo>
                    <a:pt x="384" y="724"/>
                  </a:lnTo>
                  <a:lnTo>
                    <a:pt x="384" y="713"/>
                  </a:lnTo>
                  <a:lnTo>
                    <a:pt x="374" y="713"/>
                  </a:lnTo>
                  <a:lnTo>
                    <a:pt x="365" y="713"/>
                  </a:lnTo>
                  <a:lnTo>
                    <a:pt x="355" y="713"/>
                  </a:lnTo>
                  <a:lnTo>
                    <a:pt x="345" y="713"/>
                  </a:lnTo>
                  <a:lnTo>
                    <a:pt x="336" y="703"/>
                  </a:lnTo>
                  <a:lnTo>
                    <a:pt x="326" y="693"/>
                  </a:lnTo>
                  <a:lnTo>
                    <a:pt x="326" y="684"/>
                  </a:lnTo>
                  <a:lnTo>
                    <a:pt x="317" y="684"/>
                  </a:lnTo>
                  <a:lnTo>
                    <a:pt x="317" y="693"/>
                  </a:lnTo>
                  <a:lnTo>
                    <a:pt x="307" y="693"/>
                  </a:lnTo>
                  <a:lnTo>
                    <a:pt x="307" y="684"/>
                  </a:lnTo>
                  <a:lnTo>
                    <a:pt x="297" y="674"/>
                  </a:lnTo>
                  <a:lnTo>
                    <a:pt x="288" y="674"/>
                  </a:lnTo>
                  <a:lnTo>
                    <a:pt x="278" y="684"/>
                  </a:lnTo>
                  <a:lnTo>
                    <a:pt x="278" y="693"/>
                  </a:lnTo>
                  <a:lnTo>
                    <a:pt x="269" y="693"/>
                  </a:lnTo>
                  <a:lnTo>
                    <a:pt x="269" y="703"/>
                  </a:lnTo>
                  <a:lnTo>
                    <a:pt x="259" y="703"/>
                  </a:lnTo>
                  <a:lnTo>
                    <a:pt x="249" y="713"/>
                  </a:lnTo>
                  <a:lnTo>
                    <a:pt x="249" y="703"/>
                  </a:lnTo>
                  <a:lnTo>
                    <a:pt x="240" y="713"/>
                  </a:lnTo>
                  <a:lnTo>
                    <a:pt x="230" y="703"/>
                  </a:lnTo>
                  <a:lnTo>
                    <a:pt x="221" y="693"/>
                  </a:lnTo>
                  <a:lnTo>
                    <a:pt x="221" y="684"/>
                  </a:lnTo>
                  <a:lnTo>
                    <a:pt x="211" y="684"/>
                  </a:lnTo>
                  <a:lnTo>
                    <a:pt x="201" y="674"/>
                  </a:lnTo>
                  <a:lnTo>
                    <a:pt x="192" y="674"/>
                  </a:lnTo>
                  <a:lnTo>
                    <a:pt x="182" y="665"/>
                  </a:lnTo>
                  <a:lnTo>
                    <a:pt x="173" y="665"/>
                  </a:lnTo>
                  <a:lnTo>
                    <a:pt x="173" y="674"/>
                  </a:lnTo>
                  <a:lnTo>
                    <a:pt x="163" y="674"/>
                  </a:lnTo>
                  <a:lnTo>
                    <a:pt x="163" y="665"/>
                  </a:lnTo>
                  <a:lnTo>
                    <a:pt x="163" y="653"/>
                  </a:lnTo>
                  <a:lnTo>
                    <a:pt x="163" y="643"/>
                  </a:lnTo>
                  <a:lnTo>
                    <a:pt x="153" y="643"/>
                  </a:lnTo>
                  <a:lnTo>
                    <a:pt x="163" y="643"/>
                  </a:lnTo>
                  <a:lnTo>
                    <a:pt x="163" y="634"/>
                  </a:lnTo>
                  <a:lnTo>
                    <a:pt x="163" y="624"/>
                  </a:lnTo>
                  <a:lnTo>
                    <a:pt x="163" y="615"/>
                  </a:lnTo>
                  <a:lnTo>
                    <a:pt x="153" y="615"/>
                  </a:lnTo>
                  <a:lnTo>
                    <a:pt x="144" y="615"/>
                  </a:lnTo>
                  <a:lnTo>
                    <a:pt x="144" y="605"/>
                  </a:lnTo>
                  <a:lnTo>
                    <a:pt x="134" y="605"/>
                  </a:lnTo>
                  <a:lnTo>
                    <a:pt x="134" y="595"/>
                  </a:lnTo>
                  <a:lnTo>
                    <a:pt x="125" y="595"/>
                  </a:lnTo>
                  <a:lnTo>
                    <a:pt x="125" y="605"/>
                  </a:lnTo>
                  <a:lnTo>
                    <a:pt x="125" y="595"/>
                  </a:lnTo>
                  <a:lnTo>
                    <a:pt x="115" y="595"/>
                  </a:lnTo>
                  <a:lnTo>
                    <a:pt x="115" y="584"/>
                  </a:lnTo>
                  <a:lnTo>
                    <a:pt x="105" y="584"/>
                  </a:lnTo>
                  <a:lnTo>
                    <a:pt x="96" y="584"/>
                  </a:lnTo>
                  <a:lnTo>
                    <a:pt x="96" y="574"/>
                  </a:lnTo>
                  <a:lnTo>
                    <a:pt x="86" y="574"/>
                  </a:lnTo>
                  <a:lnTo>
                    <a:pt x="77" y="574"/>
                  </a:lnTo>
                  <a:lnTo>
                    <a:pt x="67" y="574"/>
                  </a:lnTo>
                  <a:lnTo>
                    <a:pt x="67" y="565"/>
                  </a:lnTo>
                  <a:lnTo>
                    <a:pt x="57" y="565"/>
                  </a:lnTo>
                  <a:lnTo>
                    <a:pt x="48" y="555"/>
                  </a:lnTo>
                  <a:lnTo>
                    <a:pt x="38" y="555"/>
                  </a:lnTo>
                  <a:lnTo>
                    <a:pt x="38" y="565"/>
                  </a:lnTo>
                  <a:lnTo>
                    <a:pt x="29" y="565"/>
                  </a:lnTo>
                  <a:lnTo>
                    <a:pt x="19" y="565"/>
                  </a:lnTo>
                  <a:lnTo>
                    <a:pt x="19" y="555"/>
                  </a:lnTo>
                  <a:lnTo>
                    <a:pt x="9" y="555"/>
                  </a:lnTo>
                  <a:lnTo>
                    <a:pt x="9" y="546"/>
                  </a:lnTo>
                  <a:lnTo>
                    <a:pt x="0" y="546"/>
                  </a:lnTo>
                  <a:lnTo>
                    <a:pt x="9" y="536"/>
                  </a:lnTo>
                  <a:lnTo>
                    <a:pt x="0" y="536"/>
                  </a:lnTo>
                  <a:lnTo>
                    <a:pt x="0" y="524"/>
                  </a:lnTo>
                  <a:lnTo>
                    <a:pt x="0" y="515"/>
                  </a:lnTo>
                  <a:lnTo>
                    <a:pt x="0" y="505"/>
                  </a:lnTo>
                  <a:lnTo>
                    <a:pt x="0" y="496"/>
                  </a:lnTo>
                  <a:lnTo>
                    <a:pt x="9" y="496"/>
                  </a:lnTo>
                  <a:lnTo>
                    <a:pt x="19" y="496"/>
                  </a:lnTo>
                  <a:lnTo>
                    <a:pt x="19" y="486"/>
                  </a:lnTo>
                  <a:lnTo>
                    <a:pt x="29" y="486"/>
                  </a:lnTo>
                  <a:lnTo>
                    <a:pt x="29" y="476"/>
                  </a:lnTo>
                  <a:lnTo>
                    <a:pt x="29" y="467"/>
                  </a:lnTo>
                  <a:lnTo>
                    <a:pt x="38" y="467"/>
                  </a:lnTo>
                  <a:lnTo>
                    <a:pt x="48" y="467"/>
                  </a:lnTo>
                  <a:lnTo>
                    <a:pt x="57" y="467"/>
                  </a:lnTo>
                  <a:lnTo>
                    <a:pt x="57" y="476"/>
                  </a:lnTo>
                  <a:lnTo>
                    <a:pt x="67" y="476"/>
                  </a:lnTo>
                  <a:lnTo>
                    <a:pt x="77" y="476"/>
                  </a:lnTo>
                  <a:lnTo>
                    <a:pt x="86" y="476"/>
                  </a:lnTo>
                  <a:lnTo>
                    <a:pt x="86" y="486"/>
                  </a:lnTo>
                  <a:lnTo>
                    <a:pt x="96" y="486"/>
                  </a:lnTo>
                  <a:lnTo>
                    <a:pt x="105" y="486"/>
                  </a:lnTo>
                  <a:lnTo>
                    <a:pt x="105" y="476"/>
                  </a:lnTo>
                  <a:lnTo>
                    <a:pt x="115" y="486"/>
                  </a:lnTo>
                  <a:lnTo>
                    <a:pt x="125" y="486"/>
                  </a:lnTo>
                  <a:lnTo>
                    <a:pt x="125" y="476"/>
                  </a:lnTo>
                  <a:lnTo>
                    <a:pt x="134" y="476"/>
                  </a:lnTo>
                  <a:lnTo>
                    <a:pt x="144" y="476"/>
                  </a:lnTo>
                  <a:lnTo>
                    <a:pt x="144" y="467"/>
                  </a:lnTo>
                  <a:lnTo>
                    <a:pt x="144" y="455"/>
                  </a:lnTo>
                  <a:lnTo>
                    <a:pt x="153" y="455"/>
                  </a:lnTo>
                  <a:lnTo>
                    <a:pt x="153" y="446"/>
                  </a:lnTo>
                  <a:lnTo>
                    <a:pt x="144" y="446"/>
                  </a:lnTo>
                  <a:lnTo>
                    <a:pt x="134" y="436"/>
                  </a:lnTo>
                  <a:lnTo>
                    <a:pt x="134" y="427"/>
                  </a:lnTo>
                  <a:lnTo>
                    <a:pt x="125" y="427"/>
                  </a:lnTo>
                  <a:lnTo>
                    <a:pt x="115" y="427"/>
                  </a:lnTo>
                  <a:lnTo>
                    <a:pt x="105" y="417"/>
                  </a:lnTo>
                  <a:lnTo>
                    <a:pt x="105" y="407"/>
                  </a:lnTo>
                  <a:lnTo>
                    <a:pt x="96" y="407"/>
                  </a:lnTo>
                  <a:lnTo>
                    <a:pt x="96" y="396"/>
                  </a:lnTo>
                  <a:lnTo>
                    <a:pt x="86" y="396"/>
                  </a:lnTo>
                  <a:lnTo>
                    <a:pt x="86" y="386"/>
                  </a:lnTo>
                  <a:lnTo>
                    <a:pt x="86" y="377"/>
                  </a:lnTo>
                  <a:lnTo>
                    <a:pt x="77" y="367"/>
                  </a:lnTo>
                  <a:lnTo>
                    <a:pt x="67" y="367"/>
                  </a:lnTo>
                  <a:lnTo>
                    <a:pt x="57" y="357"/>
                  </a:lnTo>
                  <a:lnTo>
                    <a:pt x="48" y="348"/>
                  </a:lnTo>
                  <a:lnTo>
                    <a:pt x="57" y="348"/>
                  </a:lnTo>
                  <a:lnTo>
                    <a:pt x="57" y="338"/>
                  </a:lnTo>
                  <a:lnTo>
                    <a:pt x="67" y="338"/>
                  </a:lnTo>
                  <a:lnTo>
                    <a:pt x="67" y="327"/>
                  </a:lnTo>
                  <a:lnTo>
                    <a:pt x="67" y="317"/>
                  </a:lnTo>
                  <a:lnTo>
                    <a:pt x="57" y="317"/>
                  </a:lnTo>
                  <a:lnTo>
                    <a:pt x="48" y="317"/>
                  </a:lnTo>
                  <a:lnTo>
                    <a:pt x="48" y="308"/>
                  </a:lnTo>
                  <a:lnTo>
                    <a:pt x="38" y="298"/>
                  </a:lnTo>
                  <a:lnTo>
                    <a:pt x="29" y="298"/>
                  </a:lnTo>
                  <a:lnTo>
                    <a:pt x="38" y="288"/>
                  </a:lnTo>
                  <a:lnTo>
                    <a:pt x="48" y="279"/>
                  </a:lnTo>
                  <a:lnTo>
                    <a:pt x="57" y="279"/>
                  </a:lnTo>
                  <a:lnTo>
                    <a:pt x="57" y="267"/>
                  </a:lnTo>
                  <a:lnTo>
                    <a:pt x="57" y="258"/>
                  </a:lnTo>
                  <a:lnTo>
                    <a:pt x="57" y="248"/>
                  </a:lnTo>
                  <a:lnTo>
                    <a:pt x="57" y="238"/>
                  </a:lnTo>
                  <a:lnTo>
                    <a:pt x="48" y="238"/>
                  </a:lnTo>
                  <a:lnTo>
                    <a:pt x="57" y="229"/>
                  </a:lnTo>
                  <a:lnTo>
                    <a:pt x="57" y="219"/>
                  </a:lnTo>
                  <a:lnTo>
                    <a:pt x="67" y="210"/>
                  </a:lnTo>
                  <a:lnTo>
                    <a:pt x="67" y="198"/>
                  </a:lnTo>
                  <a:lnTo>
                    <a:pt x="67" y="210"/>
                  </a:lnTo>
                  <a:lnTo>
                    <a:pt x="77" y="210"/>
                  </a:lnTo>
                  <a:lnTo>
                    <a:pt x="86" y="210"/>
                  </a:lnTo>
                  <a:lnTo>
                    <a:pt x="96" y="210"/>
                  </a:lnTo>
                  <a:lnTo>
                    <a:pt x="105" y="210"/>
                  </a:lnTo>
                  <a:lnTo>
                    <a:pt x="115" y="210"/>
                  </a:lnTo>
                  <a:lnTo>
                    <a:pt x="125" y="210"/>
                  </a:lnTo>
                  <a:lnTo>
                    <a:pt x="134" y="210"/>
                  </a:lnTo>
                  <a:lnTo>
                    <a:pt x="144" y="210"/>
                  </a:lnTo>
                  <a:lnTo>
                    <a:pt x="144" y="198"/>
                  </a:lnTo>
                  <a:lnTo>
                    <a:pt x="153" y="198"/>
                  </a:lnTo>
                  <a:lnTo>
                    <a:pt x="153" y="189"/>
                  </a:lnTo>
                  <a:lnTo>
                    <a:pt x="153" y="179"/>
                  </a:lnTo>
                  <a:lnTo>
                    <a:pt x="153" y="169"/>
                  </a:lnTo>
                  <a:lnTo>
                    <a:pt x="144" y="160"/>
                  </a:lnTo>
                  <a:lnTo>
                    <a:pt x="134" y="160"/>
                  </a:lnTo>
                  <a:lnTo>
                    <a:pt x="134" y="150"/>
                  </a:lnTo>
                  <a:lnTo>
                    <a:pt x="134" y="139"/>
                  </a:lnTo>
                  <a:lnTo>
                    <a:pt x="144" y="139"/>
                  </a:lnTo>
                  <a:lnTo>
                    <a:pt x="153" y="129"/>
                  </a:lnTo>
                  <a:lnTo>
                    <a:pt x="163" y="129"/>
                  </a:lnTo>
                  <a:lnTo>
                    <a:pt x="173" y="129"/>
                  </a:lnTo>
                  <a:lnTo>
                    <a:pt x="163" y="119"/>
                  </a:lnTo>
                  <a:lnTo>
                    <a:pt x="173" y="110"/>
                  </a:lnTo>
                  <a:lnTo>
                    <a:pt x="182" y="110"/>
                  </a:lnTo>
                  <a:lnTo>
                    <a:pt x="192" y="110"/>
                  </a:lnTo>
                  <a:lnTo>
                    <a:pt x="192" y="100"/>
                  </a:lnTo>
                  <a:lnTo>
                    <a:pt x="192" y="91"/>
                  </a:lnTo>
                  <a:lnTo>
                    <a:pt x="192" y="81"/>
                  </a:lnTo>
                  <a:lnTo>
                    <a:pt x="201" y="70"/>
                  </a:lnTo>
                  <a:lnTo>
                    <a:pt x="211" y="60"/>
                  </a:lnTo>
                  <a:lnTo>
                    <a:pt x="201" y="60"/>
                  </a:lnTo>
                  <a:lnTo>
                    <a:pt x="211" y="60"/>
                  </a:lnTo>
                  <a:lnTo>
                    <a:pt x="221" y="70"/>
                  </a:lnTo>
                  <a:lnTo>
                    <a:pt x="230" y="70"/>
                  </a:lnTo>
                  <a:lnTo>
                    <a:pt x="230" y="60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59" y="60"/>
                  </a:lnTo>
                  <a:lnTo>
                    <a:pt x="269" y="60"/>
                  </a:lnTo>
                  <a:lnTo>
                    <a:pt x="269" y="50"/>
                  </a:lnTo>
                  <a:lnTo>
                    <a:pt x="278" y="50"/>
                  </a:lnTo>
                  <a:lnTo>
                    <a:pt x="278" y="41"/>
                  </a:lnTo>
                  <a:lnTo>
                    <a:pt x="278" y="31"/>
                  </a:lnTo>
                  <a:lnTo>
                    <a:pt x="288" y="31"/>
                  </a:lnTo>
                  <a:lnTo>
                    <a:pt x="297" y="31"/>
                  </a:lnTo>
                  <a:lnTo>
                    <a:pt x="307" y="31"/>
                  </a:lnTo>
                  <a:lnTo>
                    <a:pt x="317" y="22"/>
                  </a:lnTo>
                  <a:lnTo>
                    <a:pt x="326" y="22"/>
                  </a:lnTo>
                  <a:lnTo>
                    <a:pt x="326" y="10"/>
                  </a:lnTo>
                  <a:lnTo>
                    <a:pt x="336" y="10"/>
                  </a:lnTo>
                  <a:lnTo>
                    <a:pt x="345" y="1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65" y="0"/>
                  </a:lnTo>
                  <a:lnTo>
                    <a:pt x="374" y="0"/>
                  </a:lnTo>
                  <a:lnTo>
                    <a:pt x="374" y="10"/>
                  </a:lnTo>
                  <a:lnTo>
                    <a:pt x="384" y="31"/>
                  </a:lnTo>
                  <a:lnTo>
                    <a:pt x="384" y="41"/>
                  </a:lnTo>
                  <a:lnTo>
                    <a:pt x="384" y="50"/>
                  </a:lnTo>
                  <a:lnTo>
                    <a:pt x="393" y="60"/>
                  </a:lnTo>
                  <a:lnTo>
                    <a:pt x="393" y="70"/>
                  </a:lnTo>
                  <a:lnTo>
                    <a:pt x="403" y="81"/>
                  </a:lnTo>
                  <a:lnTo>
                    <a:pt x="403" y="91"/>
                  </a:lnTo>
                  <a:lnTo>
                    <a:pt x="412" y="100"/>
                  </a:lnTo>
                  <a:lnTo>
                    <a:pt x="412" y="110"/>
                  </a:lnTo>
                  <a:lnTo>
                    <a:pt x="412" y="119"/>
                  </a:lnTo>
                  <a:lnTo>
                    <a:pt x="422" y="119"/>
                  </a:lnTo>
                  <a:lnTo>
                    <a:pt x="422" y="129"/>
                  </a:lnTo>
                  <a:lnTo>
                    <a:pt x="432" y="139"/>
                  </a:lnTo>
                  <a:lnTo>
                    <a:pt x="441" y="150"/>
                  </a:lnTo>
                  <a:lnTo>
                    <a:pt x="441" y="160"/>
                  </a:lnTo>
                  <a:lnTo>
                    <a:pt x="451" y="169"/>
                  </a:lnTo>
                  <a:lnTo>
                    <a:pt x="451" y="179"/>
                  </a:lnTo>
                  <a:lnTo>
                    <a:pt x="460" y="189"/>
                  </a:lnTo>
                  <a:lnTo>
                    <a:pt x="470" y="189"/>
                  </a:lnTo>
                  <a:lnTo>
                    <a:pt x="470" y="198"/>
                  </a:lnTo>
                  <a:lnTo>
                    <a:pt x="480" y="210"/>
                  </a:lnTo>
                  <a:lnTo>
                    <a:pt x="489" y="219"/>
                  </a:lnTo>
                  <a:lnTo>
                    <a:pt x="499" y="229"/>
                  </a:lnTo>
                  <a:lnTo>
                    <a:pt x="499" y="238"/>
                  </a:lnTo>
                  <a:lnTo>
                    <a:pt x="508" y="238"/>
                  </a:lnTo>
                  <a:lnTo>
                    <a:pt x="508" y="248"/>
                  </a:lnTo>
                  <a:lnTo>
                    <a:pt x="518" y="248"/>
                  </a:lnTo>
                  <a:lnTo>
                    <a:pt x="528" y="258"/>
                  </a:lnTo>
                  <a:lnTo>
                    <a:pt x="537" y="267"/>
                  </a:lnTo>
                  <a:lnTo>
                    <a:pt x="547" y="279"/>
                  </a:lnTo>
                  <a:lnTo>
                    <a:pt x="556" y="279"/>
                  </a:lnTo>
                  <a:lnTo>
                    <a:pt x="566" y="288"/>
                  </a:lnTo>
                  <a:lnTo>
                    <a:pt x="576" y="288"/>
                  </a:lnTo>
                  <a:lnTo>
                    <a:pt x="576" y="298"/>
                  </a:lnTo>
                  <a:lnTo>
                    <a:pt x="585" y="298"/>
                  </a:lnTo>
                  <a:lnTo>
                    <a:pt x="585" y="308"/>
                  </a:lnTo>
                  <a:lnTo>
                    <a:pt x="595" y="308"/>
                  </a:lnTo>
                  <a:lnTo>
                    <a:pt x="604" y="308"/>
                  </a:lnTo>
                  <a:lnTo>
                    <a:pt x="604" y="317"/>
                  </a:lnTo>
                  <a:lnTo>
                    <a:pt x="614" y="317"/>
                  </a:lnTo>
                  <a:lnTo>
                    <a:pt x="614" y="327"/>
                  </a:lnTo>
                  <a:lnTo>
                    <a:pt x="624" y="338"/>
                  </a:lnTo>
                  <a:lnTo>
                    <a:pt x="624" y="348"/>
                  </a:lnTo>
                  <a:lnTo>
                    <a:pt x="633" y="348"/>
                  </a:lnTo>
                  <a:lnTo>
                    <a:pt x="643" y="357"/>
                  </a:lnTo>
                  <a:lnTo>
                    <a:pt x="652" y="367"/>
                  </a:lnTo>
                  <a:lnTo>
                    <a:pt x="652" y="377"/>
                  </a:lnTo>
                  <a:lnTo>
                    <a:pt x="662" y="377"/>
                  </a:lnTo>
                  <a:lnTo>
                    <a:pt x="662" y="386"/>
                  </a:lnTo>
                  <a:lnTo>
                    <a:pt x="672" y="386"/>
                  </a:lnTo>
                  <a:lnTo>
                    <a:pt x="681" y="386"/>
                  </a:lnTo>
                  <a:lnTo>
                    <a:pt x="681" y="396"/>
                  </a:lnTo>
                  <a:lnTo>
                    <a:pt x="691" y="396"/>
                  </a:lnTo>
                  <a:lnTo>
                    <a:pt x="700" y="407"/>
                  </a:lnTo>
                  <a:lnTo>
                    <a:pt x="710" y="407"/>
                  </a:lnTo>
                  <a:lnTo>
                    <a:pt x="720" y="417"/>
                  </a:lnTo>
                  <a:lnTo>
                    <a:pt x="729" y="417"/>
                  </a:lnTo>
                  <a:lnTo>
                    <a:pt x="739" y="417"/>
                  </a:lnTo>
                  <a:lnTo>
                    <a:pt x="739" y="427"/>
                  </a:lnTo>
                  <a:lnTo>
                    <a:pt x="748" y="427"/>
                  </a:lnTo>
                  <a:lnTo>
                    <a:pt x="758" y="427"/>
                  </a:lnTo>
                  <a:lnTo>
                    <a:pt x="758" y="436"/>
                  </a:lnTo>
                  <a:lnTo>
                    <a:pt x="758" y="446"/>
                  </a:lnTo>
                  <a:lnTo>
                    <a:pt x="758" y="467"/>
                  </a:lnTo>
                  <a:lnTo>
                    <a:pt x="758" y="476"/>
                  </a:lnTo>
                  <a:lnTo>
                    <a:pt x="777" y="486"/>
                  </a:lnTo>
                  <a:lnTo>
                    <a:pt x="787" y="486"/>
                  </a:lnTo>
                  <a:lnTo>
                    <a:pt x="777" y="505"/>
                  </a:lnTo>
                  <a:lnTo>
                    <a:pt x="787" y="505"/>
                  </a:lnTo>
                  <a:lnTo>
                    <a:pt x="787" y="515"/>
                  </a:lnTo>
                  <a:lnTo>
                    <a:pt x="777" y="515"/>
                  </a:lnTo>
                  <a:lnTo>
                    <a:pt x="777" y="524"/>
                  </a:lnTo>
                  <a:lnTo>
                    <a:pt x="768" y="524"/>
                  </a:lnTo>
                  <a:lnTo>
                    <a:pt x="768" y="536"/>
                  </a:lnTo>
                  <a:lnTo>
                    <a:pt x="758" y="546"/>
                  </a:lnTo>
                  <a:lnTo>
                    <a:pt x="748" y="555"/>
                  </a:lnTo>
                  <a:lnTo>
                    <a:pt x="748" y="565"/>
                  </a:lnTo>
                  <a:lnTo>
                    <a:pt x="739" y="565"/>
                  </a:lnTo>
                  <a:lnTo>
                    <a:pt x="739" y="574"/>
                  </a:lnTo>
                  <a:lnTo>
                    <a:pt x="748" y="574"/>
                  </a:lnTo>
                  <a:lnTo>
                    <a:pt x="739" y="584"/>
                  </a:lnTo>
                  <a:lnTo>
                    <a:pt x="739" y="595"/>
                  </a:lnTo>
                  <a:lnTo>
                    <a:pt x="729" y="595"/>
                  </a:lnTo>
                  <a:lnTo>
                    <a:pt x="720" y="595"/>
                  </a:lnTo>
                  <a:lnTo>
                    <a:pt x="720" y="605"/>
                  </a:lnTo>
                  <a:lnTo>
                    <a:pt x="720" y="615"/>
                  </a:lnTo>
                  <a:lnTo>
                    <a:pt x="710" y="615"/>
                  </a:lnTo>
                  <a:lnTo>
                    <a:pt x="710" y="624"/>
                  </a:lnTo>
                  <a:lnTo>
                    <a:pt x="710" y="634"/>
                  </a:lnTo>
                  <a:lnTo>
                    <a:pt x="700" y="643"/>
                  </a:lnTo>
                  <a:lnTo>
                    <a:pt x="691" y="653"/>
                  </a:lnTo>
                  <a:lnTo>
                    <a:pt x="691" y="665"/>
                  </a:lnTo>
                  <a:lnTo>
                    <a:pt x="681" y="674"/>
                  </a:lnTo>
                  <a:lnTo>
                    <a:pt x="672" y="684"/>
                  </a:lnTo>
                  <a:lnTo>
                    <a:pt x="662" y="684"/>
                  </a:lnTo>
                  <a:lnTo>
                    <a:pt x="652" y="684"/>
                  </a:lnTo>
                  <a:lnTo>
                    <a:pt x="652" y="674"/>
                  </a:lnTo>
                  <a:lnTo>
                    <a:pt x="662" y="674"/>
                  </a:lnTo>
                  <a:lnTo>
                    <a:pt x="652" y="674"/>
                  </a:lnTo>
                  <a:lnTo>
                    <a:pt x="652" y="665"/>
                  </a:lnTo>
                  <a:lnTo>
                    <a:pt x="652" y="653"/>
                  </a:lnTo>
                  <a:lnTo>
                    <a:pt x="643" y="643"/>
                  </a:lnTo>
                  <a:lnTo>
                    <a:pt x="643" y="634"/>
                  </a:lnTo>
                  <a:lnTo>
                    <a:pt x="633" y="634"/>
                  </a:lnTo>
                  <a:lnTo>
                    <a:pt x="624" y="624"/>
                  </a:lnTo>
                  <a:lnTo>
                    <a:pt x="624" y="615"/>
                  </a:lnTo>
                  <a:lnTo>
                    <a:pt x="614" y="615"/>
                  </a:lnTo>
                  <a:lnTo>
                    <a:pt x="604" y="615"/>
                  </a:lnTo>
                  <a:lnTo>
                    <a:pt x="604" y="624"/>
                  </a:lnTo>
                  <a:lnTo>
                    <a:pt x="595" y="624"/>
                  </a:lnTo>
                  <a:lnTo>
                    <a:pt x="595" y="615"/>
                  </a:lnTo>
                  <a:lnTo>
                    <a:pt x="585" y="615"/>
                  </a:lnTo>
                  <a:lnTo>
                    <a:pt x="585" y="605"/>
                  </a:lnTo>
                  <a:lnTo>
                    <a:pt x="576" y="605"/>
                  </a:lnTo>
                  <a:lnTo>
                    <a:pt x="566" y="605"/>
                  </a:lnTo>
                  <a:lnTo>
                    <a:pt x="566" y="595"/>
                  </a:lnTo>
                  <a:lnTo>
                    <a:pt x="566" y="605"/>
                  </a:lnTo>
                  <a:lnTo>
                    <a:pt x="566" y="615"/>
                  </a:lnTo>
                  <a:lnTo>
                    <a:pt x="556" y="615"/>
                  </a:lnTo>
                  <a:lnTo>
                    <a:pt x="547" y="624"/>
                  </a:lnTo>
                  <a:lnTo>
                    <a:pt x="547" y="634"/>
                  </a:lnTo>
                  <a:lnTo>
                    <a:pt x="537" y="634"/>
                  </a:lnTo>
                  <a:lnTo>
                    <a:pt x="528" y="643"/>
                  </a:lnTo>
                  <a:lnTo>
                    <a:pt x="528" y="653"/>
                  </a:lnTo>
                  <a:lnTo>
                    <a:pt x="528" y="643"/>
                  </a:lnTo>
                  <a:lnTo>
                    <a:pt x="518" y="643"/>
                  </a:lnTo>
                  <a:lnTo>
                    <a:pt x="518" y="653"/>
                  </a:lnTo>
                  <a:lnTo>
                    <a:pt x="518" y="643"/>
                  </a:lnTo>
                  <a:lnTo>
                    <a:pt x="518" y="653"/>
                  </a:lnTo>
                  <a:lnTo>
                    <a:pt x="508" y="653"/>
                  </a:lnTo>
                  <a:lnTo>
                    <a:pt x="518" y="665"/>
                  </a:lnTo>
                  <a:lnTo>
                    <a:pt x="518" y="674"/>
                  </a:lnTo>
                  <a:lnTo>
                    <a:pt x="518" y="684"/>
                  </a:lnTo>
                  <a:lnTo>
                    <a:pt x="528" y="684"/>
                  </a:lnTo>
                  <a:lnTo>
                    <a:pt x="537" y="693"/>
                  </a:lnTo>
                  <a:lnTo>
                    <a:pt x="537" y="703"/>
                  </a:lnTo>
                  <a:lnTo>
                    <a:pt x="528" y="703"/>
                  </a:lnTo>
                  <a:lnTo>
                    <a:pt x="528" y="693"/>
                  </a:lnTo>
                  <a:lnTo>
                    <a:pt x="518" y="693"/>
                  </a:lnTo>
                  <a:lnTo>
                    <a:pt x="518" y="703"/>
                  </a:lnTo>
                  <a:lnTo>
                    <a:pt x="508" y="703"/>
                  </a:lnTo>
                  <a:lnTo>
                    <a:pt x="499" y="703"/>
                  </a:lnTo>
                  <a:lnTo>
                    <a:pt x="499" y="713"/>
                  </a:lnTo>
                  <a:lnTo>
                    <a:pt x="508" y="713"/>
                  </a:lnTo>
                  <a:lnTo>
                    <a:pt x="508" y="724"/>
                  </a:lnTo>
                  <a:lnTo>
                    <a:pt x="499" y="724"/>
                  </a:lnTo>
                  <a:lnTo>
                    <a:pt x="499" y="734"/>
                  </a:lnTo>
                  <a:lnTo>
                    <a:pt x="499" y="724"/>
                  </a:lnTo>
                  <a:lnTo>
                    <a:pt x="489" y="724"/>
                  </a:lnTo>
                  <a:lnTo>
                    <a:pt x="489" y="713"/>
                  </a:lnTo>
                  <a:lnTo>
                    <a:pt x="480" y="713"/>
                  </a:lnTo>
                  <a:lnTo>
                    <a:pt x="470" y="734"/>
                  </a:lnTo>
                  <a:lnTo>
                    <a:pt x="480" y="734"/>
                  </a:lnTo>
                  <a:lnTo>
                    <a:pt x="470" y="734"/>
                  </a:lnTo>
                  <a:lnTo>
                    <a:pt x="470" y="743"/>
                  </a:lnTo>
                  <a:lnTo>
                    <a:pt x="460" y="743"/>
                  </a:lnTo>
                  <a:lnTo>
                    <a:pt x="460" y="753"/>
                  </a:lnTo>
                  <a:lnTo>
                    <a:pt x="451" y="753"/>
                  </a:lnTo>
                  <a:lnTo>
                    <a:pt x="451" y="743"/>
                  </a:lnTo>
                  <a:lnTo>
                    <a:pt x="441" y="743"/>
                  </a:lnTo>
                  <a:lnTo>
                    <a:pt x="432" y="743"/>
                  </a:lnTo>
                  <a:lnTo>
                    <a:pt x="422" y="74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gray">
            <a:xfrm rot="160035">
              <a:off x="8071060" y="3944469"/>
              <a:ext cx="450864" cy="327714"/>
            </a:xfrm>
            <a:custGeom>
              <a:avLst/>
              <a:gdLst>
                <a:gd name="T0" fmla="*/ 7 w 547"/>
                <a:gd name="T1" fmla="*/ 68 h 447"/>
                <a:gd name="T2" fmla="*/ 14 w 547"/>
                <a:gd name="T3" fmla="*/ 62 h 447"/>
                <a:gd name="T4" fmla="*/ 19 w 547"/>
                <a:gd name="T5" fmla="*/ 60 h 447"/>
                <a:gd name="T6" fmla="*/ 19 w 547"/>
                <a:gd name="T7" fmla="*/ 58 h 447"/>
                <a:gd name="T8" fmla="*/ 26 w 547"/>
                <a:gd name="T9" fmla="*/ 53 h 447"/>
                <a:gd name="T10" fmla="*/ 24 w 547"/>
                <a:gd name="T11" fmla="*/ 50 h 447"/>
                <a:gd name="T12" fmla="*/ 24 w 547"/>
                <a:gd name="T13" fmla="*/ 40 h 447"/>
                <a:gd name="T14" fmla="*/ 26 w 547"/>
                <a:gd name="T15" fmla="*/ 40 h 447"/>
                <a:gd name="T16" fmla="*/ 36 w 547"/>
                <a:gd name="T17" fmla="*/ 33 h 447"/>
                <a:gd name="T18" fmla="*/ 40 w 547"/>
                <a:gd name="T19" fmla="*/ 30 h 447"/>
                <a:gd name="T20" fmla="*/ 45 w 547"/>
                <a:gd name="T21" fmla="*/ 33 h 447"/>
                <a:gd name="T22" fmla="*/ 55 w 547"/>
                <a:gd name="T23" fmla="*/ 38 h 447"/>
                <a:gd name="T24" fmla="*/ 60 w 547"/>
                <a:gd name="T25" fmla="*/ 47 h 447"/>
                <a:gd name="T26" fmla="*/ 64 w 547"/>
                <a:gd name="T27" fmla="*/ 47 h 447"/>
                <a:gd name="T28" fmla="*/ 72 w 547"/>
                <a:gd name="T29" fmla="*/ 35 h 447"/>
                <a:gd name="T30" fmla="*/ 76 w 547"/>
                <a:gd name="T31" fmla="*/ 28 h 447"/>
                <a:gd name="T32" fmla="*/ 79 w 547"/>
                <a:gd name="T33" fmla="*/ 21 h 447"/>
                <a:gd name="T34" fmla="*/ 86 w 547"/>
                <a:gd name="T35" fmla="*/ 10 h 447"/>
                <a:gd name="T36" fmla="*/ 88 w 547"/>
                <a:gd name="T37" fmla="*/ 6 h 447"/>
                <a:gd name="T38" fmla="*/ 96 w 547"/>
                <a:gd name="T39" fmla="*/ 6 h 447"/>
                <a:gd name="T40" fmla="*/ 105 w 547"/>
                <a:gd name="T41" fmla="*/ 8 h 447"/>
                <a:gd name="T42" fmla="*/ 117 w 547"/>
                <a:gd name="T43" fmla="*/ 10 h 447"/>
                <a:gd name="T44" fmla="*/ 127 w 547"/>
                <a:gd name="T45" fmla="*/ 18 h 447"/>
                <a:gd name="T46" fmla="*/ 132 w 547"/>
                <a:gd name="T47" fmla="*/ 28 h 447"/>
                <a:gd name="T48" fmla="*/ 132 w 547"/>
                <a:gd name="T49" fmla="*/ 40 h 447"/>
                <a:gd name="T50" fmla="*/ 129 w 547"/>
                <a:gd name="T51" fmla="*/ 47 h 447"/>
                <a:gd name="T52" fmla="*/ 134 w 547"/>
                <a:gd name="T53" fmla="*/ 53 h 447"/>
                <a:gd name="T54" fmla="*/ 132 w 547"/>
                <a:gd name="T55" fmla="*/ 60 h 447"/>
                <a:gd name="T56" fmla="*/ 124 w 547"/>
                <a:gd name="T57" fmla="*/ 65 h 447"/>
                <a:gd name="T58" fmla="*/ 120 w 547"/>
                <a:gd name="T59" fmla="*/ 68 h 447"/>
                <a:gd name="T60" fmla="*/ 115 w 547"/>
                <a:gd name="T61" fmla="*/ 68 h 447"/>
                <a:gd name="T62" fmla="*/ 115 w 547"/>
                <a:gd name="T63" fmla="*/ 75 h 447"/>
                <a:gd name="T64" fmla="*/ 117 w 547"/>
                <a:gd name="T65" fmla="*/ 85 h 447"/>
                <a:gd name="T66" fmla="*/ 120 w 547"/>
                <a:gd name="T67" fmla="*/ 90 h 447"/>
                <a:gd name="T68" fmla="*/ 112 w 547"/>
                <a:gd name="T69" fmla="*/ 95 h 447"/>
                <a:gd name="T70" fmla="*/ 105 w 547"/>
                <a:gd name="T71" fmla="*/ 100 h 447"/>
                <a:gd name="T72" fmla="*/ 96 w 547"/>
                <a:gd name="T73" fmla="*/ 97 h 447"/>
                <a:gd name="T74" fmla="*/ 88 w 547"/>
                <a:gd name="T75" fmla="*/ 105 h 447"/>
                <a:gd name="T76" fmla="*/ 81 w 547"/>
                <a:gd name="T77" fmla="*/ 110 h 447"/>
                <a:gd name="T78" fmla="*/ 74 w 547"/>
                <a:gd name="T79" fmla="*/ 110 h 447"/>
                <a:gd name="T80" fmla="*/ 64 w 547"/>
                <a:gd name="T81" fmla="*/ 110 h 447"/>
                <a:gd name="T82" fmla="*/ 57 w 547"/>
                <a:gd name="T83" fmla="*/ 102 h 447"/>
                <a:gd name="T84" fmla="*/ 45 w 547"/>
                <a:gd name="T85" fmla="*/ 100 h 447"/>
                <a:gd name="T86" fmla="*/ 36 w 547"/>
                <a:gd name="T87" fmla="*/ 95 h 447"/>
                <a:gd name="T88" fmla="*/ 31 w 547"/>
                <a:gd name="T89" fmla="*/ 95 h 447"/>
                <a:gd name="T90" fmla="*/ 24 w 547"/>
                <a:gd name="T91" fmla="*/ 95 h 447"/>
                <a:gd name="T92" fmla="*/ 19 w 547"/>
                <a:gd name="T93" fmla="*/ 97 h 447"/>
                <a:gd name="T94" fmla="*/ 19 w 547"/>
                <a:gd name="T95" fmla="*/ 102 h 447"/>
                <a:gd name="T96" fmla="*/ 21 w 547"/>
                <a:gd name="T97" fmla="*/ 112 h 447"/>
                <a:gd name="T98" fmla="*/ 14 w 547"/>
                <a:gd name="T99" fmla="*/ 110 h 447"/>
                <a:gd name="T100" fmla="*/ 7 w 547"/>
                <a:gd name="T101" fmla="*/ 100 h 447"/>
                <a:gd name="T102" fmla="*/ 9 w 547"/>
                <a:gd name="T103" fmla="*/ 92 h 447"/>
                <a:gd name="T104" fmla="*/ 7 w 547"/>
                <a:gd name="T105" fmla="*/ 82 h 447"/>
                <a:gd name="T106" fmla="*/ 7 w 547"/>
                <a:gd name="T107" fmla="*/ 72 h 447"/>
                <a:gd name="T108" fmla="*/ 0 w 547"/>
                <a:gd name="T109" fmla="*/ 65 h 4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7"/>
                <a:gd name="T166" fmla="*/ 0 h 447"/>
                <a:gd name="T167" fmla="*/ 547 w 547"/>
                <a:gd name="T168" fmla="*/ 447 h 4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7" h="447">
                  <a:moveTo>
                    <a:pt x="0" y="259"/>
                  </a:moveTo>
                  <a:lnTo>
                    <a:pt x="10" y="259"/>
                  </a:lnTo>
                  <a:lnTo>
                    <a:pt x="19" y="259"/>
                  </a:lnTo>
                  <a:lnTo>
                    <a:pt x="29" y="259"/>
                  </a:lnTo>
                  <a:lnTo>
                    <a:pt x="29" y="269"/>
                  </a:lnTo>
                  <a:lnTo>
                    <a:pt x="38" y="269"/>
                  </a:lnTo>
                  <a:lnTo>
                    <a:pt x="38" y="259"/>
                  </a:lnTo>
                  <a:lnTo>
                    <a:pt x="48" y="259"/>
                  </a:lnTo>
                  <a:lnTo>
                    <a:pt x="48" y="248"/>
                  </a:lnTo>
                  <a:lnTo>
                    <a:pt x="58" y="248"/>
                  </a:lnTo>
                  <a:lnTo>
                    <a:pt x="48" y="248"/>
                  </a:lnTo>
                  <a:lnTo>
                    <a:pt x="58" y="229"/>
                  </a:lnTo>
                  <a:lnTo>
                    <a:pt x="67" y="229"/>
                  </a:lnTo>
                  <a:lnTo>
                    <a:pt x="67" y="238"/>
                  </a:lnTo>
                  <a:lnTo>
                    <a:pt x="77" y="238"/>
                  </a:lnTo>
                  <a:lnTo>
                    <a:pt x="77" y="248"/>
                  </a:lnTo>
                  <a:lnTo>
                    <a:pt x="77" y="238"/>
                  </a:lnTo>
                  <a:lnTo>
                    <a:pt x="86" y="238"/>
                  </a:lnTo>
                  <a:lnTo>
                    <a:pt x="86" y="229"/>
                  </a:lnTo>
                  <a:lnTo>
                    <a:pt x="77" y="229"/>
                  </a:lnTo>
                  <a:lnTo>
                    <a:pt x="77" y="219"/>
                  </a:lnTo>
                  <a:lnTo>
                    <a:pt x="86" y="219"/>
                  </a:lnTo>
                  <a:lnTo>
                    <a:pt x="96" y="219"/>
                  </a:lnTo>
                  <a:lnTo>
                    <a:pt x="96" y="209"/>
                  </a:lnTo>
                  <a:lnTo>
                    <a:pt x="106" y="209"/>
                  </a:lnTo>
                  <a:lnTo>
                    <a:pt x="106" y="219"/>
                  </a:lnTo>
                  <a:lnTo>
                    <a:pt x="115" y="219"/>
                  </a:lnTo>
                  <a:lnTo>
                    <a:pt x="115" y="209"/>
                  </a:lnTo>
                  <a:lnTo>
                    <a:pt x="106" y="200"/>
                  </a:lnTo>
                  <a:lnTo>
                    <a:pt x="96" y="200"/>
                  </a:lnTo>
                  <a:lnTo>
                    <a:pt x="96" y="188"/>
                  </a:lnTo>
                  <a:lnTo>
                    <a:pt x="96" y="179"/>
                  </a:lnTo>
                  <a:lnTo>
                    <a:pt x="86" y="169"/>
                  </a:lnTo>
                  <a:lnTo>
                    <a:pt x="96" y="169"/>
                  </a:lnTo>
                  <a:lnTo>
                    <a:pt x="96" y="159"/>
                  </a:lnTo>
                  <a:lnTo>
                    <a:pt x="96" y="169"/>
                  </a:lnTo>
                  <a:lnTo>
                    <a:pt x="96" y="159"/>
                  </a:lnTo>
                  <a:lnTo>
                    <a:pt x="106" y="159"/>
                  </a:lnTo>
                  <a:lnTo>
                    <a:pt x="106" y="169"/>
                  </a:lnTo>
                  <a:lnTo>
                    <a:pt x="106" y="159"/>
                  </a:lnTo>
                  <a:lnTo>
                    <a:pt x="115" y="150"/>
                  </a:lnTo>
                  <a:lnTo>
                    <a:pt x="125" y="150"/>
                  </a:lnTo>
                  <a:lnTo>
                    <a:pt x="125" y="140"/>
                  </a:lnTo>
                  <a:lnTo>
                    <a:pt x="134" y="131"/>
                  </a:lnTo>
                  <a:lnTo>
                    <a:pt x="144" y="131"/>
                  </a:lnTo>
                  <a:lnTo>
                    <a:pt x="144" y="119"/>
                  </a:lnTo>
                  <a:lnTo>
                    <a:pt x="144" y="110"/>
                  </a:lnTo>
                  <a:lnTo>
                    <a:pt x="144" y="119"/>
                  </a:lnTo>
                  <a:lnTo>
                    <a:pt x="154" y="119"/>
                  </a:lnTo>
                  <a:lnTo>
                    <a:pt x="163" y="119"/>
                  </a:lnTo>
                  <a:lnTo>
                    <a:pt x="163" y="131"/>
                  </a:lnTo>
                  <a:lnTo>
                    <a:pt x="173" y="131"/>
                  </a:lnTo>
                  <a:lnTo>
                    <a:pt x="173" y="140"/>
                  </a:lnTo>
                  <a:lnTo>
                    <a:pt x="182" y="140"/>
                  </a:lnTo>
                  <a:lnTo>
                    <a:pt x="182" y="131"/>
                  </a:lnTo>
                  <a:lnTo>
                    <a:pt x="192" y="131"/>
                  </a:lnTo>
                  <a:lnTo>
                    <a:pt x="202" y="131"/>
                  </a:lnTo>
                  <a:lnTo>
                    <a:pt x="202" y="140"/>
                  </a:lnTo>
                  <a:lnTo>
                    <a:pt x="211" y="150"/>
                  </a:lnTo>
                  <a:lnTo>
                    <a:pt x="221" y="150"/>
                  </a:lnTo>
                  <a:lnTo>
                    <a:pt x="221" y="159"/>
                  </a:lnTo>
                  <a:lnTo>
                    <a:pt x="230" y="169"/>
                  </a:lnTo>
                  <a:lnTo>
                    <a:pt x="230" y="179"/>
                  </a:lnTo>
                  <a:lnTo>
                    <a:pt x="230" y="188"/>
                  </a:lnTo>
                  <a:lnTo>
                    <a:pt x="240" y="188"/>
                  </a:lnTo>
                  <a:lnTo>
                    <a:pt x="230" y="188"/>
                  </a:lnTo>
                  <a:lnTo>
                    <a:pt x="230" y="200"/>
                  </a:lnTo>
                  <a:lnTo>
                    <a:pt x="240" y="200"/>
                  </a:lnTo>
                  <a:lnTo>
                    <a:pt x="250" y="200"/>
                  </a:lnTo>
                  <a:lnTo>
                    <a:pt x="259" y="188"/>
                  </a:lnTo>
                  <a:lnTo>
                    <a:pt x="269" y="179"/>
                  </a:lnTo>
                  <a:lnTo>
                    <a:pt x="269" y="169"/>
                  </a:lnTo>
                  <a:lnTo>
                    <a:pt x="278" y="159"/>
                  </a:lnTo>
                  <a:lnTo>
                    <a:pt x="288" y="150"/>
                  </a:lnTo>
                  <a:lnTo>
                    <a:pt x="288" y="140"/>
                  </a:lnTo>
                  <a:lnTo>
                    <a:pt x="288" y="131"/>
                  </a:lnTo>
                  <a:lnTo>
                    <a:pt x="298" y="131"/>
                  </a:lnTo>
                  <a:lnTo>
                    <a:pt x="298" y="119"/>
                  </a:lnTo>
                  <a:lnTo>
                    <a:pt x="298" y="110"/>
                  </a:lnTo>
                  <a:lnTo>
                    <a:pt x="307" y="110"/>
                  </a:lnTo>
                  <a:lnTo>
                    <a:pt x="317" y="110"/>
                  </a:lnTo>
                  <a:lnTo>
                    <a:pt x="317" y="100"/>
                  </a:lnTo>
                  <a:lnTo>
                    <a:pt x="326" y="90"/>
                  </a:lnTo>
                  <a:lnTo>
                    <a:pt x="317" y="90"/>
                  </a:lnTo>
                  <a:lnTo>
                    <a:pt x="317" y="81"/>
                  </a:lnTo>
                  <a:lnTo>
                    <a:pt x="326" y="81"/>
                  </a:lnTo>
                  <a:lnTo>
                    <a:pt x="326" y="71"/>
                  </a:lnTo>
                  <a:lnTo>
                    <a:pt x="336" y="60"/>
                  </a:lnTo>
                  <a:lnTo>
                    <a:pt x="346" y="50"/>
                  </a:lnTo>
                  <a:lnTo>
                    <a:pt x="346" y="40"/>
                  </a:lnTo>
                  <a:lnTo>
                    <a:pt x="355" y="40"/>
                  </a:lnTo>
                  <a:lnTo>
                    <a:pt x="355" y="31"/>
                  </a:lnTo>
                  <a:lnTo>
                    <a:pt x="365" y="31"/>
                  </a:lnTo>
                  <a:lnTo>
                    <a:pt x="365" y="21"/>
                  </a:lnTo>
                  <a:lnTo>
                    <a:pt x="355" y="21"/>
                  </a:lnTo>
                  <a:lnTo>
                    <a:pt x="365" y="0"/>
                  </a:lnTo>
                  <a:lnTo>
                    <a:pt x="374" y="0"/>
                  </a:lnTo>
                  <a:lnTo>
                    <a:pt x="374" y="12"/>
                  </a:lnTo>
                  <a:lnTo>
                    <a:pt x="384" y="12"/>
                  </a:lnTo>
                  <a:lnTo>
                    <a:pt x="384" y="21"/>
                  </a:lnTo>
                  <a:lnTo>
                    <a:pt x="394" y="21"/>
                  </a:lnTo>
                  <a:lnTo>
                    <a:pt x="403" y="21"/>
                  </a:lnTo>
                  <a:lnTo>
                    <a:pt x="413" y="21"/>
                  </a:lnTo>
                  <a:lnTo>
                    <a:pt x="413" y="31"/>
                  </a:lnTo>
                  <a:lnTo>
                    <a:pt x="422" y="31"/>
                  </a:lnTo>
                  <a:lnTo>
                    <a:pt x="432" y="31"/>
                  </a:lnTo>
                  <a:lnTo>
                    <a:pt x="441" y="31"/>
                  </a:lnTo>
                  <a:lnTo>
                    <a:pt x="451" y="31"/>
                  </a:lnTo>
                  <a:lnTo>
                    <a:pt x="461" y="31"/>
                  </a:lnTo>
                  <a:lnTo>
                    <a:pt x="470" y="40"/>
                  </a:lnTo>
                  <a:lnTo>
                    <a:pt x="480" y="50"/>
                  </a:lnTo>
                  <a:lnTo>
                    <a:pt x="489" y="50"/>
                  </a:lnTo>
                  <a:lnTo>
                    <a:pt x="489" y="60"/>
                  </a:lnTo>
                  <a:lnTo>
                    <a:pt x="499" y="71"/>
                  </a:lnTo>
                  <a:lnTo>
                    <a:pt x="509" y="71"/>
                  </a:lnTo>
                  <a:lnTo>
                    <a:pt x="518" y="81"/>
                  </a:lnTo>
                  <a:lnTo>
                    <a:pt x="528" y="81"/>
                  </a:lnTo>
                  <a:lnTo>
                    <a:pt x="528" y="90"/>
                  </a:lnTo>
                  <a:lnTo>
                    <a:pt x="528" y="100"/>
                  </a:lnTo>
                  <a:lnTo>
                    <a:pt x="528" y="110"/>
                  </a:lnTo>
                  <a:lnTo>
                    <a:pt x="528" y="119"/>
                  </a:lnTo>
                  <a:lnTo>
                    <a:pt x="518" y="131"/>
                  </a:lnTo>
                  <a:lnTo>
                    <a:pt x="518" y="140"/>
                  </a:lnTo>
                  <a:lnTo>
                    <a:pt x="528" y="150"/>
                  </a:lnTo>
                  <a:lnTo>
                    <a:pt x="528" y="159"/>
                  </a:lnTo>
                  <a:lnTo>
                    <a:pt x="528" y="169"/>
                  </a:lnTo>
                  <a:lnTo>
                    <a:pt x="518" y="169"/>
                  </a:lnTo>
                  <a:lnTo>
                    <a:pt x="518" y="179"/>
                  </a:lnTo>
                  <a:lnTo>
                    <a:pt x="528" y="188"/>
                  </a:lnTo>
                  <a:lnTo>
                    <a:pt x="518" y="188"/>
                  </a:lnTo>
                  <a:lnTo>
                    <a:pt x="518" y="200"/>
                  </a:lnTo>
                  <a:lnTo>
                    <a:pt x="528" y="209"/>
                  </a:lnTo>
                  <a:lnTo>
                    <a:pt x="537" y="209"/>
                  </a:lnTo>
                  <a:lnTo>
                    <a:pt x="528" y="209"/>
                  </a:lnTo>
                  <a:lnTo>
                    <a:pt x="537" y="209"/>
                  </a:lnTo>
                  <a:lnTo>
                    <a:pt x="547" y="209"/>
                  </a:lnTo>
                  <a:lnTo>
                    <a:pt x="547" y="219"/>
                  </a:lnTo>
                  <a:lnTo>
                    <a:pt x="537" y="219"/>
                  </a:lnTo>
                  <a:lnTo>
                    <a:pt x="528" y="229"/>
                  </a:lnTo>
                  <a:lnTo>
                    <a:pt x="528" y="238"/>
                  </a:lnTo>
                  <a:lnTo>
                    <a:pt x="518" y="238"/>
                  </a:lnTo>
                  <a:lnTo>
                    <a:pt x="518" y="248"/>
                  </a:lnTo>
                  <a:lnTo>
                    <a:pt x="509" y="248"/>
                  </a:lnTo>
                  <a:lnTo>
                    <a:pt x="499" y="248"/>
                  </a:lnTo>
                  <a:lnTo>
                    <a:pt x="499" y="259"/>
                  </a:lnTo>
                  <a:lnTo>
                    <a:pt x="499" y="269"/>
                  </a:lnTo>
                  <a:lnTo>
                    <a:pt x="499" y="259"/>
                  </a:lnTo>
                  <a:lnTo>
                    <a:pt x="499" y="269"/>
                  </a:lnTo>
                  <a:lnTo>
                    <a:pt x="489" y="269"/>
                  </a:lnTo>
                  <a:lnTo>
                    <a:pt x="480" y="269"/>
                  </a:lnTo>
                  <a:lnTo>
                    <a:pt x="470" y="259"/>
                  </a:lnTo>
                  <a:lnTo>
                    <a:pt x="470" y="269"/>
                  </a:lnTo>
                  <a:lnTo>
                    <a:pt x="470" y="259"/>
                  </a:lnTo>
                  <a:lnTo>
                    <a:pt x="461" y="259"/>
                  </a:lnTo>
                  <a:lnTo>
                    <a:pt x="461" y="269"/>
                  </a:lnTo>
                  <a:lnTo>
                    <a:pt x="451" y="269"/>
                  </a:lnTo>
                  <a:lnTo>
                    <a:pt x="451" y="278"/>
                  </a:lnTo>
                  <a:lnTo>
                    <a:pt x="461" y="278"/>
                  </a:lnTo>
                  <a:lnTo>
                    <a:pt x="461" y="288"/>
                  </a:lnTo>
                  <a:lnTo>
                    <a:pt x="461" y="298"/>
                  </a:lnTo>
                  <a:lnTo>
                    <a:pt x="461" y="307"/>
                  </a:lnTo>
                  <a:lnTo>
                    <a:pt x="461" y="319"/>
                  </a:lnTo>
                  <a:lnTo>
                    <a:pt x="461" y="328"/>
                  </a:lnTo>
                  <a:lnTo>
                    <a:pt x="461" y="338"/>
                  </a:lnTo>
                  <a:lnTo>
                    <a:pt x="470" y="338"/>
                  </a:lnTo>
                  <a:lnTo>
                    <a:pt x="480" y="338"/>
                  </a:lnTo>
                  <a:lnTo>
                    <a:pt x="480" y="348"/>
                  </a:lnTo>
                  <a:lnTo>
                    <a:pt x="489" y="348"/>
                  </a:lnTo>
                  <a:lnTo>
                    <a:pt x="489" y="357"/>
                  </a:lnTo>
                  <a:lnTo>
                    <a:pt x="480" y="357"/>
                  </a:lnTo>
                  <a:lnTo>
                    <a:pt x="480" y="367"/>
                  </a:lnTo>
                  <a:lnTo>
                    <a:pt x="470" y="367"/>
                  </a:lnTo>
                  <a:lnTo>
                    <a:pt x="470" y="378"/>
                  </a:lnTo>
                  <a:lnTo>
                    <a:pt x="461" y="378"/>
                  </a:lnTo>
                  <a:lnTo>
                    <a:pt x="451" y="378"/>
                  </a:lnTo>
                  <a:lnTo>
                    <a:pt x="441" y="378"/>
                  </a:lnTo>
                  <a:lnTo>
                    <a:pt x="441" y="388"/>
                  </a:lnTo>
                  <a:lnTo>
                    <a:pt x="432" y="388"/>
                  </a:lnTo>
                  <a:lnTo>
                    <a:pt x="432" y="397"/>
                  </a:lnTo>
                  <a:lnTo>
                    <a:pt x="422" y="397"/>
                  </a:lnTo>
                  <a:lnTo>
                    <a:pt x="413" y="397"/>
                  </a:lnTo>
                  <a:lnTo>
                    <a:pt x="413" y="388"/>
                  </a:lnTo>
                  <a:lnTo>
                    <a:pt x="403" y="388"/>
                  </a:lnTo>
                  <a:lnTo>
                    <a:pt x="394" y="388"/>
                  </a:lnTo>
                  <a:lnTo>
                    <a:pt x="384" y="388"/>
                  </a:lnTo>
                  <a:lnTo>
                    <a:pt x="384" y="397"/>
                  </a:lnTo>
                  <a:lnTo>
                    <a:pt x="384" y="407"/>
                  </a:lnTo>
                  <a:lnTo>
                    <a:pt x="374" y="417"/>
                  </a:lnTo>
                  <a:lnTo>
                    <a:pt x="365" y="417"/>
                  </a:lnTo>
                  <a:lnTo>
                    <a:pt x="355" y="417"/>
                  </a:lnTo>
                  <a:lnTo>
                    <a:pt x="346" y="417"/>
                  </a:lnTo>
                  <a:lnTo>
                    <a:pt x="336" y="417"/>
                  </a:lnTo>
                  <a:lnTo>
                    <a:pt x="336" y="426"/>
                  </a:lnTo>
                  <a:lnTo>
                    <a:pt x="326" y="426"/>
                  </a:lnTo>
                  <a:lnTo>
                    <a:pt x="326" y="438"/>
                  </a:lnTo>
                  <a:lnTo>
                    <a:pt x="317" y="438"/>
                  </a:lnTo>
                  <a:lnTo>
                    <a:pt x="317" y="447"/>
                  </a:lnTo>
                  <a:lnTo>
                    <a:pt x="307" y="447"/>
                  </a:lnTo>
                  <a:lnTo>
                    <a:pt x="307" y="438"/>
                  </a:lnTo>
                  <a:lnTo>
                    <a:pt x="298" y="438"/>
                  </a:lnTo>
                  <a:lnTo>
                    <a:pt x="298" y="426"/>
                  </a:lnTo>
                  <a:lnTo>
                    <a:pt x="288" y="438"/>
                  </a:lnTo>
                  <a:lnTo>
                    <a:pt x="278" y="438"/>
                  </a:lnTo>
                  <a:lnTo>
                    <a:pt x="269" y="438"/>
                  </a:lnTo>
                  <a:lnTo>
                    <a:pt x="259" y="438"/>
                  </a:lnTo>
                  <a:lnTo>
                    <a:pt x="259" y="426"/>
                  </a:lnTo>
                  <a:lnTo>
                    <a:pt x="259" y="417"/>
                  </a:lnTo>
                  <a:lnTo>
                    <a:pt x="250" y="417"/>
                  </a:lnTo>
                  <a:lnTo>
                    <a:pt x="240" y="417"/>
                  </a:lnTo>
                  <a:lnTo>
                    <a:pt x="230" y="407"/>
                  </a:lnTo>
                  <a:lnTo>
                    <a:pt x="221" y="407"/>
                  </a:lnTo>
                  <a:lnTo>
                    <a:pt x="211" y="407"/>
                  </a:lnTo>
                  <a:lnTo>
                    <a:pt x="202" y="397"/>
                  </a:lnTo>
                  <a:lnTo>
                    <a:pt x="192" y="397"/>
                  </a:lnTo>
                  <a:lnTo>
                    <a:pt x="182" y="397"/>
                  </a:lnTo>
                  <a:lnTo>
                    <a:pt x="173" y="397"/>
                  </a:lnTo>
                  <a:lnTo>
                    <a:pt x="173" y="388"/>
                  </a:lnTo>
                  <a:lnTo>
                    <a:pt x="163" y="378"/>
                  </a:lnTo>
                  <a:lnTo>
                    <a:pt x="154" y="378"/>
                  </a:lnTo>
                  <a:lnTo>
                    <a:pt x="144" y="378"/>
                  </a:lnTo>
                  <a:lnTo>
                    <a:pt x="144" y="367"/>
                  </a:lnTo>
                  <a:lnTo>
                    <a:pt x="144" y="378"/>
                  </a:lnTo>
                  <a:lnTo>
                    <a:pt x="134" y="367"/>
                  </a:lnTo>
                  <a:lnTo>
                    <a:pt x="134" y="378"/>
                  </a:lnTo>
                  <a:lnTo>
                    <a:pt x="125" y="378"/>
                  </a:lnTo>
                  <a:lnTo>
                    <a:pt x="115" y="378"/>
                  </a:lnTo>
                  <a:lnTo>
                    <a:pt x="115" y="388"/>
                  </a:lnTo>
                  <a:lnTo>
                    <a:pt x="106" y="388"/>
                  </a:lnTo>
                  <a:lnTo>
                    <a:pt x="106" y="378"/>
                  </a:lnTo>
                  <a:lnTo>
                    <a:pt x="96" y="378"/>
                  </a:lnTo>
                  <a:lnTo>
                    <a:pt x="96" y="367"/>
                  </a:lnTo>
                  <a:lnTo>
                    <a:pt x="86" y="367"/>
                  </a:lnTo>
                  <a:lnTo>
                    <a:pt x="86" y="378"/>
                  </a:lnTo>
                  <a:lnTo>
                    <a:pt x="86" y="388"/>
                  </a:lnTo>
                  <a:lnTo>
                    <a:pt x="77" y="388"/>
                  </a:lnTo>
                  <a:lnTo>
                    <a:pt x="77" y="397"/>
                  </a:lnTo>
                  <a:lnTo>
                    <a:pt x="67" y="397"/>
                  </a:lnTo>
                  <a:lnTo>
                    <a:pt x="77" y="407"/>
                  </a:lnTo>
                  <a:lnTo>
                    <a:pt x="67" y="407"/>
                  </a:lnTo>
                  <a:lnTo>
                    <a:pt x="77" y="407"/>
                  </a:lnTo>
                  <a:lnTo>
                    <a:pt x="77" y="417"/>
                  </a:lnTo>
                  <a:lnTo>
                    <a:pt x="86" y="417"/>
                  </a:lnTo>
                  <a:lnTo>
                    <a:pt x="86" y="426"/>
                  </a:lnTo>
                  <a:lnTo>
                    <a:pt x="86" y="438"/>
                  </a:lnTo>
                  <a:lnTo>
                    <a:pt x="86" y="447"/>
                  </a:lnTo>
                  <a:lnTo>
                    <a:pt x="77" y="438"/>
                  </a:lnTo>
                  <a:lnTo>
                    <a:pt x="67" y="438"/>
                  </a:lnTo>
                  <a:lnTo>
                    <a:pt x="58" y="438"/>
                  </a:lnTo>
                  <a:lnTo>
                    <a:pt x="58" y="447"/>
                  </a:lnTo>
                  <a:lnTo>
                    <a:pt x="58" y="438"/>
                  </a:lnTo>
                  <a:lnTo>
                    <a:pt x="48" y="438"/>
                  </a:lnTo>
                  <a:lnTo>
                    <a:pt x="48" y="426"/>
                  </a:lnTo>
                  <a:lnTo>
                    <a:pt x="38" y="417"/>
                  </a:lnTo>
                  <a:lnTo>
                    <a:pt x="38" y="407"/>
                  </a:lnTo>
                  <a:lnTo>
                    <a:pt x="29" y="397"/>
                  </a:lnTo>
                  <a:lnTo>
                    <a:pt x="29" y="388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67"/>
                  </a:lnTo>
                  <a:lnTo>
                    <a:pt x="38" y="367"/>
                  </a:lnTo>
                  <a:lnTo>
                    <a:pt x="48" y="357"/>
                  </a:lnTo>
                  <a:lnTo>
                    <a:pt x="38" y="357"/>
                  </a:lnTo>
                  <a:lnTo>
                    <a:pt x="38" y="348"/>
                  </a:lnTo>
                  <a:lnTo>
                    <a:pt x="38" y="338"/>
                  </a:lnTo>
                  <a:lnTo>
                    <a:pt x="29" y="328"/>
                  </a:lnTo>
                  <a:lnTo>
                    <a:pt x="38" y="319"/>
                  </a:lnTo>
                  <a:lnTo>
                    <a:pt x="38" y="307"/>
                  </a:lnTo>
                  <a:lnTo>
                    <a:pt x="29" y="307"/>
                  </a:lnTo>
                  <a:lnTo>
                    <a:pt x="29" y="298"/>
                  </a:lnTo>
                  <a:lnTo>
                    <a:pt x="29" y="288"/>
                  </a:lnTo>
                  <a:lnTo>
                    <a:pt x="29" y="278"/>
                  </a:lnTo>
                  <a:lnTo>
                    <a:pt x="19" y="278"/>
                  </a:lnTo>
                  <a:lnTo>
                    <a:pt x="19" y="269"/>
                  </a:lnTo>
                  <a:lnTo>
                    <a:pt x="10" y="26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gray">
            <a:xfrm rot="160035">
              <a:off x="7994691" y="4205715"/>
              <a:ext cx="807592" cy="678835"/>
            </a:xfrm>
            <a:custGeom>
              <a:avLst/>
              <a:gdLst>
                <a:gd name="T0" fmla="*/ 21 w 979"/>
                <a:gd name="T1" fmla="*/ 125 h 929"/>
                <a:gd name="T2" fmla="*/ 26 w 979"/>
                <a:gd name="T3" fmla="*/ 131 h 929"/>
                <a:gd name="T4" fmla="*/ 31 w 979"/>
                <a:gd name="T5" fmla="*/ 123 h 929"/>
                <a:gd name="T6" fmla="*/ 33 w 979"/>
                <a:gd name="T7" fmla="*/ 123 h 929"/>
                <a:gd name="T8" fmla="*/ 55 w 979"/>
                <a:gd name="T9" fmla="*/ 153 h 929"/>
                <a:gd name="T10" fmla="*/ 62 w 979"/>
                <a:gd name="T11" fmla="*/ 155 h 929"/>
                <a:gd name="T12" fmla="*/ 223 w 979"/>
                <a:gd name="T13" fmla="*/ 217 h 929"/>
                <a:gd name="T14" fmla="*/ 206 w 979"/>
                <a:gd name="T15" fmla="*/ 225 h 929"/>
                <a:gd name="T16" fmla="*/ 196 w 979"/>
                <a:gd name="T17" fmla="*/ 232 h 929"/>
                <a:gd name="T18" fmla="*/ 187 w 979"/>
                <a:gd name="T19" fmla="*/ 225 h 929"/>
                <a:gd name="T20" fmla="*/ 172 w 979"/>
                <a:gd name="T21" fmla="*/ 212 h 929"/>
                <a:gd name="T22" fmla="*/ 156 w 979"/>
                <a:gd name="T23" fmla="*/ 205 h 929"/>
                <a:gd name="T24" fmla="*/ 141 w 979"/>
                <a:gd name="T25" fmla="*/ 195 h 929"/>
                <a:gd name="T26" fmla="*/ 151 w 979"/>
                <a:gd name="T27" fmla="*/ 178 h 929"/>
                <a:gd name="T28" fmla="*/ 139 w 979"/>
                <a:gd name="T29" fmla="*/ 153 h 929"/>
                <a:gd name="T30" fmla="*/ 124 w 979"/>
                <a:gd name="T31" fmla="*/ 133 h 929"/>
                <a:gd name="T32" fmla="*/ 108 w 979"/>
                <a:gd name="T33" fmla="*/ 136 h 929"/>
                <a:gd name="T34" fmla="*/ 91 w 979"/>
                <a:gd name="T35" fmla="*/ 140 h 929"/>
                <a:gd name="T36" fmla="*/ 74 w 979"/>
                <a:gd name="T37" fmla="*/ 148 h 929"/>
                <a:gd name="T38" fmla="*/ 72 w 979"/>
                <a:gd name="T39" fmla="*/ 138 h 929"/>
                <a:gd name="T40" fmla="*/ 86 w 979"/>
                <a:gd name="T41" fmla="*/ 131 h 929"/>
                <a:gd name="T42" fmla="*/ 76 w 979"/>
                <a:gd name="T43" fmla="*/ 121 h 929"/>
                <a:gd name="T44" fmla="*/ 62 w 979"/>
                <a:gd name="T45" fmla="*/ 108 h 929"/>
                <a:gd name="T46" fmla="*/ 50 w 979"/>
                <a:gd name="T47" fmla="*/ 116 h 929"/>
                <a:gd name="T48" fmla="*/ 40 w 979"/>
                <a:gd name="T49" fmla="*/ 116 h 929"/>
                <a:gd name="T50" fmla="*/ 36 w 979"/>
                <a:gd name="T51" fmla="*/ 116 h 929"/>
                <a:gd name="T52" fmla="*/ 28 w 979"/>
                <a:gd name="T53" fmla="*/ 91 h 929"/>
                <a:gd name="T54" fmla="*/ 16 w 979"/>
                <a:gd name="T55" fmla="*/ 74 h 929"/>
                <a:gd name="T56" fmla="*/ 4 w 979"/>
                <a:gd name="T57" fmla="*/ 49 h 929"/>
                <a:gd name="T58" fmla="*/ 9 w 979"/>
                <a:gd name="T59" fmla="*/ 44 h 929"/>
                <a:gd name="T60" fmla="*/ 12 w 979"/>
                <a:gd name="T61" fmla="*/ 34 h 929"/>
                <a:gd name="T62" fmla="*/ 9 w 979"/>
                <a:gd name="T63" fmla="*/ 22 h 929"/>
                <a:gd name="T64" fmla="*/ 26 w 979"/>
                <a:gd name="T65" fmla="*/ 17 h 929"/>
                <a:gd name="T66" fmla="*/ 38 w 979"/>
                <a:gd name="T67" fmla="*/ 19 h 929"/>
                <a:gd name="T68" fmla="*/ 38 w 979"/>
                <a:gd name="T69" fmla="*/ 7 h 929"/>
                <a:gd name="T70" fmla="*/ 50 w 979"/>
                <a:gd name="T71" fmla="*/ 5 h 929"/>
                <a:gd name="T72" fmla="*/ 67 w 979"/>
                <a:gd name="T73" fmla="*/ 12 h 929"/>
                <a:gd name="T74" fmla="*/ 86 w 979"/>
                <a:gd name="T75" fmla="*/ 22 h 929"/>
                <a:gd name="T76" fmla="*/ 100 w 979"/>
                <a:gd name="T77" fmla="*/ 19 h 929"/>
                <a:gd name="T78" fmla="*/ 117 w 979"/>
                <a:gd name="T79" fmla="*/ 9 h 929"/>
                <a:gd name="T80" fmla="*/ 134 w 979"/>
                <a:gd name="T81" fmla="*/ 7 h 929"/>
                <a:gd name="T82" fmla="*/ 146 w 979"/>
                <a:gd name="T83" fmla="*/ 7 h 929"/>
                <a:gd name="T84" fmla="*/ 148 w 979"/>
                <a:gd name="T85" fmla="*/ 19 h 929"/>
                <a:gd name="T86" fmla="*/ 158 w 979"/>
                <a:gd name="T87" fmla="*/ 32 h 929"/>
                <a:gd name="T88" fmla="*/ 172 w 979"/>
                <a:gd name="T89" fmla="*/ 37 h 929"/>
                <a:gd name="T90" fmla="*/ 168 w 979"/>
                <a:gd name="T91" fmla="*/ 49 h 929"/>
                <a:gd name="T92" fmla="*/ 175 w 979"/>
                <a:gd name="T93" fmla="*/ 59 h 929"/>
                <a:gd name="T94" fmla="*/ 187 w 979"/>
                <a:gd name="T95" fmla="*/ 56 h 929"/>
                <a:gd name="T96" fmla="*/ 206 w 979"/>
                <a:gd name="T97" fmla="*/ 69 h 929"/>
                <a:gd name="T98" fmla="*/ 204 w 979"/>
                <a:gd name="T99" fmla="*/ 89 h 929"/>
                <a:gd name="T100" fmla="*/ 192 w 979"/>
                <a:gd name="T101" fmla="*/ 93 h 929"/>
                <a:gd name="T102" fmla="*/ 187 w 979"/>
                <a:gd name="T103" fmla="*/ 99 h 929"/>
                <a:gd name="T104" fmla="*/ 189 w 979"/>
                <a:gd name="T105" fmla="*/ 111 h 929"/>
                <a:gd name="T106" fmla="*/ 201 w 979"/>
                <a:gd name="T107" fmla="*/ 123 h 929"/>
                <a:gd name="T108" fmla="*/ 204 w 979"/>
                <a:gd name="T109" fmla="*/ 136 h 929"/>
                <a:gd name="T110" fmla="*/ 211 w 979"/>
                <a:gd name="T111" fmla="*/ 148 h 929"/>
                <a:gd name="T112" fmla="*/ 218 w 979"/>
                <a:gd name="T113" fmla="*/ 160 h 929"/>
                <a:gd name="T114" fmla="*/ 232 w 979"/>
                <a:gd name="T115" fmla="*/ 178 h 929"/>
                <a:gd name="T116" fmla="*/ 244 w 979"/>
                <a:gd name="T117" fmla="*/ 185 h 929"/>
                <a:gd name="T118" fmla="*/ 237 w 979"/>
                <a:gd name="T119" fmla="*/ 197 h 929"/>
                <a:gd name="T120" fmla="*/ 230 w 979"/>
                <a:gd name="T121" fmla="*/ 215 h 9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79"/>
                <a:gd name="T184" fmla="*/ 0 h 929"/>
                <a:gd name="T185" fmla="*/ 979 w 979"/>
                <a:gd name="T186" fmla="*/ 929 h 9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79" h="929">
                  <a:moveTo>
                    <a:pt x="57" y="524"/>
                  </a:moveTo>
                  <a:lnTo>
                    <a:pt x="67" y="524"/>
                  </a:lnTo>
                  <a:lnTo>
                    <a:pt x="67" y="515"/>
                  </a:lnTo>
                  <a:lnTo>
                    <a:pt x="57" y="515"/>
                  </a:lnTo>
                  <a:lnTo>
                    <a:pt x="57" y="503"/>
                  </a:lnTo>
                  <a:lnTo>
                    <a:pt x="67" y="503"/>
                  </a:lnTo>
                  <a:lnTo>
                    <a:pt x="67" y="494"/>
                  </a:lnTo>
                  <a:lnTo>
                    <a:pt x="77" y="494"/>
                  </a:lnTo>
                  <a:lnTo>
                    <a:pt x="86" y="494"/>
                  </a:lnTo>
                  <a:lnTo>
                    <a:pt x="86" y="503"/>
                  </a:lnTo>
                  <a:lnTo>
                    <a:pt x="86" y="494"/>
                  </a:lnTo>
                  <a:lnTo>
                    <a:pt x="96" y="494"/>
                  </a:lnTo>
                  <a:lnTo>
                    <a:pt x="96" y="503"/>
                  </a:lnTo>
                  <a:lnTo>
                    <a:pt x="105" y="503"/>
                  </a:lnTo>
                  <a:lnTo>
                    <a:pt x="115" y="503"/>
                  </a:lnTo>
                  <a:lnTo>
                    <a:pt x="115" y="515"/>
                  </a:lnTo>
                  <a:lnTo>
                    <a:pt x="105" y="515"/>
                  </a:lnTo>
                  <a:lnTo>
                    <a:pt x="115" y="515"/>
                  </a:lnTo>
                  <a:lnTo>
                    <a:pt x="115" y="524"/>
                  </a:lnTo>
                  <a:lnTo>
                    <a:pt x="105" y="524"/>
                  </a:lnTo>
                  <a:lnTo>
                    <a:pt x="105" y="534"/>
                  </a:lnTo>
                  <a:lnTo>
                    <a:pt x="105" y="524"/>
                  </a:lnTo>
                  <a:lnTo>
                    <a:pt x="96" y="524"/>
                  </a:lnTo>
                  <a:lnTo>
                    <a:pt x="96" y="534"/>
                  </a:lnTo>
                  <a:lnTo>
                    <a:pt x="86" y="534"/>
                  </a:lnTo>
                  <a:lnTo>
                    <a:pt x="77" y="534"/>
                  </a:lnTo>
                  <a:lnTo>
                    <a:pt x="67" y="534"/>
                  </a:lnTo>
                  <a:lnTo>
                    <a:pt x="57" y="524"/>
                  </a:lnTo>
                  <a:close/>
                  <a:moveTo>
                    <a:pt x="125" y="503"/>
                  </a:moveTo>
                  <a:lnTo>
                    <a:pt x="125" y="494"/>
                  </a:lnTo>
                  <a:lnTo>
                    <a:pt x="125" y="503"/>
                  </a:lnTo>
                  <a:close/>
                  <a:moveTo>
                    <a:pt x="125" y="503"/>
                  </a:moveTo>
                  <a:lnTo>
                    <a:pt x="125" y="494"/>
                  </a:lnTo>
                  <a:lnTo>
                    <a:pt x="134" y="494"/>
                  </a:lnTo>
                  <a:lnTo>
                    <a:pt x="125" y="494"/>
                  </a:lnTo>
                  <a:lnTo>
                    <a:pt x="125" y="484"/>
                  </a:lnTo>
                  <a:lnTo>
                    <a:pt x="134" y="484"/>
                  </a:lnTo>
                  <a:lnTo>
                    <a:pt x="144" y="484"/>
                  </a:lnTo>
                  <a:lnTo>
                    <a:pt x="144" y="494"/>
                  </a:lnTo>
                  <a:lnTo>
                    <a:pt x="134" y="494"/>
                  </a:lnTo>
                  <a:lnTo>
                    <a:pt x="144" y="494"/>
                  </a:lnTo>
                  <a:lnTo>
                    <a:pt x="134" y="494"/>
                  </a:lnTo>
                  <a:lnTo>
                    <a:pt x="134" y="503"/>
                  </a:lnTo>
                  <a:lnTo>
                    <a:pt x="134" y="494"/>
                  </a:lnTo>
                  <a:lnTo>
                    <a:pt x="125" y="494"/>
                  </a:lnTo>
                  <a:lnTo>
                    <a:pt x="134" y="494"/>
                  </a:lnTo>
                  <a:lnTo>
                    <a:pt x="134" y="503"/>
                  </a:lnTo>
                  <a:lnTo>
                    <a:pt x="125" y="503"/>
                  </a:lnTo>
                  <a:close/>
                  <a:moveTo>
                    <a:pt x="221" y="622"/>
                  </a:moveTo>
                  <a:lnTo>
                    <a:pt x="221" y="613"/>
                  </a:lnTo>
                  <a:lnTo>
                    <a:pt x="230" y="613"/>
                  </a:lnTo>
                  <a:lnTo>
                    <a:pt x="221" y="613"/>
                  </a:lnTo>
                  <a:lnTo>
                    <a:pt x="230" y="613"/>
                  </a:lnTo>
                  <a:lnTo>
                    <a:pt x="240" y="613"/>
                  </a:lnTo>
                  <a:lnTo>
                    <a:pt x="249" y="613"/>
                  </a:lnTo>
                  <a:lnTo>
                    <a:pt x="249" y="603"/>
                  </a:lnTo>
                  <a:lnTo>
                    <a:pt x="259" y="603"/>
                  </a:lnTo>
                  <a:lnTo>
                    <a:pt x="259" y="613"/>
                  </a:lnTo>
                  <a:lnTo>
                    <a:pt x="249" y="613"/>
                  </a:lnTo>
                  <a:lnTo>
                    <a:pt x="249" y="622"/>
                  </a:lnTo>
                  <a:lnTo>
                    <a:pt x="240" y="622"/>
                  </a:lnTo>
                  <a:lnTo>
                    <a:pt x="230" y="622"/>
                  </a:lnTo>
                  <a:lnTo>
                    <a:pt x="221" y="622"/>
                  </a:lnTo>
                  <a:lnTo>
                    <a:pt x="230" y="622"/>
                  </a:lnTo>
                  <a:lnTo>
                    <a:pt x="221" y="622"/>
                  </a:lnTo>
                  <a:close/>
                  <a:moveTo>
                    <a:pt x="912" y="889"/>
                  </a:moveTo>
                  <a:lnTo>
                    <a:pt x="912" y="880"/>
                  </a:lnTo>
                  <a:lnTo>
                    <a:pt x="902" y="880"/>
                  </a:lnTo>
                  <a:lnTo>
                    <a:pt x="902" y="870"/>
                  </a:lnTo>
                  <a:lnTo>
                    <a:pt x="892" y="870"/>
                  </a:lnTo>
                  <a:lnTo>
                    <a:pt x="883" y="870"/>
                  </a:lnTo>
                  <a:lnTo>
                    <a:pt x="873" y="870"/>
                  </a:lnTo>
                  <a:lnTo>
                    <a:pt x="864" y="870"/>
                  </a:lnTo>
                  <a:lnTo>
                    <a:pt x="854" y="870"/>
                  </a:lnTo>
                  <a:lnTo>
                    <a:pt x="854" y="880"/>
                  </a:lnTo>
                  <a:lnTo>
                    <a:pt x="844" y="880"/>
                  </a:lnTo>
                  <a:lnTo>
                    <a:pt x="844" y="889"/>
                  </a:lnTo>
                  <a:lnTo>
                    <a:pt x="835" y="889"/>
                  </a:lnTo>
                  <a:lnTo>
                    <a:pt x="835" y="901"/>
                  </a:lnTo>
                  <a:lnTo>
                    <a:pt x="825" y="901"/>
                  </a:lnTo>
                  <a:lnTo>
                    <a:pt x="825" y="910"/>
                  </a:lnTo>
                  <a:lnTo>
                    <a:pt x="816" y="910"/>
                  </a:lnTo>
                  <a:lnTo>
                    <a:pt x="816" y="920"/>
                  </a:lnTo>
                  <a:lnTo>
                    <a:pt x="816" y="929"/>
                  </a:lnTo>
                  <a:lnTo>
                    <a:pt x="806" y="929"/>
                  </a:lnTo>
                  <a:lnTo>
                    <a:pt x="806" y="920"/>
                  </a:lnTo>
                  <a:lnTo>
                    <a:pt x="806" y="929"/>
                  </a:lnTo>
                  <a:lnTo>
                    <a:pt x="796" y="920"/>
                  </a:lnTo>
                  <a:lnTo>
                    <a:pt x="787" y="920"/>
                  </a:lnTo>
                  <a:lnTo>
                    <a:pt x="787" y="929"/>
                  </a:lnTo>
                  <a:lnTo>
                    <a:pt x="787" y="920"/>
                  </a:lnTo>
                  <a:lnTo>
                    <a:pt x="777" y="920"/>
                  </a:lnTo>
                  <a:lnTo>
                    <a:pt x="768" y="920"/>
                  </a:lnTo>
                  <a:lnTo>
                    <a:pt x="768" y="910"/>
                  </a:lnTo>
                  <a:lnTo>
                    <a:pt x="758" y="901"/>
                  </a:lnTo>
                  <a:lnTo>
                    <a:pt x="758" y="910"/>
                  </a:lnTo>
                  <a:lnTo>
                    <a:pt x="748" y="910"/>
                  </a:lnTo>
                  <a:lnTo>
                    <a:pt x="739" y="910"/>
                  </a:lnTo>
                  <a:lnTo>
                    <a:pt x="748" y="910"/>
                  </a:lnTo>
                  <a:lnTo>
                    <a:pt x="748" y="901"/>
                  </a:lnTo>
                  <a:lnTo>
                    <a:pt x="748" y="889"/>
                  </a:lnTo>
                  <a:lnTo>
                    <a:pt x="739" y="889"/>
                  </a:lnTo>
                  <a:lnTo>
                    <a:pt x="739" y="880"/>
                  </a:lnTo>
                  <a:lnTo>
                    <a:pt x="729" y="870"/>
                  </a:lnTo>
                  <a:lnTo>
                    <a:pt x="720" y="870"/>
                  </a:lnTo>
                  <a:lnTo>
                    <a:pt x="720" y="860"/>
                  </a:lnTo>
                  <a:lnTo>
                    <a:pt x="710" y="860"/>
                  </a:lnTo>
                  <a:lnTo>
                    <a:pt x="710" y="851"/>
                  </a:lnTo>
                  <a:lnTo>
                    <a:pt x="700" y="851"/>
                  </a:lnTo>
                  <a:lnTo>
                    <a:pt x="691" y="851"/>
                  </a:lnTo>
                  <a:lnTo>
                    <a:pt x="691" y="841"/>
                  </a:lnTo>
                  <a:lnTo>
                    <a:pt x="681" y="841"/>
                  </a:lnTo>
                  <a:lnTo>
                    <a:pt x="681" y="832"/>
                  </a:lnTo>
                  <a:lnTo>
                    <a:pt x="672" y="832"/>
                  </a:lnTo>
                  <a:lnTo>
                    <a:pt x="662" y="820"/>
                  </a:lnTo>
                  <a:lnTo>
                    <a:pt x="652" y="820"/>
                  </a:lnTo>
                  <a:lnTo>
                    <a:pt x="643" y="832"/>
                  </a:lnTo>
                  <a:lnTo>
                    <a:pt x="633" y="832"/>
                  </a:lnTo>
                  <a:lnTo>
                    <a:pt x="624" y="832"/>
                  </a:lnTo>
                  <a:lnTo>
                    <a:pt x="624" y="820"/>
                  </a:lnTo>
                  <a:lnTo>
                    <a:pt x="614" y="820"/>
                  </a:lnTo>
                  <a:lnTo>
                    <a:pt x="614" y="810"/>
                  </a:lnTo>
                  <a:lnTo>
                    <a:pt x="604" y="801"/>
                  </a:lnTo>
                  <a:lnTo>
                    <a:pt x="595" y="801"/>
                  </a:lnTo>
                  <a:lnTo>
                    <a:pt x="585" y="791"/>
                  </a:lnTo>
                  <a:lnTo>
                    <a:pt x="576" y="791"/>
                  </a:lnTo>
                  <a:lnTo>
                    <a:pt x="566" y="791"/>
                  </a:lnTo>
                  <a:lnTo>
                    <a:pt x="566" y="782"/>
                  </a:lnTo>
                  <a:lnTo>
                    <a:pt x="556" y="782"/>
                  </a:lnTo>
                  <a:lnTo>
                    <a:pt x="566" y="782"/>
                  </a:lnTo>
                  <a:lnTo>
                    <a:pt x="566" y="772"/>
                  </a:lnTo>
                  <a:lnTo>
                    <a:pt x="576" y="772"/>
                  </a:lnTo>
                  <a:lnTo>
                    <a:pt x="576" y="761"/>
                  </a:lnTo>
                  <a:lnTo>
                    <a:pt x="576" y="751"/>
                  </a:lnTo>
                  <a:lnTo>
                    <a:pt x="576" y="741"/>
                  </a:lnTo>
                  <a:lnTo>
                    <a:pt x="576" y="732"/>
                  </a:lnTo>
                  <a:lnTo>
                    <a:pt x="576" y="722"/>
                  </a:lnTo>
                  <a:lnTo>
                    <a:pt x="585" y="722"/>
                  </a:lnTo>
                  <a:lnTo>
                    <a:pt x="595" y="713"/>
                  </a:lnTo>
                  <a:lnTo>
                    <a:pt x="604" y="713"/>
                  </a:lnTo>
                  <a:lnTo>
                    <a:pt x="595" y="703"/>
                  </a:lnTo>
                  <a:lnTo>
                    <a:pt x="595" y="691"/>
                  </a:lnTo>
                  <a:lnTo>
                    <a:pt x="595" y="682"/>
                  </a:lnTo>
                  <a:lnTo>
                    <a:pt x="595" y="672"/>
                  </a:lnTo>
                  <a:lnTo>
                    <a:pt x="585" y="663"/>
                  </a:lnTo>
                  <a:lnTo>
                    <a:pt x="576" y="653"/>
                  </a:lnTo>
                  <a:lnTo>
                    <a:pt x="566" y="643"/>
                  </a:lnTo>
                  <a:lnTo>
                    <a:pt x="566" y="632"/>
                  </a:lnTo>
                  <a:lnTo>
                    <a:pt x="566" y="622"/>
                  </a:lnTo>
                  <a:lnTo>
                    <a:pt x="556" y="613"/>
                  </a:lnTo>
                  <a:lnTo>
                    <a:pt x="556" y="603"/>
                  </a:lnTo>
                  <a:lnTo>
                    <a:pt x="547" y="603"/>
                  </a:lnTo>
                  <a:lnTo>
                    <a:pt x="547" y="594"/>
                  </a:lnTo>
                  <a:lnTo>
                    <a:pt x="547" y="584"/>
                  </a:lnTo>
                  <a:lnTo>
                    <a:pt x="537" y="574"/>
                  </a:lnTo>
                  <a:lnTo>
                    <a:pt x="528" y="563"/>
                  </a:lnTo>
                  <a:lnTo>
                    <a:pt x="518" y="553"/>
                  </a:lnTo>
                  <a:lnTo>
                    <a:pt x="518" y="544"/>
                  </a:lnTo>
                  <a:lnTo>
                    <a:pt x="508" y="544"/>
                  </a:lnTo>
                  <a:lnTo>
                    <a:pt x="499" y="534"/>
                  </a:lnTo>
                  <a:lnTo>
                    <a:pt x="489" y="524"/>
                  </a:lnTo>
                  <a:lnTo>
                    <a:pt x="480" y="524"/>
                  </a:lnTo>
                  <a:lnTo>
                    <a:pt x="470" y="524"/>
                  </a:lnTo>
                  <a:lnTo>
                    <a:pt x="461" y="524"/>
                  </a:lnTo>
                  <a:lnTo>
                    <a:pt x="461" y="534"/>
                  </a:lnTo>
                  <a:lnTo>
                    <a:pt x="451" y="544"/>
                  </a:lnTo>
                  <a:lnTo>
                    <a:pt x="451" y="553"/>
                  </a:lnTo>
                  <a:lnTo>
                    <a:pt x="441" y="553"/>
                  </a:lnTo>
                  <a:lnTo>
                    <a:pt x="441" y="544"/>
                  </a:lnTo>
                  <a:lnTo>
                    <a:pt x="432" y="544"/>
                  </a:lnTo>
                  <a:lnTo>
                    <a:pt x="422" y="544"/>
                  </a:lnTo>
                  <a:lnTo>
                    <a:pt x="413" y="544"/>
                  </a:lnTo>
                  <a:lnTo>
                    <a:pt x="413" y="553"/>
                  </a:lnTo>
                  <a:lnTo>
                    <a:pt x="403" y="553"/>
                  </a:lnTo>
                  <a:lnTo>
                    <a:pt x="403" y="563"/>
                  </a:lnTo>
                  <a:lnTo>
                    <a:pt x="393" y="563"/>
                  </a:lnTo>
                  <a:lnTo>
                    <a:pt x="384" y="563"/>
                  </a:lnTo>
                  <a:lnTo>
                    <a:pt x="374" y="574"/>
                  </a:lnTo>
                  <a:lnTo>
                    <a:pt x="374" y="563"/>
                  </a:lnTo>
                  <a:lnTo>
                    <a:pt x="365" y="563"/>
                  </a:lnTo>
                  <a:lnTo>
                    <a:pt x="355" y="563"/>
                  </a:lnTo>
                  <a:lnTo>
                    <a:pt x="345" y="563"/>
                  </a:lnTo>
                  <a:lnTo>
                    <a:pt x="336" y="563"/>
                  </a:lnTo>
                  <a:lnTo>
                    <a:pt x="336" y="574"/>
                  </a:lnTo>
                  <a:lnTo>
                    <a:pt x="326" y="574"/>
                  </a:lnTo>
                  <a:lnTo>
                    <a:pt x="317" y="574"/>
                  </a:lnTo>
                  <a:lnTo>
                    <a:pt x="317" y="584"/>
                  </a:lnTo>
                  <a:lnTo>
                    <a:pt x="307" y="584"/>
                  </a:lnTo>
                  <a:lnTo>
                    <a:pt x="297" y="584"/>
                  </a:lnTo>
                  <a:lnTo>
                    <a:pt x="297" y="594"/>
                  </a:lnTo>
                  <a:lnTo>
                    <a:pt x="288" y="594"/>
                  </a:lnTo>
                  <a:lnTo>
                    <a:pt x="288" y="603"/>
                  </a:lnTo>
                  <a:lnTo>
                    <a:pt x="288" y="594"/>
                  </a:lnTo>
                  <a:lnTo>
                    <a:pt x="278" y="603"/>
                  </a:lnTo>
                  <a:lnTo>
                    <a:pt x="278" y="594"/>
                  </a:lnTo>
                  <a:lnTo>
                    <a:pt x="278" y="584"/>
                  </a:lnTo>
                  <a:lnTo>
                    <a:pt x="278" y="574"/>
                  </a:lnTo>
                  <a:lnTo>
                    <a:pt x="288" y="574"/>
                  </a:lnTo>
                  <a:lnTo>
                    <a:pt x="288" y="563"/>
                  </a:lnTo>
                  <a:lnTo>
                    <a:pt x="288" y="553"/>
                  </a:lnTo>
                  <a:lnTo>
                    <a:pt x="297" y="563"/>
                  </a:lnTo>
                  <a:lnTo>
                    <a:pt x="307" y="563"/>
                  </a:lnTo>
                  <a:lnTo>
                    <a:pt x="307" y="553"/>
                  </a:lnTo>
                  <a:lnTo>
                    <a:pt x="317" y="553"/>
                  </a:lnTo>
                  <a:lnTo>
                    <a:pt x="317" y="544"/>
                  </a:lnTo>
                  <a:lnTo>
                    <a:pt x="326" y="544"/>
                  </a:lnTo>
                  <a:lnTo>
                    <a:pt x="326" y="534"/>
                  </a:lnTo>
                  <a:lnTo>
                    <a:pt x="326" y="524"/>
                  </a:lnTo>
                  <a:lnTo>
                    <a:pt x="336" y="524"/>
                  </a:lnTo>
                  <a:lnTo>
                    <a:pt x="345" y="524"/>
                  </a:lnTo>
                  <a:lnTo>
                    <a:pt x="345" y="515"/>
                  </a:lnTo>
                  <a:lnTo>
                    <a:pt x="345" y="524"/>
                  </a:lnTo>
                  <a:lnTo>
                    <a:pt x="345" y="515"/>
                  </a:lnTo>
                  <a:lnTo>
                    <a:pt x="345" y="503"/>
                  </a:lnTo>
                  <a:lnTo>
                    <a:pt x="345" y="494"/>
                  </a:lnTo>
                  <a:lnTo>
                    <a:pt x="336" y="494"/>
                  </a:lnTo>
                  <a:lnTo>
                    <a:pt x="336" y="484"/>
                  </a:lnTo>
                  <a:lnTo>
                    <a:pt x="326" y="484"/>
                  </a:lnTo>
                  <a:lnTo>
                    <a:pt x="317" y="484"/>
                  </a:lnTo>
                  <a:lnTo>
                    <a:pt x="307" y="484"/>
                  </a:lnTo>
                  <a:lnTo>
                    <a:pt x="307" y="475"/>
                  </a:lnTo>
                  <a:lnTo>
                    <a:pt x="297" y="475"/>
                  </a:lnTo>
                  <a:lnTo>
                    <a:pt x="297" y="465"/>
                  </a:lnTo>
                  <a:lnTo>
                    <a:pt x="288" y="465"/>
                  </a:lnTo>
                  <a:lnTo>
                    <a:pt x="278" y="455"/>
                  </a:lnTo>
                  <a:lnTo>
                    <a:pt x="278" y="446"/>
                  </a:lnTo>
                  <a:lnTo>
                    <a:pt x="269" y="446"/>
                  </a:lnTo>
                  <a:lnTo>
                    <a:pt x="269" y="434"/>
                  </a:lnTo>
                  <a:lnTo>
                    <a:pt x="259" y="434"/>
                  </a:lnTo>
                  <a:lnTo>
                    <a:pt x="249" y="434"/>
                  </a:lnTo>
                  <a:lnTo>
                    <a:pt x="240" y="434"/>
                  </a:lnTo>
                  <a:lnTo>
                    <a:pt x="240" y="446"/>
                  </a:lnTo>
                  <a:lnTo>
                    <a:pt x="230" y="446"/>
                  </a:lnTo>
                  <a:lnTo>
                    <a:pt x="221" y="446"/>
                  </a:lnTo>
                  <a:lnTo>
                    <a:pt x="230" y="446"/>
                  </a:lnTo>
                  <a:lnTo>
                    <a:pt x="221" y="446"/>
                  </a:lnTo>
                  <a:lnTo>
                    <a:pt x="221" y="455"/>
                  </a:lnTo>
                  <a:lnTo>
                    <a:pt x="221" y="465"/>
                  </a:lnTo>
                  <a:lnTo>
                    <a:pt x="211" y="465"/>
                  </a:lnTo>
                  <a:lnTo>
                    <a:pt x="201" y="465"/>
                  </a:lnTo>
                  <a:lnTo>
                    <a:pt x="201" y="455"/>
                  </a:lnTo>
                  <a:lnTo>
                    <a:pt x="192" y="455"/>
                  </a:lnTo>
                  <a:lnTo>
                    <a:pt x="182" y="455"/>
                  </a:lnTo>
                  <a:lnTo>
                    <a:pt x="182" y="446"/>
                  </a:lnTo>
                  <a:lnTo>
                    <a:pt x="173" y="446"/>
                  </a:lnTo>
                  <a:lnTo>
                    <a:pt x="163" y="446"/>
                  </a:lnTo>
                  <a:lnTo>
                    <a:pt x="163" y="455"/>
                  </a:lnTo>
                  <a:lnTo>
                    <a:pt x="153" y="455"/>
                  </a:lnTo>
                  <a:lnTo>
                    <a:pt x="163" y="455"/>
                  </a:lnTo>
                  <a:lnTo>
                    <a:pt x="163" y="465"/>
                  </a:lnTo>
                  <a:lnTo>
                    <a:pt x="153" y="465"/>
                  </a:lnTo>
                  <a:lnTo>
                    <a:pt x="153" y="475"/>
                  </a:lnTo>
                  <a:lnTo>
                    <a:pt x="163" y="475"/>
                  </a:lnTo>
                  <a:lnTo>
                    <a:pt x="163" y="465"/>
                  </a:lnTo>
                  <a:lnTo>
                    <a:pt x="163" y="475"/>
                  </a:lnTo>
                  <a:lnTo>
                    <a:pt x="173" y="475"/>
                  </a:lnTo>
                  <a:lnTo>
                    <a:pt x="163" y="475"/>
                  </a:lnTo>
                  <a:lnTo>
                    <a:pt x="153" y="475"/>
                  </a:lnTo>
                  <a:lnTo>
                    <a:pt x="144" y="475"/>
                  </a:lnTo>
                  <a:lnTo>
                    <a:pt x="144" y="465"/>
                  </a:lnTo>
                  <a:lnTo>
                    <a:pt x="144" y="455"/>
                  </a:lnTo>
                  <a:lnTo>
                    <a:pt x="144" y="446"/>
                  </a:lnTo>
                  <a:lnTo>
                    <a:pt x="144" y="434"/>
                  </a:lnTo>
                  <a:lnTo>
                    <a:pt x="144" y="425"/>
                  </a:lnTo>
                  <a:lnTo>
                    <a:pt x="144" y="415"/>
                  </a:lnTo>
                  <a:lnTo>
                    <a:pt x="134" y="405"/>
                  </a:lnTo>
                  <a:lnTo>
                    <a:pt x="134" y="396"/>
                  </a:lnTo>
                  <a:lnTo>
                    <a:pt x="134" y="386"/>
                  </a:lnTo>
                  <a:lnTo>
                    <a:pt x="125" y="375"/>
                  </a:lnTo>
                  <a:lnTo>
                    <a:pt x="115" y="365"/>
                  </a:lnTo>
                  <a:lnTo>
                    <a:pt x="105" y="356"/>
                  </a:lnTo>
                  <a:lnTo>
                    <a:pt x="96" y="346"/>
                  </a:lnTo>
                  <a:lnTo>
                    <a:pt x="96" y="336"/>
                  </a:lnTo>
                  <a:lnTo>
                    <a:pt x="86" y="336"/>
                  </a:lnTo>
                  <a:lnTo>
                    <a:pt x="77" y="336"/>
                  </a:lnTo>
                  <a:lnTo>
                    <a:pt x="77" y="327"/>
                  </a:lnTo>
                  <a:lnTo>
                    <a:pt x="77" y="317"/>
                  </a:lnTo>
                  <a:lnTo>
                    <a:pt x="77" y="306"/>
                  </a:lnTo>
                  <a:lnTo>
                    <a:pt x="77" y="296"/>
                  </a:lnTo>
                  <a:lnTo>
                    <a:pt x="67" y="296"/>
                  </a:lnTo>
                  <a:lnTo>
                    <a:pt x="67" y="286"/>
                  </a:lnTo>
                  <a:lnTo>
                    <a:pt x="57" y="277"/>
                  </a:lnTo>
                  <a:lnTo>
                    <a:pt x="48" y="267"/>
                  </a:lnTo>
                  <a:lnTo>
                    <a:pt x="48" y="258"/>
                  </a:lnTo>
                  <a:lnTo>
                    <a:pt x="38" y="246"/>
                  </a:lnTo>
                  <a:lnTo>
                    <a:pt x="19" y="227"/>
                  </a:lnTo>
                  <a:lnTo>
                    <a:pt x="10" y="217"/>
                  </a:lnTo>
                  <a:lnTo>
                    <a:pt x="0" y="208"/>
                  </a:lnTo>
                  <a:lnTo>
                    <a:pt x="10" y="198"/>
                  </a:lnTo>
                  <a:lnTo>
                    <a:pt x="19" y="198"/>
                  </a:lnTo>
                  <a:lnTo>
                    <a:pt x="19" y="189"/>
                  </a:lnTo>
                  <a:lnTo>
                    <a:pt x="19" y="198"/>
                  </a:lnTo>
                  <a:lnTo>
                    <a:pt x="29" y="189"/>
                  </a:lnTo>
                  <a:lnTo>
                    <a:pt x="29" y="198"/>
                  </a:lnTo>
                  <a:lnTo>
                    <a:pt x="29" y="189"/>
                  </a:lnTo>
                  <a:lnTo>
                    <a:pt x="38" y="189"/>
                  </a:lnTo>
                  <a:lnTo>
                    <a:pt x="29" y="189"/>
                  </a:lnTo>
                  <a:lnTo>
                    <a:pt x="29" y="177"/>
                  </a:lnTo>
                  <a:lnTo>
                    <a:pt x="38" y="189"/>
                  </a:lnTo>
                  <a:lnTo>
                    <a:pt x="38" y="177"/>
                  </a:lnTo>
                  <a:lnTo>
                    <a:pt x="29" y="177"/>
                  </a:lnTo>
                  <a:lnTo>
                    <a:pt x="29" y="167"/>
                  </a:lnTo>
                  <a:lnTo>
                    <a:pt x="38" y="167"/>
                  </a:lnTo>
                  <a:lnTo>
                    <a:pt x="48" y="167"/>
                  </a:lnTo>
                  <a:lnTo>
                    <a:pt x="48" y="158"/>
                  </a:lnTo>
                  <a:lnTo>
                    <a:pt x="57" y="167"/>
                  </a:lnTo>
                  <a:lnTo>
                    <a:pt x="57" y="158"/>
                  </a:lnTo>
                  <a:lnTo>
                    <a:pt x="57" y="148"/>
                  </a:lnTo>
                  <a:lnTo>
                    <a:pt x="57" y="139"/>
                  </a:lnTo>
                  <a:lnTo>
                    <a:pt x="48" y="139"/>
                  </a:lnTo>
                  <a:lnTo>
                    <a:pt x="48" y="129"/>
                  </a:lnTo>
                  <a:lnTo>
                    <a:pt x="48" y="118"/>
                  </a:lnTo>
                  <a:lnTo>
                    <a:pt x="48" y="108"/>
                  </a:lnTo>
                  <a:lnTo>
                    <a:pt x="57" y="108"/>
                  </a:lnTo>
                  <a:lnTo>
                    <a:pt x="48" y="108"/>
                  </a:lnTo>
                  <a:lnTo>
                    <a:pt x="48" y="98"/>
                  </a:lnTo>
                  <a:lnTo>
                    <a:pt x="57" y="98"/>
                  </a:lnTo>
                  <a:lnTo>
                    <a:pt x="57" y="89"/>
                  </a:lnTo>
                  <a:lnTo>
                    <a:pt x="48" y="89"/>
                  </a:lnTo>
                  <a:lnTo>
                    <a:pt x="38" y="89"/>
                  </a:lnTo>
                  <a:lnTo>
                    <a:pt x="48" y="79"/>
                  </a:lnTo>
                  <a:lnTo>
                    <a:pt x="57" y="79"/>
                  </a:lnTo>
                  <a:lnTo>
                    <a:pt x="67" y="79"/>
                  </a:lnTo>
                  <a:lnTo>
                    <a:pt x="67" y="70"/>
                  </a:lnTo>
                  <a:lnTo>
                    <a:pt x="77" y="70"/>
                  </a:lnTo>
                  <a:lnTo>
                    <a:pt x="77" y="60"/>
                  </a:lnTo>
                  <a:lnTo>
                    <a:pt x="86" y="60"/>
                  </a:lnTo>
                  <a:lnTo>
                    <a:pt x="96" y="48"/>
                  </a:lnTo>
                  <a:lnTo>
                    <a:pt x="105" y="60"/>
                  </a:lnTo>
                  <a:lnTo>
                    <a:pt x="105" y="70"/>
                  </a:lnTo>
                  <a:lnTo>
                    <a:pt x="115" y="79"/>
                  </a:lnTo>
                  <a:lnTo>
                    <a:pt x="115" y="89"/>
                  </a:lnTo>
                  <a:lnTo>
                    <a:pt x="125" y="89"/>
                  </a:lnTo>
                  <a:lnTo>
                    <a:pt x="125" y="98"/>
                  </a:lnTo>
                  <a:lnTo>
                    <a:pt x="125" y="89"/>
                  </a:lnTo>
                  <a:lnTo>
                    <a:pt x="134" y="89"/>
                  </a:lnTo>
                  <a:lnTo>
                    <a:pt x="144" y="89"/>
                  </a:lnTo>
                  <a:lnTo>
                    <a:pt x="153" y="98"/>
                  </a:lnTo>
                  <a:lnTo>
                    <a:pt x="153" y="89"/>
                  </a:lnTo>
                  <a:lnTo>
                    <a:pt x="153" y="79"/>
                  </a:lnTo>
                  <a:lnTo>
                    <a:pt x="153" y="70"/>
                  </a:lnTo>
                  <a:lnTo>
                    <a:pt x="144" y="70"/>
                  </a:lnTo>
                  <a:lnTo>
                    <a:pt x="144" y="60"/>
                  </a:lnTo>
                  <a:lnTo>
                    <a:pt x="134" y="60"/>
                  </a:lnTo>
                  <a:lnTo>
                    <a:pt x="144" y="60"/>
                  </a:lnTo>
                  <a:lnTo>
                    <a:pt x="134" y="48"/>
                  </a:lnTo>
                  <a:lnTo>
                    <a:pt x="144" y="48"/>
                  </a:lnTo>
                  <a:lnTo>
                    <a:pt x="144" y="39"/>
                  </a:lnTo>
                  <a:lnTo>
                    <a:pt x="153" y="39"/>
                  </a:lnTo>
                  <a:lnTo>
                    <a:pt x="153" y="29"/>
                  </a:lnTo>
                  <a:lnTo>
                    <a:pt x="153" y="20"/>
                  </a:lnTo>
                  <a:lnTo>
                    <a:pt x="163" y="20"/>
                  </a:lnTo>
                  <a:lnTo>
                    <a:pt x="163" y="29"/>
                  </a:lnTo>
                  <a:lnTo>
                    <a:pt x="173" y="29"/>
                  </a:lnTo>
                  <a:lnTo>
                    <a:pt x="173" y="39"/>
                  </a:lnTo>
                  <a:lnTo>
                    <a:pt x="182" y="39"/>
                  </a:lnTo>
                  <a:lnTo>
                    <a:pt x="182" y="29"/>
                  </a:lnTo>
                  <a:lnTo>
                    <a:pt x="192" y="29"/>
                  </a:lnTo>
                  <a:lnTo>
                    <a:pt x="201" y="29"/>
                  </a:lnTo>
                  <a:lnTo>
                    <a:pt x="201" y="20"/>
                  </a:lnTo>
                  <a:lnTo>
                    <a:pt x="211" y="29"/>
                  </a:lnTo>
                  <a:lnTo>
                    <a:pt x="211" y="20"/>
                  </a:lnTo>
                  <a:lnTo>
                    <a:pt x="211" y="29"/>
                  </a:lnTo>
                  <a:lnTo>
                    <a:pt x="221" y="29"/>
                  </a:lnTo>
                  <a:lnTo>
                    <a:pt x="230" y="29"/>
                  </a:lnTo>
                  <a:lnTo>
                    <a:pt x="240" y="39"/>
                  </a:lnTo>
                  <a:lnTo>
                    <a:pt x="240" y="48"/>
                  </a:lnTo>
                  <a:lnTo>
                    <a:pt x="249" y="48"/>
                  </a:lnTo>
                  <a:lnTo>
                    <a:pt x="259" y="48"/>
                  </a:lnTo>
                  <a:lnTo>
                    <a:pt x="269" y="48"/>
                  </a:lnTo>
                  <a:lnTo>
                    <a:pt x="278" y="60"/>
                  </a:lnTo>
                  <a:lnTo>
                    <a:pt x="288" y="60"/>
                  </a:lnTo>
                  <a:lnTo>
                    <a:pt x="297" y="60"/>
                  </a:lnTo>
                  <a:lnTo>
                    <a:pt x="307" y="70"/>
                  </a:lnTo>
                  <a:lnTo>
                    <a:pt x="317" y="70"/>
                  </a:lnTo>
                  <a:lnTo>
                    <a:pt x="326" y="70"/>
                  </a:lnTo>
                  <a:lnTo>
                    <a:pt x="326" y="79"/>
                  </a:lnTo>
                  <a:lnTo>
                    <a:pt x="326" y="89"/>
                  </a:lnTo>
                  <a:lnTo>
                    <a:pt x="336" y="89"/>
                  </a:lnTo>
                  <a:lnTo>
                    <a:pt x="345" y="89"/>
                  </a:lnTo>
                  <a:lnTo>
                    <a:pt x="355" y="89"/>
                  </a:lnTo>
                  <a:lnTo>
                    <a:pt x="365" y="79"/>
                  </a:lnTo>
                  <a:lnTo>
                    <a:pt x="365" y="89"/>
                  </a:lnTo>
                  <a:lnTo>
                    <a:pt x="374" y="89"/>
                  </a:lnTo>
                  <a:lnTo>
                    <a:pt x="374" y="98"/>
                  </a:lnTo>
                  <a:lnTo>
                    <a:pt x="384" y="98"/>
                  </a:lnTo>
                  <a:lnTo>
                    <a:pt x="384" y="89"/>
                  </a:lnTo>
                  <a:lnTo>
                    <a:pt x="393" y="89"/>
                  </a:lnTo>
                  <a:lnTo>
                    <a:pt x="393" y="79"/>
                  </a:lnTo>
                  <a:lnTo>
                    <a:pt x="403" y="79"/>
                  </a:lnTo>
                  <a:lnTo>
                    <a:pt x="403" y="70"/>
                  </a:lnTo>
                  <a:lnTo>
                    <a:pt x="413" y="70"/>
                  </a:lnTo>
                  <a:lnTo>
                    <a:pt x="422" y="70"/>
                  </a:lnTo>
                  <a:lnTo>
                    <a:pt x="432" y="70"/>
                  </a:lnTo>
                  <a:lnTo>
                    <a:pt x="441" y="70"/>
                  </a:lnTo>
                  <a:lnTo>
                    <a:pt x="451" y="60"/>
                  </a:lnTo>
                  <a:lnTo>
                    <a:pt x="451" y="48"/>
                  </a:lnTo>
                  <a:lnTo>
                    <a:pt x="451" y="39"/>
                  </a:lnTo>
                  <a:lnTo>
                    <a:pt x="461" y="39"/>
                  </a:lnTo>
                  <a:lnTo>
                    <a:pt x="470" y="39"/>
                  </a:lnTo>
                  <a:lnTo>
                    <a:pt x="480" y="39"/>
                  </a:lnTo>
                  <a:lnTo>
                    <a:pt x="480" y="48"/>
                  </a:lnTo>
                  <a:lnTo>
                    <a:pt x="489" y="48"/>
                  </a:lnTo>
                  <a:lnTo>
                    <a:pt x="499" y="48"/>
                  </a:lnTo>
                  <a:lnTo>
                    <a:pt x="499" y="39"/>
                  </a:lnTo>
                  <a:lnTo>
                    <a:pt x="508" y="39"/>
                  </a:lnTo>
                  <a:lnTo>
                    <a:pt x="508" y="29"/>
                  </a:lnTo>
                  <a:lnTo>
                    <a:pt x="518" y="29"/>
                  </a:lnTo>
                  <a:lnTo>
                    <a:pt x="528" y="29"/>
                  </a:lnTo>
                  <a:lnTo>
                    <a:pt x="537" y="29"/>
                  </a:lnTo>
                  <a:lnTo>
                    <a:pt x="537" y="20"/>
                  </a:lnTo>
                  <a:lnTo>
                    <a:pt x="547" y="20"/>
                  </a:lnTo>
                  <a:lnTo>
                    <a:pt x="547" y="10"/>
                  </a:lnTo>
                  <a:lnTo>
                    <a:pt x="556" y="10"/>
                  </a:lnTo>
                  <a:lnTo>
                    <a:pt x="556" y="0"/>
                  </a:lnTo>
                  <a:lnTo>
                    <a:pt x="556" y="10"/>
                  </a:lnTo>
                  <a:lnTo>
                    <a:pt x="566" y="10"/>
                  </a:lnTo>
                  <a:lnTo>
                    <a:pt x="566" y="20"/>
                  </a:lnTo>
                  <a:lnTo>
                    <a:pt x="576" y="29"/>
                  </a:lnTo>
                  <a:lnTo>
                    <a:pt x="585" y="29"/>
                  </a:lnTo>
                  <a:lnTo>
                    <a:pt x="585" y="39"/>
                  </a:lnTo>
                  <a:lnTo>
                    <a:pt x="595" y="39"/>
                  </a:lnTo>
                  <a:lnTo>
                    <a:pt x="604" y="39"/>
                  </a:lnTo>
                  <a:lnTo>
                    <a:pt x="604" y="48"/>
                  </a:lnTo>
                  <a:lnTo>
                    <a:pt x="595" y="48"/>
                  </a:lnTo>
                  <a:lnTo>
                    <a:pt x="595" y="60"/>
                  </a:lnTo>
                  <a:lnTo>
                    <a:pt x="604" y="60"/>
                  </a:lnTo>
                  <a:lnTo>
                    <a:pt x="604" y="70"/>
                  </a:lnTo>
                  <a:lnTo>
                    <a:pt x="595" y="70"/>
                  </a:lnTo>
                  <a:lnTo>
                    <a:pt x="595" y="79"/>
                  </a:lnTo>
                  <a:lnTo>
                    <a:pt x="585" y="79"/>
                  </a:lnTo>
                  <a:lnTo>
                    <a:pt x="585" y="89"/>
                  </a:lnTo>
                  <a:lnTo>
                    <a:pt x="595" y="98"/>
                  </a:lnTo>
                  <a:lnTo>
                    <a:pt x="595" y="108"/>
                  </a:lnTo>
                  <a:lnTo>
                    <a:pt x="604" y="108"/>
                  </a:lnTo>
                  <a:lnTo>
                    <a:pt x="614" y="108"/>
                  </a:lnTo>
                  <a:lnTo>
                    <a:pt x="624" y="108"/>
                  </a:lnTo>
                  <a:lnTo>
                    <a:pt x="624" y="118"/>
                  </a:lnTo>
                  <a:lnTo>
                    <a:pt x="624" y="129"/>
                  </a:lnTo>
                  <a:lnTo>
                    <a:pt x="633" y="129"/>
                  </a:lnTo>
                  <a:lnTo>
                    <a:pt x="633" y="139"/>
                  </a:lnTo>
                  <a:lnTo>
                    <a:pt x="633" y="129"/>
                  </a:lnTo>
                  <a:lnTo>
                    <a:pt x="643" y="129"/>
                  </a:lnTo>
                  <a:lnTo>
                    <a:pt x="652" y="129"/>
                  </a:lnTo>
                  <a:lnTo>
                    <a:pt x="652" y="139"/>
                  </a:lnTo>
                  <a:lnTo>
                    <a:pt x="662" y="139"/>
                  </a:lnTo>
                  <a:lnTo>
                    <a:pt x="672" y="139"/>
                  </a:lnTo>
                  <a:lnTo>
                    <a:pt x="681" y="139"/>
                  </a:lnTo>
                  <a:lnTo>
                    <a:pt x="681" y="148"/>
                  </a:lnTo>
                  <a:lnTo>
                    <a:pt x="691" y="148"/>
                  </a:lnTo>
                  <a:lnTo>
                    <a:pt x="681" y="148"/>
                  </a:lnTo>
                  <a:lnTo>
                    <a:pt x="681" y="158"/>
                  </a:lnTo>
                  <a:lnTo>
                    <a:pt x="672" y="158"/>
                  </a:lnTo>
                  <a:lnTo>
                    <a:pt x="672" y="167"/>
                  </a:lnTo>
                  <a:lnTo>
                    <a:pt x="681" y="167"/>
                  </a:lnTo>
                  <a:lnTo>
                    <a:pt x="681" y="177"/>
                  </a:lnTo>
                  <a:lnTo>
                    <a:pt x="681" y="189"/>
                  </a:lnTo>
                  <a:lnTo>
                    <a:pt x="672" y="189"/>
                  </a:lnTo>
                  <a:lnTo>
                    <a:pt x="662" y="198"/>
                  </a:lnTo>
                  <a:lnTo>
                    <a:pt x="672" y="198"/>
                  </a:lnTo>
                  <a:lnTo>
                    <a:pt x="662" y="198"/>
                  </a:lnTo>
                  <a:lnTo>
                    <a:pt x="662" y="208"/>
                  </a:lnTo>
                  <a:lnTo>
                    <a:pt x="662" y="217"/>
                  </a:lnTo>
                  <a:lnTo>
                    <a:pt x="672" y="217"/>
                  </a:lnTo>
                  <a:lnTo>
                    <a:pt x="681" y="217"/>
                  </a:lnTo>
                  <a:lnTo>
                    <a:pt x="681" y="227"/>
                  </a:lnTo>
                  <a:lnTo>
                    <a:pt x="681" y="237"/>
                  </a:lnTo>
                  <a:lnTo>
                    <a:pt x="691" y="227"/>
                  </a:lnTo>
                  <a:lnTo>
                    <a:pt x="691" y="237"/>
                  </a:lnTo>
                  <a:lnTo>
                    <a:pt x="700" y="237"/>
                  </a:lnTo>
                  <a:lnTo>
                    <a:pt x="700" y="246"/>
                  </a:lnTo>
                  <a:lnTo>
                    <a:pt x="710" y="246"/>
                  </a:lnTo>
                  <a:lnTo>
                    <a:pt x="710" y="237"/>
                  </a:lnTo>
                  <a:lnTo>
                    <a:pt x="720" y="237"/>
                  </a:lnTo>
                  <a:lnTo>
                    <a:pt x="729" y="237"/>
                  </a:lnTo>
                  <a:lnTo>
                    <a:pt x="729" y="246"/>
                  </a:lnTo>
                  <a:lnTo>
                    <a:pt x="739" y="246"/>
                  </a:lnTo>
                  <a:lnTo>
                    <a:pt x="739" y="237"/>
                  </a:lnTo>
                  <a:lnTo>
                    <a:pt x="748" y="237"/>
                  </a:lnTo>
                  <a:lnTo>
                    <a:pt x="748" y="227"/>
                  </a:lnTo>
                  <a:lnTo>
                    <a:pt x="748" y="237"/>
                  </a:lnTo>
                  <a:lnTo>
                    <a:pt x="758" y="237"/>
                  </a:lnTo>
                  <a:lnTo>
                    <a:pt x="768" y="237"/>
                  </a:lnTo>
                  <a:lnTo>
                    <a:pt x="768" y="246"/>
                  </a:lnTo>
                  <a:lnTo>
                    <a:pt x="777" y="246"/>
                  </a:lnTo>
                  <a:lnTo>
                    <a:pt x="787" y="246"/>
                  </a:lnTo>
                  <a:lnTo>
                    <a:pt x="806" y="258"/>
                  </a:lnTo>
                  <a:lnTo>
                    <a:pt x="816" y="258"/>
                  </a:lnTo>
                  <a:lnTo>
                    <a:pt x="816" y="267"/>
                  </a:lnTo>
                  <a:lnTo>
                    <a:pt x="825" y="277"/>
                  </a:lnTo>
                  <a:lnTo>
                    <a:pt x="825" y="267"/>
                  </a:lnTo>
                  <a:lnTo>
                    <a:pt x="825" y="277"/>
                  </a:lnTo>
                  <a:lnTo>
                    <a:pt x="835" y="286"/>
                  </a:lnTo>
                  <a:lnTo>
                    <a:pt x="835" y="296"/>
                  </a:lnTo>
                  <a:lnTo>
                    <a:pt x="835" y="306"/>
                  </a:lnTo>
                  <a:lnTo>
                    <a:pt x="835" y="317"/>
                  </a:lnTo>
                  <a:lnTo>
                    <a:pt x="825" y="327"/>
                  </a:lnTo>
                  <a:lnTo>
                    <a:pt x="825" y="336"/>
                  </a:lnTo>
                  <a:lnTo>
                    <a:pt x="825" y="346"/>
                  </a:lnTo>
                  <a:lnTo>
                    <a:pt x="816" y="356"/>
                  </a:lnTo>
                  <a:lnTo>
                    <a:pt x="816" y="346"/>
                  </a:lnTo>
                  <a:lnTo>
                    <a:pt x="816" y="356"/>
                  </a:lnTo>
                  <a:lnTo>
                    <a:pt x="806" y="356"/>
                  </a:lnTo>
                  <a:lnTo>
                    <a:pt x="796" y="365"/>
                  </a:lnTo>
                  <a:lnTo>
                    <a:pt x="787" y="365"/>
                  </a:lnTo>
                  <a:lnTo>
                    <a:pt x="796" y="365"/>
                  </a:lnTo>
                  <a:lnTo>
                    <a:pt x="796" y="375"/>
                  </a:lnTo>
                  <a:lnTo>
                    <a:pt x="787" y="375"/>
                  </a:lnTo>
                  <a:lnTo>
                    <a:pt x="777" y="375"/>
                  </a:lnTo>
                  <a:lnTo>
                    <a:pt x="768" y="375"/>
                  </a:lnTo>
                  <a:lnTo>
                    <a:pt x="758" y="375"/>
                  </a:lnTo>
                  <a:lnTo>
                    <a:pt x="748" y="375"/>
                  </a:lnTo>
                  <a:lnTo>
                    <a:pt x="748" y="365"/>
                  </a:lnTo>
                  <a:lnTo>
                    <a:pt x="739" y="375"/>
                  </a:lnTo>
                  <a:lnTo>
                    <a:pt x="739" y="386"/>
                  </a:lnTo>
                  <a:lnTo>
                    <a:pt x="739" y="375"/>
                  </a:lnTo>
                  <a:lnTo>
                    <a:pt x="748" y="386"/>
                  </a:lnTo>
                  <a:lnTo>
                    <a:pt x="758" y="396"/>
                  </a:lnTo>
                  <a:lnTo>
                    <a:pt x="748" y="405"/>
                  </a:lnTo>
                  <a:lnTo>
                    <a:pt x="748" y="396"/>
                  </a:lnTo>
                  <a:lnTo>
                    <a:pt x="739" y="396"/>
                  </a:lnTo>
                  <a:lnTo>
                    <a:pt x="739" y="405"/>
                  </a:lnTo>
                  <a:lnTo>
                    <a:pt x="729" y="405"/>
                  </a:lnTo>
                  <a:lnTo>
                    <a:pt x="739" y="405"/>
                  </a:lnTo>
                  <a:lnTo>
                    <a:pt x="748" y="405"/>
                  </a:lnTo>
                  <a:lnTo>
                    <a:pt x="748" y="415"/>
                  </a:lnTo>
                  <a:lnTo>
                    <a:pt x="758" y="415"/>
                  </a:lnTo>
                  <a:lnTo>
                    <a:pt x="758" y="425"/>
                  </a:lnTo>
                  <a:lnTo>
                    <a:pt x="758" y="434"/>
                  </a:lnTo>
                  <a:lnTo>
                    <a:pt x="758" y="446"/>
                  </a:lnTo>
                  <a:lnTo>
                    <a:pt x="758" y="455"/>
                  </a:lnTo>
                  <a:lnTo>
                    <a:pt x="758" y="465"/>
                  </a:lnTo>
                  <a:lnTo>
                    <a:pt x="758" y="475"/>
                  </a:lnTo>
                  <a:lnTo>
                    <a:pt x="768" y="475"/>
                  </a:lnTo>
                  <a:lnTo>
                    <a:pt x="777" y="475"/>
                  </a:lnTo>
                  <a:lnTo>
                    <a:pt x="777" y="484"/>
                  </a:lnTo>
                  <a:lnTo>
                    <a:pt x="787" y="484"/>
                  </a:lnTo>
                  <a:lnTo>
                    <a:pt x="787" y="494"/>
                  </a:lnTo>
                  <a:lnTo>
                    <a:pt x="796" y="494"/>
                  </a:lnTo>
                  <a:lnTo>
                    <a:pt x="806" y="494"/>
                  </a:lnTo>
                  <a:lnTo>
                    <a:pt x="806" y="503"/>
                  </a:lnTo>
                  <a:lnTo>
                    <a:pt x="816" y="503"/>
                  </a:lnTo>
                  <a:lnTo>
                    <a:pt x="816" y="515"/>
                  </a:lnTo>
                  <a:lnTo>
                    <a:pt x="806" y="515"/>
                  </a:lnTo>
                  <a:lnTo>
                    <a:pt x="806" y="524"/>
                  </a:lnTo>
                  <a:lnTo>
                    <a:pt x="796" y="524"/>
                  </a:lnTo>
                  <a:lnTo>
                    <a:pt x="796" y="534"/>
                  </a:lnTo>
                  <a:lnTo>
                    <a:pt x="796" y="544"/>
                  </a:lnTo>
                  <a:lnTo>
                    <a:pt x="806" y="544"/>
                  </a:lnTo>
                  <a:lnTo>
                    <a:pt x="816" y="544"/>
                  </a:lnTo>
                  <a:lnTo>
                    <a:pt x="816" y="553"/>
                  </a:lnTo>
                  <a:lnTo>
                    <a:pt x="825" y="553"/>
                  </a:lnTo>
                  <a:lnTo>
                    <a:pt x="825" y="563"/>
                  </a:lnTo>
                  <a:lnTo>
                    <a:pt x="835" y="563"/>
                  </a:lnTo>
                  <a:lnTo>
                    <a:pt x="835" y="574"/>
                  </a:lnTo>
                  <a:lnTo>
                    <a:pt x="835" y="584"/>
                  </a:lnTo>
                  <a:lnTo>
                    <a:pt x="844" y="584"/>
                  </a:lnTo>
                  <a:lnTo>
                    <a:pt x="835" y="584"/>
                  </a:lnTo>
                  <a:lnTo>
                    <a:pt x="835" y="594"/>
                  </a:lnTo>
                  <a:lnTo>
                    <a:pt x="844" y="594"/>
                  </a:lnTo>
                  <a:lnTo>
                    <a:pt x="844" y="603"/>
                  </a:lnTo>
                  <a:lnTo>
                    <a:pt x="835" y="603"/>
                  </a:lnTo>
                  <a:lnTo>
                    <a:pt x="835" y="613"/>
                  </a:lnTo>
                  <a:lnTo>
                    <a:pt x="844" y="613"/>
                  </a:lnTo>
                  <a:lnTo>
                    <a:pt x="844" y="622"/>
                  </a:lnTo>
                  <a:lnTo>
                    <a:pt x="854" y="622"/>
                  </a:lnTo>
                  <a:lnTo>
                    <a:pt x="854" y="632"/>
                  </a:lnTo>
                  <a:lnTo>
                    <a:pt x="864" y="632"/>
                  </a:lnTo>
                  <a:lnTo>
                    <a:pt x="864" y="643"/>
                  </a:lnTo>
                  <a:lnTo>
                    <a:pt x="873" y="643"/>
                  </a:lnTo>
                  <a:lnTo>
                    <a:pt x="883" y="653"/>
                  </a:lnTo>
                  <a:lnTo>
                    <a:pt x="892" y="653"/>
                  </a:lnTo>
                  <a:lnTo>
                    <a:pt x="892" y="663"/>
                  </a:lnTo>
                  <a:lnTo>
                    <a:pt x="902" y="663"/>
                  </a:lnTo>
                  <a:lnTo>
                    <a:pt x="921" y="672"/>
                  </a:lnTo>
                  <a:lnTo>
                    <a:pt x="921" y="682"/>
                  </a:lnTo>
                  <a:lnTo>
                    <a:pt x="921" y="691"/>
                  </a:lnTo>
                  <a:lnTo>
                    <a:pt x="921" y="703"/>
                  </a:lnTo>
                  <a:lnTo>
                    <a:pt x="931" y="703"/>
                  </a:lnTo>
                  <a:lnTo>
                    <a:pt x="931" y="713"/>
                  </a:lnTo>
                  <a:lnTo>
                    <a:pt x="940" y="713"/>
                  </a:lnTo>
                  <a:lnTo>
                    <a:pt x="940" y="722"/>
                  </a:lnTo>
                  <a:lnTo>
                    <a:pt x="950" y="722"/>
                  </a:lnTo>
                  <a:lnTo>
                    <a:pt x="959" y="722"/>
                  </a:lnTo>
                  <a:lnTo>
                    <a:pt x="959" y="732"/>
                  </a:lnTo>
                  <a:lnTo>
                    <a:pt x="969" y="732"/>
                  </a:lnTo>
                  <a:lnTo>
                    <a:pt x="979" y="732"/>
                  </a:lnTo>
                  <a:lnTo>
                    <a:pt x="979" y="741"/>
                  </a:lnTo>
                  <a:lnTo>
                    <a:pt x="969" y="741"/>
                  </a:lnTo>
                  <a:lnTo>
                    <a:pt x="979" y="741"/>
                  </a:lnTo>
                  <a:lnTo>
                    <a:pt x="969" y="741"/>
                  </a:lnTo>
                  <a:lnTo>
                    <a:pt x="979" y="751"/>
                  </a:lnTo>
                  <a:lnTo>
                    <a:pt x="969" y="751"/>
                  </a:lnTo>
                  <a:lnTo>
                    <a:pt x="969" y="761"/>
                  </a:lnTo>
                  <a:lnTo>
                    <a:pt x="979" y="761"/>
                  </a:lnTo>
                  <a:lnTo>
                    <a:pt x="979" y="772"/>
                  </a:lnTo>
                  <a:lnTo>
                    <a:pt x="969" y="772"/>
                  </a:lnTo>
                  <a:lnTo>
                    <a:pt x="959" y="782"/>
                  </a:lnTo>
                  <a:lnTo>
                    <a:pt x="950" y="782"/>
                  </a:lnTo>
                  <a:lnTo>
                    <a:pt x="950" y="791"/>
                  </a:lnTo>
                  <a:lnTo>
                    <a:pt x="950" y="801"/>
                  </a:lnTo>
                  <a:lnTo>
                    <a:pt x="940" y="801"/>
                  </a:lnTo>
                  <a:lnTo>
                    <a:pt x="940" y="810"/>
                  </a:lnTo>
                  <a:lnTo>
                    <a:pt x="940" y="820"/>
                  </a:lnTo>
                  <a:lnTo>
                    <a:pt x="940" y="832"/>
                  </a:lnTo>
                  <a:lnTo>
                    <a:pt x="940" y="841"/>
                  </a:lnTo>
                  <a:lnTo>
                    <a:pt x="931" y="841"/>
                  </a:lnTo>
                  <a:lnTo>
                    <a:pt x="931" y="851"/>
                  </a:lnTo>
                  <a:lnTo>
                    <a:pt x="921" y="851"/>
                  </a:lnTo>
                  <a:lnTo>
                    <a:pt x="921" y="860"/>
                  </a:lnTo>
                  <a:lnTo>
                    <a:pt x="912" y="860"/>
                  </a:lnTo>
                  <a:lnTo>
                    <a:pt x="912" y="870"/>
                  </a:lnTo>
                  <a:lnTo>
                    <a:pt x="921" y="870"/>
                  </a:lnTo>
                  <a:lnTo>
                    <a:pt x="912" y="88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gray">
            <a:xfrm rot="160035">
              <a:off x="6375539" y="2550436"/>
              <a:ext cx="1268365" cy="617389"/>
            </a:xfrm>
            <a:custGeom>
              <a:avLst/>
              <a:gdLst>
                <a:gd name="T0" fmla="*/ 7 w 1536"/>
                <a:gd name="T1" fmla="*/ 70 h 842"/>
                <a:gd name="T2" fmla="*/ 14 w 1536"/>
                <a:gd name="T3" fmla="*/ 65 h 842"/>
                <a:gd name="T4" fmla="*/ 20 w 1536"/>
                <a:gd name="T5" fmla="*/ 50 h 842"/>
                <a:gd name="T6" fmla="*/ 14 w 1536"/>
                <a:gd name="T7" fmla="*/ 30 h 842"/>
                <a:gd name="T8" fmla="*/ 24 w 1536"/>
                <a:gd name="T9" fmla="*/ 10 h 842"/>
                <a:gd name="T10" fmla="*/ 36 w 1536"/>
                <a:gd name="T11" fmla="*/ 8 h 842"/>
                <a:gd name="T12" fmla="*/ 46 w 1536"/>
                <a:gd name="T13" fmla="*/ 0 h 842"/>
                <a:gd name="T14" fmla="*/ 57 w 1536"/>
                <a:gd name="T15" fmla="*/ 10 h 842"/>
                <a:gd name="T16" fmla="*/ 70 w 1536"/>
                <a:gd name="T17" fmla="*/ 13 h 842"/>
                <a:gd name="T18" fmla="*/ 77 w 1536"/>
                <a:gd name="T19" fmla="*/ 6 h 842"/>
                <a:gd name="T20" fmla="*/ 84 w 1536"/>
                <a:gd name="T21" fmla="*/ 0 h 842"/>
                <a:gd name="T22" fmla="*/ 96 w 1536"/>
                <a:gd name="T23" fmla="*/ 18 h 842"/>
                <a:gd name="T24" fmla="*/ 112 w 1536"/>
                <a:gd name="T25" fmla="*/ 18 h 842"/>
                <a:gd name="T26" fmla="*/ 132 w 1536"/>
                <a:gd name="T27" fmla="*/ 25 h 842"/>
                <a:gd name="T28" fmla="*/ 154 w 1536"/>
                <a:gd name="T29" fmla="*/ 30 h 842"/>
                <a:gd name="T30" fmla="*/ 166 w 1536"/>
                <a:gd name="T31" fmla="*/ 25 h 842"/>
                <a:gd name="T32" fmla="*/ 188 w 1536"/>
                <a:gd name="T33" fmla="*/ 30 h 842"/>
                <a:gd name="T34" fmla="*/ 206 w 1536"/>
                <a:gd name="T35" fmla="*/ 28 h 842"/>
                <a:gd name="T36" fmla="*/ 228 w 1536"/>
                <a:gd name="T37" fmla="*/ 28 h 842"/>
                <a:gd name="T38" fmla="*/ 244 w 1536"/>
                <a:gd name="T39" fmla="*/ 28 h 842"/>
                <a:gd name="T40" fmla="*/ 267 w 1536"/>
                <a:gd name="T41" fmla="*/ 30 h 842"/>
                <a:gd name="T42" fmla="*/ 286 w 1536"/>
                <a:gd name="T43" fmla="*/ 20 h 842"/>
                <a:gd name="T44" fmla="*/ 310 w 1536"/>
                <a:gd name="T45" fmla="*/ 23 h 842"/>
                <a:gd name="T46" fmla="*/ 327 w 1536"/>
                <a:gd name="T47" fmla="*/ 28 h 842"/>
                <a:gd name="T48" fmla="*/ 334 w 1536"/>
                <a:gd name="T49" fmla="*/ 40 h 842"/>
                <a:gd name="T50" fmla="*/ 334 w 1536"/>
                <a:gd name="T51" fmla="*/ 45 h 842"/>
                <a:gd name="T52" fmla="*/ 327 w 1536"/>
                <a:gd name="T53" fmla="*/ 50 h 842"/>
                <a:gd name="T54" fmla="*/ 329 w 1536"/>
                <a:gd name="T55" fmla="*/ 75 h 842"/>
                <a:gd name="T56" fmla="*/ 332 w 1536"/>
                <a:gd name="T57" fmla="*/ 95 h 842"/>
                <a:gd name="T58" fmla="*/ 336 w 1536"/>
                <a:gd name="T59" fmla="*/ 117 h 842"/>
                <a:gd name="T60" fmla="*/ 346 w 1536"/>
                <a:gd name="T61" fmla="*/ 139 h 842"/>
                <a:gd name="T62" fmla="*/ 358 w 1536"/>
                <a:gd name="T63" fmla="*/ 152 h 842"/>
                <a:gd name="T64" fmla="*/ 370 w 1536"/>
                <a:gd name="T65" fmla="*/ 164 h 842"/>
                <a:gd name="T66" fmla="*/ 384 w 1536"/>
                <a:gd name="T67" fmla="*/ 177 h 842"/>
                <a:gd name="T68" fmla="*/ 377 w 1536"/>
                <a:gd name="T69" fmla="*/ 196 h 842"/>
                <a:gd name="T70" fmla="*/ 365 w 1536"/>
                <a:gd name="T71" fmla="*/ 189 h 842"/>
                <a:gd name="T72" fmla="*/ 358 w 1536"/>
                <a:gd name="T73" fmla="*/ 177 h 842"/>
                <a:gd name="T74" fmla="*/ 341 w 1536"/>
                <a:gd name="T75" fmla="*/ 177 h 842"/>
                <a:gd name="T76" fmla="*/ 329 w 1536"/>
                <a:gd name="T77" fmla="*/ 184 h 842"/>
                <a:gd name="T78" fmla="*/ 320 w 1536"/>
                <a:gd name="T79" fmla="*/ 196 h 842"/>
                <a:gd name="T80" fmla="*/ 308 w 1536"/>
                <a:gd name="T81" fmla="*/ 212 h 842"/>
                <a:gd name="T82" fmla="*/ 286 w 1536"/>
                <a:gd name="T83" fmla="*/ 201 h 842"/>
                <a:gd name="T84" fmla="*/ 269 w 1536"/>
                <a:gd name="T85" fmla="*/ 181 h 842"/>
                <a:gd name="T86" fmla="*/ 274 w 1536"/>
                <a:gd name="T87" fmla="*/ 162 h 842"/>
                <a:gd name="T88" fmla="*/ 264 w 1536"/>
                <a:gd name="T89" fmla="*/ 159 h 842"/>
                <a:gd name="T90" fmla="*/ 254 w 1536"/>
                <a:gd name="T91" fmla="*/ 147 h 842"/>
                <a:gd name="T92" fmla="*/ 235 w 1536"/>
                <a:gd name="T93" fmla="*/ 142 h 842"/>
                <a:gd name="T94" fmla="*/ 218 w 1536"/>
                <a:gd name="T95" fmla="*/ 149 h 842"/>
                <a:gd name="T96" fmla="*/ 216 w 1536"/>
                <a:gd name="T97" fmla="*/ 159 h 842"/>
                <a:gd name="T98" fmla="*/ 196 w 1536"/>
                <a:gd name="T99" fmla="*/ 154 h 842"/>
                <a:gd name="T100" fmla="*/ 176 w 1536"/>
                <a:gd name="T101" fmla="*/ 156 h 842"/>
                <a:gd name="T102" fmla="*/ 154 w 1536"/>
                <a:gd name="T103" fmla="*/ 156 h 842"/>
                <a:gd name="T104" fmla="*/ 140 w 1536"/>
                <a:gd name="T105" fmla="*/ 142 h 842"/>
                <a:gd name="T106" fmla="*/ 120 w 1536"/>
                <a:gd name="T107" fmla="*/ 132 h 842"/>
                <a:gd name="T108" fmla="*/ 94 w 1536"/>
                <a:gd name="T109" fmla="*/ 120 h 842"/>
                <a:gd name="T110" fmla="*/ 84 w 1536"/>
                <a:gd name="T111" fmla="*/ 102 h 842"/>
                <a:gd name="T112" fmla="*/ 60 w 1536"/>
                <a:gd name="T113" fmla="*/ 115 h 842"/>
                <a:gd name="T114" fmla="*/ 46 w 1536"/>
                <a:gd name="T115" fmla="*/ 107 h 842"/>
                <a:gd name="T116" fmla="*/ 31 w 1536"/>
                <a:gd name="T117" fmla="*/ 109 h 842"/>
                <a:gd name="T118" fmla="*/ 34 w 1536"/>
                <a:gd name="T119" fmla="*/ 100 h 842"/>
                <a:gd name="T120" fmla="*/ 22 w 1536"/>
                <a:gd name="T121" fmla="*/ 85 h 842"/>
                <a:gd name="T122" fmla="*/ 3 w 1536"/>
                <a:gd name="T123" fmla="*/ 80 h 842"/>
                <a:gd name="T124" fmla="*/ 336 w 1536"/>
                <a:gd name="T125" fmla="*/ 47 h 8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36"/>
                <a:gd name="T190" fmla="*/ 0 h 842"/>
                <a:gd name="T191" fmla="*/ 1536 w 1536"/>
                <a:gd name="T192" fmla="*/ 842 h 8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36" h="842">
                  <a:moveTo>
                    <a:pt x="10" y="318"/>
                  </a:moveTo>
                  <a:lnTo>
                    <a:pt x="0" y="307"/>
                  </a:lnTo>
                  <a:lnTo>
                    <a:pt x="10" y="297"/>
                  </a:lnTo>
                  <a:lnTo>
                    <a:pt x="0" y="297"/>
                  </a:lnTo>
                  <a:lnTo>
                    <a:pt x="10" y="297"/>
                  </a:lnTo>
                  <a:lnTo>
                    <a:pt x="10" y="288"/>
                  </a:lnTo>
                  <a:lnTo>
                    <a:pt x="0" y="288"/>
                  </a:lnTo>
                  <a:lnTo>
                    <a:pt x="0" y="278"/>
                  </a:lnTo>
                  <a:lnTo>
                    <a:pt x="10" y="278"/>
                  </a:lnTo>
                  <a:lnTo>
                    <a:pt x="20" y="278"/>
                  </a:lnTo>
                  <a:lnTo>
                    <a:pt x="29" y="278"/>
                  </a:lnTo>
                  <a:lnTo>
                    <a:pt x="20" y="268"/>
                  </a:lnTo>
                  <a:lnTo>
                    <a:pt x="29" y="259"/>
                  </a:lnTo>
                  <a:lnTo>
                    <a:pt x="29" y="268"/>
                  </a:lnTo>
                  <a:lnTo>
                    <a:pt x="29" y="278"/>
                  </a:lnTo>
                  <a:lnTo>
                    <a:pt x="39" y="278"/>
                  </a:lnTo>
                  <a:lnTo>
                    <a:pt x="48" y="278"/>
                  </a:lnTo>
                  <a:lnTo>
                    <a:pt x="58" y="278"/>
                  </a:lnTo>
                  <a:lnTo>
                    <a:pt x="68" y="278"/>
                  </a:lnTo>
                  <a:lnTo>
                    <a:pt x="58" y="278"/>
                  </a:lnTo>
                  <a:lnTo>
                    <a:pt x="58" y="268"/>
                  </a:lnTo>
                  <a:lnTo>
                    <a:pt x="58" y="259"/>
                  </a:lnTo>
                  <a:lnTo>
                    <a:pt x="68" y="247"/>
                  </a:lnTo>
                  <a:lnTo>
                    <a:pt x="68" y="238"/>
                  </a:lnTo>
                  <a:lnTo>
                    <a:pt x="58" y="238"/>
                  </a:lnTo>
                  <a:lnTo>
                    <a:pt x="48" y="238"/>
                  </a:lnTo>
                  <a:lnTo>
                    <a:pt x="48" y="228"/>
                  </a:lnTo>
                  <a:lnTo>
                    <a:pt x="48" y="218"/>
                  </a:lnTo>
                  <a:lnTo>
                    <a:pt x="58" y="218"/>
                  </a:lnTo>
                  <a:lnTo>
                    <a:pt x="58" y="209"/>
                  </a:lnTo>
                  <a:lnTo>
                    <a:pt x="68" y="209"/>
                  </a:lnTo>
                  <a:lnTo>
                    <a:pt x="68" y="199"/>
                  </a:lnTo>
                  <a:lnTo>
                    <a:pt x="77" y="199"/>
                  </a:lnTo>
                  <a:lnTo>
                    <a:pt x="77" y="188"/>
                  </a:lnTo>
                  <a:lnTo>
                    <a:pt x="68" y="178"/>
                  </a:lnTo>
                  <a:lnTo>
                    <a:pt x="68" y="159"/>
                  </a:lnTo>
                  <a:lnTo>
                    <a:pt x="68" y="169"/>
                  </a:lnTo>
                  <a:lnTo>
                    <a:pt x="58" y="159"/>
                  </a:lnTo>
                  <a:lnTo>
                    <a:pt x="48" y="159"/>
                  </a:lnTo>
                  <a:lnTo>
                    <a:pt x="48" y="149"/>
                  </a:lnTo>
                  <a:lnTo>
                    <a:pt x="48" y="140"/>
                  </a:lnTo>
                  <a:lnTo>
                    <a:pt x="48" y="130"/>
                  </a:lnTo>
                  <a:lnTo>
                    <a:pt x="48" y="119"/>
                  </a:lnTo>
                  <a:lnTo>
                    <a:pt x="58" y="119"/>
                  </a:lnTo>
                  <a:lnTo>
                    <a:pt x="58" y="109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68" y="90"/>
                  </a:lnTo>
                  <a:lnTo>
                    <a:pt x="77" y="80"/>
                  </a:lnTo>
                  <a:lnTo>
                    <a:pt x="87" y="80"/>
                  </a:lnTo>
                  <a:lnTo>
                    <a:pt x="87" y="71"/>
                  </a:lnTo>
                  <a:lnTo>
                    <a:pt x="87" y="59"/>
                  </a:lnTo>
                  <a:lnTo>
                    <a:pt x="87" y="50"/>
                  </a:lnTo>
                  <a:lnTo>
                    <a:pt x="87" y="40"/>
                  </a:lnTo>
                  <a:lnTo>
                    <a:pt x="96" y="40"/>
                  </a:lnTo>
                  <a:lnTo>
                    <a:pt x="96" y="30"/>
                  </a:lnTo>
                  <a:lnTo>
                    <a:pt x="106" y="30"/>
                  </a:lnTo>
                  <a:lnTo>
                    <a:pt x="106" y="40"/>
                  </a:lnTo>
                  <a:lnTo>
                    <a:pt x="106" y="30"/>
                  </a:lnTo>
                  <a:lnTo>
                    <a:pt x="116" y="30"/>
                  </a:lnTo>
                  <a:lnTo>
                    <a:pt x="106" y="30"/>
                  </a:lnTo>
                  <a:lnTo>
                    <a:pt x="116" y="21"/>
                  </a:lnTo>
                  <a:lnTo>
                    <a:pt x="125" y="21"/>
                  </a:lnTo>
                  <a:lnTo>
                    <a:pt x="135" y="21"/>
                  </a:lnTo>
                  <a:lnTo>
                    <a:pt x="144" y="21"/>
                  </a:lnTo>
                  <a:lnTo>
                    <a:pt x="144" y="30"/>
                  </a:lnTo>
                  <a:lnTo>
                    <a:pt x="154" y="30"/>
                  </a:lnTo>
                  <a:lnTo>
                    <a:pt x="154" y="21"/>
                  </a:lnTo>
                  <a:lnTo>
                    <a:pt x="154" y="11"/>
                  </a:lnTo>
                  <a:lnTo>
                    <a:pt x="154" y="0"/>
                  </a:lnTo>
                  <a:lnTo>
                    <a:pt x="164" y="0"/>
                  </a:lnTo>
                  <a:lnTo>
                    <a:pt x="164" y="11"/>
                  </a:lnTo>
                  <a:lnTo>
                    <a:pt x="164" y="21"/>
                  </a:lnTo>
                  <a:lnTo>
                    <a:pt x="173" y="21"/>
                  </a:lnTo>
                  <a:lnTo>
                    <a:pt x="183" y="21"/>
                  </a:lnTo>
                  <a:lnTo>
                    <a:pt x="183" y="11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2" y="11"/>
                  </a:lnTo>
                  <a:lnTo>
                    <a:pt x="192" y="11"/>
                  </a:lnTo>
                  <a:lnTo>
                    <a:pt x="192" y="21"/>
                  </a:lnTo>
                  <a:lnTo>
                    <a:pt x="192" y="30"/>
                  </a:lnTo>
                  <a:lnTo>
                    <a:pt x="202" y="30"/>
                  </a:lnTo>
                  <a:lnTo>
                    <a:pt x="202" y="40"/>
                  </a:lnTo>
                  <a:lnTo>
                    <a:pt x="212" y="40"/>
                  </a:lnTo>
                  <a:lnTo>
                    <a:pt x="221" y="50"/>
                  </a:lnTo>
                  <a:lnTo>
                    <a:pt x="231" y="50"/>
                  </a:lnTo>
                  <a:lnTo>
                    <a:pt x="231" y="40"/>
                  </a:lnTo>
                  <a:lnTo>
                    <a:pt x="240" y="40"/>
                  </a:lnTo>
                  <a:lnTo>
                    <a:pt x="240" y="30"/>
                  </a:lnTo>
                  <a:lnTo>
                    <a:pt x="250" y="30"/>
                  </a:lnTo>
                  <a:lnTo>
                    <a:pt x="240" y="21"/>
                  </a:lnTo>
                  <a:lnTo>
                    <a:pt x="240" y="11"/>
                  </a:lnTo>
                  <a:lnTo>
                    <a:pt x="250" y="11"/>
                  </a:lnTo>
                  <a:lnTo>
                    <a:pt x="250" y="21"/>
                  </a:lnTo>
                  <a:lnTo>
                    <a:pt x="269" y="30"/>
                  </a:lnTo>
                  <a:lnTo>
                    <a:pt x="269" y="40"/>
                  </a:lnTo>
                  <a:lnTo>
                    <a:pt x="269" y="50"/>
                  </a:lnTo>
                  <a:lnTo>
                    <a:pt x="279" y="50"/>
                  </a:lnTo>
                  <a:lnTo>
                    <a:pt x="279" y="40"/>
                  </a:lnTo>
                  <a:lnTo>
                    <a:pt x="279" y="30"/>
                  </a:lnTo>
                  <a:lnTo>
                    <a:pt x="279" y="21"/>
                  </a:lnTo>
                  <a:lnTo>
                    <a:pt x="288" y="21"/>
                  </a:lnTo>
                  <a:lnTo>
                    <a:pt x="288" y="30"/>
                  </a:lnTo>
                  <a:lnTo>
                    <a:pt x="298" y="30"/>
                  </a:lnTo>
                  <a:lnTo>
                    <a:pt x="288" y="40"/>
                  </a:lnTo>
                  <a:lnTo>
                    <a:pt x="298" y="40"/>
                  </a:lnTo>
                  <a:lnTo>
                    <a:pt x="298" y="30"/>
                  </a:lnTo>
                  <a:lnTo>
                    <a:pt x="308" y="30"/>
                  </a:lnTo>
                  <a:lnTo>
                    <a:pt x="308" y="21"/>
                  </a:lnTo>
                  <a:lnTo>
                    <a:pt x="298" y="21"/>
                  </a:lnTo>
                  <a:lnTo>
                    <a:pt x="298" y="11"/>
                  </a:lnTo>
                  <a:lnTo>
                    <a:pt x="298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17" y="11"/>
                  </a:lnTo>
                  <a:lnTo>
                    <a:pt x="308" y="21"/>
                  </a:lnTo>
                  <a:lnTo>
                    <a:pt x="317" y="21"/>
                  </a:lnTo>
                  <a:lnTo>
                    <a:pt x="327" y="21"/>
                  </a:lnTo>
                  <a:lnTo>
                    <a:pt x="327" y="11"/>
                  </a:lnTo>
                  <a:lnTo>
                    <a:pt x="336" y="0"/>
                  </a:lnTo>
                  <a:lnTo>
                    <a:pt x="346" y="0"/>
                  </a:lnTo>
                  <a:lnTo>
                    <a:pt x="346" y="11"/>
                  </a:lnTo>
                  <a:lnTo>
                    <a:pt x="356" y="21"/>
                  </a:lnTo>
                  <a:lnTo>
                    <a:pt x="356" y="30"/>
                  </a:lnTo>
                  <a:lnTo>
                    <a:pt x="356" y="40"/>
                  </a:lnTo>
                  <a:lnTo>
                    <a:pt x="365" y="40"/>
                  </a:lnTo>
                  <a:lnTo>
                    <a:pt x="365" y="50"/>
                  </a:lnTo>
                  <a:lnTo>
                    <a:pt x="365" y="59"/>
                  </a:lnTo>
                  <a:lnTo>
                    <a:pt x="375" y="59"/>
                  </a:lnTo>
                  <a:lnTo>
                    <a:pt x="384" y="59"/>
                  </a:lnTo>
                  <a:lnTo>
                    <a:pt x="384" y="71"/>
                  </a:lnTo>
                  <a:lnTo>
                    <a:pt x="394" y="71"/>
                  </a:lnTo>
                  <a:lnTo>
                    <a:pt x="394" y="59"/>
                  </a:lnTo>
                  <a:lnTo>
                    <a:pt x="403" y="59"/>
                  </a:lnTo>
                  <a:lnTo>
                    <a:pt x="413" y="59"/>
                  </a:lnTo>
                  <a:lnTo>
                    <a:pt x="413" y="50"/>
                  </a:lnTo>
                  <a:lnTo>
                    <a:pt x="413" y="59"/>
                  </a:lnTo>
                  <a:lnTo>
                    <a:pt x="423" y="59"/>
                  </a:lnTo>
                  <a:lnTo>
                    <a:pt x="432" y="59"/>
                  </a:lnTo>
                  <a:lnTo>
                    <a:pt x="442" y="59"/>
                  </a:lnTo>
                  <a:lnTo>
                    <a:pt x="442" y="71"/>
                  </a:lnTo>
                  <a:lnTo>
                    <a:pt x="451" y="71"/>
                  </a:lnTo>
                  <a:lnTo>
                    <a:pt x="461" y="80"/>
                  </a:lnTo>
                  <a:lnTo>
                    <a:pt x="471" y="80"/>
                  </a:lnTo>
                  <a:lnTo>
                    <a:pt x="471" y="90"/>
                  </a:lnTo>
                  <a:lnTo>
                    <a:pt x="480" y="90"/>
                  </a:lnTo>
                  <a:lnTo>
                    <a:pt x="490" y="99"/>
                  </a:lnTo>
                  <a:lnTo>
                    <a:pt x="499" y="99"/>
                  </a:lnTo>
                  <a:lnTo>
                    <a:pt x="509" y="99"/>
                  </a:lnTo>
                  <a:lnTo>
                    <a:pt x="509" y="90"/>
                  </a:lnTo>
                  <a:lnTo>
                    <a:pt x="519" y="90"/>
                  </a:lnTo>
                  <a:lnTo>
                    <a:pt x="528" y="90"/>
                  </a:lnTo>
                  <a:lnTo>
                    <a:pt x="528" y="99"/>
                  </a:lnTo>
                  <a:lnTo>
                    <a:pt x="528" y="109"/>
                  </a:lnTo>
                  <a:lnTo>
                    <a:pt x="538" y="119"/>
                  </a:lnTo>
                  <a:lnTo>
                    <a:pt x="547" y="119"/>
                  </a:lnTo>
                  <a:lnTo>
                    <a:pt x="557" y="130"/>
                  </a:lnTo>
                  <a:lnTo>
                    <a:pt x="567" y="130"/>
                  </a:lnTo>
                  <a:lnTo>
                    <a:pt x="576" y="130"/>
                  </a:lnTo>
                  <a:lnTo>
                    <a:pt x="586" y="130"/>
                  </a:lnTo>
                  <a:lnTo>
                    <a:pt x="595" y="130"/>
                  </a:lnTo>
                  <a:lnTo>
                    <a:pt x="605" y="130"/>
                  </a:lnTo>
                  <a:lnTo>
                    <a:pt x="615" y="130"/>
                  </a:lnTo>
                  <a:lnTo>
                    <a:pt x="615" y="119"/>
                  </a:lnTo>
                  <a:lnTo>
                    <a:pt x="624" y="109"/>
                  </a:lnTo>
                  <a:lnTo>
                    <a:pt x="624" y="99"/>
                  </a:lnTo>
                  <a:lnTo>
                    <a:pt x="634" y="90"/>
                  </a:lnTo>
                  <a:lnTo>
                    <a:pt x="643" y="99"/>
                  </a:lnTo>
                  <a:lnTo>
                    <a:pt x="634" y="99"/>
                  </a:lnTo>
                  <a:lnTo>
                    <a:pt x="643" y="99"/>
                  </a:lnTo>
                  <a:lnTo>
                    <a:pt x="643" y="90"/>
                  </a:lnTo>
                  <a:lnTo>
                    <a:pt x="653" y="90"/>
                  </a:lnTo>
                  <a:lnTo>
                    <a:pt x="653" y="80"/>
                  </a:lnTo>
                  <a:lnTo>
                    <a:pt x="663" y="90"/>
                  </a:lnTo>
                  <a:lnTo>
                    <a:pt x="663" y="99"/>
                  </a:lnTo>
                  <a:lnTo>
                    <a:pt x="663" y="109"/>
                  </a:lnTo>
                  <a:lnTo>
                    <a:pt x="672" y="109"/>
                  </a:lnTo>
                  <a:lnTo>
                    <a:pt x="691" y="119"/>
                  </a:lnTo>
                  <a:lnTo>
                    <a:pt x="701" y="119"/>
                  </a:lnTo>
                  <a:lnTo>
                    <a:pt x="701" y="130"/>
                  </a:lnTo>
                  <a:lnTo>
                    <a:pt x="711" y="119"/>
                  </a:lnTo>
                  <a:lnTo>
                    <a:pt x="720" y="130"/>
                  </a:lnTo>
                  <a:lnTo>
                    <a:pt x="730" y="130"/>
                  </a:lnTo>
                  <a:lnTo>
                    <a:pt x="739" y="119"/>
                  </a:lnTo>
                  <a:lnTo>
                    <a:pt x="739" y="130"/>
                  </a:lnTo>
                  <a:lnTo>
                    <a:pt x="749" y="119"/>
                  </a:lnTo>
                  <a:lnTo>
                    <a:pt x="759" y="119"/>
                  </a:lnTo>
                  <a:lnTo>
                    <a:pt x="759" y="109"/>
                  </a:lnTo>
                  <a:lnTo>
                    <a:pt x="768" y="109"/>
                  </a:lnTo>
                  <a:lnTo>
                    <a:pt x="778" y="109"/>
                  </a:lnTo>
                  <a:lnTo>
                    <a:pt x="787" y="109"/>
                  </a:lnTo>
                  <a:lnTo>
                    <a:pt x="797" y="109"/>
                  </a:lnTo>
                  <a:lnTo>
                    <a:pt x="797" y="99"/>
                  </a:lnTo>
                  <a:lnTo>
                    <a:pt x="806" y="99"/>
                  </a:lnTo>
                  <a:lnTo>
                    <a:pt x="816" y="99"/>
                  </a:lnTo>
                  <a:lnTo>
                    <a:pt x="816" y="109"/>
                  </a:lnTo>
                  <a:lnTo>
                    <a:pt x="826" y="109"/>
                  </a:lnTo>
                  <a:lnTo>
                    <a:pt x="835" y="119"/>
                  </a:lnTo>
                  <a:lnTo>
                    <a:pt x="845" y="119"/>
                  </a:lnTo>
                  <a:lnTo>
                    <a:pt x="854" y="119"/>
                  </a:lnTo>
                  <a:lnTo>
                    <a:pt x="854" y="109"/>
                  </a:lnTo>
                  <a:lnTo>
                    <a:pt x="864" y="109"/>
                  </a:lnTo>
                  <a:lnTo>
                    <a:pt x="874" y="109"/>
                  </a:lnTo>
                  <a:lnTo>
                    <a:pt x="883" y="109"/>
                  </a:lnTo>
                  <a:lnTo>
                    <a:pt x="893" y="99"/>
                  </a:lnTo>
                  <a:lnTo>
                    <a:pt x="902" y="99"/>
                  </a:lnTo>
                  <a:lnTo>
                    <a:pt x="912" y="99"/>
                  </a:lnTo>
                  <a:lnTo>
                    <a:pt x="912" y="109"/>
                  </a:lnTo>
                  <a:lnTo>
                    <a:pt x="922" y="99"/>
                  </a:lnTo>
                  <a:lnTo>
                    <a:pt x="931" y="99"/>
                  </a:lnTo>
                  <a:lnTo>
                    <a:pt x="941" y="99"/>
                  </a:lnTo>
                  <a:lnTo>
                    <a:pt x="941" y="109"/>
                  </a:lnTo>
                  <a:lnTo>
                    <a:pt x="941" y="99"/>
                  </a:lnTo>
                  <a:lnTo>
                    <a:pt x="950" y="99"/>
                  </a:lnTo>
                  <a:lnTo>
                    <a:pt x="950" y="109"/>
                  </a:lnTo>
                  <a:lnTo>
                    <a:pt x="950" y="119"/>
                  </a:lnTo>
                  <a:lnTo>
                    <a:pt x="960" y="119"/>
                  </a:lnTo>
                  <a:lnTo>
                    <a:pt x="970" y="109"/>
                  </a:lnTo>
                  <a:lnTo>
                    <a:pt x="979" y="109"/>
                  </a:lnTo>
                  <a:lnTo>
                    <a:pt x="989" y="109"/>
                  </a:lnTo>
                  <a:lnTo>
                    <a:pt x="998" y="109"/>
                  </a:lnTo>
                  <a:lnTo>
                    <a:pt x="1008" y="119"/>
                  </a:lnTo>
                  <a:lnTo>
                    <a:pt x="1018" y="130"/>
                  </a:lnTo>
                  <a:lnTo>
                    <a:pt x="1018" y="140"/>
                  </a:lnTo>
                  <a:lnTo>
                    <a:pt x="1027" y="140"/>
                  </a:lnTo>
                  <a:lnTo>
                    <a:pt x="1037" y="140"/>
                  </a:lnTo>
                  <a:lnTo>
                    <a:pt x="1046" y="140"/>
                  </a:lnTo>
                  <a:lnTo>
                    <a:pt x="1046" y="130"/>
                  </a:lnTo>
                  <a:lnTo>
                    <a:pt x="1056" y="119"/>
                  </a:lnTo>
                  <a:lnTo>
                    <a:pt x="1066" y="119"/>
                  </a:lnTo>
                  <a:lnTo>
                    <a:pt x="1075" y="119"/>
                  </a:lnTo>
                  <a:lnTo>
                    <a:pt x="1085" y="119"/>
                  </a:lnTo>
                  <a:lnTo>
                    <a:pt x="1085" y="109"/>
                  </a:lnTo>
                  <a:lnTo>
                    <a:pt x="1085" y="99"/>
                  </a:lnTo>
                  <a:lnTo>
                    <a:pt x="1094" y="99"/>
                  </a:lnTo>
                  <a:lnTo>
                    <a:pt x="1104" y="90"/>
                  </a:lnTo>
                  <a:lnTo>
                    <a:pt x="1114" y="90"/>
                  </a:lnTo>
                  <a:lnTo>
                    <a:pt x="1114" y="80"/>
                  </a:lnTo>
                  <a:lnTo>
                    <a:pt x="1123" y="90"/>
                  </a:lnTo>
                  <a:lnTo>
                    <a:pt x="1133" y="90"/>
                  </a:lnTo>
                  <a:lnTo>
                    <a:pt x="1142" y="80"/>
                  </a:lnTo>
                  <a:lnTo>
                    <a:pt x="1152" y="80"/>
                  </a:lnTo>
                  <a:lnTo>
                    <a:pt x="1162" y="80"/>
                  </a:lnTo>
                  <a:lnTo>
                    <a:pt x="1171" y="80"/>
                  </a:lnTo>
                  <a:lnTo>
                    <a:pt x="1181" y="80"/>
                  </a:lnTo>
                  <a:lnTo>
                    <a:pt x="1190" y="80"/>
                  </a:lnTo>
                  <a:lnTo>
                    <a:pt x="1200" y="80"/>
                  </a:lnTo>
                  <a:lnTo>
                    <a:pt x="1210" y="80"/>
                  </a:lnTo>
                  <a:lnTo>
                    <a:pt x="1219" y="80"/>
                  </a:lnTo>
                  <a:lnTo>
                    <a:pt x="1219" y="90"/>
                  </a:lnTo>
                  <a:lnTo>
                    <a:pt x="1229" y="90"/>
                  </a:lnTo>
                  <a:lnTo>
                    <a:pt x="1238" y="90"/>
                  </a:lnTo>
                  <a:lnTo>
                    <a:pt x="1248" y="99"/>
                  </a:lnTo>
                  <a:lnTo>
                    <a:pt x="1248" y="109"/>
                  </a:lnTo>
                  <a:lnTo>
                    <a:pt x="1257" y="109"/>
                  </a:lnTo>
                  <a:lnTo>
                    <a:pt x="1267" y="99"/>
                  </a:lnTo>
                  <a:lnTo>
                    <a:pt x="1267" y="109"/>
                  </a:lnTo>
                  <a:lnTo>
                    <a:pt x="1277" y="109"/>
                  </a:lnTo>
                  <a:lnTo>
                    <a:pt x="1286" y="109"/>
                  </a:lnTo>
                  <a:lnTo>
                    <a:pt x="1296" y="109"/>
                  </a:lnTo>
                  <a:lnTo>
                    <a:pt x="1305" y="109"/>
                  </a:lnTo>
                  <a:lnTo>
                    <a:pt x="1305" y="99"/>
                  </a:lnTo>
                  <a:lnTo>
                    <a:pt x="1305" y="109"/>
                  </a:lnTo>
                  <a:lnTo>
                    <a:pt x="1315" y="99"/>
                  </a:lnTo>
                  <a:lnTo>
                    <a:pt x="1315" y="109"/>
                  </a:lnTo>
                  <a:lnTo>
                    <a:pt x="1325" y="109"/>
                  </a:lnTo>
                  <a:lnTo>
                    <a:pt x="1315" y="119"/>
                  </a:lnTo>
                  <a:lnTo>
                    <a:pt x="1315" y="130"/>
                  </a:lnTo>
                  <a:lnTo>
                    <a:pt x="1315" y="140"/>
                  </a:lnTo>
                  <a:lnTo>
                    <a:pt x="1315" y="149"/>
                  </a:lnTo>
                  <a:lnTo>
                    <a:pt x="1325" y="149"/>
                  </a:lnTo>
                  <a:lnTo>
                    <a:pt x="1325" y="159"/>
                  </a:lnTo>
                  <a:lnTo>
                    <a:pt x="1334" y="149"/>
                  </a:lnTo>
                  <a:lnTo>
                    <a:pt x="1334" y="159"/>
                  </a:lnTo>
                  <a:lnTo>
                    <a:pt x="1344" y="159"/>
                  </a:lnTo>
                  <a:lnTo>
                    <a:pt x="1344" y="169"/>
                  </a:lnTo>
                  <a:lnTo>
                    <a:pt x="1344" y="178"/>
                  </a:lnTo>
                  <a:lnTo>
                    <a:pt x="1353" y="188"/>
                  </a:lnTo>
                  <a:lnTo>
                    <a:pt x="1363" y="188"/>
                  </a:lnTo>
                  <a:lnTo>
                    <a:pt x="1363" y="199"/>
                  </a:lnTo>
                  <a:lnTo>
                    <a:pt x="1353" y="199"/>
                  </a:lnTo>
                  <a:lnTo>
                    <a:pt x="1353" y="188"/>
                  </a:lnTo>
                  <a:lnTo>
                    <a:pt x="1353" y="178"/>
                  </a:lnTo>
                  <a:lnTo>
                    <a:pt x="1344" y="178"/>
                  </a:lnTo>
                  <a:lnTo>
                    <a:pt x="1334" y="178"/>
                  </a:lnTo>
                  <a:lnTo>
                    <a:pt x="1334" y="169"/>
                  </a:lnTo>
                  <a:lnTo>
                    <a:pt x="1334" y="159"/>
                  </a:lnTo>
                  <a:lnTo>
                    <a:pt x="1325" y="159"/>
                  </a:lnTo>
                  <a:lnTo>
                    <a:pt x="1325" y="169"/>
                  </a:lnTo>
                  <a:lnTo>
                    <a:pt x="1325" y="159"/>
                  </a:lnTo>
                  <a:lnTo>
                    <a:pt x="1315" y="169"/>
                  </a:lnTo>
                  <a:lnTo>
                    <a:pt x="1315" y="178"/>
                  </a:lnTo>
                  <a:lnTo>
                    <a:pt x="1305" y="178"/>
                  </a:lnTo>
                  <a:lnTo>
                    <a:pt x="1315" y="178"/>
                  </a:lnTo>
                  <a:lnTo>
                    <a:pt x="1315" y="188"/>
                  </a:lnTo>
                  <a:lnTo>
                    <a:pt x="1305" y="199"/>
                  </a:lnTo>
                  <a:lnTo>
                    <a:pt x="1305" y="218"/>
                  </a:lnTo>
                  <a:lnTo>
                    <a:pt x="1305" y="228"/>
                  </a:lnTo>
                  <a:lnTo>
                    <a:pt x="1305" y="259"/>
                  </a:lnTo>
                  <a:lnTo>
                    <a:pt x="1305" y="268"/>
                  </a:lnTo>
                  <a:lnTo>
                    <a:pt x="1305" y="278"/>
                  </a:lnTo>
                  <a:lnTo>
                    <a:pt x="1305" y="288"/>
                  </a:lnTo>
                  <a:lnTo>
                    <a:pt x="1315" y="288"/>
                  </a:lnTo>
                  <a:lnTo>
                    <a:pt x="1305" y="288"/>
                  </a:lnTo>
                  <a:lnTo>
                    <a:pt x="1315" y="297"/>
                  </a:lnTo>
                  <a:lnTo>
                    <a:pt x="1315" y="307"/>
                  </a:lnTo>
                  <a:lnTo>
                    <a:pt x="1315" y="297"/>
                  </a:lnTo>
                  <a:lnTo>
                    <a:pt x="1315" y="288"/>
                  </a:lnTo>
                  <a:lnTo>
                    <a:pt x="1315" y="297"/>
                  </a:lnTo>
                  <a:lnTo>
                    <a:pt x="1325" y="297"/>
                  </a:lnTo>
                  <a:lnTo>
                    <a:pt x="1325" y="307"/>
                  </a:lnTo>
                  <a:lnTo>
                    <a:pt x="1325" y="318"/>
                  </a:lnTo>
                  <a:lnTo>
                    <a:pt x="1325" y="328"/>
                  </a:lnTo>
                  <a:lnTo>
                    <a:pt x="1325" y="337"/>
                  </a:lnTo>
                  <a:lnTo>
                    <a:pt x="1325" y="347"/>
                  </a:lnTo>
                  <a:lnTo>
                    <a:pt x="1325" y="357"/>
                  </a:lnTo>
                  <a:lnTo>
                    <a:pt x="1325" y="366"/>
                  </a:lnTo>
                  <a:lnTo>
                    <a:pt x="1325" y="378"/>
                  </a:lnTo>
                  <a:lnTo>
                    <a:pt x="1325" y="387"/>
                  </a:lnTo>
                  <a:lnTo>
                    <a:pt x="1325" y="397"/>
                  </a:lnTo>
                  <a:lnTo>
                    <a:pt x="1334" y="407"/>
                  </a:lnTo>
                  <a:lnTo>
                    <a:pt x="1334" y="416"/>
                  </a:lnTo>
                  <a:lnTo>
                    <a:pt x="1344" y="426"/>
                  </a:lnTo>
                  <a:lnTo>
                    <a:pt x="1344" y="435"/>
                  </a:lnTo>
                  <a:lnTo>
                    <a:pt x="1334" y="435"/>
                  </a:lnTo>
                  <a:lnTo>
                    <a:pt x="1344" y="435"/>
                  </a:lnTo>
                  <a:lnTo>
                    <a:pt x="1344" y="447"/>
                  </a:lnTo>
                  <a:lnTo>
                    <a:pt x="1344" y="456"/>
                  </a:lnTo>
                  <a:lnTo>
                    <a:pt x="1344" y="466"/>
                  </a:lnTo>
                  <a:lnTo>
                    <a:pt x="1353" y="476"/>
                  </a:lnTo>
                  <a:lnTo>
                    <a:pt x="1353" y="485"/>
                  </a:lnTo>
                  <a:lnTo>
                    <a:pt x="1353" y="495"/>
                  </a:lnTo>
                  <a:lnTo>
                    <a:pt x="1353" y="506"/>
                  </a:lnTo>
                  <a:lnTo>
                    <a:pt x="1363" y="516"/>
                  </a:lnTo>
                  <a:lnTo>
                    <a:pt x="1363" y="526"/>
                  </a:lnTo>
                  <a:lnTo>
                    <a:pt x="1363" y="535"/>
                  </a:lnTo>
                  <a:lnTo>
                    <a:pt x="1373" y="535"/>
                  </a:lnTo>
                  <a:lnTo>
                    <a:pt x="1373" y="545"/>
                  </a:lnTo>
                  <a:lnTo>
                    <a:pt x="1373" y="554"/>
                  </a:lnTo>
                  <a:lnTo>
                    <a:pt x="1382" y="554"/>
                  </a:lnTo>
                  <a:lnTo>
                    <a:pt x="1373" y="554"/>
                  </a:lnTo>
                  <a:lnTo>
                    <a:pt x="1382" y="554"/>
                  </a:lnTo>
                  <a:lnTo>
                    <a:pt x="1382" y="566"/>
                  </a:lnTo>
                  <a:lnTo>
                    <a:pt x="1392" y="575"/>
                  </a:lnTo>
                  <a:lnTo>
                    <a:pt x="1401" y="575"/>
                  </a:lnTo>
                  <a:lnTo>
                    <a:pt x="1401" y="585"/>
                  </a:lnTo>
                  <a:lnTo>
                    <a:pt x="1411" y="585"/>
                  </a:lnTo>
                  <a:lnTo>
                    <a:pt x="1411" y="595"/>
                  </a:lnTo>
                  <a:lnTo>
                    <a:pt x="1421" y="595"/>
                  </a:lnTo>
                  <a:lnTo>
                    <a:pt x="1421" y="604"/>
                  </a:lnTo>
                  <a:lnTo>
                    <a:pt x="1430" y="604"/>
                  </a:lnTo>
                  <a:lnTo>
                    <a:pt x="1430" y="614"/>
                  </a:lnTo>
                  <a:lnTo>
                    <a:pt x="1440" y="614"/>
                  </a:lnTo>
                  <a:lnTo>
                    <a:pt x="1440" y="623"/>
                  </a:lnTo>
                  <a:lnTo>
                    <a:pt x="1449" y="623"/>
                  </a:lnTo>
                  <a:lnTo>
                    <a:pt x="1449" y="635"/>
                  </a:lnTo>
                  <a:lnTo>
                    <a:pt x="1459" y="635"/>
                  </a:lnTo>
                  <a:lnTo>
                    <a:pt x="1459" y="623"/>
                  </a:lnTo>
                  <a:lnTo>
                    <a:pt x="1459" y="635"/>
                  </a:lnTo>
                  <a:lnTo>
                    <a:pt x="1469" y="645"/>
                  </a:lnTo>
                  <a:lnTo>
                    <a:pt x="1469" y="654"/>
                  </a:lnTo>
                  <a:lnTo>
                    <a:pt x="1478" y="654"/>
                  </a:lnTo>
                  <a:lnTo>
                    <a:pt x="1488" y="664"/>
                  </a:lnTo>
                  <a:lnTo>
                    <a:pt x="1488" y="673"/>
                  </a:lnTo>
                  <a:lnTo>
                    <a:pt x="1497" y="673"/>
                  </a:lnTo>
                  <a:lnTo>
                    <a:pt x="1507" y="683"/>
                  </a:lnTo>
                  <a:lnTo>
                    <a:pt x="1517" y="683"/>
                  </a:lnTo>
                  <a:lnTo>
                    <a:pt x="1517" y="694"/>
                  </a:lnTo>
                  <a:lnTo>
                    <a:pt x="1526" y="694"/>
                  </a:lnTo>
                  <a:lnTo>
                    <a:pt x="1517" y="694"/>
                  </a:lnTo>
                  <a:lnTo>
                    <a:pt x="1526" y="694"/>
                  </a:lnTo>
                  <a:lnTo>
                    <a:pt x="1536" y="694"/>
                  </a:lnTo>
                  <a:lnTo>
                    <a:pt x="1536" y="704"/>
                  </a:lnTo>
                  <a:lnTo>
                    <a:pt x="1536" y="714"/>
                  </a:lnTo>
                  <a:lnTo>
                    <a:pt x="1526" y="714"/>
                  </a:lnTo>
                  <a:lnTo>
                    <a:pt x="1526" y="723"/>
                  </a:lnTo>
                  <a:lnTo>
                    <a:pt x="1526" y="733"/>
                  </a:lnTo>
                  <a:lnTo>
                    <a:pt x="1526" y="742"/>
                  </a:lnTo>
                  <a:lnTo>
                    <a:pt x="1526" y="754"/>
                  </a:lnTo>
                  <a:lnTo>
                    <a:pt x="1526" y="764"/>
                  </a:lnTo>
                  <a:lnTo>
                    <a:pt x="1517" y="764"/>
                  </a:lnTo>
                  <a:lnTo>
                    <a:pt x="1517" y="773"/>
                  </a:lnTo>
                  <a:lnTo>
                    <a:pt x="1507" y="773"/>
                  </a:lnTo>
                  <a:lnTo>
                    <a:pt x="1507" y="783"/>
                  </a:lnTo>
                  <a:lnTo>
                    <a:pt x="1497" y="783"/>
                  </a:lnTo>
                  <a:lnTo>
                    <a:pt x="1488" y="783"/>
                  </a:lnTo>
                  <a:lnTo>
                    <a:pt x="1478" y="783"/>
                  </a:lnTo>
                  <a:lnTo>
                    <a:pt x="1478" y="773"/>
                  </a:lnTo>
                  <a:lnTo>
                    <a:pt x="1469" y="773"/>
                  </a:lnTo>
                  <a:lnTo>
                    <a:pt x="1478" y="764"/>
                  </a:lnTo>
                  <a:lnTo>
                    <a:pt x="1469" y="764"/>
                  </a:lnTo>
                  <a:lnTo>
                    <a:pt x="1469" y="754"/>
                  </a:lnTo>
                  <a:lnTo>
                    <a:pt x="1469" y="742"/>
                  </a:lnTo>
                  <a:lnTo>
                    <a:pt x="1459" y="742"/>
                  </a:lnTo>
                  <a:lnTo>
                    <a:pt x="1459" y="754"/>
                  </a:lnTo>
                  <a:lnTo>
                    <a:pt x="1449" y="764"/>
                  </a:lnTo>
                  <a:lnTo>
                    <a:pt x="1440" y="764"/>
                  </a:lnTo>
                  <a:lnTo>
                    <a:pt x="1440" y="754"/>
                  </a:lnTo>
                  <a:lnTo>
                    <a:pt x="1449" y="742"/>
                  </a:lnTo>
                  <a:lnTo>
                    <a:pt x="1440" y="742"/>
                  </a:lnTo>
                  <a:lnTo>
                    <a:pt x="1430" y="742"/>
                  </a:lnTo>
                  <a:lnTo>
                    <a:pt x="1430" y="733"/>
                  </a:lnTo>
                  <a:lnTo>
                    <a:pt x="1421" y="733"/>
                  </a:lnTo>
                  <a:lnTo>
                    <a:pt x="1430" y="723"/>
                  </a:lnTo>
                  <a:lnTo>
                    <a:pt x="1430" y="714"/>
                  </a:lnTo>
                  <a:lnTo>
                    <a:pt x="1430" y="704"/>
                  </a:lnTo>
                  <a:lnTo>
                    <a:pt x="1430" y="694"/>
                  </a:lnTo>
                  <a:lnTo>
                    <a:pt x="1430" y="683"/>
                  </a:lnTo>
                  <a:lnTo>
                    <a:pt x="1421" y="683"/>
                  </a:lnTo>
                  <a:lnTo>
                    <a:pt x="1411" y="683"/>
                  </a:lnTo>
                  <a:lnTo>
                    <a:pt x="1411" y="694"/>
                  </a:lnTo>
                  <a:lnTo>
                    <a:pt x="1401" y="694"/>
                  </a:lnTo>
                  <a:lnTo>
                    <a:pt x="1401" y="704"/>
                  </a:lnTo>
                  <a:lnTo>
                    <a:pt x="1392" y="704"/>
                  </a:lnTo>
                  <a:lnTo>
                    <a:pt x="1382" y="704"/>
                  </a:lnTo>
                  <a:lnTo>
                    <a:pt x="1373" y="704"/>
                  </a:lnTo>
                  <a:lnTo>
                    <a:pt x="1363" y="704"/>
                  </a:lnTo>
                  <a:lnTo>
                    <a:pt x="1363" y="714"/>
                  </a:lnTo>
                  <a:lnTo>
                    <a:pt x="1353" y="704"/>
                  </a:lnTo>
                  <a:lnTo>
                    <a:pt x="1344" y="714"/>
                  </a:lnTo>
                  <a:lnTo>
                    <a:pt x="1344" y="723"/>
                  </a:lnTo>
                  <a:lnTo>
                    <a:pt x="1334" y="723"/>
                  </a:lnTo>
                  <a:lnTo>
                    <a:pt x="1334" y="733"/>
                  </a:lnTo>
                  <a:lnTo>
                    <a:pt x="1334" y="723"/>
                  </a:lnTo>
                  <a:lnTo>
                    <a:pt x="1325" y="723"/>
                  </a:lnTo>
                  <a:lnTo>
                    <a:pt x="1325" y="733"/>
                  </a:lnTo>
                  <a:lnTo>
                    <a:pt x="1315" y="742"/>
                  </a:lnTo>
                  <a:lnTo>
                    <a:pt x="1315" y="733"/>
                  </a:lnTo>
                  <a:lnTo>
                    <a:pt x="1305" y="733"/>
                  </a:lnTo>
                  <a:lnTo>
                    <a:pt x="1305" y="742"/>
                  </a:lnTo>
                  <a:lnTo>
                    <a:pt x="1296" y="742"/>
                  </a:lnTo>
                  <a:lnTo>
                    <a:pt x="1296" y="733"/>
                  </a:lnTo>
                  <a:lnTo>
                    <a:pt x="1286" y="733"/>
                  </a:lnTo>
                  <a:lnTo>
                    <a:pt x="1277" y="742"/>
                  </a:lnTo>
                  <a:lnTo>
                    <a:pt x="1286" y="742"/>
                  </a:lnTo>
                  <a:lnTo>
                    <a:pt x="1286" y="754"/>
                  </a:lnTo>
                  <a:lnTo>
                    <a:pt x="1286" y="764"/>
                  </a:lnTo>
                  <a:lnTo>
                    <a:pt x="1277" y="773"/>
                  </a:lnTo>
                  <a:lnTo>
                    <a:pt x="1277" y="783"/>
                  </a:lnTo>
                  <a:lnTo>
                    <a:pt x="1277" y="792"/>
                  </a:lnTo>
                  <a:lnTo>
                    <a:pt x="1267" y="792"/>
                  </a:lnTo>
                  <a:lnTo>
                    <a:pt x="1267" y="802"/>
                  </a:lnTo>
                  <a:lnTo>
                    <a:pt x="1267" y="813"/>
                  </a:lnTo>
                  <a:lnTo>
                    <a:pt x="1257" y="813"/>
                  </a:lnTo>
                  <a:lnTo>
                    <a:pt x="1257" y="823"/>
                  </a:lnTo>
                  <a:lnTo>
                    <a:pt x="1257" y="833"/>
                  </a:lnTo>
                  <a:lnTo>
                    <a:pt x="1248" y="842"/>
                  </a:lnTo>
                  <a:lnTo>
                    <a:pt x="1238" y="842"/>
                  </a:lnTo>
                  <a:lnTo>
                    <a:pt x="1229" y="833"/>
                  </a:lnTo>
                  <a:lnTo>
                    <a:pt x="1229" y="842"/>
                  </a:lnTo>
                  <a:lnTo>
                    <a:pt x="1229" y="833"/>
                  </a:lnTo>
                  <a:lnTo>
                    <a:pt x="1219" y="833"/>
                  </a:lnTo>
                  <a:lnTo>
                    <a:pt x="1210" y="833"/>
                  </a:lnTo>
                  <a:lnTo>
                    <a:pt x="1200" y="833"/>
                  </a:lnTo>
                  <a:lnTo>
                    <a:pt x="1190" y="823"/>
                  </a:lnTo>
                  <a:lnTo>
                    <a:pt x="1181" y="813"/>
                  </a:lnTo>
                  <a:lnTo>
                    <a:pt x="1171" y="813"/>
                  </a:lnTo>
                  <a:lnTo>
                    <a:pt x="1171" y="802"/>
                  </a:lnTo>
                  <a:lnTo>
                    <a:pt x="1162" y="802"/>
                  </a:lnTo>
                  <a:lnTo>
                    <a:pt x="1152" y="802"/>
                  </a:lnTo>
                  <a:lnTo>
                    <a:pt x="1142" y="802"/>
                  </a:lnTo>
                  <a:lnTo>
                    <a:pt x="1133" y="802"/>
                  </a:lnTo>
                  <a:lnTo>
                    <a:pt x="1133" y="792"/>
                  </a:lnTo>
                  <a:lnTo>
                    <a:pt x="1123" y="783"/>
                  </a:lnTo>
                  <a:lnTo>
                    <a:pt x="1114" y="783"/>
                  </a:lnTo>
                  <a:lnTo>
                    <a:pt x="1104" y="773"/>
                  </a:lnTo>
                  <a:lnTo>
                    <a:pt x="1094" y="773"/>
                  </a:lnTo>
                  <a:lnTo>
                    <a:pt x="1085" y="764"/>
                  </a:lnTo>
                  <a:lnTo>
                    <a:pt x="1085" y="754"/>
                  </a:lnTo>
                  <a:lnTo>
                    <a:pt x="1085" y="742"/>
                  </a:lnTo>
                  <a:lnTo>
                    <a:pt x="1075" y="733"/>
                  </a:lnTo>
                  <a:lnTo>
                    <a:pt x="1075" y="723"/>
                  </a:lnTo>
                  <a:lnTo>
                    <a:pt x="1075" y="714"/>
                  </a:lnTo>
                  <a:lnTo>
                    <a:pt x="1066" y="714"/>
                  </a:lnTo>
                  <a:lnTo>
                    <a:pt x="1056" y="704"/>
                  </a:lnTo>
                  <a:lnTo>
                    <a:pt x="1056" y="694"/>
                  </a:lnTo>
                  <a:lnTo>
                    <a:pt x="1056" y="683"/>
                  </a:lnTo>
                  <a:lnTo>
                    <a:pt x="1066" y="683"/>
                  </a:lnTo>
                  <a:lnTo>
                    <a:pt x="1066" y="673"/>
                  </a:lnTo>
                  <a:lnTo>
                    <a:pt x="1075" y="673"/>
                  </a:lnTo>
                  <a:lnTo>
                    <a:pt x="1075" y="664"/>
                  </a:lnTo>
                  <a:lnTo>
                    <a:pt x="1085" y="654"/>
                  </a:lnTo>
                  <a:lnTo>
                    <a:pt x="1094" y="645"/>
                  </a:lnTo>
                  <a:lnTo>
                    <a:pt x="1094" y="635"/>
                  </a:lnTo>
                  <a:lnTo>
                    <a:pt x="1104" y="623"/>
                  </a:lnTo>
                  <a:lnTo>
                    <a:pt x="1094" y="623"/>
                  </a:lnTo>
                  <a:lnTo>
                    <a:pt x="1104" y="614"/>
                  </a:lnTo>
                  <a:lnTo>
                    <a:pt x="1094" y="614"/>
                  </a:lnTo>
                  <a:lnTo>
                    <a:pt x="1085" y="614"/>
                  </a:lnTo>
                  <a:lnTo>
                    <a:pt x="1075" y="614"/>
                  </a:lnTo>
                  <a:lnTo>
                    <a:pt x="1066" y="614"/>
                  </a:lnTo>
                  <a:lnTo>
                    <a:pt x="1066" y="623"/>
                  </a:lnTo>
                  <a:lnTo>
                    <a:pt x="1056" y="623"/>
                  </a:lnTo>
                  <a:lnTo>
                    <a:pt x="1056" y="635"/>
                  </a:lnTo>
                  <a:lnTo>
                    <a:pt x="1056" y="623"/>
                  </a:lnTo>
                  <a:lnTo>
                    <a:pt x="1046" y="623"/>
                  </a:lnTo>
                  <a:lnTo>
                    <a:pt x="1037" y="614"/>
                  </a:lnTo>
                  <a:lnTo>
                    <a:pt x="1037" y="623"/>
                  </a:lnTo>
                  <a:lnTo>
                    <a:pt x="1027" y="623"/>
                  </a:lnTo>
                  <a:lnTo>
                    <a:pt x="1027" y="614"/>
                  </a:lnTo>
                  <a:lnTo>
                    <a:pt x="1037" y="614"/>
                  </a:lnTo>
                  <a:lnTo>
                    <a:pt x="1037" y="604"/>
                  </a:lnTo>
                  <a:lnTo>
                    <a:pt x="1037" y="595"/>
                  </a:lnTo>
                  <a:lnTo>
                    <a:pt x="1027" y="595"/>
                  </a:lnTo>
                  <a:lnTo>
                    <a:pt x="1018" y="585"/>
                  </a:lnTo>
                  <a:lnTo>
                    <a:pt x="1018" y="595"/>
                  </a:lnTo>
                  <a:lnTo>
                    <a:pt x="1008" y="595"/>
                  </a:lnTo>
                  <a:lnTo>
                    <a:pt x="998" y="595"/>
                  </a:lnTo>
                  <a:lnTo>
                    <a:pt x="989" y="595"/>
                  </a:lnTo>
                  <a:lnTo>
                    <a:pt x="989" y="585"/>
                  </a:lnTo>
                  <a:lnTo>
                    <a:pt x="979" y="585"/>
                  </a:lnTo>
                  <a:lnTo>
                    <a:pt x="979" y="575"/>
                  </a:lnTo>
                  <a:lnTo>
                    <a:pt x="970" y="575"/>
                  </a:lnTo>
                  <a:lnTo>
                    <a:pt x="970" y="566"/>
                  </a:lnTo>
                  <a:lnTo>
                    <a:pt x="960" y="545"/>
                  </a:lnTo>
                  <a:lnTo>
                    <a:pt x="941" y="566"/>
                  </a:lnTo>
                  <a:lnTo>
                    <a:pt x="941" y="575"/>
                  </a:lnTo>
                  <a:lnTo>
                    <a:pt x="931" y="566"/>
                  </a:lnTo>
                  <a:lnTo>
                    <a:pt x="922" y="575"/>
                  </a:lnTo>
                  <a:lnTo>
                    <a:pt x="912" y="575"/>
                  </a:lnTo>
                  <a:lnTo>
                    <a:pt x="912" y="585"/>
                  </a:lnTo>
                  <a:lnTo>
                    <a:pt x="902" y="585"/>
                  </a:lnTo>
                  <a:lnTo>
                    <a:pt x="902" y="595"/>
                  </a:lnTo>
                  <a:lnTo>
                    <a:pt x="902" y="604"/>
                  </a:lnTo>
                  <a:lnTo>
                    <a:pt x="893" y="595"/>
                  </a:lnTo>
                  <a:lnTo>
                    <a:pt x="883" y="595"/>
                  </a:lnTo>
                  <a:lnTo>
                    <a:pt x="874" y="595"/>
                  </a:lnTo>
                  <a:lnTo>
                    <a:pt x="874" y="604"/>
                  </a:lnTo>
                  <a:lnTo>
                    <a:pt x="864" y="604"/>
                  </a:lnTo>
                  <a:lnTo>
                    <a:pt x="854" y="604"/>
                  </a:lnTo>
                  <a:lnTo>
                    <a:pt x="864" y="614"/>
                  </a:lnTo>
                  <a:lnTo>
                    <a:pt x="874" y="614"/>
                  </a:lnTo>
                  <a:lnTo>
                    <a:pt x="883" y="623"/>
                  </a:lnTo>
                  <a:lnTo>
                    <a:pt x="893" y="623"/>
                  </a:lnTo>
                  <a:lnTo>
                    <a:pt x="893" y="635"/>
                  </a:lnTo>
                  <a:lnTo>
                    <a:pt x="883" y="635"/>
                  </a:lnTo>
                  <a:lnTo>
                    <a:pt x="874" y="635"/>
                  </a:lnTo>
                  <a:lnTo>
                    <a:pt x="864" y="635"/>
                  </a:lnTo>
                  <a:lnTo>
                    <a:pt x="845" y="623"/>
                  </a:lnTo>
                  <a:lnTo>
                    <a:pt x="835" y="623"/>
                  </a:lnTo>
                  <a:lnTo>
                    <a:pt x="826" y="635"/>
                  </a:lnTo>
                  <a:lnTo>
                    <a:pt x="816" y="635"/>
                  </a:lnTo>
                  <a:lnTo>
                    <a:pt x="816" y="645"/>
                  </a:lnTo>
                  <a:lnTo>
                    <a:pt x="806" y="635"/>
                  </a:lnTo>
                  <a:lnTo>
                    <a:pt x="797" y="635"/>
                  </a:lnTo>
                  <a:lnTo>
                    <a:pt x="787" y="635"/>
                  </a:lnTo>
                  <a:lnTo>
                    <a:pt x="778" y="623"/>
                  </a:lnTo>
                  <a:lnTo>
                    <a:pt x="787" y="623"/>
                  </a:lnTo>
                  <a:lnTo>
                    <a:pt x="787" y="614"/>
                  </a:lnTo>
                  <a:lnTo>
                    <a:pt x="778" y="614"/>
                  </a:lnTo>
                  <a:lnTo>
                    <a:pt x="768" y="623"/>
                  </a:lnTo>
                  <a:lnTo>
                    <a:pt x="768" y="635"/>
                  </a:lnTo>
                  <a:lnTo>
                    <a:pt x="759" y="645"/>
                  </a:lnTo>
                  <a:lnTo>
                    <a:pt x="749" y="654"/>
                  </a:lnTo>
                  <a:lnTo>
                    <a:pt x="739" y="654"/>
                  </a:lnTo>
                  <a:lnTo>
                    <a:pt x="739" y="645"/>
                  </a:lnTo>
                  <a:lnTo>
                    <a:pt x="730" y="635"/>
                  </a:lnTo>
                  <a:lnTo>
                    <a:pt x="720" y="635"/>
                  </a:lnTo>
                  <a:lnTo>
                    <a:pt x="711" y="623"/>
                  </a:lnTo>
                  <a:lnTo>
                    <a:pt x="701" y="623"/>
                  </a:lnTo>
                  <a:lnTo>
                    <a:pt x="691" y="623"/>
                  </a:lnTo>
                  <a:lnTo>
                    <a:pt x="682" y="614"/>
                  </a:lnTo>
                  <a:lnTo>
                    <a:pt x="672" y="604"/>
                  </a:lnTo>
                  <a:lnTo>
                    <a:pt x="663" y="604"/>
                  </a:lnTo>
                  <a:lnTo>
                    <a:pt x="653" y="604"/>
                  </a:lnTo>
                  <a:lnTo>
                    <a:pt x="643" y="604"/>
                  </a:lnTo>
                  <a:lnTo>
                    <a:pt x="634" y="595"/>
                  </a:lnTo>
                  <a:lnTo>
                    <a:pt x="634" y="604"/>
                  </a:lnTo>
                  <a:lnTo>
                    <a:pt x="624" y="604"/>
                  </a:lnTo>
                  <a:lnTo>
                    <a:pt x="615" y="614"/>
                  </a:lnTo>
                  <a:lnTo>
                    <a:pt x="615" y="623"/>
                  </a:lnTo>
                  <a:lnTo>
                    <a:pt x="605" y="623"/>
                  </a:lnTo>
                  <a:lnTo>
                    <a:pt x="595" y="623"/>
                  </a:lnTo>
                  <a:lnTo>
                    <a:pt x="595" y="614"/>
                  </a:lnTo>
                  <a:lnTo>
                    <a:pt x="586" y="614"/>
                  </a:lnTo>
                  <a:lnTo>
                    <a:pt x="586" y="604"/>
                  </a:lnTo>
                  <a:lnTo>
                    <a:pt x="576" y="604"/>
                  </a:lnTo>
                  <a:lnTo>
                    <a:pt x="576" y="595"/>
                  </a:lnTo>
                  <a:lnTo>
                    <a:pt x="567" y="585"/>
                  </a:lnTo>
                  <a:lnTo>
                    <a:pt x="557" y="585"/>
                  </a:lnTo>
                  <a:lnTo>
                    <a:pt x="557" y="575"/>
                  </a:lnTo>
                  <a:lnTo>
                    <a:pt x="557" y="566"/>
                  </a:lnTo>
                  <a:lnTo>
                    <a:pt x="547" y="566"/>
                  </a:lnTo>
                  <a:lnTo>
                    <a:pt x="547" y="554"/>
                  </a:lnTo>
                  <a:lnTo>
                    <a:pt x="538" y="554"/>
                  </a:lnTo>
                  <a:lnTo>
                    <a:pt x="528" y="554"/>
                  </a:lnTo>
                  <a:lnTo>
                    <a:pt x="528" y="545"/>
                  </a:lnTo>
                  <a:lnTo>
                    <a:pt x="519" y="545"/>
                  </a:lnTo>
                  <a:lnTo>
                    <a:pt x="519" y="535"/>
                  </a:lnTo>
                  <a:lnTo>
                    <a:pt x="509" y="535"/>
                  </a:lnTo>
                  <a:lnTo>
                    <a:pt x="490" y="535"/>
                  </a:lnTo>
                  <a:lnTo>
                    <a:pt x="490" y="526"/>
                  </a:lnTo>
                  <a:lnTo>
                    <a:pt x="480" y="526"/>
                  </a:lnTo>
                  <a:lnTo>
                    <a:pt x="471" y="526"/>
                  </a:lnTo>
                  <a:lnTo>
                    <a:pt x="461" y="535"/>
                  </a:lnTo>
                  <a:lnTo>
                    <a:pt x="451" y="526"/>
                  </a:lnTo>
                  <a:lnTo>
                    <a:pt x="442" y="516"/>
                  </a:lnTo>
                  <a:lnTo>
                    <a:pt x="432" y="506"/>
                  </a:lnTo>
                  <a:lnTo>
                    <a:pt x="423" y="506"/>
                  </a:lnTo>
                  <a:lnTo>
                    <a:pt x="423" y="495"/>
                  </a:lnTo>
                  <a:lnTo>
                    <a:pt x="413" y="485"/>
                  </a:lnTo>
                  <a:lnTo>
                    <a:pt x="394" y="485"/>
                  </a:lnTo>
                  <a:lnTo>
                    <a:pt x="384" y="485"/>
                  </a:lnTo>
                  <a:lnTo>
                    <a:pt x="375" y="476"/>
                  </a:lnTo>
                  <a:lnTo>
                    <a:pt x="375" y="466"/>
                  </a:lnTo>
                  <a:lnTo>
                    <a:pt x="365" y="466"/>
                  </a:lnTo>
                  <a:lnTo>
                    <a:pt x="356" y="466"/>
                  </a:lnTo>
                  <a:lnTo>
                    <a:pt x="356" y="456"/>
                  </a:lnTo>
                  <a:lnTo>
                    <a:pt x="346" y="456"/>
                  </a:lnTo>
                  <a:lnTo>
                    <a:pt x="346" y="447"/>
                  </a:lnTo>
                  <a:lnTo>
                    <a:pt x="346" y="435"/>
                  </a:lnTo>
                  <a:lnTo>
                    <a:pt x="346" y="426"/>
                  </a:lnTo>
                  <a:lnTo>
                    <a:pt x="346" y="416"/>
                  </a:lnTo>
                  <a:lnTo>
                    <a:pt x="336" y="416"/>
                  </a:lnTo>
                  <a:lnTo>
                    <a:pt x="336" y="407"/>
                  </a:lnTo>
                  <a:lnTo>
                    <a:pt x="327" y="407"/>
                  </a:lnTo>
                  <a:lnTo>
                    <a:pt x="317" y="407"/>
                  </a:lnTo>
                  <a:lnTo>
                    <a:pt x="308" y="407"/>
                  </a:lnTo>
                  <a:lnTo>
                    <a:pt x="298" y="407"/>
                  </a:lnTo>
                  <a:lnTo>
                    <a:pt x="279" y="407"/>
                  </a:lnTo>
                  <a:lnTo>
                    <a:pt x="269" y="407"/>
                  </a:lnTo>
                  <a:lnTo>
                    <a:pt x="269" y="416"/>
                  </a:lnTo>
                  <a:lnTo>
                    <a:pt x="260" y="426"/>
                  </a:lnTo>
                  <a:lnTo>
                    <a:pt x="250" y="435"/>
                  </a:lnTo>
                  <a:lnTo>
                    <a:pt x="240" y="447"/>
                  </a:lnTo>
                  <a:lnTo>
                    <a:pt x="240" y="456"/>
                  </a:lnTo>
                  <a:lnTo>
                    <a:pt x="240" y="466"/>
                  </a:lnTo>
                  <a:lnTo>
                    <a:pt x="231" y="466"/>
                  </a:lnTo>
                  <a:lnTo>
                    <a:pt x="221" y="466"/>
                  </a:lnTo>
                  <a:lnTo>
                    <a:pt x="212" y="476"/>
                  </a:lnTo>
                  <a:lnTo>
                    <a:pt x="212" y="466"/>
                  </a:lnTo>
                  <a:lnTo>
                    <a:pt x="202" y="466"/>
                  </a:lnTo>
                  <a:lnTo>
                    <a:pt x="202" y="456"/>
                  </a:lnTo>
                  <a:lnTo>
                    <a:pt x="202" y="447"/>
                  </a:lnTo>
                  <a:lnTo>
                    <a:pt x="192" y="447"/>
                  </a:lnTo>
                  <a:lnTo>
                    <a:pt x="183" y="435"/>
                  </a:lnTo>
                  <a:lnTo>
                    <a:pt x="183" y="426"/>
                  </a:lnTo>
                  <a:lnTo>
                    <a:pt x="173" y="426"/>
                  </a:lnTo>
                  <a:lnTo>
                    <a:pt x="173" y="435"/>
                  </a:lnTo>
                  <a:lnTo>
                    <a:pt x="164" y="435"/>
                  </a:lnTo>
                  <a:lnTo>
                    <a:pt x="164" y="426"/>
                  </a:lnTo>
                  <a:lnTo>
                    <a:pt x="154" y="435"/>
                  </a:lnTo>
                  <a:lnTo>
                    <a:pt x="144" y="435"/>
                  </a:lnTo>
                  <a:lnTo>
                    <a:pt x="135" y="435"/>
                  </a:lnTo>
                  <a:lnTo>
                    <a:pt x="125" y="435"/>
                  </a:lnTo>
                  <a:lnTo>
                    <a:pt x="125" y="447"/>
                  </a:lnTo>
                  <a:lnTo>
                    <a:pt x="116" y="447"/>
                  </a:lnTo>
                  <a:lnTo>
                    <a:pt x="125" y="435"/>
                  </a:lnTo>
                  <a:lnTo>
                    <a:pt x="116" y="435"/>
                  </a:lnTo>
                  <a:lnTo>
                    <a:pt x="106" y="435"/>
                  </a:lnTo>
                  <a:lnTo>
                    <a:pt x="106" y="426"/>
                  </a:lnTo>
                  <a:lnTo>
                    <a:pt x="116" y="426"/>
                  </a:lnTo>
                  <a:lnTo>
                    <a:pt x="116" y="416"/>
                  </a:lnTo>
                  <a:lnTo>
                    <a:pt x="116" y="407"/>
                  </a:lnTo>
                  <a:lnTo>
                    <a:pt x="125" y="407"/>
                  </a:lnTo>
                  <a:lnTo>
                    <a:pt x="116" y="407"/>
                  </a:lnTo>
                  <a:lnTo>
                    <a:pt x="125" y="397"/>
                  </a:lnTo>
                  <a:lnTo>
                    <a:pt x="125" y="407"/>
                  </a:lnTo>
                  <a:lnTo>
                    <a:pt x="135" y="397"/>
                  </a:lnTo>
                  <a:lnTo>
                    <a:pt x="135" y="387"/>
                  </a:lnTo>
                  <a:lnTo>
                    <a:pt x="135" y="378"/>
                  </a:lnTo>
                  <a:lnTo>
                    <a:pt x="135" y="366"/>
                  </a:lnTo>
                  <a:lnTo>
                    <a:pt x="135" y="357"/>
                  </a:lnTo>
                  <a:lnTo>
                    <a:pt x="125" y="347"/>
                  </a:lnTo>
                  <a:lnTo>
                    <a:pt x="116" y="357"/>
                  </a:lnTo>
                  <a:lnTo>
                    <a:pt x="116" y="347"/>
                  </a:lnTo>
                  <a:lnTo>
                    <a:pt x="106" y="347"/>
                  </a:lnTo>
                  <a:lnTo>
                    <a:pt x="96" y="337"/>
                  </a:lnTo>
                  <a:lnTo>
                    <a:pt x="87" y="328"/>
                  </a:lnTo>
                  <a:lnTo>
                    <a:pt x="87" y="337"/>
                  </a:lnTo>
                  <a:lnTo>
                    <a:pt x="77" y="337"/>
                  </a:lnTo>
                  <a:lnTo>
                    <a:pt x="77" y="347"/>
                  </a:lnTo>
                  <a:lnTo>
                    <a:pt x="58" y="337"/>
                  </a:lnTo>
                  <a:lnTo>
                    <a:pt x="58" y="328"/>
                  </a:lnTo>
                  <a:lnTo>
                    <a:pt x="48" y="328"/>
                  </a:lnTo>
                  <a:lnTo>
                    <a:pt x="48" y="337"/>
                  </a:lnTo>
                  <a:lnTo>
                    <a:pt x="39" y="328"/>
                  </a:lnTo>
                  <a:lnTo>
                    <a:pt x="29" y="328"/>
                  </a:lnTo>
                  <a:lnTo>
                    <a:pt x="29" y="318"/>
                  </a:lnTo>
                  <a:lnTo>
                    <a:pt x="20" y="318"/>
                  </a:lnTo>
                  <a:lnTo>
                    <a:pt x="10" y="318"/>
                  </a:lnTo>
                  <a:close/>
                  <a:moveTo>
                    <a:pt x="1325" y="188"/>
                  </a:moveTo>
                  <a:lnTo>
                    <a:pt x="1334" y="188"/>
                  </a:lnTo>
                  <a:lnTo>
                    <a:pt x="1344" y="188"/>
                  </a:lnTo>
                  <a:lnTo>
                    <a:pt x="1334" y="188"/>
                  </a:lnTo>
                  <a:lnTo>
                    <a:pt x="1325" y="188"/>
                  </a:lnTo>
                  <a:close/>
                  <a:moveTo>
                    <a:pt x="1344" y="188"/>
                  </a:moveTo>
                  <a:lnTo>
                    <a:pt x="1353" y="188"/>
                  </a:lnTo>
                  <a:lnTo>
                    <a:pt x="1344" y="188"/>
                  </a:lnTo>
                  <a:close/>
                  <a:moveTo>
                    <a:pt x="1344" y="188"/>
                  </a:moveTo>
                  <a:lnTo>
                    <a:pt x="1353" y="188"/>
                  </a:lnTo>
                  <a:lnTo>
                    <a:pt x="1344" y="188"/>
                  </a:lnTo>
                  <a:close/>
                  <a:moveTo>
                    <a:pt x="1353" y="199"/>
                  </a:moveTo>
                  <a:lnTo>
                    <a:pt x="1344" y="188"/>
                  </a:lnTo>
                  <a:lnTo>
                    <a:pt x="1353" y="188"/>
                  </a:lnTo>
                  <a:lnTo>
                    <a:pt x="1353" y="199"/>
                  </a:lnTo>
                  <a:lnTo>
                    <a:pt x="1363" y="199"/>
                  </a:lnTo>
                  <a:lnTo>
                    <a:pt x="1353" y="19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gray">
            <a:xfrm rot="160035">
              <a:off x="6535683" y="2849465"/>
              <a:ext cx="949622" cy="1015327"/>
            </a:xfrm>
            <a:custGeom>
              <a:avLst/>
              <a:gdLst>
                <a:gd name="T0" fmla="*/ 9 w 1152"/>
                <a:gd name="T1" fmla="*/ 228 h 1387"/>
                <a:gd name="T2" fmla="*/ 40 w 1152"/>
                <a:gd name="T3" fmla="*/ 290 h 1387"/>
                <a:gd name="T4" fmla="*/ 45 w 1152"/>
                <a:gd name="T5" fmla="*/ 258 h 1387"/>
                <a:gd name="T6" fmla="*/ 60 w 1152"/>
                <a:gd name="T7" fmla="*/ 258 h 1387"/>
                <a:gd name="T8" fmla="*/ 69 w 1152"/>
                <a:gd name="T9" fmla="*/ 258 h 1387"/>
                <a:gd name="T10" fmla="*/ 81 w 1152"/>
                <a:gd name="T11" fmla="*/ 250 h 1387"/>
                <a:gd name="T12" fmla="*/ 76 w 1152"/>
                <a:gd name="T13" fmla="*/ 265 h 1387"/>
                <a:gd name="T14" fmla="*/ 67 w 1152"/>
                <a:gd name="T15" fmla="*/ 268 h 1387"/>
                <a:gd name="T16" fmla="*/ 50 w 1152"/>
                <a:gd name="T17" fmla="*/ 270 h 1387"/>
                <a:gd name="T18" fmla="*/ 67 w 1152"/>
                <a:gd name="T19" fmla="*/ 335 h 1387"/>
                <a:gd name="T20" fmla="*/ 134 w 1152"/>
                <a:gd name="T21" fmla="*/ 325 h 1387"/>
                <a:gd name="T22" fmla="*/ 155 w 1152"/>
                <a:gd name="T23" fmla="*/ 345 h 1387"/>
                <a:gd name="T24" fmla="*/ 9 w 1152"/>
                <a:gd name="T25" fmla="*/ 5 h 1387"/>
                <a:gd name="T26" fmla="*/ 31 w 1152"/>
                <a:gd name="T27" fmla="*/ 7 h 1387"/>
                <a:gd name="T28" fmla="*/ 50 w 1152"/>
                <a:gd name="T29" fmla="*/ 25 h 1387"/>
                <a:gd name="T30" fmla="*/ 76 w 1152"/>
                <a:gd name="T31" fmla="*/ 35 h 1387"/>
                <a:gd name="T32" fmla="*/ 91 w 1152"/>
                <a:gd name="T33" fmla="*/ 52 h 1387"/>
                <a:gd name="T34" fmla="*/ 112 w 1152"/>
                <a:gd name="T35" fmla="*/ 50 h 1387"/>
                <a:gd name="T36" fmla="*/ 136 w 1152"/>
                <a:gd name="T37" fmla="*/ 55 h 1387"/>
                <a:gd name="T38" fmla="*/ 155 w 1152"/>
                <a:gd name="T39" fmla="*/ 55 h 1387"/>
                <a:gd name="T40" fmla="*/ 163 w 1152"/>
                <a:gd name="T41" fmla="*/ 47 h 1387"/>
                <a:gd name="T42" fmla="*/ 184 w 1152"/>
                <a:gd name="T43" fmla="*/ 35 h 1387"/>
                <a:gd name="T44" fmla="*/ 203 w 1152"/>
                <a:gd name="T45" fmla="*/ 47 h 1387"/>
                <a:gd name="T46" fmla="*/ 211 w 1152"/>
                <a:gd name="T47" fmla="*/ 52 h 1387"/>
                <a:gd name="T48" fmla="*/ 211 w 1152"/>
                <a:gd name="T49" fmla="*/ 67 h 1387"/>
                <a:gd name="T50" fmla="*/ 218 w 1152"/>
                <a:gd name="T51" fmla="*/ 92 h 1387"/>
                <a:gd name="T52" fmla="*/ 242 w 1152"/>
                <a:gd name="T53" fmla="*/ 104 h 1387"/>
                <a:gd name="T54" fmla="*/ 266 w 1152"/>
                <a:gd name="T55" fmla="*/ 107 h 1387"/>
                <a:gd name="T56" fmla="*/ 285 w 1152"/>
                <a:gd name="T57" fmla="*/ 112 h 1387"/>
                <a:gd name="T58" fmla="*/ 280 w 1152"/>
                <a:gd name="T59" fmla="*/ 117 h 1387"/>
                <a:gd name="T60" fmla="*/ 270 w 1152"/>
                <a:gd name="T61" fmla="*/ 132 h 1387"/>
                <a:gd name="T62" fmla="*/ 258 w 1152"/>
                <a:gd name="T63" fmla="*/ 154 h 1387"/>
                <a:gd name="T64" fmla="*/ 258 w 1152"/>
                <a:gd name="T65" fmla="*/ 166 h 1387"/>
                <a:gd name="T66" fmla="*/ 270 w 1152"/>
                <a:gd name="T67" fmla="*/ 179 h 1387"/>
                <a:gd name="T68" fmla="*/ 256 w 1152"/>
                <a:gd name="T69" fmla="*/ 186 h 1387"/>
                <a:gd name="T70" fmla="*/ 242 w 1152"/>
                <a:gd name="T71" fmla="*/ 203 h 1387"/>
                <a:gd name="T72" fmla="*/ 247 w 1152"/>
                <a:gd name="T73" fmla="*/ 221 h 1387"/>
                <a:gd name="T74" fmla="*/ 242 w 1152"/>
                <a:gd name="T75" fmla="*/ 250 h 1387"/>
                <a:gd name="T76" fmla="*/ 230 w 1152"/>
                <a:gd name="T77" fmla="*/ 256 h 1387"/>
                <a:gd name="T78" fmla="*/ 230 w 1152"/>
                <a:gd name="T79" fmla="*/ 268 h 1387"/>
                <a:gd name="T80" fmla="*/ 223 w 1152"/>
                <a:gd name="T81" fmla="*/ 288 h 1387"/>
                <a:gd name="T82" fmla="*/ 206 w 1152"/>
                <a:gd name="T83" fmla="*/ 298 h 1387"/>
                <a:gd name="T84" fmla="*/ 211 w 1152"/>
                <a:gd name="T85" fmla="*/ 313 h 1387"/>
                <a:gd name="T86" fmla="*/ 184 w 1152"/>
                <a:gd name="T87" fmla="*/ 320 h 1387"/>
                <a:gd name="T88" fmla="*/ 163 w 1152"/>
                <a:gd name="T89" fmla="*/ 325 h 1387"/>
                <a:gd name="T90" fmla="*/ 151 w 1152"/>
                <a:gd name="T91" fmla="*/ 317 h 1387"/>
                <a:gd name="T92" fmla="*/ 163 w 1152"/>
                <a:gd name="T93" fmla="*/ 305 h 1387"/>
                <a:gd name="T94" fmla="*/ 151 w 1152"/>
                <a:gd name="T95" fmla="*/ 288 h 1387"/>
                <a:gd name="T96" fmla="*/ 136 w 1152"/>
                <a:gd name="T97" fmla="*/ 270 h 1387"/>
                <a:gd name="T98" fmla="*/ 115 w 1152"/>
                <a:gd name="T99" fmla="*/ 260 h 1387"/>
                <a:gd name="T100" fmla="*/ 117 w 1152"/>
                <a:gd name="T101" fmla="*/ 245 h 1387"/>
                <a:gd name="T102" fmla="*/ 96 w 1152"/>
                <a:gd name="T103" fmla="*/ 235 h 1387"/>
                <a:gd name="T104" fmla="*/ 86 w 1152"/>
                <a:gd name="T105" fmla="*/ 228 h 1387"/>
                <a:gd name="T106" fmla="*/ 88 w 1152"/>
                <a:gd name="T107" fmla="*/ 188 h 1387"/>
                <a:gd name="T108" fmla="*/ 79 w 1152"/>
                <a:gd name="T109" fmla="*/ 169 h 1387"/>
                <a:gd name="T110" fmla="*/ 67 w 1152"/>
                <a:gd name="T111" fmla="*/ 151 h 1387"/>
                <a:gd name="T112" fmla="*/ 64 w 1152"/>
                <a:gd name="T113" fmla="*/ 134 h 1387"/>
                <a:gd name="T114" fmla="*/ 60 w 1152"/>
                <a:gd name="T115" fmla="*/ 99 h 1387"/>
                <a:gd name="T116" fmla="*/ 45 w 1152"/>
                <a:gd name="T117" fmla="*/ 72 h 1387"/>
                <a:gd name="T118" fmla="*/ 38 w 1152"/>
                <a:gd name="T119" fmla="*/ 57 h 1387"/>
                <a:gd name="T120" fmla="*/ 21 w 1152"/>
                <a:gd name="T121" fmla="*/ 47 h 1387"/>
                <a:gd name="T122" fmla="*/ 16 w 1152"/>
                <a:gd name="T123" fmla="*/ 35 h 1387"/>
                <a:gd name="T124" fmla="*/ 0 w 1152"/>
                <a:gd name="T125" fmla="*/ 15 h 13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52"/>
                <a:gd name="T190" fmla="*/ 0 h 1387"/>
                <a:gd name="T191" fmla="*/ 1152 w 1152"/>
                <a:gd name="T192" fmla="*/ 1387 h 13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52" h="1387">
                  <a:moveTo>
                    <a:pt x="39" y="902"/>
                  </a:moveTo>
                  <a:lnTo>
                    <a:pt x="39" y="892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48" y="871"/>
                  </a:lnTo>
                  <a:lnTo>
                    <a:pt x="58" y="871"/>
                  </a:lnTo>
                  <a:lnTo>
                    <a:pt x="58" y="881"/>
                  </a:lnTo>
                  <a:lnTo>
                    <a:pt x="58" y="892"/>
                  </a:lnTo>
                  <a:lnTo>
                    <a:pt x="58" y="902"/>
                  </a:lnTo>
                  <a:lnTo>
                    <a:pt x="48" y="902"/>
                  </a:lnTo>
                  <a:lnTo>
                    <a:pt x="48" y="911"/>
                  </a:lnTo>
                  <a:lnTo>
                    <a:pt x="39" y="911"/>
                  </a:lnTo>
                  <a:lnTo>
                    <a:pt x="39" y="902"/>
                  </a:lnTo>
                  <a:close/>
                  <a:moveTo>
                    <a:pt x="87" y="644"/>
                  </a:moveTo>
                  <a:lnTo>
                    <a:pt x="77" y="644"/>
                  </a:lnTo>
                  <a:lnTo>
                    <a:pt x="87" y="644"/>
                  </a:lnTo>
                  <a:lnTo>
                    <a:pt x="77" y="633"/>
                  </a:lnTo>
                  <a:lnTo>
                    <a:pt x="87" y="633"/>
                  </a:lnTo>
                  <a:lnTo>
                    <a:pt x="87" y="644"/>
                  </a:lnTo>
                  <a:close/>
                  <a:moveTo>
                    <a:pt x="154" y="1178"/>
                  </a:moveTo>
                  <a:lnTo>
                    <a:pt x="144" y="1168"/>
                  </a:lnTo>
                  <a:lnTo>
                    <a:pt x="154" y="1168"/>
                  </a:lnTo>
                  <a:lnTo>
                    <a:pt x="163" y="1168"/>
                  </a:lnTo>
                  <a:lnTo>
                    <a:pt x="163" y="1159"/>
                  </a:lnTo>
                  <a:lnTo>
                    <a:pt x="163" y="1149"/>
                  </a:lnTo>
                  <a:lnTo>
                    <a:pt x="173" y="1149"/>
                  </a:lnTo>
                  <a:lnTo>
                    <a:pt x="163" y="1159"/>
                  </a:lnTo>
                  <a:lnTo>
                    <a:pt x="173" y="1159"/>
                  </a:lnTo>
                  <a:lnTo>
                    <a:pt x="173" y="1168"/>
                  </a:lnTo>
                  <a:lnTo>
                    <a:pt x="173" y="1178"/>
                  </a:lnTo>
                  <a:lnTo>
                    <a:pt x="163" y="1178"/>
                  </a:lnTo>
                  <a:lnTo>
                    <a:pt x="154" y="1178"/>
                  </a:lnTo>
                  <a:close/>
                  <a:moveTo>
                    <a:pt x="173" y="1049"/>
                  </a:moveTo>
                  <a:lnTo>
                    <a:pt x="173" y="1040"/>
                  </a:lnTo>
                  <a:lnTo>
                    <a:pt x="182" y="1040"/>
                  </a:lnTo>
                  <a:lnTo>
                    <a:pt x="182" y="1030"/>
                  </a:lnTo>
                  <a:lnTo>
                    <a:pt x="192" y="1030"/>
                  </a:lnTo>
                  <a:lnTo>
                    <a:pt x="202" y="1030"/>
                  </a:lnTo>
                  <a:lnTo>
                    <a:pt x="211" y="1030"/>
                  </a:lnTo>
                  <a:lnTo>
                    <a:pt x="221" y="1030"/>
                  </a:lnTo>
                  <a:lnTo>
                    <a:pt x="221" y="1040"/>
                  </a:lnTo>
                  <a:lnTo>
                    <a:pt x="230" y="1040"/>
                  </a:lnTo>
                  <a:lnTo>
                    <a:pt x="240" y="1040"/>
                  </a:lnTo>
                  <a:lnTo>
                    <a:pt x="230" y="1040"/>
                  </a:lnTo>
                  <a:lnTo>
                    <a:pt x="240" y="1040"/>
                  </a:lnTo>
                  <a:lnTo>
                    <a:pt x="240" y="1030"/>
                  </a:lnTo>
                  <a:lnTo>
                    <a:pt x="240" y="1040"/>
                  </a:lnTo>
                  <a:lnTo>
                    <a:pt x="240" y="1030"/>
                  </a:lnTo>
                  <a:lnTo>
                    <a:pt x="250" y="1030"/>
                  </a:lnTo>
                  <a:lnTo>
                    <a:pt x="240" y="1030"/>
                  </a:lnTo>
                  <a:lnTo>
                    <a:pt x="250" y="1030"/>
                  </a:lnTo>
                  <a:lnTo>
                    <a:pt x="250" y="1021"/>
                  </a:lnTo>
                  <a:lnTo>
                    <a:pt x="240" y="1021"/>
                  </a:lnTo>
                  <a:lnTo>
                    <a:pt x="250" y="1021"/>
                  </a:lnTo>
                  <a:lnTo>
                    <a:pt x="259" y="1021"/>
                  </a:lnTo>
                  <a:lnTo>
                    <a:pt x="269" y="1021"/>
                  </a:lnTo>
                  <a:lnTo>
                    <a:pt x="278" y="1021"/>
                  </a:lnTo>
                  <a:lnTo>
                    <a:pt x="278" y="1030"/>
                  </a:lnTo>
                  <a:lnTo>
                    <a:pt x="269" y="1030"/>
                  </a:lnTo>
                  <a:lnTo>
                    <a:pt x="278" y="1030"/>
                  </a:lnTo>
                  <a:lnTo>
                    <a:pt x="278" y="1040"/>
                  </a:lnTo>
                  <a:lnTo>
                    <a:pt x="278" y="1030"/>
                  </a:lnTo>
                  <a:lnTo>
                    <a:pt x="288" y="1030"/>
                  </a:lnTo>
                  <a:lnTo>
                    <a:pt x="288" y="1021"/>
                  </a:lnTo>
                  <a:lnTo>
                    <a:pt x="298" y="1021"/>
                  </a:lnTo>
                  <a:lnTo>
                    <a:pt x="298" y="1011"/>
                  </a:lnTo>
                  <a:lnTo>
                    <a:pt x="298" y="1000"/>
                  </a:lnTo>
                  <a:lnTo>
                    <a:pt x="307" y="1000"/>
                  </a:lnTo>
                  <a:lnTo>
                    <a:pt x="307" y="990"/>
                  </a:lnTo>
                  <a:lnTo>
                    <a:pt x="317" y="990"/>
                  </a:lnTo>
                  <a:lnTo>
                    <a:pt x="317" y="1000"/>
                  </a:lnTo>
                  <a:lnTo>
                    <a:pt x="326" y="1000"/>
                  </a:lnTo>
                  <a:lnTo>
                    <a:pt x="326" y="1011"/>
                  </a:lnTo>
                  <a:lnTo>
                    <a:pt x="317" y="1011"/>
                  </a:lnTo>
                  <a:lnTo>
                    <a:pt x="317" y="1021"/>
                  </a:lnTo>
                  <a:lnTo>
                    <a:pt x="317" y="1030"/>
                  </a:lnTo>
                  <a:lnTo>
                    <a:pt x="317" y="1040"/>
                  </a:lnTo>
                  <a:lnTo>
                    <a:pt x="317" y="1049"/>
                  </a:lnTo>
                  <a:lnTo>
                    <a:pt x="307" y="1049"/>
                  </a:lnTo>
                  <a:lnTo>
                    <a:pt x="307" y="1059"/>
                  </a:lnTo>
                  <a:lnTo>
                    <a:pt x="307" y="1049"/>
                  </a:lnTo>
                  <a:lnTo>
                    <a:pt x="307" y="1059"/>
                  </a:lnTo>
                  <a:lnTo>
                    <a:pt x="298" y="1059"/>
                  </a:lnTo>
                  <a:lnTo>
                    <a:pt x="307" y="1059"/>
                  </a:lnTo>
                  <a:lnTo>
                    <a:pt x="307" y="1071"/>
                  </a:lnTo>
                  <a:lnTo>
                    <a:pt x="317" y="1071"/>
                  </a:lnTo>
                  <a:lnTo>
                    <a:pt x="317" y="1080"/>
                  </a:lnTo>
                  <a:lnTo>
                    <a:pt x="317" y="1090"/>
                  </a:lnTo>
                  <a:lnTo>
                    <a:pt x="307" y="1090"/>
                  </a:lnTo>
                  <a:lnTo>
                    <a:pt x="298" y="1090"/>
                  </a:lnTo>
                  <a:lnTo>
                    <a:pt x="288" y="1080"/>
                  </a:lnTo>
                  <a:lnTo>
                    <a:pt x="288" y="1071"/>
                  </a:lnTo>
                  <a:lnTo>
                    <a:pt x="288" y="1059"/>
                  </a:lnTo>
                  <a:lnTo>
                    <a:pt x="278" y="1059"/>
                  </a:lnTo>
                  <a:lnTo>
                    <a:pt x="269" y="1059"/>
                  </a:lnTo>
                  <a:lnTo>
                    <a:pt x="269" y="1071"/>
                  </a:lnTo>
                  <a:lnTo>
                    <a:pt x="269" y="1080"/>
                  </a:lnTo>
                  <a:lnTo>
                    <a:pt x="269" y="1071"/>
                  </a:lnTo>
                  <a:lnTo>
                    <a:pt x="269" y="1059"/>
                  </a:lnTo>
                  <a:lnTo>
                    <a:pt x="259" y="1059"/>
                  </a:lnTo>
                  <a:lnTo>
                    <a:pt x="259" y="1071"/>
                  </a:lnTo>
                  <a:lnTo>
                    <a:pt x="250" y="1080"/>
                  </a:lnTo>
                  <a:lnTo>
                    <a:pt x="250" y="1071"/>
                  </a:lnTo>
                  <a:lnTo>
                    <a:pt x="240" y="1071"/>
                  </a:lnTo>
                  <a:lnTo>
                    <a:pt x="230" y="1071"/>
                  </a:lnTo>
                  <a:lnTo>
                    <a:pt x="230" y="1080"/>
                  </a:lnTo>
                  <a:lnTo>
                    <a:pt x="221" y="1080"/>
                  </a:lnTo>
                  <a:lnTo>
                    <a:pt x="202" y="1080"/>
                  </a:lnTo>
                  <a:lnTo>
                    <a:pt x="192" y="1080"/>
                  </a:lnTo>
                  <a:lnTo>
                    <a:pt x="182" y="1080"/>
                  </a:lnTo>
                  <a:lnTo>
                    <a:pt x="182" y="1071"/>
                  </a:lnTo>
                  <a:lnTo>
                    <a:pt x="173" y="1071"/>
                  </a:lnTo>
                  <a:lnTo>
                    <a:pt x="173" y="1059"/>
                  </a:lnTo>
                  <a:lnTo>
                    <a:pt x="173" y="1049"/>
                  </a:lnTo>
                  <a:close/>
                  <a:moveTo>
                    <a:pt x="259" y="1328"/>
                  </a:moveTo>
                  <a:lnTo>
                    <a:pt x="259" y="1318"/>
                  </a:lnTo>
                  <a:lnTo>
                    <a:pt x="269" y="1318"/>
                  </a:lnTo>
                  <a:lnTo>
                    <a:pt x="278" y="1328"/>
                  </a:lnTo>
                  <a:lnTo>
                    <a:pt x="278" y="1337"/>
                  </a:lnTo>
                  <a:lnTo>
                    <a:pt x="269" y="1337"/>
                  </a:lnTo>
                  <a:lnTo>
                    <a:pt x="259" y="1337"/>
                  </a:lnTo>
                  <a:lnTo>
                    <a:pt x="259" y="1328"/>
                  </a:lnTo>
                  <a:close/>
                  <a:moveTo>
                    <a:pt x="518" y="1318"/>
                  </a:moveTo>
                  <a:lnTo>
                    <a:pt x="509" y="1309"/>
                  </a:lnTo>
                  <a:lnTo>
                    <a:pt x="518" y="1309"/>
                  </a:lnTo>
                  <a:lnTo>
                    <a:pt x="509" y="1297"/>
                  </a:lnTo>
                  <a:lnTo>
                    <a:pt x="518" y="1297"/>
                  </a:lnTo>
                  <a:lnTo>
                    <a:pt x="518" y="1309"/>
                  </a:lnTo>
                  <a:lnTo>
                    <a:pt x="518" y="1297"/>
                  </a:lnTo>
                  <a:lnTo>
                    <a:pt x="518" y="1287"/>
                  </a:lnTo>
                  <a:lnTo>
                    <a:pt x="528" y="1297"/>
                  </a:lnTo>
                  <a:lnTo>
                    <a:pt x="538" y="1297"/>
                  </a:lnTo>
                  <a:lnTo>
                    <a:pt x="538" y="1309"/>
                  </a:lnTo>
                  <a:lnTo>
                    <a:pt x="538" y="1318"/>
                  </a:lnTo>
                  <a:lnTo>
                    <a:pt x="538" y="1328"/>
                  </a:lnTo>
                  <a:lnTo>
                    <a:pt x="538" y="1337"/>
                  </a:lnTo>
                  <a:lnTo>
                    <a:pt x="538" y="1328"/>
                  </a:lnTo>
                  <a:lnTo>
                    <a:pt x="528" y="1328"/>
                  </a:lnTo>
                  <a:lnTo>
                    <a:pt x="528" y="1318"/>
                  </a:lnTo>
                  <a:lnTo>
                    <a:pt x="518" y="1318"/>
                  </a:lnTo>
                  <a:close/>
                  <a:moveTo>
                    <a:pt x="614" y="1378"/>
                  </a:moveTo>
                  <a:lnTo>
                    <a:pt x="614" y="1368"/>
                  </a:lnTo>
                  <a:lnTo>
                    <a:pt x="624" y="1368"/>
                  </a:lnTo>
                  <a:lnTo>
                    <a:pt x="624" y="1378"/>
                  </a:lnTo>
                  <a:lnTo>
                    <a:pt x="624" y="1387"/>
                  </a:lnTo>
                  <a:lnTo>
                    <a:pt x="624" y="1378"/>
                  </a:lnTo>
                  <a:lnTo>
                    <a:pt x="624" y="1387"/>
                  </a:lnTo>
                  <a:lnTo>
                    <a:pt x="624" y="1378"/>
                  </a:lnTo>
                  <a:lnTo>
                    <a:pt x="614" y="1378"/>
                  </a:lnTo>
                  <a:close/>
                  <a:moveTo>
                    <a:pt x="0" y="59"/>
                  </a:moveTo>
                  <a:lnTo>
                    <a:pt x="10" y="59"/>
                  </a:lnTo>
                  <a:lnTo>
                    <a:pt x="19" y="59"/>
                  </a:lnTo>
                  <a:lnTo>
                    <a:pt x="19" y="49"/>
                  </a:lnTo>
                  <a:lnTo>
                    <a:pt x="19" y="40"/>
                  </a:lnTo>
                  <a:lnTo>
                    <a:pt x="29" y="28"/>
                  </a:lnTo>
                  <a:lnTo>
                    <a:pt x="39" y="19"/>
                  </a:lnTo>
                  <a:lnTo>
                    <a:pt x="48" y="9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5" y="9"/>
                  </a:lnTo>
                  <a:lnTo>
                    <a:pt x="125" y="9"/>
                  </a:lnTo>
                  <a:lnTo>
                    <a:pt x="125" y="19"/>
                  </a:lnTo>
                  <a:lnTo>
                    <a:pt x="125" y="28"/>
                  </a:lnTo>
                  <a:lnTo>
                    <a:pt x="125" y="40"/>
                  </a:lnTo>
                  <a:lnTo>
                    <a:pt x="125" y="49"/>
                  </a:lnTo>
                  <a:lnTo>
                    <a:pt x="135" y="49"/>
                  </a:lnTo>
                  <a:lnTo>
                    <a:pt x="135" y="59"/>
                  </a:lnTo>
                  <a:lnTo>
                    <a:pt x="144" y="59"/>
                  </a:lnTo>
                  <a:lnTo>
                    <a:pt x="154" y="59"/>
                  </a:lnTo>
                  <a:lnTo>
                    <a:pt x="154" y="69"/>
                  </a:lnTo>
                  <a:lnTo>
                    <a:pt x="163" y="78"/>
                  </a:lnTo>
                  <a:lnTo>
                    <a:pt x="173" y="78"/>
                  </a:lnTo>
                  <a:lnTo>
                    <a:pt x="192" y="78"/>
                  </a:lnTo>
                  <a:lnTo>
                    <a:pt x="202" y="88"/>
                  </a:lnTo>
                  <a:lnTo>
                    <a:pt x="202" y="99"/>
                  </a:lnTo>
                  <a:lnTo>
                    <a:pt x="211" y="99"/>
                  </a:lnTo>
                  <a:lnTo>
                    <a:pt x="221" y="109"/>
                  </a:lnTo>
                  <a:lnTo>
                    <a:pt x="230" y="119"/>
                  </a:lnTo>
                  <a:lnTo>
                    <a:pt x="240" y="128"/>
                  </a:lnTo>
                  <a:lnTo>
                    <a:pt x="250" y="119"/>
                  </a:lnTo>
                  <a:lnTo>
                    <a:pt x="259" y="119"/>
                  </a:lnTo>
                  <a:lnTo>
                    <a:pt x="269" y="119"/>
                  </a:lnTo>
                  <a:lnTo>
                    <a:pt x="269" y="128"/>
                  </a:lnTo>
                  <a:lnTo>
                    <a:pt x="288" y="128"/>
                  </a:lnTo>
                  <a:lnTo>
                    <a:pt x="298" y="128"/>
                  </a:lnTo>
                  <a:lnTo>
                    <a:pt x="298" y="138"/>
                  </a:lnTo>
                  <a:lnTo>
                    <a:pt x="307" y="138"/>
                  </a:lnTo>
                  <a:lnTo>
                    <a:pt x="307" y="147"/>
                  </a:lnTo>
                  <a:lnTo>
                    <a:pt x="317" y="147"/>
                  </a:lnTo>
                  <a:lnTo>
                    <a:pt x="326" y="147"/>
                  </a:lnTo>
                  <a:lnTo>
                    <a:pt x="326" y="159"/>
                  </a:lnTo>
                  <a:lnTo>
                    <a:pt x="336" y="159"/>
                  </a:lnTo>
                  <a:lnTo>
                    <a:pt x="336" y="168"/>
                  </a:lnTo>
                  <a:lnTo>
                    <a:pt x="336" y="178"/>
                  </a:lnTo>
                  <a:lnTo>
                    <a:pt x="346" y="178"/>
                  </a:lnTo>
                  <a:lnTo>
                    <a:pt x="355" y="188"/>
                  </a:lnTo>
                  <a:lnTo>
                    <a:pt x="355" y="197"/>
                  </a:lnTo>
                  <a:lnTo>
                    <a:pt x="365" y="197"/>
                  </a:lnTo>
                  <a:lnTo>
                    <a:pt x="365" y="207"/>
                  </a:lnTo>
                  <a:lnTo>
                    <a:pt x="374" y="207"/>
                  </a:lnTo>
                  <a:lnTo>
                    <a:pt x="374" y="218"/>
                  </a:lnTo>
                  <a:lnTo>
                    <a:pt x="384" y="218"/>
                  </a:lnTo>
                  <a:lnTo>
                    <a:pt x="394" y="218"/>
                  </a:lnTo>
                  <a:lnTo>
                    <a:pt x="394" y="207"/>
                  </a:lnTo>
                  <a:lnTo>
                    <a:pt x="403" y="197"/>
                  </a:lnTo>
                  <a:lnTo>
                    <a:pt x="413" y="197"/>
                  </a:lnTo>
                  <a:lnTo>
                    <a:pt x="413" y="188"/>
                  </a:lnTo>
                  <a:lnTo>
                    <a:pt x="422" y="197"/>
                  </a:lnTo>
                  <a:lnTo>
                    <a:pt x="432" y="197"/>
                  </a:lnTo>
                  <a:lnTo>
                    <a:pt x="442" y="197"/>
                  </a:lnTo>
                  <a:lnTo>
                    <a:pt x="451" y="197"/>
                  </a:lnTo>
                  <a:lnTo>
                    <a:pt x="461" y="207"/>
                  </a:lnTo>
                  <a:lnTo>
                    <a:pt x="470" y="218"/>
                  </a:lnTo>
                  <a:lnTo>
                    <a:pt x="480" y="218"/>
                  </a:lnTo>
                  <a:lnTo>
                    <a:pt x="490" y="218"/>
                  </a:lnTo>
                  <a:lnTo>
                    <a:pt x="499" y="228"/>
                  </a:lnTo>
                  <a:lnTo>
                    <a:pt x="509" y="228"/>
                  </a:lnTo>
                  <a:lnTo>
                    <a:pt x="518" y="238"/>
                  </a:lnTo>
                  <a:lnTo>
                    <a:pt x="518" y="247"/>
                  </a:lnTo>
                  <a:lnTo>
                    <a:pt x="528" y="247"/>
                  </a:lnTo>
                  <a:lnTo>
                    <a:pt x="538" y="238"/>
                  </a:lnTo>
                  <a:lnTo>
                    <a:pt x="547" y="228"/>
                  </a:lnTo>
                  <a:lnTo>
                    <a:pt x="547" y="218"/>
                  </a:lnTo>
                  <a:lnTo>
                    <a:pt x="557" y="207"/>
                  </a:lnTo>
                  <a:lnTo>
                    <a:pt x="566" y="207"/>
                  </a:lnTo>
                  <a:lnTo>
                    <a:pt x="566" y="218"/>
                  </a:lnTo>
                  <a:lnTo>
                    <a:pt x="557" y="218"/>
                  </a:lnTo>
                  <a:lnTo>
                    <a:pt x="566" y="228"/>
                  </a:lnTo>
                  <a:lnTo>
                    <a:pt x="576" y="228"/>
                  </a:lnTo>
                  <a:lnTo>
                    <a:pt x="585" y="228"/>
                  </a:lnTo>
                  <a:lnTo>
                    <a:pt x="595" y="238"/>
                  </a:lnTo>
                  <a:lnTo>
                    <a:pt x="595" y="228"/>
                  </a:lnTo>
                  <a:lnTo>
                    <a:pt x="605" y="228"/>
                  </a:lnTo>
                  <a:lnTo>
                    <a:pt x="614" y="218"/>
                  </a:lnTo>
                  <a:lnTo>
                    <a:pt x="624" y="218"/>
                  </a:lnTo>
                  <a:lnTo>
                    <a:pt x="643" y="228"/>
                  </a:lnTo>
                  <a:lnTo>
                    <a:pt x="653" y="228"/>
                  </a:lnTo>
                  <a:lnTo>
                    <a:pt x="662" y="228"/>
                  </a:lnTo>
                  <a:lnTo>
                    <a:pt x="672" y="228"/>
                  </a:lnTo>
                  <a:lnTo>
                    <a:pt x="672" y="218"/>
                  </a:lnTo>
                  <a:lnTo>
                    <a:pt x="662" y="218"/>
                  </a:lnTo>
                  <a:lnTo>
                    <a:pt x="653" y="207"/>
                  </a:lnTo>
                  <a:lnTo>
                    <a:pt x="643" y="207"/>
                  </a:lnTo>
                  <a:lnTo>
                    <a:pt x="633" y="197"/>
                  </a:lnTo>
                  <a:lnTo>
                    <a:pt x="643" y="197"/>
                  </a:lnTo>
                  <a:lnTo>
                    <a:pt x="653" y="197"/>
                  </a:lnTo>
                  <a:lnTo>
                    <a:pt x="653" y="188"/>
                  </a:lnTo>
                  <a:lnTo>
                    <a:pt x="662" y="188"/>
                  </a:lnTo>
                  <a:lnTo>
                    <a:pt x="672" y="188"/>
                  </a:lnTo>
                  <a:lnTo>
                    <a:pt x="681" y="197"/>
                  </a:lnTo>
                  <a:lnTo>
                    <a:pt x="681" y="188"/>
                  </a:lnTo>
                  <a:lnTo>
                    <a:pt x="681" y="178"/>
                  </a:lnTo>
                  <a:lnTo>
                    <a:pt x="691" y="178"/>
                  </a:lnTo>
                  <a:lnTo>
                    <a:pt x="691" y="168"/>
                  </a:lnTo>
                  <a:lnTo>
                    <a:pt x="701" y="168"/>
                  </a:lnTo>
                  <a:lnTo>
                    <a:pt x="710" y="159"/>
                  </a:lnTo>
                  <a:lnTo>
                    <a:pt x="720" y="168"/>
                  </a:lnTo>
                  <a:lnTo>
                    <a:pt x="720" y="159"/>
                  </a:lnTo>
                  <a:lnTo>
                    <a:pt x="739" y="138"/>
                  </a:lnTo>
                  <a:lnTo>
                    <a:pt x="749" y="159"/>
                  </a:lnTo>
                  <a:lnTo>
                    <a:pt x="749" y="168"/>
                  </a:lnTo>
                  <a:lnTo>
                    <a:pt x="758" y="168"/>
                  </a:lnTo>
                  <a:lnTo>
                    <a:pt x="758" y="178"/>
                  </a:lnTo>
                  <a:lnTo>
                    <a:pt x="768" y="178"/>
                  </a:lnTo>
                  <a:lnTo>
                    <a:pt x="768" y="188"/>
                  </a:lnTo>
                  <a:lnTo>
                    <a:pt x="777" y="188"/>
                  </a:lnTo>
                  <a:lnTo>
                    <a:pt x="787" y="188"/>
                  </a:lnTo>
                  <a:lnTo>
                    <a:pt x="797" y="188"/>
                  </a:lnTo>
                  <a:lnTo>
                    <a:pt x="797" y="178"/>
                  </a:lnTo>
                  <a:lnTo>
                    <a:pt x="806" y="188"/>
                  </a:lnTo>
                  <a:lnTo>
                    <a:pt x="816" y="188"/>
                  </a:lnTo>
                  <a:lnTo>
                    <a:pt x="816" y="197"/>
                  </a:lnTo>
                  <a:lnTo>
                    <a:pt x="816" y="207"/>
                  </a:lnTo>
                  <a:lnTo>
                    <a:pt x="806" y="207"/>
                  </a:lnTo>
                  <a:lnTo>
                    <a:pt x="806" y="218"/>
                  </a:lnTo>
                  <a:lnTo>
                    <a:pt x="816" y="218"/>
                  </a:lnTo>
                  <a:lnTo>
                    <a:pt x="816" y="207"/>
                  </a:lnTo>
                  <a:lnTo>
                    <a:pt x="825" y="218"/>
                  </a:lnTo>
                  <a:lnTo>
                    <a:pt x="835" y="218"/>
                  </a:lnTo>
                  <a:lnTo>
                    <a:pt x="835" y="228"/>
                  </a:lnTo>
                  <a:lnTo>
                    <a:pt x="835" y="218"/>
                  </a:lnTo>
                  <a:lnTo>
                    <a:pt x="845" y="218"/>
                  </a:lnTo>
                  <a:lnTo>
                    <a:pt x="845" y="207"/>
                  </a:lnTo>
                  <a:lnTo>
                    <a:pt x="854" y="207"/>
                  </a:lnTo>
                  <a:lnTo>
                    <a:pt x="864" y="207"/>
                  </a:lnTo>
                  <a:lnTo>
                    <a:pt x="873" y="207"/>
                  </a:lnTo>
                  <a:lnTo>
                    <a:pt x="883" y="207"/>
                  </a:lnTo>
                  <a:lnTo>
                    <a:pt x="873" y="218"/>
                  </a:lnTo>
                  <a:lnTo>
                    <a:pt x="883" y="218"/>
                  </a:lnTo>
                  <a:lnTo>
                    <a:pt x="873" y="228"/>
                  </a:lnTo>
                  <a:lnTo>
                    <a:pt x="873" y="238"/>
                  </a:lnTo>
                  <a:lnTo>
                    <a:pt x="864" y="247"/>
                  </a:lnTo>
                  <a:lnTo>
                    <a:pt x="854" y="257"/>
                  </a:lnTo>
                  <a:lnTo>
                    <a:pt x="854" y="266"/>
                  </a:lnTo>
                  <a:lnTo>
                    <a:pt x="845" y="266"/>
                  </a:lnTo>
                  <a:lnTo>
                    <a:pt x="845" y="276"/>
                  </a:lnTo>
                  <a:lnTo>
                    <a:pt x="835" y="276"/>
                  </a:lnTo>
                  <a:lnTo>
                    <a:pt x="835" y="287"/>
                  </a:lnTo>
                  <a:lnTo>
                    <a:pt x="835" y="297"/>
                  </a:lnTo>
                  <a:lnTo>
                    <a:pt x="845" y="307"/>
                  </a:lnTo>
                  <a:lnTo>
                    <a:pt x="854" y="307"/>
                  </a:lnTo>
                  <a:lnTo>
                    <a:pt x="854" y="316"/>
                  </a:lnTo>
                  <a:lnTo>
                    <a:pt x="854" y="326"/>
                  </a:lnTo>
                  <a:lnTo>
                    <a:pt x="864" y="335"/>
                  </a:lnTo>
                  <a:lnTo>
                    <a:pt x="864" y="347"/>
                  </a:lnTo>
                  <a:lnTo>
                    <a:pt x="864" y="357"/>
                  </a:lnTo>
                  <a:lnTo>
                    <a:pt x="873" y="366"/>
                  </a:lnTo>
                  <a:lnTo>
                    <a:pt x="883" y="366"/>
                  </a:lnTo>
                  <a:lnTo>
                    <a:pt x="893" y="376"/>
                  </a:lnTo>
                  <a:lnTo>
                    <a:pt x="902" y="376"/>
                  </a:lnTo>
                  <a:lnTo>
                    <a:pt x="912" y="385"/>
                  </a:lnTo>
                  <a:lnTo>
                    <a:pt x="912" y="395"/>
                  </a:lnTo>
                  <a:lnTo>
                    <a:pt x="921" y="395"/>
                  </a:lnTo>
                  <a:lnTo>
                    <a:pt x="931" y="395"/>
                  </a:lnTo>
                  <a:lnTo>
                    <a:pt x="941" y="395"/>
                  </a:lnTo>
                  <a:lnTo>
                    <a:pt x="950" y="395"/>
                  </a:lnTo>
                  <a:lnTo>
                    <a:pt x="950" y="406"/>
                  </a:lnTo>
                  <a:lnTo>
                    <a:pt x="960" y="406"/>
                  </a:lnTo>
                  <a:lnTo>
                    <a:pt x="969" y="416"/>
                  </a:lnTo>
                  <a:lnTo>
                    <a:pt x="979" y="426"/>
                  </a:lnTo>
                  <a:lnTo>
                    <a:pt x="989" y="426"/>
                  </a:lnTo>
                  <a:lnTo>
                    <a:pt x="998" y="426"/>
                  </a:lnTo>
                  <a:lnTo>
                    <a:pt x="1008" y="426"/>
                  </a:lnTo>
                  <a:lnTo>
                    <a:pt x="1008" y="435"/>
                  </a:lnTo>
                  <a:lnTo>
                    <a:pt x="1008" y="426"/>
                  </a:lnTo>
                  <a:lnTo>
                    <a:pt x="1017" y="435"/>
                  </a:lnTo>
                  <a:lnTo>
                    <a:pt x="1027" y="435"/>
                  </a:lnTo>
                  <a:lnTo>
                    <a:pt x="1036" y="426"/>
                  </a:lnTo>
                  <a:lnTo>
                    <a:pt x="1046" y="435"/>
                  </a:lnTo>
                  <a:lnTo>
                    <a:pt x="1056" y="435"/>
                  </a:lnTo>
                  <a:lnTo>
                    <a:pt x="1065" y="426"/>
                  </a:lnTo>
                  <a:lnTo>
                    <a:pt x="1065" y="435"/>
                  </a:lnTo>
                  <a:lnTo>
                    <a:pt x="1075" y="435"/>
                  </a:lnTo>
                  <a:lnTo>
                    <a:pt x="1075" y="445"/>
                  </a:lnTo>
                  <a:lnTo>
                    <a:pt x="1084" y="435"/>
                  </a:lnTo>
                  <a:lnTo>
                    <a:pt x="1084" y="426"/>
                  </a:lnTo>
                  <a:lnTo>
                    <a:pt x="1094" y="426"/>
                  </a:lnTo>
                  <a:lnTo>
                    <a:pt x="1104" y="426"/>
                  </a:lnTo>
                  <a:lnTo>
                    <a:pt x="1113" y="426"/>
                  </a:lnTo>
                  <a:lnTo>
                    <a:pt x="1123" y="426"/>
                  </a:lnTo>
                  <a:lnTo>
                    <a:pt x="1132" y="426"/>
                  </a:lnTo>
                  <a:lnTo>
                    <a:pt x="1142" y="435"/>
                  </a:lnTo>
                  <a:lnTo>
                    <a:pt x="1142" y="445"/>
                  </a:lnTo>
                  <a:lnTo>
                    <a:pt x="1152" y="445"/>
                  </a:lnTo>
                  <a:lnTo>
                    <a:pt x="1152" y="454"/>
                  </a:lnTo>
                  <a:lnTo>
                    <a:pt x="1142" y="454"/>
                  </a:lnTo>
                  <a:lnTo>
                    <a:pt x="1132" y="454"/>
                  </a:lnTo>
                  <a:lnTo>
                    <a:pt x="1142" y="466"/>
                  </a:lnTo>
                  <a:lnTo>
                    <a:pt x="1142" y="476"/>
                  </a:lnTo>
                  <a:lnTo>
                    <a:pt x="1132" y="476"/>
                  </a:lnTo>
                  <a:lnTo>
                    <a:pt x="1132" y="466"/>
                  </a:lnTo>
                  <a:lnTo>
                    <a:pt x="1132" y="454"/>
                  </a:lnTo>
                  <a:lnTo>
                    <a:pt x="1123" y="445"/>
                  </a:lnTo>
                  <a:lnTo>
                    <a:pt x="1123" y="454"/>
                  </a:lnTo>
                  <a:lnTo>
                    <a:pt x="1123" y="466"/>
                  </a:lnTo>
                  <a:lnTo>
                    <a:pt x="1123" y="476"/>
                  </a:lnTo>
                  <a:lnTo>
                    <a:pt x="1113" y="476"/>
                  </a:lnTo>
                  <a:lnTo>
                    <a:pt x="1104" y="476"/>
                  </a:lnTo>
                  <a:lnTo>
                    <a:pt x="1104" y="485"/>
                  </a:lnTo>
                  <a:lnTo>
                    <a:pt x="1094" y="485"/>
                  </a:lnTo>
                  <a:lnTo>
                    <a:pt x="1094" y="495"/>
                  </a:lnTo>
                  <a:lnTo>
                    <a:pt x="1084" y="495"/>
                  </a:lnTo>
                  <a:lnTo>
                    <a:pt x="1075" y="495"/>
                  </a:lnTo>
                  <a:lnTo>
                    <a:pt x="1075" y="504"/>
                  </a:lnTo>
                  <a:lnTo>
                    <a:pt x="1084" y="504"/>
                  </a:lnTo>
                  <a:lnTo>
                    <a:pt x="1084" y="514"/>
                  </a:lnTo>
                  <a:lnTo>
                    <a:pt x="1084" y="525"/>
                  </a:lnTo>
                  <a:lnTo>
                    <a:pt x="1065" y="545"/>
                  </a:lnTo>
                  <a:lnTo>
                    <a:pt x="1065" y="564"/>
                  </a:lnTo>
                  <a:lnTo>
                    <a:pt x="1056" y="564"/>
                  </a:lnTo>
                  <a:lnTo>
                    <a:pt x="1056" y="573"/>
                  </a:lnTo>
                  <a:lnTo>
                    <a:pt x="1046" y="564"/>
                  </a:lnTo>
                  <a:lnTo>
                    <a:pt x="1036" y="573"/>
                  </a:lnTo>
                  <a:lnTo>
                    <a:pt x="1036" y="585"/>
                  </a:lnTo>
                  <a:lnTo>
                    <a:pt x="1046" y="595"/>
                  </a:lnTo>
                  <a:lnTo>
                    <a:pt x="1056" y="604"/>
                  </a:lnTo>
                  <a:lnTo>
                    <a:pt x="1046" y="604"/>
                  </a:lnTo>
                  <a:lnTo>
                    <a:pt x="1046" y="614"/>
                  </a:lnTo>
                  <a:lnTo>
                    <a:pt x="1036" y="614"/>
                  </a:lnTo>
                  <a:lnTo>
                    <a:pt x="1036" y="623"/>
                  </a:lnTo>
                  <a:lnTo>
                    <a:pt x="1027" y="623"/>
                  </a:lnTo>
                  <a:lnTo>
                    <a:pt x="1017" y="633"/>
                  </a:lnTo>
                  <a:lnTo>
                    <a:pt x="1008" y="633"/>
                  </a:lnTo>
                  <a:lnTo>
                    <a:pt x="1008" y="644"/>
                  </a:lnTo>
                  <a:lnTo>
                    <a:pt x="1017" y="644"/>
                  </a:lnTo>
                  <a:lnTo>
                    <a:pt x="1017" y="654"/>
                  </a:lnTo>
                  <a:lnTo>
                    <a:pt x="1027" y="654"/>
                  </a:lnTo>
                  <a:lnTo>
                    <a:pt x="1027" y="644"/>
                  </a:lnTo>
                  <a:lnTo>
                    <a:pt x="1036" y="654"/>
                  </a:lnTo>
                  <a:lnTo>
                    <a:pt x="1027" y="654"/>
                  </a:lnTo>
                  <a:lnTo>
                    <a:pt x="1036" y="664"/>
                  </a:lnTo>
                  <a:lnTo>
                    <a:pt x="1027" y="664"/>
                  </a:lnTo>
                  <a:lnTo>
                    <a:pt x="1036" y="664"/>
                  </a:lnTo>
                  <a:lnTo>
                    <a:pt x="1036" y="673"/>
                  </a:lnTo>
                  <a:lnTo>
                    <a:pt x="1046" y="673"/>
                  </a:lnTo>
                  <a:lnTo>
                    <a:pt x="1056" y="673"/>
                  </a:lnTo>
                  <a:lnTo>
                    <a:pt x="1056" y="683"/>
                  </a:lnTo>
                  <a:lnTo>
                    <a:pt x="1065" y="692"/>
                  </a:lnTo>
                  <a:lnTo>
                    <a:pt x="1056" y="704"/>
                  </a:lnTo>
                  <a:lnTo>
                    <a:pt x="1056" y="714"/>
                  </a:lnTo>
                  <a:lnTo>
                    <a:pt x="1065" y="723"/>
                  </a:lnTo>
                  <a:lnTo>
                    <a:pt x="1075" y="723"/>
                  </a:lnTo>
                  <a:lnTo>
                    <a:pt x="1084" y="714"/>
                  </a:lnTo>
                  <a:lnTo>
                    <a:pt x="1084" y="704"/>
                  </a:lnTo>
                  <a:lnTo>
                    <a:pt x="1094" y="704"/>
                  </a:lnTo>
                  <a:lnTo>
                    <a:pt x="1094" y="714"/>
                  </a:lnTo>
                  <a:lnTo>
                    <a:pt x="1094" y="723"/>
                  </a:lnTo>
                  <a:lnTo>
                    <a:pt x="1084" y="723"/>
                  </a:lnTo>
                  <a:lnTo>
                    <a:pt x="1075" y="733"/>
                  </a:lnTo>
                  <a:lnTo>
                    <a:pt x="1065" y="742"/>
                  </a:lnTo>
                  <a:lnTo>
                    <a:pt x="1056" y="742"/>
                  </a:lnTo>
                  <a:lnTo>
                    <a:pt x="1046" y="742"/>
                  </a:lnTo>
                  <a:lnTo>
                    <a:pt x="1036" y="752"/>
                  </a:lnTo>
                  <a:lnTo>
                    <a:pt x="1027" y="752"/>
                  </a:lnTo>
                  <a:lnTo>
                    <a:pt x="1027" y="742"/>
                  </a:lnTo>
                  <a:lnTo>
                    <a:pt x="1017" y="752"/>
                  </a:lnTo>
                  <a:lnTo>
                    <a:pt x="1017" y="763"/>
                  </a:lnTo>
                  <a:lnTo>
                    <a:pt x="1017" y="773"/>
                  </a:lnTo>
                  <a:lnTo>
                    <a:pt x="1008" y="783"/>
                  </a:lnTo>
                  <a:lnTo>
                    <a:pt x="1017" y="783"/>
                  </a:lnTo>
                  <a:lnTo>
                    <a:pt x="1008" y="783"/>
                  </a:lnTo>
                  <a:lnTo>
                    <a:pt x="1008" y="792"/>
                  </a:lnTo>
                  <a:lnTo>
                    <a:pt x="998" y="783"/>
                  </a:lnTo>
                  <a:lnTo>
                    <a:pt x="989" y="802"/>
                  </a:lnTo>
                  <a:lnTo>
                    <a:pt x="979" y="802"/>
                  </a:lnTo>
                  <a:lnTo>
                    <a:pt x="979" y="811"/>
                  </a:lnTo>
                  <a:lnTo>
                    <a:pt x="969" y="811"/>
                  </a:lnTo>
                  <a:lnTo>
                    <a:pt x="969" y="821"/>
                  </a:lnTo>
                  <a:lnTo>
                    <a:pt x="960" y="821"/>
                  </a:lnTo>
                  <a:lnTo>
                    <a:pt x="969" y="833"/>
                  </a:lnTo>
                  <a:lnTo>
                    <a:pt x="969" y="842"/>
                  </a:lnTo>
                  <a:lnTo>
                    <a:pt x="969" y="852"/>
                  </a:lnTo>
                  <a:lnTo>
                    <a:pt x="979" y="861"/>
                  </a:lnTo>
                  <a:lnTo>
                    <a:pt x="979" y="871"/>
                  </a:lnTo>
                  <a:lnTo>
                    <a:pt x="979" y="861"/>
                  </a:lnTo>
                  <a:lnTo>
                    <a:pt x="989" y="852"/>
                  </a:lnTo>
                  <a:lnTo>
                    <a:pt x="989" y="861"/>
                  </a:lnTo>
                  <a:lnTo>
                    <a:pt x="998" y="871"/>
                  </a:lnTo>
                  <a:lnTo>
                    <a:pt x="989" y="881"/>
                  </a:lnTo>
                  <a:lnTo>
                    <a:pt x="989" y="911"/>
                  </a:lnTo>
                  <a:lnTo>
                    <a:pt x="989" y="921"/>
                  </a:lnTo>
                  <a:lnTo>
                    <a:pt x="989" y="930"/>
                  </a:lnTo>
                  <a:lnTo>
                    <a:pt x="979" y="940"/>
                  </a:lnTo>
                  <a:lnTo>
                    <a:pt x="979" y="952"/>
                  </a:lnTo>
                  <a:lnTo>
                    <a:pt x="979" y="961"/>
                  </a:lnTo>
                  <a:lnTo>
                    <a:pt x="989" y="961"/>
                  </a:lnTo>
                  <a:lnTo>
                    <a:pt x="989" y="971"/>
                  </a:lnTo>
                  <a:lnTo>
                    <a:pt x="989" y="980"/>
                  </a:lnTo>
                  <a:lnTo>
                    <a:pt x="979" y="980"/>
                  </a:lnTo>
                  <a:lnTo>
                    <a:pt x="969" y="990"/>
                  </a:lnTo>
                  <a:lnTo>
                    <a:pt x="969" y="1000"/>
                  </a:lnTo>
                  <a:lnTo>
                    <a:pt x="960" y="1000"/>
                  </a:lnTo>
                  <a:lnTo>
                    <a:pt x="950" y="990"/>
                  </a:lnTo>
                  <a:lnTo>
                    <a:pt x="941" y="990"/>
                  </a:lnTo>
                  <a:lnTo>
                    <a:pt x="941" y="1000"/>
                  </a:lnTo>
                  <a:lnTo>
                    <a:pt x="941" y="990"/>
                  </a:lnTo>
                  <a:lnTo>
                    <a:pt x="941" y="1000"/>
                  </a:lnTo>
                  <a:lnTo>
                    <a:pt x="931" y="1000"/>
                  </a:lnTo>
                  <a:lnTo>
                    <a:pt x="931" y="1011"/>
                  </a:lnTo>
                  <a:lnTo>
                    <a:pt x="921" y="1011"/>
                  </a:lnTo>
                  <a:lnTo>
                    <a:pt x="921" y="1021"/>
                  </a:lnTo>
                  <a:lnTo>
                    <a:pt x="921" y="1030"/>
                  </a:lnTo>
                  <a:lnTo>
                    <a:pt x="921" y="1021"/>
                  </a:lnTo>
                  <a:lnTo>
                    <a:pt x="912" y="1021"/>
                  </a:lnTo>
                  <a:lnTo>
                    <a:pt x="912" y="1011"/>
                  </a:lnTo>
                  <a:lnTo>
                    <a:pt x="902" y="1021"/>
                  </a:lnTo>
                  <a:lnTo>
                    <a:pt x="893" y="1030"/>
                  </a:lnTo>
                  <a:lnTo>
                    <a:pt x="893" y="1040"/>
                  </a:lnTo>
                  <a:lnTo>
                    <a:pt x="902" y="1040"/>
                  </a:lnTo>
                  <a:lnTo>
                    <a:pt x="912" y="1049"/>
                  </a:lnTo>
                  <a:lnTo>
                    <a:pt x="921" y="1049"/>
                  </a:lnTo>
                  <a:lnTo>
                    <a:pt x="921" y="1059"/>
                  </a:lnTo>
                  <a:lnTo>
                    <a:pt x="931" y="1059"/>
                  </a:lnTo>
                  <a:lnTo>
                    <a:pt x="931" y="1071"/>
                  </a:lnTo>
                  <a:lnTo>
                    <a:pt x="921" y="1071"/>
                  </a:lnTo>
                  <a:lnTo>
                    <a:pt x="921" y="1080"/>
                  </a:lnTo>
                  <a:lnTo>
                    <a:pt x="912" y="1080"/>
                  </a:lnTo>
                  <a:lnTo>
                    <a:pt x="912" y="1099"/>
                  </a:lnTo>
                  <a:lnTo>
                    <a:pt x="912" y="1109"/>
                  </a:lnTo>
                  <a:lnTo>
                    <a:pt x="921" y="1109"/>
                  </a:lnTo>
                  <a:lnTo>
                    <a:pt x="931" y="1109"/>
                  </a:lnTo>
                  <a:lnTo>
                    <a:pt x="931" y="1119"/>
                  </a:lnTo>
                  <a:lnTo>
                    <a:pt x="921" y="1119"/>
                  </a:lnTo>
                  <a:lnTo>
                    <a:pt x="912" y="1130"/>
                  </a:lnTo>
                  <a:lnTo>
                    <a:pt x="902" y="1130"/>
                  </a:lnTo>
                  <a:lnTo>
                    <a:pt x="902" y="1140"/>
                  </a:lnTo>
                  <a:lnTo>
                    <a:pt x="893" y="1149"/>
                  </a:lnTo>
                  <a:lnTo>
                    <a:pt x="893" y="1140"/>
                  </a:lnTo>
                  <a:lnTo>
                    <a:pt x="883" y="1149"/>
                  </a:lnTo>
                  <a:lnTo>
                    <a:pt x="873" y="1149"/>
                  </a:lnTo>
                  <a:lnTo>
                    <a:pt x="873" y="1159"/>
                  </a:lnTo>
                  <a:lnTo>
                    <a:pt x="864" y="1168"/>
                  </a:lnTo>
                  <a:lnTo>
                    <a:pt x="854" y="1178"/>
                  </a:lnTo>
                  <a:lnTo>
                    <a:pt x="845" y="1168"/>
                  </a:lnTo>
                  <a:lnTo>
                    <a:pt x="845" y="1178"/>
                  </a:lnTo>
                  <a:lnTo>
                    <a:pt x="835" y="1178"/>
                  </a:lnTo>
                  <a:lnTo>
                    <a:pt x="835" y="1168"/>
                  </a:lnTo>
                  <a:lnTo>
                    <a:pt x="825" y="1178"/>
                  </a:lnTo>
                  <a:lnTo>
                    <a:pt x="825" y="1190"/>
                  </a:lnTo>
                  <a:lnTo>
                    <a:pt x="835" y="1190"/>
                  </a:lnTo>
                  <a:lnTo>
                    <a:pt x="825" y="1190"/>
                  </a:lnTo>
                  <a:lnTo>
                    <a:pt x="825" y="1199"/>
                  </a:lnTo>
                  <a:lnTo>
                    <a:pt x="816" y="1199"/>
                  </a:lnTo>
                  <a:lnTo>
                    <a:pt x="816" y="1209"/>
                  </a:lnTo>
                  <a:lnTo>
                    <a:pt x="825" y="1209"/>
                  </a:lnTo>
                  <a:lnTo>
                    <a:pt x="825" y="1218"/>
                  </a:lnTo>
                  <a:lnTo>
                    <a:pt x="835" y="1218"/>
                  </a:lnTo>
                  <a:lnTo>
                    <a:pt x="845" y="1218"/>
                  </a:lnTo>
                  <a:lnTo>
                    <a:pt x="845" y="1228"/>
                  </a:lnTo>
                  <a:lnTo>
                    <a:pt x="845" y="1238"/>
                  </a:lnTo>
                  <a:lnTo>
                    <a:pt x="845" y="1249"/>
                  </a:lnTo>
                  <a:lnTo>
                    <a:pt x="845" y="1259"/>
                  </a:lnTo>
                  <a:lnTo>
                    <a:pt x="816" y="1259"/>
                  </a:lnTo>
                  <a:lnTo>
                    <a:pt x="816" y="1249"/>
                  </a:lnTo>
                  <a:lnTo>
                    <a:pt x="806" y="1259"/>
                  </a:lnTo>
                  <a:lnTo>
                    <a:pt x="797" y="1259"/>
                  </a:lnTo>
                  <a:lnTo>
                    <a:pt x="787" y="1259"/>
                  </a:lnTo>
                  <a:lnTo>
                    <a:pt x="787" y="1268"/>
                  </a:lnTo>
                  <a:lnTo>
                    <a:pt x="777" y="1278"/>
                  </a:lnTo>
                  <a:lnTo>
                    <a:pt x="768" y="1278"/>
                  </a:lnTo>
                  <a:lnTo>
                    <a:pt x="777" y="1287"/>
                  </a:lnTo>
                  <a:lnTo>
                    <a:pt x="758" y="1287"/>
                  </a:lnTo>
                  <a:lnTo>
                    <a:pt x="739" y="1278"/>
                  </a:lnTo>
                  <a:lnTo>
                    <a:pt x="729" y="1278"/>
                  </a:lnTo>
                  <a:lnTo>
                    <a:pt x="720" y="1278"/>
                  </a:lnTo>
                  <a:lnTo>
                    <a:pt x="710" y="1278"/>
                  </a:lnTo>
                  <a:lnTo>
                    <a:pt x="701" y="1278"/>
                  </a:lnTo>
                  <a:lnTo>
                    <a:pt x="691" y="1278"/>
                  </a:lnTo>
                  <a:lnTo>
                    <a:pt x="691" y="1268"/>
                  </a:lnTo>
                  <a:lnTo>
                    <a:pt x="681" y="1268"/>
                  </a:lnTo>
                  <a:lnTo>
                    <a:pt x="672" y="1268"/>
                  </a:lnTo>
                  <a:lnTo>
                    <a:pt x="662" y="1278"/>
                  </a:lnTo>
                  <a:lnTo>
                    <a:pt x="662" y="1287"/>
                  </a:lnTo>
                  <a:lnTo>
                    <a:pt x="653" y="1287"/>
                  </a:lnTo>
                  <a:lnTo>
                    <a:pt x="653" y="1297"/>
                  </a:lnTo>
                  <a:lnTo>
                    <a:pt x="653" y="1309"/>
                  </a:lnTo>
                  <a:lnTo>
                    <a:pt x="653" y="1297"/>
                  </a:lnTo>
                  <a:lnTo>
                    <a:pt x="643" y="1297"/>
                  </a:lnTo>
                  <a:lnTo>
                    <a:pt x="643" y="1309"/>
                  </a:lnTo>
                  <a:lnTo>
                    <a:pt x="633" y="1297"/>
                  </a:lnTo>
                  <a:lnTo>
                    <a:pt x="624" y="1287"/>
                  </a:lnTo>
                  <a:lnTo>
                    <a:pt x="614" y="1287"/>
                  </a:lnTo>
                  <a:lnTo>
                    <a:pt x="614" y="1278"/>
                  </a:lnTo>
                  <a:lnTo>
                    <a:pt x="605" y="1278"/>
                  </a:lnTo>
                  <a:lnTo>
                    <a:pt x="614" y="1278"/>
                  </a:lnTo>
                  <a:lnTo>
                    <a:pt x="614" y="1268"/>
                  </a:lnTo>
                  <a:lnTo>
                    <a:pt x="605" y="1268"/>
                  </a:lnTo>
                  <a:lnTo>
                    <a:pt x="605" y="1259"/>
                  </a:lnTo>
                  <a:lnTo>
                    <a:pt x="614" y="1259"/>
                  </a:lnTo>
                  <a:lnTo>
                    <a:pt x="614" y="1249"/>
                  </a:lnTo>
                  <a:lnTo>
                    <a:pt x="624" y="1249"/>
                  </a:lnTo>
                  <a:lnTo>
                    <a:pt x="624" y="1259"/>
                  </a:lnTo>
                  <a:lnTo>
                    <a:pt x="633" y="1259"/>
                  </a:lnTo>
                  <a:lnTo>
                    <a:pt x="643" y="1259"/>
                  </a:lnTo>
                  <a:lnTo>
                    <a:pt x="643" y="1249"/>
                  </a:lnTo>
                  <a:lnTo>
                    <a:pt x="653" y="1249"/>
                  </a:lnTo>
                  <a:lnTo>
                    <a:pt x="653" y="1238"/>
                  </a:lnTo>
                  <a:lnTo>
                    <a:pt x="653" y="1228"/>
                  </a:lnTo>
                  <a:lnTo>
                    <a:pt x="653" y="1218"/>
                  </a:lnTo>
                  <a:lnTo>
                    <a:pt x="653" y="1209"/>
                  </a:lnTo>
                  <a:lnTo>
                    <a:pt x="653" y="1199"/>
                  </a:lnTo>
                  <a:lnTo>
                    <a:pt x="643" y="1190"/>
                  </a:lnTo>
                  <a:lnTo>
                    <a:pt x="643" y="1178"/>
                  </a:lnTo>
                  <a:lnTo>
                    <a:pt x="633" y="1178"/>
                  </a:lnTo>
                  <a:lnTo>
                    <a:pt x="633" y="1190"/>
                  </a:lnTo>
                  <a:lnTo>
                    <a:pt x="624" y="1190"/>
                  </a:lnTo>
                  <a:lnTo>
                    <a:pt x="624" y="1178"/>
                  </a:lnTo>
                  <a:lnTo>
                    <a:pt x="614" y="1168"/>
                  </a:lnTo>
                  <a:lnTo>
                    <a:pt x="614" y="1159"/>
                  </a:lnTo>
                  <a:lnTo>
                    <a:pt x="614" y="1149"/>
                  </a:lnTo>
                  <a:lnTo>
                    <a:pt x="605" y="1149"/>
                  </a:lnTo>
                  <a:lnTo>
                    <a:pt x="605" y="1140"/>
                  </a:lnTo>
                  <a:lnTo>
                    <a:pt x="595" y="1130"/>
                  </a:lnTo>
                  <a:lnTo>
                    <a:pt x="585" y="1130"/>
                  </a:lnTo>
                  <a:lnTo>
                    <a:pt x="576" y="1130"/>
                  </a:lnTo>
                  <a:lnTo>
                    <a:pt x="576" y="1119"/>
                  </a:lnTo>
                  <a:lnTo>
                    <a:pt x="566" y="1119"/>
                  </a:lnTo>
                  <a:lnTo>
                    <a:pt x="566" y="1109"/>
                  </a:lnTo>
                  <a:lnTo>
                    <a:pt x="566" y="1099"/>
                  </a:lnTo>
                  <a:lnTo>
                    <a:pt x="566" y="1090"/>
                  </a:lnTo>
                  <a:lnTo>
                    <a:pt x="557" y="1090"/>
                  </a:lnTo>
                  <a:lnTo>
                    <a:pt x="557" y="1080"/>
                  </a:lnTo>
                  <a:lnTo>
                    <a:pt x="547" y="1080"/>
                  </a:lnTo>
                  <a:lnTo>
                    <a:pt x="547" y="1071"/>
                  </a:lnTo>
                  <a:lnTo>
                    <a:pt x="538" y="1071"/>
                  </a:lnTo>
                  <a:lnTo>
                    <a:pt x="538" y="1059"/>
                  </a:lnTo>
                  <a:lnTo>
                    <a:pt x="528" y="1059"/>
                  </a:lnTo>
                  <a:lnTo>
                    <a:pt x="518" y="1059"/>
                  </a:lnTo>
                  <a:lnTo>
                    <a:pt x="509" y="1059"/>
                  </a:lnTo>
                  <a:lnTo>
                    <a:pt x="499" y="1049"/>
                  </a:lnTo>
                  <a:lnTo>
                    <a:pt x="490" y="1049"/>
                  </a:lnTo>
                  <a:lnTo>
                    <a:pt x="480" y="1049"/>
                  </a:lnTo>
                  <a:lnTo>
                    <a:pt x="470" y="1049"/>
                  </a:lnTo>
                  <a:lnTo>
                    <a:pt x="470" y="1040"/>
                  </a:lnTo>
                  <a:lnTo>
                    <a:pt x="461" y="1040"/>
                  </a:lnTo>
                  <a:lnTo>
                    <a:pt x="451" y="1040"/>
                  </a:lnTo>
                  <a:lnTo>
                    <a:pt x="451" y="1030"/>
                  </a:lnTo>
                  <a:lnTo>
                    <a:pt x="461" y="1030"/>
                  </a:lnTo>
                  <a:lnTo>
                    <a:pt x="461" y="1021"/>
                  </a:lnTo>
                  <a:lnTo>
                    <a:pt x="470" y="1011"/>
                  </a:lnTo>
                  <a:lnTo>
                    <a:pt x="470" y="1000"/>
                  </a:lnTo>
                  <a:lnTo>
                    <a:pt x="461" y="1000"/>
                  </a:lnTo>
                  <a:lnTo>
                    <a:pt x="470" y="1000"/>
                  </a:lnTo>
                  <a:lnTo>
                    <a:pt x="461" y="1000"/>
                  </a:lnTo>
                  <a:lnTo>
                    <a:pt x="461" y="990"/>
                  </a:lnTo>
                  <a:lnTo>
                    <a:pt x="470" y="990"/>
                  </a:lnTo>
                  <a:lnTo>
                    <a:pt x="470" y="980"/>
                  </a:lnTo>
                  <a:lnTo>
                    <a:pt x="470" y="971"/>
                  </a:lnTo>
                  <a:lnTo>
                    <a:pt x="461" y="961"/>
                  </a:lnTo>
                  <a:lnTo>
                    <a:pt x="451" y="961"/>
                  </a:lnTo>
                  <a:lnTo>
                    <a:pt x="451" y="952"/>
                  </a:lnTo>
                  <a:lnTo>
                    <a:pt x="442" y="952"/>
                  </a:lnTo>
                  <a:lnTo>
                    <a:pt x="432" y="952"/>
                  </a:lnTo>
                  <a:lnTo>
                    <a:pt x="432" y="940"/>
                  </a:lnTo>
                  <a:lnTo>
                    <a:pt x="422" y="940"/>
                  </a:lnTo>
                  <a:lnTo>
                    <a:pt x="413" y="940"/>
                  </a:lnTo>
                  <a:lnTo>
                    <a:pt x="403" y="940"/>
                  </a:lnTo>
                  <a:lnTo>
                    <a:pt x="394" y="940"/>
                  </a:lnTo>
                  <a:lnTo>
                    <a:pt x="384" y="940"/>
                  </a:lnTo>
                  <a:lnTo>
                    <a:pt x="374" y="940"/>
                  </a:lnTo>
                  <a:lnTo>
                    <a:pt x="365" y="940"/>
                  </a:lnTo>
                  <a:lnTo>
                    <a:pt x="365" y="952"/>
                  </a:lnTo>
                  <a:lnTo>
                    <a:pt x="365" y="961"/>
                  </a:lnTo>
                  <a:lnTo>
                    <a:pt x="355" y="961"/>
                  </a:lnTo>
                  <a:lnTo>
                    <a:pt x="355" y="952"/>
                  </a:lnTo>
                  <a:lnTo>
                    <a:pt x="346" y="952"/>
                  </a:lnTo>
                  <a:lnTo>
                    <a:pt x="346" y="940"/>
                  </a:lnTo>
                  <a:lnTo>
                    <a:pt x="336" y="940"/>
                  </a:lnTo>
                  <a:lnTo>
                    <a:pt x="336" y="930"/>
                  </a:lnTo>
                  <a:lnTo>
                    <a:pt x="336" y="921"/>
                  </a:lnTo>
                  <a:lnTo>
                    <a:pt x="346" y="911"/>
                  </a:lnTo>
                  <a:lnTo>
                    <a:pt x="346" y="921"/>
                  </a:lnTo>
                  <a:lnTo>
                    <a:pt x="346" y="911"/>
                  </a:lnTo>
                  <a:lnTo>
                    <a:pt x="355" y="911"/>
                  </a:lnTo>
                  <a:lnTo>
                    <a:pt x="355" y="902"/>
                  </a:lnTo>
                  <a:lnTo>
                    <a:pt x="355" y="892"/>
                  </a:lnTo>
                  <a:lnTo>
                    <a:pt x="365" y="881"/>
                  </a:lnTo>
                  <a:lnTo>
                    <a:pt x="365" y="871"/>
                  </a:lnTo>
                  <a:lnTo>
                    <a:pt x="365" y="842"/>
                  </a:lnTo>
                  <a:lnTo>
                    <a:pt x="365" y="821"/>
                  </a:lnTo>
                  <a:lnTo>
                    <a:pt x="365" y="792"/>
                  </a:lnTo>
                  <a:lnTo>
                    <a:pt x="365" y="763"/>
                  </a:lnTo>
                  <a:lnTo>
                    <a:pt x="355" y="752"/>
                  </a:lnTo>
                  <a:lnTo>
                    <a:pt x="355" y="742"/>
                  </a:lnTo>
                  <a:lnTo>
                    <a:pt x="355" y="733"/>
                  </a:lnTo>
                  <a:lnTo>
                    <a:pt x="346" y="733"/>
                  </a:lnTo>
                  <a:lnTo>
                    <a:pt x="346" y="723"/>
                  </a:lnTo>
                  <a:lnTo>
                    <a:pt x="336" y="723"/>
                  </a:lnTo>
                  <a:lnTo>
                    <a:pt x="336" y="714"/>
                  </a:lnTo>
                  <a:lnTo>
                    <a:pt x="326" y="714"/>
                  </a:lnTo>
                  <a:lnTo>
                    <a:pt x="326" y="704"/>
                  </a:lnTo>
                  <a:lnTo>
                    <a:pt x="326" y="692"/>
                  </a:lnTo>
                  <a:lnTo>
                    <a:pt x="326" y="683"/>
                  </a:lnTo>
                  <a:lnTo>
                    <a:pt x="317" y="683"/>
                  </a:lnTo>
                  <a:lnTo>
                    <a:pt x="317" y="673"/>
                  </a:lnTo>
                  <a:lnTo>
                    <a:pt x="317" y="664"/>
                  </a:lnTo>
                  <a:lnTo>
                    <a:pt x="307" y="654"/>
                  </a:lnTo>
                  <a:lnTo>
                    <a:pt x="307" y="664"/>
                  </a:lnTo>
                  <a:lnTo>
                    <a:pt x="307" y="654"/>
                  </a:lnTo>
                  <a:lnTo>
                    <a:pt x="307" y="644"/>
                  </a:lnTo>
                  <a:lnTo>
                    <a:pt x="298" y="644"/>
                  </a:lnTo>
                  <a:lnTo>
                    <a:pt x="298" y="633"/>
                  </a:lnTo>
                  <a:lnTo>
                    <a:pt x="288" y="633"/>
                  </a:lnTo>
                  <a:lnTo>
                    <a:pt x="288" y="623"/>
                  </a:lnTo>
                  <a:lnTo>
                    <a:pt x="278" y="623"/>
                  </a:lnTo>
                  <a:lnTo>
                    <a:pt x="269" y="614"/>
                  </a:lnTo>
                  <a:lnTo>
                    <a:pt x="269" y="604"/>
                  </a:lnTo>
                  <a:lnTo>
                    <a:pt x="269" y="595"/>
                  </a:lnTo>
                  <a:lnTo>
                    <a:pt x="269" y="585"/>
                  </a:lnTo>
                  <a:lnTo>
                    <a:pt x="259" y="585"/>
                  </a:lnTo>
                  <a:lnTo>
                    <a:pt x="269" y="585"/>
                  </a:lnTo>
                  <a:lnTo>
                    <a:pt x="259" y="585"/>
                  </a:lnTo>
                  <a:lnTo>
                    <a:pt x="259" y="573"/>
                  </a:lnTo>
                  <a:lnTo>
                    <a:pt x="259" y="564"/>
                  </a:lnTo>
                  <a:lnTo>
                    <a:pt x="259" y="554"/>
                  </a:lnTo>
                  <a:lnTo>
                    <a:pt x="269" y="554"/>
                  </a:lnTo>
                  <a:lnTo>
                    <a:pt x="259" y="554"/>
                  </a:lnTo>
                  <a:lnTo>
                    <a:pt x="259" y="545"/>
                  </a:lnTo>
                  <a:lnTo>
                    <a:pt x="259" y="535"/>
                  </a:lnTo>
                  <a:lnTo>
                    <a:pt x="259" y="525"/>
                  </a:lnTo>
                  <a:lnTo>
                    <a:pt x="259" y="514"/>
                  </a:lnTo>
                  <a:lnTo>
                    <a:pt x="250" y="514"/>
                  </a:lnTo>
                  <a:lnTo>
                    <a:pt x="250" y="504"/>
                  </a:lnTo>
                  <a:lnTo>
                    <a:pt x="250" y="495"/>
                  </a:lnTo>
                  <a:lnTo>
                    <a:pt x="250" y="485"/>
                  </a:lnTo>
                  <a:lnTo>
                    <a:pt x="250" y="476"/>
                  </a:lnTo>
                  <a:lnTo>
                    <a:pt x="250" y="466"/>
                  </a:lnTo>
                  <a:lnTo>
                    <a:pt x="250" y="454"/>
                  </a:lnTo>
                  <a:lnTo>
                    <a:pt x="250" y="445"/>
                  </a:lnTo>
                  <a:lnTo>
                    <a:pt x="250" y="426"/>
                  </a:lnTo>
                  <a:lnTo>
                    <a:pt x="240" y="395"/>
                  </a:lnTo>
                  <a:lnTo>
                    <a:pt x="240" y="385"/>
                  </a:lnTo>
                  <a:lnTo>
                    <a:pt x="230" y="376"/>
                  </a:lnTo>
                  <a:lnTo>
                    <a:pt x="230" y="366"/>
                  </a:lnTo>
                  <a:lnTo>
                    <a:pt x="230" y="357"/>
                  </a:lnTo>
                  <a:lnTo>
                    <a:pt x="221" y="347"/>
                  </a:lnTo>
                  <a:lnTo>
                    <a:pt x="221" y="335"/>
                  </a:lnTo>
                  <a:lnTo>
                    <a:pt x="211" y="326"/>
                  </a:lnTo>
                  <a:lnTo>
                    <a:pt x="202" y="316"/>
                  </a:lnTo>
                  <a:lnTo>
                    <a:pt x="192" y="307"/>
                  </a:lnTo>
                  <a:lnTo>
                    <a:pt x="192" y="297"/>
                  </a:lnTo>
                  <a:lnTo>
                    <a:pt x="182" y="297"/>
                  </a:lnTo>
                  <a:lnTo>
                    <a:pt x="182" y="287"/>
                  </a:lnTo>
                  <a:lnTo>
                    <a:pt x="173" y="287"/>
                  </a:lnTo>
                  <a:lnTo>
                    <a:pt x="163" y="287"/>
                  </a:lnTo>
                  <a:lnTo>
                    <a:pt x="163" y="276"/>
                  </a:lnTo>
                  <a:lnTo>
                    <a:pt x="154" y="276"/>
                  </a:lnTo>
                  <a:lnTo>
                    <a:pt x="144" y="266"/>
                  </a:lnTo>
                  <a:lnTo>
                    <a:pt x="144" y="276"/>
                  </a:lnTo>
                  <a:lnTo>
                    <a:pt x="144" y="266"/>
                  </a:lnTo>
                  <a:lnTo>
                    <a:pt x="135" y="266"/>
                  </a:lnTo>
                  <a:lnTo>
                    <a:pt x="144" y="257"/>
                  </a:lnTo>
                  <a:lnTo>
                    <a:pt x="154" y="238"/>
                  </a:lnTo>
                  <a:lnTo>
                    <a:pt x="163" y="238"/>
                  </a:lnTo>
                  <a:lnTo>
                    <a:pt x="154" y="228"/>
                  </a:lnTo>
                  <a:lnTo>
                    <a:pt x="144" y="218"/>
                  </a:lnTo>
                  <a:lnTo>
                    <a:pt x="135" y="218"/>
                  </a:lnTo>
                  <a:lnTo>
                    <a:pt x="135" y="228"/>
                  </a:lnTo>
                  <a:lnTo>
                    <a:pt x="125" y="238"/>
                  </a:lnTo>
                  <a:lnTo>
                    <a:pt x="125" y="228"/>
                  </a:lnTo>
                  <a:lnTo>
                    <a:pt x="125" y="218"/>
                  </a:lnTo>
                  <a:lnTo>
                    <a:pt x="115" y="207"/>
                  </a:lnTo>
                  <a:lnTo>
                    <a:pt x="115" y="197"/>
                  </a:lnTo>
                  <a:lnTo>
                    <a:pt x="115" y="188"/>
                  </a:lnTo>
                  <a:lnTo>
                    <a:pt x="106" y="188"/>
                  </a:lnTo>
                  <a:lnTo>
                    <a:pt x="96" y="188"/>
                  </a:lnTo>
                  <a:lnTo>
                    <a:pt x="87" y="188"/>
                  </a:lnTo>
                  <a:lnTo>
                    <a:pt x="77" y="188"/>
                  </a:lnTo>
                  <a:lnTo>
                    <a:pt x="87" y="188"/>
                  </a:lnTo>
                  <a:lnTo>
                    <a:pt x="87" y="178"/>
                  </a:lnTo>
                  <a:lnTo>
                    <a:pt x="96" y="178"/>
                  </a:lnTo>
                  <a:lnTo>
                    <a:pt x="96" y="168"/>
                  </a:lnTo>
                  <a:lnTo>
                    <a:pt x="87" y="168"/>
                  </a:lnTo>
                  <a:lnTo>
                    <a:pt x="77" y="168"/>
                  </a:lnTo>
                  <a:lnTo>
                    <a:pt x="67" y="178"/>
                  </a:lnTo>
                  <a:lnTo>
                    <a:pt x="67" y="168"/>
                  </a:lnTo>
                  <a:lnTo>
                    <a:pt x="67" y="159"/>
                  </a:lnTo>
                  <a:lnTo>
                    <a:pt x="67" y="147"/>
                  </a:lnTo>
                  <a:lnTo>
                    <a:pt x="67" y="138"/>
                  </a:lnTo>
                  <a:lnTo>
                    <a:pt x="67" y="128"/>
                  </a:lnTo>
                  <a:lnTo>
                    <a:pt x="58" y="128"/>
                  </a:lnTo>
                  <a:lnTo>
                    <a:pt x="58" y="119"/>
                  </a:lnTo>
                  <a:lnTo>
                    <a:pt x="48" y="119"/>
                  </a:lnTo>
                  <a:lnTo>
                    <a:pt x="39" y="119"/>
                  </a:lnTo>
                  <a:lnTo>
                    <a:pt x="29" y="109"/>
                  </a:lnTo>
                  <a:lnTo>
                    <a:pt x="19" y="99"/>
                  </a:lnTo>
                  <a:lnTo>
                    <a:pt x="19" y="88"/>
                  </a:lnTo>
                  <a:lnTo>
                    <a:pt x="10" y="88"/>
                  </a:lnTo>
                  <a:lnTo>
                    <a:pt x="10" y="78"/>
                  </a:lnTo>
                  <a:lnTo>
                    <a:pt x="0" y="69"/>
                  </a:lnTo>
                  <a:lnTo>
                    <a:pt x="0" y="59"/>
                  </a:lnTo>
                  <a:close/>
                  <a:moveTo>
                    <a:pt x="1065" y="395"/>
                  </a:moveTo>
                  <a:lnTo>
                    <a:pt x="1065" y="385"/>
                  </a:lnTo>
                  <a:lnTo>
                    <a:pt x="1075" y="385"/>
                  </a:lnTo>
                  <a:lnTo>
                    <a:pt x="1084" y="395"/>
                  </a:lnTo>
                  <a:lnTo>
                    <a:pt x="1084" y="385"/>
                  </a:lnTo>
                  <a:lnTo>
                    <a:pt x="1094" y="385"/>
                  </a:lnTo>
                  <a:lnTo>
                    <a:pt x="1094" y="395"/>
                  </a:lnTo>
                  <a:lnTo>
                    <a:pt x="1084" y="406"/>
                  </a:lnTo>
                  <a:lnTo>
                    <a:pt x="1075" y="406"/>
                  </a:lnTo>
                  <a:lnTo>
                    <a:pt x="1065" y="406"/>
                  </a:lnTo>
                  <a:lnTo>
                    <a:pt x="1065" y="39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gray">
            <a:xfrm rot="160035">
              <a:off x="7319236" y="3253121"/>
              <a:ext cx="500409" cy="557406"/>
            </a:xfrm>
            <a:custGeom>
              <a:avLst/>
              <a:gdLst>
                <a:gd name="T0" fmla="*/ 8 w 604"/>
                <a:gd name="T1" fmla="*/ 113 h 762"/>
                <a:gd name="T2" fmla="*/ 8 w 604"/>
                <a:gd name="T3" fmla="*/ 101 h 762"/>
                <a:gd name="T4" fmla="*/ 5 w 604"/>
                <a:gd name="T5" fmla="*/ 87 h 762"/>
                <a:gd name="T6" fmla="*/ 0 w 604"/>
                <a:gd name="T7" fmla="*/ 77 h 762"/>
                <a:gd name="T8" fmla="*/ 10 w 604"/>
                <a:gd name="T9" fmla="*/ 67 h 762"/>
                <a:gd name="T10" fmla="*/ 15 w 604"/>
                <a:gd name="T11" fmla="*/ 61 h 762"/>
                <a:gd name="T12" fmla="*/ 24 w 604"/>
                <a:gd name="T13" fmla="*/ 56 h 762"/>
                <a:gd name="T14" fmla="*/ 34 w 604"/>
                <a:gd name="T15" fmla="*/ 47 h 762"/>
                <a:gd name="T16" fmla="*/ 24 w 604"/>
                <a:gd name="T17" fmla="*/ 47 h 762"/>
                <a:gd name="T18" fmla="*/ 19 w 604"/>
                <a:gd name="T19" fmla="*/ 37 h 762"/>
                <a:gd name="T20" fmla="*/ 17 w 604"/>
                <a:gd name="T21" fmla="*/ 35 h 762"/>
                <a:gd name="T22" fmla="*/ 17 w 604"/>
                <a:gd name="T23" fmla="*/ 26 h 762"/>
                <a:gd name="T24" fmla="*/ 22 w 604"/>
                <a:gd name="T25" fmla="*/ 20 h 762"/>
                <a:gd name="T26" fmla="*/ 27 w 604"/>
                <a:gd name="T27" fmla="*/ 12 h 762"/>
                <a:gd name="T28" fmla="*/ 36 w 604"/>
                <a:gd name="T29" fmla="*/ 5 h 762"/>
                <a:gd name="T30" fmla="*/ 46 w 604"/>
                <a:gd name="T31" fmla="*/ 0 h 762"/>
                <a:gd name="T32" fmla="*/ 48 w 604"/>
                <a:gd name="T33" fmla="*/ 10 h 762"/>
                <a:gd name="T34" fmla="*/ 48 w 604"/>
                <a:gd name="T35" fmla="*/ 14 h 762"/>
                <a:gd name="T36" fmla="*/ 55 w 604"/>
                <a:gd name="T37" fmla="*/ 12 h 762"/>
                <a:gd name="T38" fmla="*/ 67 w 604"/>
                <a:gd name="T39" fmla="*/ 14 h 762"/>
                <a:gd name="T40" fmla="*/ 77 w 604"/>
                <a:gd name="T41" fmla="*/ 29 h 762"/>
                <a:gd name="T42" fmla="*/ 87 w 604"/>
                <a:gd name="T43" fmla="*/ 26 h 762"/>
                <a:gd name="T44" fmla="*/ 94 w 604"/>
                <a:gd name="T45" fmla="*/ 29 h 762"/>
                <a:gd name="T46" fmla="*/ 92 w 604"/>
                <a:gd name="T47" fmla="*/ 35 h 762"/>
                <a:gd name="T48" fmla="*/ 99 w 604"/>
                <a:gd name="T49" fmla="*/ 44 h 762"/>
                <a:gd name="T50" fmla="*/ 101 w 604"/>
                <a:gd name="T51" fmla="*/ 54 h 762"/>
                <a:gd name="T52" fmla="*/ 101 w 604"/>
                <a:gd name="T53" fmla="*/ 69 h 762"/>
                <a:gd name="T54" fmla="*/ 109 w 604"/>
                <a:gd name="T55" fmla="*/ 80 h 762"/>
                <a:gd name="T56" fmla="*/ 111 w 604"/>
                <a:gd name="T57" fmla="*/ 89 h 762"/>
                <a:gd name="T58" fmla="*/ 116 w 604"/>
                <a:gd name="T59" fmla="*/ 101 h 762"/>
                <a:gd name="T60" fmla="*/ 121 w 604"/>
                <a:gd name="T61" fmla="*/ 113 h 762"/>
                <a:gd name="T62" fmla="*/ 128 w 604"/>
                <a:gd name="T63" fmla="*/ 106 h 762"/>
                <a:gd name="T64" fmla="*/ 137 w 604"/>
                <a:gd name="T65" fmla="*/ 116 h 762"/>
                <a:gd name="T66" fmla="*/ 149 w 604"/>
                <a:gd name="T67" fmla="*/ 113 h 762"/>
                <a:gd name="T68" fmla="*/ 149 w 604"/>
                <a:gd name="T69" fmla="*/ 126 h 762"/>
                <a:gd name="T70" fmla="*/ 144 w 604"/>
                <a:gd name="T71" fmla="*/ 134 h 762"/>
                <a:gd name="T72" fmla="*/ 142 w 604"/>
                <a:gd name="T73" fmla="*/ 144 h 762"/>
                <a:gd name="T74" fmla="*/ 135 w 604"/>
                <a:gd name="T75" fmla="*/ 149 h 762"/>
                <a:gd name="T76" fmla="*/ 123 w 604"/>
                <a:gd name="T77" fmla="*/ 151 h 762"/>
                <a:gd name="T78" fmla="*/ 111 w 604"/>
                <a:gd name="T79" fmla="*/ 153 h 762"/>
                <a:gd name="T80" fmla="*/ 109 w 604"/>
                <a:gd name="T81" fmla="*/ 161 h 762"/>
                <a:gd name="T82" fmla="*/ 99 w 604"/>
                <a:gd name="T83" fmla="*/ 168 h 762"/>
                <a:gd name="T84" fmla="*/ 94 w 604"/>
                <a:gd name="T85" fmla="*/ 176 h 762"/>
                <a:gd name="T86" fmla="*/ 85 w 604"/>
                <a:gd name="T87" fmla="*/ 178 h 762"/>
                <a:gd name="T88" fmla="*/ 82 w 604"/>
                <a:gd name="T89" fmla="*/ 183 h 762"/>
                <a:gd name="T90" fmla="*/ 75 w 604"/>
                <a:gd name="T91" fmla="*/ 191 h 762"/>
                <a:gd name="T92" fmla="*/ 70 w 604"/>
                <a:gd name="T93" fmla="*/ 186 h 762"/>
                <a:gd name="T94" fmla="*/ 60 w 604"/>
                <a:gd name="T95" fmla="*/ 183 h 762"/>
                <a:gd name="T96" fmla="*/ 58 w 604"/>
                <a:gd name="T97" fmla="*/ 171 h 762"/>
                <a:gd name="T98" fmla="*/ 48 w 604"/>
                <a:gd name="T99" fmla="*/ 173 h 762"/>
                <a:gd name="T100" fmla="*/ 46 w 604"/>
                <a:gd name="T101" fmla="*/ 166 h 762"/>
                <a:gd name="T102" fmla="*/ 41 w 604"/>
                <a:gd name="T103" fmla="*/ 156 h 762"/>
                <a:gd name="T104" fmla="*/ 36 w 604"/>
                <a:gd name="T105" fmla="*/ 149 h 762"/>
                <a:gd name="T106" fmla="*/ 27 w 604"/>
                <a:gd name="T107" fmla="*/ 149 h 762"/>
                <a:gd name="T108" fmla="*/ 22 w 604"/>
                <a:gd name="T109" fmla="*/ 149 h 762"/>
                <a:gd name="T110" fmla="*/ 10 w 604"/>
                <a:gd name="T111" fmla="*/ 146 h 762"/>
                <a:gd name="T112" fmla="*/ 8 w 604"/>
                <a:gd name="T113" fmla="*/ 139 h 762"/>
                <a:gd name="T114" fmla="*/ 5 w 604"/>
                <a:gd name="T115" fmla="*/ 131 h 7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4"/>
                <a:gd name="T175" fmla="*/ 0 h 762"/>
                <a:gd name="T176" fmla="*/ 604 w 604"/>
                <a:gd name="T177" fmla="*/ 762 h 7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4" h="762">
                  <a:moveTo>
                    <a:pt x="0" y="484"/>
                  </a:moveTo>
                  <a:lnTo>
                    <a:pt x="9" y="484"/>
                  </a:lnTo>
                  <a:lnTo>
                    <a:pt x="9" y="474"/>
                  </a:lnTo>
                  <a:lnTo>
                    <a:pt x="19" y="464"/>
                  </a:lnTo>
                  <a:lnTo>
                    <a:pt x="29" y="464"/>
                  </a:lnTo>
                  <a:lnTo>
                    <a:pt x="29" y="455"/>
                  </a:lnTo>
                  <a:lnTo>
                    <a:pt x="29" y="445"/>
                  </a:lnTo>
                  <a:lnTo>
                    <a:pt x="19" y="445"/>
                  </a:lnTo>
                  <a:lnTo>
                    <a:pt x="19" y="434"/>
                  </a:lnTo>
                  <a:lnTo>
                    <a:pt x="19" y="424"/>
                  </a:lnTo>
                  <a:lnTo>
                    <a:pt x="29" y="414"/>
                  </a:lnTo>
                  <a:lnTo>
                    <a:pt x="29" y="405"/>
                  </a:lnTo>
                  <a:lnTo>
                    <a:pt x="29" y="395"/>
                  </a:lnTo>
                  <a:lnTo>
                    <a:pt x="29" y="365"/>
                  </a:lnTo>
                  <a:lnTo>
                    <a:pt x="38" y="355"/>
                  </a:lnTo>
                  <a:lnTo>
                    <a:pt x="29" y="345"/>
                  </a:lnTo>
                  <a:lnTo>
                    <a:pt x="29" y="336"/>
                  </a:lnTo>
                  <a:lnTo>
                    <a:pt x="19" y="345"/>
                  </a:lnTo>
                  <a:lnTo>
                    <a:pt x="19" y="355"/>
                  </a:lnTo>
                  <a:lnTo>
                    <a:pt x="19" y="345"/>
                  </a:lnTo>
                  <a:lnTo>
                    <a:pt x="9" y="336"/>
                  </a:lnTo>
                  <a:lnTo>
                    <a:pt x="9" y="326"/>
                  </a:lnTo>
                  <a:lnTo>
                    <a:pt x="9" y="317"/>
                  </a:lnTo>
                  <a:lnTo>
                    <a:pt x="0" y="305"/>
                  </a:lnTo>
                  <a:lnTo>
                    <a:pt x="9" y="305"/>
                  </a:lnTo>
                  <a:lnTo>
                    <a:pt x="9" y="295"/>
                  </a:lnTo>
                  <a:lnTo>
                    <a:pt x="19" y="295"/>
                  </a:lnTo>
                  <a:lnTo>
                    <a:pt x="19" y="286"/>
                  </a:lnTo>
                  <a:lnTo>
                    <a:pt x="29" y="286"/>
                  </a:lnTo>
                  <a:lnTo>
                    <a:pt x="38" y="267"/>
                  </a:lnTo>
                  <a:lnTo>
                    <a:pt x="48" y="276"/>
                  </a:lnTo>
                  <a:lnTo>
                    <a:pt x="48" y="267"/>
                  </a:lnTo>
                  <a:lnTo>
                    <a:pt x="57" y="267"/>
                  </a:lnTo>
                  <a:lnTo>
                    <a:pt x="48" y="267"/>
                  </a:lnTo>
                  <a:lnTo>
                    <a:pt x="57" y="257"/>
                  </a:lnTo>
                  <a:lnTo>
                    <a:pt x="57" y="247"/>
                  </a:lnTo>
                  <a:lnTo>
                    <a:pt x="57" y="236"/>
                  </a:lnTo>
                  <a:lnTo>
                    <a:pt x="67" y="226"/>
                  </a:lnTo>
                  <a:lnTo>
                    <a:pt x="67" y="236"/>
                  </a:lnTo>
                  <a:lnTo>
                    <a:pt x="76" y="236"/>
                  </a:lnTo>
                  <a:lnTo>
                    <a:pt x="86" y="226"/>
                  </a:lnTo>
                  <a:lnTo>
                    <a:pt x="96" y="226"/>
                  </a:lnTo>
                  <a:lnTo>
                    <a:pt x="105" y="226"/>
                  </a:lnTo>
                  <a:lnTo>
                    <a:pt x="115" y="217"/>
                  </a:lnTo>
                  <a:lnTo>
                    <a:pt x="124" y="207"/>
                  </a:lnTo>
                  <a:lnTo>
                    <a:pt x="134" y="207"/>
                  </a:lnTo>
                  <a:lnTo>
                    <a:pt x="134" y="198"/>
                  </a:lnTo>
                  <a:lnTo>
                    <a:pt x="134" y="188"/>
                  </a:lnTo>
                  <a:lnTo>
                    <a:pt x="124" y="188"/>
                  </a:lnTo>
                  <a:lnTo>
                    <a:pt x="124" y="198"/>
                  </a:lnTo>
                  <a:lnTo>
                    <a:pt x="115" y="207"/>
                  </a:lnTo>
                  <a:lnTo>
                    <a:pt x="105" y="207"/>
                  </a:lnTo>
                  <a:lnTo>
                    <a:pt x="96" y="198"/>
                  </a:lnTo>
                  <a:lnTo>
                    <a:pt x="96" y="188"/>
                  </a:lnTo>
                  <a:lnTo>
                    <a:pt x="105" y="176"/>
                  </a:lnTo>
                  <a:lnTo>
                    <a:pt x="96" y="167"/>
                  </a:lnTo>
                  <a:lnTo>
                    <a:pt x="96" y="157"/>
                  </a:lnTo>
                  <a:lnTo>
                    <a:pt x="86" y="157"/>
                  </a:lnTo>
                  <a:lnTo>
                    <a:pt x="76" y="157"/>
                  </a:lnTo>
                  <a:lnTo>
                    <a:pt x="76" y="148"/>
                  </a:lnTo>
                  <a:lnTo>
                    <a:pt x="67" y="148"/>
                  </a:lnTo>
                  <a:lnTo>
                    <a:pt x="76" y="148"/>
                  </a:lnTo>
                  <a:lnTo>
                    <a:pt x="67" y="138"/>
                  </a:lnTo>
                  <a:lnTo>
                    <a:pt x="76" y="138"/>
                  </a:lnTo>
                  <a:lnTo>
                    <a:pt x="67" y="128"/>
                  </a:lnTo>
                  <a:lnTo>
                    <a:pt x="67" y="138"/>
                  </a:lnTo>
                  <a:lnTo>
                    <a:pt x="57" y="138"/>
                  </a:lnTo>
                  <a:lnTo>
                    <a:pt x="57" y="128"/>
                  </a:lnTo>
                  <a:lnTo>
                    <a:pt x="48" y="128"/>
                  </a:lnTo>
                  <a:lnTo>
                    <a:pt x="48" y="119"/>
                  </a:lnTo>
                  <a:lnTo>
                    <a:pt x="57" y="119"/>
                  </a:lnTo>
                  <a:lnTo>
                    <a:pt x="67" y="107"/>
                  </a:lnTo>
                  <a:lnTo>
                    <a:pt x="76" y="107"/>
                  </a:lnTo>
                  <a:lnTo>
                    <a:pt x="76" y="98"/>
                  </a:lnTo>
                  <a:lnTo>
                    <a:pt x="86" y="98"/>
                  </a:lnTo>
                  <a:lnTo>
                    <a:pt x="86" y="88"/>
                  </a:lnTo>
                  <a:lnTo>
                    <a:pt x="96" y="88"/>
                  </a:lnTo>
                  <a:lnTo>
                    <a:pt x="86" y="79"/>
                  </a:lnTo>
                  <a:lnTo>
                    <a:pt x="76" y="69"/>
                  </a:lnTo>
                  <a:lnTo>
                    <a:pt x="76" y="59"/>
                  </a:lnTo>
                  <a:lnTo>
                    <a:pt x="86" y="48"/>
                  </a:lnTo>
                  <a:lnTo>
                    <a:pt x="96" y="59"/>
                  </a:lnTo>
                  <a:lnTo>
                    <a:pt x="96" y="48"/>
                  </a:lnTo>
                  <a:lnTo>
                    <a:pt x="105" y="48"/>
                  </a:lnTo>
                  <a:lnTo>
                    <a:pt x="105" y="29"/>
                  </a:lnTo>
                  <a:lnTo>
                    <a:pt x="124" y="9"/>
                  </a:lnTo>
                  <a:lnTo>
                    <a:pt x="124" y="0"/>
                  </a:lnTo>
                  <a:lnTo>
                    <a:pt x="134" y="19"/>
                  </a:lnTo>
                  <a:lnTo>
                    <a:pt x="144" y="9"/>
                  </a:lnTo>
                  <a:lnTo>
                    <a:pt x="144" y="19"/>
                  </a:lnTo>
                  <a:lnTo>
                    <a:pt x="153" y="19"/>
                  </a:lnTo>
                  <a:lnTo>
                    <a:pt x="163" y="9"/>
                  </a:lnTo>
                  <a:lnTo>
                    <a:pt x="163" y="19"/>
                  </a:lnTo>
                  <a:lnTo>
                    <a:pt x="172" y="19"/>
                  </a:lnTo>
                  <a:lnTo>
                    <a:pt x="172" y="9"/>
                  </a:lnTo>
                  <a:lnTo>
                    <a:pt x="182" y="0"/>
                  </a:lnTo>
                  <a:lnTo>
                    <a:pt x="192" y="9"/>
                  </a:lnTo>
                  <a:lnTo>
                    <a:pt x="192" y="0"/>
                  </a:lnTo>
                  <a:lnTo>
                    <a:pt x="192" y="9"/>
                  </a:lnTo>
                  <a:lnTo>
                    <a:pt x="201" y="19"/>
                  </a:lnTo>
                  <a:lnTo>
                    <a:pt x="192" y="29"/>
                  </a:lnTo>
                  <a:lnTo>
                    <a:pt x="192" y="38"/>
                  </a:lnTo>
                  <a:lnTo>
                    <a:pt x="182" y="38"/>
                  </a:lnTo>
                  <a:lnTo>
                    <a:pt x="172" y="38"/>
                  </a:lnTo>
                  <a:lnTo>
                    <a:pt x="172" y="48"/>
                  </a:lnTo>
                  <a:lnTo>
                    <a:pt x="182" y="48"/>
                  </a:lnTo>
                  <a:lnTo>
                    <a:pt x="182" y="59"/>
                  </a:lnTo>
                  <a:lnTo>
                    <a:pt x="192" y="59"/>
                  </a:lnTo>
                  <a:lnTo>
                    <a:pt x="201" y="48"/>
                  </a:lnTo>
                  <a:lnTo>
                    <a:pt x="201" y="59"/>
                  </a:lnTo>
                  <a:lnTo>
                    <a:pt x="211" y="59"/>
                  </a:lnTo>
                  <a:lnTo>
                    <a:pt x="211" y="69"/>
                  </a:lnTo>
                  <a:lnTo>
                    <a:pt x="211" y="48"/>
                  </a:lnTo>
                  <a:lnTo>
                    <a:pt x="220" y="48"/>
                  </a:lnTo>
                  <a:lnTo>
                    <a:pt x="230" y="48"/>
                  </a:lnTo>
                  <a:lnTo>
                    <a:pt x="240" y="59"/>
                  </a:lnTo>
                  <a:lnTo>
                    <a:pt x="249" y="59"/>
                  </a:lnTo>
                  <a:lnTo>
                    <a:pt x="240" y="59"/>
                  </a:lnTo>
                  <a:lnTo>
                    <a:pt x="249" y="48"/>
                  </a:lnTo>
                  <a:lnTo>
                    <a:pt x="268" y="59"/>
                  </a:lnTo>
                  <a:lnTo>
                    <a:pt x="268" y="69"/>
                  </a:lnTo>
                  <a:lnTo>
                    <a:pt x="278" y="88"/>
                  </a:lnTo>
                  <a:lnTo>
                    <a:pt x="297" y="98"/>
                  </a:lnTo>
                  <a:lnTo>
                    <a:pt x="307" y="107"/>
                  </a:lnTo>
                  <a:lnTo>
                    <a:pt x="316" y="107"/>
                  </a:lnTo>
                  <a:lnTo>
                    <a:pt x="307" y="119"/>
                  </a:lnTo>
                  <a:lnTo>
                    <a:pt x="316" y="119"/>
                  </a:lnTo>
                  <a:lnTo>
                    <a:pt x="316" y="107"/>
                  </a:lnTo>
                  <a:lnTo>
                    <a:pt x="326" y="107"/>
                  </a:lnTo>
                  <a:lnTo>
                    <a:pt x="326" y="98"/>
                  </a:lnTo>
                  <a:lnTo>
                    <a:pt x="336" y="107"/>
                  </a:lnTo>
                  <a:lnTo>
                    <a:pt x="345" y="107"/>
                  </a:lnTo>
                  <a:lnTo>
                    <a:pt x="355" y="98"/>
                  </a:lnTo>
                  <a:lnTo>
                    <a:pt x="364" y="88"/>
                  </a:lnTo>
                  <a:lnTo>
                    <a:pt x="374" y="88"/>
                  </a:lnTo>
                  <a:lnTo>
                    <a:pt x="374" y="98"/>
                  </a:lnTo>
                  <a:lnTo>
                    <a:pt x="374" y="107"/>
                  </a:lnTo>
                  <a:lnTo>
                    <a:pt x="374" y="119"/>
                  </a:lnTo>
                  <a:lnTo>
                    <a:pt x="374" y="107"/>
                  </a:lnTo>
                  <a:lnTo>
                    <a:pt x="384" y="119"/>
                  </a:lnTo>
                  <a:lnTo>
                    <a:pt x="374" y="128"/>
                  </a:lnTo>
                  <a:lnTo>
                    <a:pt x="364" y="128"/>
                  </a:lnTo>
                  <a:lnTo>
                    <a:pt x="374" y="138"/>
                  </a:lnTo>
                  <a:lnTo>
                    <a:pt x="364" y="138"/>
                  </a:lnTo>
                  <a:lnTo>
                    <a:pt x="374" y="138"/>
                  </a:lnTo>
                  <a:lnTo>
                    <a:pt x="374" y="148"/>
                  </a:lnTo>
                  <a:lnTo>
                    <a:pt x="384" y="157"/>
                  </a:lnTo>
                  <a:lnTo>
                    <a:pt x="384" y="167"/>
                  </a:lnTo>
                  <a:lnTo>
                    <a:pt x="393" y="167"/>
                  </a:lnTo>
                  <a:lnTo>
                    <a:pt x="393" y="176"/>
                  </a:lnTo>
                  <a:lnTo>
                    <a:pt x="393" y="188"/>
                  </a:lnTo>
                  <a:lnTo>
                    <a:pt x="393" y="198"/>
                  </a:lnTo>
                  <a:lnTo>
                    <a:pt x="384" y="198"/>
                  </a:lnTo>
                  <a:lnTo>
                    <a:pt x="393" y="207"/>
                  </a:lnTo>
                  <a:lnTo>
                    <a:pt x="403" y="207"/>
                  </a:lnTo>
                  <a:lnTo>
                    <a:pt x="403" y="217"/>
                  </a:lnTo>
                  <a:lnTo>
                    <a:pt x="412" y="236"/>
                  </a:lnTo>
                  <a:lnTo>
                    <a:pt x="422" y="236"/>
                  </a:lnTo>
                  <a:lnTo>
                    <a:pt x="422" y="247"/>
                  </a:lnTo>
                  <a:lnTo>
                    <a:pt x="422" y="267"/>
                  </a:lnTo>
                  <a:lnTo>
                    <a:pt x="412" y="276"/>
                  </a:lnTo>
                  <a:lnTo>
                    <a:pt x="403" y="276"/>
                  </a:lnTo>
                  <a:lnTo>
                    <a:pt x="412" y="295"/>
                  </a:lnTo>
                  <a:lnTo>
                    <a:pt x="422" y="295"/>
                  </a:lnTo>
                  <a:lnTo>
                    <a:pt x="432" y="295"/>
                  </a:lnTo>
                  <a:lnTo>
                    <a:pt x="432" y="305"/>
                  </a:lnTo>
                  <a:lnTo>
                    <a:pt x="441" y="305"/>
                  </a:lnTo>
                  <a:lnTo>
                    <a:pt x="432" y="317"/>
                  </a:lnTo>
                  <a:lnTo>
                    <a:pt x="441" y="317"/>
                  </a:lnTo>
                  <a:lnTo>
                    <a:pt x="441" y="326"/>
                  </a:lnTo>
                  <a:lnTo>
                    <a:pt x="441" y="336"/>
                  </a:lnTo>
                  <a:lnTo>
                    <a:pt x="432" y="345"/>
                  </a:lnTo>
                  <a:lnTo>
                    <a:pt x="441" y="345"/>
                  </a:lnTo>
                  <a:lnTo>
                    <a:pt x="441" y="355"/>
                  </a:lnTo>
                  <a:lnTo>
                    <a:pt x="441" y="365"/>
                  </a:lnTo>
                  <a:lnTo>
                    <a:pt x="441" y="376"/>
                  </a:lnTo>
                  <a:lnTo>
                    <a:pt x="441" y="386"/>
                  </a:lnTo>
                  <a:lnTo>
                    <a:pt x="441" y="395"/>
                  </a:lnTo>
                  <a:lnTo>
                    <a:pt x="451" y="395"/>
                  </a:lnTo>
                  <a:lnTo>
                    <a:pt x="460" y="405"/>
                  </a:lnTo>
                  <a:lnTo>
                    <a:pt x="460" y="414"/>
                  </a:lnTo>
                  <a:lnTo>
                    <a:pt x="480" y="414"/>
                  </a:lnTo>
                  <a:lnTo>
                    <a:pt x="480" y="424"/>
                  </a:lnTo>
                  <a:lnTo>
                    <a:pt x="480" y="434"/>
                  </a:lnTo>
                  <a:lnTo>
                    <a:pt x="480" y="445"/>
                  </a:lnTo>
                  <a:lnTo>
                    <a:pt x="480" y="455"/>
                  </a:lnTo>
                  <a:lnTo>
                    <a:pt x="489" y="445"/>
                  </a:lnTo>
                  <a:lnTo>
                    <a:pt x="489" y="434"/>
                  </a:lnTo>
                  <a:lnTo>
                    <a:pt x="489" y="424"/>
                  </a:lnTo>
                  <a:lnTo>
                    <a:pt x="499" y="424"/>
                  </a:lnTo>
                  <a:lnTo>
                    <a:pt x="499" y="434"/>
                  </a:lnTo>
                  <a:lnTo>
                    <a:pt x="508" y="424"/>
                  </a:lnTo>
                  <a:lnTo>
                    <a:pt x="508" y="414"/>
                  </a:lnTo>
                  <a:lnTo>
                    <a:pt x="518" y="424"/>
                  </a:lnTo>
                  <a:lnTo>
                    <a:pt x="527" y="424"/>
                  </a:lnTo>
                  <a:lnTo>
                    <a:pt x="527" y="434"/>
                  </a:lnTo>
                  <a:lnTo>
                    <a:pt x="537" y="434"/>
                  </a:lnTo>
                  <a:lnTo>
                    <a:pt x="547" y="464"/>
                  </a:lnTo>
                  <a:lnTo>
                    <a:pt x="556" y="464"/>
                  </a:lnTo>
                  <a:lnTo>
                    <a:pt x="566" y="464"/>
                  </a:lnTo>
                  <a:lnTo>
                    <a:pt x="575" y="464"/>
                  </a:lnTo>
                  <a:lnTo>
                    <a:pt x="585" y="455"/>
                  </a:lnTo>
                  <a:lnTo>
                    <a:pt x="585" y="445"/>
                  </a:lnTo>
                  <a:lnTo>
                    <a:pt x="595" y="455"/>
                  </a:lnTo>
                  <a:lnTo>
                    <a:pt x="595" y="474"/>
                  </a:lnTo>
                  <a:lnTo>
                    <a:pt x="604" y="474"/>
                  </a:lnTo>
                  <a:lnTo>
                    <a:pt x="604" y="484"/>
                  </a:lnTo>
                  <a:lnTo>
                    <a:pt x="604" y="493"/>
                  </a:lnTo>
                  <a:lnTo>
                    <a:pt x="595" y="493"/>
                  </a:lnTo>
                  <a:lnTo>
                    <a:pt x="595" y="505"/>
                  </a:lnTo>
                  <a:lnTo>
                    <a:pt x="595" y="514"/>
                  </a:lnTo>
                  <a:lnTo>
                    <a:pt x="585" y="505"/>
                  </a:lnTo>
                  <a:lnTo>
                    <a:pt x="585" y="514"/>
                  </a:lnTo>
                  <a:lnTo>
                    <a:pt x="575" y="514"/>
                  </a:lnTo>
                  <a:lnTo>
                    <a:pt x="575" y="524"/>
                  </a:lnTo>
                  <a:lnTo>
                    <a:pt x="575" y="533"/>
                  </a:lnTo>
                  <a:lnTo>
                    <a:pt x="575" y="543"/>
                  </a:lnTo>
                  <a:lnTo>
                    <a:pt x="566" y="553"/>
                  </a:lnTo>
                  <a:lnTo>
                    <a:pt x="566" y="562"/>
                  </a:lnTo>
                  <a:lnTo>
                    <a:pt x="575" y="562"/>
                  </a:lnTo>
                  <a:lnTo>
                    <a:pt x="566" y="562"/>
                  </a:lnTo>
                  <a:lnTo>
                    <a:pt x="566" y="574"/>
                  </a:lnTo>
                  <a:lnTo>
                    <a:pt x="566" y="583"/>
                  </a:lnTo>
                  <a:lnTo>
                    <a:pt x="556" y="583"/>
                  </a:lnTo>
                  <a:lnTo>
                    <a:pt x="556" y="574"/>
                  </a:lnTo>
                  <a:lnTo>
                    <a:pt x="547" y="574"/>
                  </a:lnTo>
                  <a:lnTo>
                    <a:pt x="547" y="583"/>
                  </a:lnTo>
                  <a:lnTo>
                    <a:pt x="537" y="593"/>
                  </a:lnTo>
                  <a:lnTo>
                    <a:pt x="527" y="593"/>
                  </a:lnTo>
                  <a:lnTo>
                    <a:pt x="518" y="603"/>
                  </a:lnTo>
                  <a:lnTo>
                    <a:pt x="508" y="593"/>
                  </a:lnTo>
                  <a:lnTo>
                    <a:pt x="499" y="593"/>
                  </a:lnTo>
                  <a:lnTo>
                    <a:pt x="499" y="603"/>
                  </a:lnTo>
                  <a:lnTo>
                    <a:pt x="489" y="603"/>
                  </a:lnTo>
                  <a:lnTo>
                    <a:pt x="480" y="603"/>
                  </a:lnTo>
                  <a:lnTo>
                    <a:pt x="470" y="603"/>
                  </a:lnTo>
                  <a:lnTo>
                    <a:pt x="460" y="612"/>
                  </a:lnTo>
                  <a:lnTo>
                    <a:pt x="451" y="612"/>
                  </a:lnTo>
                  <a:lnTo>
                    <a:pt x="451" y="603"/>
                  </a:lnTo>
                  <a:lnTo>
                    <a:pt x="441" y="612"/>
                  </a:lnTo>
                  <a:lnTo>
                    <a:pt x="441" y="622"/>
                  </a:lnTo>
                  <a:lnTo>
                    <a:pt x="451" y="622"/>
                  </a:lnTo>
                  <a:lnTo>
                    <a:pt x="451" y="633"/>
                  </a:lnTo>
                  <a:lnTo>
                    <a:pt x="451" y="643"/>
                  </a:lnTo>
                  <a:lnTo>
                    <a:pt x="441" y="643"/>
                  </a:lnTo>
                  <a:lnTo>
                    <a:pt x="432" y="643"/>
                  </a:lnTo>
                  <a:lnTo>
                    <a:pt x="432" y="652"/>
                  </a:lnTo>
                  <a:lnTo>
                    <a:pt x="422" y="652"/>
                  </a:lnTo>
                  <a:lnTo>
                    <a:pt x="412" y="662"/>
                  </a:lnTo>
                  <a:lnTo>
                    <a:pt x="403" y="662"/>
                  </a:lnTo>
                  <a:lnTo>
                    <a:pt x="393" y="662"/>
                  </a:lnTo>
                  <a:lnTo>
                    <a:pt x="393" y="672"/>
                  </a:lnTo>
                  <a:lnTo>
                    <a:pt x="384" y="672"/>
                  </a:lnTo>
                  <a:lnTo>
                    <a:pt x="374" y="681"/>
                  </a:lnTo>
                  <a:lnTo>
                    <a:pt x="374" y="691"/>
                  </a:lnTo>
                  <a:lnTo>
                    <a:pt x="384" y="691"/>
                  </a:lnTo>
                  <a:lnTo>
                    <a:pt x="384" y="702"/>
                  </a:lnTo>
                  <a:lnTo>
                    <a:pt x="374" y="702"/>
                  </a:lnTo>
                  <a:lnTo>
                    <a:pt x="364" y="702"/>
                  </a:lnTo>
                  <a:lnTo>
                    <a:pt x="364" y="712"/>
                  </a:lnTo>
                  <a:lnTo>
                    <a:pt x="355" y="712"/>
                  </a:lnTo>
                  <a:lnTo>
                    <a:pt x="345" y="722"/>
                  </a:lnTo>
                  <a:lnTo>
                    <a:pt x="345" y="712"/>
                  </a:lnTo>
                  <a:lnTo>
                    <a:pt x="336" y="712"/>
                  </a:lnTo>
                  <a:lnTo>
                    <a:pt x="336" y="702"/>
                  </a:lnTo>
                  <a:lnTo>
                    <a:pt x="326" y="702"/>
                  </a:lnTo>
                  <a:lnTo>
                    <a:pt x="336" y="712"/>
                  </a:lnTo>
                  <a:lnTo>
                    <a:pt x="326" y="712"/>
                  </a:lnTo>
                  <a:lnTo>
                    <a:pt x="326" y="722"/>
                  </a:lnTo>
                  <a:lnTo>
                    <a:pt x="326" y="731"/>
                  </a:lnTo>
                  <a:lnTo>
                    <a:pt x="326" y="741"/>
                  </a:lnTo>
                  <a:lnTo>
                    <a:pt x="316" y="741"/>
                  </a:lnTo>
                  <a:lnTo>
                    <a:pt x="316" y="750"/>
                  </a:lnTo>
                  <a:lnTo>
                    <a:pt x="307" y="750"/>
                  </a:lnTo>
                  <a:lnTo>
                    <a:pt x="297" y="750"/>
                  </a:lnTo>
                  <a:lnTo>
                    <a:pt x="297" y="762"/>
                  </a:lnTo>
                  <a:lnTo>
                    <a:pt x="288" y="762"/>
                  </a:lnTo>
                  <a:lnTo>
                    <a:pt x="278" y="750"/>
                  </a:lnTo>
                  <a:lnTo>
                    <a:pt x="288" y="750"/>
                  </a:lnTo>
                  <a:lnTo>
                    <a:pt x="278" y="750"/>
                  </a:lnTo>
                  <a:lnTo>
                    <a:pt x="288" y="750"/>
                  </a:lnTo>
                  <a:lnTo>
                    <a:pt x="278" y="741"/>
                  </a:lnTo>
                  <a:lnTo>
                    <a:pt x="268" y="741"/>
                  </a:lnTo>
                  <a:lnTo>
                    <a:pt x="259" y="741"/>
                  </a:lnTo>
                  <a:lnTo>
                    <a:pt x="259" y="731"/>
                  </a:lnTo>
                  <a:lnTo>
                    <a:pt x="259" y="722"/>
                  </a:lnTo>
                  <a:lnTo>
                    <a:pt x="249" y="731"/>
                  </a:lnTo>
                  <a:lnTo>
                    <a:pt x="240" y="731"/>
                  </a:lnTo>
                  <a:lnTo>
                    <a:pt x="240" y="722"/>
                  </a:lnTo>
                  <a:lnTo>
                    <a:pt x="240" y="712"/>
                  </a:lnTo>
                  <a:lnTo>
                    <a:pt x="240" y="702"/>
                  </a:lnTo>
                  <a:lnTo>
                    <a:pt x="240" y="691"/>
                  </a:lnTo>
                  <a:lnTo>
                    <a:pt x="240" y="681"/>
                  </a:lnTo>
                  <a:lnTo>
                    <a:pt x="230" y="681"/>
                  </a:lnTo>
                  <a:lnTo>
                    <a:pt x="220" y="681"/>
                  </a:lnTo>
                  <a:lnTo>
                    <a:pt x="220" y="691"/>
                  </a:lnTo>
                  <a:lnTo>
                    <a:pt x="211" y="702"/>
                  </a:lnTo>
                  <a:lnTo>
                    <a:pt x="211" y="691"/>
                  </a:lnTo>
                  <a:lnTo>
                    <a:pt x="201" y="691"/>
                  </a:lnTo>
                  <a:lnTo>
                    <a:pt x="192" y="691"/>
                  </a:lnTo>
                  <a:lnTo>
                    <a:pt x="192" y="681"/>
                  </a:lnTo>
                  <a:lnTo>
                    <a:pt x="182" y="681"/>
                  </a:lnTo>
                  <a:lnTo>
                    <a:pt x="182" y="672"/>
                  </a:lnTo>
                  <a:lnTo>
                    <a:pt x="172" y="672"/>
                  </a:lnTo>
                  <a:lnTo>
                    <a:pt x="172" y="662"/>
                  </a:lnTo>
                  <a:lnTo>
                    <a:pt x="182" y="662"/>
                  </a:lnTo>
                  <a:lnTo>
                    <a:pt x="182" y="652"/>
                  </a:lnTo>
                  <a:lnTo>
                    <a:pt x="172" y="652"/>
                  </a:lnTo>
                  <a:lnTo>
                    <a:pt x="163" y="643"/>
                  </a:lnTo>
                  <a:lnTo>
                    <a:pt x="153" y="643"/>
                  </a:lnTo>
                  <a:lnTo>
                    <a:pt x="163" y="633"/>
                  </a:lnTo>
                  <a:lnTo>
                    <a:pt x="163" y="622"/>
                  </a:lnTo>
                  <a:lnTo>
                    <a:pt x="153" y="622"/>
                  </a:lnTo>
                  <a:lnTo>
                    <a:pt x="153" y="612"/>
                  </a:lnTo>
                  <a:lnTo>
                    <a:pt x="163" y="612"/>
                  </a:lnTo>
                  <a:lnTo>
                    <a:pt x="163" y="603"/>
                  </a:lnTo>
                  <a:lnTo>
                    <a:pt x="153" y="603"/>
                  </a:lnTo>
                  <a:lnTo>
                    <a:pt x="144" y="593"/>
                  </a:lnTo>
                  <a:lnTo>
                    <a:pt x="134" y="593"/>
                  </a:lnTo>
                  <a:lnTo>
                    <a:pt x="134" y="583"/>
                  </a:lnTo>
                  <a:lnTo>
                    <a:pt x="124" y="583"/>
                  </a:lnTo>
                  <a:lnTo>
                    <a:pt x="115" y="583"/>
                  </a:lnTo>
                  <a:lnTo>
                    <a:pt x="115" y="593"/>
                  </a:lnTo>
                  <a:lnTo>
                    <a:pt x="105" y="593"/>
                  </a:lnTo>
                  <a:lnTo>
                    <a:pt x="105" y="603"/>
                  </a:lnTo>
                  <a:lnTo>
                    <a:pt x="105" y="593"/>
                  </a:lnTo>
                  <a:lnTo>
                    <a:pt x="96" y="593"/>
                  </a:lnTo>
                  <a:lnTo>
                    <a:pt x="86" y="603"/>
                  </a:lnTo>
                  <a:lnTo>
                    <a:pt x="96" y="593"/>
                  </a:lnTo>
                  <a:lnTo>
                    <a:pt x="86" y="593"/>
                  </a:lnTo>
                  <a:lnTo>
                    <a:pt x="76" y="593"/>
                  </a:lnTo>
                  <a:lnTo>
                    <a:pt x="67" y="603"/>
                  </a:lnTo>
                  <a:lnTo>
                    <a:pt x="57" y="603"/>
                  </a:lnTo>
                  <a:lnTo>
                    <a:pt x="57" y="593"/>
                  </a:lnTo>
                  <a:lnTo>
                    <a:pt x="48" y="583"/>
                  </a:lnTo>
                  <a:lnTo>
                    <a:pt x="38" y="583"/>
                  </a:lnTo>
                  <a:lnTo>
                    <a:pt x="29" y="583"/>
                  </a:lnTo>
                  <a:lnTo>
                    <a:pt x="29" y="574"/>
                  </a:lnTo>
                  <a:lnTo>
                    <a:pt x="19" y="574"/>
                  </a:lnTo>
                  <a:lnTo>
                    <a:pt x="19" y="562"/>
                  </a:lnTo>
                  <a:lnTo>
                    <a:pt x="29" y="562"/>
                  </a:lnTo>
                  <a:lnTo>
                    <a:pt x="29" y="553"/>
                  </a:lnTo>
                  <a:lnTo>
                    <a:pt x="38" y="553"/>
                  </a:lnTo>
                  <a:lnTo>
                    <a:pt x="38" y="543"/>
                  </a:lnTo>
                  <a:lnTo>
                    <a:pt x="38" y="533"/>
                  </a:lnTo>
                  <a:lnTo>
                    <a:pt x="38" y="524"/>
                  </a:lnTo>
                  <a:lnTo>
                    <a:pt x="29" y="524"/>
                  </a:lnTo>
                  <a:lnTo>
                    <a:pt x="19" y="524"/>
                  </a:lnTo>
                  <a:lnTo>
                    <a:pt x="19" y="505"/>
                  </a:lnTo>
                  <a:lnTo>
                    <a:pt x="19" y="493"/>
                  </a:lnTo>
                  <a:lnTo>
                    <a:pt x="9" y="493"/>
                  </a:lnTo>
                  <a:lnTo>
                    <a:pt x="9" y="484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gray">
            <a:xfrm rot="160035">
              <a:off x="7390936" y="3093544"/>
              <a:ext cx="673819" cy="570573"/>
            </a:xfrm>
            <a:custGeom>
              <a:avLst/>
              <a:gdLst>
                <a:gd name="T0" fmla="*/ 5 w 816"/>
                <a:gd name="T1" fmla="*/ 24 h 782"/>
                <a:gd name="T2" fmla="*/ 7 w 816"/>
                <a:gd name="T3" fmla="*/ 10 h 782"/>
                <a:gd name="T4" fmla="*/ 17 w 816"/>
                <a:gd name="T5" fmla="*/ 10 h 782"/>
                <a:gd name="T6" fmla="*/ 24 w 816"/>
                <a:gd name="T7" fmla="*/ 2 h 782"/>
                <a:gd name="T8" fmla="*/ 31 w 816"/>
                <a:gd name="T9" fmla="*/ 10 h 782"/>
                <a:gd name="T10" fmla="*/ 44 w 816"/>
                <a:gd name="T11" fmla="*/ 10 h 782"/>
                <a:gd name="T12" fmla="*/ 51 w 816"/>
                <a:gd name="T13" fmla="*/ 15 h 782"/>
                <a:gd name="T14" fmla="*/ 55 w 816"/>
                <a:gd name="T15" fmla="*/ 19 h 782"/>
                <a:gd name="T16" fmla="*/ 65 w 816"/>
                <a:gd name="T17" fmla="*/ 17 h 782"/>
                <a:gd name="T18" fmla="*/ 70 w 816"/>
                <a:gd name="T19" fmla="*/ 5 h 782"/>
                <a:gd name="T20" fmla="*/ 82 w 816"/>
                <a:gd name="T21" fmla="*/ 5 h 782"/>
                <a:gd name="T22" fmla="*/ 99 w 816"/>
                <a:gd name="T23" fmla="*/ 17 h 782"/>
                <a:gd name="T24" fmla="*/ 110 w 816"/>
                <a:gd name="T25" fmla="*/ 27 h 782"/>
                <a:gd name="T26" fmla="*/ 122 w 816"/>
                <a:gd name="T27" fmla="*/ 37 h 782"/>
                <a:gd name="T28" fmla="*/ 135 w 816"/>
                <a:gd name="T29" fmla="*/ 44 h 782"/>
                <a:gd name="T30" fmla="*/ 149 w 816"/>
                <a:gd name="T31" fmla="*/ 52 h 782"/>
                <a:gd name="T32" fmla="*/ 154 w 816"/>
                <a:gd name="T33" fmla="*/ 49 h 782"/>
                <a:gd name="T34" fmla="*/ 164 w 816"/>
                <a:gd name="T35" fmla="*/ 59 h 782"/>
                <a:gd name="T36" fmla="*/ 166 w 816"/>
                <a:gd name="T37" fmla="*/ 64 h 782"/>
                <a:gd name="T38" fmla="*/ 173 w 816"/>
                <a:gd name="T39" fmla="*/ 81 h 782"/>
                <a:gd name="T40" fmla="*/ 180 w 816"/>
                <a:gd name="T41" fmla="*/ 96 h 782"/>
                <a:gd name="T42" fmla="*/ 188 w 816"/>
                <a:gd name="T43" fmla="*/ 111 h 782"/>
                <a:gd name="T44" fmla="*/ 192 w 816"/>
                <a:gd name="T45" fmla="*/ 123 h 782"/>
                <a:gd name="T46" fmla="*/ 197 w 816"/>
                <a:gd name="T47" fmla="*/ 135 h 782"/>
                <a:gd name="T48" fmla="*/ 202 w 816"/>
                <a:gd name="T49" fmla="*/ 155 h 782"/>
                <a:gd name="T50" fmla="*/ 195 w 816"/>
                <a:gd name="T51" fmla="*/ 163 h 782"/>
                <a:gd name="T52" fmla="*/ 180 w 816"/>
                <a:gd name="T53" fmla="*/ 167 h 782"/>
                <a:gd name="T54" fmla="*/ 171 w 816"/>
                <a:gd name="T55" fmla="*/ 175 h 782"/>
                <a:gd name="T56" fmla="*/ 161 w 816"/>
                <a:gd name="T57" fmla="*/ 178 h 782"/>
                <a:gd name="T58" fmla="*/ 152 w 816"/>
                <a:gd name="T59" fmla="*/ 190 h 782"/>
                <a:gd name="T60" fmla="*/ 142 w 816"/>
                <a:gd name="T61" fmla="*/ 192 h 782"/>
                <a:gd name="T62" fmla="*/ 124 w 816"/>
                <a:gd name="T63" fmla="*/ 190 h 782"/>
                <a:gd name="T64" fmla="*/ 130 w 816"/>
                <a:gd name="T65" fmla="*/ 180 h 782"/>
                <a:gd name="T66" fmla="*/ 127 w 816"/>
                <a:gd name="T67" fmla="*/ 170 h 782"/>
                <a:gd name="T68" fmla="*/ 112 w 816"/>
                <a:gd name="T69" fmla="*/ 163 h 782"/>
                <a:gd name="T70" fmla="*/ 103 w 816"/>
                <a:gd name="T71" fmla="*/ 165 h 782"/>
                <a:gd name="T72" fmla="*/ 96 w 816"/>
                <a:gd name="T73" fmla="*/ 160 h 782"/>
                <a:gd name="T74" fmla="*/ 92 w 816"/>
                <a:gd name="T75" fmla="*/ 145 h 782"/>
                <a:gd name="T76" fmla="*/ 92 w 816"/>
                <a:gd name="T77" fmla="*/ 133 h 782"/>
                <a:gd name="T78" fmla="*/ 87 w 816"/>
                <a:gd name="T79" fmla="*/ 123 h 782"/>
                <a:gd name="T80" fmla="*/ 77 w 816"/>
                <a:gd name="T81" fmla="*/ 106 h 782"/>
                <a:gd name="T82" fmla="*/ 75 w 816"/>
                <a:gd name="T83" fmla="*/ 94 h 782"/>
                <a:gd name="T84" fmla="*/ 75 w 816"/>
                <a:gd name="T85" fmla="*/ 84 h 782"/>
                <a:gd name="T86" fmla="*/ 68 w 816"/>
                <a:gd name="T87" fmla="*/ 84 h 782"/>
                <a:gd name="T88" fmla="*/ 60 w 816"/>
                <a:gd name="T89" fmla="*/ 84 h 782"/>
                <a:gd name="T90" fmla="*/ 41 w 816"/>
                <a:gd name="T91" fmla="*/ 71 h 782"/>
                <a:gd name="T92" fmla="*/ 34 w 816"/>
                <a:gd name="T93" fmla="*/ 71 h 782"/>
                <a:gd name="T94" fmla="*/ 24 w 816"/>
                <a:gd name="T95" fmla="*/ 66 h 782"/>
                <a:gd name="T96" fmla="*/ 29 w 816"/>
                <a:gd name="T97" fmla="*/ 59 h 782"/>
                <a:gd name="T98" fmla="*/ 17 w 816"/>
                <a:gd name="T99" fmla="*/ 62 h 782"/>
                <a:gd name="T100" fmla="*/ 12 w 816"/>
                <a:gd name="T101" fmla="*/ 52 h 782"/>
                <a:gd name="T102" fmla="*/ 22 w 816"/>
                <a:gd name="T103" fmla="*/ 44 h 782"/>
                <a:gd name="T104" fmla="*/ 26 w 816"/>
                <a:gd name="T105" fmla="*/ 44 h 782"/>
                <a:gd name="T106" fmla="*/ 24 w 816"/>
                <a:gd name="T107" fmla="*/ 34 h 782"/>
                <a:gd name="T108" fmla="*/ 10 w 816"/>
                <a:gd name="T109" fmla="*/ 39 h 782"/>
                <a:gd name="T110" fmla="*/ 7 w 816"/>
                <a:gd name="T111" fmla="*/ 27 h 782"/>
                <a:gd name="T112" fmla="*/ 12 w 816"/>
                <a:gd name="T113" fmla="*/ 29 h 7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16"/>
                <a:gd name="T172" fmla="*/ 0 h 782"/>
                <a:gd name="T173" fmla="*/ 816 w 816"/>
                <a:gd name="T174" fmla="*/ 782 h 7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16" h="782">
                  <a:moveTo>
                    <a:pt x="0" y="139"/>
                  </a:moveTo>
                  <a:lnTo>
                    <a:pt x="0" y="129"/>
                  </a:lnTo>
                  <a:lnTo>
                    <a:pt x="0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98"/>
                  </a:lnTo>
                  <a:lnTo>
                    <a:pt x="20" y="98"/>
                  </a:lnTo>
                  <a:lnTo>
                    <a:pt x="20" y="89"/>
                  </a:lnTo>
                  <a:lnTo>
                    <a:pt x="20" y="79"/>
                  </a:lnTo>
                  <a:lnTo>
                    <a:pt x="29" y="70"/>
                  </a:lnTo>
                  <a:lnTo>
                    <a:pt x="29" y="60"/>
                  </a:lnTo>
                  <a:lnTo>
                    <a:pt x="29" y="50"/>
                  </a:lnTo>
                  <a:lnTo>
                    <a:pt x="20" y="50"/>
                  </a:lnTo>
                  <a:lnTo>
                    <a:pt x="29" y="41"/>
                  </a:lnTo>
                  <a:lnTo>
                    <a:pt x="39" y="41"/>
                  </a:lnTo>
                  <a:lnTo>
                    <a:pt x="39" y="50"/>
                  </a:lnTo>
                  <a:lnTo>
                    <a:pt x="48" y="50"/>
                  </a:lnTo>
                  <a:lnTo>
                    <a:pt x="48" y="41"/>
                  </a:lnTo>
                  <a:lnTo>
                    <a:pt x="58" y="41"/>
                  </a:lnTo>
                  <a:lnTo>
                    <a:pt x="58" y="50"/>
                  </a:lnTo>
                  <a:lnTo>
                    <a:pt x="68" y="41"/>
                  </a:lnTo>
                  <a:lnTo>
                    <a:pt x="68" y="29"/>
                  </a:lnTo>
                  <a:lnTo>
                    <a:pt x="77" y="29"/>
                  </a:lnTo>
                  <a:lnTo>
                    <a:pt x="77" y="41"/>
                  </a:lnTo>
                  <a:lnTo>
                    <a:pt x="77" y="29"/>
                  </a:lnTo>
                  <a:lnTo>
                    <a:pt x="87" y="29"/>
                  </a:lnTo>
                  <a:lnTo>
                    <a:pt x="87" y="20"/>
                  </a:lnTo>
                  <a:lnTo>
                    <a:pt x="96" y="10"/>
                  </a:lnTo>
                  <a:lnTo>
                    <a:pt x="106" y="20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25" y="10"/>
                  </a:lnTo>
                  <a:lnTo>
                    <a:pt x="125" y="20"/>
                  </a:lnTo>
                  <a:lnTo>
                    <a:pt x="135" y="29"/>
                  </a:lnTo>
                  <a:lnTo>
                    <a:pt x="125" y="41"/>
                  </a:lnTo>
                  <a:lnTo>
                    <a:pt x="135" y="50"/>
                  </a:lnTo>
                  <a:lnTo>
                    <a:pt x="144" y="41"/>
                  </a:lnTo>
                  <a:lnTo>
                    <a:pt x="144" y="50"/>
                  </a:lnTo>
                  <a:lnTo>
                    <a:pt x="154" y="50"/>
                  </a:lnTo>
                  <a:lnTo>
                    <a:pt x="164" y="50"/>
                  </a:lnTo>
                  <a:lnTo>
                    <a:pt x="164" y="41"/>
                  </a:lnTo>
                  <a:lnTo>
                    <a:pt x="173" y="41"/>
                  </a:lnTo>
                  <a:lnTo>
                    <a:pt x="173" y="50"/>
                  </a:lnTo>
                  <a:lnTo>
                    <a:pt x="183" y="50"/>
                  </a:lnTo>
                  <a:lnTo>
                    <a:pt x="192" y="50"/>
                  </a:lnTo>
                  <a:lnTo>
                    <a:pt x="183" y="60"/>
                  </a:lnTo>
                  <a:lnTo>
                    <a:pt x="183" y="70"/>
                  </a:lnTo>
                  <a:lnTo>
                    <a:pt x="192" y="70"/>
                  </a:lnTo>
                  <a:lnTo>
                    <a:pt x="202" y="60"/>
                  </a:lnTo>
                  <a:lnTo>
                    <a:pt x="202" y="50"/>
                  </a:lnTo>
                  <a:lnTo>
                    <a:pt x="212" y="50"/>
                  </a:lnTo>
                  <a:lnTo>
                    <a:pt x="212" y="60"/>
                  </a:lnTo>
                  <a:lnTo>
                    <a:pt x="212" y="70"/>
                  </a:lnTo>
                  <a:lnTo>
                    <a:pt x="221" y="70"/>
                  </a:lnTo>
                  <a:lnTo>
                    <a:pt x="212" y="79"/>
                  </a:lnTo>
                  <a:lnTo>
                    <a:pt x="221" y="79"/>
                  </a:lnTo>
                  <a:lnTo>
                    <a:pt x="221" y="89"/>
                  </a:lnTo>
                  <a:lnTo>
                    <a:pt x="231" y="89"/>
                  </a:lnTo>
                  <a:lnTo>
                    <a:pt x="240" y="89"/>
                  </a:lnTo>
                  <a:lnTo>
                    <a:pt x="250" y="89"/>
                  </a:lnTo>
                  <a:lnTo>
                    <a:pt x="250" y="79"/>
                  </a:lnTo>
                  <a:lnTo>
                    <a:pt x="260" y="79"/>
                  </a:lnTo>
                  <a:lnTo>
                    <a:pt x="260" y="70"/>
                  </a:lnTo>
                  <a:lnTo>
                    <a:pt x="269" y="70"/>
                  </a:lnTo>
                  <a:lnTo>
                    <a:pt x="269" y="60"/>
                  </a:lnTo>
                  <a:lnTo>
                    <a:pt x="269" y="50"/>
                  </a:lnTo>
                  <a:lnTo>
                    <a:pt x="269" y="41"/>
                  </a:lnTo>
                  <a:lnTo>
                    <a:pt x="269" y="29"/>
                  </a:lnTo>
                  <a:lnTo>
                    <a:pt x="269" y="20"/>
                  </a:lnTo>
                  <a:lnTo>
                    <a:pt x="279" y="20"/>
                  </a:lnTo>
                  <a:lnTo>
                    <a:pt x="279" y="10"/>
                  </a:lnTo>
                  <a:lnTo>
                    <a:pt x="279" y="0"/>
                  </a:lnTo>
                  <a:lnTo>
                    <a:pt x="288" y="0"/>
                  </a:lnTo>
                  <a:lnTo>
                    <a:pt x="298" y="0"/>
                  </a:lnTo>
                  <a:lnTo>
                    <a:pt x="308" y="0"/>
                  </a:lnTo>
                  <a:lnTo>
                    <a:pt x="317" y="10"/>
                  </a:lnTo>
                  <a:lnTo>
                    <a:pt x="327" y="20"/>
                  </a:lnTo>
                  <a:lnTo>
                    <a:pt x="336" y="20"/>
                  </a:lnTo>
                  <a:lnTo>
                    <a:pt x="346" y="29"/>
                  </a:lnTo>
                  <a:lnTo>
                    <a:pt x="356" y="29"/>
                  </a:lnTo>
                  <a:lnTo>
                    <a:pt x="375" y="50"/>
                  </a:lnTo>
                  <a:lnTo>
                    <a:pt x="384" y="60"/>
                  </a:lnTo>
                  <a:lnTo>
                    <a:pt x="394" y="60"/>
                  </a:lnTo>
                  <a:lnTo>
                    <a:pt x="394" y="70"/>
                  </a:lnTo>
                  <a:lnTo>
                    <a:pt x="404" y="70"/>
                  </a:lnTo>
                  <a:lnTo>
                    <a:pt x="404" y="79"/>
                  </a:lnTo>
                  <a:lnTo>
                    <a:pt x="413" y="79"/>
                  </a:lnTo>
                  <a:lnTo>
                    <a:pt x="423" y="89"/>
                  </a:lnTo>
                  <a:lnTo>
                    <a:pt x="432" y="89"/>
                  </a:lnTo>
                  <a:lnTo>
                    <a:pt x="432" y="98"/>
                  </a:lnTo>
                  <a:lnTo>
                    <a:pt x="442" y="110"/>
                  </a:lnTo>
                  <a:lnTo>
                    <a:pt x="451" y="110"/>
                  </a:lnTo>
                  <a:lnTo>
                    <a:pt x="451" y="119"/>
                  </a:lnTo>
                  <a:lnTo>
                    <a:pt x="461" y="119"/>
                  </a:lnTo>
                  <a:lnTo>
                    <a:pt x="471" y="129"/>
                  </a:lnTo>
                  <a:lnTo>
                    <a:pt x="480" y="139"/>
                  </a:lnTo>
                  <a:lnTo>
                    <a:pt x="490" y="139"/>
                  </a:lnTo>
                  <a:lnTo>
                    <a:pt x="490" y="148"/>
                  </a:lnTo>
                  <a:lnTo>
                    <a:pt x="499" y="158"/>
                  </a:lnTo>
                  <a:lnTo>
                    <a:pt x="509" y="158"/>
                  </a:lnTo>
                  <a:lnTo>
                    <a:pt x="509" y="169"/>
                  </a:lnTo>
                  <a:lnTo>
                    <a:pt x="519" y="169"/>
                  </a:lnTo>
                  <a:lnTo>
                    <a:pt x="528" y="169"/>
                  </a:lnTo>
                  <a:lnTo>
                    <a:pt x="528" y="179"/>
                  </a:lnTo>
                  <a:lnTo>
                    <a:pt x="538" y="179"/>
                  </a:lnTo>
                  <a:lnTo>
                    <a:pt x="547" y="189"/>
                  </a:lnTo>
                  <a:lnTo>
                    <a:pt x="557" y="189"/>
                  </a:lnTo>
                  <a:lnTo>
                    <a:pt x="567" y="198"/>
                  </a:lnTo>
                  <a:lnTo>
                    <a:pt x="576" y="198"/>
                  </a:lnTo>
                  <a:lnTo>
                    <a:pt x="576" y="208"/>
                  </a:lnTo>
                  <a:lnTo>
                    <a:pt x="586" y="208"/>
                  </a:lnTo>
                  <a:lnTo>
                    <a:pt x="595" y="208"/>
                  </a:lnTo>
                  <a:lnTo>
                    <a:pt x="605" y="208"/>
                  </a:lnTo>
                  <a:lnTo>
                    <a:pt x="605" y="198"/>
                  </a:lnTo>
                  <a:lnTo>
                    <a:pt x="615" y="198"/>
                  </a:lnTo>
                  <a:lnTo>
                    <a:pt x="615" y="208"/>
                  </a:lnTo>
                  <a:lnTo>
                    <a:pt x="615" y="198"/>
                  </a:lnTo>
                  <a:lnTo>
                    <a:pt x="605" y="198"/>
                  </a:lnTo>
                  <a:lnTo>
                    <a:pt x="615" y="198"/>
                  </a:lnTo>
                  <a:lnTo>
                    <a:pt x="624" y="198"/>
                  </a:lnTo>
                  <a:lnTo>
                    <a:pt x="624" y="208"/>
                  </a:lnTo>
                  <a:lnTo>
                    <a:pt x="634" y="208"/>
                  </a:lnTo>
                  <a:lnTo>
                    <a:pt x="634" y="217"/>
                  </a:lnTo>
                  <a:lnTo>
                    <a:pt x="643" y="217"/>
                  </a:lnTo>
                  <a:lnTo>
                    <a:pt x="643" y="227"/>
                  </a:lnTo>
                  <a:lnTo>
                    <a:pt x="653" y="238"/>
                  </a:lnTo>
                  <a:lnTo>
                    <a:pt x="653" y="227"/>
                  </a:lnTo>
                  <a:lnTo>
                    <a:pt x="653" y="238"/>
                  </a:lnTo>
                  <a:lnTo>
                    <a:pt x="663" y="238"/>
                  </a:lnTo>
                  <a:lnTo>
                    <a:pt x="672" y="238"/>
                  </a:lnTo>
                  <a:lnTo>
                    <a:pt x="672" y="248"/>
                  </a:lnTo>
                  <a:lnTo>
                    <a:pt x="663" y="248"/>
                  </a:lnTo>
                  <a:lnTo>
                    <a:pt x="663" y="258"/>
                  </a:lnTo>
                  <a:lnTo>
                    <a:pt x="672" y="258"/>
                  </a:lnTo>
                  <a:lnTo>
                    <a:pt x="672" y="267"/>
                  </a:lnTo>
                  <a:lnTo>
                    <a:pt x="672" y="277"/>
                  </a:lnTo>
                  <a:lnTo>
                    <a:pt x="682" y="286"/>
                  </a:lnTo>
                  <a:lnTo>
                    <a:pt x="682" y="308"/>
                  </a:lnTo>
                  <a:lnTo>
                    <a:pt x="691" y="317"/>
                  </a:lnTo>
                  <a:lnTo>
                    <a:pt x="691" y="327"/>
                  </a:lnTo>
                  <a:lnTo>
                    <a:pt x="701" y="336"/>
                  </a:lnTo>
                  <a:lnTo>
                    <a:pt x="701" y="346"/>
                  </a:lnTo>
                  <a:lnTo>
                    <a:pt x="701" y="357"/>
                  </a:lnTo>
                  <a:lnTo>
                    <a:pt x="711" y="357"/>
                  </a:lnTo>
                  <a:lnTo>
                    <a:pt x="711" y="367"/>
                  </a:lnTo>
                  <a:lnTo>
                    <a:pt x="711" y="377"/>
                  </a:lnTo>
                  <a:lnTo>
                    <a:pt x="720" y="386"/>
                  </a:lnTo>
                  <a:lnTo>
                    <a:pt x="730" y="396"/>
                  </a:lnTo>
                  <a:lnTo>
                    <a:pt x="730" y="415"/>
                  </a:lnTo>
                  <a:lnTo>
                    <a:pt x="739" y="415"/>
                  </a:lnTo>
                  <a:lnTo>
                    <a:pt x="739" y="427"/>
                  </a:lnTo>
                  <a:lnTo>
                    <a:pt x="739" y="436"/>
                  </a:lnTo>
                  <a:lnTo>
                    <a:pt x="749" y="436"/>
                  </a:lnTo>
                  <a:lnTo>
                    <a:pt x="749" y="446"/>
                  </a:lnTo>
                  <a:lnTo>
                    <a:pt x="749" y="455"/>
                  </a:lnTo>
                  <a:lnTo>
                    <a:pt x="749" y="465"/>
                  </a:lnTo>
                  <a:lnTo>
                    <a:pt x="759" y="465"/>
                  </a:lnTo>
                  <a:lnTo>
                    <a:pt x="759" y="475"/>
                  </a:lnTo>
                  <a:lnTo>
                    <a:pt x="759" y="486"/>
                  </a:lnTo>
                  <a:lnTo>
                    <a:pt x="768" y="486"/>
                  </a:lnTo>
                  <a:lnTo>
                    <a:pt x="768" y="496"/>
                  </a:lnTo>
                  <a:lnTo>
                    <a:pt x="768" y="505"/>
                  </a:lnTo>
                  <a:lnTo>
                    <a:pt x="778" y="505"/>
                  </a:lnTo>
                  <a:lnTo>
                    <a:pt x="778" y="515"/>
                  </a:lnTo>
                  <a:lnTo>
                    <a:pt x="778" y="524"/>
                  </a:lnTo>
                  <a:lnTo>
                    <a:pt x="778" y="534"/>
                  </a:lnTo>
                  <a:lnTo>
                    <a:pt x="778" y="544"/>
                  </a:lnTo>
                  <a:lnTo>
                    <a:pt x="787" y="544"/>
                  </a:lnTo>
                  <a:lnTo>
                    <a:pt x="787" y="555"/>
                  </a:lnTo>
                  <a:lnTo>
                    <a:pt x="787" y="565"/>
                  </a:lnTo>
                  <a:lnTo>
                    <a:pt x="787" y="574"/>
                  </a:lnTo>
                  <a:lnTo>
                    <a:pt x="797" y="584"/>
                  </a:lnTo>
                  <a:lnTo>
                    <a:pt x="797" y="594"/>
                  </a:lnTo>
                  <a:lnTo>
                    <a:pt x="797" y="603"/>
                  </a:lnTo>
                  <a:lnTo>
                    <a:pt x="807" y="624"/>
                  </a:lnTo>
                  <a:lnTo>
                    <a:pt x="816" y="634"/>
                  </a:lnTo>
                  <a:lnTo>
                    <a:pt x="816" y="643"/>
                  </a:lnTo>
                  <a:lnTo>
                    <a:pt x="807" y="643"/>
                  </a:lnTo>
                  <a:lnTo>
                    <a:pt x="797" y="643"/>
                  </a:lnTo>
                  <a:lnTo>
                    <a:pt x="787" y="643"/>
                  </a:lnTo>
                  <a:lnTo>
                    <a:pt x="787" y="653"/>
                  </a:lnTo>
                  <a:lnTo>
                    <a:pt x="778" y="653"/>
                  </a:lnTo>
                  <a:lnTo>
                    <a:pt x="768" y="653"/>
                  </a:lnTo>
                  <a:lnTo>
                    <a:pt x="768" y="663"/>
                  </a:lnTo>
                  <a:lnTo>
                    <a:pt x="759" y="663"/>
                  </a:lnTo>
                  <a:lnTo>
                    <a:pt x="749" y="672"/>
                  </a:lnTo>
                  <a:lnTo>
                    <a:pt x="739" y="672"/>
                  </a:lnTo>
                  <a:lnTo>
                    <a:pt x="730" y="672"/>
                  </a:lnTo>
                  <a:lnTo>
                    <a:pt x="720" y="672"/>
                  </a:lnTo>
                  <a:lnTo>
                    <a:pt x="720" y="684"/>
                  </a:lnTo>
                  <a:lnTo>
                    <a:pt x="720" y="693"/>
                  </a:lnTo>
                  <a:lnTo>
                    <a:pt x="711" y="693"/>
                  </a:lnTo>
                  <a:lnTo>
                    <a:pt x="711" y="703"/>
                  </a:lnTo>
                  <a:lnTo>
                    <a:pt x="701" y="703"/>
                  </a:lnTo>
                  <a:lnTo>
                    <a:pt x="691" y="703"/>
                  </a:lnTo>
                  <a:lnTo>
                    <a:pt x="682" y="703"/>
                  </a:lnTo>
                  <a:lnTo>
                    <a:pt x="672" y="703"/>
                  </a:lnTo>
                  <a:lnTo>
                    <a:pt x="672" y="713"/>
                  </a:lnTo>
                  <a:lnTo>
                    <a:pt x="663" y="713"/>
                  </a:lnTo>
                  <a:lnTo>
                    <a:pt x="653" y="703"/>
                  </a:lnTo>
                  <a:lnTo>
                    <a:pt x="643" y="703"/>
                  </a:lnTo>
                  <a:lnTo>
                    <a:pt x="653" y="703"/>
                  </a:lnTo>
                  <a:lnTo>
                    <a:pt x="643" y="713"/>
                  </a:lnTo>
                  <a:lnTo>
                    <a:pt x="634" y="722"/>
                  </a:lnTo>
                  <a:lnTo>
                    <a:pt x="634" y="732"/>
                  </a:lnTo>
                  <a:lnTo>
                    <a:pt x="634" y="743"/>
                  </a:lnTo>
                  <a:lnTo>
                    <a:pt x="634" y="753"/>
                  </a:lnTo>
                  <a:lnTo>
                    <a:pt x="624" y="753"/>
                  </a:lnTo>
                  <a:lnTo>
                    <a:pt x="615" y="753"/>
                  </a:lnTo>
                  <a:lnTo>
                    <a:pt x="605" y="762"/>
                  </a:lnTo>
                  <a:lnTo>
                    <a:pt x="615" y="772"/>
                  </a:lnTo>
                  <a:lnTo>
                    <a:pt x="605" y="772"/>
                  </a:lnTo>
                  <a:lnTo>
                    <a:pt x="595" y="772"/>
                  </a:lnTo>
                  <a:lnTo>
                    <a:pt x="586" y="782"/>
                  </a:lnTo>
                  <a:lnTo>
                    <a:pt x="576" y="782"/>
                  </a:lnTo>
                  <a:lnTo>
                    <a:pt x="567" y="782"/>
                  </a:lnTo>
                  <a:lnTo>
                    <a:pt x="567" y="772"/>
                  </a:lnTo>
                  <a:lnTo>
                    <a:pt x="557" y="762"/>
                  </a:lnTo>
                  <a:lnTo>
                    <a:pt x="547" y="762"/>
                  </a:lnTo>
                  <a:lnTo>
                    <a:pt x="538" y="753"/>
                  </a:lnTo>
                  <a:lnTo>
                    <a:pt x="528" y="753"/>
                  </a:lnTo>
                  <a:lnTo>
                    <a:pt x="528" y="762"/>
                  </a:lnTo>
                  <a:lnTo>
                    <a:pt x="509" y="762"/>
                  </a:lnTo>
                  <a:lnTo>
                    <a:pt x="499" y="762"/>
                  </a:lnTo>
                  <a:lnTo>
                    <a:pt x="499" y="753"/>
                  </a:lnTo>
                  <a:lnTo>
                    <a:pt x="499" y="743"/>
                  </a:lnTo>
                  <a:lnTo>
                    <a:pt x="509" y="743"/>
                  </a:lnTo>
                  <a:lnTo>
                    <a:pt x="509" y="732"/>
                  </a:lnTo>
                  <a:lnTo>
                    <a:pt x="519" y="743"/>
                  </a:lnTo>
                  <a:lnTo>
                    <a:pt x="519" y="732"/>
                  </a:lnTo>
                  <a:lnTo>
                    <a:pt x="519" y="722"/>
                  </a:lnTo>
                  <a:lnTo>
                    <a:pt x="528" y="722"/>
                  </a:lnTo>
                  <a:lnTo>
                    <a:pt x="528" y="713"/>
                  </a:lnTo>
                  <a:lnTo>
                    <a:pt x="528" y="703"/>
                  </a:lnTo>
                  <a:lnTo>
                    <a:pt x="519" y="703"/>
                  </a:lnTo>
                  <a:lnTo>
                    <a:pt x="519" y="684"/>
                  </a:lnTo>
                  <a:lnTo>
                    <a:pt x="509" y="672"/>
                  </a:lnTo>
                  <a:lnTo>
                    <a:pt x="509" y="684"/>
                  </a:lnTo>
                  <a:lnTo>
                    <a:pt x="499" y="693"/>
                  </a:lnTo>
                  <a:lnTo>
                    <a:pt x="490" y="693"/>
                  </a:lnTo>
                  <a:lnTo>
                    <a:pt x="480" y="693"/>
                  </a:lnTo>
                  <a:lnTo>
                    <a:pt x="471" y="693"/>
                  </a:lnTo>
                  <a:lnTo>
                    <a:pt x="461" y="663"/>
                  </a:lnTo>
                  <a:lnTo>
                    <a:pt x="451" y="663"/>
                  </a:lnTo>
                  <a:lnTo>
                    <a:pt x="451" y="653"/>
                  </a:lnTo>
                  <a:lnTo>
                    <a:pt x="442" y="653"/>
                  </a:lnTo>
                  <a:lnTo>
                    <a:pt x="432" y="643"/>
                  </a:lnTo>
                  <a:lnTo>
                    <a:pt x="432" y="653"/>
                  </a:lnTo>
                  <a:lnTo>
                    <a:pt x="423" y="663"/>
                  </a:lnTo>
                  <a:lnTo>
                    <a:pt x="423" y="653"/>
                  </a:lnTo>
                  <a:lnTo>
                    <a:pt x="413" y="653"/>
                  </a:lnTo>
                  <a:lnTo>
                    <a:pt x="413" y="663"/>
                  </a:lnTo>
                  <a:lnTo>
                    <a:pt x="413" y="672"/>
                  </a:lnTo>
                  <a:lnTo>
                    <a:pt x="404" y="684"/>
                  </a:lnTo>
                  <a:lnTo>
                    <a:pt x="404" y="672"/>
                  </a:lnTo>
                  <a:lnTo>
                    <a:pt x="404" y="663"/>
                  </a:lnTo>
                  <a:lnTo>
                    <a:pt x="404" y="653"/>
                  </a:lnTo>
                  <a:lnTo>
                    <a:pt x="404" y="643"/>
                  </a:lnTo>
                  <a:lnTo>
                    <a:pt x="384" y="643"/>
                  </a:lnTo>
                  <a:lnTo>
                    <a:pt x="384" y="634"/>
                  </a:lnTo>
                  <a:lnTo>
                    <a:pt x="375" y="624"/>
                  </a:lnTo>
                  <a:lnTo>
                    <a:pt x="365" y="624"/>
                  </a:lnTo>
                  <a:lnTo>
                    <a:pt x="365" y="615"/>
                  </a:lnTo>
                  <a:lnTo>
                    <a:pt x="365" y="603"/>
                  </a:lnTo>
                  <a:lnTo>
                    <a:pt x="365" y="594"/>
                  </a:lnTo>
                  <a:lnTo>
                    <a:pt x="365" y="584"/>
                  </a:lnTo>
                  <a:lnTo>
                    <a:pt x="365" y="574"/>
                  </a:lnTo>
                  <a:lnTo>
                    <a:pt x="356" y="574"/>
                  </a:lnTo>
                  <a:lnTo>
                    <a:pt x="365" y="565"/>
                  </a:lnTo>
                  <a:lnTo>
                    <a:pt x="365" y="555"/>
                  </a:lnTo>
                  <a:lnTo>
                    <a:pt x="365" y="544"/>
                  </a:lnTo>
                  <a:lnTo>
                    <a:pt x="356" y="544"/>
                  </a:lnTo>
                  <a:lnTo>
                    <a:pt x="365" y="534"/>
                  </a:lnTo>
                  <a:lnTo>
                    <a:pt x="356" y="534"/>
                  </a:lnTo>
                  <a:lnTo>
                    <a:pt x="356" y="524"/>
                  </a:lnTo>
                  <a:lnTo>
                    <a:pt x="346" y="524"/>
                  </a:lnTo>
                  <a:lnTo>
                    <a:pt x="336" y="524"/>
                  </a:lnTo>
                  <a:lnTo>
                    <a:pt x="327" y="505"/>
                  </a:lnTo>
                  <a:lnTo>
                    <a:pt x="336" y="505"/>
                  </a:lnTo>
                  <a:lnTo>
                    <a:pt x="346" y="496"/>
                  </a:lnTo>
                  <a:lnTo>
                    <a:pt x="346" y="475"/>
                  </a:lnTo>
                  <a:lnTo>
                    <a:pt x="346" y="465"/>
                  </a:lnTo>
                  <a:lnTo>
                    <a:pt x="336" y="465"/>
                  </a:lnTo>
                  <a:lnTo>
                    <a:pt x="327" y="446"/>
                  </a:lnTo>
                  <a:lnTo>
                    <a:pt x="327" y="436"/>
                  </a:lnTo>
                  <a:lnTo>
                    <a:pt x="317" y="436"/>
                  </a:lnTo>
                  <a:lnTo>
                    <a:pt x="308" y="427"/>
                  </a:lnTo>
                  <a:lnTo>
                    <a:pt x="317" y="427"/>
                  </a:lnTo>
                  <a:lnTo>
                    <a:pt x="317" y="415"/>
                  </a:lnTo>
                  <a:lnTo>
                    <a:pt x="317" y="405"/>
                  </a:lnTo>
                  <a:lnTo>
                    <a:pt x="317" y="396"/>
                  </a:lnTo>
                  <a:lnTo>
                    <a:pt x="308" y="396"/>
                  </a:lnTo>
                  <a:lnTo>
                    <a:pt x="308" y="386"/>
                  </a:lnTo>
                  <a:lnTo>
                    <a:pt x="298" y="377"/>
                  </a:lnTo>
                  <a:lnTo>
                    <a:pt x="298" y="367"/>
                  </a:lnTo>
                  <a:lnTo>
                    <a:pt x="288" y="367"/>
                  </a:lnTo>
                  <a:lnTo>
                    <a:pt x="298" y="367"/>
                  </a:lnTo>
                  <a:lnTo>
                    <a:pt x="288" y="357"/>
                  </a:lnTo>
                  <a:lnTo>
                    <a:pt x="298" y="357"/>
                  </a:lnTo>
                  <a:lnTo>
                    <a:pt x="308" y="346"/>
                  </a:lnTo>
                  <a:lnTo>
                    <a:pt x="298" y="336"/>
                  </a:lnTo>
                  <a:lnTo>
                    <a:pt x="298" y="346"/>
                  </a:lnTo>
                  <a:lnTo>
                    <a:pt x="298" y="336"/>
                  </a:lnTo>
                  <a:lnTo>
                    <a:pt x="298" y="327"/>
                  </a:lnTo>
                  <a:lnTo>
                    <a:pt x="298" y="317"/>
                  </a:lnTo>
                  <a:lnTo>
                    <a:pt x="288" y="317"/>
                  </a:lnTo>
                  <a:lnTo>
                    <a:pt x="279" y="327"/>
                  </a:lnTo>
                  <a:lnTo>
                    <a:pt x="269" y="336"/>
                  </a:lnTo>
                  <a:lnTo>
                    <a:pt x="260" y="336"/>
                  </a:lnTo>
                  <a:lnTo>
                    <a:pt x="250" y="327"/>
                  </a:lnTo>
                  <a:lnTo>
                    <a:pt x="250" y="336"/>
                  </a:lnTo>
                  <a:lnTo>
                    <a:pt x="240" y="336"/>
                  </a:lnTo>
                  <a:lnTo>
                    <a:pt x="240" y="346"/>
                  </a:lnTo>
                  <a:lnTo>
                    <a:pt x="231" y="346"/>
                  </a:lnTo>
                  <a:lnTo>
                    <a:pt x="240" y="336"/>
                  </a:lnTo>
                  <a:lnTo>
                    <a:pt x="231" y="336"/>
                  </a:lnTo>
                  <a:lnTo>
                    <a:pt x="221" y="327"/>
                  </a:lnTo>
                  <a:lnTo>
                    <a:pt x="202" y="317"/>
                  </a:lnTo>
                  <a:lnTo>
                    <a:pt x="192" y="298"/>
                  </a:lnTo>
                  <a:lnTo>
                    <a:pt x="192" y="286"/>
                  </a:lnTo>
                  <a:lnTo>
                    <a:pt x="173" y="277"/>
                  </a:lnTo>
                  <a:lnTo>
                    <a:pt x="164" y="286"/>
                  </a:lnTo>
                  <a:lnTo>
                    <a:pt x="173" y="286"/>
                  </a:lnTo>
                  <a:lnTo>
                    <a:pt x="164" y="286"/>
                  </a:lnTo>
                  <a:lnTo>
                    <a:pt x="154" y="277"/>
                  </a:lnTo>
                  <a:lnTo>
                    <a:pt x="144" y="277"/>
                  </a:lnTo>
                  <a:lnTo>
                    <a:pt x="135" y="277"/>
                  </a:lnTo>
                  <a:lnTo>
                    <a:pt x="135" y="298"/>
                  </a:lnTo>
                  <a:lnTo>
                    <a:pt x="135" y="286"/>
                  </a:lnTo>
                  <a:lnTo>
                    <a:pt x="125" y="286"/>
                  </a:lnTo>
                  <a:lnTo>
                    <a:pt x="125" y="277"/>
                  </a:lnTo>
                  <a:lnTo>
                    <a:pt x="116" y="286"/>
                  </a:lnTo>
                  <a:lnTo>
                    <a:pt x="106" y="286"/>
                  </a:lnTo>
                  <a:lnTo>
                    <a:pt x="106" y="277"/>
                  </a:lnTo>
                  <a:lnTo>
                    <a:pt x="96" y="277"/>
                  </a:lnTo>
                  <a:lnTo>
                    <a:pt x="96" y="267"/>
                  </a:lnTo>
                  <a:lnTo>
                    <a:pt x="106" y="267"/>
                  </a:lnTo>
                  <a:lnTo>
                    <a:pt x="116" y="267"/>
                  </a:lnTo>
                  <a:lnTo>
                    <a:pt x="116" y="258"/>
                  </a:lnTo>
                  <a:lnTo>
                    <a:pt x="125" y="248"/>
                  </a:lnTo>
                  <a:lnTo>
                    <a:pt x="116" y="238"/>
                  </a:lnTo>
                  <a:lnTo>
                    <a:pt x="116" y="227"/>
                  </a:lnTo>
                  <a:lnTo>
                    <a:pt x="116" y="238"/>
                  </a:lnTo>
                  <a:lnTo>
                    <a:pt x="106" y="227"/>
                  </a:lnTo>
                  <a:lnTo>
                    <a:pt x="96" y="238"/>
                  </a:lnTo>
                  <a:lnTo>
                    <a:pt x="96" y="248"/>
                  </a:lnTo>
                  <a:lnTo>
                    <a:pt x="87" y="248"/>
                  </a:lnTo>
                  <a:lnTo>
                    <a:pt x="87" y="238"/>
                  </a:lnTo>
                  <a:lnTo>
                    <a:pt x="77" y="248"/>
                  </a:lnTo>
                  <a:lnTo>
                    <a:pt x="68" y="248"/>
                  </a:lnTo>
                  <a:lnTo>
                    <a:pt x="68" y="238"/>
                  </a:lnTo>
                  <a:lnTo>
                    <a:pt x="58" y="248"/>
                  </a:lnTo>
                  <a:lnTo>
                    <a:pt x="48" y="227"/>
                  </a:lnTo>
                  <a:lnTo>
                    <a:pt x="48" y="217"/>
                  </a:lnTo>
                  <a:lnTo>
                    <a:pt x="39" y="217"/>
                  </a:lnTo>
                  <a:lnTo>
                    <a:pt x="39" y="208"/>
                  </a:lnTo>
                  <a:lnTo>
                    <a:pt x="48" y="208"/>
                  </a:lnTo>
                  <a:lnTo>
                    <a:pt x="58" y="208"/>
                  </a:lnTo>
                  <a:lnTo>
                    <a:pt x="58" y="198"/>
                  </a:lnTo>
                  <a:lnTo>
                    <a:pt x="68" y="198"/>
                  </a:lnTo>
                  <a:lnTo>
                    <a:pt x="68" y="189"/>
                  </a:lnTo>
                  <a:lnTo>
                    <a:pt x="77" y="189"/>
                  </a:lnTo>
                  <a:lnTo>
                    <a:pt x="87" y="189"/>
                  </a:lnTo>
                  <a:lnTo>
                    <a:pt x="87" y="179"/>
                  </a:lnTo>
                  <a:lnTo>
                    <a:pt x="87" y="169"/>
                  </a:lnTo>
                  <a:lnTo>
                    <a:pt x="87" y="158"/>
                  </a:lnTo>
                  <a:lnTo>
                    <a:pt x="96" y="169"/>
                  </a:lnTo>
                  <a:lnTo>
                    <a:pt x="96" y="179"/>
                  </a:lnTo>
                  <a:lnTo>
                    <a:pt x="96" y="189"/>
                  </a:lnTo>
                  <a:lnTo>
                    <a:pt x="106" y="189"/>
                  </a:lnTo>
                  <a:lnTo>
                    <a:pt x="106" y="179"/>
                  </a:lnTo>
                  <a:lnTo>
                    <a:pt x="96" y="169"/>
                  </a:lnTo>
                  <a:lnTo>
                    <a:pt x="106" y="169"/>
                  </a:lnTo>
                  <a:lnTo>
                    <a:pt x="116" y="169"/>
                  </a:lnTo>
                  <a:lnTo>
                    <a:pt x="116" y="158"/>
                  </a:lnTo>
                  <a:lnTo>
                    <a:pt x="106" y="158"/>
                  </a:lnTo>
                  <a:lnTo>
                    <a:pt x="106" y="148"/>
                  </a:lnTo>
                  <a:lnTo>
                    <a:pt x="96" y="139"/>
                  </a:lnTo>
                  <a:lnTo>
                    <a:pt x="87" y="139"/>
                  </a:lnTo>
                  <a:lnTo>
                    <a:pt x="77" y="139"/>
                  </a:lnTo>
                  <a:lnTo>
                    <a:pt x="68" y="139"/>
                  </a:lnTo>
                  <a:lnTo>
                    <a:pt x="58" y="139"/>
                  </a:lnTo>
                  <a:lnTo>
                    <a:pt x="48" y="139"/>
                  </a:lnTo>
                  <a:lnTo>
                    <a:pt x="48" y="148"/>
                  </a:lnTo>
                  <a:lnTo>
                    <a:pt x="39" y="158"/>
                  </a:lnTo>
                  <a:lnTo>
                    <a:pt x="39" y="148"/>
                  </a:lnTo>
                  <a:lnTo>
                    <a:pt x="29" y="148"/>
                  </a:lnTo>
                  <a:lnTo>
                    <a:pt x="29" y="139"/>
                  </a:lnTo>
                  <a:lnTo>
                    <a:pt x="20" y="148"/>
                  </a:lnTo>
                  <a:lnTo>
                    <a:pt x="10" y="148"/>
                  </a:lnTo>
                  <a:lnTo>
                    <a:pt x="0" y="139"/>
                  </a:lnTo>
                  <a:close/>
                  <a:moveTo>
                    <a:pt x="29" y="110"/>
                  </a:moveTo>
                  <a:lnTo>
                    <a:pt x="29" y="98"/>
                  </a:lnTo>
                  <a:lnTo>
                    <a:pt x="39" y="98"/>
                  </a:lnTo>
                  <a:lnTo>
                    <a:pt x="48" y="110"/>
                  </a:lnTo>
                  <a:lnTo>
                    <a:pt x="48" y="98"/>
                  </a:lnTo>
                  <a:lnTo>
                    <a:pt x="58" y="98"/>
                  </a:lnTo>
                  <a:lnTo>
                    <a:pt x="58" y="110"/>
                  </a:lnTo>
                  <a:lnTo>
                    <a:pt x="48" y="119"/>
                  </a:lnTo>
                  <a:lnTo>
                    <a:pt x="39" y="119"/>
                  </a:lnTo>
                  <a:lnTo>
                    <a:pt x="29" y="119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gray">
            <a:xfrm rot="160035">
              <a:off x="6901620" y="1856625"/>
              <a:ext cx="857137" cy="845618"/>
            </a:xfrm>
            <a:custGeom>
              <a:avLst/>
              <a:gdLst>
                <a:gd name="T0" fmla="*/ 58 w 1036"/>
                <a:gd name="T1" fmla="*/ 242 h 1158"/>
                <a:gd name="T2" fmla="*/ 32 w 1036"/>
                <a:gd name="T3" fmla="*/ 222 h 1158"/>
                <a:gd name="T4" fmla="*/ 8 w 1036"/>
                <a:gd name="T5" fmla="*/ 195 h 1158"/>
                <a:gd name="T6" fmla="*/ 20 w 1036"/>
                <a:gd name="T7" fmla="*/ 138 h 1158"/>
                <a:gd name="T8" fmla="*/ 34 w 1036"/>
                <a:gd name="T9" fmla="*/ 155 h 1158"/>
                <a:gd name="T10" fmla="*/ 58 w 1036"/>
                <a:gd name="T11" fmla="*/ 143 h 1158"/>
                <a:gd name="T12" fmla="*/ 72 w 1036"/>
                <a:gd name="T13" fmla="*/ 119 h 1158"/>
                <a:gd name="T14" fmla="*/ 99 w 1036"/>
                <a:gd name="T15" fmla="*/ 106 h 1158"/>
                <a:gd name="T16" fmla="*/ 123 w 1036"/>
                <a:gd name="T17" fmla="*/ 91 h 1158"/>
                <a:gd name="T18" fmla="*/ 125 w 1036"/>
                <a:gd name="T19" fmla="*/ 64 h 1158"/>
                <a:gd name="T20" fmla="*/ 123 w 1036"/>
                <a:gd name="T21" fmla="*/ 27 h 1158"/>
                <a:gd name="T22" fmla="*/ 157 w 1036"/>
                <a:gd name="T23" fmla="*/ 7 h 1158"/>
                <a:gd name="T24" fmla="*/ 195 w 1036"/>
                <a:gd name="T25" fmla="*/ 0 h 1158"/>
                <a:gd name="T26" fmla="*/ 207 w 1036"/>
                <a:gd name="T27" fmla="*/ 22 h 1158"/>
                <a:gd name="T28" fmla="*/ 185 w 1036"/>
                <a:gd name="T29" fmla="*/ 44 h 1158"/>
                <a:gd name="T30" fmla="*/ 188 w 1036"/>
                <a:gd name="T31" fmla="*/ 72 h 1158"/>
                <a:gd name="T32" fmla="*/ 193 w 1036"/>
                <a:gd name="T33" fmla="*/ 111 h 1158"/>
                <a:gd name="T34" fmla="*/ 214 w 1036"/>
                <a:gd name="T35" fmla="*/ 136 h 1158"/>
                <a:gd name="T36" fmla="*/ 243 w 1036"/>
                <a:gd name="T37" fmla="*/ 126 h 1158"/>
                <a:gd name="T38" fmla="*/ 253 w 1036"/>
                <a:gd name="T39" fmla="*/ 148 h 1158"/>
                <a:gd name="T40" fmla="*/ 243 w 1036"/>
                <a:gd name="T41" fmla="*/ 160 h 1158"/>
                <a:gd name="T42" fmla="*/ 231 w 1036"/>
                <a:gd name="T43" fmla="*/ 168 h 1158"/>
                <a:gd name="T44" fmla="*/ 193 w 1036"/>
                <a:gd name="T45" fmla="*/ 190 h 1158"/>
                <a:gd name="T46" fmla="*/ 205 w 1036"/>
                <a:gd name="T47" fmla="*/ 177 h 1158"/>
                <a:gd name="T48" fmla="*/ 190 w 1036"/>
                <a:gd name="T49" fmla="*/ 177 h 1158"/>
                <a:gd name="T50" fmla="*/ 185 w 1036"/>
                <a:gd name="T51" fmla="*/ 192 h 1158"/>
                <a:gd name="T52" fmla="*/ 169 w 1036"/>
                <a:gd name="T53" fmla="*/ 195 h 1158"/>
                <a:gd name="T54" fmla="*/ 164 w 1036"/>
                <a:gd name="T55" fmla="*/ 200 h 1158"/>
                <a:gd name="T56" fmla="*/ 166 w 1036"/>
                <a:gd name="T57" fmla="*/ 210 h 1158"/>
                <a:gd name="T58" fmla="*/ 169 w 1036"/>
                <a:gd name="T59" fmla="*/ 222 h 1158"/>
                <a:gd name="T60" fmla="*/ 173 w 1036"/>
                <a:gd name="T61" fmla="*/ 225 h 1158"/>
                <a:gd name="T62" fmla="*/ 181 w 1036"/>
                <a:gd name="T63" fmla="*/ 242 h 1158"/>
                <a:gd name="T64" fmla="*/ 188 w 1036"/>
                <a:gd name="T65" fmla="*/ 254 h 1158"/>
                <a:gd name="T66" fmla="*/ 195 w 1036"/>
                <a:gd name="T67" fmla="*/ 264 h 1158"/>
                <a:gd name="T68" fmla="*/ 195 w 1036"/>
                <a:gd name="T69" fmla="*/ 274 h 1158"/>
                <a:gd name="T70" fmla="*/ 181 w 1036"/>
                <a:gd name="T71" fmla="*/ 279 h 1158"/>
                <a:gd name="T72" fmla="*/ 152 w 1036"/>
                <a:gd name="T73" fmla="*/ 262 h 1158"/>
                <a:gd name="T74" fmla="*/ 106 w 1036"/>
                <a:gd name="T75" fmla="*/ 277 h 1158"/>
                <a:gd name="T76" fmla="*/ 164 w 1036"/>
                <a:gd name="T77" fmla="*/ 205 h 1158"/>
                <a:gd name="T78" fmla="*/ 166 w 1036"/>
                <a:gd name="T79" fmla="*/ 213 h 1158"/>
                <a:gd name="T80" fmla="*/ 169 w 1036"/>
                <a:gd name="T81" fmla="*/ 205 h 1158"/>
                <a:gd name="T82" fmla="*/ 169 w 1036"/>
                <a:gd name="T83" fmla="*/ 213 h 1158"/>
                <a:gd name="T84" fmla="*/ 169 w 1036"/>
                <a:gd name="T85" fmla="*/ 207 h 1158"/>
                <a:gd name="T86" fmla="*/ 169 w 1036"/>
                <a:gd name="T87" fmla="*/ 205 h 1158"/>
                <a:gd name="T88" fmla="*/ 171 w 1036"/>
                <a:gd name="T89" fmla="*/ 205 h 1158"/>
                <a:gd name="T90" fmla="*/ 171 w 1036"/>
                <a:gd name="T91" fmla="*/ 198 h 1158"/>
                <a:gd name="T92" fmla="*/ 178 w 1036"/>
                <a:gd name="T93" fmla="*/ 210 h 1158"/>
                <a:gd name="T94" fmla="*/ 181 w 1036"/>
                <a:gd name="T95" fmla="*/ 190 h 1158"/>
                <a:gd name="T96" fmla="*/ 183 w 1036"/>
                <a:gd name="T97" fmla="*/ 207 h 1158"/>
                <a:gd name="T98" fmla="*/ 185 w 1036"/>
                <a:gd name="T99" fmla="*/ 188 h 1158"/>
                <a:gd name="T100" fmla="*/ 188 w 1036"/>
                <a:gd name="T101" fmla="*/ 190 h 1158"/>
                <a:gd name="T102" fmla="*/ 190 w 1036"/>
                <a:gd name="T103" fmla="*/ 183 h 1158"/>
                <a:gd name="T104" fmla="*/ 193 w 1036"/>
                <a:gd name="T105" fmla="*/ 175 h 1158"/>
                <a:gd name="T106" fmla="*/ 195 w 1036"/>
                <a:gd name="T107" fmla="*/ 185 h 1158"/>
                <a:gd name="T108" fmla="*/ 197 w 1036"/>
                <a:gd name="T109" fmla="*/ 170 h 1158"/>
                <a:gd name="T110" fmla="*/ 200 w 1036"/>
                <a:gd name="T111" fmla="*/ 264 h 1158"/>
                <a:gd name="T112" fmla="*/ 200 w 1036"/>
                <a:gd name="T113" fmla="*/ 173 h 1158"/>
                <a:gd name="T114" fmla="*/ 202 w 1036"/>
                <a:gd name="T115" fmla="*/ 170 h 1158"/>
                <a:gd name="T116" fmla="*/ 202 w 1036"/>
                <a:gd name="T117" fmla="*/ 173 h 1158"/>
                <a:gd name="T118" fmla="*/ 200 w 1036"/>
                <a:gd name="T119" fmla="*/ 264 h 1158"/>
                <a:gd name="T120" fmla="*/ 202 w 1036"/>
                <a:gd name="T121" fmla="*/ 175 h 1158"/>
                <a:gd name="T122" fmla="*/ 207 w 1036"/>
                <a:gd name="T123" fmla="*/ 264 h 1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6"/>
                <a:gd name="T187" fmla="*/ 0 h 1158"/>
                <a:gd name="T188" fmla="*/ 1036 w 1036"/>
                <a:gd name="T189" fmla="*/ 1158 h 1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6" h="1158">
                  <a:moveTo>
                    <a:pt x="345" y="1069"/>
                  </a:moveTo>
                  <a:lnTo>
                    <a:pt x="336" y="1060"/>
                  </a:lnTo>
                  <a:lnTo>
                    <a:pt x="326" y="1060"/>
                  </a:lnTo>
                  <a:lnTo>
                    <a:pt x="317" y="1060"/>
                  </a:lnTo>
                  <a:lnTo>
                    <a:pt x="307" y="1050"/>
                  </a:lnTo>
                  <a:lnTo>
                    <a:pt x="297" y="1041"/>
                  </a:lnTo>
                  <a:lnTo>
                    <a:pt x="288" y="1041"/>
                  </a:lnTo>
                  <a:lnTo>
                    <a:pt x="278" y="1041"/>
                  </a:lnTo>
                  <a:lnTo>
                    <a:pt x="278" y="1029"/>
                  </a:lnTo>
                  <a:lnTo>
                    <a:pt x="278" y="1020"/>
                  </a:lnTo>
                  <a:lnTo>
                    <a:pt x="278" y="1010"/>
                  </a:lnTo>
                  <a:lnTo>
                    <a:pt x="269" y="1020"/>
                  </a:lnTo>
                  <a:lnTo>
                    <a:pt x="259" y="1020"/>
                  </a:lnTo>
                  <a:lnTo>
                    <a:pt x="259" y="1010"/>
                  </a:lnTo>
                  <a:lnTo>
                    <a:pt x="249" y="1010"/>
                  </a:lnTo>
                  <a:lnTo>
                    <a:pt x="240" y="1010"/>
                  </a:lnTo>
                  <a:lnTo>
                    <a:pt x="240" y="1000"/>
                  </a:lnTo>
                  <a:lnTo>
                    <a:pt x="249" y="991"/>
                  </a:lnTo>
                  <a:lnTo>
                    <a:pt x="240" y="991"/>
                  </a:lnTo>
                  <a:lnTo>
                    <a:pt x="249" y="981"/>
                  </a:lnTo>
                  <a:lnTo>
                    <a:pt x="249" y="970"/>
                  </a:lnTo>
                  <a:lnTo>
                    <a:pt x="240" y="970"/>
                  </a:lnTo>
                  <a:lnTo>
                    <a:pt x="230" y="970"/>
                  </a:lnTo>
                  <a:lnTo>
                    <a:pt x="221" y="970"/>
                  </a:lnTo>
                  <a:lnTo>
                    <a:pt x="221" y="981"/>
                  </a:lnTo>
                  <a:lnTo>
                    <a:pt x="211" y="981"/>
                  </a:lnTo>
                  <a:lnTo>
                    <a:pt x="201" y="981"/>
                  </a:lnTo>
                  <a:lnTo>
                    <a:pt x="201" y="991"/>
                  </a:lnTo>
                  <a:lnTo>
                    <a:pt x="192" y="981"/>
                  </a:lnTo>
                  <a:lnTo>
                    <a:pt x="182" y="981"/>
                  </a:lnTo>
                  <a:lnTo>
                    <a:pt x="182" y="970"/>
                  </a:lnTo>
                  <a:lnTo>
                    <a:pt x="173" y="970"/>
                  </a:lnTo>
                  <a:lnTo>
                    <a:pt x="182" y="960"/>
                  </a:lnTo>
                  <a:lnTo>
                    <a:pt x="182" y="950"/>
                  </a:lnTo>
                  <a:lnTo>
                    <a:pt x="173" y="950"/>
                  </a:lnTo>
                  <a:lnTo>
                    <a:pt x="163" y="950"/>
                  </a:lnTo>
                  <a:lnTo>
                    <a:pt x="163" y="941"/>
                  </a:lnTo>
                  <a:lnTo>
                    <a:pt x="163" y="931"/>
                  </a:lnTo>
                  <a:lnTo>
                    <a:pt x="163" y="922"/>
                  </a:lnTo>
                  <a:lnTo>
                    <a:pt x="154" y="922"/>
                  </a:lnTo>
                  <a:lnTo>
                    <a:pt x="144" y="922"/>
                  </a:lnTo>
                  <a:lnTo>
                    <a:pt x="144" y="910"/>
                  </a:lnTo>
                  <a:lnTo>
                    <a:pt x="134" y="910"/>
                  </a:lnTo>
                  <a:lnTo>
                    <a:pt x="134" y="901"/>
                  </a:lnTo>
                  <a:lnTo>
                    <a:pt x="125" y="901"/>
                  </a:lnTo>
                  <a:lnTo>
                    <a:pt x="125" y="891"/>
                  </a:lnTo>
                  <a:lnTo>
                    <a:pt x="115" y="891"/>
                  </a:lnTo>
                  <a:lnTo>
                    <a:pt x="106" y="891"/>
                  </a:lnTo>
                  <a:lnTo>
                    <a:pt x="96" y="891"/>
                  </a:lnTo>
                  <a:lnTo>
                    <a:pt x="96" y="881"/>
                  </a:lnTo>
                  <a:lnTo>
                    <a:pt x="96" y="872"/>
                  </a:lnTo>
                  <a:lnTo>
                    <a:pt x="86" y="872"/>
                  </a:lnTo>
                  <a:lnTo>
                    <a:pt x="86" y="862"/>
                  </a:lnTo>
                  <a:lnTo>
                    <a:pt x="77" y="862"/>
                  </a:lnTo>
                  <a:lnTo>
                    <a:pt x="77" y="853"/>
                  </a:lnTo>
                  <a:lnTo>
                    <a:pt x="58" y="872"/>
                  </a:lnTo>
                  <a:lnTo>
                    <a:pt x="48" y="862"/>
                  </a:lnTo>
                  <a:lnTo>
                    <a:pt x="48" y="853"/>
                  </a:lnTo>
                  <a:lnTo>
                    <a:pt x="38" y="853"/>
                  </a:lnTo>
                  <a:lnTo>
                    <a:pt x="38" y="841"/>
                  </a:lnTo>
                  <a:lnTo>
                    <a:pt x="29" y="841"/>
                  </a:lnTo>
                  <a:lnTo>
                    <a:pt x="29" y="831"/>
                  </a:lnTo>
                  <a:lnTo>
                    <a:pt x="38" y="831"/>
                  </a:lnTo>
                  <a:lnTo>
                    <a:pt x="38" y="822"/>
                  </a:lnTo>
                  <a:lnTo>
                    <a:pt x="38" y="812"/>
                  </a:lnTo>
                  <a:lnTo>
                    <a:pt x="38" y="803"/>
                  </a:lnTo>
                  <a:lnTo>
                    <a:pt x="38" y="793"/>
                  </a:lnTo>
                  <a:lnTo>
                    <a:pt x="29" y="793"/>
                  </a:lnTo>
                  <a:lnTo>
                    <a:pt x="29" y="782"/>
                  </a:lnTo>
                  <a:lnTo>
                    <a:pt x="19" y="782"/>
                  </a:lnTo>
                  <a:lnTo>
                    <a:pt x="19" y="793"/>
                  </a:lnTo>
                  <a:lnTo>
                    <a:pt x="19" y="782"/>
                  </a:lnTo>
                  <a:lnTo>
                    <a:pt x="19" y="772"/>
                  </a:lnTo>
                  <a:lnTo>
                    <a:pt x="10" y="772"/>
                  </a:lnTo>
                  <a:lnTo>
                    <a:pt x="0" y="772"/>
                  </a:lnTo>
                  <a:lnTo>
                    <a:pt x="10" y="772"/>
                  </a:lnTo>
                  <a:lnTo>
                    <a:pt x="19" y="772"/>
                  </a:lnTo>
                  <a:lnTo>
                    <a:pt x="19" y="762"/>
                  </a:lnTo>
                  <a:lnTo>
                    <a:pt x="19" y="753"/>
                  </a:lnTo>
                  <a:lnTo>
                    <a:pt x="10" y="734"/>
                  </a:lnTo>
                  <a:lnTo>
                    <a:pt x="10" y="724"/>
                  </a:lnTo>
                  <a:lnTo>
                    <a:pt x="10" y="712"/>
                  </a:lnTo>
                  <a:lnTo>
                    <a:pt x="10" y="703"/>
                  </a:lnTo>
                  <a:lnTo>
                    <a:pt x="10" y="693"/>
                  </a:lnTo>
                  <a:lnTo>
                    <a:pt x="0" y="684"/>
                  </a:lnTo>
                  <a:lnTo>
                    <a:pt x="10" y="674"/>
                  </a:lnTo>
                  <a:lnTo>
                    <a:pt x="29" y="643"/>
                  </a:lnTo>
                  <a:lnTo>
                    <a:pt x="29" y="634"/>
                  </a:lnTo>
                  <a:lnTo>
                    <a:pt x="48" y="615"/>
                  </a:lnTo>
                  <a:lnTo>
                    <a:pt x="58" y="595"/>
                  </a:lnTo>
                  <a:lnTo>
                    <a:pt x="67" y="574"/>
                  </a:lnTo>
                  <a:lnTo>
                    <a:pt x="77" y="555"/>
                  </a:lnTo>
                  <a:lnTo>
                    <a:pt x="86" y="545"/>
                  </a:lnTo>
                  <a:lnTo>
                    <a:pt x="86" y="536"/>
                  </a:lnTo>
                  <a:lnTo>
                    <a:pt x="96" y="536"/>
                  </a:lnTo>
                  <a:lnTo>
                    <a:pt x="106" y="536"/>
                  </a:lnTo>
                  <a:lnTo>
                    <a:pt x="106" y="545"/>
                  </a:lnTo>
                  <a:lnTo>
                    <a:pt x="115" y="545"/>
                  </a:lnTo>
                  <a:lnTo>
                    <a:pt x="115" y="555"/>
                  </a:lnTo>
                  <a:lnTo>
                    <a:pt x="115" y="565"/>
                  </a:lnTo>
                  <a:lnTo>
                    <a:pt x="115" y="574"/>
                  </a:lnTo>
                  <a:lnTo>
                    <a:pt x="106" y="574"/>
                  </a:lnTo>
                  <a:lnTo>
                    <a:pt x="106" y="584"/>
                  </a:lnTo>
                  <a:lnTo>
                    <a:pt x="106" y="595"/>
                  </a:lnTo>
                  <a:lnTo>
                    <a:pt x="96" y="595"/>
                  </a:lnTo>
                  <a:lnTo>
                    <a:pt x="106" y="595"/>
                  </a:lnTo>
                  <a:lnTo>
                    <a:pt x="96" y="605"/>
                  </a:lnTo>
                  <a:lnTo>
                    <a:pt x="106" y="615"/>
                  </a:lnTo>
                  <a:lnTo>
                    <a:pt x="106" y="605"/>
                  </a:lnTo>
                  <a:lnTo>
                    <a:pt x="115" y="615"/>
                  </a:lnTo>
                  <a:lnTo>
                    <a:pt x="125" y="615"/>
                  </a:lnTo>
                  <a:lnTo>
                    <a:pt x="125" y="624"/>
                  </a:lnTo>
                  <a:lnTo>
                    <a:pt x="125" y="634"/>
                  </a:lnTo>
                  <a:lnTo>
                    <a:pt x="134" y="634"/>
                  </a:lnTo>
                  <a:lnTo>
                    <a:pt x="134" y="624"/>
                  </a:lnTo>
                  <a:lnTo>
                    <a:pt x="144" y="624"/>
                  </a:lnTo>
                  <a:lnTo>
                    <a:pt x="144" y="615"/>
                  </a:lnTo>
                  <a:lnTo>
                    <a:pt x="144" y="624"/>
                  </a:lnTo>
                  <a:lnTo>
                    <a:pt x="144" y="634"/>
                  </a:lnTo>
                  <a:lnTo>
                    <a:pt x="154" y="624"/>
                  </a:lnTo>
                  <a:lnTo>
                    <a:pt x="163" y="615"/>
                  </a:lnTo>
                  <a:lnTo>
                    <a:pt x="154" y="615"/>
                  </a:lnTo>
                  <a:lnTo>
                    <a:pt x="163" y="615"/>
                  </a:lnTo>
                  <a:lnTo>
                    <a:pt x="163" y="605"/>
                  </a:lnTo>
                  <a:lnTo>
                    <a:pt x="163" y="615"/>
                  </a:lnTo>
                  <a:lnTo>
                    <a:pt x="173" y="615"/>
                  </a:lnTo>
                  <a:lnTo>
                    <a:pt x="182" y="615"/>
                  </a:lnTo>
                  <a:lnTo>
                    <a:pt x="182" y="605"/>
                  </a:lnTo>
                  <a:lnTo>
                    <a:pt x="192" y="615"/>
                  </a:lnTo>
                  <a:lnTo>
                    <a:pt x="201" y="624"/>
                  </a:lnTo>
                  <a:lnTo>
                    <a:pt x="201" y="615"/>
                  </a:lnTo>
                  <a:lnTo>
                    <a:pt x="211" y="624"/>
                  </a:lnTo>
                  <a:lnTo>
                    <a:pt x="211" y="615"/>
                  </a:lnTo>
                  <a:lnTo>
                    <a:pt x="211" y="605"/>
                  </a:lnTo>
                  <a:lnTo>
                    <a:pt x="221" y="605"/>
                  </a:lnTo>
                  <a:lnTo>
                    <a:pt x="230" y="595"/>
                  </a:lnTo>
                  <a:lnTo>
                    <a:pt x="230" y="584"/>
                  </a:lnTo>
                  <a:lnTo>
                    <a:pt x="230" y="574"/>
                  </a:lnTo>
                  <a:lnTo>
                    <a:pt x="230" y="565"/>
                  </a:lnTo>
                  <a:lnTo>
                    <a:pt x="230" y="555"/>
                  </a:lnTo>
                  <a:lnTo>
                    <a:pt x="230" y="565"/>
                  </a:lnTo>
                  <a:lnTo>
                    <a:pt x="240" y="565"/>
                  </a:lnTo>
                  <a:lnTo>
                    <a:pt x="240" y="555"/>
                  </a:lnTo>
                  <a:lnTo>
                    <a:pt x="230" y="545"/>
                  </a:lnTo>
                  <a:lnTo>
                    <a:pt x="240" y="545"/>
                  </a:lnTo>
                  <a:lnTo>
                    <a:pt x="240" y="536"/>
                  </a:lnTo>
                  <a:lnTo>
                    <a:pt x="249" y="536"/>
                  </a:lnTo>
                  <a:lnTo>
                    <a:pt x="249" y="524"/>
                  </a:lnTo>
                  <a:lnTo>
                    <a:pt x="259" y="515"/>
                  </a:lnTo>
                  <a:lnTo>
                    <a:pt x="259" y="505"/>
                  </a:lnTo>
                  <a:lnTo>
                    <a:pt x="249" y="505"/>
                  </a:lnTo>
                  <a:lnTo>
                    <a:pt x="259" y="496"/>
                  </a:lnTo>
                  <a:lnTo>
                    <a:pt x="259" y="486"/>
                  </a:lnTo>
                  <a:lnTo>
                    <a:pt x="269" y="486"/>
                  </a:lnTo>
                  <a:lnTo>
                    <a:pt x="269" y="476"/>
                  </a:lnTo>
                  <a:lnTo>
                    <a:pt x="278" y="476"/>
                  </a:lnTo>
                  <a:lnTo>
                    <a:pt x="288" y="476"/>
                  </a:lnTo>
                  <a:lnTo>
                    <a:pt x="278" y="476"/>
                  </a:lnTo>
                  <a:lnTo>
                    <a:pt x="278" y="467"/>
                  </a:lnTo>
                  <a:lnTo>
                    <a:pt x="278" y="476"/>
                  </a:lnTo>
                  <a:lnTo>
                    <a:pt x="288" y="476"/>
                  </a:lnTo>
                  <a:lnTo>
                    <a:pt x="288" y="486"/>
                  </a:lnTo>
                  <a:lnTo>
                    <a:pt x="297" y="476"/>
                  </a:lnTo>
                  <a:lnTo>
                    <a:pt x="297" y="486"/>
                  </a:lnTo>
                  <a:lnTo>
                    <a:pt x="297" y="476"/>
                  </a:lnTo>
                  <a:lnTo>
                    <a:pt x="307" y="476"/>
                  </a:lnTo>
                  <a:lnTo>
                    <a:pt x="307" y="467"/>
                  </a:lnTo>
                  <a:lnTo>
                    <a:pt x="317" y="467"/>
                  </a:lnTo>
                  <a:lnTo>
                    <a:pt x="317" y="455"/>
                  </a:lnTo>
                  <a:lnTo>
                    <a:pt x="307" y="446"/>
                  </a:lnTo>
                  <a:lnTo>
                    <a:pt x="307" y="436"/>
                  </a:lnTo>
                  <a:lnTo>
                    <a:pt x="317" y="436"/>
                  </a:lnTo>
                  <a:lnTo>
                    <a:pt x="326" y="436"/>
                  </a:lnTo>
                  <a:lnTo>
                    <a:pt x="336" y="436"/>
                  </a:lnTo>
                  <a:lnTo>
                    <a:pt x="345" y="436"/>
                  </a:lnTo>
                  <a:lnTo>
                    <a:pt x="355" y="426"/>
                  </a:lnTo>
                  <a:lnTo>
                    <a:pt x="355" y="417"/>
                  </a:lnTo>
                  <a:lnTo>
                    <a:pt x="365" y="417"/>
                  </a:lnTo>
                  <a:lnTo>
                    <a:pt x="374" y="417"/>
                  </a:lnTo>
                  <a:lnTo>
                    <a:pt x="384" y="417"/>
                  </a:lnTo>
                  <a:lnTo>
                    <a:pt x="393" y="417"/>
                  </a:lnTo>
                  <a:lnTo>
                    <a:pt x="393" y="426"/>
                  </a:lnTo>
                  <a:lnTo>
                    <a:pt x="393" y="417"/>
                  </a:lnTo>
                  <a:lnTo>
                    <a:pt x="393" y="426"/>
                  </a:lnTo>
                  <a:lnTo>
                    <a:pt x="403" y="436"/>
                  </a:lnTo>
                  <a:lnTo>
                    <a:pt x="403" y="446"/>
                  </a:lnTo>
                  <a:lnTo>
                    <a:pt x="413" y="446"/>
                  </a:lnTo>
                  <a:lnTo>
                    <a:pt x="422" y="446"/>
                  </a:lnTo>
                  <a:lnTo>
                    <a:pt x="422" y="455"/>
                  </a:lnTo>
                  <a:lnTo>
                    <a:pt x="422" y="446"/>
                  </a:lnTo>
                  <a:lnTo>
                    <a:pt x="432" y="446"/>
                  </a:lnTo>
                  <a:lnTo>
                    <a:pt x="441" y="446"/>
                  </a:lnTo>
                  <a:lnTo>
                    <a:pt x="441" y="436"/>
                  </a:lnTo>
                  <a:lnTo>
                    <a:pt x="432" y="417"/>
                  </a:lnTo>
                  <a:lnTo>
                    <a:pt x="432" y="407"/>
                  </a:lnTo>
                  <a:lnTo>
                    <a:pt x="432" y="396"/>
                  </a:lnTo>
                  <a:lnTo>
                    <a:pt x="441" y="396"/>
                  </a:lnTo>
                  <a:lnTo>
                    <a:pt x="441" y="386"/>
                  </a:lnTo>
                  <a:lnTo>
                    <a:pt x="432" y="377"/>
                  </a:lnTo>
                  <a:lnTo>
                    <a:pt x="432" y="367"/>
                  </a:lnTo>
                  <a:lnTo>
                    <a:pt x="441" y="367"/>
                  </a:lnTo>
                  <a:lnTo>
                    <a:pt x="451" y="367"/>
                  </a:lnTo>
                  <a:lnTo>
                    <a:pt x="461" y="357"/>
                  </a:lnTo>
                  <a:lnTo>
                    <a:pt x="470" y="367"/>
                  </a:lnTo>
                  <a:lnTo>
                    <a:pt x="470" y="357"/>
                  </a:lnTo>
                  <a:lnTo>
                    <a:pt x="480" y="357"/>
                  </a:lnTo>
                  <a:lnTo>
                    <a:pt x="489" y="367"/>
                  </a:lnTo>
                  <a:lnTo>
                    <a:pt x="489" y="357"/>
                  </a:lnTo>
                  <a:lnTo>
                    <a:pt x="499" y="357"/>
                  </a:lnTo>
                  <a:lnTo>
                    <a:pt x="518" y="348"/>
                  </a:lnTo>
                  <a:lnTo>
                    <a:pt x="528" y="348"/>
                  </a:lnTo>
                  <a:lnTo>
                    <a:pt x="528" y="338"/>
                  </a:lnTo>
                  <a:lnTo>
                    <a:pt x="537" y="338"/>
                  </a:lnTo>
                  <a:lnTo>
                    <a:pt x="537" y="327"/>
                  </a:lnTo>
                  <a:lnTo>
                    <a:pt x="537" y="317"/>
                  </a:lnTo>
                  <a:lnTo>
                    <a:pt x="547" y="317"/>
                  </a:lnTo>
                  <a:lnTo>
                    <a:pt x="547" y="307"/>
                  </a:lnTo>
                  <a:lnTo>
                    <a:pt x="547" y="298"/>
                  </a:lnTo>
                  <a:lnTo>
                    <a:pt x="537" y="298"/>
                  </a:lnTo>
                  <a:lnTo>
                    <a:pt x="537" y="288"/>
                  </a:lnTo>
                  <a:lnTo>
                    <a:pt x="528" y="288"/>
                  </a:lnTo>
                  <a:lnTo>
                    <a:pt x="528" y="279"/>
                  </a:lnTo>
                  <a:lnTo>
                    <a:pt x="537" y="279"/>
                  </a:lnTo>
                  <a:lnTo>
                    <a:pt x="528" y="279"/>
                  </a:lnTo>
                  <a:lnTo>
                    <a:pt x="528" y="267"/>
                  </a:lnTo>
                  <a:lnTo>
                    <a:pt x="518" y="267"/>
                  </a:lnTo>
                  <a:lnTo>
                    <a:pt x="518" y="258"/>
                  </a:lnTo>
                  <a:lnTo>
                    <a:pt x="518" y="248"/>
                  </a:lnTo>
                  <a:lnTo>
                    <a:pt x="509" y="258"/>
                  </a:lnTo>
                  <a:lnTo>
                    <a:pt x="499" y="258"/>
                  </a:lnTo>
                  <a:lnTo>
                    <a:pt x="499" y="248"/>
                  </a:lnTo>
                  <a:lnTo>
                    <a:pt x="499" y="238"/>
                  </a:lnTo>
                  <a:lnTo>
                    <a:pt x="499" y="229"/>
                  </a:lnTo>
                  <a:lnTo>
                    <a:pt x="480" y="219"/>
                  </a:lnTo>
                  <a:lnTo>
                    <a:pt x="480" y="208"/>
                  </a:lnTo>
                  <a:lnTo>
                    <a:pt x="470" y="208"/>
                  </a:lnTo>
                  <a:lnTo>
                    <a:pt x="470" y="198"/>
                  </a:lnTo>
                  <a:lnTo>
                    <a:pt x="480" y="198"/>
                  </a:lnTo>
                  <a:lnTo>
                    <a:pt x="489" y="198"/>
                  </a:lnTo>
                  <a:lnTo>
                    <a:pt x="499" y="198"/>
                  </a:lnTo>
                  <a:lnTo>
                    <a:pt x="499" y="188"/>
                  </a:lnTo>
                  <a:lnTo>
                    <a:pt x="499" y="179"/>
                  </a:lnTo>
                  <a:lnTo>
                    <a:pt x="499" y="169"/>
                  </a:lnTo>
                  <a:lnTo>
                    <a:pt x="499" y="160"/>
                  </a:lnTo>
                  <a:lnTo>
                    <a:pt x="509" y="150"/>
                  </a:lnTo>
                  <a:lnTo>
                    <a:pt x="518" y="150"/>
                  </a:lnTo>
                  <a:lnTo>
                    <a:pt x="518" y="139"/>
                  </a:lnTo>
                  <a:lnTo>
                    <a:pt x="509" y="139"/>
                  </a:lnTo>
                  <a:lnTo>
                    <a:pt x="509" y="129"/>
                  </a:lnTo>
                  <a:lnTo>
                    <a:pt x="499" y="129"/>
                  </a:lnTo>
                  <a:lnTo>
                    <a:pt x="489" y="129"/>
                  </a:lnTo>
                  <a:lnTo>
                    <a:pt x="489" y="119"/>
                  </a:lnTo>
                  <a:lnTo>
                    <a:pt x="489" y="110"/>
                  </a:lnTo>
                  <a:lnTo>
                    <a:pt x="499" y="110"/>
                  </a:lnTo>
                  <a:lnTo>
                    <a:pt x="509" y="100"/>
                  </a:lnTo>
                  <a:lnTo>
                    <a:pt x="518" y="100"/>
                  </a:lnTo>
                  <a:lnTo>
                    <a:pt x="528" y="100"/>
                  </a:lnTo>
                  <a:lnTo>
                    <a:pt x="537" y="100"/>
                  </a:lnTo>
                  <a:lnTo>
                    <a:pt x="537" y="91"/>
                  </a:lnTo>
                  <a:lnTo>
                    <a:pt x="547" y="91"/>
                  </a:lnTo>
                  <a:lnTo>
                    <a:pt x="557" y="91"/>
                  </a:lnTo>
                  <a:lnTo>
                    <a:pt x="566" y="100"/>
                  </a:lnTo>
                  <a:lnTo>
                    <a:pt x="566" y="91"/>
                  </a:lnTo>
                  <a:lnTo>
                    <a:pt x="566" y="79"/>
                  </a:lnTo>
                  <a:lnTo>
                    <a:pt x="576" y="79"/>
                  </a:lnTo>
                  <a:lnTo>
                    <a:pt x="576" y="69"/>
                  </a:lnTo>
                  <a:lnTo>
                    <a:pt x="585" y="60"/>
                  </a:lnTo>
                  <a:lnTo>
                    <a:pt x="585" y="41"/>
                  </a:lnTo>
                  <a:lnTo>
                    <a:pt x="585" y="31"/>
                  </a:lnTo>
                  <a:lnTo>
                    <a:pt x="585" y="21"/>
                  </a:lnTo>
                  <a:lnTo>
                    <a:pt x="585" y="10"/>
                  </a:lnTo>
                  <a:lnTo>
                    <a:pt x="595" y="10"/>
                  </a:lnTo>
                  <a:lnTo>
                    <a:pt x="605" y="21"/>
                  </a:lnTo>
                  <a:lnTo>
                    <a:pt x="614" y="21"/>
                  </a:lnTo>
                  <a:lnTo>
                    <a:pt x="614" y="31"/>
                  </a:lnTo>
                  <a:lnTo>
                    <a:pt x="624" y="31"/>
                  </a:lnTo>
                  <a:lnTo>
                    <a:pt x="643" y="41"/>
                  </a:lnTo>
                  <a:lnTo>
                    <a:pt x="643" y="50"/>
                  </a:lnTo>
                  <a:lnTo>
                    <a:pt x="643" y="60"/>
                  </a:lnTo>
                  <a:lnTo>
                    <a:pt x="652" y="41"/>
                  </a:lnTo>
                  <a:lnTo>
                    <a:pt x="662" y="41"/>
                  </a:lnTo>
                  <a:lnTo>
                    <a:pt x="662" y="31"/>
                  </a:lnTo>
                  <a:lnTo>
                    <a:pt x="672" y="31"/>
                  </a:lnTo>
                  <a:lnTo>
                    <a:pt x="672" y="41"/>
                  </a:lnTo>
                  <a:lnTo>
                    <a:pt x="681" y="41"/>
                  </a:lnTo>
                  <a:lnTo>
                    <a:pt x="691" y="41"/>
                  </a:lnTo>
                  <a:lnTo>
                    <a:pt x="691" y="31"/>
                  </a:lnTo>
                  <a:lnTo>
                    <a:pt x="700" y="31"/>
                  </a:lnTo>
                  <a:lnTo>
                    <a:pt x="700" y="41"/>
                  </a:lnTo>
                  <a:lnTo>
                    <a:pt x="710" y="41"/>
                  </a:lnTo>
                  <a:lnTo>
                    <a:pt x="720" y="31"/>
                  </a:lnTo>
                  <a:lnTo>
                    <a:pt x="710" y="21"/>
                  </a:lnTo>
                  <a:lnTo>
                    <a:pt x="720" y="21"/>
                  </a:lnTo>
                  <a:lnTo>
                    <a:pt x="729" y="21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58" y="0"/>
                  </a:lnTo>
                  <a:lnTo>
                    <a:pt x="768" y="0"/>
                  </a:lnTo>
                  <a:lnTo>
                    <a:pt x="777" y="0"/>
                  </a:lnTo>
                  <a:lnTo>
                    <a:pt x="787" y="10"/>
                  </a:lnTo>
                  <a:lnTo>
                    <a:pt x="796" y="10"/>
                  </a:lnTo>
                  <a:lnTo>
                    <a:pt x="806" y="10"/>
                  </a:lnTo>
                  <a:lnTo>
                    <a:pt x="816" y="10"/>
                  </a:lnTo>
                  <a:lnTo>
                    <a:pt x="825" y="10"/>
                  </a:lnTo>
                  <a:lnTo>
                    <a:pt x="835" y="10"/>
                  </a:lnTo>
                  <a:lnTo>
                    <a:pt x="844" y="10"/>
                  </a:lnTo>
                  <a:lnTo>
                    <a:pt x="854" y="10"/>
                  </a:lnTo>
                  <a:lnTo>
                    <a:pt x="854" y="21"/>
                  </a:lnTo>
                  <a:lnTo>
                    <a:pt x="864" y="21"/>
                  </a:lnTo>
                  <a:lnTo>
                    <a:pt x="854" y="21"/>
                  </a:lnTo>
                  <a:lnTo>
                    <a:pt x="854" y="31"/>
                  </a:lnTo>
                  <a:lnTo>
                    <a:pt x="864" y="41"/>
                  </a:lnTo>
                  <a:lnTo>
                    <a:pt x="864" y="50"/>
                  </a:lnTo>
                  <a:lnTo>
                    <a:pt x="864" y="60"/>
                  </a:lnTo>
                  <a:lnTo>
                    <a:pt x="854" y="60"/>
                  </a:lnTo>
                  <a:lnTo>
                    <a:pt x="864" y="69"/>
                  </a:lnTo>
                  <a:lnTo>
                    <a:pt x="864" y="79"/>
                  </a:lnTo>
                  <a:lnTo>
                    <a:pt x="854" y="79"/>
                  </a:lnTo>
                  <a:lnTo>
                    <a:pt x="844" y="79"/>
                  </a:lnTo>
                  <a:lnTo>
                    <a:pt x="835" y="79"/>
                  </a:lnTo>
                  <a:lnTo>
                    <a:pt x="835" y="91"/>
                  </a:lnTo>
                  <a:lnTo>
                    <a:pt x="825" y="91"/>
                  </a:lnTo>
                  <a:lnTo>
                    <a:pt x="816" y="100"/>
                  </a:lnTo>
                  <a:lnTo>
                    <a:pt x="816" y="110"/>
                  </a:lnTo>
                  <a:lnTo>
                    <a:pt x="825" y="110"/>
                  </a:lnTo>
                  <a:lnTo>
                    <a:pt x="825" y="119"/>
                  </a:lnTo>
                  <a:lnTo>
                    <a:pt x="835" y="119"/>
                  </a:lnTo>
                  <a:lnTo>
                    <a:pt x="825" y="119"/>
                  </a:lnTo>
                  <a:lnTo>
                    <a:pt x="816" y="119"/>
                  </a:lnTo>
                  <a:lnTo>
                    <a:pt x="806" y="119"/>
                  </a:lnTo>
                  <a:lnTo>
                    <a:pt x="806" y="129"/>
                  </a:lnTo>
                  <a:lnTo>
                    <a:pt x="806" y="119"/>
                  </a:lnTo>
                  <a:lnTo>
                    <a:pt x="796" y="119"/>
                  </a:lnTo>
                  <a:lnTo>
                    <a:pt x="787" y="119"/>
                  </a:lnTo>
                  <a:lnTo>
                    <a:pt x="787" y="129"/>
                  </a:lnTo>
                  <a:lnTo>
                    <a:pt x="777" y="129"/>
                  </a:lnTo>
                  <a:lnTo>
                    <a:pt x="777" y="139"/>
                  </a:lnTo>
                  <a:lnTo>
                    <a:pt x="768" y="139"/>
                  </a:lnTo>
                  <a:lnTo>
                    <a:pt x="768" y="150"/>
                  </a:lnTo>
                  <a:lnTo>
                    <a:pt x="758" y="150"/>
                  </a:lnTo>
                  <a:lnTo>
                    <a:pt x="768" y="160"/>
                  </a:lnTo>
                  <a:lnTo>
                    <a:pt x="748" y="169"/>
                  </a:lnTo>
                  <a:lnTo>
                    <a:pt x="748" y="179"/>
                  </a:lnTo>
                  <a:lnTo>
                    <a:pt x="748" y="188"/>
                  </a:lnTo>
                  <a:lnTo>
                    <a:pt x="739" y="179"/>
                  </a:lnTo>
                  <a:lnTo>
                    <a:pt x="739" y="188"/>
                  </a:lnTo>
                  <a:lnTo>
                    <a:pt x="748" y="188"/>
                  </a:lnTo>
                  <a:lnTo>
                    <a:pt x="739" y="188"/>
                  </a:lnTo>
                  <a:lnTo>
                    <a:pt x="739" y="198"/>
                  </a:lnTo>
                  <a:lnTo>
                    <a:pt x="729" y="198"/>
                  </a:lnTo>
                  <a:lnTo>
                    <a:pt x="729" y="208"/>
                  </a:lnTo>
                  <a:lnTo>
                    <a:pt x="720" y="208"/>
                  </a:lnTo>
                  <a:lnTo>
                    <a:pt x="710" y="208"/>
                  </a:lnTo>
                  <a:lnTo>
                    <a:pt x="710" y="219"/>
                  </a:lnTo>
                  <a:lnTo>
                    <a:pt x="700" y="229"/>
                  </a:lnTo>
                  <a:lnTo>
                    <a:pt x="710" y="229"/>
                  </a:lnTo>
                  <a:lnTo>
                    <a:pt x="710" y="238"/>
                  </a:lnTo>
                  <a:lnTo>
                    <a:pt x="700" y="238"/>
                  </a:lnTo>
                  <a:lnTo>
                    <a:pt x="691" y="238"/>
                  </a:lnTo>
                  <a:lnTo>
                    <a:pt x="691" y="248"/>
                  </a:lnTo>
                  <a:lnTo>
                    <a:pt x="700" y="258"/>
                  </a:lnTo>
                  <a:lnTo>
                    <a:pt x="710" y="258"/>
                  </a:lnTo>
                  <a:lnTo>
                    <a:pt x="710" y="267"/>
                  </a:lnTo>
                  <a:lnTo>
                    <a:pt x="720" y="279"/>
                  </a:lnTo>
                  <a:lnTo>
                    <a:pt x="729" y="279"/>
                  </a:lnTo>
                  <a:lnTo>
                    <a:pt x="739" y="279"/>
                  </a:lnTo>
                  <a:lnTo>
                    <a:pt x="739" y="288"/>
                  </a:lnTo>
                  <a:lnTo>
                    <a:pt x="748" y="288"/>
                  </a:lnTo>
                  <a:lnTo>
                    <a:pt x="748" y="298"/>
                  </a:lnTo>
                  <a:lnTo>
                    <a:pt x="748" y="307"/>
                  </a:lnTo>
                  <a:lnTo>
                    <a:pt x="758" y="307"/>
                  </a:lnTo>
                  <a:lnTo>
                    <a:pt x="758" y="317"/>
                  </a:lnTo>
                  <a:lnTo>
                    <a:pt x="768" y="317"/>
                  </a:lnTo>
                  <a:lnTo>
                    <a:pt x="777" y="327"/>
                  </a:lnTo>
                  <a:lnTo>
                    <a:pt x="777" y="338"/>
                  </a:lnTo>
                  <a:lnTo>
                    <a:pt x="768" y="348"/>
                  </a:lnTo>
                  <a:lnTo>
                    <a:pt x="768" y="357"/>
                  </a:lnTo>
                  <a:lnTo>
                    <a:pt x="758" y="357"/>
                  </a:lnTo>
                  <a:lnTo>
                    <a:pt x="758" y="367"/>
                  </a:lnTo>
                  <a:lnTo>
                    <a:pt x="748" y="367"/>
                  </a:lnTo>
                  <a:lnTo>
                    <a:pt x="748" y="377"/>
                  </a:lnTo>
                  <a:lnTo>
                    <a:pt x="739" y="377"/>
                  </a:lnTo>
                  <a:lnTo>
                    <a:pt x="739" y="386"/>
                  </a:lnTo>
                  <a:lnTo>
                    <a:pt x="739" y="396"/>
                  </a:lnTo>
                  <a:lnTo>
                    <a:pt x="748" y="396"/>
                  </a:lnTo>
                  <a:lnTo>
                    <a:pt x="748" y="407"/>
                  </a:lnTo>
                  <a:lnTo>
                    <a:pt x="748" y="417"/>
                  </a:lnTo>
                  <a:lnTo>
                    <a:pt x="748" y="436"/>
                  </a:lnTo>
                  <a:lnTo>
                    <a:pt x="748" y="446"/>
                  </a:lnTo>
                  <a:lnTo>
                    <a:pt x="758" y="446"/>
                  </a:lnTo>
                  <a:lnTo>
                    <a:pt x="768" y="446"/>
                  </a:lnTo>
                  <a:lnTo>
                    <a:pt x="768" y="455"/>
                  </a:lnTo>
                  <a:lnTo>
                    <a:pt x="777" y="467"/>
                  </a:lnTo>
                  <a:lnTo>
                    <a:pt x="787" y="467"/>
                  </a:lnTo>
                  <a:lnTo>
                    <a:pt x="787" y="476"/>
                  </a:lnTo>
                  <a:lnTo>
                    <a:pt x="796" y="476"/>
                  </a:lnTo>
                  <a:lnTo>
                    <a:pt x="787" y="476"/>
                  </a:lnTo>
                  <a:lnTo>
                    <a:pt x="787" y="486"/>
                  </a:lnTo>
                  <a:lnTo>
                    <a:pt x="796" y="486"/>
                  </a:lnTo>
                  <a:lnTo>
                    <a:pt x="796" y="496"/>
                  </a:lnTo>
                  <a:lnTo>
                    <a:pt x="796" y="505"/>
                  </a:lnTo>
                  <a:lnTo>
                    <a:pt x="806" y="505"/>
                  </a:lnTo>
                  <a:lnTo>
                    <a:pt x="806" y="515"/>
                  </a:lnTo>
                  <a:lnTo>
                    <a:pt x="806" y="524"/>
                  </a:lnTo>
                  <a:lnTo>
                    <a:pt x="816" y="524"/>
                  </a:lnTo>
                  <a:lnTo>
                    <a:pt x="816" y="536"/>
                  </a:lnTo>
                  <a:lnTo>
                    <a:pt x="825" y="524"/>
                  </a:lnTo>
                  <a:lnTo>
                    <a:pt x="825" y="515"/>
                  </a:lnTo>
                  <a:lnTo>
                    <a:pt x="835" y="524"/>
                  </a:lnTo>
                  <a:lnTo>
                    <a:pt x="835" y="515"/>
                  </a:lnTo>
                  <a:lnTo>
                    <a:pt x="835" y="524"/>
                  </a:lnTo>
                  <a:lnTo>
                    <a:pt x="844" y="524"/>
                  </a:lnTo>
                  <a:lnTo>
                    <a:pt x="844" y="536"/>
                  </a:lnTo>
                  <a:lnTo>
                    <a:pt x="854" y="545"/>
                  </a:lnTo>
                  <a:lnTo>
                    <a:pt x="864" y="536"/>
                  </a:lnTo>
                  <a:lnTo>
                    <a:pt x="864" y="524"/>
                  </a:lnTo>
                  <a:lnTo>
                    <a:pt x="873" y="524"/>
                  </a:lnTo>
                  <a:lnTo>
                    <a:pt x="873" y="515"/>
                  </a:lnTo>
                  <a:lnTo>
                    <a:pt x="883" y="515"/>
                  </a:lnTo>
                  <a:lnTo>
                    <a:pt x="892" y="515"/>
                  </a:lnTo>
                  <a:lnTo>
                    <a:pt x="892" y="505"/>
                  </a:lnTo>
                  <a:lnTo>
                    <a:pt x="892" y="496"/>
                  </a:lnTo>
                  <a:lnTo>
                    <a:pt x="902" y="496"/>
                  </a:lnTo>
                  <a:lnTo>
                    <a:pt x="902" y="505"/>
                  </a:lnTo>
                  <a:lnTo>
                    <a:pt x="912" y="505"/>
                  </a:lnTo>
                  <a:lnTo>
                    <a:pt x="912" y="515"/>
                  </a:lnTo>
                  <a:lnTo>
                    <a:pt x="921" y="505"/>
                  </a:lnTo>
                  <a:lnTo>
                    <a:pt x="931" y="505"/>
                  </a:lnTo>
                  <a:lnTo>
                    <a:pt x="940" y="505"/>
                  </a:lnTo>
                  <a:lnTo>
                    <a:pt x="940" y="515"/>
                  </a:lnTo>
                  <a:lnTo>
                    <a:pt x="940" y="524"/>
                  </a:lnTo>
                  <a:lnTo>
                    <a:pt x="940" y="515"/>
                  </a:lnTo>
                  <a:lnTo>
                    <a:pt x="950" y="515"/>
                  </a:lnTo>
                  <a:lnTo>
                    <a:pt x="960" y="515"/>
                  </a:lnTo>
                  <a:lnTo>
                    <a:pt x="960" y="524"/>
                  </a:lnTo>
                  <a:lnTo>
                    <a:pt x="969" y="515"/>
                  </a:lnTo>
                  <a:lnTo>
                    <a:pt x="969" y="505"/>
                  </a:lnTo>
                  <a:lnTo>
                    <a:pt x="979" y="505"/>
                  </a:lnTo>
                  <a:lnTo>
                    <a:pt x="979" y="515"/>
                  </a:lnTo>
                  <a:lnTo>
                    <a:pt x="988" y="515"/>
                  </a:lnTo>
                  <a:lnTo>
                    <a:pt x="988" y="524"/>
                  </a:lnTo>
                  <a:lnTo>
                    <a:pt x="988" y="515"/>
                  </a:lnTo>
                  <a:lnTo>
                    <a:pt x="979" y="515"/>
                  </a:lnTo>
                  <a:lnTo>
                    <a:pt x="979" y="524"/>
                  </a:lnTo>
                  <a:lnTo>
                    <a:pt x="988" y="524"/>
                  </a:lnTo>
                  <a:lnTo>
                    <a:pt x="979" y="536"/>
                  </a:lnTo>
                  <a:lnTo>
                    <a:pt x="988" y="536"/>
                  </a:lnTo>
                  <a:lnTo>
                    <a:pt x="988" y="545"/>
                  </a:lnTo>
                  <a:lnTo>
                    <a:pt x="998" y="545"/>
                  </a:lnTo>
                  <a:lnTo>
                    <a:pt x="998" y="555"/>
                  </a:lnTo>
                  <a:lnTo>
                    <a:pt x="988" y="555"/>
                  </a:lnTo>
                  <a:lnTo>
                    <a:pt x="998" y="555"/>
                  </a:lnTo>
                  <a:lnTo>
                    <a:pt x="988" y="555"/>
                  </a:lnTo>
                  <a:lnTo>
                    <a:pt x="998" y="565"/>
                  </a:lnTo>
                  <a:lnTo>
                    <a:pt x="998" y="574"/>
                  </a:lnTo>
                  <a:lnTo>
                    <a:pt x="998" y="565"/>
                  </a:lnTo>
                  <a:lnTo>
                    <a:pt x="1008" y="565"/>
                  </a:lnTo>
                  <a:lnTo>
                    <a:pt x="1008" y="574"/>
                  </a:lnTo>
                  <a:lnTo>
                    <a:pt x="1008" y="584"/>
                  </a:lnTo>
                  <a:lnTo>
                    <a:pt x="1008" y="595"/>
                  </a:lnTo>
                  <a:lnTo>
                    <a:pt x="1017" y="595"/>
                  </a:lnTo>
                  <a:lnTo>
                    <a:pt x="1008" y="595"/>
                  </a:lnTo>
                  <a:lnTo>
                    <a:pt x="1017" y="605"/>
                  </a:lnTo>
                  <a:lnTo>
                    <a:pt x="1017" y="615"/>
                  </a:lnTo>
                  <a:lnTo>
                    <a:pt x="1027" y="615"/>
                  </a:lnTo>
                  <a:lnTo>
                    <a:pt x="1027" y="624"/>
                  </a:lnTo>
                  <a:lnTo>
                    <a:pt x="1036" y="624"/>
                  </a:lnTo>
                  <a:lnTo>
                    <a:pt x="1036" y="634"/>
                  </a:lnTo>
                  <a:lnTo>
                    <a:pt x="1027" y="634"/>
                  </a:lnTo>
                  <a:lnTo>
                    <a:pt x="1017" y="634"/>
                  </a:lnTo>
                  <a:lnTo>
                    <a:pt x="1008" y="634"/>
                  </a:lnTo>
                  <a:lnTo>
                    <a:pt x="998" y="634"/>
                  </a:lnTo>
                  <a:lnTo>
                    <a:pt x="988" y="634"/>
                  </a:lnTo>
                  <a:lnTo>
                    <a:pt x="988" y="624"/>
                  </a:lnTo>
                  <a:lnTo>
                    <a:pt x="979" y="624"/>
                  </a:lnTo>
                  <a:lnTo>
                    <a:pt x="988" y="624"/>
                  </a:lnTo>
                  <a:lnTo>
                    <a:pt x="988" y="634"/>
                  </a:lnTo>
                  <a:lnTo>
                    <a:pt x="979" y="634"/>
                  </a:lnTo>
                  <a:lnTo>
                    <a:pt x="988" y="634"/>
                  </a:lnTo>
                  <a:lnTo>
                    <a:pt x="979" y="643"/>
                  </a:lnTo>
                  <a:lnTo>
                    <a:pt x="969" y="643"/>
                  </a:lnTo>
                  <a:lnTo>
                    <a:pt x="960" y="643"/>
                  </a:lnTo>
                  <a:lnTo>
                    <a:pt x="969" y="643"/>
                  </a:lnTo>
                  <a:lnTo>
                    <a:pt x="979" y="643"/>
                  </a:lnTo>
                  <a:lnTo>
                    <a:pt x="969" y="634"/>
                  </a:lnTo>
                  <a:lnTo>
                    <a:pt x="969" y="624"/>
                  </a:lnTo>
                  <a:lnTo>
                    <a:pt x="969" y="634"/>
                  </a:lnTo>
                  <a:lnTo>
                    <a:pt x="979" y="634"/>
                  </a:lnTo>
                  <a:lnTo>
                    <a:pt x="969" y="634"/>
                  </a:lnTo>
                  <a:lnTo>
                    <a:pt x="979" y="634"/>
                  </a:lnTo>
                  <a:lnTo>
                    <a:pt x="969" y="634"/>
                  </a:lnTo>
                  <a:lnTo>
                    <a:pt x="969" y="624"/>
                  </a:lnTo>
                  <a:lnTo>
                    <a:pt x="960" y="624"/>
                  </a:lnTo>
                  <a:lnTo>
                    <a:pt x="950" y="624"/>
                  </a:lnTo>
                  <a:lnTo>
                    <a:pt x="960" y="624"/>
                  </a:lnTo>
                  <a:lnTo>
                    <a:pt x="960" y="634"/>
                  </a:lnTo>
                  <a:lnTo>
                    <a:pt x="950" y="634"/>
                  </a:lnTo>
                  <a:lnTo>
                    <a:pt x="950" y="643"/>
                  </a:lnTo>
                  <a:lnTo>
                    <a:pt x="960" y="643"/>
                  </a:lnTo>
                  <a:lnTo>
                    <a:pt x="950" y="653"/>
                  </a:lnTo>
                  <a:lnTo>
                    <a:pt x="940" y="664"/>
                  </a:lnTo>
                  <a:lnTo>
                    <a:pt x="940" y="653"/>
                  </a:lnTo>
                  <a:lnTo>
                    <a:pt x="940" y="664"/>
                  </a:lnTo>
                  <a:lnTo>
                    <a:pt x="931" y="664"/>
                  </a:lnTo>
                  <a:lnTo>
                    <a:pt x="931" y="674"/>
                  </a:lnTo>
                  <a:lnTo>
                    <a:pt x="921" y="674"/>
                  </a:lnTo>
                  <a:lnTo>
                    <a:pt x="912" y="684"/>
                  </a:lnTo>
                  <a:lnTo>
                    <a:pt x="902" y="684"/>
                  </a:lnTo>
                  <a:lnTo>
                    <a:pt x="902" y="693"/>
                  </a:lnTo>
                  <a:lnTo>
                    <a:pt x="892" y="693"/>
                  </a:lnTo>
                  <a:lnTo>
                    <a:pt x="902" y="693"/>
                  </a:lnTo>
                  <a:lnTo>
                    <a:pt x="892" y="693"/>
                  </a:lnTo>
                  <a:lnTo>
                    <a:pt x="892" y="703"/>
                  </a:lnTo>
                  <a:lnTo>
                    <a:pt x="883" y="703"/>
                  </a:lnTo>
                  <a:lnTo>
                    <a:pt x="873" y="703"/>
                  </a:lnTo>
                  <a:lnTo>
                    <a:pt x="873" y="712"/>
                  </a:lnTo>
                  <a:lnTo>
                    <a:pt x="864" y="712"/>
                  </a:lnTo>
                  <a:lnTo>
                    <a:pt x="854" y="712"/>
                  </a:lnTo>
                  <a:lnTo>
                    <a:pt x="854" y="724"/>
                  </a:lnTo>
                  <a:lnTo>
                    <a:pt x="844" y="724"/>
                  </a:lnTo>
                  <a:lnTo>
                    <a:pt x="835" y="724"/>
                  </a:lnTo>
                  <a:lnTo>
                    <a:pt x="835" y="734"/>
                  </a:lnTo>
                  <a:lnTo>
                    <a:pt x="825" y="734"/>
                  </a:lnTo>
                  <a:lnTo>
                    <a:pt x="816" y="734"/>
                  </a:lnTo>
                  <a:lnTo>
                    <a:pt x="806" y="743"/>
                  </a:lnTo>
                  <a:lnTo>
                    <a:pt x="796" y="753"/>
                  </a:lnTo>
                  <a:lnTo>
                    <a:pt x="787" y="753"/>
                  </a:lnTo>
                  <a:lnTo>
                    <a:pt x="777" y="753"/>
                  </a:lnTo>
                  <a:lnTo>
                    <a:pt x="768" y="762"/>
                  </a:lnTo>
                  <a:lnTo>
                    <a:pt x="758" y="762"/>
                  </a:lnTo>
                  <a:lnTo>
                    <a:pt x="758" y="772"/>
                  </a:lnTo>
                  <a:lnTo>
                    <a:pt x="768" y="772"/>
                  </a:lnTo>
                  <a:lnTo>
                    <a:pt x="758" y="772"/>
                  </a:lnTo>
                  <a:lnTo>
                    <a:pt x="758" y="762"/>
                  </a:lnTo>
                  <a:lnTo>
                    <a:pt x="758" y="753"/>
                  </a:lnTo>
                  <a:lnTo>
                    <a:pt x="768" y="753"/>
                  </a:lnTo>
                  <a:lnTo>
                    <a:pt x="777" y="753"/>
                  </a:lnTo>
                  <a:lnTo>
                    <a:pt x="777" y="743"/>
                  </a:lnTo>
                  <a:lnTo>
                    <a:pt x="787" y="743"/>
                  </a:lnTo>
                  <a:lnTo>
                    <a:pt x="777" y="743"/>
                  </a:lnTo>
                  <a:lnTo>
                    <a:pt x="768" y="743"/>
                  </a:lnTo>
                  <a:lnTo>
                    <a:pt x="777" y="743"/>
                  </a:lnTo>
                  <a:lnTo>
                    <a:pt x="777" y="734"/>
                  </a:lnTo>
                  <a:lnTo>
                    <a:pt x="787" y="724"/>
                  </a:lnTo>
                  <a:lnTo>
                    <a:pt x="796" y="724"/>
                  </a:lnTo>
                  <a:lnTo>
                    <a:pt x="806" y="724"/>
                  </a:lnTo>
                  <a:lnTo>
                    <a:pt x="796" y="724"/>
                  </a:lnTo>
                  <a:lnTo>
                    <a:pt x="796" y="712"/>
                  </a:lnTo>
                  <a:lnTo>
                    <a:pt x="806" y="712"/>
                  </a:lnTo>
                  <a:lnTo>
                    <a:pt x="816" y="712"/>
                  </a:lnTo>
                  <a:lnTo>
                    <a:pt x="816" y="703"/>
                  </a:lnTo>
                  <a:lnTo>
                    <a:pt x="816" y="712"/>
                  </a:lnTo>
                  <a:lnTo>
                    <a:pt x="816" y="703"/>
                  </a:lnTo>
                  <a:lnTo>
                    <a:pt x="825" y="703"/>
                  </a:lnTo>
                  <a:lnTo>
                    <a:pt x="825" y="693"/>
                  </a:lnTo>
                  <a:lnTo>
                    <a:pt x="816" y="693"/>
                  </a:lnTo>
                  <a:lnTo>
                    <a:pt x="806" y="703"/>
                  </a:lnTo>
                  <a:lnTo>
                    <a:pt x="816" y="703"/>
                  </a:lnTo>
                  <a:lnTo>
                    <a:pt x="806" y="703"/>
                  </a:lnTo>
                  <a:lnTo>
                    <a:pt x="806" y="693"/>
                  </a:lnTo>
                  <a:lnTo>
                    <a:pt x="806" y="703"/>
                  </a:lnTo>
                  <a:lnTo>
                    <a:pt x="816" y="693"/>
                  </a:lnTo>
                  <a:lnTo>
                    <a:pt x="816" y="684"/>
                  </a:lnTo>
                  <a:lnTo>
                    <a:pt x="806" y="674"/>
                  </a:lnTo>
                  <a:lnTo>
                    <a:pt x="796" y="674"/>
                  </a:lnTo>
                  <a:lnTo>
                    <a:pt x="796" y="684"/>
                  </a:lnTo>
                  <a:lnTo>
                    <a:pt x="787" y="684"/>
                  </a:lnTo>
                  <a:lnTo>
                    <a:pt x="777" y="684"/>
                  </a:lnTo>
                  <a:lnTo>
                    <a:pt x="768" y="693"/>
                  </a:lnTo>
                  <a:lnTo>
                    <a:pt x="768" y="703"/>
                  </a:lnTo>
                  <a:lnTo>
                    <a:pt x="758" y="703"/>
                  </a:lnTo>
                  <a:lnTo>
                    <a:pt x="768" y="712"/>
                  </a:lnTo>
                  <a:lnTo>
                    <a:pt x="758" y="712"/>
                  </a:lnTo>
                  <a:lnTo>
                    <a:pt x="758" y="703"/>
                  </a:lnTo>
                  <a:lnTo>
                    <a:pt x="758" y="712"/>
                  </a:lnTo>
                  <a:lnTo>
                    <a:pt x="748" y="712"/>
                  </a:lnTo>
                  <a:lnTo>
                    <a:pt x="758" y="712"/>
                  </a:lnTo>
                  <a:lnTo>
                    <a:pt x="748" y="712"/>
                  </a:lnTo>
                  <a:lnTo>
                    <a:pt x="739" y="712"/>
                  </a:lnTo>
                  <a:lnTo>
                    <a:pt x="729" y="724"/>
                  </a:lnTo>
                  <a:lnTo>
                    <a:pt x="729" y="734"/>
                  </a:lnTo>
                  <a:lnTo>
                    <a:pt x="720" y="734"/>
                  </a:lnTo>
                  <a:lnTo>
                    <a:pt x="710" y="734"/>
                  </a:lnTo>
                  <a:lnTo>
                    <a:pt x="710" y="743"/>
                  </a:lnTo>
                  <a:lnTo>
                    <a:pt x="710" y="734"/>
                  </a:lnTo>
                  <a:lnTo>
                    <a:pt x="710" y="743"/>
                  </a:lnTo>
                  <a:lnTo>
                    <a:pt x="700" y="743"/>
                  </a:lnTo>
                  <a:lnTo>
                    <a:pt x="710" y="743"/>
                  </a:lnTo>
                  <a:lnTo>
                    <a:pt x="700" y="743"/>
                  </a:lnTo>
                  <a:lnTo>
                    <a:pt x="700" y="753"/>
                  </a:lnTo>
                  <a:lnTo>
                    <a:pt x="710" y="753"/>
                  </a:lnTo>
                  <a:lnTo>
                    <a:pt x="710" y="762"/>
                  </a:lnTo>
                  <a:lnTo>
                    <a:pt x="720" y="762"/>
                  </a:lnTo>
                  <a:lnTo>
                    <a:pt x="720" y="753"/>
                  </a:lnTo>
                  <a:lnTo>
                    <a:pt x="720" y="762"/>
                  </a:lnTo>
                  <a:lnTo>
                    <a:pt x="729" y="762"/>
                  </a:lnTo>
                  <a:lnTo>
                    <a:pt x="729" y="772"/>
                  </a:lnTo>
                  <a:lnTo>
                    <a:pt x="739" y="772"/>
                  </a:lnTo>
                  <a:lnTo>
                    <a:pt x="729" y="772"/>
                  </a:lnTo>
                  <a:lnTo>
                    <a:pt x="729" y="762"/>
                  </a:lnTo>
                  <a:lnTo>
                    <a:pt x="729" y="772"/>
                  </a:lnTo>
                  <a:lnTo>
                    <a:pt x="720" y="772"/>
                  </a:lnTo>
                  <a:lnTo>
                    <a:pt x="710" y="772"/>
                  </a:lnTo>
                  <a:lnTo>
                    <a:pt x="710" y="762"/>
                  </a:lnTo>
                  <a:lnTo>
                    <a:pt x="700" y="753"/>
                  </a:lnTo>
                  <a:lnTo>
                    <a:pt x="691" y="753"/>
                  </a:lnTo>
                  <a:lnTo>
                    <a:pt x="700" y="753"/>
                  </a:lnTo>
                  <a:lnTo>
                    <a:pt x="691" y="753"/>
                  </a:lnTo>
                  <a:lnTo>
                    <a:pt x="681" y="743"/>
                  </a:lnTo>
                  <a:lnTo>
                    <a:pt x="681" y="753"/>
                  </a:lnTo>
                  <a:lnTo>
                    <a:pt x="691" y="753"/>
                  </a:lnTo>
                  <a:lnTo>
                    <a:pt x="681" y="753"/>
                  </a:lnTo>
                  <a:lnTo>
                    <a:pt x="691" y="753"/>
                  </a:lnTo>
                  <a:lnTo>
                    <a:pt x="681" y="753"/>
                  </a:lnTo>
                  <a:lnTo>
                    <a:pt x="691" y="762"/>
                  </a:lnTo>
                  <a:lnTo>
                    <a:pt x="681" y="762"/>
                  </a:lnTo>
                  <a:lnTo>
                    <a:pt x="691" y="762"/>
                  </a:lnTo>
                  <a:lnTo>
                    <a:pt x="691" y="772"/>
                  </a:lnTo>
                  <a:lnTo>
                    <a:pt x="691" y="782"/>
                  </a:lnTo>
                  <a:lnTo>
                    <a:pt x="681" y="782"/>
                  </a:lnTo>
                  <a:lnTo>
                    <a:pt x="672" y="782"/>
                  </a:lnTo>
                  <a:lnTo>
                    <a:pt x="681" y="782"/>
                  </a:lnTo>
                  <a:lnTo>
                    <a:pt x="691" y="782"/>
                  </a:lnTo>
                  <a:lnTo>
                    <a:pt x="681" y="782"/>
                  </a:lnTo>
                  <a:lnTo>
                    <a:pt x="672" y="782"/>
                  </a:lnTo>
                  <a:lnTo>
                    <a:pt x="672" y="793"/>
                  </a:lnTo>
                  <a:lnTo>
                    <a:pt x="662" y="793"/>
                  </a:lnTo>
                  <a:lnTo>
                    <a:pt x="662" y="803"/>
                  </a:lnTo>
                  <a:lnTo>
                    <a:pt x="662" y="793"/>
                  </a:lnTo>
                  <a:lnTo>
                    <a:pt x="662" y="803"/>
                  </a:lnTo>
                  <a:lnTo>
                    <a:pt x="662" y="793"/>
                  </a:lnTo>
                  <a:lnTo>
                    <a:pt x="662" y="803"/>
                  </a:lnTo>
                  <a:lnTo>
                    <a:pt x="662" y="793"/>
                  </a:lnTo>
                  <a:lnTo>
                    <a:pt x="662" y="782"/>
                  </a:lnTo>
                  <a:lnTo>
                    <a:pt x="652" y="793"/>
                  </a:lnTo>
                  <a:lnTo>
                    <a:pt x="652" y="803"/>
                  </a:lnTo>
                  <a:lnTo>
                    <a:pt x="662" y="803"/>
                  </a:lnTo>
                  <a:lnTo>
                    <a:pt x="662" y="812"/>
                  </a:lnTo>
                  <a:lnTo>
                    <a:pt x="652" y="812"/>
                  </a:lnTo>
                  <a:lnTo>
                    <a:pt x="652" y="803"/>
                  </a:lnTo>
                  <a:lnTo>
                    <a:pt x="643" y="803"/>
                  </a:lnTo>
                  <a:lnTo>
                    <a:pt x="643" y="793"/>
                  </a:lnTo>
                  <a:lnTo>
                    <a:pt x="643" y="803"/>
                  </a:lnTo>
                  <a:lnTo>
                    <a:pt x="652" y="803"/>
                  </a:lnTo>
                  <a:lnTo>
                    <a:pt x="643" y="812"/>
                  </a:lnTo>
                  <a:lnTo>
                    <a:pt x="643" y="803"/>
                  </a:lnTo>
                  <a:lnTo>
                    <a:pt x="643" y="812"/>
                  </a:lnTo>
                  <a:lnTo>
                    <a:pt x="652" y="812"/>
                  </a:lnTo>
                  <a:lnTo>
                    <a:pt x="652" y="822"/>
                  </a:lnTo>
                  <a:lnTo>
                    <a:pt x="652" y="812"/>
                  </a:lnTo>
                  <a:lnTo>
                    <a:pt x="643" y="812"/>
                  </a:lnTo>
                  <a:lnTo>
                    <a:pt x="643" y="822"/>
                  </a:lnTo>
                  <a:lnTo>
                    <a:pt x="652" y="822"/>
                  </a:lnTo>
                  <a:lnTo>
                    <a:pt x="643" y="831"/>
                  </a:lnTo>
                  <a:lnTo>
                    <a:pt x="643" y="822"/>
                  </a:lnTo>
                  <a:lnTo>
                    <a:pt x="643" y="831"/>
                  </a:lnTo>
                  <a:lnTo>
                    <a:pt x="652" y="831"/>
                  </a:lnTo>
                  <a:lnTo>
                    <a:pt x="643" y="831"/>
                  </a:lnTo>
                  <a:lnTo>
                    <a:pt x="643" y="841"/>
                  </a:lnTo>
                  <a:lnTo>
                    <a:pt x="652" y="841"/>
                  </a:lnTo>
                  <a:lnTo>
                    <a:pt x="652" y="831"/>
                  </a:lnTo>
                  <a:lnTo>
                    <a:pt x="652" y="841"/>
                  </a:lnTo>
                  <a:lnTo>
                    <a:pt x="652" y="831"/>
                  </a:lnTo>
                  <a:lnTo>
                    <a:pt x="652" y="841"/>
                  </a:lnTo>
                  <a:lnTo>
                    <a:pt x="662" y="841"/>
                  </a:lnTo>
                  <a:lnTo>
                    <a:pt x="662" y="831"/>
                  </a:lnTo>
                  <a:lnTo>
                    <a:pt x="662" y="841"/>
                  </a:lnTo>
                  <a:lnTo>
                    <a:pt x="652" y="841"/>
                  </a:lnTo>
                  <a:lnTo>
                    <a:pt x="652" y="853"/>
                  </a:lnTo>
                  <a:lnTo>
                    <a:pt x="652" y="862"/>
                  </a:lnTo>
                  <a:lnTo>
                    <a:pt x="643" y="862"/>
                  </a:lnTo>
                  <a:lnTo>
                    <a:pt x="652" y="862"/>
                  </a:lnTo>
                  <a:lnTo>
                    <a:pt x="652" y="872"/>
                  </a:lnTo>
                  <a:lnTo>
                    <a:pt x="652" y="862"/>
                  </a:lnTo>
                  <a:lnTo>
                    <a:pt x="643" y="872"/>
                  </a:lnTo>
                  <a:lnTo>
                    <a:pt x="652" y="872"/>
                  </a:lnTo>
                  <a:lnTo>
                    <a:pt x="652" y="881"/>
                  </a:lnTo>
                  <a:lnTo>
                    <a:pt x="652" y="872"/>
                  </a:lnTo>
                  <a:lnTo>
                    <a:pt x="652" y="881"/>
                  </a:lnTo>
                  <a:lnTo>
                    <a:pt x="662" y="881"/>
                  </a:lnTo>
                  <a:lnTo>
                    <a:pt x="662" y="872"/>
                  </a:lnTo>
                  <a:lnTo>
                    <a:pt x="672" y="872"/>
                  </a:lnTo>
                  <a:lnTo>
                    <a:pt x="681" y="872"/>
                  </a:lnTo>
                  <a:lnTo>
                    <a:pt x="672" y="872"/>
                  </a:lnTo>
                  <a:lnTo>
                    <a:pt x="672" y="881"/>
                  </a:lnTo>
                  <a:lnTo>
                    <a:pt x="681" y="881"/>
                  </a:lnTo>
                  <a:lnTo>
                    <a:pt x="681" y="891"/>
                  </a:lnTo>
                  <a:lnTo>
                    <a:pt x="681" y="881"/>
                  </a:lnTo>
                  <a:lnTo>
                    <a:pt x="681" y="891"/>
                  </a:lnTo>
                  <a:lnTo>
                    <a:pt x="672" y="891"/>
                  </a:lnTo>
                  <a:lnTo>
                    <a:pt x="672" y="901"/>
                  </a:lnTo>
                  <a:lnTo>
                    <a:pt x="672" y="891"/>
                  </a:lnTo>
                  <a:lnTo>
                    <a:pt x="672" y="901"/>
                  </a:lnTo>
                  <a:lnTo>
                    <a:pt x="681" y="901"/>
                  </a:lnTo>
                  <a:lnTo>
                    <a:pt x="672" y="901"/>
                  </a:lnTo>
                  <a:lnTo>
                    <a:pt x="681" y="901"/>
                  </a:lnTo>
                  <a:lnTo>
                    <a:pt x="672" y="901"/>
                  </a:lnTo>
                  <a:lnTo>
                    <a:pt x="681" y="901"/>
                  </a:lnTo>
                  <a:lnTo>
                    <a:pt x="681" y="910"/>
                  </a:lnTo>
                  <a:lnTo>
                    <a:pt x="672" y="910"/>
                  </a:lnTo>
                  <a:lnTo>
                    <a:pt x="681" y="910"/>
                  </a:lnTo>
                  <a:lnTo>
                    <a:pt x="681" y="922"/>
                  </a:lnTo>
                  <a:lnTo>
                    <a:pt x="691" y="922"/>
                  </a:lnTo>
                  <a:lnTo>
                    <a:pt x="700" y="922"/>
                  </a:lnTo>
                  <a:lnTo>
                    <a:pt x="700" y="910"/>
                  </a:lnTo>
                  <a:lnTo>
                    <a:pt x="700" y="901"/>
                  </a:lnTo>
                  <a:lnTo>
                    <a:pt x="710" y="901"/>
                  </a:lnTo>
                  <a:lnTo>
                    <a:pt x="700" y="901"/>
                  </a:lnTo>
                  <a:lnTo>
                    <a:pt x="700" y="910"/>
                  </a:lnTo>
                  <a:lnTo>
                    <a:pt x="700" y="922"/>
                  </a:lnTo>
                  <a:lnTo>
                    <a:pt x="700" y="910"/>
                  </a:lnTo>
                  <a:lnTo>
                    <a:pt x="691" y="910"/>
                  </a:lnTo>
                  <a:lnTo>
                    <a:pt x="691" y="901"/>
                  </a:lnTo>
                  <a:lnTo>
                    <a:pt x="700" y="901"/>
                  </a:lnTo>
                  <a:lnTo>
                    <a:pt x="700" y="910"/>
                  </a:lnTo>
                  <a:lnTo>
                    <a:pt x="700" y="901"/>
                  </a:lnTo>
                  <a:lnTo>
                    <a:pt x="710" y="901"/>
                  </a:lnTo>
                  <a:lnTo>
                    <a:pt x="710" y="891"/>
                  </a:lnTo>
                  <a:lnTo>
                    <a:pt x="720" y="891"/>
                  </a:lnTo>
                  <a:lnTo>
                    <a:pt x="710" y="891"/>
                  </a:lnTo>
                  <a:lnTo>
                    <a:pt x="710" y="901"/>
                  </a:lnTo>
                  <a:lnTo>
                    <a:pt x="710" y="910"/>
                  </a:lnTo>
                  <a:lnTo>
                    <a:pt x="710" y="922"/>
                  </a:lnTo>
                  <a:lnTo>
                    <a:pt x="720" y="922"/>
                  </a:lnTo>
                  <a:lnTo>
                    <a:pt x="720" y="931"/>
                  </a:lnTo>
                  <a:lnTo>
                    <a:pt x="720" y="941"/>
                  </a:lnTo>
                  <a:lnTo>
                    <a:pt x="729" y="931"/>
                  </a:lnTo>
                  <a:lnTo>
                    <a:pt x="729" y="941"/>
                  </a:lnTo>
                  <a:lnTo>
                    <a:pt x="720" y="941"/>
                  </a:lnTo>
                  <a:lnTo>
                    <a:pt x="720" y="950"/>
                  </a:lnTo>
                  <a:lnTo>
                    <a:pt x="720" y="960"/>
                  </a:lnTo>
                  <a:lnTo>
                    <a:pt x="720" y="970"/>
                  </a:lnTo>
                  <a:lnTo>
                    <a:pt x="729" y="970"/>
                  </a:lnTo>
                  <a:lnTo>
                    <a:pt x="729" y="981"/>
                  </a:lnTo>
                  <a:lnTo>
                    <a:pt x="720" y="981"/>
                  </a:lnTo>
                  <a:lnTo>
                    <a:pt x="720" y="970"/>
                  </a:lnTo>
                  <a:lnTo>
                    <a:pt x="720" y="960"/>
                  </a:lnTo>
                  <a:lnTo>
                    <a:pt x="710" y="960"/>
                  </a:lnTo>
                  <a:lnTo>
                    <a:pt x="720" y="960"/>
                  </a:lnTo>
                  <a:lnTo>
                    <a:pt x="720" y="970"/>
                  </a:lnTo>
                  <a:lnTo>
                    <a:pt x="710" y="970"/>
                  </a:lnTo>
                  <a:lnTo>
                    <a:pt x="710" y="981"/>
                  </a:lnTo>
                  <a:lnTo>
                    <a:pt x="710" y="991"/>
                  </a:lnTo>
                  <a:lnTo>
                    <a:pt x="720" y="991"/>
                  </a:lnTo>
                  <a:lnTo>
                    <a:pt x="729" y="991"/>
                  </a:lnTo>
                  <a:lnTo>
                    <a:pt x="729" y="1000"/>
                  </a:lnTo>
                  <a:lnTo>
                    <a:pt x="729" y="991"/>
                  </a:lnTo>
                  <a:lnTo>
                    <a:pt x="729" y="981"/>
                  </a:lnTo>
                  <a:lnTo>
                    <a:pt x="729" y="991"/>
                  </a:lnTo>
                  <a:lnTo>
                    <a:pt x="729" y="981"/>
                  </a:lnTo>
                  <a:lnTo>
                    <a:pt x="739" y="991"/>
                  </a:lnTo>
                  <a:lnTo>
                    <a:pt x="739" y="1000"/>
                  </a:lnTo>
                  <a:lnTo>
                    <a:pt x="748" y="1000"/>
                  </a:lnTo>
                  <a:lnTo>
                    <a:pt x="739" y="1000"/>
                  </a:lnTo>
                  <a:lnTo>
                    <a:pt x="748" y="1000"/>
                  </a:lnTo>
                  <a:lnTo>
                    <a:pt x="739" y="1000"/>
                  </a:lnTo>
                  <a:lnTo>
                    <a:pt x="739" y="1010"/>
                  </a:lnTo>
                  <a:lnTo>
                    <a:pt x="748" y="1010"/>
                  </a:lnTo>
                  <a:lnTo>
                    <a:pt x="748" y="1020"/>
                  </a:lnTo>
                  <a:lnTo>
                    <a:pt x="739" y="1020"/>
                  </a:lnTo>
                  <a:lnTo>
                    <a:pt x="748" y="1020"/>
                  </a:lnTo>
                  <a:lnTo>
                    <a:pt x="748" y="1029"/>
                  </a:lnTo>
                  <a:lnTo>
                    <a:pt x="758" y="1029"/>
                  </a:lnTo>
                  <a:lnTo>
                    <a:pt x="758" y="1020"/>
                  </a:lnTo>
                  <a:lnTo>
                    <a:pt x="758" y="1029"/>
                  </a:lnTo>
                  <a:lnTo>
                    <a:pt x="768" y="1029"/>
                  </a:lnTo>
                  <a:lnTo>
                    <a:pt x="758" y="1029"/>
                  </a:lnTo>
                  <a:lnTo>
                    <a:pt x="768" y="1029"/>
                  </a:lnTo>
                  <a:lnTo>
                    <a:pt x="768" y="1020"/>
                  </a:lnTo>
                  <a:lnTo>
                    <a:pt x="758" y="1020"/>
                  </a:lnTo>
                  <a:lnTo>
                    <a:pt x="768" y="1020"/>
                  </a:lnTo>
                  <a:lnTo>
                    <a:pt x="777" y="1029"/>
                  </a:lnTo>
                  <a:lnTo>
                    <a:pt x="777" y="1041"/>
                  </a:lnTo>
                  <a:lnTo>
                    <a:pt x="787" y="1041"/>
                  </a:lnTo>
                  <a:lnTo>
                    <a:pt x="787" y="1050"/>
                  </a:lnTo>
                  <a:lnTo>
                    <a:pt x="796" y="1050"/>
                  </a:lnTo>
                  <a:lnTo>
                    <a:pt x="796" y="1041"/>
                  </a:lnTo>
                  <a:lnTo>
                    <a:pt x="806" y="1041"/>
                  </a:lnTo>
                  <a:lnTo>
                    <a:pt x="796" y="1050"/>
                  </a:lnTo>
                  <a:lnTo>
                    <a:pt x="796" y="1060"/>
                  </a:lnTo>
                  <a:lnTo>
                    <a:pt x="787" y="1060"/>
                  </a:lnTo>
                  <a:lnTo>
                    <a:pt x="777" y="1060"/>
                  </a:lnTo>
                  <a:lnTo>
                    <a:pt x="777" y="1069"/>
                  </a:lnTo>
                  <a:lnTo>
                    <a:pt x="777" y="1060"/>
                  </a:lnTo>
                  <a:lnTo>
                    <a:pt x="768" y="1060"/>
                  </a:lnTo>
                  <a:lnTo>
                    <a:pt x="768" y="1069"/>
                  </a:lnTo>
                  <a:lnTo>
                    <a:pt x="777" y="1069"/>
                  </a:lnTo>
                  <a:lnTo>
                    <a:pt x="777" y="1079"/>
                  </a:lnTo>
                  <a:lnTo>
                    <a:pt x="777" y="1089"/>
                  </a:lnTo>
                  <a:lnTo>
                    <a:pt x="787" y="1089"/>
                  </a:lnTo>
                  <a:lnTo>
                    <a:pt x="787" y="1098"/>
                  </a:lnTo>
                  <a:lnTo>
                    <a:pt x="787" y="1110"/>
                  </a:lnTo>
                  <a:lnTo>
                    <a:pt x="787" y="1129"/>
                  </a:lnTo>
                  <a:lnTo>
                    <a:pt x="787" y="1139"/>
                  </a:lnTo>
                  <a:lnTo>
                    <a:pt x="787" y="1148"/>
                  </a:lnTo>
                  <a:lnTo>
                    <a:pt x="777" y="1148"/>
                  </a:lnTo>
                  <a:lnTo>
                    <a:pt x="787" y="1148"/>
                  </a:lnTo>
                  <a:lnTo>
                    <a:pt x="787" y="1139"/>
                  </a:lnTo>
                  <a:lnTo>
                    <a:pt x="777" y="1139"/>
                  </a:lnTo>
                  <a:lnTo>
                    <a:pt x="777" y="1129"/>
                  </a:lnTo>
                  <a:lnTo>
                    <a:pt x="768" y="1129"/>
                  </a:lnTo>
                  <a:lnTo>
                    <a:pt x="777" y="1129"/>
                  </a:lnTo>
                  <a:lnTo>
                    <a:pt x="777" y="1119"/>
                  </a:lnTo>
                  <a:lnTo>
                    <a:pt x="777" y="1110"/>
                  </a:lnTo>
                  <a:lnTo>
                    <a:pt x="777" y="1098"/>
                  </a:lnTo>
                  <a:lnTo>
                    <a:pt x="768" y="1098"/>
                  </a:lnTo>
                  <a:lnTo>
                    <a:pt x="768" y="1110"/>
                  </a:lnTo>
                  <a:lnTo>
                    <a:pt x="758" y="1110"/>
                  </a:lnTo>
                  <a:lnTo>
                    <a:pt x="758" y="1119"/>
                  </a:lnTo>
                  <a:lnTo>
                    <a:pt x="758" y="1129"/>
                  </a:lnTo>
                  <a:lnTo>
                    <a:pt x="768" y="1129"/>
                  </a:lnTo>
                  <a:lnTo>
                    <a:pt x="768" y="1139"/>
                  </a:lnTo>
                  <a:lnTo>
                    <a:pt x="758" y="1139"/>
                  </a:lnTo>
                  <a:lnTo>
                    <a:pt x="768" y="1148"/>
                  </a:lnTo>
                  <a:lnTo>
                    <a:pt x="777" y="1148"/>
                  </a:lnTo>
                  <a:lnTo>
                    <a:pt x="768" y="1148"/>
                  </a:lnTo>
                  <a:lnTo>
                    <a:pt x="758" y="1148"/>
                  </a:lnTo>
                  <a:lnTo>
                    <a:pt x="768" y="1148"/>
                  </a:lnTo>
                  <a:lnTo>
                    <a:pt x="768" y="1158"/>
                  </a:lnTo>
                  <a:lnTo>
                    <a:pt x="758" y="1158"/>
                  </a:lnTo>
                  <a:lnTo>
                    <a:pt x="748" y="1158"/>
                  </a:lnTo>
                  <a:lnTo>
                    <a:pt x="739" y="1148"/>
                  </a:lnTo>
                  <a:lnTo>
                    <a:pt x="739" y="1139"/>
                  </a:lnTo>
                  <a:lnTo>
                    <a:pt x="739" y="1129"/>
                  </a:lnTo>
                  <a:lnTo>
                    <a:pt x="729" y="1129"/>
                  </a:lnTo>
                  <a:lnTo>
                    <a:pt x="729" y="1119"/>
                  </a:lnTo>
                  <a:lnTo>
                    <a:pt x="720" y="1129"/>
                  </a:lnTo>
                  <a:lnTo>
                    <a:pt x="720" y="1119"/>
                  </a:lnTo>
                  <a:lnTo>
                    <a:pt x="710" y="1119"/>
                  </a:lnTo>
                  <a:lnTo>
                    <a:pt x="710" y="1110"/>
                  </a:lnTo>
                  <a:lnTo>
                    <a:pt x="710" y="1098"/>
                  </a:lnTo>
                  <a:lnTo>
                    <a:pt x="710" y="1089"/>
                  </a:lnTo>
                  <a:lnTo>
                    <a:pt x="720" y="1079"/>
                  </a:lnTo>
                  <a:lnTo>
                    <a:pt x="710" y="1079"/>
                  </a:lnTo>
                  <a:lnTo>
                    <a:pt x="710" y="1069"/>
                  </a:lnTo>
                  <a:lnTo>
                    <a:pt x="700" y="1079"/>
                  </a:lnTo>
                  <a:lnTo>
                    <a:pt x="700" y="1069"/>
                  </a:lnTo>
                  <a:lnTo>
                    <a:pt x="700" y="1079"/>
                  </a:lnTo>
                  <a:lnTo>
                    <a:pt x="691" y="1079"/>
                  </a:lnTo>
                  <a:lnTo>
                    <a:pt x="681" y="1079"/>
                  </a:lnTo>
                  <a:lnTo>
                    <a:pt x="672" y="1079"/>
                  </a:lnTo>
                  <a:lnTo>
                    <a:pt x="662" y="1079"/>
                  </a:lnTo>
                  <a:lnTo>
                    <a:pt x="662" y="1069"/>
                  </a:lnTo>
                  <a:lnTo>
                    <a:pt x="652" y="1079"/>
                  </a:lnTo>
                  <a:lnTo>
                    <a:pt x="643" y="1079"/>
                  </a:lnTo>
                  <a:lnTo>
                    <a:pt x="643" y="1069"/>
                  </a:lnTo>
                  <a:lnTo>
                    <a:pt x="633" y="1060"/>
                  </a:lnTo>
                  <a:lnTo>
                    <a:pt x="624" y="1060"/>
                  </a:lnTo>
                  <a:lnTo>
                    <a:pt x="614" y="1060"/>
                  </a:lnTo>
                  <a:lnTo>
                    <a:pt x="614" y="1050"/>
                  </a:lnTo>
                  <a:lnTo>
                    <a:pt x="605" y="1050"/>
                  </a:lnTo>
                  <a:lnTo>
                    <a:pt x="595" y="1050"/>
                  </a:lnTo>
                  <a:lnTo>
                    <a:pt x="585" y="1050"/>
                  </a:lnTo>
                  <a:lnTo>
                    <a:pt x="576" y="1050"/>
                  </a:lnTo>
                  <a:lnTo>
                    <a:pt x="566" y="1050"/>
                  </a:lnTo>
                  <a:lnTo>
                    <a:pt x="557" y="1050"/>
                  </a:lnTo>
                  <a:lnTo>
                    <a:pt x="547" y="1050"/>
                  </a:lnTo>
                  <a:lnTo>
                    <a:pt x="537" y="1050"/>
                  </a:lnTo>
                  <a:lnTo>
                    <a:pt x="528" y="1060"/>
                  </a:lnTo>
                  <a:lnTo>
                    <a:pt x="518" y="1060"/>
                  </a:lnTo>
                  <a:lnTo>
                    <a:pt x="509" y="1050"/>
                  </a:lnTo>
                  <a:lnTo>
                    <a:pt x="509" y="1060"/>
                  </a:lnTo>
                  <a:lnTo>
                    <a:pt x="499" y="1060"/>
                  </a:lnTo>
                  <a:lnTo>
                    <a:pt x="489" y="1069"/>
                  </a:lnTo>
                  <a:lnTo>
                    <a:pt x="480" y="1069"/>
                  </a:lnTo>
                  <a:lnTo>
                    <a:pt x="480" y="1079"/>
                  </a:lnTo>
                  <a:lnTo>
                    <a:pt x="480" y="1089"/>
                  </a:lnTo>
                  <a:lnTo>
                    <a:pt x="470" y="1089"/>
                  </a:lnTo>
                  <a:lnTo>
                    <a:pt x="461" y="1089"/>
                  </a:lnTo>
                  <a:lnTo>
                    <a:pt x="451" y="1089"/>
                  </a:lnTo>
                  <a:lnTo>
                    <a:pt x="441" y="1098"/>
                  </a:lnTo>
                  <a:lnTo>
                    <a:pt x="441" y="1110"/>
                  </a:lnTo>
                  <a:lnTo>
                    <a:pt x="432" y="1110"/>
                  </a:lnTo>
                  <a:lnTo>
                    <a:pt x="422" y="1110"/>
                  </a:lnTo>
                  <a:lnTo>
                    <a:pt x="413" y="1110"/>
                  </a:lnTo>
                  <a:lnTo>
                    <a:pt x="413" y="1098"/>
                  </a:lnTo>
                  <a:lnTo>
                    <a:pt x="403" y="1089"/>
                  </a:lnTo>
                  <a:lnTo>
                    <a:pt x="393" y="1079"/>
                  </a:lnTo>
                  <a:lnTo>
                    <a:pt x="384" y="1079"/>
                  </a:lnTo>
                  <a:lnTo>
                    <a:pt x="374" y="1079"/>
                  </a:lnTo>
                  <a:lnTo>
                    <a:pt x="365" y="1079"/>
                  </a:lnTo>
                  <a:lnTo>
                    <a:pt x="355" y="1089"/>
                  </a:lnTo>
                  <a:lnTo>
                    <a:pt x="345" y="1089"/>
                  </a:lnTo>
                  <a:lnTo>
                    <a:pt x="345" y="1079"/>
                  </a:lnTo>
                  <a:lnTo>
                    <a:pt x="345" y="1069"/>
                  </a:lnTo>
                  <a:close/>
                  <a:moveTo>
                    <a:pt x="652" y="831"/>
                  </a:moveTo>
                  <a:lnTo>
                    <a:pt x="652" y="822"/>
                  </a:lnTo>
                  <a:lnTo>
                    <a:pt x="652" y="831"/>
                  </a:lnTo>
                  <a:close/>
                  <a:moveTo>
                    <a:pt x="652" y="872"/>
                  </a:moveTo>
                  <a:lnTo>
                    <a:pt x="652" y="862"/>
                  </a:lnTo>
                  <a:lnTo>
                    <a:pt x="652" y="872"/>
                  </a:lnTo>
                  <a:close/>
                  <a:moveTo>
                    <a:pt x="652" y="803"/>
                  </a:moveTo>
                  <a:lnTo>
                    <a:pt x="652" y="793"/>
                  </a:lnTo>
                  <a:lnTo>
                    <a:pt x="662" y="803"/>
                  </a:lnTo>
                  <a:lnTo>
                    <a:pt x="652" y="803"/>
                  </a:lnTo>
                  <a:close/>
                  <a:moveTo>
                    <a:pt x="652" y="831"/>
                  </a:moveTo>
                  <a:lnTo>
                    <a:pt x="652" y="822"/>
                  </a:lnTo>
                  <a:lnTo>
                    <a:pt x="662" y="822"/>
                  </a:lnTo>
                  <a:lnTo>
                    <a:pt x="662" y="831"/>
                  </a:lnTo>
                  <a:lnTo>
                    <a:pt x="652" y="831"/>
                  </a:lnTo>
                  <a:close/>
                  <a:moveTo>
                    <a:pt x="662" y="793"/>
                  </a:moveTo>
                  <a:lnTo>
                    <a:pt x="652" y="793"/>
                  </a:lnTo>
                  <a:lnTo>
                    <a:pt x="662" y="793"/>
                  </a:lnTo>
                  <a:close/>
                  <a:moveTo>
                    <a:pt x="662" y="822"/>
                  </a:moveTo>
                  <a:lnTo>
                    <a:pt x="652" y="822"/>
                  </a:lnTo>
                  <a:lnTo>
                    <a:pt x="662" y="822"/>
                  </a:lnTo>
                  <a:close/>
                  <a:moveTo>
                    <a:pt x="662" y="853"/>
                  </a:moveTo>
                  <a:lnTo>
                    <a:pt x="652" y="853"/>
                  </a:lnTo>
                  <a:lnTo>
                    <a:pt x="662" y="853"/>
                  </a:lnTo>
                  <a:close/>
                  <a:moveTo>
                    <a:pt x="652" y="793"/>
                  </a:moveTo>
                  <a:lnTo>
                    <a:pt x="662" y="803"/>
                  </a:lnTo>
                  <a:lnTo>
                    <a:pt x="662" y="793"/>
                  </a:lnTo>
                  <a:lnTo>
                    <a:pt x="652" y="793"/>
                  </a:lnTo>
                  <a:close/>
                  <a:moveTo>
                    <a:pt x="662" y="793"/>
                  </a:moveTo>
                  <a:lnTo>
                    <a:pt x="652" y="793"/>
                  </a:lnTo>
                  <a:lnTo>
                    <a:pt x="662" y="782"/>
                  </a:lnTo>
                  <a:lnTo>
                    <a:pt x="662" y="793"/>
                  </a:lnTo>
                  <a:close/>
                  <a:moveTo>
                    <a:pt x="662" y="853"/>
                  </a:moveTo>
                  <a:lnTo>
                    <a:pt x="662" y="841"/>
                  </a:lnTo>
                  <a:lnTo>
                    <a:pt x="662" y="853"/>
                  </a:lnTo>
                  <a:close/>
                  <a:moveTo>
                    <a:pt x="662" y="831"/>
                  </a:moveTo>
                  <a:lnTo>
                    <a:pt x="662" y="822"/>
                  </a:lnTo>
                  <a:lnTo>
                    <a:pt x="662" y="831"/>
                  </a:lnTo>
                  <a:close/>
                  <a:moveTo>
                    <a:pt x="662" y="862"/>
                  </a:moveTo>
                  <a:lnTo>
                    <a:pt x="662" y="853"/>
                  </a:lnTo>
                  <a:lnTo>
                    <a:pt x="662" y="862"/>
                  </a:lnTo>
                  <a:close/>
                  <a:moveTo>
                    <a:pt x="662" y="831"/>
                  </a:moveTo>
                  <a:lnTo>
                    <a:pt x="662" y="822"/>
                  </a:lnTo>
                  <a:lnTo>
                    <a:pt x="672" y="822"/>
                  </a:lnTo>
                  <a:lnTo>
                    <a:pt x="662" y="822"/>
                  </a:lnTo>
                  <a:lnTo>
                    <a:pt x="662" y="831"/>
                  </a:lnTo>
                  <a:lnTo>
                    <a:pt x="672" y="831"/>
                  </a:lnTo>
                  <a:lnTo>
                    <a:pt x="662" y="831"/>
                  </a:lnTo>
                  <a:lnTo>
                    <a:pt x="672" y="831"/>
                  </a:lnTo>
                  <a:lnTo>
                    <a:pt x="662" y="831"/>
                  </a:lnTo>
                  <a:close/>
                  <a:moveTo>
                    <a:pt x="662" y="862"/>
                  </a:moveTo>
                  <a:lnTo>
                    <a:pt x="662" y="853"/>
                  </a:lnTo>
                  <a:lnTo>
                    <a:pt x="662" y="862"/>
                  </a:lnTo>
                  <a:close/>
                  <a:moveTo>
                    <a:pt x="662" y="841"/>
                  </a:moveTo>
                  <a:lnTo>
                    <a:pt x="672" y="841"/>
                  </a:lnTo>
                  <a:lnTo>
                    <a:pt x="662" y="841"/>
                  </a:lnTo>
                  <a:close/>
                  <a:moveTo>
                    <a:pt x="662" y="822"/>
                  </a:moveTo>
                  <a:lnTo>
                    <a:pt x="672" y="822"/>
                  </a:lnTo>
                  <a:lnTo>
                    <a:pt x="662" y="822"/>
                  </a:lnTo>
                  <a:close/>
                  <a:moveTo>
                    <a:pt x="662" y="853"/>
                  </a:moveTo>
                  <a:lnTo>
                    <a:pt x="672" y="853"/>
                  </a:lnTo>
                  <a:lnTo>
                    <a:pt x="662" y="853"/>
                  </a:lnTo>
                  <a:close/>
                  <a:moveTo>
                    <a:pt x="662" y="812"/>
                  </a:moveTo>
                  <a:lnTo>
                    <a:pt x="662" y="803"/>
                  </a:lnTo>
                  <a:lnTo>
                    <a:pt x="672" y="803"/>
                  </a:lnTo>
                  <a:lnTo>
                    <a:pt x="672" y="812"/>
                  </a:lnTo>
                  <a:lnTo>
                    <a:pt x="662" y="812"/>
                  </a:lnTo>
                  <a:close/>
                  <a:moveTo>
                    <a:pt x="672" y="812"/>
                  </a:moveTo>
                  <a:lnTo>
                    <a:pt x="662" y="812"/>
                  </a:lnTo>
                  <a:lnTo>
                    <a:pt x="672" y="812"/>
                  </a:lnTo>
                  <a:close/>
                  <a:moveTo>
                    <a:pt x="672" y="803"/>
                  </a:moveTo>
                  <a:lnTo>
                    <a:pt x="662" y="803"/>
                  </a:lnTo>
                  <a:lnTo>
                    <a:pt x="672" y="803"/>
                  </a:lnTo>
                  <a:lnTo>
                    <a:pt x="672" y="793"/>
                  </a:lnTo>
                  <a:lnTo>
                    <a:pt x="672" y="803"/>
                  </a:lnTo>
                  <a:close/>
                  <a:moveTo>
                    <a:pt x="672" y="822"/>
                  </a:moveTo>
                  <a:lnTo>
                    <a:pt x="672" y="812"/>
                  </a:lnTo>
                  <a:lnTo>
                    <a:pt x="672" y="822"/>
                  </a:lnTo>
                  <a:close/>
                  <a:moveTo>
                    <a:pt x="672" y="853"/>
                  </a:moveTo>
                  <a:lnTo>
                    <a:pt x="672" y="841"/>
                  </a:lnTo>
                  <a:lnTo>
                    <a:pt x="672" y="853"/>
                  </a:lnTo>
                  <a:close/>
                  <a:moveTo>
                    <a:pt x="672" y="793"/>
                  </a:moveTo>
                  <a:lnTo>
                    <a:pt x="672" y="782"/>
                  </a:lnTo>
                  <a:lnTo>
                    <a:pt x="672" y="793"/>
                  </a:lnTo>
                  <a:close/>
                  <a:moveTo>
                    <a:pt x="662" y="853"/>
                  </a:moveTo>
                  <a:lnTo>
                    <a:pt x="672" y="853"/>
                  </a:lnTo>
                  <a:lnTo>
                    <a:pt x="672" y="841"/>
                  </a:lnTo>
                  <a:lnTo>
                    <a:pt x="672" y="853"/>
                  </a:lnTo>
                  <a:lnTo>
                    <a:pt x="662" y="853"/>
                  </a:lnTo>
                  <a:close/>
                  <a:moveTo>
                    <a:pt x="672" y="841"/>
                  </a:moveTo>
                  <a:lnTo>
                    <a:pt x="672" y="831"/>
                  </a:lnTo>
                  <a:lnTo>
                    <a:pt x="672" y="841"/>
                  </a:lnTo>
                  <a:close/>
                  <a:moveTo>
                    <a:pt x="672" y="803"/>
                  </a:moveTo>
                  <a:lnTo>
                    <a:pt x="672" y="793"/>
                  </a:lnTo>
                  <a:lnTo>
                    <a:pt x="672" y="803"/>
                  </a:lnTo>
                  <a:close/>
                  <a:moveTo>
                    <a:pt x="672" y="782"/>
                  </a:moveTo>
                  <a:lnTo>
                    <a:pt x="672" y="793"/>
                  </a:lnTo>
                  <a:lnTo>
                    <a:pt x="672" y="782"/>
                  </a:lnTo>
                  <a:close/>
                  <a:moveTo>
                    <a:pt x="672" y="822"/>
                  </a:moveTo>
                  <a:lnTo>
                    <a:pt x="672" y="812"/>
                  </a:lnTo>
                  <a:lnTo>
                    <a:pt x="672" y="822"/>
                  </a:lnTo>
                  <a:close/>
                  <a:moveTo>
                    <a:pt x="672" y="831"/>
                  </a:moveTo>
                  <a:lnTo>
                    <a:pt x="672" y="822"/>
                  </a:lnTo>
                  <a:lnTo>
                    <a:pt x="672" y="831"/>
                  </a:lnTo>
                  <a:lnTo>
                    <a:pt x="681" y="831"/>
                  </a:lnTo>
                  <a:lnTo>
                    <a:pt x="672" y="831"/>
                  </a:lnTo>
                  <a:close/>
                  <a:moveTo>
                    <a:pt x="672" y="872"/>
                  </a:moveTo>
                  <a:lnTo>
                    <a:pt x="672" y="862"/>
                  </a:lnTo>
                  <a:lnTo>
                    <a:pt x="672" y="872"/>
                  </a:lnTo>
                  <a:close/>
                  <a:moveTo>
                    <a:pt x="672" y="853"/>
                  </a:moveTo>
                  <a:lnTo>
                    <a:pt x="681" y="853"/>
                  </a:lnTo>
                  <a:lnTo>
                    <a:pt x="672" y="853"/>
                  </a:lnTo>
                  <a:close/>
                  <a:moveTo>
                    <a:pt x="672" y="853"/>
                  </a:moveTo>
                  <a:lnTo>
                    <a:pt x="672" y="841"/>
                  </a:lnTo>
                  <a:lnTo>
                    <a:pt x="672" y="853"/>
                  </a:lnTo>
                  <a:close/>
                  <a:moveTo>
                    <a:pt x="672" y="841"/>
                  </a:moveTo>
                  <a:lnTo>
                    <a:pt x="672" y="831"/>
                  </a:lnTo>
                  <a:lnTo>
                    <a:pt x="681" y="831"/>
                  </a:lnTo>
                  <a:lnTo>
                    <a:pt x="672" y="841"/>
                  </a:lnTo>
                  <a:lnTo>
                    <a:pt x="681" y="841"/>
                  </a:lnTo>
                  <a:lnTo>
                    <a:pt x="672" y="841"/>
                  </a:lnTo>
                  <a:close/>
                  <a:moveTo>
                    <a:pt x="672" y="812"/>
                  </a:moveTo>
                  <a:lnTo>
                    <a:pt x="681" y="812"/>
                  </a:lnTo>
                  <a:lnTo>
                    <a:pt x="681" y="822"/>
                  </a:lnTo>
                  <a:lnTo>
                    <a:pt x="672" y="822"/>
                  </a:lnTo>
                  <a:lnTo>
                    <a:pt x="672" y="812"/>
                  </a:lnTo>
                  <a:close/>
                  <a:moveTo>
                    <a:pt x="672" y="822"/>
                  </a:moveTo>
                  <a:lnTo>
                    <a:pt x="681" y="822"/>
                  </a:lnTo>
                  <a:lnTo>
                    <a:pt x="672" y="822"/>
                  </a:lnTo>
                  <a:close/>
                  <a:moveTo>
                    <a:pt x="672" y="812"/>
                  </a:moveTo>
                  <a:lnTo>
                    <a:pt x="672" y="803"/>
                  </a:lnTo>
                  <a:lnTo>
                    <a:pt x="672" y="812"/>
                  </a:lnTo>
                  <a:close/>
                  <a:moveTo>
                    <a:pt x="672" y="793"/>
                  </a:moveTo>
                  <a:lnTo>
                    <a:pt x="681" y="793"/>
                  </a:lnTo>
                  <a:lnTo>
                    <a:pt x="672" y="793"/>
                  </a:lnTo>
                  <a:lnTo>
                    <a:pt x="681" y="793"/>
                  </a:lnTo>
                  <a:lnTo>
                    <a:pt x="672" y="793"/>
                  </a:lnTo>
                  <a:close/>
                  <a:moveTo>
                    <a:pt x="672" y="803"/>
                  </a:moveTo>
                  <a:lnTo>
                    <a:pt x="672" y="793"/>
                  </a:lnTo>
                  <a:lnTo>
                    <a:pt x="672" y="803"/>
                  </a:lnTo>
                  <a:lnTo>
                    <a:pt x="681" y="803"/>
                  </a:lnTo>
                  <a:lnTo>
                    <a:pt x="672" y="803"/>
                  </a:lnTo>
                  <a:close/>
                  <a:moveTo>
                    <a:pt x="672" y="862"/>
                  </a:moveTo>
                  <a:lnTo>
                    <a:pt x="681" y="862"/>
                  </a:lnTo>
                  <a:lnTo>
                    <a:pt x="672" y="862"/>
                  </a:lnTo>
                  <a:close/>
                  <a:moveTo>
                    <a:pt x="672" y="831"/>
                  </a:moveTo>
                  <a:lnTo>
                    <a:pt x="672" y="822"/>
                  </a:lnTo>
                  <a:lnTo>
                    <a:pt x="681" y="822"/>
                  </a:lnTo>
                  <a:lnTo>
                    <a:pt x="681" y="831"/>
                  </a:lnTo>
                  <a:lnTo>
                    <a:pt x="681" y="822"/>
                  </a:lnTo>
                  <a:lnTo>
                    <a:pt x="672" y="822"/>
                  </a:lnTo>
                  <a:lnTo>
                    <a:pt x="672" y="831"/>
                  </a:lnTo>
                  <a:close/>
                  <a:moveTo>
                    <a:pt x="681" y="872"/>
                  </a:moveTo>
                  <a:lnTo>
                    <a:pt x="672" y="872"/>
                  </a:lnTo>
                  <a:lnTo>
                    <a:pt x="672" y="862"/>
                  </a:lnTo>
                  <a:lnTo>
                    <a:pt x="681" y="862"/>
                  </a:lnTo>
                  <a:lnTo>
                    <a:pt x="681" y="872"/>
                  </a:lnTo>
                  <a:close/>
                  <a:moveTo>
                    <a:pt x="672" y="862"/>
                  </a:moveTo>
                  <a:lnTo>
                    <a:pt x="681" y="862"/>
                  </a:lnTo>
                  <a:lnTo>
                    <a:pt x="672" y="862"/>
                  </a:lnTo>
                  <a:close/>
                  <a:moveTo>
                    <a:pt x="681" y="803"/>
                  </a:moveTo>
                  <a:lnTo>
                    <a:pt x="681" y="793"/>
                  </a:lnTo>
                  <a:lnTo>
                    <a:pt x="681" y="803"/>
                  </a:lnTo>
                  <a:close/>
                  <a:moveTo>
                    <a:pt x="681" y="803"/>
                  </a:moveTo>
                  <a:lnTo>
                    <a:pt x="681" y="812"/>
                  </a:lnTo>
                  <a:lnTo>
                    <a:pt x="681" y="803"/>
                  </a:lnTo>
                  <a:close/>
                  <a:moveTo>
                    <a:pt x="681" y="812"/>
                  </a:moveTo>
                  <a:lnTo>
                    <a:pt x="681" y="822"/>
                  </a:lnTo>
                  <a:lnTo>
                    <a:pt x="681" y="812"/>
                  </a:lnTo>
                  <a:close/>
                  <a:moveTo>
                    <a:pt x="681" y="793"/>
                  </a:moveTo>
                  <a:lnTo>
                    <a:pt x="681" y="782"/>
                  </a:lnTo>
                  <a:lnTo>
                    <a:pt x="681" y="793"/>
                  </a:lnTo>
                  <a:close/>
                  <a:moveTo>
                    <a:pt x="681" y="793"/>
                  </a:moveTo>
                  <a:lnTo>
                    <a:pt x="691" y="793"/>
                  </a:lnTo>
                  <a:lnTo>
                    <a:pt x="691" y="803"/>
                  </a:lnTo>
                  <a:lnTo>
                    <a:pt x="681" y="803"/>
                  </a:lnTo>
                  <a:lnTo>
                    <a:pt x="691" y="803"/>
                  </a:lnTo>
                  <a:lnTo>
                    <a:pt x="681" y="803"/>
                  </a:lnTo>
                  <a:lnTo>
                    <a:pt x="691" y="803"/>
                  </a:lnTo>
                  <a:lnTo>
                    <a:pt x="681" y="803"/>
                  </a:lnTo>
                  <a:lnTo>
                    <a:pt x="681" y="812"/>
                  </a:lnTo>
                  <a:lnTo>
                    <a:pt x="691" y="812"/>
                  </a:lnTo>
                  <a:lnTo>
                    <a:pt x="691" y="822"/>
                  </a:lnTo>
                  <a:lnTo>
                    <a:pt x="681" y="822"/>
                  </a:lnTo>
                  <a:lnTo>
                    <a:pt x="681" y="812"/>
                  </a:lnTo>
                  <a:lnTo>
                    <a:pt x="681" y="803"/>
                  </a:lnTo>
                  <a:lnTo>
                    <a:pt x="681" y="793"/>
                  </a:lnTo>
                  <a:close/>
                  <a:moveTo>
                    <a:pt x="681" y="881"/>
                  </a:moveTo>
                  <a:lnTo>
                    <a:pt x="681" y="872"/>
                  </a:lnTo>
                  <a:lnTo>
                    <a:pt x="681" y="881"/>
                  </a:lnTo>
                  <a:close/>
                  <a:moveTo>
                    <a:pt x="700" y="891"/>
                  </a:moveTo>
                  <a:lnTo>
                    <a:pt x="710" y="881"/>
                  </a:lnTo>
                  <a:lnTo>
                    <a:pt x="710" y="872"/>
                  </a:lnTo>
                  <a:lnTo>
                    <a:pt x="710" y="862"/>
                  </a:lnTo>
                  <a:lnTo>
                    <a:pt x="710" y="853"/>
                  </a:lnTo>
                  <a:lnTo>
                    <a:pt x="710" y="841"/>
                  </a:lnTo>
                  <a:lnTo>
                    <a:pt x="720" y="831"/>
                  </a:lnTo>
                  <a:lnTo>
                    <a:pt x="710" y="831"/>
                  </a:lnTo>
                  <a:lnTo>
                    <a:pt x="720" y="831"/>
                  </a:lnTo>
                  <a:lnTo>
                    <a:pt x="720" y="841"/>
                  </a:lnTo>
                  <a:lnTo>
                    <a:pt x="710" y="853"/>
                  </a:lnTo>
                  <a:lnTo>
                    <a:pt x="710" y="872"/>
                  </a:lnTo>
                  <a:lnTo>
                    <a:pt x="710" y="881"/>
                  </a:lnTo>
                  <a:lnTo>
                    <a:pt x="710" y="891"/>
                  </a:lnTo>
                  <a:lnTo>
                    <a:pt x="720" y="891"/>
                  </a:lnTo>
                  <a:lnTo>
                    <a:pt x="710" y="891"/>
                  </a:lnTo>
                  <a:lnTo>
                    <a:pt x="700" y="891"/>
                  </a:lnTo>
                  <a:close/>
                  <a:moveTo>
                    <a:pt x="710" y="782"/>
                  </a:moveTo>
                  <a:lnTo>
                    <a:pt x="720" y="782"/>
                  </a:lnTo>
                  <a:lnTo>
                    <a:pt x="710" y="782"/>
                  </a:lnTo>
                  <a:close/>
                  <a:moveTo>
                    <a:pt x="710" y="772"/>
                  </a:moveTo>
                  <a:lnTo>
                    <a:pt x="720" y="772"/>
                  </a:lnTo>
                  <a:lnTo>
                    <a:pt x="710" y="772"/>
                  </a:lnTo>
                  <a:close/>
                  <a:moveTo>
                    <a:pt x="729" y="772"/>
                  </a:moveTo>
                  <a:lnTo>
                    <a:pt x="720" y="772"/>
                  </a:lnTo>
                  <a:lnTo>
                    <a:pt x="729" y="772"/>
                  </a:lnTo>
                  <a:close/>
                  <a:moveTo>
                    <a:pt x="720" y="762"/>
                  </a:moveTo>
                  <a:lnTo>
                    <a:pt x="729" y="762"/>
                  </a:lnTo>
                  <a:lnTo>
                    <a:pt x="720" y="762"/>
                  </a:lnTo>
                  <a:close/>
                  <a:moveTo>
                    <a:pt x="729" y="772"/>
                  </a:moveTo>
                  <a:lnTo>
                    <a:pt x="729" y="782"/>
                  </a:lnTo>
                  <a:lnTo>
                    <a:pt x="729" y="772"/>
                  </a:lnTo>
                  <a:close/>
                  <a:moveTo>
                    <a:pt x="710" y="822"/>
                  </a:moveTo>
                  <a:lnTo>
                    <a:pt x="720" y="822"/>
                  </a:lnTo>
                  <a:lnTo>
                    <a:pt x="720" y="812"/>
                  </a:lnTo>
                  <a:lnTo>
                    <a:pt x="720" y="803"/>
                  </a:lnTo>
                  <a:lnTo>
                    <a:pt x="729" y="803"/>
                  </a:lnTo>
                  <a:lnTo>
                    <a:pt x="729" y="793"/>
                  </a:lnTo>
                  <a:lnTo>
                    <a:pt x="729" y="782"/>
                  </a:lnTo>
                  <a:lnTo>
                    <a:pt x="739" y="772"/>
                  </a:lnTo>
                  <a:lnTo>
                    <a:pt x="739" y="762"/>
                  </a:lnTo>
                  <a:lnTo>
                    <a:pt x="748" y="762"/>
                  </a:lnTo>
                  <a:lnTo>
                    <a:pt x="758" y="772"/>
                  </a:lnTo>
                  <a:lnTo>
                    <a:pt x="748" y="772"/>
                  </a:lnTo>
                  <a:lnTo>
                    <a:pt x="739" y="772"/>
                  </a:lnTo>
                  <a:lnTo>
                    <a:pt x="739" y="782"/>
                  </a:lnTo>
                  <a:lnTo>
                    <a:pt x="729" y="793"/>
                  </a:lnTo>
                  <a:lnTo>
                    <a:pt x="729" y="803"/>
                  </a:lnTo>
                  <a:lnTo>
                    <a:pt x="720" y="812"/>
                  </a:lnTo>
                  <a:lnTo>
                    <a:pt x="720" y="822"/>
                  </a:lnTo>
                  <a:lnTo>
                    <a:pt x="720" y="831"/>
                  </a:lnTo>
                  <a:lnTo>
                    <a:pt x="729" y="831"/>
                  </a:lnTo>
                  <a:lnTo>
                    <a:pt x="720" y="831"/>
                  </a:lnTo>
                  <a:lnTo>
                    <a:pt x="720" y="822"/>
                  </a:lnTo>
                  <a:lnTo>
                    <a:pt x="710" y="822"/>
                  </a:lnTo>
                  <a:close/>
                  <a:moveTo>
                    <a:pt x="739" y="772"/>
                  </a:moveTo>
                  <a:lnTo>
                    <a:pt x="739" y="762"/>
                  </a:lnTo>
                  <a:lnTo>
                    <a:pt x="739" y="772"/>
                  </a:lnTo>
                  <a:close/>
                  <a:moveTo>
                    <a:pt x="739" y="724"/>
                  </a:moveTo>
                  <a:lnTo>
                    <a:pt x="739" y="712"/>
                  </a:lnTo>
                  <a:lnTo>
                    <a:pt x="739" y="724"/>
                  </a:lnTo>
                  <a:close/>
                  <a:moveTo>
                    <a:pt x="739" y="734"/>
                  </a:moveTo>
                  <a:lnTo>
                    <a:pt x="748" y="734"/>
                  </a:lnTo>
                  <a:lnTo>
                    <a:pt x="739" y="734"/>
                  </a:lnTo>
                  <a:close/>
                  <a:moveTo>
                    <a:pt x="739" y="724"/>
                  </a:moveTo>
                  <a:lnTo>
                    <a:pt x="739" y="712"/>
                  </a:lnTo>
                  <a:lnTo>
                    <a:pt x="739" y="724"/>
                  </a:lnTo>
                  <a:close/>
                  <a:moveTo>
                    <a:pt x="739" y="724"/>
                  </a:moveTo>
                  <a:lnTo>
                    <a:pt x="748" y="724"/>
                  </a:lnTo>
                  <a:lnTo>
                    <a:pt x="739" y="724"/>
                  </a:lnTo>
                  <a:close/>
                  <a:moveTo>
                    <a:pt x="739" y="724"/>
                  </a:moveTo>
                  <a:lnTo>
                    <a:pt x="748" y="724"/>
                  </a:lnTo>
                  <a:lnTo>
                    <a:pt x="739" y="724"/>
                  </a:lnTo>
                  <a:close/>
                  <a:moveTo>
                    <a:pt x="748" y="753"/>
                  </a:moveTo>
                  <a:lnTo>
                    <a:pt x="739" y="753"/>
                  </a:lnTo>
                  <a:lnTo>
                    <a:pt x="748" y="753"/>
                  </a:lnTo>
                  <a:close/>
                  <a:moveTo>
                    <a:pt x="748" y="753"/>
                  </a:moveTo>
                  <a:lnTo>
                    <a:pt x="748" y="743"/>
                  </a:lnTo>
                  <a:lnTo>
                    <a:pt x="748" y="753"/>
                  </a:lnTo>
                  <a:close/>
                  <a:moveTo>
                    <a:pt x="739" y="1000"/>
                  </a:moveTo>
                  <a:lnTo>
                    <a:pt x="739" y="991"/>
                  </a:lnTo>
                  <a:lnTo>
                    <a:pt x="748" y="991"/>
                  </a:lnTo>
                  <a:lnTo>
                    <a:pt x="748" y="1000"/>
                  </a:lnTo>
                  <a:lnTo>
                    <a:pt x="758" y="1000"/>
                  </a:lnTo>
                  <a:lnTo>
                    <a:pt x="758" y="1010"/>
                  </a:lnTo>
                  <a:lnTo>
                    <a:pt x="748" y="1000"/>
                  </a:lnTo>
                  <a:lnTo>
                    <a:pt x="739" y="1000"/>
                  </a:lnTo>
                  <a:close/>
                  <a:moveTo>
                    <a:pt x="748" y="734"/>
                  </a:moveTo>
                  <a:lnTo>
                    <a:pt x="748" y="724"/>
                  </a:lnTo>
                  <a:lnTo>
                    <a:pt x="748" y="734"/>
                  </a:lnTo>
                  <a:lnTo>
                    <a:pt x="748" y="724"/>
                  </a:lnTo>
                  <a:lnTo>
                    <a:pt x="748" y="734"/>
                  </a:lnTo>
                  <a:close/>
                  <a:moveTo>
                    <a:pt x="739" y="753"/>
                  </a:moveTo>
                  <a:lnTo>
                    <a:pt x="748" y="753"/>
                  </a:lnTo>
                  <a:lnTo>
                    <a:pt x="758" y="743"/>
                  </a:lnTo>
                  <a:lnTo>
                    <a:pt x="758" y="753"/>
                  </a:lnTo>
                  <a:lnTo>
                    <a:pt x="748" y="753"/>
                  </a:lnTo>
                  <a:lnTo>
                    <a:pt x="748" y="762"/>
                  </a:lnTo>
                  <a:lnTo>
                    <a:pt x="739" y="753"/>
                  </a:lnTo>
                  <a:close/>
                  <a:moveTo>
                    <a:pt x="748" y="734"/>
                  </a:moveTo>
                  <a:lnTo>
                    <a:pt x="758" y="734"/>
                  </a:lnTo>
                  <a:lnTo>
                    <a:pt x="748" y="734"/>
                  </a:lnTo>
                  <a:close/>
                  <a:moveTo>
                    <a:pt x="748" y="712"/>
                  </a:moveTo>
                  <a:lnTo>
                    <a:pt x="758" y="712"/>
                  </a:lnTo>
                  <a:lnTo>
                    <a:pt x="748" y="712"/>
                  </a:lnTo>
                  <a:close/>
                  <a:moveTo>
                    <a:pt x="758" y="743"/>
                  </a:moveTo>
                  <a:lnTo>
                    <a:pt x="748" y="743"/>
                  </a:lnTo>
                  <a:lnTo>
                    <a:pt x="758" y="743"/>
                  </a:lnTo>
                  <a:close/>
                  <a:moveTo>
                    <a:pt x="748" y="724"/>
                  </a:moveTo>
                  <a:lnTo>
                    <a:pt x="758" y="724"/>
                  </a:lnTo>
                  <a:lnTo>
                    <a:pt x="758" y="734"/>
                  </a:lnTo>
                  <a:lnTo>
                    <a:pt x="748" y="724"/>
                  </a:lnTo>
                  <a:close/>
                  <a:moveTo>
                    <a:pt x="758" y="712"/>
                  </a:moveTo>
                  <a:lnTo>
                    <a:pt x="758" y="703"/>
                  </a:lnTo>
                  <a:lnTo>
                    <a:pt x="758" y="712"/>
                  </a:lnTo>
                  <a:lnTo>
                    <a:pt x="758" y="724"/>
                  </a:lnTo>
                  <a:lnTo>
                    <a:pt x="768" y="724"/>
                  </a:lnTo>
                  <a:lnTo>
                    <a:pt x="758" y="724"/>
                  </a:lnTo>
                  <a:lnTo>
                    <a:pt x="758" y="712"/>
                  </a:lnTo>
                  <a:close/>
                  <a:moveTo>
                    <a:pt x="758" y="743"/>
                  </a:moveTo>
                  <a:lnTo>
                    <a:pt x="758" y="734"/>
                  </a:lnTo>
                  <a:lnTo>
                    <a:pt x="758" y="743"/>
                  </a:lnTo>
                  <a:close/>
                  <a:moveTo>
                    <a:pt x="768" y="724"/>
                  </a:moveTo>
                  <a:lnTo>
                    <a:pt x="758" y="724"/>
                  </a:lnTo>
                  <a:lnTo>
                    <a:pt x="768" y="724"/>
                  </a:lnTo>
                  <a:close/>
                  <a:moveTo>
                    <a:pt x="758" y="734"/>
                  </a:moveTo>
                  <a:lnTo>
                    <a:pt x="768" y="734"/>
                  </a:lnTo>
                  <a:lnTo>
                    <a:pt x="758" y="734"/>
                  </a:lnTo>
                  <a:close/>
                  <a:moveTo>
                    <a:pt x="768" y="743"/>
                  </a:moveTo>
                  <a:lnTo>
                    <a:pt x="768" y="734"/>
                  </a:lnTo>
                  <a:lnTo>
                    <a:pt x="768" y="743"/>
                  </a:lnTo>
                  <a:close/>
                  <a:moveTo>
                    <a:pt x="768" y="1158"/>
                  </a:moveTo>
                  <a:lnTo>
                    <a:pt x="768" y="1148"/>
                  </a:lnTo>
                  <a:lnTo>
                    <a:pt x="768" y="1158"/>
                  </a:lnTo>
                  <a:close/>
                  <a:moveTo>
                    <a:pt x="768" y="724"/>
                  </a:moveTo>
                  <a:lnTo>
                    <a:pt x="768" y="712"/>
                  </a:lnTo>
                  <a:lnTo>
                    <a:pt x="768" y="724"/>
                  </a:lnTo>
                  <a:close/>
                  <a:moveTo>
                    <a:pt x="768" y="743"/>
                  </a:moveTo>
                  <a:lnTo>
                    <a:pt x="777" y="743"/>
                  </a:lnTo>
                  <a:lnTo>
                    <a:pt x="777" y="753"/>
                  </a:lnTo>
                  <a:lnTo>
                    <a:pt x="768" y="753"/>
                  </a:lnTo>
                  <a:lnTo>
                    <a:pt x="768" y="743"/>
                  </a:lnTo>
                  <a:close/>
                  <a:moveTo>
                    <a:pt x="768" y="693"/>
                  </a:moveTo>
                  <a:lnTo>
                    <a:pt x="768" y="703"/>
                  </a:lnTo>
                  <a:lnTo>
                    <a:pt x="768" y="693"/>
                  </a:lnTo>
                  <a:close/>
                  <a:moveTo>
                    <a:pt x="768" y="1020"/>
                  </a:moveTo>
                  <a:lnTo>
                    <a:pt x="777" y="1020"/>
                  </a:lnTo>
                  <a:lnTo>
                    <a:pt x="768" y="1020"/>
                  </a:lnTo>
                  <a:close/>
                  <a:moveTo>
                    <a:pt x="768" y="743"/>
                  </a:moveTo>
                  <a:lnTo>
                    <a:pt x="768" y="734"/>
                  </a:lnTo>
                  <a:lnTo>
                    <a:pt x="768" y="724"/>
                  </a:lnTo>
                  <a:lnTo>
                    <a:pt x="768" y="734"/>
                  </a:lnTo>
                  <a:lnTo>
                    <a:pt x="777" y="734"/>
                  </a:lnTo>
                  <a:lnTo>
                    <a:pt x="768" y="734"/>
                  </a:lnTo>
                  <a:lnTo>
                    <a:pt x="777" y="734"/>
                  </a:lnTo>
                  <a:lnTo>
                    <a:pt x="777" y="743"/>
                  </a:lnTo>
                  <a:lnTo>
                    <a:pt x="768" y="743"/>
                  </a:lnTo>
                  <a:close/>
                  <a:moveTo>
                    <a:pt x="768" y="703"/>
                  </a:moveTo>
                  <a:lnTo>
                    <a:pt x="768" y="693"/>
                  </a:lnTo>
                  <a:lnTo>
                    <a:pt x="777" y="693"/>
                  </a:lnTo>
                  <a:lnTo>
                    <a:pt x="777" y="703"/>
                  </a:lnTo>
                  <a:lnTo>
                    <a:pt x="768" y="703"/>
                  </a:lnTo>
                  <a:close/>
                  <a:moveTo>
                    <a:pt x="768" y="693"/>
                  </a:moveTo>
                  <a:lnTo>
                    <a:pt x="777" y="693"/>
                  </a:lnTo>
                  <a:lnTo>
                    <a:pt x="768" y="693"/>
                  </a:lnTo>
                  <a:close/>
                  <a:moveTo>
                    <a:pt x="768" y="743"/>
                  </a:moveTo>
                  <a:lnTo>
                    <a:pt x="777" y="743"/>
                  </a:lnTo>
                  <a:lnTo>
                    <a:pt x="787" y="743"/>
                  </a:lnTo>
                  <a:lnTo>
                    <a:pt x="777" y="743"/>
                  </a:lnTo>
                  <a:lnTo>
                    <a:pt x="768" y="743"/>
                  </a:lnTo>
                  <a:close/>
                  <a:moveTo>
                    <a:pt x="777" y="734"/>
                  </a:moveTo>
                  <a:lnTo>
                    <a:pt x="777" y="724"/>
                  </a:lnTo>
                  <a:lnTo>
                    <a:pt x="777" y="734"/>
                  </a:lnTo>
                  <a:close/>
                  <a:moveTo>
                    <a:pt x="777" y="724"/>
                  </a:moveTo>
                  <a:lnTo>
                    <a:pt x="777" y="712"/>
                  </a:lnTo>
                  <a:lnTo>
                    <a:pt x="777" y="724"/>
                  </a:lnTo>
                  <a:close/>
                  <a:moveTo>
                    <a:pt x="777" y="693"/>
                  </a:moveTo>
                  <a:lnTo>
                    <a:pt x="777" y="684"/>
                  </a:lnTo>
                  <a:lnTo>
                    <a:pt x="777" y="693"/>
                  </a:lnTo>
                  <a:close/>
                  <a:moveTo>
                    <a:pt x="777" y="693"/>
                  </a:moveTo>
                  <a:lnTo>
                    <a:pt x="777" y="684"/>
                  </a:lnTo>
                  <a:lnTo>
                    <a:pt x="777" y="693"/>
                  </a:lnTo>
                  <a:close/>
                  <a:moveTo>
                    <a:pt x="777" y="724"/>
                  </a:moveTo>
                  <a:lnTo>
                    <a:pt x="787" y="724"/>
                  </a:lnTo>
                  <a:lnTo>
                    <a:pt x="777" y="724"/>
                  </a:lnTo>
                  <a:close/>
                  <a:moveTo>
                    <a:pt x="777" y="703"/>
                  </a:moveTo>
                  <a:lnTo>
                    <a:pt x="787" y="703"/>
                  </a:lnTo>
                  <a:lnTo>
                    <a:pt x="777" y="703"/>
                  </a:lnTo>
                  <a:close/>
                  <a:moveTo>
                    <a:pt x="777" y="684"/>
                  </a:moveTo>
                  <a:lnTo>
                    <a:pt x="787" y="684"/>
                  </a:lnTo>
                  <a:lnTo>
                    <a:pt x="787" y="693"/>
                  </a:lnTo>
                  <a:lnTo>
                    <a:pt x="787" y="684"/>
                  </a:lnTo>
                  <a:lnTo>
                    <a:pt x="777" y="684"/>
                  </a:lnTo>
                  <a:close/>
                  <a:moveTo>
                    <a:pt x="787" y="693"/>
                  </a:moveTo>
                  <a:lnTo>
                    <a:pt x="777" y="693"/>
                  </a:lnTo>
                  <a:lnTo>
                    <a:pt x="787" y="693"/>
                  </a:lnTo>
                  <a:close/>
                  <a:moveTo>
                    <a:pt x="777" y="712"/>
                  </a:moveTo>
                  <a:lnTo>
                    <a:pt x="777" y="703"/>
                  </a:lnTo>
                  <a:lnTo>
                    <a:pt x="787" y="703"/>
                  </a:lnTo>
                  <a:lnTo>
                    <a:pt x="787" y="693"/>
                  </a:lnTo>
                  <a:lnTo>
                    <a:pt x="787" y="703"/>
                  </a:lnTo>
                  <a:lnTo>
                    <a:pt x="777" y="703"/>
                  </a:lnTo>
                  <a:lnTo>
                    <a:pt x="777" y="712"/>
                  </a:lnTo>
                  <a:close/>
                  <a:moveTo>
                    <a:pt x="796" y="1041"/>
                  </a:moveTo>
                  <a:lnTo>
                    <a:pt x="787" y="1041"/>
                  </a:lnTo>
                  <a:lnTo>
                    <a:pt x="796" y="1041"/>
                  </a:lnTo>
                  <a:lnTo>
                    <a:pt x="796" y="1050"/>
                  </a:lnTo>
                  <a:lnTo>
                    <a:pt x="787" y="1050"/>
                  </a:lnTo>
                  <a:lnTo>
                    <a:pt x="796" y="1041"/>
                  </a:lnTo>
                  <a:close/>
                  <a:moveTo>
                    <a:pt x="777" y="1079"/>
                  </a:moveTo>
                  <a:lnTo>
                    <a:pt x="777" y="1069"/>
                  </a:lnTo>
                  <a:lnTo>
                    <a:pt x="787" y="1060"/>
                  </a:lnTo>
                  <a:lnTo>
                    <a:pt x="796" y="1060"/>
                  </a:lnTo>
                  <a:lnTo>
                    <a:pt x="806" y="1060"/>
                  </a:lnTo>
                  <a:lnTo>
                    <a:pt x="806" y="1069"/>
                  </a:lnTo>
                  <a:lnTo>
                    <a:pt x="806" y="1079"/>
                  </a:lnTo>
                  <a:lnTo>
                    <a:pt x="806" y="1089"/>
                  </a:lnTo>
                  <a:lnTo>
                    <a:pt x="806" y="1079"/>
                  </a:lnTo>
                  <a:lnTo>
                    <a:pt x="796" y="1079"/>
                  </a:lnTo>
                  <a:lnTo>
                    <a:pt x="796" y="1089"/>
                  </a:lnTo>
                  <a:lnTo>
                    <a:pt x="806" y="1089"/>
                  </a:lnTo>
                  <a:lnTo>
                    <a:pt x="806" y="1098"/>
                  </a:lnTo>
                  <a:lnTo>
                    <a:pt x="806" y="1089"/>
                  </a:lnTo>
                  <a:lnTo>
                    <a:pt x="806" y="1098"/>
                  </a:lnTo>
                  <a:lnTo>
                    <a:pt x="796" y="1098"/>
                  </a:lnTo>
                  <a:lnTo>
                    <a:pt x="787" y="1110"/>
                  </a:lnTo>
                  <a:lnTo>
                    <a:pt x="787" y="1098"/>
                  </a:lnTo>
                  <a:lnTo>
                    <a:pt x="787" y="1089"/>
                  </a:lnTo>
                  <a:lnTo>
                    <a:pt x="777" y="1089"/>
                  </a:lnTo>
                  <a:lnTo>
                    <a:pt x="777" y="1079"/>
                  </a:lnTo>
                  <a:close/>
                  <a:moveTo>
                    <a:pt x="787" y="684"/>
                  </a:moveTo>
                  <a:lnTo>
                    <a:pt x="796" y="684"/>
                  </a:lnTo>
                  <a:lnTo>
                    <a:pt x="796" y="693"/>
                  </a:lnTo>
                  <a:lnTo>
                    <a:pt x="806" y="703"/>
                  </a:lnTo>
                  <a:lnTo>
                    <a:pt x="796" y="703"/>
                  </a:lnTo>
                  <a:lnTo>
                    <a:pt x="796" y="693"/>
                  </a:lnTo>
                  <a:lnTo>
                    <a:pt x="787" y="693"/>
                  </a:lnTo>
                  <a:lnTo>
                    <a:pt x="787" y="684"/>
                  </a:lnTo>
                  <a:close/>
                  <a:moveTo>
                    <a:pt x="787" y="1110"/>
                  </a:moveTo>
                  <a:lnTo>
                    <a:pt x="796" y="1110"/>
                  </a:lnTo>
                  <a:lnTo>
                    <a:pt x="796" y="1098"/>
                  </a:lnTo>
                  <a:lnTo>
                    <a:pt x="806" y="1098"/>
                  </a:lnTo>
                  <a:lnTo>
                    <a:pt x="796" y="1110"/>
                  </a:lnTo>
                  <a:lnTo>
                    <a:pt x="796" y="1119"/>
                  </a:lnTo>
                  <a:lnTo>
                    <a:pt x="796" y="1129"/>
                  </a:lnTo>
                  <a:lnTo>
                    <a:pt x="787" y="1139"/>
                  </a:lnTo>
                  <a:lnTo>
                    <a:pt x="787" y="1110"/>
                  </a:lnTo>
                  <a:close/>
                  <a:moveTo>
                    <a:pt x="796" y="693"/>
                  </a:moveTo>
                  <a:lnTo>
                    <a:pt x="796" y="684"/>
                  </a:lnTo>
                  <a:lnTo>
                    <a:pt x="796" y="693"/>
                  </a:lnTo>
                  <a:lnTo>
                    <a:pt x="806" y="693"/>
                  </a:lnTo>
                  <a:lnTo>
                    <a:pt x="796" y="693"/>
                  </a:lnTo>
                  <a:close/>
                  <a:moveTo>
                    <a:pt x="796" y="724"/>
                  </a:moveTo>
                  <a:lnTo>
                    <a:pt x="796" y="712"/>
                  </a:lnTo>
                  <a:lnTo>
                    <a:pt x="796" y="724"/>
                  </a:lnTo>
                  <a:close/>
                  <a:moveTo>
                    <a:pt x="796" y="684"/>
                  </a:moveTo>
                  <a:lnTo>
                    <a:pt x="796" y="674"/>
                  </a:lnTo>
                  <a:lnTo>
                    <a:pt x="796" y="684"/>
                  </a:lnTo>
                  <a:lnTo>
                    <a:pt x="806" y="684"/>
                  </a:lnTo>
                  <a:lnTo>
                    <a:pt x="796" y="684"/>
                  </a:lnTo>
                  <a:close/>
                  <a:moveTo>
                    <a:pt x="796" y="712"/>
                  </a:moveTo>
                  <a:lnTo>
                    <a:pt x="796" y="703"/>
                  </a:lnTo>
                  <a:lnTo>
                    <a:pt x="796" y="712"/>
                  </a:lnTo>
                  <a:lnTo>
                    <a:pt x="796" y="703"/>
                  </a:lnTo>
                  <a:lnTo>
                    <a:pt x="806" y="703"/>
                  </a:lnTo>
                  <a:lnTo>
                    <a:pt x="796" y="712"/>
                  </a:lnTo>
                  <a:close/>
                  <a:moveTo>
                    <a:pt x="806" y="703"/>
                  </a:moveTo>
                  <a:lnTo>
                    <a:pt x="796" y="703"/>
                  </a:lnTo>
                  <a:lnTo>
                    <a:pt x="806" y="703"/>
                  </a:lnTo>
                  <a:close/>
                  <a:moveTo>
                    <a:pt x="796" y="712"/>
                  </a:moveTo>
                  <a:lnTo>
                    <a:pt x="806" y="712"/>
                  </a:lnTo>
                  <a:lnTo>
                    <a:pt x="796" y="712"/>
                  </a:lnTo>
                  <a:lnTo>
                    <a:pt x="806" y="712"/>
                  </a:lnTo>
                  <a:lnTo>
                    <a:pt x="796" y="712"/>
                  </a:lnTo>
                  <a:close/>
                  <a:moveTo>
                    <a:pt x="796" y="684"/>
                  </a:moveTo>
                  <a:lnTo>
                    <a:pt x="806" y="684"/>
                  </a:lnTo>
                  <a:lnTo>
                    <a:pt x="796" y="684"/>
                  </a:lnTo>
                  <a:close/>
                  <a:moveTo>
                    <a:pt x="796" y="693"/>
                  </a:moveTo>
                  <a:lnTo>
                    <a:pt x="806" y="684"/>
                  </a:lnTo>
                  <a:lnTo>
                    <a:pt x="806" y="693"/>
                  </a:lnTo>
                  <a:lnTo>
                    <a:pt x="796" y="693"/>
                  </a:lnTo>
                  <a:close/>
                  <a:moveTo>
                    <a:pt x="806" y="693"/>
                  </a:moveTo>
                  <a:lnTo>
                    <a:pt x="796" y="693"/>
                  </a:lnTo>
                  <a:lnTo>
                    <a:pt x="806" y="693"/>
                  </a:lnTo>
                  <a:close/>
                  <a:moveTo>
                    <a:pt x="806" y="693"/>
                  </a:moveTo>
                  <a:lnTo>
                    <a:pt x="806" y="703"/>
                  </a:lnTo>
                  <a:lnTo>
                    <a:pt x="806" y="693"/>
                  </a:lnTo>
                  <a:close/>
                  <a:moveTo>
                    <a:pt x="806" y="693"/>
                  </a:moveTo>
                  <a:lnTo>
                    <a:pt x="806" y="684"/>
                  </a:lnTo>
                  <a:lnTo>
                    <a:pt x="806" y="693"/>
                  </a:lnTo>
                  <a:close/>
                  <a:moveTo>
                    <a:pt x="806" y="703"/>
                  </a:moveTo>
                  <a:lnTo>
                    <a:pt x="806" y="693"/>
                  </a:lnTo>
                  <a:lnTo>
                    <a:pt x="806" y="703"/>
                  </a:lnTo>
                  <a:close/>
                  <a:moveTo>
                    <a:pt x="806" y="684"/>
                  </a:moveTo>
                  <a:lnTo>
                    <a:pt x="806" y="674"/>
                  </a:lnTo>
                  <a:lnTo>
                    <a:pt x="806" y="684"/>
                  </a:lnTo>
                  <a:close/>
                  <a:moveTo>
                    <a:pt x="796" y="1060"/>
                  </a:moveTo>
                  <a:lnTo>
                    <a:pt x="796" y="1050"/>
                  </a:lnTo>
                  <a:lnTo>
                    <a:pt x="806" y="1050"/>
                  </a:lnTo>
                  <a:lnTo>
                    <a:pt x="806" y="1041"/>
                  </a:lnTo>
                  <a:lnTo>
                    <a:pt x="806" y="1050"/>
                  </a:lnTo>
                  <a:lnTo>
                    <a:pt x="816" y="1050"/>
                  </a:lnTo>
                  <a:lnTo>
                    <a:pt x="806" y="1050"/>
                  </a:lnTo>
                  <a:lnTo>
                    <a:pt x="806" y="1060"/>
                  </a:lnTo>
                  <a:lnTo>
                    <a:pt x="796" y="1060"/>
                  </a:lnTo>
                  <a:close/>
                  <a:moveTo>
                    <a:pt x="806" y="693"/>
                  </a:moveTo>
                  <a:lnTo>
                    <a:pt x="806" y="684"/>
                  </a:lnTo>
                  <a:lnTo>
                    <a:pt x="806" y="693"/>
                  </a:lnTo>
                  <a:close/>
                  <a:moveTo>
                    <a:pt x="806" y="712"/>
                  </a:moveTo>
                  <a:lnTo>
                    <a:pt x="806" y="703"/>
                  </a:lnTo>
                  <a:lnTo>
                    <a:pt x="816" y="703"/>
                  </a:lnTo>
                  <a:lnTo>
                    <a:pt x="806" y="703"/>
                  </a:lnTo>
                  <a:lnTo>
                    <a:pt x="806" y="712"/>
                  </a:lnTo>
                  <a:close/>
                  <a:moveTo>
                    <a:pt x="806" y="1060"/>
                  </a:moveTo>
                  <a:lnTo>
                    <a:pt x="816" y="1050"/>
                  </a:lnTo>
                  <a:lnTo>
                    <a:pt x="816" y="1060"/>
                  </a:lnTo>
                  <a:lnTo>
                    <a:pt x="816" y="1069"/>
                  </a:lnTo>
                  <a:lnTo>
                    <a:pt x="816" y="1060"/>
                  </a:lnTo>
                  <a:lnTo>
                    <a:pt x="806" y="1060"/>
                  </a:lnTo>
                  <a:lnTo>
                    <a:pt x="806" y="1069"/>
                  </a:lnTo>
                  <a:lnTo>
                    <a:pt x="816" y="1060"/>
                  </a:lnTo>
                  <a:lnTo>
                    <a:pt x="816" y="1069"/>
                  </a:lnTo>
                  <a:lnTo>
                    <a:pt x="806" y="1069"/>
                  </a:lnTo>
                  <a:lnTo>
                    <a:pt x="816" y="1069"/>
                  </a:lnTo>
                  <a:lnTo>
                    <a:pt x="806" y="1079"/>
                  </a:lnTo>
                  <a:lnTo>
                    <a:pt x="806" y="1069"/>
                  </a:lnTo>
                  <a:lnTo>
                    <a:pt x="806" y="1060"/>
                  </a:lnTo>
                  <a:close/>
                  <a:moveTo>
                    <a:pt x="806" y="703"/>
                  </a:moveTo>
                  <a:lnTo>
                    <a:pt x="806" y="693"/>
                  </a:lnTo>
                  <a:lnTo>
                    <a:pt x="806" y="703"/>
                  </a:lnTo>
                  <a:close/>
                  <a:moveTo>
                    <a:pt x="806" y="684"/>
                  </a:moveTo>
                  <a:lnTo>
                    <a:pt x="816" y="684"/>
                  </a:lnTo>
                  <a:lnTo>
                    <a:pt x="806" y="684"/>
                  </a:lnTo>
                  <a:close/>
                  <a:moveTo>
                    <a:pt x="806" y="684"/>
                  </a:moveTo>
                  <a:lnTo>
                    <a:pt x="806" y="674"/>
                  </a:lnTo>
                  <a:lnTo>
                    <a:pt x="816" y="684"/>
                  </a:lnTo>
                  <a:lnTo>
                    <a:pt x="806" y="684"/>
                  </a:lnTo>
                  <a:close/>
                  <a:moveTo>
                    <a:pt x="816" y="693"/>
                  </a:moveTo>
                  <a:lnTo>
                    <a:pt x="806" y="693"/>
                  </a:lnTo>
                  <a:lnTo>
                    <a:pt x="816" y="693"/>
                  </a:lnTo>
                  <a:close/>
                  <a:moveTo>
                    <a:pt x="816" y="703"/>
                  </a:moveTo>
                  <a:lnTo>
                    <a:pt x="816" y="693"/>
                  </a:lnTo>
                  <a:lnTo>
                    <a:pt x="816" y="703"/>
                  </a:lnTo>
                  <a:close/>
                  <a:moveTo>
                    <a:pt x="816" y="703"/>
                  </a:moveTo>
                  <a:lnTo>
                    <a:pt x="816" y="693"/>
                  </a:lnTo>
                  <a:lnTo>
                    <a:pt x="816" y="703"/>
                  </a:lnTo>
                  <a:close/>
                  <a:moveTo>
                    <a:pt x="825" y="1060"/>
                  </a:moveTo>
                  <a:lnTo>
                    <a:pt x="816" y="1060"/>
                  </a:lnTo>
                  <a:lnTo>
                    <a:pt x="825" y="1060"/>
                  </a:lnTo>
                  <a:lnTo>
                    <a:pt x="825" y="1050"/>
                  </a:lnTo>
                  <a:lnTo>
                    <a:pt x="825" y="1060"/>
                  </a:lnTo>
                  <a:close/>
                  <a:moveTo>
                    <a:pt x="950" y="643"/>
                  </a:moveTo>
                  <a:lnTo>
                    <a:pt x="950" y="634"/>
                  </a:lnTo>
                  <a:lnTo>
                    <a:pt x="960" y="634"/>
                  </a:lnTo>
                  <a:lnTo>
                    <a:pt x="960" y="624"/>
                  </a:lnTo>
                  <a:lnTo>
                    <a:pt x="960" y="634"/>
                  </a:lnTo>
                  <a:lnTo>
                    <a:pt x="960" y="643"/>
                  </a:lnTo>
                  <a:lnTo>
                    <a:pt x="950" y="643"/>
                  </a:lnTo>
                  <a:close/>
                  <a:moveTo>
                    <a:pt x="960" y="634"/>
                  </a:moveTo>
                  <a:lnTo>
                    <a:pt x="969" y="634"/>
                  </a:lnTo>
                  <a:lnTo>
                    <a:pt x="960" y="634"/>
                  </a:lnTo>
                  <a:close/>
                  <a:moveTo>
                    <a:pt x="960" y="634"/>
                  </a:moveTo>
                  <a:lnTo>
                    <a:pt x="960" y="624"/>
                  </a:lnTo>
                  <a:lnTo>
                    <a:pt x="969" y="624"/>
                  </a:lnTo>
                  <a:lnTo>
                    <a:pt x="969" y="634"/>
                  </a:lnTo>
                  <a:lnTo>
                    <a:pt x="960" y="634"/>
                  </a:lnTo>
                  <a:close/>
                  <a:moveTo>
                    <a:pt x="960" y="643"/>
                  </a:moveTo>
                  <a:lnTo>
                    <a:pt x="960" y="634"/>
                  </a:lnTo>
                  <a:lnTo>
                    <a:pt x="969" y="634"/>
                  </a:lnTo>
                  <a:lnTo>
                    <a:pt x="969" y="643"/>
                  </a:lnTo>
                  <a:lnTo>
                    <a:pt x="960" y="64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gray">
            <a:xfrm rot="160035">
              <a:off x="7480990" y="1882578"/>
              <a:ext cx="569773" cy="472551"/>
            </a:xfrm>
            <a:custGeom>
              <a:avLst/>
              <a:gdLst>
                <a:gd name="T0" fmla="*/ 81 w 691"/>
                <a:gd name="T1" fmla="*/ 152 h 645"/>
                <a:gd name="T2" fmla="*/ 76 w 691"/>
                <a:gd name="T3" fmla="*/ 139 h 645"/>
                <a:gd name="T4" fmla="*/ 72 w 691"/>
                <a:gd name="T5" fmla="*/ 129 h 645"/>
                <a:gd name="T6" fmla="*/ 67 w 691"/>
                <a:gd name="T7" fmla="*/ 127 h 645"/>
                <a:gd name="T8" fmla="*/ 52 w 691"/>
                <a:gd name="T9" fmla="*/ 124 h 645"/>
                <a:gd name="T10" fmla="*/ 40 w 691"/>
                <a:gd name="T11" fmla="*/ 134 h 645"/>
                <a:gd name="T12" fmla="*/ 28 w 691"/>
                <a:gd name="T13" fmla="*/ 129 h 645"/>
                <a:gd name="T14" fmla="*/ 24 w 691"/>
                <a:gd name="T15" fmla="*/ 115 h 645"/>
                <a:gd name="T16" fmla="*/ 12 w 691"/>
                <a:gd name="T17" fmla="*/ 97 h 645"/>
                <a:gd name="T18" fmla="*/ 21 w 691"/>
                <a:gd name="T19" fmla="*/ 80 h 645"/>
                <a:gd name="T20" fmla="*/ 7 w 691"/>
                <a:gd name="T21" fmla="*/ 68 h 645"/>
                <a:gd name="T22" fmla="*/ 4 w 691"/>
                <a:gd name="T23" fmla="*/ 53 h 645"/>
                <a:gd name="T24" fmla="*/ 14 w 691"/>
                <a:gd name="T25" fmla="*/ 45 h 645"/>
                <a:gd name="T26" fmla="*/ 24 w 691"/>
                <a:gd name="T27" fmla="*/ 28 h 645"/>
                <a:gd name="T28" fmla="*/ 31 w 691"/>
                <a:gd name="T29" fmla="*/ 25 h 645"/>
                <a:gd name="T30" fmla="*/ 43 w 691"/>
                <a:gd name="T31" fmla="*/ 13 h 645"/>
                <a:gd name="T32" fmla="*/ 52 w 691"/>
                <a:gd name="T33" fmla="*/ 3 h 645"/>
                <a:gd name="T34" fmla="*/ 64 w 691"/>
                <a:gd name="T35" fmla="*/ 8 h 645"/>
                <a:gd name="T36" fmla="*/ 86 w 691"/>
                <a:gd name="T37" fmla="*/ 10 h 645"/>
                <a:gd name="T38" fmla="*/ 108 w 691"/>
                <a:gd name="T39" fmla="*/ 10 h 645"/>
                <a:gd name="T40" fmla="*/ 122 w 691"/>
                <a:gd name="T41" fmla="*/ 13 h 645"/>
                <a:gd name="T42" fmla="*/ 141 w 691"/>
                <a:gd name="T43" fmla="*/ 15 h 645"/>
                <a:gd name="T44" fmla="*/ 141 w 691"/>
                <a:gd name="T45" fmla="*/ 28 h 645"/>
                <a:gd name="T46" fmla="*/ 129 w 691"/>
                <a:gd name="T47" fmla="*/ 35 h 645"/>
                <a:gd name="T48" fmla="*/ 117 w 691"/>
                <a:gd name="T49" fmla="*/ 47 h 645"/>
                <a:gd name="T50" fmla="*/ 112 w 691"/>
                <a:gd name="T51" fmla="*/ 57 h 645"/>
                <a:gd name="T52" fmla="*/ 124 w 691"/>
                <a:gd name="T53" fmla="*/ 62 h 645"/>
                <a:gd name="T54" fmla="*/ 132 w 691"/>
                <a:gd name="T55" fmla="*/ 70 h 645"/>
                <a:gd name="T56" fmla="*/ 141 w 691"/>
                <a:gd name="T57" fmla="*/ 72 h 645"/>
                <a:gd name="T58" fmla="*/ 132 w 691"/>
                <a:gd name="T59" fmla="*/ 82 h 645"/>
                <a:gd name="T60" fmla="*/ 124 w 691"/>
                <a:gd name="T61" fmla="*/ 95 h 645"/>
                <a:gd name="T62" fmla="*/ 134 w 691"/>
                <a:gd name="T63" fmla="*/ 102 h 645"/>
                <a:gd name="T64" fmla="*/ 141 w 691"/>
                <a:gd name="T65" fmla="*/ 107 h 645"/>
                <a:gd name="T66" fmla="*/ 134 w 691"/>
                <a:gd name="T67" fmla="*/ 119 h 645"/>
                <a:gd name="T68" fmla="*/ 144 w 691"/>
                <a:gd name="T69" fmla="*/ 129 h 645"/>
                <a:gd name="T70" fmla="*/ 160 w 691"/>
                <a:gd name="T71" fmla="*/ 139 h 645"/>
                <a:gd name="T72" fmla="*/ 170 w 691"/>
                <a:gd name="T73" fmla="*/ 154 h 645"/>
                <a:gd name="T74" fmla="*/ 151 w 691"/>
                <a:gd name="T75" fmla="*/ 159 h 645"/>
                <a:gd name="T76" fmla="*/ 156 w 691"/>
                <a:gd name="T77" fmla="*/ 154 h 645"/>
                <a:gd name="T78" fmla="*/ 151 w 691"/>
                <a:gd name="T79" fmla="*/ 144 h 645"/>
                <a:gd name="T80" fmla="*/ 139 w 691"/>
                <a:gd name="T81" fmla="*/ 132 h 645"/>
                <a:gd name="T82" fmla="*/ 129 w 691"/>
                <a:gd name="T83" fmla="*/ 132 h 645"/>
                <a:gd name="T84" fmla="*/ 132 w 691"/>
                <a:gd name="T85" fmla="*/ 139 h 645"/>
                <a:gd name="T86" fmla="*/ 124 w 691"/>
                <a:gd name="T87" fmla="*/ 142 h 645"/>
                <a:gd name="T88" fmla="*/ 115 w 691"/>
                <a:gd name="T89" fmla="*/ 142 h 645"/>
                <a:gd name="T90" fmla="*/ 110 w 691"/>
                <a:gd name="T91" fmla="*/ 137 h 645"/>
                <a:gd name="T92" fmla="*/ 91 w 691"/>
                <a:gd name="T93" fmla="*/ 137 h 645"/>
                <a:gd name="T94" fmla="*/ 86 w 691"/>
                <a:gd name="T95" fmla="*/ 137 h 645"/>
                <a:gd name="T96" fmla="*/ 81 w 691"/>
                <a:gd name="T97" fmla="*/ 144 h 645"/>
                <a:gd name="T98" fmla="*/ 88 w 691"/>
                <a:gd name="T99" fmla="*/ 149 h 645"/>
                <a:gd name="T100" fmla="*/ 88 w 691"/>
                <a:gd name="T101" fmla="*/ 139 h 645"/>
                <a:gd name="T102" fmla="*/ 91 w 691"/>
                <a:gd name="T103" fmla="*/ 137 h 645"/>
                <a:gd name="T104" fmla="*/ 93 w 691"/>
                <a:gd name="T105" fmla="*/ 137 h 645"/>
                <a:gd name="T106" fmla="*/ 98 w 691"/>
                <a:gd name="T107" fmla="*/ 144 h 645"/>
                <a:gd name="T108" fmla="*/ 103 w 691"/>
                <a:gd name="T109" fmla="*/ 142 h 645"/>
                <a:gd name="T110" fmla="*/ 105 w 691"/>
                <a:gd name="T111" fmla="*/ 142 h 645"/>
                <a:gd name="T112" fmla="*/ 108 w 691"/>
                <a:gd name="T113" fmla="*/ 142 h 645"/>
                <a:gd name="T114" fmla="*/ 108 w 691"/>
                <a:gd name="T115" fmla="*/ 144 h 645"/>
                <a:gd name="T116" fmla="*/ 110 w 691"/>
                <a:gd name="T117" fmla="*/ 144 h 645"/>
                <a:gd name="T118" fmla="*/ 112 w 691"/>
                <a:gd name="T119" fmla="*/ 147 h 645"/>
                <a:gd name="T120" fmla="*/ 110 w 691"/>
                <a:gd name="T121" fmla="*/ 147 h 645"/>
                <a:gd name="T122" fmla="*/ 112 w 691"/>
                <a:gd name="T123" fmla="*/ 142 h 645"/>
                <a:gd name="T124" fmla="*/ 115 w 691"/>
                <a:gd name="T125" fmla="*/ 144 h 6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1"/>
                <a:gd name="T190" fmla="*/ 0 h 645"/>
                <a:gd name="T191" fmla="*/ 691 w 691"/>
                <a:gd name="T192" fmla="*/ 645 h 6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1" h="645">
                  <a:moveTo>
                    <a:pt x="336" y="576"/>
                  </a:moveTo>
                  <a:lnTo>
                    <a:pt x="326" y="576"/>
                  </a:lnTo>
                  <a:lnTo>
                    <a:pt x="336" y="576"/>
                  </a:lnTo>
                  <a:close/>
                  <a:moveTo>
                    <a:pt x="336" y="585"/>
                  </a:moveTo>
                  <a:lnTo>
                    <a:pt x="336" y="576"/>
                  </a:lnTo>
                  <a:lnTo>
                    <a:pt x="336" y="585"/>
                  </a:lnTo>
                  <a:close/>
                  <a:moveTo>
                    <a:pt x="345" y="614"/>
                  </a:moveTo>
                  <a:lnTo>
                    <a:pt x="336" y="614"/>
                  </a:lnTo>
                  <a:lnTo>
                    <a:pt x="336" y="605"/>
                  </a:lnTo>
                  <a:lnTo>
                    <a:pt x="326" y="605"/>
                  </a:lnTo>
                  <a:lnTo>
                    <a:pt x="326" y="595"/>
                  </a:lnTo>
                  <a:lnTo>
                    <a:pt x="317" y="585"/>
                  </a:lnTo>
                  <a:lnTo>
                    <a:pt x="326" y="585"/>
                  </a:lnTo>
                  <a:lnTo>
                    <a:pt x="317" y="585"/>
                  </a:lnTo>
                  <a:lnTo>
                    <a:pt x="317" y="576"/>
                  </a:lnTo>
                  <a:lnTo>
                    <a:pt x="317" y="566"/>
                  </a:lnTo>
                  <a:lnTo>
                    <a:pt x="317" y="555"/>
                  </a:lnTo>
                  <a:lnTo>
                    <a:pt x="307" y="555"/>
                  </a:lnTo>
                  <a:lnTo>
                    <a:pt x="307" y="566"/>
                  </a:lnTo>
                  <a:lnTo>
                    <a:pt x="307" y="555"/>
                  </a:lnTo>
                  <a:lnTo>
                    <a:pt x="297" y="545"/>
                  </a:lnTo>
                  <a:lnTo>
                    <a:pt x="307" y="545"/>
                  </a:lnTo>
                  <a:lnTo>
                    <a:pt x="297" y="545"/>
                  </a:lnTo>
                  <a:lnTo>
                    <a:pt x="307" y="545"/>
                  </a:lnTo>
                  <a:lnTo>
                    <a:pt x="307" y="535"/>
                  </a:lnTo>
                  <a:lnTo>
                    <a:pt x="297" y="535"/>
                  </a:lnTo>
                  <a:lnTo>
                    <a:pt x="297" y="526"/>
                  </a:lnTo>
                  <a:lnTo>
                    <a:pt x="288" y="526"/>
                  </a:lnTo>
                  <a:lnTo>
                    <a:pt x="297" y="516"/>
                  </a:lnTo>
                  <a:lnTo>
                    <a:pt x="288" y="516"/>
                  </a:lnTo>
                  <a:lnTo>
                    <a:pt x="288" y="507"/>
                  </a:lnTo>
                  <a:lnTo>
                    <a:pt x="297" y="507"/>
                  </a:lnTo>
                  <a:lnTo>
                    <a:pt x="297" y="516"/>
                  </a:lnTo>
                  <a:lnTo>
                    <a:pt x="297" y="507"/>
                  </a:lnTo>
                  <a:lnTo>
                    <a:pt x="288" y="507"/>
                  </a:lnTo>
                  <a:lnTo>
                    <a:pt x="288" y="495"/>
                  </a:lnTo>
                  <a:lnTo>
                    <a:pt x="278" y="495"/>
                  </a:lnTo>
                  <a:lnTo>
                    <a:pt x="278" y="507"/>
                  </a:lnTo>
                  <a:lnTo>
                    <a:pt x="269" y="516"/>
                  </a:lnTo>
                  <a:lnTo>
                    <a:pt x="269" y="507"/>
                  </a:lnTo>
                  <a:lnTo>
                    <a:pt x="259" y="507"/>
                  </a:lnTo>
                  <a:lnTo>
                    <a:pt x="249" y="507"/>
                  </a:lnTo>
                  <a:lnTo>
                    <a:pt x="249" y="516"/>
                  </a:lnTo>
                  <a:lnTo>
                    <a:pt x="249" y="507"/>
                  </a:lnTo>
                  <a:lnTo>
                    <a:pt x="249" y="495"/>
                  </a:lnTo>
                  <a:lnTo>
                    <a:pt x="240" y="495"/>
                  </a:lnTo>
                  <a:lnTo>
                    <a:pt x="230" y="495"/>
                  </a:lnTo>
                  <a:lnTo>
                    <a:pt x="221" y="507"/>
                  </a:lnTo>
                  <a:lnTo>
                    <a:pt x="221" y="495"/>
                  </a:lnTo>
                  <a:lnTo>
                    <a:pt x="211" y="495"/>
                  </a:lnTo>
                  <a:lnTo>
                    <a:pt x="211" y="486"/>
                  </a:lnTo>
                  <a:lnTo>
                    <a:pt x="201" y="486"/>
                  </a:lnTo>
                  <a:lnTo>
                    <a:pt x="201" y="495"/>
                  </a:lnTo>
                  <a:lnTo>
                    <a:pt x="201" y="507"/>
                  </a:lnTo>
                  <a:lnTo>
                    <a:pt x="192" y="507"/>
                  </a:lnTo>
                  <a:lnTo>
                    <a:pt x="182" y="507"/>
                  </a:lnTo>
                  <a:lnTo>
                    <a:pt x="182" y="516"/>
                  </a:lnTo>
                  <a:lnTo>
                    <a:pt x="173" y="516"/>
                  </a:lnTo>
                  <a:lnTo>
                    <a:pt x="173" y="526"/>
                  </a:lnTo>
                  <a:lnTo>
                    <a:pt x="163" y="535"/>
                  </a:lnTo>
                  <a:lnTo>
                    <a:pt x="153" y="526"/>
                  </a:lnTo>
                  <a:lnTo>
                    <a:pt x="153" y="516"/>
                  </a:lnTo>
                  <a:lnTo>
                    <a:pt x="144" y="516"/>
                  </a:lnTo>
                  <a:lnTo>
                    <a:pt x="144" y="507"/>
                  </a:lnTo>
                  <a:lnTo>
                    <a:pt x="144" y="516"/>
                  </a:lnTo>
                  <a:lnTo>
                    <a:pt x="134" y="507"/>
                  </a:lnTo>
                  <a:lnTo>
                    <a:pt x="134" y="516"/>
                  </a:lnTo>
                  <a:lnTo>
                    <a:pt x="125" y="526"/>
                  </a:lnTo>
                  <a:lnTo>
                    <a:pt x="125" y="516"/>
                  </a:lnTo>
                  <a:lnTo>
                    <a:pt x="115" y="516"/>
                  </a:lnTo>
                  <a:lnTo>
                    <a:pt x="115" y="507"/>
                  </a:lnTo>
                  <a:lnTo>
                    <a:pt x="115" y="495"/>
                  </a:lnTo>
                  <a:lnTo>
                    <a:pt x="105" y="495"/>
                  </a:lnTo>
                  <a:lnTo>
                    <a:pt x="105" y="486"/>
                  </a:lnTo>
                  <a:lnTo>
                    <a:pt x="105" y="476"/>
                  </a:lnTo>
                  <a:lnTo>
                    <a:pt x="96" y="476"/>
                  </a:lnTo>
                  <a:lnTo>
                    <a:pt x="96" y="466"/>
                  </a:lnTo>
                  <a:lnTo>
                    <a:pt x="105" y="466"/>
                  </a:lnTo>
                  <a:lnTo>
                    <a:pt x="96" y="466"/>
                  </a:lnTo>
                  <a:lnTo>
                    <a:pt x="96" y="457"/>
                  </a:lnTo>
                  <a:lnTo>
                    <a:pt x="86" y="457"/>
                  </a:lnTo>
                  <a:lnTo>
                    <a:pt x="77" y="447"/>
                  </a:lnTo>
                  <a:lnTo>
                    <a:pt x="77" y="438"/>
                  </a:lnTo>
                  <a:lnTo>
                    <a:pt x="67" y="438"/>
                  </a:lnTo>
                  <a:lnTo>
                    <a:pt x="57" y="438"/>
                  </a:lnTo>
                  <a:lnTo>
                    <a:pt x="57" y="426"/>
                  </a:lnTo>
                  <a:lnTo>
                    <a:pt x="57" y="407"/>
                  </a:lnTo>
                  <a:lnTo>
                    <a:pt x="57" y="397"/>
                  </a:lnTo>
                  <a:lnTo>
                    <a:pt x="57" y="388"/>
                  </a:lnTo>
                  <a:lnTo>
                    <a:pt x="48" y="388"/>
                  </a:lnTo>
                  <a:lnTo>
                    <a:pt x="48" y="378"/>
                  </a:lnTo>
                  <a:lnTo>
                    <a:pt x="48" y="367"/>
                  </a:lnTo>
                  <a:lnTo>
                    <a:pt x="57" y="367"/>
                  </a:lnTo>
                  <a:lnTo>
                    <a:pt x="57" y="357"/>
                  </a:lnTo>
                  <a:lnTo>
                    <a:pt x="67" y="357"/>
                  </a:lnTo>
                  <a:lnTo>
                    <a:pt x="67" y="347"/>
                  </a:lnTo>
                  <a:lnTo>
                    <a:pt x="77" y="347"/>
                  </a:lnTo>
                  <a:lnTo>
                    <a:pt x="77" y="338"/>
                  </a:lnTo>
                  <a:lnTo>
                    <a:pt x="86" y="328"/>
                  </a:lnTo>
                  <a:lnTo>
                    <a:pt x="86" y="319"/>
                  </a:lnTo>
                  <a:lnTo>
                    <a:pt x="77" y="307"/>
                  </a:lnTo>
                  <a:lnTo>
                    <a:pt x="67" y="307"/>
                  </a:lnTo>
                  <a:lnTo>
                    <a:pt x="67" y="297"/>
                  </a:lnTo>
                  <a:lnTo>
                    <a:pt x="57" y="297"/>
                  </a:lnTo>
                  <a:lnTo>
                    <a:pt x="57" y="288"/>
                  </a:lnTo>
                  <a:lnTo>
                    <a:pt x="57" y="278"/>
                  </a:lnTo>
                  <a:lnTo>
                    <a:pt x="48" y="278"/>
                  </a:lnTo>
                  <a:lnTo>
                    <a:pt x="48" y="269"/>
                  </a:lnTo>
                  <a:lnTo>
                    <a:pt x="38" y="269"/>
                  </a:lnTo>
                  <a:lnTo>
                    <a:pt x="29" y="269"/>
                  </a:lnTo>
                  <a:lnTo>
                    <a:pt x="19" y="259"/>
                  </a:lnTo>
                  <a:lnTo>
                    <a:pt x="19" y="248"/>
                  </a:lnTo>
                  <a:lnTo>
                    <a:pt x="9" y="248"/>
                  </a:ln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19" y="228"/>
                  </a:lnTo>
                  <a:lnTo>
                    <a:pt x="19" y="219"/>
                  </a:lnTo>
                  <a:lnTo>
                    <a:pt x="9" y="219"/>
                  </a:lnTo>
                  <a:lnTo>
                    <a:pt x="19" y="209"/>
                  </a:lnTo>
                  <a:lnTo>
                    <a:pt x="19" y="200"/>
                  </a:lnTo>
                  <a:lnTo>
                    <a:pt x="29" y="200"/>
                  </a:lnTo>
                  <a:lnTo>
                    <a:pt x="38" y="200"/>
                  </a:lnTo>
                  <a:lnTo>
                    <a:pt x="38" y="188"/>
                  </a:lnTo>
                  <a:lnTo>
                    <a:pt x="48" y="188"/>
                  </a:lnTo>
                  <a:lnTo>
                    <a:pt x="48" y="178"/>
                  </a:lnTo>
                  <a:lnTo>
                    <a:pt x="57" y="178"/>
                  </a:lnTo>
                  <a:lnTo>
                    <a:pt x="48" y="178"/>
                  </a:lnTo>
                  <a:lnTo>
                    <a:pt x="48" y="169"/>
                  </a:lnTo>
                  <a:lnTo>
                    <a:pt x="57" y="178"/>
                  </a:lnTo>
                  <a:lnTo>
                    <a:pt x="57" y="169"/>
                  </a:lnTo>
                  <a:lnTo>
                    <a:pt x="57" y="159"/>
                  </a:lnTo>
                  <a:lnTo>
                    <a:pt x="77" y="150"/>
                  </a:lnTo>
                  <a:lnTo>
                    <a:pt x="67" y="140"/>
                  </a:lnTo>
                  <a:lnTo>
                    <a:pt x="77" y="140"/>
                  </a:lnTo>
                  <a:lnTo>
                    <a:pt x="77" y="130"/>
                  </a:lnTo>
                  <a:lnTo>
                    <a:pt x="86" y="130"/>
                  </a:lnTo>
                  <a:lnTo>
                    <a:pt x="86" y="119"/>
                  </a:lnTo>
                  <a:lnTo>
                    <a:pt x="96" y="119"/>
                  </a:lnTo>
                  <a:lnTo>
                    <a:pt x="96" y="109"/>
                  </a:lnTo>
                  <a:lnTo>
                    <a:pt x="105" y="109"/>
                  </a:lnTo>
                  <a:lnTo>
                    <a:pt x="115" y="109"/>
                  </a:lnTo>
                  <a:lnTo>
                    <a:pt x="115" y="119"/>
                  </a:lnTo>
                  <a:lnTo>
                    <a:pt x="115" y="109"/>
                  </a:lnTo>
                  <a:lnTo>
                    <a:pt x="125" y="109"/>
                  </a:lnTo>
                  <a:lnTo>
                    <a:pt x="134" y="109"/>
                  </a:lnTo>
                  <a:lnTo>
                    <a:pt x="144" y="109"/>
                  </a:lnTo>
                  <a:lnTo>
                    <a:pt x="134" y="109"/>
                  </a:lnTo>
                  <a:lnTo>
                    <a:pt x="134" y="100"/>
                  </a:lnTo>
                  <a:lnTo>
                    <a:pt x="125" y="100"/>
                  </a:lnTo>
                  <a:lnTo>
                    <a:pt x="125" y="90"/>
                  </a:lnTo>
                  <a:lnTo>
                    <a:pt x="134" y="81"/>
                  </a:lnTo>
                  <a:lnTo>
                    <a:pt x="144" y="81"/>
                  </a:lnTo>
                  <a:lnTo>
                    <a:pt x="144" y="71"/>
                  </a:lnTo>
                  <a:lnTo>
                    <a:pt x="153" y="71"/>
                  </a:lnTo>
                  <a:lnTo>
                    <a:pt x="163" y="71"/>
                  </a:lnTo>
                  <a:lnTo>
                    <a:pt x="173" y="71"/>
                  </a:lnTo>
                  <a:lnTo>
                    <a:pt x="173" y="59"/>
                  </a:lnTo>
                  <a:lnTo>
                    <a:pt x="163" y="50"/>
                  </a:lnTo>
                  <a:lnTo>
                    <a:pt x="173" y="50"/>
                  </a:lnTo>
                  <a:lnTo>
                    <a:pt x="173" y="40"/>
                  </a:lnTo>
                  <a:lnTo>
                    <a:pt x="173" y="31"/>
                  </a:lnTo>
                  <a:lnTo>
                    <a:pt x="163" y="21"/>
                  </a:lnTo>
                  <a:lnTo>
                    <a:pt x="163" y="11"/>
                  </a:lnTo>
                  <a:lnTo>
                    <a:pt x="173" y="11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2" y="11"/>
                  </a:lnTo>
                  <a:lnTo>
                    <a:pt x="201" y="11"/>
                  </a:lnTo>
                  <a:lnTo>
                    <a:pt x="211" y="11"/>
                  </a:lnTo>
                  <a:lnTo>
                    <a:pt x="211" y="21"/>
                  </a:lnTo>
                  <a:lnTo>
                    <a:pt x="211" y="31"/>
                  </a:lnTo>
                  <a:lnTo>
                    <a:pt x="221" y="31"/>
                  </a:lnTo>
                  <a:lnTo>
                    <a:pt x="230" y="31"/>
                  </a:lnTo>
                  <a:lnTo>
                    <a:pt x="240" y="31"/>
                  </a:lnTo>
                  <a:lnTo>
                    <a:pt x="240" y="21"/>
                  </a:lnTo>
                  <a:lnTo>
                    <a:pt x="249" y="31"/>
                  </a:lnTo>
                  <a:lnTo>
                    <a:pt x="249" y="21"/>
                  </a:lnTo>
                  <a:lnTo>
                    <a:pt x="249" y="31"/>
                  </a:lnTo>
                  <a:lnTo>
                    <a:pt x="259" y="31"/>
                  </a:lnTo>
                  <a:lnTo>
                    <a:pt x="269" y="31"/>
                  </a:lnTo>
                  <a:lnTo>
                    <a:pt x="278" y="31"/>
                  </a:lnTo>
                  <a:lnTo>
                    <a:pt x="288" y="31"/>
                  </a:lnTo>
                  <a:lnTo>
                    <a:pt x="297" y="31"/>
                  </a:lnTo>
                  <a:lnTo>
                    <a:pt x="307" y="31"/>
                  </a:lnTo>
                  <a:lnTo>
                    <a:pt x="317" y="31"/>
                  </a:lnTo>
                  <a:lnTo>
                    <a:pt x="326" y="31"/>
                  </a:lnTo>
                  <a:lnTo>
                    <a:pt x="336" y="31"/>
                  </a:lnTo>
                  <a:lnTo>
                    <a:pt x="345" y="31"/>
                  </a:lnTo>
                  <a:lnTo>
                    <a:pt x="345" y="40"/>
                  </a:lnTo>
                  <a:lnTo>
                    <a:pt x="355" y="40"/>
                  </a:lnTo>
                  <a:lnTo>
                    <a:pt x="365" y="40"/>
                  </a:lnTo>
                  <a:lnTo>
                    <a:pt x="374" y="40"/>
                  </a:lnTo>
                  <a:lnTo>
                    <a:pt x="374" y="50"/>
                  </a:lnTo>
                  <a:lnTo>
                    <a:pt x="384" y="50"/>
                  </a:lnTo>
                  <a:lnTo>
                    <a:pt x="393" y="50"/>
                  </a:lnTo>
                  <a:lnTo>
                    <a:pt x="403" y="50"/>
                  </a:lnTo>
                  <a:lnTo>
                    <a:pt x="412" y="50"/>
                  </a:lnTo>
                  <a:lnTo>
                    <a:pt x="422" y="40"/>
                  </a:lnTo>
                  <a:lnTo>
                    <a:pt x="432" y="40"/>
                  </a:lnTo>
                  <a:lnTo>
                    <a:pt x="432" y="31"/>
                  </a:lnTo>
                  <a:lnTo>
                    <a:pt x="441" y="40"/>
                  </a:lnTo>
                  <a:lnTo>
                    <a:pt x="451" y="40"/>
                  </a:lnTo>
                  <a:lnTo>
                    <a:pt x="451" y="50"/>
                  </a:lnTo>
                  <a:lnTo>
                    <a:pt x="460" y="50"/>
                  </a:lnTo>
                  <a:lnTo>
                    <a:pt x="470" y="50"/>
                  </a:lnTo>
                  <a:lnTo>
                    <a:pt x="480" y="50"/>
                  </a:lnTo>
                  <a:lnTo>
                    <a:pt x="480" y="40"/>
                  </a:lnTo>
                  <a:lnTo>
                    <a:pt x="489" y="40"/>
                  </a:lnTo>
                  <a:lnTo>
                    <a:pt x="489" y="50"/>
                  </a:lnTo>
                  <a:lnTo>
                    <a:pt x="499" y="50"/>
                  </a:lnTo>
                  <a:lnTo>
                    <a:pt x="508" y="50"/>
                  </a:lnTo>
                  <a:lnTo>
                    <a:pt x="518" y="50"/>
                  </a:lnTo>
                  <a:lnTo>
                    <a:pt x="518" y="59"/>
                  </a:lnTo>
                  <a:lnTo>
                    <a:pt x="518" y="50"/>
                  </a:lnTo>
                  <a:lnTo>
                    <a:pt x="528" y="50"/>
                  </a:lnTo>
                  <a:lnTo>
                    <a:pt x="537" y="50"/>
                  </a:lnTo>
                  <a:lnTo>
                    <a:pt x="547" y="59"/>
                  </a:lnTo>
                  <a:lnTo>
                    <a:pt x="556" y="59"/>
                  </a:lnTo>
                  <a:lnTo>
                    <a:pt x="566" y="59"/>
                  </a:lnTo>
                  <a:lnTo>
                    <a:pt x="576" y="59"/>
                  </a:lnTo>
                  <a:lnTo>
                    <a:pt x="576" y="71"/>
                  </a:lnTo>
                  <a:lnTo>
                    <a:pt x="576" y="81"/>
                  </a:lnTo>
                  <a:lnTo>
                    <a:pt x="576" y="90"/>
                  </a:lnTo>
                  <a:lnTo>
                    <a:pt x="566" y="90"/>
                  </a:lnTo>
                  <a:lnTo>
                    <a:pt x="566" y="100"/>
                  </a:lnTo>
                  <a:lnTo>
                    <a:pt x="576" y="100"/>
                  </a:lnTo>
                  <a:lnTo>
                    <a:pt x="566" y="109"/>
                  </a:lnTo>
                  <a:lnTo>
                    <a:pt x="566" y="119"/>
                  </a:lnTo>
                  <a:lnTo>
                    <a:pt x="566" y="109"/>
                  </a:lnTo>
                  <a:lnTo>
                    <a:pt x="556" y="119"/>
                  </a:lnTo>
                  <a:lnTo>
                    <a:pt x="556" y="109"/>
                  </a:lnTo>
                  <a:lnTo>
                    <a:pt x="556" y="119"/>
                  </a:lnTo>
                  <a:lnTo>
                    <a:pt x="556" y="109"/>
                  </a:lnTo>
                  <a:lnTo>
                    <a:pt x="547" y="109"/>
                  </a:lnTo>
                  <a:lnTo>
                    <a:pt x="537" y="109"/>
                  </a:lnTo>
                  <a:lnTo>
                    <a:pt x="537" y="119"/>
                  </a:lnTo>
                  <a:lnTo>
                    <a:pt x="528" y="119"/>
                  </a:lnTo>
                  <a:lnTo>
                    <a:pt x="518" y="130"/>
                  </a:lnTo>
                  <a:lnTo>
                    <a:pt x="518" y="140"/>
                  </a:lnTo>
                  <a:lnTo>
                    <a:pt x="518" y="150"/>
                  </a:lnTo>
                  <a:lnTo>
                    <a:pt x="508" y="150"/>
                  </a:lnTo>
                  <a:lnTo>
                    <a:pt x="499" y="150"/>
                  </a:lnTo>
                  <a:lnTo>
                    <a:pt x="499" y="159"/>
                  </a:lnTo>
                  <a:lnTo>
                    <a:pt x="489" y="159"/>
                  </a:lnTo>
                  <a:lnTo>
                    <a:pt x="480" y="159"/>
                  </a:lnTo>
                  <a:lnTo>
                    <a:pt x="480" y="169"/>
                  </a:lnTo>
                  <a:lnTo>
                    <a:pt x="470" y="169"/>
                  </a:lnTo>
                  <a:lnTo>
                    <a:pt x="470" y="178"/>
                  </a:lnTo>
                  <a:lnTo>
                    <a:pt x="470" y="188"/>
                  </a:lnTo>
                  <a:lnTo>
                    <a:pt x="460" y="188"/>
                  </a:lnTo>
                  <a:lnTo>
                    <a:pt x="460" y="200"/>
                  </a:lnTo>
                  <a:lnTo>
                    <a:pt x="451" y="200"/>
                  </a:lnTo>
                  <a:lnTo>
                    <a:pt x="451" y="209"/>
                  </a:lnTo>
                  <a:lnTo>
                    <a:pt x="441" y="209"/>
                  </a:lnTo>
                  <a:lnTo>
                    <a:pt x="441" y="219"/>
                  </a:lnTo>
                  <a:lnTo>
                    <a:pt x="441" y="209"/>
                  </a:lnTo>
                  <a:lnTo>
                    <a:pt x="451" y="209"/>
                  </a:lnTo>
                  <a:lnTo>
                    <a:pt x="451" y="219"/>
                  </a:lnTo>
                  <a:lnTo>
                    <a:pt x="451" y="228"/>
                  </a:lnTo>
                  <a:lnTo>
                    <a:pt x="451" y="238"/>
                  </a:lnTo>
                  <a:lnTo>
                    <a:pt x="460" y="238"/>
                  </a:lnTo>
                  <a:lnTo>
                    <a:pt x="460" y="248"/>
                  </a:lnTo>
                  <a:lnTo>
                    <a:pt x="460" y="259"/>
                  </a:lnTo>
                  <a:lnTo>
                    <a:pt x="460" y="269"/>
                  </a:lnTo>
                  <a:lnTo>
                    <a:pt x="470" y="259"/>
                  </a:lnTo>
                  <a:lnTo>
                    <a:pt x="470" y="248"/>
                  </a:lnTo>
                  <a:lnTo>
                    <a:pt x="480" y="248"/>
                  </a:lnTo>
                  <a:lnTo>
                    <a:pt x="489" y="248"/>
                  </a:lnTo>
                  <a:lnTo>
                    <a:pt x="499" y="248"/>
                  </a:lnTo>
                  <a:lnTo>
                    <a:pt x="499" y="259"/>
                  </a:lnTo>
                  <a:lnTo>
                    <a:pt x="508" y="259"/>
                  </a:lnTo>
                  <a:lnTo>
                    <a:pt x="518" y="259"/>
                  </a:lnTo>
                  <a:lnTo>
                    <a:pt x="518" y="269"/>
                  </a:lnTo>
                  <a:lnTo>
                    <a:pt x="528" y="269"/>
                  </a:lnTo>
                  <a:lnTo>
                    <a:pt x="528" y="278"/>
                  </a:lnTo>
                  <a:lnTo>
                    <a:pt x="528" y="269"/>
                  </a:lnTo>
                  <a:lnTo>
                    <a:pt x="528" y="278"/>
                  </a:lnTo>
                  <a:lnTo>
                    <a:pt x="528" y="269"/>
                  </a:lnTo>
                  <a:lnTo>
                    <a:pt x="528" y="278"/>
                  </a:lnTo>
                  <a:lnTo>
                    <a:pt x="537" y="269"/>
                  </a:lnTo>
                  <a:lnTo>
                    <a:pt x="547" y="269"/>
                  </a:lnTo>
                  <a:lnTo>
                    <a:pt x="547" y="278"/>
                  </a:lnTo>
                  <a:lnTo>
                    <a:pt x="547" y="269"/>
                  </a:lnTo>
                  <a:lnTo>
                    <a:pt x="556" y="269"/>
                  </a:lnTo>
                  <a:lnTo>
                    <a:pt x="566" y="269"/>
                  </a:lnTo>
                  <a:lnTo>
                    <a:pt x="566" y="278"/>
                  </a:lnTo>
                  <a:lnTo>
                    <a:pt x="566" y="288"/>
                  </a:lnTo>
                  <a:lnTo>
                    <a:pt x="556" y="288"/>
                  </a:lnTo>
                  <a:lnTo>
                    <a:pt x="566" y="288"/>
                  </a:lnTo>
                  <a:lnTo>
                    <a:pt x="566" y="297"/>
                  </a:lnTo>
                  <a:lnTo>
                    <a:pt x="556" y="297"/>
                  </a:lnTo>
                  <a:lnTo>
                    <a:pt x="556" y="307"/>
                  </a:lnTo>
                  <a:lnTo>
                    <a:pt x="547" y="307"/>
                  </a:lnTo>
                  <a:lnTo>
                    <a:pt x="547" y="319"/>
                  </a:lnTo>
                  <a:lnTo>
                    <a:pt x="537" y="319"/>
                  </a:lnTo>
                  <a:lnTo>
                    <a:pt x="537" y="328"/>
                  </a:lnTo>
                  <a:lnTo>
                    <a:pt x="528" y="328"/>
                  </a:lnTo>
                  <a:lnTo>
                    <a:pt x="528" y="338"/>
                  </a:lnTo>
                  <a:lnTo>
                    <a:pt x="528" y="328"/>
                  </a:lnTo>
                  <a:lnTo>
                    <a:pt x="528" y="338"/>
                  </a:lnTo>
                  <a:lnTo>
                    <a:pt x="518" y="338"/>
                  </a:lnTo>
                  <a:lnTo>
                    <a:pt x="518" y="347"/>
                  </a:lnTo>
                  <a:lnTo>
                    <a:pt x="508" y="347"/>
                  </a:lnTo>
                  <a:lnTo>
                    <a:pt x="499" y="347"/>
                  </a:lnTo>
                  <a:lnTo>
                    <a:pt x="499" y="357"/>
                  </a:lnTo>
                  <a:lnTo>
                    <a:pt x="508" y="357"/>
                  </a:lnTo>
                  <a:lnTo>
                    <a:pt x="508" y="367"/>
                  </a:lnTo>
                  <a:lnTo>
                    <a:pt x="499" y="367"/>
                  </a:lnTo>
                  <a:lnTo>
                    <a:pt x="499" y="378"/>
                  </a:lnTo>
                  <a:lnTo>
                    <a:pt x="489" y="388"/>
                  </a:lnTo>
                  <a:lnTo>
                    <a:pt x="499" y="388"/>
                  </a:lnTo>
                  <a:lnTo>
                    <a:pt x="489" y="388"/>
                  </a:lnTo>
                  <a:lnTo>
                    <a:pt x="499" y="388"/>
                  </a:lnTo>
                  <a:lnTo>
                    <a:pt x="499" y="397"/>
                  </a:lnTo>
                  <a:lnTo>
                    <a:pt x="508" y="397"/>
                  </a:lnTo>
                  <a:lnTo>
                    <a:pt x="508" y="407"/>
                  </a:lnTo>
                  <a:lnTo>
                    <a:pt x="518" y="407"/>
                  </a:lnTo>
                  <a:lnTo>
                    <a:pt x="528" y="407"/>
                  </a:lnTo>
                  <a:lnTo>
                    <a:pt x="537" y="407"/>
                  </a:lnTo>
                  <a:lnTo>
                    <a:pt x="537" y="397"/>
                  </a:lnTo>
                  <a:lnTo>
                    <a:pt x="547" y="397"/>
                  </a:lnTo>
                  <a:lnTo>
                    <a:pt x="556" y="397"/>
                  </a:lnTo>
                  <a:lnTo>
                    <a:pt x="566" y="397"/>
                  </a:lnTo>
                  <a:lnTo>
                    <a:pt x="556" y="397"/>
                  </a:lnTo>
                  <a:lnTo>
                    <a:pt x="566" y="407"/>
                  </a:lnTo>
                  <a:lnTo>
                    <a:pt x="556" y="407"/>
                  </a:lnTo>
                  <a:lnTo>
                    <a:pt x="556" y="416"/>
                  </a:lnTo>
                  <a:lnTo>
                    <a:pt x="556" y="426"/>
                  </a:lnTo>
                  <a:lnTo>
                    <a:pt x="566" y="426"/>
                  </a:lnTo>
                  <a:lnTo>
                    <a:pt x="556" y="426"/>
                  </a:lnTo>
                  <a:lnTo>
                    <a:pt x="556" y="438"/>
                  </a:lnTo>
                  <a:lnTo>
                    <a:pt x="556" y="447"/>
                  </a:lnTo>
                  <a:lnTo>
                    <a:pt x="547" y="447"/>
                  </a:lnTo>
                  <a:lnTo>
                    <a:pt x="547" y="457"/>
                  </a:lnTo>
                  <a:lnTo>
                    <a:pt x="537" y="457"/>
                  </a:lnTo>
                  <a:lnTo>
                    <a:pt x="547" y="457"/>
                  </a:lnTo>
                  <a:lnTo>
                    <a:pt x="547" y="466"/>
                  </a:lnTo>
                  <a:lnTo>
                    <a:pt x="537" y="466"/>
                  </a:lnTo>
                  <a:lnTo>
                    <a:pt x="537" y="476"/>
                  </a:lnTo>
                  <a:lnTo>
                    <a:pt x="537" y="486"/>
                  </a:lnTo>
                  <a:lnTo>
                    <a:pt x="547" y="486"/>
                  </a:lnTo>
                  <a:lnTo>
                    <a:pt x="547" y="495"/>
                  </a:lnTo>
                  <a:lnTo>
                    <a:pt x="547" y="507"/>
                  </a:lnTo>
                  <a:lnTo>
                    <a:pt x="556" y="507"/>
                  </a:lnTo>
                  <a:lnTo>
                    <a:pt x="556" y="516"/>
                  </a:lnTo>
                  <a:lnTo>
                    <a:pt x="566" y="516"/>
                  </a:lnTo>
                  <a:lnTo>
                    <a:pt x="566" y="507"/>
                  </a:lnTo>
                  <a:lnTo>
                    <a:pt x="576" y="507"/>
                  </a:lnTo>
                  <a:lnTo>
                    <a:pt x="576" y="516"/>
                  </a:lnTo>
                  <a:lnTo>
                    <a:pt x="585" y="516"/>
                  </a:lnTo>
                  <a:lnTo>
                    <a:pt x="595" y="516"/>
                  </a:lnTo>
                  <a:lnTo>
                    <a:pt x="595" y="526"/>
                  </a:lnTo>
                  <a:lnTo>
                    <a:pt x="604" y="526"/>
                  </a:lnTo>
                  <a:lnTo>
                    <a:pt x="604" y="535"/>
                  </a:lnTo>
                  <a:lnTo>
                    <a:pt x="614" y="535"/>
                  </a:lnTo>
                  <a:lnTo>
                    <a:pt x="624" y="535"/>
                  </a:lnTo>
                  <a:lnTo>
                    <a:pt x="633" y="535"/>
                  </a:lnTo>
                  <a:lnTo>
                    <a:pt x="633" y="545"/>
                  </a:lnTo>
                  <a:lnTo>
                    <a:pt x="643" y="555"/>
                  </a:lnTo>
                  <a:lnTo>
                    <a:pt x="652" y="555"/>
                  </a:lnTo>
                  <a:lnTo>
                    <a:pt x="652" y="566"/>
                  </a:lnTo>
                  <a:lnTo>
                    <a:pt x="652" y="576"/>
                  </a:lnTo>
                  <a:lnTo>
                    <a:pt x="662" y="585"/>
                  </a:lnTo>
                  <a:lnTo>
                    <a:pt x="672" y="595"/>
                  </a:lnTo>
                  <a:lnTo>
                    <a:pt x="681" y="595"/>
                  </a:lnTo>
                  <a:lnTo>
                    <a:pt x="681" y="605"/>
                  </a:lnTo>
                  <a:lnTo>
                    <a:pt x="691" y="605"/>
                  </a:lnTo>
                  <a:lnTo>
                    <a:pt x="681" y="605"/>
                  </a:lnTo>
                  <a:lnTo>
                    <a:pt x="681" y="614"/>
                  </a:lnTo>
                  <a:lnTo>
                    <a:pt x="672" y="614"/>
                  </a:lnTo>
                  <a:lnTo>
                    <a:pt x="672" y="626"/>
                  </a:lnTo>
                  <a:lnTo>
                    <a:pt x="662" y="635"/>
                  </a:lnTo>
                  <a:lnTo>
                    <a:pt x="652" y="635"/>
                  </a:lnTo>
                  <a:lnTo>
                    <a:pt x="643" y="645"/>
                  </a:lnTo>
                  <a:lnTo>
                    <a:pt x="633" y="645"/>
                  </a:lnTo>
                  <a:lnTo>
                    <a:pt x="633" y="635"/>
                  </a:lnTo>
                  <a:lnTo>
                    <a:pt x="624" y="635"/>
                  </a:lnTo>
                  <a:lnTo>
                    <a:pt x="614" y="635"/>
                  </a:lnTo>
                  <a:lnTo>
                    <a:pt x="604" y="635"/>
                  </a:lnTo>
                  <a:lnTo>
                    <a:pt x="604" y="626"/>
                  </a:lnTo>
                  <a:lnTo>
                    <a:pt x="614" y="626"/>
                  </a:lnTo>
                  <a:lnTo>
                    <a:pt x="624" y="626"/>
                  </a:lnTo>
                  <a:lnTo>
                    <a:pt x="633" y="626"/>
                  </a:lnTo>
                  <a:lnTo>
                    <a:pt x="643" y="626"/>
                  </a:lnTo>
                  <a:lnTo>
                    <a:pt x="643" y="614"/>
                  </a:lnTo>
                  <a:lnTo>
                    <a:pt x="633" y="614"/>
                  </a:lnTo>
                  <a:lnTo>
                    <a:pt x="633" y="626"/>
                  </a:lnTo>
                  <a:lnTo>
                    <a:pt x="633" y="614"/>
                  </a:lnTo>
                  <a:lnTo>
                    <a:pt x="624" y="614"/>
                  </a:lnTo>
                  <a:lnTo>
                    <a:pt x="624" y="605"/>
                  </a:lnTo>
                  <a:lnTo>
                    <a:pt x="614" y="605"/>
                  </a:lnTo>
                  <a:lnTo>
                    <a:pt x="614" y="595"/>
                  </a:lnTo>
                  <a:lnTo>
                    <a:pt x="624" y="595"/>
                  </a:lnTo>
                  <a:lnTo>
                    <a:pt x="624" y="585"/>
                  </a:lnTo>
                  <a:lnTo>
                    <a:pt x="624" y="595"/>
                  </a:lnTo>
                  <a:lnTo>
                    <a:pt x="624" y="585"/>
                  </a:lnTo>
                  <a:lnTo>
                    <a:pt x="614" y="585"/>
                  </a:lnTo>
                  <a:lnTo>
                    <a:pt x="614" y="576"/>
                  </a:lnTo>
                  <a:lnTo>
                    <a:pt x="604" y="576"/>
                  </a:lnTo>
                  <a:lnTo>
                    <a:pt x="604" y="566"/>
                  </a:lnTo>
                  <a:lnTo>
                    <a:pt x="595" y="566"/>
                  </a:lnTo>
                  <a:lnTo>
                    <a:pt x="595" y="555"/>
                  </a:lnTo>
                  <a:lnTo>
                    <a:pt x="585" y="555"/>
                  </a:lnTo>
                  <a:lnTo>
                    <a:pt x="585" y="545"/>
                  </a:lnTo>
                  <a:lnTo>
                    <a:pt x="576" y="545"/>
                  </a:lnTo>
                  <a:lnTo>
                    <a:pt x="576" y="535"/>
                  </a:lnTo>
                  <a:lnTo>
                    <a:pt x="566" y="535"/>
                  </a:lnTo>
                  <a:lnTo>
                    <a:pt x="566" y="526"/>
                  </a:lnTo>
                  <a:lnTo>
                    <a:pt x="556" y="526"/>
                  </a:lnTo>
                  <a:lnTo>
                    <a:pt x="547" y="526"/>
                  </a:lnTo>
                  <a:lnTo>
                    <a:pt x="537" y="526"/>
                  </a:lnTo>
                  <a:lnTo>
                    <a:pt x="537" y="516"/>
                  </a:lnTo>
                  <a:lnTo>
                    <a:pt x="537" y="526"/>
                  </a:lnTo>
                  <a:lnTo>
                    <a:pt x="537" y="516"/>
                  </a:lnTo>
                  <a:lnTo>
                    <a:pt x="528" y="516"/>
                  </a:lnTo>
                  <a:lnTo>
                    <a:pt x="528" y="526"/>
                  </a:lnTo>
                  <a:lnTo>
                    <a:pt x="528" y="516"/>
                  </a:lnTo>
                  <a:lnTo>
                    <a:pt x="518" y="516"/>
                  </a:lnTo>
                  <a:lnTo>
                    <a:pt x="518" y="526"/>
                  </a:lnTo>
                  <a:lnTo>
                    <a:pt x="528" y="526"/>
                  </a:lnTo>
                  <a:lnTo>
                    <a:pt x="528" y="516"/>
                  </a:lnTo>
                  <a:lnTo>
                    <a:pt x="528" y="526"/>
                  </a:lnTo>
                  <a:lnTo>
                    <a:pt x="518" y="526"/>
                  </a:lnTo>
                  <a:lnTo>
                    <a:pt x="518" y="535"/>
                  </a:lnTo>
                  <a:lnTo>
                    <a:pt x="518" y="545"/>
                  </a:lnTo>
                  <a:lnTo>
                    <a:pt x="518" y="555"/>
                  </a:lnTo>
                  <a:lnTo>
                    <a:pt x="518" y="545"/>
                  </a:lnTo>
                  <a:lnTo>
                    <a:pt x="518" y="555"/>
                  </a:lnTo>
                  <a:lnTo>
                    <a:pt x="528" y="555"/>
                  </a:lnTo>
                  <a:lnTo>
                    <a:pt x="537" y="555"/>
                  </a:lnTo>
                  <a:lnTo>
                    <a:pt x="528" y="555"/>
                  </a:lnTo>
                  <a:lnTo>
                    <a:pt x="518" y="555"/>
                  </a:lnTo>
                  <a:lnTo>
                    <a:pt x="518" y="566"/>
                  </a:lnTo>
                  <a:lnTo>
                    <a:pt x="508" y="566"/>
                  </a:lnTo>
                  <a:lnTo>
                    <a:pt x="508" y="576"/>
                  </a:lnTo>
                  <a:lnTo>
                    <a:pt x="499" y="576"/>
                  </a:lnTo>
                  <a:lnTo>
                    <a:pt x="499" y="566"/>
                  </a:lnTo>
                  <a:lnTo>
                    <a:pt x="499" y="576"/>
                  </a:lnTo>
                  <a:lnTo>
                    <a:pt x="499" y="566"/>
                  </a:lnTo>
                  <a:lnTo>
                    <a:pt x="499" y="576"/>
                  </a:lnTo>
                  <a:lnTo>
                    <a:pt x="489" y="576"/>
                  </a:lnTo>
                  <a:lnTo>
                    <a:pt x="489" y="585"/>
                  </a:lnTo>
                  <a:lnTo>
                    <a:pt x="480" y="585"/>
                  </a:lnTo>
                  <a:lnTo>
                    <a:pt x="470" y="585"/>
                  </a:lnTo>
                  <a:lnTo>
                    <a:pt x="470" y="595"/>
                  </a:lnTo>
                  <a:lnTo>
                    <a:pt x="460" y="595"/>
                  </a:lnTo>
                  <a:lnTo>
                    <a:pt x="460" y="585"/>
                  </a:lnTo>
                  <a:lnTo>
                    <a:pt x="460" y="576"/>
                  </a:lnTo>
                  <a:lnTo>
                    <a:pt x="460" y="566"/>
                  </a:lnTo>
                  <a:lnTo>
                    <a:pt x="460" y="576"/>
                  </a:lnTo>
                  <a:lnTo>
                    <a:pt x="451" y="576"/>
                  </a:lnTo>
                  <a:lnTo>
                    <a:pt x="451" y="566"/>
                  </a:lnTo>
                  <a:lnTo>
                    <a:pt x="460" y="566"/>
                  </a:lnTo>
                  <a:lnTo>
                    <a:pt x="460" y="555"/>
                  </a:lnTo>
                  <a:lnTo>
                    <a:pt x="451" y="555"/>
                  </a:lnTo>
                  <a:lnTo>
                    <a:pt x="460" y="555"/>
                  </a:lnTo>
                  <a:lnTo>
                    <a:pt x="451" y="555"/>
                  </a:lnTo>
                  <a:lnTo>
                    <a:pt x="441" y="555"/>
                  </a:lnTo>
                  <a:lnTo>
                    <a:pt x="441" y="545"/>
                  </a:lnTo>
                  <a:lnTo>
                    <a:pt x="432" y="545"/>
                  </a:lnTo>
                  <a:lnTo>
                    <a:pt x="422" y="545"/>
                  </a:lnTo>
                  <a:lnTo>
                    <a:pt x="412" y="545"/>
                  </a:lnTo>
                  <a:lnTo>
                    <a:pt x="403" y="545"/>
                  </a:lnTo>
                  <a:lnTo>
                    <a:pt x="393" y="545"/>
                  </a:lnTo>
                  <a:lnTo>
                    <a:pt x="393" y="535"/>
                  </a:lnTo>
                  <a:lnTo>
                    <a:pt x="384" y="535"/>
                  </a:lnTo>
                  <a:lnTo>
                    <a:pt x="374" y="535"/>
                  </a:lnTo>
                  <a:lnTo>
                    <a:pt x="374" y="545"/>
                  </a:lnTo>
                  <a:lnTo>
                    <a:pt x="365" y="545"/>
                  </a:lnTo>
                  <a:lnTo>
                    <a:pt x="365" y="555"/>
                  </a:lnTo>
                  <a:lnTo>
                    <a:pt x="365" y="545"/>
                  </a:lnTo>
                  <a:lnTo>
                    <a:pt x="365" y="555"/>
                  </a:lnTo>
                  <a:lnTo>
                    <a:pt x="365" y="545"/>
                  </a:lnTo>
                  <a:lnTo>
                    <a:pt x="355" y="545"/>
                  </a:lnTo>
                  <a:lnTo>
                    <a:pt x="355" y="535"/>
                  </a:lnTo>
                  <a:lnTo>
                    <a:pt x="355" y="545"/>
                  </a:lnTo>
                  <a:lnTo>
                    <a:pt x="355" y="535"/>
                  </a:lnTo>
                  <a:lnTo>
                    <a:pt x="355" y="545"/>
                  </a:lnTo>
                  <a:lnTo>
                    <a:pt x="345" y="545"/>
                  </a:lnTo>
                  <a:lnTo>
                    <a:pt x="345" y="555"/>
                  </a:lnTo>
                  <a:lnTo>
                    <a:pt x="336" y="555"/>
                  </a:lnTo>
                  <a:lnTo>
                    <a:pt x="345" y="555"/>
                  </a:lnTo>
                  <a:lnTo>
                    <a:pt x="345" y="566"/>
                  </a:lnTo>
                  <a:lnTo>
                    <a:pt x="345" y="555"/>
                  </a:lnTo>
                  <a:lnTo>
                    <a:pt x="336" y="566"/>
                  </a:lnTo>
                  <a:lnTo>
                    <a:pt x="336" y="576"/>
                  </a:lnTo>
                  <a:lnTo>
                    <a:pt x="336" y="566"/>
                  </a:lnTo>
                  <a:lnTo>
                    <a:pt x="336" y="576"/>
                  </a:lnTo>
                  <a:lnTo>
                    <a:pt x="326" y="576"/>
                  </a:lnTo>
                  <a:lnTo>
                    <a:pt x="336" y="576"/>
                  </a:lnTo>
                  <a:lnTo>
                    <a:pt x="336" y="585"/>
                  </a:lnTo>
                  <a:lnTo>
                    <a:pt x="345" y="585"/>
                  </a:lnTo>
                  <a:lnTo>
                    <a:pt x="345" y="595"/>
                  </a:lnTo>
                  <a:lnTo>
                    <a:pt x="345" y="585"/>
                  </a:lnTo>
                  <a:lnTo>
                    <a:pt x="355" y="585"/>
                  </a:lnTo>
                  <a:lnTo>
                    <a:pt x="365" y="585"/>
                  </a:lnTo>
                  <a:lnTo>
                    <a:pt x="365" y="576"/>
                  </a:lnTo>
                  <a:lnTo>
                    <a:pt x="365" y="585"/>
                  </a:lnTo>
                  <a:lnTo>
                    <a:pt x="355" y="595"/>
                  </a:lnTo>
                  <a:lnTo>
                    <a:pt x="345" y="605"/>
                  </a:lnTo>
                  <a:lnTo>
                    <a:pt x="345" y="614"/>
                  </a:lnTo>
                  <a:close/>
                  <a:moveTo>
                    <a:pt x="345" y="566"/>
                  </a:moveTo>
                  <a:lnTo>
                    <a:pt x="345" y="555"/>
                  </a:lnTo>
                  <a:lnTo>
                    <a:pt x="345" y="566"/>
                  </a:lnTo>
                  <a:close/>
                  <a:moveTo>
                    <a:pt x="345" y="555"/>
                  </a:moveTo>
                  <a:lnTo>
                    <a:pt x="345" y="545"/>
                  </a:lnTo>
                  <a:lnTo>
                    <a:pt x="345" y="555"/>
                  </a:lnTo>
                  <a:close/>
                  <a:moveTo>
                    <a:pt x="345" y="555"/>
                  </a:moveTo>
                  <a:lnTo>
                    <a:pt x="355" y="555"/>
                  </a:lnTo>
                  <a:lnTo>
                    <a:pt x="345" y="555"/>
                  </a:lnTo>
                  <a:close/>
                  <a:moveTo>
                    <a:pt x="345" y="566"/>
                  </a:moveTo>
                  <a:lnTo>
                    <a:pt x="345" y="555"/>
                  </a:lnTo>
                  <a:lnTo>
                    <a:pt x="355" y="555"/>
                  </a:lnTo>
                  <a:lnTo>
                    <a:pt x="355" y="566"/>
                  </a:lnTo>
                  <a:lnTo>
                    <a:pt x="345" y="566"/>
                  </a:lnTo>
                  <a:close/>
                  <a:moveTo>
                    <a:pt x="355" y="555"/>
                  </a:moveTo>
                  <a:lnTo>
                    <a:pt x="365" y="555"/>
                  </a:lnTo>
                  <a:lnTo>
                    <a:pt x="355" y="555"/>
                  </a:lnTo>
                  <a:close/>
                  <a:moveTo>
                    <a:pt x="365" y="545"/>
                  </a:moveTo>
                  <a:lnTo>
                    <a:pt x="374" y="545"/>
                  </a:lnTo>
                  <a:lnTo>
                    <a:pt x="365" y="545"/>
                  </a:lnTo>
                  <a:close/>
                  <a:moveTo>
                    <a:pt x="365" y="576"/>
                  </a:moveTo>
                  <a:lnTo>
                    <a:pt x="374" y="576"/>
                  </a:lnTo>
                  <a:lnTo>
                    <a:pt x="365" y="576"/>
                  </a:lnTo>
                  <a:close/>
                  <a:moveTo>
                    <a:pt x="365" y="576"/>
                  </a:moveTo>
                  <a:lnTo>
                    <a:pt x="374" y="576"/>
                  </a:lnTo>
                  <a:lnTo>
                    <a:pt x="365" y="576"/>
                  </a:lnTo>
                  <a:close/>
                  <a:moveTo>
                    <a:pt x="374" y="555"/>
                  </a:moveTo>
                  <a:lnTo>
                    <a:pt x="374" y="545"/>
                  </a:lnTo>
                  <a:lnTo>
                    <a:pt x="374" y="555"/>
                  </a:lnTo>
                  <a:close/>
                  <a:moveTo>
                    <a:pt x="374" y="545"/>
                  </a:moveTo>
                  <a:lnTo>
                    <a:pt x="384" y="545"/>
                  </a:lnTo>
                  <a:lnTo>
                    <a:pt x="374" y="545"/>
                  </a:lnTo>
                  <a:close/>
                  <a:moveTo>
                    <a:pt x="374" y="576"/>
                  </a:moveTo>
                  <a:lnTo>
                    <a:pt x="384" y="566"/>
                  </a:lnTo>
                  <a:lnTo>
                    <a:pt x="393" y="566"/>
                  </a:lnTo>
                  <a:lnTo>
                    <a:pt x="403" y="566"/>
                  </a:lnTo>
                  <a:lnTo>
                    <a:pt x="393" y="566"/>
                  </a:lnTo>
                  <a:lnTo>
                    <a:pt x="393" y="576"/>
                  </a:lnTo>
                  <a:lnTo>
                    <a:pt x="384" y="576"/>
                  </a:lnTo>
                  <a:lnTo>
                    <a:pt x="374" y="576"/>
                  </a:lnTo>
                  <a:close/>
                  <a:moveTo>
                    <a:pt x="403" y="566"/>
                  </a:moveTo>
                  <a:lnTo>
                    <a:pt x="412" y="566"/>
                  </a:lnTo>
                  <a:lnTo>
                    <a:pt x="403" y="566"/>
                  </a:lnTo>
                  <a:close/>
                  <a:moveTo>
                    <a:pt x="412" y="566"/>
                  </a:moveTo>
                  <a:lnTo>
                    <a:pt x="403" y="566"/>
                  </a:lnTo>
                  <a:lnTo>
                    <a:pt x="412" y="566"/>
                  </a:lnTo>
                  <a:close/>
                  <a:moveTo>
                    <a:pt x="412" y="576"/>
                  </a:moveTo>
                  <a:lnTo>
                    <a:pt x="412" y="566"/>
                  </a:lnTo>
                  <a:lnTo>
                    <a:pt x="422" y="576"/>
                  </a:lnTo>
                  <a:lnTo>
                    <a:pt x="422" y="566"/>
                  </a:lnTo>
                  <a:lnTo>
                    <a:pt x="422" y="576"/>
                  </a:lnTo>
                  <a:lnTo>
                    <a:pt x="412" y="576"/>
                  </a:lnTo>
                  <a:close/>
                  <a:moveTo>
                    <a:pt x="422" y="555"/>
                  </a:moveTo>
                  <a:lnTo>
                    <a:pt x="422" y="566"/>
                  </a:lnTo>
                  <a:lnTo>
                    <a:pt x="422" y="555"/>
                  </a:lnTo>
                  <a:close/>
                  <a:moveTo>
                    <a:pt x="422" y="566"/>
                  </a:moveTo>
                  <a:lnTo>
                    <a:pt x="422" y="576"/>
                  </a:lnTo>
                  <a:lnTo>
                    <a:pt x="422" y="566"/>
                  </a:lnTo>
                  <a:close/>
                  <a:moveTo>
                    <a:pt x="422" y="566"/>
                  </a:moveTo>
                  <a:lnTo>
                    <a:pt x="422" y="555"/>
                  </a:lnTo>
                  <a:lnTo>
                    <a:pt x="422" y="566"/>
                  </a:lnTo>
                  <a:lnTo>
                    <a:pt x="432" y="566"/>
                  </a:lnTo>
                  <a:lnTo>
                    <a:pt x="422" y="566"/>
                  </a:lnTo>
                  <a:close/>
                  <a:moveTo>
                    <a:pt x="432" y="566"/>
                  </a:moveTo>
                  <a:lnTo>
                    <a:pt x="422" y="566"/>
                  </a:lnTo>
                  <a:lnTo>
                    <a:pt x="432" y="566"/>
                  </a:lnTo>
                  <a:close/>
                  <a:moveTo>
                    <a:pt x="432" y="576"/>
                  </a:moveTo>
                  <a:lnTo>
                    <a:pt x="432" y="566"/>
                  </a:lnTo>
                  <a:lnTo>
                    <a:pt x="432" y="576"/>
                  </a:lnTo>
                  <a:close/>
                  <a:moveTo>
                    <a:pt x="422" y="566"/>
                  </a:moveTo>
                  <a:lnTo>
                    <a:pt x="422" y="555"/>
                  </a:lnTo>
                  <a:lnTo>
                    <a:pt x="432" y="555"/>
                  </a:lnTo>
                  <a:lnTo>
                    <a:pt x="432" y="566"/>
                  </a:lnTo>
                  <a:lnTo>
                    <a:pt x="422" y="566"/>
                  </a:lnTo>
                  <a:close/>
                  <a:moveTo>
                    <a:pt x="432" y="576"/>
                  </a:moveTo>
                  <a:lnTo>
                    <a:pt x="432" y="566"/>
                  </a:lnTo>
                  <a:lnTo>
                    <a:pt x="441" y="566"/>
                  </a:lnTo>
                  <a:lnTo>
                    <a:pt x="432" y="576"/>
                  </a:lnTo>
                  <a:lnTo>
                    <a:pt x="441" y="576"/>
                  </a:lnTo>
                  <a:lnTo>
                    <a:pt x="432" y="576"/>
                  </a:lnTo>
                  <a:close/>
                  <a:moveTo>
                    <a:pt x="432" y="566"/>
                  </a:moveTo>
                  <a:lnTo>
                    <a:pt x="441" y="566"/>
                  </a:lnTo>
                  <a:lnTo>
                    <a:pt x="432" y="566"/>
                  </a:lnTo>
                  <a:close/>
                  <a:moveTo>
                    <a:pt x="441" y="566"/>
                  </a:moveTo>
                  <a:lnTo>
                    <a:pt x="441" y="555"/>
                  </a:lnTo>
                  <a:lnTo>
                    <a:pt x="441" y="566"/>
                  </a:lnTo>
                  <a:close/>
                  <a:moveTo>
                    <a:pt x="441" y="585"/>
                  </a:moveTo>
                  <a:lnTo>
                    <a:pt x="441" y="576"/>
                  </a:lnTo>
                  <a:lnTo>
                    <a:pt x="441" y="585"/>
                  </a:lnTo>
                  <a:lnTo>
                    <a:pt x="441" y="576"/>
                  </a:lnTo>
                  <a:lnTo>
                    <a:pt x="441" y="585"/>
                  </a:lnTo>
                  <a:close/>
                  <a:moveTo>
                    <a:pt x="432" y="585"/>
                  </a:moveTo>
                  <a:lnTo>
                    <a:pt x="432" y="576"/>
                  </a:lnTo>
                  <a:lnTo>
                    <a:pt x="432" y="585"/>
                  </a:lnTo>
                  <a:lnTo>
                    <a:pt x="441" y="585"/>
                  </a:lnTo>
                  <a:lnTo>
                    <a:pt x="451" y="585"/>
                  </a:lnTo>
                  <a:lnTo>
                    <a:pt x="451" y="595"/>
                  </a:lnTo>
                  <a:lnTo>
                    <a:pt x="451" y="585"/>
                  </a:lnTo>
                  <a:lnTo>
                    <a:pt x="441" y="585"/>
                  </a:lnTo>
                  <a:lnTo>
                    <a:pt x="432" y="585"/>
                  </a:lnTo>
                  <a:close/>
                  <a:moveTo>
                    <a:pt x="441" y="576"/>
                  </a:moveTo>
                  <a:lnTo>
                    <a:pt x="451" y="576"/>
                  </a:lnTo>
                  <a:lnTo>
                    <a:pt x="441" y="576"/>
                  </a:lnTo>
                  <a:close/>
                  <a:moveTo>
                    <a:pt x="441" y="585"/>
                  </a:moveTo>
                  <a:lnTo>
                    <a:pt x="441" y="576"/>
                  </a:lnTo>
                  <a:lnTo>
                    <a:pt x="441" y="585"/>
                  </a:lnTo>
                  <a:lnTo>
                    <a:pt x="451" y="585"/>
                  </a:lnTo>
                  <a:lnTo>
                    <a:pt x="441" y="585"/>
                  </a:lnTo>
                  <a:close/>
                  <a:moveTo>
                    <a:pt x="441" y="576"/>
                  </a:moveTo>
                  <a:lnTo>
                    <a:pt x="441" y="566"/>
                  </a:lnTo>
                  <a:lnTo>
                    <a:pt x="451" y="566"/>
                  </a:lnTo>
                  <a:lnTo>
                    <a:pt x="451" y="576"/>
                  </a:lnTo>
                  <a:lnTo>
                    <a:pt x="441" y="576"/>
                  </a:lnTo>
                  <a:close/>
                  <a:moveTo>
                    <a:pt x="451" y="576"/>
                  </a:moveTo>
                  <a:lnTo>
                    <a:pt x="441" y="576"/>
                  </a:lnTo>
                  <a:lnTo>
                    <a:pt x="451" y="576"/>
                  </a:lnTo>
                  <a:close/>
                  <a:moveTo>
                    <a:pt x="451" y="576"/>
                  </a:moveTo>
                  <a:lnTo>
                    <a:pt x="451" y="566"/>
                  </a:lnTo>
                  <a:lnTo>
                    <a:pt x="451" y="576"/>
                  </a:lnTo>
                  <a:close/>
                  <a:moveTo>
                    <a:pt x="451" y="585"/>
                  </a:moveTo>
                  <a:lnTo>
                    <a:pt x="451" y="576"/>
                  </a:lnTo>
                  <a:lnTo>
                    <a:pt x="451" y="585"/>
                  </a:lnTo>
                  <a:close/>
                  <a:moveTo>
                    <a:pt x="451" y="576"/>
                  </a:moveTo>
                  <a:lnTo>
                    <a:pt x="460" y="576"/>
                  </a:lnTo>
                  <a:lnTo>
                    <a:pt x="451" y="576"/>
                  </a:lnTo>
                  <a:close/>
                  <a:moveTo>
                    <a:pt x="451" y="585"/>
                  </a:moveTo>
                  <a:lnTo>
                    <a:pt x="451" y="576"/>
                  </a:lnTo>
                  <a:lnTo>
                    <a:pt x="460" y="576"/>
                  </a:lnTo>
                  <a:lnTo>
                    <a:pt x="460" y="585"/>
                  </a:lnTo>
                  <a:lnTo>
                    <a:pt x="451" y="585"/>
                  </a:lnTo>
                  <a:close/>
                  <a:moveTo>
                    <a:pt x="460" y="566"/>
                  </a:moveTo>
                  <a:lnTo>
                    <a:pt x="451" y="566"/>
                  </a:lnTo>
                  <a:lnTo>
                    <a:pt x="460" y="56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gray">
            <a:xfrm rot="160035">
              <a:off x="6829052" y="1668179"/>
              <a:ext cx="713455" cy="643723"/>
            </a:xfrm>
            <a:custGeom>
              <a:avLst/>
              <a:gdLst>
                <a:gd name="T0" fmla="*/ 12 w 864"/>
                <a:gd name="T1" fmla="*/ 76 h 881"/>
                <a:gd name="T2" fmla="*/ 3 w 864"/>
                <a:gd name="T3" fmla="*/ 66 h 881"/>
                <a:gd name="T4" fmla="*/ 5 w 864"/>
                <a:gd name="T5" fmla="*/ 57 h 881"/>
                <a:gd name="T6" fmla="*/ 10 w 864"/>
                <a:gd name="T7" fmla="*/ 42 h 881"/>
                <a:gd name="T8" fmla="*/ 17 w 864"/>
                <a:gd name="T9" fmla="*/ 42 h 881"/>
                <a:gd name="T10" fmla="*/ 31 w 864"/>
                <a:gd name="T11" fmla="*/ 37 h 881"/>
                <a:gd name="T12" fmla="*/ 39 w 864"/>
                <a:gd name="T13" fmla="*/ 47 h 881"/>
                <a:gd name="T14" fmla="*/ 46 w 864"/>
                <a:gd name="T15" fmla="*/ 49 h 881"/>
                <a:gd name="T16" fmla="*/ 57 w 864"/>
                <a:gd name="T17" fmla="*/ 51 h 881"/>
                <a:gd name="T18" fmla="*/ 68 w 864"/>
                <a:gd name="T19" fmla="*/ 47 h 881"/>
                <a:gd name="T20" fmla="*/ 75 w 864"/>
                <a:gd name="T21" fmla="*/ 32 h 881"/>
                <a:gd name="T22" fmla="*/ 80 w 864"/>
                <a:gd name="T23" fmla="*/ 19 h 881"/>
                <a:gd name="T24" fmla="*/ 96 w 864"/>
                <a:gd name="T25" fmla="*/ 17 h 881"/>
                <a:gd name="T26" fmla="*/ 110 w 864"/>
                <a:gd name="T27" fmla="*/ 14 h 881"/>
                <a:gd name="T28" fmla="*/ 120 w 864"/>
                <a:gd name="T29" fmla="*/ 14 h 881"/>
                <a:gd name="T30" fmla="*/ 135 w 864"/>
                <a:gd name="T31" fmla="*/ 14 h 881"/>
                <a:gd name="T32" fmla="*/ 149 w 864"/>
                <a:gd name="T33" fmla="*/ 14 h 881"/>
                <a:gd name="T34" fmla="*/ 161 w 864"/>
                <a:gd name="T35" fmla="*/ 7 h 881"/>
                <a:gd name="T36" fmla="*/ 173 w 864"/>
                <a:gd name="T37" fmla="*/ 4 h 881"/>
                <a:gd name="T38" fmla="*/ 188 w 864"/>
                <a:gd name="T39" fmla="*/ 0 h 881"/>
                <a:gd name="T40" fmla="*/ 180 w 864"/>
                <a:gd name="T41" fmla="*/ 10 h 881"/>
                <a:gd name="T42" fmla="*/ 183 w 864"/>
                <a:gd name="T43" fmla="*/ 19 h 881"/>
                <a:gd name="T44" fmla="*/ 188 w 864"/>
                <a:gd name="T45" fmla="*/ 29 h 881"/>
                <a:gd name="T46" fmla="*/ 197 w 864"/>
                <a:gd name="T47" fmla="*/ 37 h 881"/>
                <a:gd name="T48" fmla="*/ 200 w 864"/>
                <a:gd name="T49" fmla="*/ 47 h 881"/>
                <a:gd name="T50" fmla="*/ 209 w 864"/>
                <a:gd name="T51" fmla="*/ 57 h 881"/>
                <a:gd name="T52" fmla="*/ 209 w 864"/>
                <a:gd name="T53" fmla="*/ 66 h 881"/>
                <a:gd name="T54" fmla="*/ 200 w 864"/>
                <a:gd name="T55" fmla="*/ 72 h 881"/>
                <a:gd name="T56" fmla="*/ 188 w 864"/>
                <a:gd name="T57" fmla="*/ 74 h 881"/>
                <a:gd name="T58" fmla="*/ 173 w 864"/>
                <a:gd name="T59" fmla="*/ 66 h 881"/>
                <a:gd name="T60" fmla="*/ 168 w 864"/>
                <a:gd name="T61" fmla="*/ 86 h 881"/>
                <a:gd name="T62" fmla="*/ 152 w 864"/>
                <a:gd name="T63" fmla="*/ 89 h 881"/>
                <a:gd name="T64" fmla="*/ 156 w 864"/>
                <a:gd name="T65" fmla="*/ 99 h 881"/>
                <a:gd name="T66" fmla="*/ 147 w 864"/>
                <a:gd name="T67" fmla="*/ 111 h 881"/>
                <a:gd name="T68" fmla="*/ 152 w 864"/>
                <a:gd name="T69" fmla="*/ 126 h 881"/>
                <a:gd name="T70" fmla="*/ 159 w 864"/>
                <a:gd name="T71" fmla="*/ 131 h 881"/>
                <a:gd name="T72" fmla="*/ 161 w 864"/>
                <a:gd name="T73" fmla="*/ 143 h 881"/>
                <a:gd name="T74" fmla="*/ 147 w 864"/>
                <a:gd name="T75" fmla="*/ 151 h 881"/>
                <a:gd name="T76" fmla="*/ 137 w 864"/>
                <a:gd name="T77" fmla="*/ 158 h 881"/>
                <a:gd name="T78" fmla="*/ 132 w 864"/>
                <a:gd name="T79" fmla="*/ 173 h 881"/>
                <a:gd name="T80" fmla="*/ 124 w 864"/>
                <a:gd name="T81" fmla="*/ 168 h 881"/>
                <a:gd name="T82" fmla="*/ 110 w 864"/>
                <a:gd name="T83" fmla="*/ 170 h 881"/>
                <a:gd name="T84" fmla="*/ 104 w 864"/>
                <a:gd name="T85" fmla="*/ 180 h 881"/>
                <a:gd name="T86" fmla="*/ 96 w 864"/>
                <a:gd name="T87" fmla="*/ 180 h 881"/>
                <a:gd name="T88" fmla="*/ 92 w 864"/>
                <a:gd name="T89" fmla="*/ 188 h 881"/>
                <a:gd name="T90" fmla="*/ 87 w 864"/>
                <a:gd name="T91" fmla="*/ 203 h 881"/>
                <a:gd name="T92" fmla="*/ 80 w 864"/>
                <a:gd name="T93" fmla="*/ 213 h 881"/>
                <a:gd name="T94" fmla="*/ 70 w 864"/>
                <a:gd name="T95" fmla="*/ 215 h 881"/>
                <a:gd name="T96" fmla="*/ 62 w 864"/>
                <a:gd name="T97" fmla="*/ 217 h 881"/>
                <a:gd name="T98" fmla="*/ 55 w 864"/>
                <a:gd name="T99" fmla="*/ 215 h 881"/>
                <a:gd name="T100" fmla="*/ 53 w 864"/>
                <a:gd name="T101" fmla="*/ 205 h 881"/>
                <a:gd name="T102" fmla="*/ 48 w 864"/>
                <a:gd name="T103" fmla="*/ 195 h 881"/>
                <a:gd name="T104" fmla="*/ 39 w 864"/>
                <a:gd name="T105" fmla="*/ 193 h 881"/>
                <a:gd name="T106" fmla="*/ 27 w 864"/>
                <a:gd name="T107" fmla="*/ 200 h 881"/>
                <a:gd name="T108" fmla="*/ 20 w 864"/>
                <a:gd name="T109" fmla="*/ 198 h 881"/>
                <a:gd name="T110" fmla="*/ 12 w 864"/>
                <a:gd name="T111" fmla="*/ 188 h 881"/>
                <a:gd name="T112" fmla="*/ 12 w 864"/>
                <a:gd name="T113" fmla="*/ 176 h 881"/>
                <a:gd name="T114" fmla="*/ 17 w 864"/>
                <a:gd name="T115" fmla="*/ 156 h 881"/>
                <a:gd name="T116" fmla="*/ 20 w 864"/>
                <a:gd name="T117" fmla="*/ 136 h 881"/>
                <a:gd name="T118" fmla="*/ 20 w 864"/>
                <a:gd name="T119" fmla="*/ 119 h 881"/>
                <a:gd name="T120" fmla="*/ 22 w 864"/>
                <a:gd name="T121" fmla="*/ 111 h 881"/>
                <a:gd name="T122" fmla="*/ 24 w 864"/>
                <a:gd name="T123" fmla="*/ 96 h 881"/>
                <a:gd name="T124" fmla="*/ 7 w 864"/>
                <a:gd name="T125" fmla="*/ 91 h 8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64"/>
                <a:gd name="T190" fmla="*/ 0 h 881"/>
                <a:gd name="T191" fmla="*/ 864 w 864"/>
                <a:gd name="T192" fmla="*/ 881 h 8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64" h="881">
                  <a:moveTo>
                    <a:pt x="39" y="357"/>
                  </a:moveTo>
                  <a:lnTo>
                    <a:pt x="39" y="347"/>
                  </a:lnTo>
                  <a:lnTo>
                    <a:pt x="48" y="338"/>
                  </a:lnTo>
                  <a:lnTo>
                    <a:pt x="39" y="338"/>
                  </a:lnTo>
                  <a:lnTo>
                    <a:pt x="39" y="326"/>
                  </a:lnTo>
                  <a:lnTo>
                    <a:pt x="48" y="326"/>
                  </a:lnTo>
                  <a:lnTo>
                    <a:pt x="48" y="316"/>
                  </a:lnTo>
                  <a:lnTo>
                    <a:pt x="48" y="307"/>
                  </a:lnTo>
                  <a:lnTo>
                    <a:pt x="48" y="297"/>
                  </a:lnTo>
                  <a:lnTo>
                    <a:pt x="39" y="297"/>
                  </a:lnTo>
                  <a:lnTo>
                    <a:pt x="39" y="288"/>
                  </a:lnTo>
                  <a:lnTo>
                    <a:pt x="29" y="288"/>
                  </a:lnTo>
                  <a:lnTo>
                    <a:pt x="20" y="288"/>
                  </a:lnTo>
                  <a:lnTo>
                    <a:pt x="10" y="288"/>
                  </a:lnTo>
                  <a:lnTo>
                    <a:pt x="10" y="278"/>
                  </a:lnTo>
                  <a:lnTo>
                    <a:pt x="10" y="26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10" y="257"/>
                  </a:lnTo>
                  <a:lnTo>
                    <a:pt x="10" y="247"/>
                  </a:lnTo>
                  <a:lnTo>
                    <a:pt x="20" y="247"/>
                  </a:lnTo>
                  <a:lnTo>
                    <a:pt x="20" y="238"/>
                  </a:lnTo>
                  <a:lnTo>
                    <a:pt x="10" y="228"/>
                  </a:lnTo>
                  <a:lnTo>
                    <a:pt x="20" y="228"/>
                  </a:lnTo>
                  <a:lnTo>
                    <a:pt x="29" y="219"/>
                  </a:lnTo>
                  <a:lnTo>
                    <a:pt x="29" y="207"/>
                  </a:lnTo>
                  <a:lnTo>
                    <a:pt x="29" y="197"/>
                  </a:lnTo>
                  <a:lnTo>
                    <a:pt x="20" y="197"/>
                  </a:lnTo>
                  <a:lnTo>
                    <a:pt x="20" y="188"/>
                  </a:lnTo>
                  <a:lnTo>
                    <a:pt x="29" y="188"/>
                  </a:lnTo>
                  <a:lnTo>
                    <a:pt x="39" y="178"/>
                  </a:lnTo>
                  <a:lnTo>
                    <a:pt x="39" y="169"/>
                  </a:lnTo>
                  <a:lnTo>
                    <a:pt x="39" y="159"/>
                  </a:lnTo>
                  <a:lnTo>
                    <a:pt x="39" y="149"/>
                  </a:lnTo>
                  <a:lnTo>
                    <a:pt x="48" y="149"/>
                  </a:lnTo>
                  <a:lnTo>
                    <a:pt x="48" y="159"/>
                  </a:lnTo>
                  <a:lnTo>
                    <a:pt x="58" y="159"/>
                  </a:lnTo>
                  <a:lnTo>
                    <a:pt x="68" y="159"/>
                  </a:lnTo>
                  <a:lnTo>
                    <a:pt x="77" y="159"/>
                  </a:lnTo>
                  <a:lnTo>
                    <a:pt x="68" y="169"/>
                  </a:lnTo>
                  <a:lnTo>
                    <a:pt x="77" y="159"/>
                  </a:lnTo>
                  <a:lnTo>
                    <a:pt x="87" y="159"/>
                  </a:lnTo>
                  <a:lnTo>
                    <a:pt x="87" y="149"/>
                  </a:lnTo>
                  <a:lnTo>
                    <a:pt x="96" y="149"/>
                  </a:lnTo>
                  <a:lnTo>
                    <a:pt x="106" y="149"/>
                  </a:lnTo>
                  <a:lnTo>
                    <a:pt x="116" y="149"/>
                  </a:lnTo>
                  <a:lnTo>
                    <a:pt x="116" y="138"/>
                  </a:lnTo>
                  <a:lnTo>
                    <a:pt x="125" y="149"/>
                  </a:lnTo>
                  <a:lnTo>
                    <a:pt x="135" y="149"/>
                  </a:lnTo>
                  <a:lnTo>
                    <a:pt x="135" y="159"/>
                  </a:lnTo>
                  <a:lnTo>
                    <a:pt x="144" y="159"/>
                  </a:lnTo>
                  <a:lnTo>
                    <a:pt x="144" y="169"/>
                  </a:lnTo>
                  <a:lnTo>
                    <a:pt x="154" y="169"/>
                  </a:lnTo>
                  <a:lnTo>
                    <a:pt x="164" y="178"/>
                  </a:lnTo>
                  <a:lnTo>
                    <a:pt x="154" y="178"/>
                  </a:lnTo>
                  <a:lnTo>
                    <a:pt x="154" y="188"/>
                  </a:lnTo>
                  <a:lnTo>
                    <a:pt x="144" y="188"/>
                  </a:lnTo>
                  <a:lnTo>
                    <a:pt x="144" y="197"/>
                  </a:lnTo>
                  <a:lnTo>
                    <a:pt x="154" y="197"/>
                  </a:lnTo>
                  <a:lnTo>
                    <a:pt x="164" y="197"/>
                  </a:lnTo>
                  <a:lnTo>
                    <a:pt x="164" y="188"/>
                  </a:lnTo>
                  <a:lnTo>
                    <a:pt x="173" y="188"/>
                  </a:lnTo>
                  <a:lnTo>
                    <a:pt x="173" y="197"/>
                  </a:lnTo>
                  <a:lnTo>
                    <a:pt x="183" y="197"/>
                  </a:lnTo>
                  <a:lnTo>
                    <a:pt x="183" y="207"/>
                  </a:lnTo>
                  <a:lnTo>
                    <a:pt x="192" y="197"/>
                  </a:lnTo>
                  <a:lnTo>
                    <a:pt x="192" y="207"/>
                  </a:lnTo>
                  <a:lnTo>
                    <a:pt x="202" y="207"/>
                  </a:lnTo>
                  <a:lnTo>
                    <a:pt x="212" y="207"/>
                  </a:lnTo>
                  <a:lnTo>
                    <a:pt x="221" y="207"/>
                  </a:lnTo>
                  <a:lnTo>
                    <a:pt x="221" y="197"/>
                  </a:lnTo>
                  <a:lnTo>
                    <a:pt x="231" y="207"/>
                  </a:lnTo>
                  <a:lnTo>
                    <a:pt x="231" y="197"/>
                  </a:lnTo>
                  <a:lnTo>
                    <a:pt x="250" y="207"/>
                  </a:lnTo>
                  <a:lnTo>
                    <a:pt x="260" y="207"/>
                  </a:lnTo>
                  <a:lnTo>
                    <a:pt x="269" y="207"/>
                  </a:lnTo>
                  <a:lnTo>
                    <a:pt x="269" y="197"/>
                  </a:lnTo>
                  <a:lnTo>
                    <a:pt x="269" y="188"/>
                  </a:lnTo>
                  <a:lnTo>
                    <a:pt x="279" y="188"/>
                  </a:lnTo>
                  <a:lnTo>
                    <a:pt x="269" y="188"/>
                  </a:lnTo>
                  <a:lnTo>
                    <a:pt x="279" y="178"/>
                  </a:lnTo>
                  <a:lnTo>
                    <a:pt x="288" y="178"/>
                  </a:lnTo>
                  <a:lnTo>
                    <a:pt x="288" y="169"/>
                  </a:lnTo>
                  <a:lnTo>
                    <a:pt x="288" y="159"/>
                  </a:lnTo>
                  <a:lnTo>
                    <a:pt x="288" y="149"/>
                  </a:lnTo>
                  <a:lnTo>
                    <a:pt x="288" y="138"/>
                  </a:lnTo>
                  <a:lnTo>
                    <a:pt x="298" y="138"/>
                  </a:lnTo>
                  <a:lnTo>
                    <a:pt x="298" y="128"/>
                  </a:lnTo>
                  <a:lnTo>
                    <a:pt x="298" y="119"/>
                  </a:lnTo>
                  <a:lnTo>
                    <a:pt x="298" y="109"/>
                  </a:lnTo>
                  <a:lnTo>
                    <a:pt x="307" y="109"/>
                  </a:lnTo>
                  <a:lnTo>
                    <a:pt x="317" y="100"/>
                  </a:lnTo>
                  <a:lnTo>
                    <a:pt x="327" y="100"/>
                  </a:lnTo>
                  <a:lnTo>
                    <a:pt x="317" y="90"/>
                  </a:lnTo>
                  <a:lnTo>
                    <a:pt x="327" y="90"/>
                  </a:lnTo>
                  <a:lnTo>
                    <a:pt x="317" y="78"/>
                  </a:lnTo>
                  <a:lnTo>
                    <a:pt x="327" y="90"/>
                  </a:lnTo>
                  <a:lnTo>
                    <a:pt x="336" y="78"/>
                  </a:lnTo>
                  <a:lnTo>
                    <a:pt x="336" y="90"/>
                  </a:lnTo>
                  <a:lnTo>
                    <a:pt x="346" y="78"/>
                  </a:lnTo>
                  <a:lnTo>
                    <a:pt x="355" y="78"/>
                  </a:lnTo>
                  <a:lnTo>
                    <a:pt x="365" y="69"/>
                  </a:lnTo>
                  <a:lnTo>
                    <a:pt x="375" y="69"/>
                  </a:lnTo>
                  <a:lnTo>
                    <a:pt x="384" y="69"/>
                  </a:lnTo>
                  <a:lnTo>
                    <a:pt x="394" y="69"/>
                  </a:lnTo>
                  <a:lnTo>
                    <a:pt x="403" y="69"/>
                  </a:lnTo>
                  <a:lnTo>
                    <a:pt x="413" y="78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32" y="69"/>
                  </a:lnTo>
                  <a:lnTo>
                    <a:pt x="442" y="69"/>
                  </a:lnTo>
                  <a:lnTo>
                    <a:pt x="442" y="59"/>
                  </a:lnTo>
                  <a:lnTo>
                    <a:pt x="451" y="59"/>
                  </a:lnTo>
                  <a:lnTo>
                    <a:pt x="451" y="50"/>
                  </a:lnTo>
                  <a:lnTo>
                    <a:pt x="461" y="50"/>
                  </a:lnTo>
                  <a:lnTo>
                    <a:pt x="461" y="59"/>
                  </a:lnTo>
                  <a:lnTo>
                    <a:pt x="471" y="59"/>
                  </a:lnTo>
                  <a:lnTo>
                    <a:pt x="471" y="69"/>
                  </a:lnTo>
                  <a:lnTo>
                    <a:pt x="480" y="69"/>
                  </a:lnTo>
                  <a:lnTo>
                    <a:pt x="480" y="59"/>
                  </a:lnTo>
                  <a:lnTo>
                    <a:pt x="490" y="59"/>
                  </a:lnTo>
                  <a:lnTo>
                    <a:pt x="499" y="59"/>
                  </a:lnTo>
                  <a:lnTo>
                    <a:pt x="499" y="50"/>
                  </a:lnTo>
                  <a:lnTo>
                    <a:pt x="509" y="50"/>
                  </a:lnTo>
                  <a:lnTo>
                    <a:pt x="509" y="59"/>
                  </a:lnTo>
                  <a:lnTo>
                    <a:pt x="519" y="59"/>
                  </a:lnTo>
                  <a:lnTo>
                    <a:pt x="528" y="59"/>
                  </a:lnTo>
                  <a:lnTo>
                    <a:pt x="538" y="59"/>
                  </a:lnTo>
                  <a:lnTo>
                    <a:pt x="547" y="59"/>
                  </a:lnTo>
                  <a:lnTo>
                    <a:pt x="547" y="69"/>
                  </a:lnTo>
                  <a:lnTo>
                    <a:pt x="547" y="78"/>
                  </a:lnTo>
                  <a:lnTo>
                    <a:pt x="557" y="78"/>
                  </a:lnTo>
                  <a:lnTo>
                    <a:pt x="567" y="69"/>
                  </a:lnTo>
                  <a:lnTo>
                    <a:pt x="576" y="59"/>
                  </a:lnTo>
                  <a:lnTo>
                    <a:pt x="586" y="59"/>
                  </a:lnTo>
                  <a:lnTo>
                    <a:pt x="595" y="59"/>
                  </a:lnTo>
                  <a:lnTo>
                    <a:pt x="605" y="59"/>
                  </a:lnTo>
                  <a:lnTo>
                    <a:pt x="605" y="50"/>
                  </a:lnTo>
                  <a:lnTo>
                    <a:pt x="615" y="50"/>
                  </a:lnTo>
                  <a:lnTo>
                    <a:pt x="615" y="40"/>
                  </a:lnTo>
                  <a:lnTo>
                    <a:pt x="624" y="40"/>
                  </a:lnTo>
                  <a:lnTo>
                    <a:pt x="634" y="30"/>
                  </a:lnTo>
                  <a:lnTo>
                    <a:pt x="643" y="40"/>
                  </a:lnTo>
                  <a:lnTo>
                    <a:pt x="643" y="30"/>
                  </a:lnTo>
                  <a:lnTo>
                    <a:pt x="653" y="30"/>
                  </a:lnTo>
                  <a:lnTo>
                    <a:pt x="653" y="19"/>
                  </a:lnTo>
                  <a:lnTo>
                    <a:pt x="653" y="30"/>
                  </a:lnTo>
                  <a:lnTo>
                    <a:pt x="663" y="30"/>
                  </a:lnTo>
                  <a:lnTo>
                    <a:pt x="672" y="30"/>
                  </a:lnTo>
                  <a:lnTo>
                    <a:pt x="672" y="19"/>
                  </a:lnTo>
                  <a:lnTo>
                    <a:pt x="682" y="19"/>
                  </a:lnTo>
                  <a:lnTo>
                    <a:pt x="691" y="19"/>
                  </a:lnTo>
                  <a:lnTo>
                    <a:pt x="691" y="9"/>
                  </a:lnTo>
                  <a:lnTo>
                    <a:pt x="701" y="9"/>
                  </a:lnTo>
                  <a:lnTo>
                    <a:pt x="711" y="9"/>
                  </a:lnTo>
                  <a:lnTo>
                    <a:pt x="711" y="0"/>
                  </a:lnTo>
                  <a:lnTo>
                    <a:pt x="720" y="0"/>
                  </a:lnTo>
                  <a:lnTo>
                    <a:pt x="730" y="0"/>
                  </a:lnTo>
                  <a:lnTo>
                    <a:pt x="739" y="0"/>
                  </a:lnTo>
                  <a:lnTo>
                    <a:pt x="749" y="0"/>
                  </a:lnTo>
                  <a:lnTo>
                    <a:pt x="749" y="9"/>
                  </a:lnTo>
                  <a:lnTo>
                    <a:pt x="758" y="9"/>
                  </a:lnTo>
                  <a:lnTo>
                    <a:pt x="749" y="9"/>
                  </a:lnTo>
                  <a:lnTo>
                    <a:pt x="749" y="19"/>
                  </a:lnTo>
                  <a:lnTo>
                    <a:pt x="749" y="30"/>
                  </a:lnTo>
                  <a:lnTo>
                    <a:pt x="739" y="40"/>
                  </a:lnTo>
                  <a:lnTo>
                    <a:pt x="730" y="40"/>
                  </a:lnTo>
                  <a:lnTo>
                    <a:pt x="720" y="40"/>
                  </a:lnTo>
                  <a:lnTo>
                    <a:pt x="711" y="50"/>
                  </a:lnTo>
                  <a:lnTo>
                    <a:pt x="711" y="59"/>
                  </a:lnTo>
                  <a:lnTo>
                    <a:pt x="720" y="59"/>
                  </a:lnTo>
                  <a:lnTo>
                    <a:pt x="720" y="69"/>
                  </a:lnTo>
                  <a:lnTo>
                    <a:pt x="720" y="78"/>
                  </a:lnTo>
                  <a:lnTo>
                    <a:pt x="711" y="78"/>
                  </a:lnTo>
                  <a:lnTo>
                    <a:pt x="720" y="78"/>
                  </a:lnTo>
                  <a:lnTo>
                    <a:pt x="730" y="78"/>
                  </a:lnTo>
                  <a:lnTo>
                    <a:pt x="730" y="90"/>
                  </a:lnTo>
                  <a:lnTo>
                    <a:pt x="730" y="100"/>
                  </a:lnTo>
                  <a:lnTo>
                    <a:pt x="720" y="109"/>
                  </a:lnTo>
                  <a:lnTo>
                    <a:pt x="730" y="109"/>
                  </a:lnTo>
                  <a:lnTo>
                    <a:pt x="739" y="109"/>
                  </a:lnTo>
                  <a:lnTo>
                    <a:pt x="749" y="119"/>
                  </a:lnTo>
                  <a:lnTo>
                    <a:pt x="739" y="119"/>
                  </a:lnTo>
                  <a:lnTo>
                    <a:pt x="749" y="119"/>
                  </a:lnTo>
                  <a:lnTo>
                    <a:pt x="749" y="128"/>
                  </a:lnTo>
                  <a:lnTo>
                    <a:pt x="758" y="128"/>
                  </a:lnTo>
                  <a:lnTo>
                    <a:pt x="758" y="119"/>
                  </a:lnTo>
                  <a:lnTo>
                    <a:pt x="768" y="119"/>
                  </a:lnTo>
                  <a:lnTo>
                    <a:pt x="778" y="119"/>
                  </a:lnTo>
                  <a:lnTo>
                    <a:pt x="778" y="128"/>
                  </a:lnTo>
                  <a:lnTo>
                    <a:pt x="778" y="138"/>
                  </a:lnTo>
                  <a:lnTo>
                    <a:pt x="787" y="149"/>
                  </a:lnTo>
                  <a:lnTo>
                    <a:pt x="778" y="159"/>
                  </a:lnTo>
                  <a:lnTo>
                    <a:pt x="778" y="169"/>
                  </a:lnTo>
                  <a:lnTo>
                    <a:pt x="787" y="169"/>
                  </a:lnTo>
                  <a:lnTo>
                    <a:pt x="778" y="178"/>
                  </a:lnTo>
                  <a:lnTo>
                    <a:pt x="778" y="188"/>
                  </a:lnTo>
                  <a:lnTo>
                    <a:pt x="787" y="188"/>
                  </a:lnTo>
                  <a:lnTo>
                    <a:pt x="787" y="178"/>
                  </a:lnTo>
                  <a:lnTo>
                    <a:pt x="797" y="188"/>
                  </a:lnTo>
                  <a:lnTo>
                    <a:pt x="806" y="188"/>
                  </a:lnTo>
                  <a:lnTo>
                    <a:pt x="816" y="188"/>
                  </a:lnTo>
                  <a:lnTo>
                    <a:pt x="806" y="188"/>
                  </a:lnTo>
                  <a:lnTo>
                    <a:pt x="816" y="197"/>
                  </a:lnTo>
                  <a:lnTo>
                    <a:pt x="816" y="207"/>
                  </a:lnTo>
                  <a:lnTo>
                    <a:pt x="816" y="219"/>
                  </a:lnTo>
                  <a:lnTo>
                    <a:pt x="826" y="228"/>
                  </a:lnTo>
                  <a:lnTo>
                    <a:pt x="835" y="228"/>
                  </a:lnTo>
                  <a:lnTo>
                    <a:pt x="835" y="238"/>
                  </a:lnTo>
                  <a:lnTo>
                    <a:pt x="845" y="238"/>
                  </a:lnTo>
                  <a:lnTo>
                    <a:pt x="854" y="238"/>
                  </a:lnTo>
                  <a:lnTo>
                    <a:pt x="864" y="238"/>
                  </a:lnTo>
                  <a:lnTo>
                    <a:pt x="864" y="247"/>
                  </a:lnTo>
                  <a:lnTo>
                    <a:pt x="845" y="247"/>
                  </a:lnTo>
                  <a:lnTo>
                    <a:pt x="845" y="257"/>
                  </a:lnTo>
                  <a:lnTo>
                    <a:pt x="835" y="267"/>
                  </a:lnTo>
                  <a:lnTo>
                    <a:pt x="826" y="267"/>
                  </a:lnTo>
                  <a:lnTo>
                    <a:pt x="816" y="267"/>
                  </a:lnTo>
                  <a:lnTo>
                    <a:pt x="826" y="278"/>
                  </a:lnTo>
                  <a:lnTo>
                    <a:pt x="816" y="288"/>
                  </a:lnTo>
                  <a:lnTo>
                    <a:pt x="806" y="288"/>
                  </a:lnTo>
                  <a:lnTo>
                    <a:pt x="806" y="278"/>
                  </a:lnTo>
                  <a:lnTo>
                    <a:pt x="797" y="278"/>
                  </a:lnTo>
                  <a:lnTo>
                    <a:pt x="797" y="288"/>
                  </a:lnTo>
                  <a:lnTo>
                    <a:pt x="787" y="288"/>
                  </a:lnTo>
                  <a:lnTo>
                    <a:pt x="778" y="288"/>
                  </a:lnTo>
                  <a:lnTo>
                    <a:pt x="778" y="278"/>
                  </a:lnTo>
                  <a:lnTo>
                    <a:pt x="768" y="278"/>
                  </a:lnTo>
                  <a:lnTo>
                    <a:pt x="768" y="288"/>
                  </a:lnTo>
                  <a:lnTo>
                    <a:pt x="758" y="288"/>
                  </a:lnTo>
                  <a:lnTo>
                    <a:pt x="749" y="307"/>
                  </a:lnTo>
                  <a:lnTo>
                    <a:pt x="749" y="297"/>
                  </a:lnTo>
                  <a:lnTo>
                    <a:pt x="749" y="288"/>
                  </a:lnTo>
                  <a:lnTo>
                    <a:pt x="730" y="278"/>
                  </a:lnTo>
                  <a:lnTo>
                    <a:pt x="720" y="278"/>
                  </a:lnTo>
                  <a:lnTo>
                    <a:pt x="720" y="267"/>
                  </a:lnTo>
                  <a:lnTo>
                    <a:pt x="711" y="267"/>
                  </a:lnTo>
                  <a:lnTo>
                    <a:pt x="701" y="257"/>
                  </a:lnTo>
                  <a:lnTo>
                    <a:pt x="691" y="257"/>
                  </a:lnTo>
                  <a:lnTo>
                    <a:pt x="691" y="267"/>
                  </a:lnTo>
                  <a:lnTo>
                    <a:pt x="691" y="278"/>
                  </a:lnTo>
                  <a:lnTo>
                    <a:pt x="691" y="288"/>
                  </a:lnTo>
                  <a:lnTo>
                    <a:pt x="691" y="307"/>
                  </a:lnTo>
                  <a:lnTo>
                    <a:pt x="682" y="316"/>
                  </a:lnTo>
                  <a:lnTo>
                    <a:pt x="682" y="326"/>
                  </a:lnTo>
                  <a:lnTo>
                    <a:pt x="672" y="326"/>
                  </a:lnTo>
                  <a:lnTo>
                    <a:pt x="672" y="338"/>
                  </a:lnTo>
                  <a:lnTo>
                    <a:pt x="672" y="347"/>
                  </a:lnTo>
                  <a:lnTo>
                    <a:pt x="663" y="338"/>
                  </a:lnTo>
                  <a:lnTo>
                    <a:pt x="653" y="338"/>
                  </a:lnTo>
                  <a:lnTo>
                    <a:pt x="643" y="338"/>
                  </a:lnTo>
                  <a:lnTo>
                    <a:pt x="643" y="347"/>
                  </a:lnTo>
                  <a:lnTo>
                    <a:pt x="634" y="347"/>
                  </a:lnTo>
                  <a:lnTo>
                    <a:pt x="624" y="347"/>
                  </a:lnTo>
                  <a:lnTo>
                    <a:pt x="615" y="347"/>
                  </a:lnTo>
                  <a:lnTo>
                    <a:pt x="605" y="357"/>
                  </a:lnTo>
                  <a:lnTo>
                    <a:pt x="595" y="357"/>
                  </a:lnTo>
                  <a:lnTo>
                    <a:pt x="595" y="366"/>
                  </a:lnTo>
                  <a:lnTo>
                    <a:pt x="595" y="376"/>
                  </a:lnTo>
                  <a:lnTo>
                    <a:pt x="605" y="376"/>
                  </a:lnTo>
                  <a:lnTo>
                    <a:pt x="615" y="376"/>
                  </a:lnTo>
                  <a:lnTo>
                    <a:pt x="615" y="386"/>
                  </a:lnTo>
                  <a:lnTo>
                    <a:pt x="624" y="386"/>
                  </a:lnTo>
                  <a:lnTo>
                    <a:pt x="624" y="397"/>
                  </a:lnTo>
                  <a:lnTo>
                    <a:pt x="615" y="397"/>
                  </a:lnTo>
                  <a:lnTo>
                    <a:pt x="605" y="407"/>
                  </a:lnTo>
                  <a:lnTo>
                    <a:pt x="605" y="416"/>
                  </a:lnTo>
                  <a:lnTo>
                    <a:pt x="605" y="426"/>
                  </a:lnTo>
                  <a:lnTo>
                    <a:pt x="605" y="435"/>
                  </a:lnTo>
                  <a:lnTo>
                    <a:pt x="605" y="445"/>
                  </a:lnTo>
                  <a:lnTo>
                    <a:pt x="595" y="445"/>
                  </a:lnTo>
                  <a:lnTo>
                    <a:pt x="586" y="445"/>
                  </a:lnTo>
                  <a:lnTo>
                    <a:pt x="576" y="445"/>
                  </a:lnTo>
                  <a:lnTo>
                    <a:pt x="576" y="457"/>
                  </a:lnTo>
                  <a:lnTo>
                    <a:pt x="586" y="457"/>
                  </a:lnTo>
                  <a:lnTo>
                    <a:pt x="586" y="466"/>
                  </a:lnTo>
                  <a:lnTo>
                    <a:pt x="605" y="476"/>
                  </a:lnTo>
                  <a:lnTo>
                    <a:pt x="605" y="485"/>
                  </a:lnTo>
                  <a:lnTo>
                    <a:pt x="605" y="495"/>
                  </a:lnTo>
                  <a:lnTo>
                    <a:pt x="605" y="505"/>
                  </a:lnTo>
                  <a:lnTo>
                    <a:pt x="615" y="505"/>
                  </a:lnTo>
                  <a:lnTo>
                    <a:pt x="624" y="495"/>
                  </a:lnTo>
                  <a:lnTo>
                    <a:pt x="624" y="505"/>
                  </a:lnTo>
                  <a:lnTo>
                    <a:pt x="624" y="514"/>
                  </a:lnTo>
                  <a:lnTo>
                    <a:pt x="634" y="514"/>
                  </a:lnTo>
                  <a:lnTo>
                    <a:pt x="634" y="526"/>
                  </a:lnTo>
                  <a:lnTo>
                    <a:pt x="643" y="526"/>
                  </a:lnTo>
                  <a:lnTo>
                    <a:pt x="634" y="526"/>
                  </a:lnTo>
                  <a:lnTo>
                    <a:pt x="634" y="535"/>
                  </a:lnTo>
                  <a:lnTo>
                    <a:pt x="643" y="535"/>
                  </a:lnTo>
                  <a:lnTo>
                    <a:pt x="643" y="545"/>
                  </a:lnTo>
                  <a:lnTo>
                    <a:pt x="653" y="545"/>
                  </a:lnTo>
                  <a:lnTo>
                    <a:pt x="653" y="554"/>
                  </a:lnTo>
                  <a:lnTo>
                    <a:pt x="653" y="564"/>
                  </a:lnTo>
                  <a:lnTo>
                    <a:pt x="643" y="564"/>
                  </a:lnTo>
                  <a:lnTo>
                    <a:pt x="643" y="574"/>
                  </a:lnTo>
                  <a:lnTo>
                    <a:pt x="643" y="585"/>
                  </a:lnTo>
                  <a:lnTo>
                    <a:pt x="634" y="585"/>
                  </a:lnTo>
                  <a:lnTo>
                    <a:pt x="634" y="595"/>
                  </a:lnTo>
                  <a:lnTo>
                    <a:pt x="624" y="595"/>
                  </a:lnTo>
                  <a:lnTo>
                    <a:pt x="605" y="604"/>
                  </a:lnTo>
                  <a:lnTo>
                    <a:pt x="595" y="604"/>
                  </a:lnTo>
                  <a:lnTo>
                    <a:pt x="595" y="614"/>
                  </a:lnTo>
                  <a:lnTo>
                    <a:pt x="586" y="604"/>
                  </a:lnTo>
                  <a:lnTo>
                    <a:pt x="576" y="604"/>
                  </a:lnTo>
                  <a:lnTo>
                    <a:pt x="576" y="614"/>
                  </a:lnTo>
                  <a:lnTo>
                    <a:pt x="567" y="604"/>
                  </a:lnTo>
                  <a:lnTo>
                    <a:pt x="557" y="614"/>
                  </a:lnTo>
                  <a:lnTo>
                    <a:pt x="547" y="614"/>
                  </a:lnTo>
                  <a:lnTo>
                    <a:pt x="538" y="614"/>
                  </a:lnTo>
                  <a:lnTo>
                    <a:pt x="538" y="624"/>
                  </a:lnTo>
                  <a:lnTo>
                    <a:pt x="547" y="633"/>
                  </a:lnTo>
                  <a:lnTo>
                    <a:pt x="547" y="645"/>
                  </a:lnTo>
                  <a:lnTo>
                    <a:pt x="538" y="645"/>
                  </a:lnTo>
                  <a:lnTo>
                    <a:pt x="538" y="654"/>
                  </a:lnTo>
                  <a:lnTo>
                    <a:pt x="538" y="664"/>
                  </a:lnTo>
                  <a:lnTo>
                    <a:pt x="547" y="683"/>
                  </a:lnTo>
                  <a:lnTo>
                    <a:pt x="547" y="693"/>
                  </a:lnTo>
                  <a:lnTo>
                    <a:pt x="538" y="693"/>
                  </a:lnTo>
                  <a:lnTo>
                    <a:pt x="528" y="693"/>
                  </a:lnTo>
                  <a:lnTo>
                    <a:pt x="528" y="704"/>
                  </a:lnTo>
                  <a:lnTo>
                    <a:pt x="528" y="693"/>
                  </a:lnTo>
                  <a:lnTo>
                    <a:pt x="519" y="693"/>
                  </a:lnTo>
                  <a:lnTo>
                    <a:pt x="509" y="693"/>
                  </a:lnTo>
                  <a:lnTo>
                    <a:pt x="509" y="683"/>
                  </a:lnTo>
                  <a:lnTo>
                    <a:pt x="499" y="673"/>
                  </a:lnTo>
                  <a:lnTo>
                    <a:pt x="499" y="664"/>
                  </a:lnTo>
                  <a:lnTo>
                    <a:pt x="499" y="673"/>
                  </a:lnTo>
                  <a:lnTo>
                    <a:pt x="499" y="664"/>
                  </a:lnTo>
                  <a:lnTo>
                    <a:pt x="490" y="664"/>
                  </a:lnTo>
                  <a:lnTo>
                    <a:pt x="480" y="664"/>
                  </a:lnTo>
                  <a:lnTo>
                    <a:pt x="471" y="664"/>
                  </a:lnTo>
                  <a:lnTo>
                    <a:pt x="461" y="664"/>
                  </a:lnTo>
                  <a:lnTo>
                    <a:pt x="461" y="673"/>
                  </a:lnTo>
                  <a:lnTo>
                    <a:pt x="451" y="683"/>
                  </a:lnTo>
                  <a:lnTo>
                    <a:pt x="442" y="683"/>
                  </a:lnTo>
                  <a:lnTo>
                    <a:pt x="432" y="683"/>
                  </a:lnTo>
                  <a:lnTo>
                    <a:pt x="423" y="683"/>
                  </a:lnTo>
                  <a:lnTo>
                    <a:pt x="413" y="683"/>
                  </a:lnTo>
                  <a:lnTo>
                    <a:pt x="413" y="693"/>
                  </a:lnTo>
                  <a:lnTo>
                    <a:pt x="423" y="704"/>
                  </a:lnTo>
                  <a:lnTo>
                    <a:pt x="423" y="714"/>
                  </a:lnTo>
                  <a:lnTo>
                    <a:pt x="413" y="714"/>
                  </a:lnTo>
                  <a:lnTo>
                    <a:pt x="413" y="723"/>
                  </a:lnTo>
                  <a:lnTo>
                    <a:pt x="403" y="723"/>
                  </a:lnTo>
                  <a:lnTo>
                    <a:pt x="403" y="733"/>
                  </a:lnTo>
                  <a:lnTo>
                    <a:pt x="403" y="723"/>
                  </a:lnTo>
                  <a:lnTo>
                    <a:pt x="394" y="733"/>
                  </a:lnTo>
                  <a:lnTo>
                    <a:pt x="394" y="723"/>
                  </a:lnTo>
                  <a:lnTo>
                    <a:pt x="384" y="723"/>
                  </a:lnTo>
                  <a:lnTo>
                    <a:pt x="384" y="714"/>
                  </a:lnTo>
                  <a:lnTo>
                    <a:pt x="384" y="723"/>
                  </a:lnTo>
                  <a:lnTo>
                    <a:pt x="394" y="723"/>
                  </a:lnTo>
                  <a:lnTo>
                    <a:pt x="384" y="723"/>
                  </a:lnTo>
                  <a:lnTo>
                    <a:pt x="375" y="723"/>
                  </a:lnTo>
                  <a:lnTo>
                    <a:pt x="375" y="733"/>
                  </a:lnTo>
                  <a:lnTo>
                    <a:pt x="365" y="733"/>
                  </a:lnTo>
                  <a:lnTo>
                    <a:pt x="365" y="743"/>
                  </a:lnTo>
                  <a:lnTo>
                    <a:pt x="355" y="752"/>
                  </a:lnTo>
                  <a:lnTo>
                    <a:pt x="365" y="752"/>
                  </a:lnTo>
                  <a:lnTo>
                    <a:pt x="365" y="764"/>
                  </a:lnTo>
                  <a:lnTo>
                    <a:pt x="355" y="773"/>
                  </a:lnTo>
                  <a:lnTo>
                    <a:pt x="355" y="783"/>
                  </a:lnTo>
                  <a:lnTo>
                    <a:pt x="346" y="783"/>
                  </a:lnTo>
                  <a:lnTo>
                    <a:pt x="346" y="792"/>
                  </a:lnTo>
                  <a:lnTo>
                    <a:pt x="336" y="792"/>
                  </a:lnTo>
                  <a:lnTo>
                    <a:pt x="346" y="802"/>
                  </a:lnTo>
                  <a:lnTo>
                    <a:pt x="346" y="812"/>
                  </a:lnTo>
                  <a:lnTo>
                    <a:pt x="336" y="812"/>
                  </a:lnTo>
                  <a:lnTo>
                    <a:pt x="336" y="802"/>
                  </a:lnTo>
                  <a:lnTo>
                    <a:pt x="336" y="812"/>
                  </a:lnTo>
                  <a:lnTo>
                    <a:pt x="336" y="821"/>
                  </a:lnTo>
                  <a:lnTo>
                    <a:pt x="336" y="833"/>
                  </a:lnTo>
                  <a:lnTo>
                    <a:pt x="336" y="842"/>
                  </a:lnTo>
                  <a:lnTo>
                    <a:pt x="327" y="852"/>
                  </a:lnTo>
                  <a:lnTo>
                    <a:pt x="317" y="852"/>
                  </a:lnTo>
                  <a:lnTo>
                    <a:pt x="317" y="862"/>
                  </a:lnTo>
                  <a:lnTo>
                    <a:pt x="317" y="871"/>
                  </a:lnTo>
                  <a:lnTo>
                    <a:pt x="307" y="862"/>
                  </a:lnTo>
                  <a:lnTo>
                    <a:pt x="307" y="871"/>
                  </a:lnTo>
                  <a:lnTo>
                    <a:pt x="298" y="862"/>
                  </a:lnTo>
                  <a:lnTo>
                    <a:pt x="288" y="852"/>
                  </a:lnTo>
                  <a:lnTo>
                    <a:pt x="288" y="862"/>
                  </a:lnTo>
                  <a:lnTo>
                    <a:pt x="279" y="862"/>
                  </a:lnTo>
                  <a:lnTo>
                    <a:pt x="269" y="862"/>
                  </a:lnTo>
                  <a:lnTo>
                    <a:pt x="269" y="852"/>
                  </a:lnTo>
                  <a:lnTo>
                    <a:pt x="269" y="862"/>
                  </a:lnTo>
                  <a:lnTo>
                    <a:pt x="260" y="862"/>
                  </a:lnTo>
                  <a:lnTo>
                    <a:pt x="269" y="862"/>
                  </a:lnTo>
                  <a:lnTo>
                    <a:pt x="260" y="871"/>
                  </a:lnTo>
                  <a:lnTo>
                    <a:pt x="250" y="881"/>
                  </a:lnTo>
                  <a:lnTo>
                    <a:pt x="250" y="871"/>
                  </a:lnTo>
                  <a:lnTo>
                    <a:pt x="250" y="862"/>
                  </a:lnTo>
                  <a:lnTo>
                    <a:pt x="250" y="871"/>
                  </a:lnTo>
                  <a:lnTo>
                    <a:pt x="240" y="871"/>
                  </a:lnTo>
                  <a:lnTo>
                    <a:pt x="240" y="881"/>
                  </a:lnTo>
                  <a:lnTo>
                    <a:pt x="231" y="881"/>
                  </a:lnTo>
                  <a:lnTo>
                    <a:pt x="231" y="871"/>
                  </a:lnTo>
                  <a:lnTo>
                    <a:pt x="231" y="862"/>
                  </a:lnTo>
                  <a:lnTo>
                    <a:pt x="221" y="862"/>
                  </a:lnTo>
                  <a:lnTo>
                    <a:pt x="212" y="852"/>
                  </a:lnTo>
                  <a:lnTo>
                    <a:pt x="212" y="862"/>
                  </a:lnTo>
                  <a:lnTo>
                    <a:pt x="202" y="852"/>
                  </a:lnTo>
                  <a:lnTo>
                    <a:pt x="212" y="842"/>
                  </a:lnTo>
                  <a:lnTo>
                    <a:pt x="202" y="842"/>
                  </a:lnTo>
                  <a:lnTo>
                    <a:pt x="212" y="842"/>
                  </a:lnTo>
                  <a:lnTo>
                    <a:pt x="212" y="833"/>
                  </a:lnTo>
                  <a:lnTo>
                    <a:pt x="212" y="821"/>
                  </a:lnTo>
                  <a:lnTo>
                    <a:pt x="221" y="821"/>
                  </a:lnTo>
                  <a:lnTo>
                    <a:pt x="221" y="812"/>
                  </a:lnTo>
                  <a:lnTo>
                    <a:pt x="221" y="802"/>
                  </a:lnTo>
                  <a:lnTo>
                    <a:pt x="221" y="792"/>
                  </a:lnTo>
                  <a:lnTo>
                    <a:pt x="212" y="792"/>
                  </a:lnTo>
                  <a:lnTo>
                    <a:pt x="212" y="783"/>
                  </a:lnTo>
                  <a:lnTo>
                    <a:pt x="202" y="783"/>
                  </a:lnTo>
                  <a:lnTo>
                    <a:pt x="192" y="783"/>
                  </a:lnTo>
                  <a:lnTo>
                    <a:pt x="192" y="773"/>
                  </a:lnTo>
                  <a:lnTo>
                    <a:pt x="183" y="783"/>
                  </a:lnTo>
                  <a:lnTo>
                    <a:pt x="173" y="783"/>
                  </a:lnTo>
                  <a:lnTo>
                    <a:pt x="173" y="773"/>
                  </a:lnTo>
                  <a:lnTo>
                    <a:pt x="164" y="773"/>
                  </a:lnTo>
                  <a:lnTo>
                    <a:pt x="164" y="783"/>
                  </a:lnTo>
                  <a:lnTo>
                    <a:pt x="154" y="783"/>
                  </a:lnTo>
                  <a:lnTo>
                    <a:pt x="154" y="773"/>
                  </a:lnTo>
                  <a:lnTo>
                    <a:pt x="144" y="773"/>
                  </a:lnTo>
                  <a:lnTo>
                    <a:pt x="135" y="773"/>
                  </a:lnTo>
                  <a:lnTo>
                    <a:pt x="135" y="783"/>
                  </a:lnTo>
                  <a:lnTo>
                    <a:pt x="125" y="783"/>
                  </a:lnTo>
                  <a:lnTo>
                    <a:pt x="116" y="783"/>
                  </a:lnTo>
                  <a:lnTo>
                    <a:pt x="116" y="792"/>
                  </a:lnTo>
                  <a:lnTo>
                    <a:pt x="116" y="802"/>
                  </a:lnTo>
                  <a:lnTo>
                    <a:pt x="106" y="802"/>
                  </a:lnTo>
                  <a:lnTo>
                    <a:pt x="96" y="802"/>
                  </a:lnTo>
                  <a:lnTo>
                    <a:pt x="87" y="802"/>
                  </a:lnTo>
                  <a:lnTo>
                    <a:pt x="87" y="812"/>
                  </a:lnTo>
                  <a:lnTo>
                    <a:pt x="77" y="812"/>
                  </a:lnTo>
                  <a:lnTo>
                    <a:pt x="68" y="812"/>
                  </a:lnTo>
                  <a:lnTo>
                    <a:pt x="77" y="812"/>
                  </a:lnTo>
                  <a:lnTo>
                    <a:pt x="68" y="802"/>
                  </a:lnTo>
                  <a:lnTo>
                    <a:pt x="77" y="792"/>
                  </a:lnTo>
                  <a:lnTo>
                    <a:pt x="68" y="783"/>
                  </a:lnTo>
                  <a:lnTo>
                    <a:pt x="68" y="792"/>
                  </a:lnTo>
                  <a:lnTo>
                    <a:pt x="58" y="792"/>
                  </a:lnTo>
                  <a:lnTo>
                    <a:pt x="58" y="783"/>
                  </a:lnTo>
                  <a:lnTo>
                    <a:pt x="58" y="773"/>
                  </a:lnTo>
                  <a:lnTo>
                    <a:pt x="58" y="764"/>
                  </a:lnTo>
                  <a:lnTo>
                    <a:pt x="58" y="752"/>
                  </a:lnTo>
                  <a:lnTo>
                    <a:pt x="48" y="752"/>
                  </a:lnTo>
                  <a:lnTo>
                    <a:pt x="58" y="743"/>
                  </a:lnTo>
                  <a:lnTo>
                    <a:pt x="58" y="733"/>
                  </a:lnTo>
                  <a:lnTo>
                    <a:pt x="58" y="723"/>
                  </a:lnTo>
                  <a:lnTo>
                    <a:pt x="58" y="714"/>
                  </a:lnTo>
                  <a:lnTo>
                    <a:pt x="48" y="714"/>
                  </a:lnTo>
                  <a:lnTo>
                    <a:pt x="48" y="704"/>
                  </a:lnTo>
                  <a:lnTo>
                    <a:pt x="48" y="693"/>
                  </a:lnTo>
                  <a:lnTo>
                    <a:pt x="48" y="704"/>
                  </a:lnTo>
                  <a:lnTo>
                    <a:pt x="39" y="693"/>
                  </a:lnTo>
                  <a:lnTo>
                    <a:pt x="39" y="683"/>
                  </a:lnTo>
                  <a:lnTo>
                    <a:pt x="39" y="673"/>
                  </a:lnTo>
                  <a:lnTo>
                    <a:pt x="48" y="664"/>
                  </a:lnTo>
                  <a:lnTo>
                    <a:pt x="48" y="654"/>
                  </a:lnTo>
                  <a:lnTo>
                    <a:pt x="48" y="645"/>
                  </a:lnTo>
                  <a:lnTo>
                    <a:pt x="58" y="633"/>
                  </a:lnTo>
                  <a:lnTo>
                    <a:pt x="68" y="624"/>
                  </a:lnTo>
                  <a:lnTo>
                    <a:pt x="77" y="614"/>
                  </a:lnTo>
                  <a:lnTo>
                    <a:pt x="77" y="604"/>
                  </a:lnTo>
                  <a:lnTo>
                    <a:pt x="77" y="595"/>
                  </a:lnTo>
                  <a:lnTo>
                    <a:pt x="77" y="585"/>
                  </a:lnTo>
                  <a:lnTo>
                    <a:pt x="77" y="574"/>
                  </a:lnTo>
                  <a:lnTo>
                    <a:pt x="77" y="564"/>
                  </a:lnTo>
                  <a:lnTo>
                    <a:pt x="77" y="554"/>
                  </a:lnTo>
                  <a:lnTo>
                    <a:pt x="77" y="545"/>
                  </a:lnTo>
                  <a:lnTo>
                    <a:pt x="87" y="545"/>
                  </a:lnTo>
                  <a:lnTo>
                    <a:pt x="87" y="535"/>
                  </a:lnTo>
                  <a:lnTo>
                    <a:pt x="87" y="526"/>
                  </a:lnTo>
                  <a:lnTo>
                    <a:pt x="87" y="514"/>
                  </a:lnTo>
                  <a:lnTo>
                    <a:pt x="77" y="505"/>
                  </a:lnTo>
                  <a:lnTo>
                    <a:pt x="87" y="495"/>
                  </a:lnTo>
                  <a:lnTo>
                    <a:pt x="77" y="485"/>
                  </a:lnTo>
                  <a:lnTo>
                    <a:pt x="77" y="476"/>
                  </a:lnTo>
                  <a:lnTo>
                    <a:pt x="68" y="476"/>
                  </a:lnTo>
                  <a:lnTo>
                    <a:pt x="58" y="466"/>
                  </a:lnTo>
                  <a:lnTo>
                    <a:pt x="68" y="457"/>
                  </a:lnTo>
                  <a:lnTo>
                    <a:pt x="68" y="466"/>
                  </a:lnTo>
                  <a:lnTo>
                    <a:pt x="68" y="457"/>
                  </a:lnTo>
                  <a:lnTo>
                    <a:pt x="77" y="457"/>
                  </a:lnTo>
                  <a:lnTo>
                    <a:pt x="77" y="445"/>
                  </a:lnTo>
                  <a:lnTo>
                    <a:pt x="87" y="445"/>
                  </a:lnTo>
                  <a:lnTo>
                    <a:pt x="96" y="445"/>
                  </a:lnTo>
                  <a:lnTo>
                    <a:pt x="96" y="435"/>
                  </a:lnTo>
                  <a:lnTo>
                    <a:pt x="106" y="435"/>
                  </a:lnTo>
                  <a:lnTo>
                    <a:pt x="106" y="426"/>
                  </a:lnTo>
                  <a:lnTo>
                    <a:pt x="96" y="416"/>
                  </a:lnTo>
                  <a:lnTo>
                    <a:pt x="106" y="407"/>
                  </a:lnTo>
                  <a:lnTo>
                    <a:pt x="96" y="397"/>
                  </a:lnTo>
                  <a:lnTo>
                    <a:pt x="96" y="386"/>
                  </a:lnTo>
                  <a:lnTo>
                    <a:pt x="87" y="386"/>
                  </a:lnTo>
                  <a:lnTo>
                    <a:pt x="77" y="386"/>
                  </a:lnTo>
                  <a:lnTo>
                    <a:pt x="77" y="376"/>
                  </a:lnTo>
                  <a:lnTo>
                    <a:pt x="68" y="376"/>
                  </a:lnTo>
                  <a:lnTo>
                    <a:pt x="48" y="376"/>
                  </a:lnTo>
                  <a:lnTo>
                    <a:pt x="39" y="376"/>
                  </a:lnTo>
                  <a:lnTo>
                    <a:pt x="39" y="366"/>
                  </a:lnTo>
                  <a:lnTo>
                    <a:pt x="29" y="366"/>
                  </a:lnTo>
                  <a:lnTo>
                    <a:pt x="29" y="357"/>
                  </a:lnTo>
                  <a:lnTo>
                    <a:pt x="39" y="35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gray">
            <a:xfrm rot="160035">
              <a:off x="5588483" y="2096344"/>
              <a:ext cx="396364" cy="231155"/>
            </a:xfrm>
            <a:custGeom>
              <a:avLst/>
              <a:gdLst>
                <a:gd name="T0" fmla="*/ 27 w 480"/>
                <a:gd name="T1" fmla="*/ 77 h 317"/>
                <a:gd name="T2" fmla="*/ 24 w 480"/>
                <a:gd name="T3" fmla="*/ 71 h 317"/>
                <a:gd name="T4" fmla="*/ 20 w 480"/>
                <a:gd name="T5" fmla="*/ 71 h 317"/>
                <a:gd name="T6" fmla="*/ 20 w 480"/>
                <a:gd name="T7" fmla="*/ 66 h 317"/>
                <a:gd name="T8" fmla="*/ 20 w 480"/>
                <a:gd name="T9" fmla="*/ 56 h 317"/>
                <a:gd name="T10" fmla="*/ 20 w 480"/>
                <a:gd name="T11" fmla="*/ 52 h 317"/>
                <a:gd name="T12" fmla="*/ 12 w 480"/>
                <a:gd name="T13" fmla="*/ 49 h 317"/>
                <a:gd name="T14" fmla="*/ 8 w 480"/>
                <a:gd name="T15" fmla="*/ 44 h 317"/>
                <a:gd name="T16" fmla="*/ 3 w 480"/>
                <a:gd name="T17" fmla="*/ 37 h 317"/>
                <a:gd name="T18" fmla="*/ 3 w 480"/>
                <a:gd name="T19" fmla="*/ 29 h 317"/>
                <a:gd name="T20" fmla="*/ 3 w 480"/>
                <a:gd name="T21" fmla="*/ 25 h 317"/>
                <a:gd name="T22" fmla="*/ 8 w 480"/>
                <a:gd name="T23" fmla="*/ 19 h 317"/>
                <a:gd name="T24" fmla="*/ 10 w 480"/>
                <a:gd name="T25" fmla="*/ 19 h 317"/>
                <a:gd name="T26" fmla="*/ 15 w 480"/>
                <a:gd name="T27" fmla="*/ 19 h 317"/>
                <a:gd name="T28" fmla="*/ 20 w 480"/>
                <a:gd name="T29" fmla="*/ 15 h 317"/>
                <a:gd name="T30" fmla="*/ 24 w 480"/>
                <a:gd name="T31" fmla="*/ 10 h 317"/>
                <a:gd name="T32" fmla="*/ 29 w 480"/>
                <a:gd name="T33" fmla="*/ 12 h 317"/>
                <a:gd name="T34" fmla="*/ 34 w 480"/>
                <a:gd name="T35" fmla="*/ 17 h 317"/>
                <a:gd name="T36" fmla="*/ 41 w 480"/>
                <a:gd name="T37" fmla="*/ 17 h 317"/>
                <a:gd name="T38" fmla="*/ 46 w 480"/>
                <a:gd name="T39" fmla="*/ 12 h 317"/>
                <a:gd name="T40" fmla="*/ 51 w 480"/>
                <a:gd name="T41" fmla="*/ 12 h 317"/>
                <a:gd name="T42" fmla="*/ 58 w 480"/>
                <a:gd name="T43" fmla="*/ 10 h 317"/>
                <a:gd name="T44" fmla="*/ 65 w 480"/>
                <a:gd name="T45" fmla="*/ 12 h 317"/>
                <a:gd name="T46" fmla="*/ 68 w 480"/>
                <a:gd name="T47" fmla="*/ 10 h 317"/>
                <a:gd name="T48" fmla="*/ 75 w 480"/>
                <a:gd name="T49" fmla="*/ 5 h 317"/>
                <a:gd name="T50" fmla="*/ 77 w 480"/>
                <a:gd name="T51" fmla="*/ 2 h 317"/>
                <a:gd name="T52" fmla="*/ 80 w 480"/>
                <a:gd name="T53" fmla="*/ 0 h 317"/>
                <a:gd name="T54" fmla="*/ 87 w 480"/>
                <a:gd name="T55" fmla="*/ 2 h 317"/>
                <a:gd name="T56" fmla="*/ 94 w 480"/>
                <a:gd name="T57" fmla="*/ 5 h 317"/>
                <a:gd name="T58" fmla="*/ 99 w 480"/>
                <a:gd name="T59" fmla="*/ 10 h 317"/>
                <a:gd name="T60" fmla="*/ 106 w 480"/>
                <a:gd name="T61" fmla="*/ 10 h 317"/>
                <a:gd name="T62" fmla="*/ 111 w 480"/>
                <a:gd name="T63" fmla="*/ 10 h 317"/>
                <a:gd name="T64" fmla="*/ 113 w 480"/>
                <a:gd name="T65" fmla="*/ 22 h 317"/>
                <a:gd name="T66" fmla="*/ 111 w 480"/>
                <a:gd name="T67" fmla="*/ 27 h 317"/>
                <a:gd name="T68" fmla="*/ 113 w 480"/>
                <a:gd name="T69" fmla="*/ 37 h 317"/>
                <a:gd name="T70" fmla="*/ 118 w 480"/>
                <a:gd name="T71" fmla="*/ 42 h 317"/>
                <a:gd name="T72" fmla="*/ 118 w 480"/>
                <a:gd name="T73" fmla="*/ 49 h 317"/>
                <a:gd name="T74" fmla="*/ 116 w 480"/>
                <a:gd name="T75" fmla="*/ 54 h 317"/>
                <a:gd name="T76" fmla="*/ 113 w 480"/>
                <a:gd name="T77" fmla="*/ 59 h 317"/>
                <a:gd name="T78" fmla="*/ 104 w 480"/>
                <a:gd name="T79" fmla="*/ 62 h 317"/>
                <a:gd name="T80" fmla="*/ 96 w 480"/>
                <a:gd name="T81" fmla="*/ 66 h 317"/>
                <a:gd name="T82" fmla="*/ 87 w 480"/>
                <a:gd name="T83" fmla="*/ 64 h 317"/>
                <a:gd name="T84" fmla="*/ 80 w 480"/>
                <a:gd name="T85" fmla="*/ 62 h 317"/>
                <a:gd name="T86" fmla="*/ 72 w 480"/>
                <a:gd name="T87" fmla="*/ 62 h 317"/>
                <a:gd name="T88" fmla="*/ 62 w 480"/>
                <a:gd name="T89" fmla="*/ 66 h 317"/>
                <a:gd name="T90" fmla="*/ 58 w 480"/>
                <a:gd name="T91" fmla="*/ 71 h 317"/>
                <a:gd name="T92" fmla="*/ 53 w 480"/>
                <a:gd name="T93" fmla="*/ 71 h 317"/>
                <a:gd name="T94" fmla="*/ 46 w 480"/>
                <a:gd name="T95" fmla="*/ 74 h 317"/>
                <a:gd name="T96" fmla="*/ 41 w 480"/>
                <a:gd name="T97" fmla="*/ 77 h 317"/>
                <a:gd name="T98" fmla="*/ 34 w 480"/>
                <a:gd name="T99" fmla="*/ 77 h 317"/>
                <a:gd name="T100" fmla="*/ 34 w 480"/>
                <a:gd name="T101" fmla="*/ 71 h 317"/>
                <a:gd name="T102" fmla="*/ 31 w 480"/>
                <a:gd name="T103" fmla="*/ 79 h 3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317"/>
                <a:gd name="T158" fmla="*/ 480 w 480"/>
                <a:gd name="T159" fmla="*/ 317 h 3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317">
                  <a:moveTo>
                    <a:pt x="125" y="317"/>
                  </a:moveTo>
                  <a:lnTo>
                    <a:pt x="125" y="308"/>
                  </a:lnTo>
                  <a:lnTo>
                    <a:pt x="115" y="308"/>
                  </a:lnTo>
                  <a:lnTo>
                    <a:pt x="106" y="308"/>
                  </a:lnTo>
                  <a:lnTo>
                    <a:pt x="96" y="308"/>
                  </a:lnTo>
                  <a:lnTo>
                    <a:pt x="96" y="296"/>
                  </a:lnTo>
                  <a:lnTo>
                    <a:pt x="106" y="296"/>
                  </a:lnTo>
                  <a:lnTo>
                    <a:pt x="96" y="286"/>
                  </a:lnTo>
                  <a:lnTo>
                    <a:pt x="96" y="296"/>
                  </a:lnTo>
                  <a:lnTo>
                    <a:pt x="86" y="296"/>
                  </a:lnTo>
                  <a:lnTo>
                    <a:pt x="86" y="286"/>
                  </a:lnTo>
                  <a:lnTo>
                    <a:pt x="77" y="286"/>
                  </a:lnTo>
                  <a:lnTo>
                    <a:pt x="77" y="277"/>
                  </a:lnTo>
                  <a:lnTo>
                    <a:pt x="86" y="277"/>
                  </a:lnTo>
                  <a:lnTo>
                    <a:pt x="77" y="277"/>
                  </a:lnTo>
                  <a:lnTo>
                    <a:pt x="77" y="267"/>
                  </a:lnTo>
                  <a:lnTo>
                    <a:pt x="77" y="258"/>
                  </a:lnTo>
                  <a:lnTo>
                    <a:pt x="77" y="248"/>
                  </a:lnTo>
                  <a:lnTo>
                    <a:pt x="77" y="238"/>
                  </a:lnTo>
                  <a:lnTo>
                    <a:pt x="77" y="227"/>
                  </a:lnTo>
                  <a:lnTo>
                    <a:pt x="77" y="217"/>
                  </a:lnTo>
                  <a:lnTo>
                    <a:pt x="77" y="208"/>
                  </a:lnTo>
                  <a:lnTo>
                    <a:pt x="86" y="208"/>
                  </a:lnTo>
                  <a:lnTo>
                    <a:pt x="77" y="208"/>
                  </a:lnTo>
                  <a:lnTo>
                    <a:pt x="77" y="198"/>
                  </a:lnTo>
                  <a:lnTo>
                    <a:pt x="67" y="198"/>
                  </a:lnTo>
                  <a:lnTo>
                    <a:pt x="58" y="198"/>
                  </a:lnTo>
                  <a:lnTo>
                    <a:pt x="48" y="198"/>
                  </a:lnTo>
                  <a:lnTo>
                    <a:pt x="48" y="189"/>
                  </a:lnTo>
                  <a:lnTo>
                    <a:pt x="48" y="179"/>
                  </a:lnTo>
                  <a:lnTo>
                    <a:pt x="39" y="179"/>
                  </a:lnTo>
                  <a:lnTo>
                    <a:pt x="29" y="179"/>
                  </a:lnTo>
                  <a:lnTo>
                    <a:pt x="19" y="169"/>
                  </a:lnTo>
                  <a:lnTo>
                    <a:pt x="19" y="158"/>
                  </a:lnTo>
                  <a:lnTo>
                    <a:pt x="10" y="158"/>
                  </a:lnTo>
                  <a:lnTo>
                    <a:pt x="10" y="148"/>
                  </a:lnTo>
                  <a:lnTo>
                    <a:pt x="10" y="139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10" y="119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10" y="110"/>
                  </a:lnTo>
                  <a:lnTo>
                    <a:pt x="10" y="100"/>
                  </a:lnTo>
                  <a:lnTo>
                    <a:pt x="10" y="89"/>
                  </a:lnTo>
                  <a:lnTo>
                    <a:pt x="10" y="79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29" y="79"/>
                  </a:lnTo>
                  <a:lnTo>
                    <a:pt x="39" y="79"/>
                  </a:lnTo>
                  <a:lnTo>
                    <a:pt x="39" y="70"/>
                  </a:lnTo>
                  <a:lnTo>
                    <a:pt x="39" y="79"/>
                  </a:lnTo>
                  <a:lnTo>
                    <a:pt x="48" y="79"/>
                  </a:lnTo>
                  <a:lnTo>
                    <a:pt x="58" y="79"/>
                  </a:lnTo>
                  <a:lnTo>
                    <a:pt x="67" y="79"/>
                  </a:lnTo>
                  <a:lnTo>
                    <a:pt x="67" y="70"/>
                  </a:lnTo>
                  <a:lnTo>
                    <a:pt x="77" y="70"/>
                  </a:lnTo>
                  <a:lnTo>
                    <a:pt x="77" y="60"/>
                  </a:lnTo>
                  <a:lnTo>
                    <a:pt x="86" y="60"/>
                  </a:lnTo>
                  <a:lnTo>
                    <a:pt x="96" y="50"/>
                  </a:lnTo>
                  <a:lnTo>
                    <a:pt x="86" y="50"/>
                  </a:lnTo>
                  <a:lnTo>
                    <a:pt x="96" y="41"/>
                  </a:lnTo>
                  <a:lnTo>
                    <a:pt x="96" y="31"/>
                  </a:lnTo>
                  <a:lnTo>
                    <a:pt x="106" y="31"/>
                  </a:lnTo>
                  <a:lnTo>
                    <a:pt x="115" y="41"/>
                  </a:lnTo>
                  <a:lnTo>
                    <a:pt x="115" y="50"/>
                  </a:lnTo>
                  <a:lnTo>
                    <a:pt x="125" y="50"/>
                  </a:lnTo>
                  <a:lnTo>
                    <a:pt x="125" y="60"/>
                  </a:lnTo>
                  <a:lnTo>
                    <a:pt x="125" y="70"/>
                  </a:lnTo>
                  <a:lnTo>
                    <a:pt x="134" y="70"/>
                  </a:lnTo>
                  <a:lnTo>
                    <a:pt x="144" y="70"/>
                  </a:lnTo>
                  <a:lnTo>
                    <a:pt x="144" y="60"/>
                  </a:lnTo>
                  <a:lnTo>
                    <a:pt x="154" y="60"/>
                  </a:lnTo>
                  <a:lnTo>
                    <a:pt x="163" y="70"/>
                  </a:lnTo>
                  <a:lnTo>
                    <a:pt x="173" y="70"/>
                  </a:lnTo>
                  <a:lnTo>
                    <a:pt x="173" y="60"/>
                  </a:lnTo>
                  <a:lnTo>
                    <a:pt x="182" y="60"/>
                  </a:lnTo>
                  <a:lnTo>
                    <a:pt x="182" y="50"/>
                  </a:lnTo>
                  <a:lnTo>
                    <a:pt x="192" y="50"/>
                  </a:lnTo>
                  <a:lnTo>
                    <a:pt x="192" y="60"/>
                  </a:lnTo>
                  <a:lnTo>
                    <a:pt x="192" y="50"/>
                  </a:lnTo>
                  <a:lnTo>
                    <a:pt x="202" y="50"/>
                  </a:lnTo>
                  <a:lnTo>
                    <a:pt x="202" y="41"/>
                  </a:lnTo>
                  <a:lnTo>
                    <a:pt x="211" y="41"/>
                  </a:lnTo>
                  <a:lnTo>
                    <a:pt x="221" y="41"/>
                  </a:lnTo>
                  <a:lnTo>
                    <a:pt x="230" y="41"/>
                  </a:lnTo>
                  <a:lnTo>
                    <a:pt x="240" y="41"/>
                  </a:lnTo>
                  <a:lnTo>
                    <a:pt x="240" y="50"/>
                  </a:lnTo>
                  <a:lnTo>
                    <a:pt x="250" y="50"/>
                  </a:lnTo>
                  <a:lnTo>
                    <a:pt x="259" y="50"/>
                  </a:lnTo>
                  <a:lnTo>
                    <a:pt x="259" y="41"/>
                  </a:lnTo>
                  <a:lnTo>
                    <a:pt x="259" y="50"/>
                  </a:lnTo>
                  <a:lnTo>
                    <a:pt x="259" y="41"/>
                  </a:lnTo>
                  <a:lnTo>
                    <a:pt x="269" y="41"/>
                  </a:lnTo>
                  <a:lnTo>
                    <a:pt x="278" y="31"/>
                  </a:lnTo>
                  <a:lnTo>
                    <a:pt x="288" y="31"/>
                  </a:lnTo>
                  <a:lnTo>
                    <a:pt x="288" y="20"/>
                  </a:lnTo>
                  <a:lnTo>
                    <a:pt x="298" y="20"/>
                  </a:lnTo>
                  <a:lnTo>
                    <a:pt x="298" y="10"/>
                  </a:lnTo>
                  <a:lnTo>
                    <a:pt x="298" y="20"/>
                  </a:lnTo>
                  <a:lnTo>
                    <a:pt x="307" y="20"/>
                  </a:lnTo>
                  <a:lnTo>
                    <a:pt x="307" y="10"/>
                  </a:lnTo>
                  <a:lnTo>
                    <a:pt x="307" y="20"/>
                  </a:lnTo>
                  <a:lnTo>
                    <a:pt x="317" y="20"/>
                  </a:lnTo>
                  <a:lnTo>
                    <a:pt x="317" y="10"/>
                  </a:lnTo>
                  <a:lnTo>
                    <a:pt x="317" y="0"/>
                  </a:lnTo>
                  <a:lnTo>
                    <a:pt x="326" y="0"/>
                  </a:lnTo>
                  <a:lnTo>
                    <a:pt x="336" y="0"/>
                  </a:lnTo>
                  <a:lnTo>
                    <a:pt x="336" y="10"/>
                  </a:lnTo>
                  <a:lnTo>
                    <a:pt x="346" y="10"/>
                  </a:lnTo>
                  <a:lnTo>
                    <a:pt x="355" y="10"/>
                  </a:lnTo>
                  <a:lnTo>
                    <a:pt x="365" y="10"/>
                  </a:lnTo>
                  <a:lnTo>
                    <a:pt x="374" y="10"/>
                  </a:lnTo>
                  <a:lnTo>
                    <a:pt x="374" y="20"/>
                  </a:lnTo>
                  <a:lnTo>
                    <a:pt x="384" y="20"/>
                  </a:lnTo>
                  <a:lnTo>
                    <a:pt x="384" y="31"/>
                  </a:lnTo>
                  <a:lnTo>
                    <a:pt x="384" y="41"/>
                  </a:lnTo>
                  <a:lnTo>
                    <a:pt x="394" y="41"/>
                  </a:lnTo>
                  <a:lnTo>
                    <a:pt x="403" y="31"/>
                  </a:lnTo>
                  <a:lnTo>
                    <a:pt x="413" y="31"/>
                  </a:lnTo>
                  <a:lnTo>
                    <a:pt x="413" y="41"/>
                  </a:lnTo>
                  <a:lnTo>
                    <a:pt x="422" y="41"/>
                  </a:lnTo>
                  <a:lnTo>
                    <a:pt x="422" y="50"/>
                  </a:lnTo>
                  <a:lnTo>
                    <a:pt x="422" y="41"/>
                  </a:lnTo>
                  <a:lnTo>
                    <a:pt x="432" y="41"/>
                  </a:lnTo>
                  <a:lnTo>
                    <a:pt x="442" y="41"/>
                  </a:lnTo>
                  <a:lnTo>
                    <a:pt x="451" y="50"/>
                  </a:lnTo>
                  <a:lnTo>
                    <a:pt x="451" y="60"/>
                  </a:lnTo>
                  <a:lnTo>
                    <a:pt x="451" y="79"/>
                  </a:lnTo>
                  <a:lnTo>
                    <a:pt x="451" y="89"/>
                  </a:lnTo>
                  <a:lnTo>
                    <a:pt x="442" y="89"/>
                  </a:lnTo>
                  <a:lnTo>
                    <a:pt x="451" y="100"/>
                  </a:lnTo>
                  <a:lnTo>
                    <a:pt x="442" y="100"/>
                  </a:lnTo>
                  <a:lnTo>
                    <a:pt x="442" y="110"/>
                  </a:lnTo>
                  <a:lnTo>
                    <a:pt x="442" y="119"/>
                  </a:lnTo>
                  <a:lnTo>
                    <a:pt x="451" y="129"/>
                  </a:lnTo>
                  <a:lnTo>
                    <a:pt x="451" y="139"/>
                  </a:lnTo>
                  <a:lnTo>
                    <a:pt x="451" y="148"/>
                  </a:lnTo>
                  <a:lnTo>
                    <a:pt x="461" y="148"/>
                  </a:lnTo>
                  <a:lnTo>
                    <a:pt x="470" y="148"/>
                  </a:lnTo>
                  <a:lnTo>
                    <a:pt x="470" y="158"/>
                  </a:lnTo>
                  <a:lnTo>
                    <a:pt x="470" y="169"/>
                  </a:lnTo>
                  <a:lnTo>
                    <a:pt x="470" y="179"/>
                  </a:lnTo>
                  <a:lnTo>
                    <a:pt x="461" y="189"/>
                  </a:lnTo>
                  <a:lnTo>
                    <a:pt x="461" y="198"/>
                  </a:lnTo>
                  <a:lnTo>
                    <a:pt x="470" y="198"/>
                  </a:lnTo>
                  <a:lnTo>
                    <a:pt x="470" y="208"/>
                  </a:lnTo>
                  <a:lnTo>
                    <a:pt x="480" y="217"/>
                  </a:lnTo>
                  <a:lnTo>
                    <a:pt x="470" y="217"/>
                  </a:lnTo>
                  <a:lnTo>
                    <a:pt x="461" y="217"/>
                  </a:lnTo>
                  <a:lnTo>
                    <a:pt x="461" y="227"/>
                  </a:lnTo>
                  <a:lnTo>
                    <a:pt x="461" y="238"/>
                  </a:lnTo>
                  <a:lnTo>
                    <a:pt x="461" y="248"/>
                  </a:lnTo>
                  <a:lnTo>
                    <a:pt x="451" y="238"/>
                  </a:lnTo>
                  <a:lnTo>
                    <a:pt x="442" y="238"/>
                  </a:lnTo>
                  <a:lnTo>
                    <a:pt x="432" y="238"/>
                  </a:lnTo>
                  <a:lnTo>
                    <a:pt x="422" y="238"/>
                  </a:lnTo>
                  <a:lnTo>
                    <a:pt x="413" y="248"/>
                  </a:lnTo>
                  <a:lnTo>
                    <a:pt x="413" y="258"/>
                  </a:lnTo>
                  <a:lnTo>
                    <a:pt x="403" y="258"/>
                  </a:lnTo>
                  <a:lnTo>
                    <a:pt x="394" y="267"/>
                  </a:lnTo>
                  <a:lnTo>
                    <a:pt x="384" y="267"/>
                  </a:lnTo>
                  <a:lnTo>
                    <a:pt x="374" y="267"/>
                  </a:lnTo>
                  <a:lnTo>
                    <a:pt x="365" y="267"/>
                  </a:lnTo>
                  <a:lnTo>
                    <a:pt x="355" y="258"/>
                  </a:lnTo>
                  <a:lnTo>
                    <a:pt x="346" y="258"/>
                  </a:lnTo>
                  <a:lnTo>
                    <a:pt x="336" y="258"/>
                  </a:lnTo>
                  <a:lnTo>
                    <a:pt x="336" y="248"/>
                  </a:lnTo>
                  <a:lnTo>
                    <a:pt x="326" y="248"/>
                  </a:lnTo>
                  <a:lnTo>
                    <a:pt x="317" y="248"/>
                  </a:lnTo>
                  <a:lnTo>
                    <a:pt x="317" y="238"/>
                  </a:lnTo>
                  <a:lnTo>
                    <a:pt x="307" y="248"/>
                  </a:lnTo>
                  <a:lnTo>
                    <a:pt x="298" y="248"/>
                  </a:lnTo>
                  <a:lnTo>
                    <a:pt x="288" y="248"/>
                  </a:lnTo>
                  <a:lnTo>
                    <a:pt x="278" y="248"/>
                  </a:lnTo>
                  <a:lnTo>
                    <a:pt x="269" y="258"/>
                  </a:lnTo>
                  <a:lnTo>
                    <a:pt x="259" y="267"/>
                  </a:lnTo>
                  <a:lnTo>
                    <a:pt x="250" y="267"/>
                  </a:lnTo>
                  <a:lnTo>
                    <a:pt x="250" y="277"/>
                  </a:lnTo>
                  <a:lnTo>
                    <a:pt x="240" y="277"/>
                  </a:lnTo>
                  <a:lnTo>
                    <a:pt x="240" y="286"/>
                  </a:lnTo>
                  <a:lnTo>
                    <a:pt x="230" y="286"/>
                  </a:lnTo>
                  <a:lnTo>
                    <a:pt x="230" y="277"/>
                  </a:lnTo>
                  <a:lnTo>
                    <a:pt x="221" y="277"/>
                  </a:lnTo>
                  <a:lnTo>
                    <a:pt x="221" y="286"/>
                  </a:lnTo>
                  <a:lnTo>
                    <a:pt x="211" y="286"/>
                  </a:lnTo>
                  <a:lnTo>
                    <a:pt x="202" y="286"/>
                  </a:lnTo>
                  <a:lnTo>
                    <a:pt x="192" y="286"/>
                  </a:lnTo>
                  <a:lnTo>
                    <a:pt x="192" y="296"/>
                  </a:lnTo>
                  <a:lnTo>
                    <a:pt x="182" y="296"/>
                  </a:lnTo>
                  <a:lnTo>
                    <a:pt x="173" y="308"/>
                  </a:lnTo>
                  <a:lnTo>
                    <a:pt x="173" y="317"/>
                  </a:lnTo>
                  <a:lnTo>
                    <a:pt x="173" y="308"/>
                  </a:lnTo>
                  <a:lnTo>
                    <a:pt x="163" y="308"/>
                  </a:lnTo>
                  <a:lnTo>
                    <a:pt x="154" y="308"/>
                  </a:lnTo>
                  <a:lnTo>
                    <a:pt x="144" y="296"/>
                  </a:lnTo>
                  <a:lnTo>
                    <a:pt x="144" y="308"/>
                  </a:lnTo>
                  <a:lnTo>
                    <a:pt x="134" y="308"/>
                  </a:lnTo>
                  <a:lnTo>
                    <a:pt x="134" y="296"/>
                  </a:lnTo>
                  <a:lnTo>
                    <a:pt x="134" y="286"/>
                  </a:lnTo>
                  <a:lnTo>
                    <a:pt x="144" y="286"/>
                  </a:lnTo>
                  <a:lnTo>
                    <a:pt x="134" y="286"/>
                  </a:lnTo>
                  <a:lnTo>
                    <a:pt x="125" y="286"/>
                  </a:lnTo>
                  <a:lnTo>
                    <a:pt x="125" y="296"/>
                  </a:lnTo>
                  <a:lnTo>
                    <a:pt x="125" y="308"/>
                  </a:lnTo>
                  <a:lnTo>
                    <a:pt x="125" y="31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gray">
            <a:xfrm rot="160035">
              <a:off x="5762583" y="2717378"/>
              <a:ext cx="926501" cy="399401"/>
            </a:xfrm>
            <a:custGeom>
              <a:avLst/>
              <a:gdLst>
                <a:gd name="T0" fmla="*/ 271 w 1122"/>
                <a:gd name="T1" fmla="*/ 99 h 545"/>
                <a:gd name="T2" fmla="*/ 257 w 1122"/>
                <a:gd name="T3" fmla="*/ 92 h 545"/>
                <a:gd name="T4" fmla="*/ 254 w 1122"/>
                <a:gd name="T5" fmla="*/ 94 h 545"/>
                <a:gd name="T6" fmla="*/ 247 w 1122"/>
                <a:gd name="T7" fmla="*/ 94 h 545"/>
                <a:gd name="T8" fmla="*/ 235 w 1122"/>
                <a:gd name="T9" fmla="*/ 84 h 545"/>
                <a:gd name="T10" fmla="*/ 225 w 1122"/>
                <a:gd name="T11" fmla="*/ 77 h 545"/>
                <a:gd name="T12" fmla="*/ 211 w 1122"/>
                <a:gd name="T13" fmla="*/ 69 h 545"/>
                <a:gd name="T14" fmla="*/ 201 w 1122"/>
                <a:gd name="T15" fmla="*/ 57 h 545"/>
                <a:gd name="T16" fmla="*/ 187 w 1122"/>
                <a:gd name="T17" fmla="*/ 57 h 545"/>
                <a:gd name="T18" fmla="*/ 175 w 1122"/>
                <a:gd name="T19" fmla="*/ 47 h 545"/>
                <a:gd name="T20" fmla="*/ 158 w 1122"/>
                <a:gd name="T21" fmla="*/ 43 h 545"/>
                <a:gd name="T22" fmla="*/ 155 w 1122"/>
                <a:gd name="T23" fmla="*/ 43 h 545"/>
                <a:gd name="T24" fmla="*/ 141 w 1122"/>
                <a:gd name="T25" fmla="*/ 40 h 545"/>
                <a:gd name="T26" fmla="*/ 127 w 1122"/>
                <a:gd name="T27" fmla="*/ 45 h 545"/>
                <a:gd name="T28" fmla="*/ 110 w 1122"/>
                <a:gd name="T29" fmla="*/ 52 h 545"/>
                <a:gd name="T30" fmla="*/ 103 w 1122"/>
                <a:gd name="T31" fmla="*/ 69 h 545"/>
                <a:gd name="T32" fmla="*/ 93 w 1122"/>
                <a:gd name="T33" fmla="*/ 77 h 545"/>
                <a:gd name="T34" fmla="*/ 81 w 1122"/>
                <a:gd name="T35" fmla="*/ 90 h 545"/>
                <a:gd name="T36" fmla="*/ 74 w 1122"/>
                <a:gd name="T37" fmla="*/ 107 h 545"/>
                <a:gd name="T38" fmla="*/ 62 w 1122"/>
                <a:gd name="T39" fmla="*/ 119 h 545"/>
                <a:gd name="T40" fmla="*/ 50 w 1122"/>
                <a:gd name="T41" fmla="*/ 124 h 545"/>
                <a:gd name="T42" fmla="*/ 36 w 1122"/>
                <a:gd name="T43" fmla="*/ 129 h 545"/>
                <a:gd name="T44" fmla="*/ 24 w 1122"/>
                <a:gd name="T45" fmla="*/ 131 h 545"/>
                <a:gd name="T46" fmla="*/ 7 w 1122"/>
                <a:gd name="T47" fmla="*/ 134 h 545"/>
                <a:gd name="T48" fmla="*/ 4 w 1122"/>
                <a:gd name="T49" fmla="*/ 116 h 545"/>
                <a:gd name="T50" fmla="*/ 14 w 1122"/>
                <a:gd name="T51" fmla="*/ 109 h 545"/>
                <a:gd name="T52" fmla="*/ 21 w 1122"/>
                <a:gd name="T53" fmla="*/ 94 h 545"/>
                <a:gd name="T54" fmla="*/ 26 w 1122"/>
                <a:gd name="T55" fmla="*/ 82 h 545"/>
                <a:gd name="T56" fmla="*/ 43 w 1122"/>
                <a:gd name="T57" fmla="*/ 84 h 545"/>
                <a:gd name="T58" fmla="*/ 57 w 1122"/>
                <a:gd name="T59" fmla="*/ 82 h 545"/>
                <a:gd name="T60" fmla="*/ 67 w 1122"/>
                <a:gd name="T61" fmla="*/ 77 h 545"/>
                <a:gd name="T62" fmla="*/ 65 w 1122"/>
                <a:gd name="T63" fmla="*/ 57 h 545"/>
                <a:gd name="T64" fmla="*/ 71 w 1122"/>
                <a:gd name="T65" fmla="*/ 45 h 545"/>
                <a:gd name="T66" fmla="*/ 81 w 1122"/>
                <a:gd name="T67" fmla="*/ 35 h 545"/>
                <a:gd name="T68" fmla="*/ 86 w 1122"/>
                <a:gd name="T69" fmla="*/ 25 h 545"/>
                <a:gd name="T70" fmla="*/ 98 w 1122"/>
                <a:gd name="T71" fmla="*/ 30 h 545"/>
                <a:gd name="T72" fmla="*/ 107 w 1122"/>
                <a:gd name="T73" fmla="*/ 25 h 545"/>
                <a:gd name="T74" fmla="*/ 122 w 1122"/>
                <a:gd name="T75" fmla="*/ 20 h 545"/>
                <a:gd name="T76" fmla="*/ 132 w 1122"/>
                <a:gd name="T77" fmla="*/ 15 h 545"/>
                <a:gd name="T78" fmla="*/ 139 w 1122"/>
                <a:gd name="T79" fmla="*/ 30 h 545"/>
                <a:gd name="T80" fmla="*/ 148 w 1122"/>
                <a:gd name="T81" fmla="*/ 18 h 545"/>
                <a:gd name="T82" fmla="*/ 153 w 1122"/>
                <a:gd name="T83" fmla="*/ 6 h 545"/>
                <a:gd name="T84" fmla="*/ 167 w 1122"/>
                <a:gd name="T85" fmla="*/ 3 h 545"/>
                <a:gd name="T86" fmla="*/ 177 w 1122"/>
                <a:gd name="T87" fmla="*/ 15 h 545"/>
                <a:gd name="T88" fmla="*/ 194 w 1122"/>
                <a:gd name="T89" fmla="*/ 13 h 545"/>
                <a:gd name="T90" fmla="*/ 208 w 1122"/>
                <a:gd name="T91" fmla="*/ 15 h 545"/>
                <a:gd name="T92" fmla="*/ 218 w 1122"/>
                <a:gd name="T93" fmla="*/ 30 h 545"/>
                <a:gd name="T94" fmla="*/ 211 w 1122"/>
                <a:gd name="T95" fmla="*/ 40 h 545"/>
                <a:gd name="T96" fmla="*/ 225 w 1122"/>
                <a:gd name="T97" fmla="*/ 38 h 545"/>
                <a:gd name="T98" fmla="*/ 235 w 1122"/>
                <a:gd name="T99" fmla="*/ 47 h 545"/>
                <a:gd name="T100" fmla="*/ 247 w 1122"/>
                <a:gd name="T101" fmla="*/ 60 h 545"/>
                <a:gd name="T102" fmla="*/ 257 w 1122"/>
                <a:gd name="T103" fmla="*/ 75 h 545"/>
                <a:gd name="T104" fmla="*/ 262 w 1122"/>
                <a:gd name="T105" fmla="*/ 80 h 545"/>
                <a:gd name="T106" fmla="*/ 274 w 1122"/>
                <a:gd name="T107" fmla="*/ 90 h 545"/>
                <a:gd name="T108" fmla="*/ 148 w 1122"/>
                <a:gd name="T109" fmla="*/ 40 h 545"/>
                <a:gd name="T110" fmla="*/ 151 w 1122"/>
                <a:gd name="T111" fmla="*/ 43 h 545"/>
                <a:gd name="T112" fmla="*/ 254 w 1122"/>
                <a:gd name="T113" fmla="*/ 99 h 5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22"/>
                <a:gd name="T172" fmla="*/ 0 h 545"/>
                <a:gd name="T173" fmla="*/ 1122 w 1122"/>
                <a:gd name="T174" fmla="*/ 545 h 5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22" h="545">
                  <a:moveTo>
                    <a:pt x="1094" y="395"/>
                  </a:moveTo>
                  <a:lnTo>
                    <a:pt x="1094" y="386"/>
                  </a:lnTo>
                  <a:lnTo>
                    <a:pt x="1084" y="386"/>
                  </a:lnTo>
                  <a:lnTo>
                    <a:pt x="1084" y="395"/>
                  </a:lnTo>
                  <a:lnTo>
                    <a:pt x="1074" y="386"/>
                  </a:lnTo>
                  <a:lnTo>
                    <a:pt x="1074" y="376"/>
                  </a:lnTo>
                  <a:lnTo>
                    <a:pt x="1074" y="386"/>
                  </a:lnTo>
                  <a:lnTo>
                    <a:pt x="1074" y="395"/>
                  </a:lnTo>
                  <a:lnTo>
                    <a:pt x="1084" y="395"/>
                  </a:lnTo>
                  <a:lnTo>
                    <a:pt x="1074" y="395"/>
                  </a:lnTo>
                  <a:lnTo>
                    <a:pt x="1065" y="395"/>
                  </a:lnTo>
                  <a:lnTo>
                    <a:pt x="1055" y="386"/>
                  </a:lnTo>
                  <a:lnTo>
                    <a:pt x="1046" y="376"/>
                  </a:lnTo>
                  <a:lnTo>
                    <a:pt x="1046" y="386"/>
                  </a:lnTo>
                  <a:lnTo>
                    <a:pt x="1046" y="376"/>
                  </a:lnTo>
                  <a:lnTo>
                    <a:pt x="1036" y="376"/>
                  </a:lnTo>
                  <a:lnTo>
                    <a:pt x="1036" y="367"/>
                  </a:lnTo>
                  <a:lnTo>
                    <a:pt x="1026" y="367"/>
                  </a:lnTo>
                  <a:lnTo>
                    <a:pt x="1026" y="357"/>
                  </a:lnTo>
                  <a:lnTo>
                    <a:pt x="1017" y="357"/>
                  </a:lnTo>
                  <a:lnTo>
                    <a:pt x="1007" y="357"/>
                  </a:lnTo>
                  <a:lnTo>
                    <a:pt x="1017" y="367"/>
                  </a:lnTo>
                  <a:lnTo>
                    <a:pt x="1007" y="367"/>
                  </a:lnTo>
                  <a:lnTo>
                    <a:pt x="1017" y="367"/>
                  </a:lnTo>
                  <a:lnTo>
                    <a:pt x="1007" y="367"/>
                  </a:lnTo>
                  <a:lnTo>
                    <a:pt x="1007" y="376"/>
                  </a:lnTo>
                  <a:lnTo>
                    <a:pt x="1017" y="376"/>
                  </a:lnTo>
                  <a:lnTo>
                    <a:pt x="1017" y="386"/>
                  </a:lnTo>
                  <a:lnTo>
                    <a:pt x="1017" y="376"/>
                  </a:lnTo>
                  <a:lnTo>
                    <a:pt x="1017" y="386"/>
                  </a:lnTo>
                  <a:lnTo>
                    <a:pt x="1017" y="395"/>
                  </a:lnTo>
                  <a:lnTo>
                    <a:pt x="1017" y="386"/>
                  </a:lnTo>
                  <a:lnTo>
                    <a:pt x="1007" y="386"/>
                  </a:lnTo>
                  <a:lnTo>
                    <a:pt x="998" y="386"/>
                  </a:lnTo>
                  <a:lnTo>
                    <a:pt x="998" y="376"/>
                  </a:lnTo>
                  <a:lnTo>
                    <a:pt x="988" y="376"/>
                  </a:lnTo>
                  <a:lnTo>
                    <a:pt x="988" y="367"/>
                  </a:lnTo>
                  <a:lnTo>
                    <a:pt x="978" y="367"/>
                  </a:lnTo>
                  <a:lnTo>
                    <a:pt x="969" y="367"/>
                  </a:lnTo>
                  <a:lnTo>
                    <a:pt x="969" y="357"/>
                  </a:lnTo>
                  <a:lnTo>
                    <a:pt x="969" y="347"/>
                  </a:lnTo>
                  <a:lnTo>
                    <a:pt x="959" y="347"/>
                  </a:lnTo>
                  <a:lnTo>
                    <a:pt x="950" y="347"/>
                  </a:lnTo>
                  <a:lnTo>
                    <a:pt x="950" y="336"/>
                  </a:lnTo>
                  <a:lnTo>
                    <a:pt x="940" y="336"/>
                  </a:lnTo>
                  <a:lnTo>
                    <a:pt x="930" y="336"/>
                  </a:lnTo>
                  <a:lnTo>
                    <a:pt x="921" y="336"/>
                  </a:lnTo>
                  <a:lnTo>
                    <a:pt x="921" y="326"/>
                  </a:lnTo>
                  <a:lnTo>
                    <a:pt x="911" y="326"/>
                  </a:lnTo>
                  <a:lnTo>
                    <a:pt x="911" y="317"/>
                  </a:lnTo>
                  <a:lnTo>
                    <a:pt x="921" y="317"/>
                  </a:lnTo>
                  <a:lnTo>
                    <a:pt x="911" y="317"/>
                  </a:lnTo>
                  <a:lnTo>
                    <a:pt x="902" y="317"/>
                  </a:lnTo>
                  <a:lnTo>
                    <a:pt x="902" y="307"/>
                  </a:lnTo>
                  <a:lnTo>
                    <a:pt x="902" y="297"/>
                  </a:lnTo>
                  <a:lnTo>
                    <a:pt x="892" y="297"/>
                  </a:lnTo>
                  <a:lnTo>
                    <a:pt x="882" y="297"/>
                  </a:lnTo>
                  <a:lnTo>
                    <a:pt x="882" y="288"/>
                  </a:lnTo>
                  <a:lnTo>
                    <a:pt x="873" y="288"/>
                  </a:lnTo>
                  <a:lnTo>
                    <a:pt x="873" y="276"/>
                  </a:lnTo>
                  <a:lnTo>
                    <a:pt x="863" y="276"/>
                  </a:lnTo>
                  <a:lnTo>
                    <a:pt x="854" y="276"/>
                  </a:lnTo>
                  <a:lnTo>
                    <a:pt x="844" y="276"/>
                  </a:lnTo>
                  <a:lnTo>
                    <a:pt x="844" y="267"/>
                  </a:lnTo>
                  <a:lnTo>
                    <a:pt x="834" y="257"/>
                  </a:lnTo>
                  <a:lnTo>
                    <a:pt x="834" y="267"/>
                  </a:lnTo>
                  <a:lnTo>
                    <a:pt x="825" y="267"/>
                  </a:lnTo>
                  <a:lnTo>
                    <a:pt x="825" y="257"/>
                  </a:lnTo>
                  <a:lnTo>
                    <a:pt x="825" y="248"/>
                  </a:lnTo>
                  <a:lnTo>
                    <a:pt x="815" y="238"/>
                  </a:lnTo>
                  <a:lnTo>
                    <a:pt x="806" y="238"/>
                  </a:lnTo>
                  <a:lnTo>
                    <a:pt x="806" y="228"/>
                  </a:lnTo>
                  <a:lnTo>
                    <a:pt x="796" y="228"/>
                  </a:lnTo>
                  <a:lnTo>
                    <a:pt x="786" y="219"/>
                  </a:lnTo>
                  <a:lnTo>
                    <a:pt x="777" y="219"/>
                  </a:lnTo>
                  <a:lnTo>
                    <a:pt x="767" y="207"/>
                  </a:lnTo>
                  <a:lnTo>
                    <a:pt x="758" y="207"/>
                  </a:lnTo>
                  <a:lnTo>
                    <a:pt x="748" y="219"/>
                  </a:lnTo>
                  <a:lnTo>
                    <a:pt x="748" y="228"/>
                  </a:lnTo>
                  <a:lnTo>
                    <a:pt x="748" y="238"/>
                  </a:lnTo>
                  <a:lnTo>
                    <a:pt x="748" y="228"/>
                  </a:lnTo>
                  <a:lnTo>
                    <a:pt x="738" y="228"/>
                  </a:lnTo>
                  <a:lnTo>
                    <a:pt x="729" y="228"/>
                  </a:lnTo>
                  <a:lnTo>
                    <a:pt x="719" y="228"/>
                  </a:lnTo>
                  <a:lnTo>
                    <a:pt x="719" y="219"/>
                  </a:lnTo>
                  <a:lnTo>
                    <a:pt x="719" y="207"/>
                  </a:lnTo>
                  <a:lnTo>
                    <a:pt x="719" y="198"/>
                  </a:lnTo>
                  <a:lnTo>
                    <a:pt x="710" y="198"/>
                  </a:lnTo>
                  <a:lnTo>
                    <a:pt x="710" y="188"/>
                  </a:lnTo>
                  <a:lnTo>
                    <a:pt x="700" y="188"/>
                  </a:lnTo>
                  <a:lnTo>
                    <a:pt x="690" y="188"/>
                  </a:lnTo>
                  <a:lnTo>
                    <a:pt x="681" y="188"/>
                  </a:lnTo>
                  <a:lnTo>
                    <a:pt x="671" y="188"/>
                  </a:lnTo>
                  <a:lnTo>
                    <a:pt x="671" y="178"/>
                  </a:lnTo>
                  <a:lnTo>
                    <a:pt x="662" y="178"/>
                  </a:lnTo>
                  <a:lnTo>
                    <a:pt x="652" y="178"/>
                  </a:lnTo>
                  <a:lnTo>
                    <a:pt x="643" y="178"/>
                  </a:lnTo>
                  <a:lnTo>
                    <a:pt x="633" y="178"/>
                  </a:lnTo>
                  <a:lnTo>
                    <a:pt x="633" y="169"/>
                  </a:lnTo>
                  <a:lnTo>
                    <a:pt x="623" y="169"/>
                  </a:lnTo>
                  <a:lnTo>
                    <a:pt x="633" y="169"/>
                  </a:lnTo>
                  <a:lnTo>
                    <a:pt x="623" y="169"/>
                  </a:lnTo>
                  <a:lnTo>
                    <a:pt x="623" y="159"/>
                  </a:lnTo>
                  <a:lnTo>
                    <a:pt x="623" y="169"/>
                  </a:lnTo>
                  <a:lnTo>
                    <a:pt x="623" y="159"/>
                  </a:lnTo>
                  <a:lnTo>
                    <a:pt x="623" y="169"/>
                  </a:lnTo>
                  <a:lnTo>
                    <a:pt x="623" y="159"/>
                  </a:lnTo>
                  <a:lnTo>
                    <a:pt x="623" y="169"/>
                  </a:lnTo>
                  <a:lnTo>
                    <a:pt x="614" y="169"/>
                  </a:lnTo>
                  <a:lnTo>
                    <a:pt x="604" y="169"/>
                  </a:lnTo>
                  <a:lnTo>
                    <a:pt x="604" y="159"/>
                  </a:lnTo>
                  <a:lnTo>
                    <a:pt x="595" y="159"/>
                  </a:lnTo>
                  <a:lnTo>
                    <a:pt x="585" y="159"/>
                  </a:lnTo>
                  <a:lnTo>
                    <a:pt x="595" y="159"/>
                  </a:lnTo>
                  <a:lnTo>
                    <a:pt x="585" y="159"/>
                  </a:lnTo>
                  <a:lnTo>
                    <a:pt x="575" y="159"/>
                  </a:lnTo>
                  <a:lnTo>
                    <a:pt x="566" y="159"/>
                  </a:lnTo>
                  <a:lnTo>
                    <a:pt x="556" y="150"/>
                  </a:lnTo>
                  <a:lnTo>
                    <a:pt x="547" y="150"/>
                  </a:lnTo>
                  <a:lnTo>
                    <a:pt x="547" y="159"/>
                  </a:lnTo>
                  <a:lnTo>
                    <a:pt x="537" y="159"/>
                  </a:lnTo>
                  <a:lnTo>
                    <a:pt x="527" y="159"/>
                  </a:lnTo>
                  <a:lnTo>
                    <a:pt x="527" y="169"/>
                  </a:lnTo>
                  <a:lnTo>
                    <a:pt x="518" y="169"/>
                  </a:lnTo>
                  <a:lnTo>
                    <a:pt x="518" y="178"/>
                  </a:lnTo>
                  <a:lnTo>
                    <a:pt x="508" y="178"/>
                  </a:lnTo>
                  <a:lnTo>
                    <a:pt x="499" y="178"/>
                  </a:lnTo>
                  <a:lnTo>
                    <a:pt x="499" y="188"/>
                  </a:lnTo>
                  <a:lnTo>
                    <a:pt x="489" y="188"/>
                  </a:lnTo>
                  <a:lnTo>
                    <a:pt x="479" y="198"/>
                  </a:lnTo>
                  <a:lnTo>
                    <a:pt x="470" y="198"/>
                  </a:lnTo>
                  <a:lnTo>
                    <a:pt x="470" y="207"/>
                  </a:lnTo>
                  <a:lnTo>
                    <a:pt x="460" y="207"/>
                  </a:lnTo>
                  <a:lnTo>
                    <a:pt x="451" y="207"/>
                  </a:lnTo>
                  <a:lnTo>
                    <a:pt x="441" y="207"/>
                  </a:lnTo>
                  <a:lnTo>
                    <a:pt x="441" y="219"/>
                  </a:lnTo>
                  <a:lnTo>
                    <a:pt x="441" y="228"/>
                  </a:lnTo>
                  <a:lnTo>
                    <a:pt x="431" y="228"/>
                  </a:lnTo>
                  <a:lnTo>
                    <a:pt x="422" y="238"/>
                  </a:lnTo>
                  <a:lnTo>
                    <a:pt x="422" y="248"/>
                  </a:lnTo>
                  <a:lnTo>
                    <a:pt x="422" y="257"/>
                  </a:lnTo>
                  <a:lnTo>
                    <a:pt x="422" y="267"/>
                  </a:lnTo>
                  <a:lnTo>
                    <a:pt x="412" y="267"/>
                  </a:lnTo>
                  <a:lnTo>
                    <a:pt x="412" y="276"/>
                  </a:lnTo>
                  <a:lnTo>
                    <a:pt x="403" y="276"/>
                  </a:lnTo>
                  <a:lnTo>
                    <a:pt x="403" y="288"/>
                  </a:lnTo>
                  <a:lnTo>
                    <a:pt x="412" y="288"/>
                  </a:lnTo>
                  <a:lnTo>
                    <a:pt x="412" y="297"/>
                  </a:lnTo>
                  <a:lnTo>
                    <a:pt x="403" y="297"/>
                  </a:lnTo>
                  <a:lnTo>
                    <a:pt x="403" y="307"/>
                  </a:lnTo>
                  <a:lnTo>
                    <a:pt x="393" y="307"/>
                  </a:lnTo>
                  <a:lnTo>
                    <a:pt x="383" y="307"/>
                  </a:lnTo>
                  <a:lnTo>
                    <a:pt x="374" y="307"/>
                  </a:lnTo>
                  <a:lnTo>
                    <a:pt x="374" y="317"/>
                  </a:lnTo>
                  <a:lnTo>
                    <a:pt x="364" y="317"/>
                  </a:lnTo>
                  <a:lnTo>
                    <a:pt x="355" y="317"/>
                  </a:lnTo>
                  <a:lnTo>
                    <a:pt x="345" y="317"/>
                  </a:lnTo>
                  <a:lnTo>
                    <a:pt x="345" y="326"/>
                  </a:lnTo>
                  <a:lnTo>
                    <a:pt x="335" y="326"/>
                  </a:lnTo>
                  <a:lnTo>
                    <a:pt x="335" y="336"/>
                  </a:lnTo>
                  <a:lnTo>
                    <a:pt x="326" y="347"/>
                  </a:lnTo>
                  <a:lnTo>
                    <a:pt x="326" y="357"/>
                  </a:lnTo>
                  <a:lnTo>
                    <a:pt x="326" y="367"/>
                  </a:lnTo>
                  <a:lnTo>
                    <a:pt x="326" y="376"/>
                  </a:lnTo>
                  <a:lnTo>
                    <a:pt x="326" y="386"/>
                  </a:lnTo>
                  <a:lnTo>
                    <a:pt x="316" y="386"/>
                  </a:lnTo>
                  <a:lnTo>
                    <a:pt x="307" y="395"/>
                  </a:lnTo>
                  <a:lnTo>
                    <a:pt x="307" y="405"/>
                  </a:lnTo>
                  <a:lnTo>
                    <a:pt x="297" y="405"/>
                  </a:lnTo>
                  <a:lnTo>
                    <a:pt x="297" y="416"/>
                  </a:lnTo>
                  <a:lnTo>
                    <a:pt x="297" y="426"/>
                  </a:lnTo>
                  <a:lnTo>
                    <a:pt x="297" y="436"/>
                  </a:lnTo>
                  <a:lnTo>
                    <a:pt x="287" y="436"/>
                  </a:lnTo>
                  <a:lnTo>
                    <a:pt x="287" y="445"/>
                  </a:lnTo>
                  <a:lnTo>
                    <a:pt x="278" y="445"/>
                  </a:lnTo>
                  <a:lnTo>
                    <a:pt x="278" y="455"/>
                  </a:lnTo>
                  <a:lnTo>
                    <a:pt x="268" y="455"/>
                  </a:lnTo>
                  <a:lnTo>
                    <a:pt x="259" y="464"/>
                  </a:lnTo>
                  <a:lnTo>
                    <a:pt x="259" y="476"/>
                  </a:lnTo>
                  <a:lnTo>
                    <a:pt x="249" y="476"/>
                  </a:lnTo>
                  <a:lnTo>
                    <a:pt x="239" y="476"/>
                  </a:lnTo>
                  <a:lnTo>
                    <a:pt x="239" y="464"/>
                  </a:lnTo>
                  <a:lnTo>
                    <a:pt x="239" y="476"/>
                  </a:lnTo>
                  <a:lnTo>
                    <a:pt x="230" y="476"/>
                  </a:lnTo>
                  <a:lnTo>
                    <a:pt x="230" y="486"/>
                  </a:lnTo>
                  <a:lnTo>
                    <a:pt x="220" y="486"/>
                  </a:lnTo>
                  <a:lnTo>
                    <a:pt x="220" y="495"/>
                  </a:lnTo>
                  <a:lnTo>
                    <a:pt x="211" y="495"/>
                  </a:lnTo>
                  <a:lnTo>
                    <a:pt x="201" y="495"/>
                  </a:lnTo>
                  <a:lnTo>
                    <a:pt x="201" y="505"/>
                  </a:lnTo>
                  <a:lnTo>
                    <a:pt x="192" y="505"/>
                  </a:lnTo>
                  <a:lnTo>
                    <a:pt x="182" y="505"/>
                  </a:lnTo>
                  <a:lnTo>
                    <a:pt x="172" y="505"/>
                  </a:lnTo>
                  <a:lnTo>
                    <a:pt x="163" y="505"/>
                  </a:lnTo>
                  <a:lnTo>
                    <a:pt x="163" y="514"/>
                  </a:lnTo>
                  <a:lnTo>
                    <a:pt x="163" y="505"/>
                  </a:lnTo>
                  <a:lnTo>
                    <a:pt x="153" y="514"/>
                  </a:lnTo>
                  <a:lnTo>
                    <a:pt x="144" y="514"/>
                  </a:lnTo>
                  <a:lnTo>
                    <a:pt x="144" y="524"/>
                  </a:lnTo>
                  <a:lnTo>
                    <a:pt x="144" y="514"/>
                  </a:lnTo>
                  <a:lnTo>
                    <a:pt x="134" y="514"/>
                  </a:lnTo>
                  <a:lnTo>
                    <a:pt x="124" y="514"/>
                  </a:lnTo>
                  <a:lnTo>
                    <a:pt x="124" y="524"/>
                  </a:lnTo>
                  <a:lnTo>
                    <a:pt x="115" y="524"/>
                  </a:lnTo>
                  <a:lnTo>
                    <a:pt x="105" y="524"/>
                  </a:lnTo>
                  <a:lnTo>
                    <a:pt x="105" y="534"/>
                  </a:lnTo>
                  <a:lnTo>
                    <a:pt x="96" y="524"/>
                  </a:lnTo>
                  <a:lnTo>
                    <a:pt x="86" y="534"/>
                  </a:lnTo>
                  <a:lnTo>
                    <a:pt x="76" y="534"/>
                  </a:lnTo>
                  <a:lnTo>
                    <a:pt x="76" y="545"/>
                  </a:lnTo>
                  <a:lnTo>
                    <a:pt x="76" y="534"/>
                  </a:lnTo>
                  <a:lnTo>
                    <a:pt x="67" y="534"/>
                  </a:lnTo>
                  <a:lnTo>
                    <a:pt x="57" y="534"/>
                  </a:lnTo>
                  <a:lnTo>
                    <a:pt x="48" y="534"/>
                  </a:lnTo>
                  <a:lnTo>
                    <a:pt x="38" y="534"/>
                  </a:lnTo>
                  <a:lnTo>
                    <a:pt x="28" y="534"/>
                  </a:lnTo>
                  <a:lnTo>
                    <a:pt x="19" y="534"/>
                  </a:lnTo>
                  <a:lnTo>
                    <a:pt x="9" y="524"/>
                  </a:lnTo>
                  <a:lnTo>
                    <a:pt x="9" y="514"/>
                  </a:lnTo>
                  <a:lnTo>
                    <a:pt x="9" y="505"/>
                  </a:lnTo>
                  <a:lnTo>
                    <a:pt x="0" y="495"/>
                  </a:lnTo>
                  <a:lnTo>
                    <a:pt x="0" y="486"/>
                  </a:lnTo>
                  <a:lnTo>
                    <a:pt x="9" y="476"/>
                  </a:lnTo>
                  <a:lnTo>
                    <a:pt x="19" y="476"/>
                  </a:lnTo>
                  <a:lnTo>
                    <a:pt x="19" y="464"/>
                  </a:lnTo>
                  <a:lnTo>
                    <a:pt x="28" y="464"/>
                  </a:lnTo>
                  <a:lnTo>
                    <a:pt x="28" y="455"/>
                  </a:lnTo>
                  <a:lnTo>
                    <a:pt x="38" y="455"/>
                  </a:lnTo>
                  <a:lnTo>
                    <a:pt x="38" y="445"/>
                  </a:lnTo>
                  <a:lnTo>
                    <a:pt x="38" y="436"/>
                  </a:lnTo>
                  <a:lnTo>
                    <a:pt x="48" y="436"/>
                  </a:lnTo>
                  <a:lnTo>
                    <a:pt x="48" y="426"/>
                  </a:lnTo>
                  <a:lnTo>
                    <a:pt x="48" y="436"/>
                  </a:lnTo>
                  <a:lnTo>
                    <a:pt x="57" y="436"/>
                  </a:lnTo>
                  <a:lnTo>
                    <a:pt x="57" y="426"/>
                  </a:lnTo>
                  <a:lnTo>
                    <a:pt x="67" y="426"/>
                  </a:lnTo>
                  <a:lnTo>
                    <a:pt x="67" y="416"/>
                  </a:lnTo>
                  <a:lnTo>
                    <a:pt x="76" y="416"/>
                  </a:lnTo>
                  <a:lnTo>
                    <a:pt x="76" y="405"/>
                  </a:lnTo>
                  <a:lnTo>
                    <a:pt x="76" y="395"/>
                  </a:lnTo>
                  <a:lnTo>
                    <a:pt x="76" y="386"/>
                  </a:lnTo>
                  <a:lnTo>
                    <a:pt x="86" y="386"/>
                  </a:lnTo>
                  <a:lnTo>
                    <a:pt x="86" y="376"/>
                  </a:lnTo>
                  <a:lnTo>
                    <a:pt x="96" y="376"/>
                  </a:lnTo>
                  <a:lnTo>
                    <a:pt x="96" y="367"/>
                  </a:lnTo>
                  <a:lnTo>
                    <a:pt x="105" y="367"/>
                  </a:lnTo>
                  <a:lnTo>
                    <a:pt x="115" y="357"/>
                  </a:lnTo>
                  <a:lnTo>
                    <a:pt x="124" y="347"/>
                  </a:lnTo>
                  <a:lnTo>
                    <a:pt x="115" y="347"/>
                  </a:lnTo>
                  <a:lnTo>
                    <a:pt x="105" y="347"/>
                  </a:lnTo>
                  <a:lnTo>
                    <a:pt x="105" y="336"/>
                  </a:lnTo>
                  <a:lnTo>
                    <a:pt x="105" y="326"/>
                  </a:lnTo>
                  <a:lnTo>
                    <a:pt x="115" y="326"/>
                  </a:lnTo>
                  <a:lnTo>
                    <a:pt x="115" y="317"/>
                  </a:lnTo>
                  <a:lnTo>
                    <a:pt x="124" y="317"/>
                  </a:lnTo>
                  <a:lnTo>
                    <a:pt x="134" y="317"/>
                  </a:lnTo>
                  <a:lnTo>
                    <a:pt x="144" y="326"/>
                  </a:lnTo>
                  <a:lnTo>
                    <a:pt x="153" y="326"/>
                  </a:lnTo>
                  <a:lnTo>
                    <a:pt x="163" y="326"/>
                  </a:lnTo>
                  <a:lnTo>
                    <a:pt x="172" y="326"/>
                  </a:lnTo>
                  <a:lnTo>
                    <a:pt x="172" y="336"/>
                  </a:lnTo>
                  <a:lnTo>
                    <a:pt x="182" y="336"/>
                  </a:lnTo>
                  <a:lnTo>
                    <a:pt x="192" y="336"/>
                  </a:lnTo>
                  <a:lnTo>
                    <a:pt x="201" y="347"/>
                  </a:lnTo>
                  <a:lnTo>
                    <a:pt x="211" y="336"/>
                  </a:lnTo>
                  <a:lnTo>
                    <a:pt x="220" y="336"/>
                  </a:lnTo>
                  <a:lnTo>
                    <a:pt x="230" y="336"/>
                  </a:lnTo>
                  <a:lnTo>
                    <a:pt x="230" y="347"/>
                  </a:lnTo>
                  <a:lnTo>
                    <a:pt x="230" y="336"/>
                  </a:lnTo>
                  <a:lnTo>
                    <a:pt x="230" y="326"/>
                  </a:lnTo>
                  <a:lnTo>
                    <a:pt x="220" y="326"/>
                  </a:lnTo>
                  <a:lnTo>
                    <a:pt x="220" y="317"/>
                  </a:lnTo>
                  <a:lnTo>
                    <a:pt x="230" y="317"/>
                  </a:lnTo>
                  <a:lnTo>
                    <a:pt x="230" y="307"/>
                  </a:lnTo>
                  <a:lnTo>
                    <a:pt x="239" y="317"/>
                  </a:lnTo>
                  <a:lnTo>
                    <a:pt x="249" y="317"/>
                  </a:lnTo>
                  <a:lnTo>
                    <a:pt x="259" y="317"/>
                  </a:lnTo>
                  <a:lnTo>
                    <a:pt x="259" y="307"/>
                  </a:lnTo>
                  <a:lnTo>
                    <a:pt x="268" y="307"/>
                  </a:lnTo>
                  <a:lnTo>
                    <a:pt x="268" y="297"/>
                  </a:lnTo>
                  <a:lnTo>
                    <a:pt x="268" y="288"/>
                  </a:lnTo>
                  <a:lnTo>
                    <a:pt x="268" y="276"/>
                  </a:lnTo>
                  <a:lnTo>
                    <a:pt x="259" y="276"/>
                  </a:lnTo>
                  <a:lnTo>
                    <a:pt x="259" y="267"/>
                  </a:lnTo>
                  <a:lnTo>
                    <a:pt x="259" y="257"/>
                  </a:lnTo>
                  <a:lnTo>
                    <a:pt x="259" y="248"/>
                  </a:lnTo>
                  <a:lnTo>
                    <a:pt x="268" y="238"/>
                  </a:lnTo>
                  <a:lnTo>
                    <a:pt x="259" y="228"/>
                  </a:lnTo>
                  <a:lnTo>
                    <a:pt x="259" y="219"/>
                  </a:lnTo>
                  <a:lnTo>
                    <a:pt x="268" y="219"/>
                  </a:lnTo>
                  <a:lnTo>
                    <a:pt x="268" y="228"/>
                  </a:lnTo>
                  <a:lnTo>
                    <a:pt x="278" y="219"/>
                  </a:lnTo>
                  <a:lnTo>
                    <a:pt x="278" y="207"/>
                  </a:lnTo>
                  <a:lnTo>
                    <a:pt x="287" y="207"/>
                  </a:lnTo>
                  <a:lnTo>
                    <a:pt x="287" y="198"/>
                  </a:lnTo>
                  <a:lnTo>
                    <a:pt x="287" y="188"/>
                  </a:lnTo>
                  <a:lnTo>
                    <a:pt x="287" y="178"/>
                  </a:lnTo>
                  <a:lnTo>
                    <a:pt x="297" y="178"/>
                  </a:lnTo>
                  <a:lnTo>
                    <a:pt x="297" y="169"/>
                  </a:lnTo>
                  <a:lnTo>
                    <a:pt x="307" y="169"/>
                  </a:lnTo>
                  <a:lnTo>
                    <a:pt x="307" y="159"/>
                  </a:lnTo>
                  <a:lnTo>
                    <a:pt x="307" y="169"/>
                  </a:lnTo>
                  <a:lnTo>
                    <a:pt x="316" y="159"/>
                  </a:lnTo>
                  <a:lnTo>
                    <a:pt x="316" y="150"/>
                  </a:lnTo>
                  <a:lnTo>
                    <a:pt x="326" y="150"/>
                  </a:lnTo>
                  <a:lnTo>
                    <a:pt x="326" y="138"/>
                  </a:lnTo>
                  <a:lnTo>
                    <a:pt x="316" y="138"/>
                  </a:lnTo>
                  <a:lnTo>
                    <a:pt x="316" y="129"/>
                  </a:lnTo>
                  <a:lnTo>
                    <a:pt x="316" y="119"/>
                  </a:lnTo>
                  <a:lnTo>
                    <a:pt x="316" y="109"/>
                  </a:lnTo>
                  <a:lnTo>
                    <a:pt x="326" y="109"/>
                  </a:lnTo>
                  <a:lnTo>
                    <a:pt x="326" y="90"/>
                  </a:lnTo>
                  <a:lnTo>
                    <a:pt x="335" y="90"/>
                  </a:lnTo>
                  <a:lnTo>
                    <a:pt x="345" y="90"/>
                  </a:lnTo>
                  <a:lnTo>
                    <a:pt x="345" y="100"/>
                  </a:lnTo>
                  <a:lnTo>
                    <a:pt x="355" y="100"/>
                  </a:lnTo>
                  <a:lnTo>
                    <a:pt x="364" y="100"/>
                  </a:lnTo>
                  <a:lnTo>
                    <a:pt x="364" y="109"/>
                  </a:lnTo>
                  <a:lnTo>
                    <a:pt x="374" y="109"/>
                  </a:lnTo>
                  <a:lnTo>
                    <a:pt x="383" y="109"/>
                  </a:lnTo>
                  <a:lnTo>
                    <a:pt x="383" y="119"/>
                  </a:lnTo>
                  <a:lnTo>
                    <a:pt x="383" y="129"/>
                  </a:lnTo>
                  <a:lnTo>
                    <a:pt x="393" y="129"/>
                  </a:lnTo>
                  <a:lnTo>
                    <a:pt x="393" y="119"/>
                  </a:lnTo>
                  <a:lnTo>
                    <a:pt x="403" y="119"/>
                  </a:lnTo>
                  <a:lnTo>
                    <a:pt x="403" y="109"/>
                  </a:lnTo>
                  <a:lnTo>
                    <a:pt x="403" y="100"/>
                  </a:lnTo>
                  <a:lnTo>
                    <a:pt x="412" y="100"/>
                  </a:lnTo>
                  <a:lnTo>
                    <a:pt x="412" y="109"/>
                  </a:lnTo>
                  <a:lnTo>
                    <a:pt x="422" y="100"/>
                  </a:lnTo>
                  <a:lnTo>
                    <a:pt x="422" y="109"/>
                  </a:lnTo>
                  <a:lnTo>
                    <a:pt x="422" y="100"/>
                  </a:lnTo>
                  <a:lnTo>
                    <a:pt x="431" y="100"/>
                  </a:lnTo>
                  <a:lnTo>
                    <a:pt x="431" y="90"/>
                  </a:lnTo>
                  <a:lnTo>
                    <a:pt x="441" y="100"/>
                  </a:lnTo>
                  <a:lnTo>
                    <a:pt x="451" y="100"/>
                  </a:lnTo>
                  <a:lnTo>
                    <a:pt x="460" y="100"/>
                  </a:lnTo>
                  <a:lnTo>
                    <a:pt x="470" y="109"/>
                  </a:lnTo>
                  <a:lnTo>
                    <a:pt x="479" y="100"/>
                  </a:lnTo>
                  <a:lnTo>
                    <a:pt x="479" y="90"/>
                  </a:lnTo>
                  <a:lnTo>
                    <a:pt x="489" y="90"/>
                  </a:lnTo>
                  <a:lnTo>
                    <a:pt x="489" y="79"/>
                  </a:lnTo>
                  <a:lnTo>
                    <a:pt x="499" y="79"/>
                  </a:lnTo>
                  <a:lnTo>
                    <a:pt x="489" y="69"/>
                  </a:lnTo>
                  <a:lnTo>
                    <a:pt x="489" y="59"/>
                  </a:lnTo>
                  <a:lnTo>
                    <a:pt x="499" y="59"/>
                  </a:lnTo>
                  <a:lnTo>
                    <a:pt x="499" y="50"/>
                  </a:lnTo>
                  <a:lnTo>
                    <a:pt x="508" y="59"/>
                  </a:lnTo>
                  <a:lnTo>
                    <a:pt x="508" y="50"/>
                  </a:lnTo>
                  <a:lnTo>
                    <a:pt x="518" y="59"/>
                  </a:lnTo>
                  <a:lnTo>
                    <a:pt x="527" y="59"/>
                  </a:lnTo>
                  <a:lnTo>
                    <a:pt x="537" y="59"/>
                  </a:lnTo>
                  <a:lnTo>
                    <a:pt x="547" y="59"/>
                  </a:lnTo>
                  <a:lnTo>
                    <a:pt x="547" y="69"/>
                  </a:lnTo>
                  <a:lnTo>
                    <a:pt x="547" y="79"/>
                  </a:lnTo>
                  <a:lnTo>
                    <a:pt x="556" y="79"/>
                  </a:lnTo>
                  <a:lnTo>
                    <a:pt x="556" y="90"/>
                  </a:lnTo>
                  <a:lnTo>
                    <a:pt x="556" y="100"/>
                  </a:lnTo>
                  <a:lnTo>
                    <a:pt x="556" y="109"/>
                  </a:lnTo>
                  <a:lnTo>
                    <a:pt x="556" y="119"/>
                  </a:lnTo>
                  <a:lnTo>
                    <a:pt x="566" y="119"/>
                  </a:lnTo>
                  <a:lnTo>
                    <a:pt x="566" y="109"/>
                  </a:lnTo>
                  <a:lnTo>
                    <a:pt x="575" y="109"/>
                  </a:lnTo>
                  <a:lnTo>
                    <a:pt x="575" y="100"/>
                  </a:lnTo>
                  <a:lnTo>
                    <a:pt x="575" y="90"/>
                  </a:lnTo>
                  <a:lnTo>
                    <a:pt x="585" y="90"/>
                  </a:lnTo>
                  <a:lnTo>
                    <a:pt x="585" y="79"/>
                  </a:lnTo>
                  <a:lnTo>
                    <a:pt x="585" y="69"/>
                  </a:lnTo>
                  <a:lnTo>
                    <a:pt x="595" y="69"/>
                  </a:lnTo>
                  <a:lnTo>
                    <a:pt x="604" y="69"/>
                  </a:lnTo>
                  <a:lnTo>
                    <a:pt x="604" y="79"/>
                  </a:lnTo>
                  <a:lnTo>
                    <a:pt x="614" y="79"/>
                  </a:lnTo>
                  <a:lnTo>
                    <a:pt x="614" y="69"/>
                  </a:lnTo>
                  <a:lnTo>
                    <a:pt x="623" y="69"/>
                  </a:lnTo>
                  <a:lnTo>
                    <a:pt x="623" y="50"/>
                  </a:lnTo>
                  <a:lnTo>
                    <a:pt x="623" y="40"/>
                  </a:lnTo>
                  <a:lnTo>
                    <a:pt x="614" y="31"/>
                  </a:lnTo>
                  <a:lnTo>
                    <a:pt x="614" y="21"/>
                  </a:lnTo>
                  <a:lnTo>
                    <a:pt x="623" y="21"/>
                  </a:lnTo>
                  <a:lnTo>
                    <a:pt x="623" y="10"/>
                  </a:lnTo>
                  <a:lnTo>
                    <a:pt x="623" y="0"/>
                  </a:lnTo>
                  <a:lnTo>
                    <a:pt x="633" y="0"/>
                  </a:lnTo>
                  <a:lnTo>
                    <a:pt x="643" y="0"/>
                  </a:lnTo>
                  <a:lnTo>
                    <a:pt x="643" y="10"/>
                  </a:lnTo>
                  <a:lnTo>
                    <a:pt x="652" y="10"/>
                  </a:lnTo>
                  <a:lnTo>
                    <a:pt x="662" y="10"/>
                  </a:lnTo>
                  <a:lnTo>
                    <a:pt x="671" y="10"/>
                  </a:lnTo>
                  <a:lnTo>
                    <a:pt x="671" y="21"/>
                  </a:lnTo>
                  <a:lnTo>
                    <a:pt x="681" y="21"/>
                  </a:lnTo>
                  <a:lnTo>
                    <a:pt x="681" y="40"/>
                  </a:lnTo>
                  <a:lnTo>
                    <a:pt x="681" y="31"/>
                  </a:lnTo>
                  <a:lnTo>
                    <a:pt x="690" y="31"/>
                  </a:lnTo>
                  <a:lnTo>
                    <a:pt x="700" y="40"/>
                  </a:lnTo>
                  <a:lnTo>
                    <a:pt x="700" y="50"/>
                  </a:lnTo>
                  <a:lnTo>
                    <a:pt x="700" y="59"/>
                  </a:lnTo>
                  <a:lnTo>
                    <a:pt x="710" y="59"/>
                  </a:lnTo>
                  <a:lnTo>
                    <a:pt x="719" y="69"/>
                  </a:lnTo>
                  <a:lnTo>
                    <a:pt x="738" y="59"/>
                  </a:lnTo>
                  <a:lnTo>
                    <a:pt x="748" y="59"/>
                  </a:lnTo>
                  <a:lnTo>
                    <a:pt x="748" y="50"/>
                  </a:lnTo>
                  <a:lnTo>
                    <a:pt x="748" y="40"/>
                  </a:lnTo>
                  <a:lnTo>
                    <a:pt x="758" y="40"/>
                  </a:lnTo>
                  <a:lnTo>
                    <a:pt x="767" y="40"/>
                  </a:lnTo>
                  <a:lnTo>
                    <a:pt x="767" y="50"/>
                  </a:lnTo>
                  <a:lnTo>
                    <a:pt x="777" y="50"/>
                  </a:lnTo>
                  <a:lnTo>
                    <a:pt x="786" y="59"/>
                  </a:lnTo>
                  <a:lnTo>
                    <a:pt x="786" y="50"/>
                  </a:lnTo>
                  <a:lnTo>
                    <a:pt x="796" y="50"/>
                  </a:lnTo>
                  <a:lnTo>
                    <a:pt x="796" y="59"/>
                  </a:lnTo>
                  <a:lnTo>
                    <a:pt x="815" y="69"/>
                  </a:lnTo>
                  <a:lnTo>
                    <a:pt x="815" y="59"/>
                  </a:lnTo>
                  <a:lnTo>
                    <a:pt x="825" y="59"/>
                  </a:lnTo>
                  <a:lnTo>
                    <a:pt x="825" y="50"/>
                  </a:lnTo>
                  <a:lnTo>
                    <a:pt x="834" y="59"/>
                  </a:lnTo>
                  <a:lnTo>
                    <a:pt x="844" y="69"/>
                  </a:lnTo>
                  <a:lnTo>
                    <a:pt x="854" y="69"/>
                  </a:lnTo>
                  <a:lnTo>
                    <a:pt x="854" y="79"/>
                  </a:lnTo>
                  <a:lnTo>
                    <a:pt x="863" y="69"/>
                  </a:lnTo>
                  <a:lnTo>
                    <a:pt x="873" y="79"/>
                  </a:lnTo>
                  <a:lnTo>
                    <a:pt x="873" y="90"/>
                  </a:lnTo>
                  <a:lnTo>
                    <a:pt x="873" y="100"/>
                  </a:lnTo>
                  <a:lnTo>
                    <a:pt x="873" y="109"/>
                  </a:lnTo>
                  <a:lnTo>
                    <a:pt x="873" y="119"/>
                  </a:lnTo>
                  <a:lnTo>
                    <a:pt x="863" y="129"/>
                  </a:lnTo>
                  <a:lnTo>
                    <a:pt x="863" y="119"/>
                  </a:lnTo>
                  <a:lnTo>
                    <a:pt x="854" y="129"/>
                  </a:lnTo>
                  <a:lnTo>
                    <a:pt x="863" y="129"/>
                  </a:lnTo>
                  <a:lnTo>
                    <a:pt x="854" y="129"/>
                  </a:lnTo>
                  <a:lnTo>
                    <a:pt x="854" y="138"/>
                  </a:lnTo>
                  <a:lnTo>
                    <a:pt x="854" y="150"/>
                  </a:lnTo>
                  <a:lnTo>
                    <a:pt x="844" y="150"/>
                  </a:lnTo>
                  <a:lnTo>
                    <a:pt x="844" y="159"/>
                  </a:lnTo>
                  <a:lnTo>
                    <a:pt x="854" y="159"/>
                  </a:lnTo>
                  <a:lnTo>
                    <a:pt x="863" y="159"/>
                  </a:lnTo>
                  <a:lnTo>
                    <a:pt x="854" y="169"/>
                  </a:lnTo>
                  <a:lnTo>
                    <a:pt x="863" y="169"/>
                  </a:lnTo>
                  <a:lnTo>
                    <a:pt x="863" y="159"/>
                  </a:lnTo>
                  <a:lnTo>
                    <a:pt x="873" y="159"/>
                  </a:lnTo>
                  <a:lnTo>
                    <a:pt x="882" y="159"/>
                  </a:lnTo>
                  <a:lnTo>
                    <a:pt x="892" y="159"/>
                  </a:lnTo>
                  <a:lnTo>
                    <a:pt x="902" y="150"/>
                  </a:lnTo>
                  <a:lnTo>
                    <a:pt x="902" y="159"/>
                  </a:lnTo>
                  <a:lnTo>
                    <a:pt x="911" y="159"/>
                  </a:lnTo>
                  <a:lnTo>
                    <a:pt x="911" y="150"/>
                  </a:lnTo>
                  <a:lnTo>
                    <a:pt x="921" y="150"/>
                  </a:lnTo>
                  <a:lnTo>
                    <a:pt x="921" y="159"/>
                  </a:lnTo>
                  <a:lnTo>
                    <a:pt x="930" y="169"/>
                  </a:lnTo>
                  <a:lnTo>
                    <a:pt x="940" y="169"/>
                  </a:lnTo>
                  <a:lnTo>
                    <a:pt x="940" y="178"/>
                  </a:lnTo>
                  <a:lnTo>
                    <a:pt x="940" y="188"/>
                  </a:lnTo>
                  <a:lnTo>
                    <a:pt x="950" y="188"/>
                  </a:lnTo>
                  <a:lnTo>
                    <a:pt x="950" y="198"/>
                  </a:lnTo>
                  <a:lnTo>
                    <a:pt x="959" y="188"/>
                  </a:lnTo>
                  <a:lnTo>
                    <a:pt x="959" y="198"/>
                  </a:lnTo>
                  <a:lnTo>
                    <a:pt x="969" y="207"/>
                  </a:lnTo>
                  <a:lnTo>
                    <a:pt x="969" y="219"/>
                  </a:lnTo>
                  <a:lnTo>
                    <a:pt x="978" y="219"/>
                  </a:lnTo>
                  <a:lnTo>
                    <a:pt x="978" y="228"/>
                  </a:lnTo>
                  <a:lnTo>
                    <a:pt x="988" y="238"/>
                  </a:lnTo>
                  <a:lnTo>
                    <a:pt x="998" y="248"/>
                  </a:lnTo>
                  <a:lnTo>
                    <a:pt x="1007" y="248"/>
                  </a:lnTo>
                  <a:lnTo>
                    <a:pt x="1017" y="248"/>
                  </a:lnTo>
                  <a:lnTo>
                    <a:pt x="1017" y="257"/>
                  </a:lnTo>
                  <a:lnTo>
                    <a:pt x="1026" y="257"/>
                  </a:lnTo>
                  <a:lnTo>
                    <a:pt x="1026" y="267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26" y="297"/>
                  </a:lnTo>
                  <a:lnTo>
                    <a:pt x="1026" y="307"/>
                  </a:lnTo>
                  <a:lnTo>
                    <a:pt x="1036" y="297"/>
                  </a:lnTo>
                  <a:lnTo>
                    <a:pt x="1046" y="297"/>
                  </a:lnTo>
                  <a:lnTo>
                    <a:pt x="1055" y="297"/>
                  </a:lnTo>
                  <a:lnTo>
                    <a:pt x="1055" y="307"/>
                  </a:lnTo>
                  <a:lnTo>
                    <a:pt x="1046" y="307"/>
                  </a:lnTo>
                  <a:lnTo>
                    <a:pt x="1046" y="317"/>
                  </a:lnTo>
                  <a:lnTo>
                    <a:pt x="1036" y="317"/>
                  </a:lnTo>
                  <a:lnTo>
                    <a:pt x="1046" y="317"/>
                  </a:lnTo>
                  <a:lnTo>
                    <a:pt x="1055" y="317"/>
                  </a:lnTo>
                  <a:lnTo>
                    <a:pt x="1065" y="317"/>
                  </a:lnTo>
                  <a:lnTo>
                    <a:pt x="1074" y="317"/>
                  </a:lnTo>
                  <a:lnTo>
                    <a:pt x="1074" y="326"/>
                  </a:lnTo>
                  <a:lnTo>
                    <a:pt x="1074" y="336"/>
                  </a:lnTo>
                  <a:lnTo>
                    <a:pt x="1084" y="347"/>
                  </a:lnTo>
                  <a:lnTo>
                    <a:pt x="1084" y="357"/>
                  </a:lnTo>
                  <a:lnTo>
                    <a:pt x="1084" y="367"/>
                  </a:lnTo>
                  <a:lnTo>
                    <a:pt x="1094" y="357"/>
                  </a:lnTo>
                  <a:lnTo>
                    <a:pt x="1094" y="347"/>
                  </a:lnTo>
                  <a:lnTo>
                    <a:pt x="1103" y="347"/>
                  </a:lnTo>
                  <a:lnTo>
                    <a:pt x="1113" y="357"/>
                  </a:lnTo>
                  <a:lnTo>
                    <a:pt x="1122" y="367"/>
                  </a:lnTo>
                  <a:lnTo>
                    <a:pt x="1113" y="367"/>
                  </a:lnTo>
                  <a:lnTo>
                    <a:pt x="1103" y="386"/>
                  </a:lnTo>
                  <a:lnTo>
                    <a:pt x="1094" y="395"/>
                  </a:lnTo>
                  <a:close/>
                  <a:moveTo>
                    <a:pt x="585" y="159"/>
                  </a:moveTo>
                  <a:lnTo>
                    <a:pt x="595" y="159"/>
                  </a:lnTo>
                  <a:lnTo>
                    <a:pt x="595" y="169"/>
                  </a:lnTo>
                  <a:lnTo>
                    <a:pt x="585" y="159"/>
                  </a:lnTo>
                  <a:close/>
                  <a:moveTo>
                    <a:pt x="604" y="169"/>
                  </a:moveTo>
                  <a:lnTo>
                    <a:pt x="614" y="169"/>
                  </a:lnTo>
                  <a:lnTo>
                    <a:pt x="623" y="169"/>
                  </a:lnTo>
                  <a:lnTo>
                    <a:pt x="623" y="178"/>
                  </a:lnTo>
                  <a:lnTo>
                    <a:pt x="623" y="169"/>
                  </a:lnTo>
                  <a:lnTo>
                    <a:pt x="614" y="169"/>
                  </a:lnTo>
                  <a:lnTo>
                    <a:pt x="604" y="169"/>
                  </a:lnTo>
                  <a:close/>
                  <a:moveTo>
                    <a:pt x="1017" y="395"/>
                  </a:moveTo>
                  <a:lnTo>
                    <a:pt x="1017" y="386"/>
                  </a:lnTo>
                  <a:lnTo>
                    <a:pt x="1017" y="395"/>
                  </a:lnTo>
                  <a:lnTo>
                    <a:pt x="1017" y="386"/>
                  </a:lnTo>
                  <a:lnTo>
                    <a:pt x="1026" y="386"/>
                  </a:lnTo>
                  <a:lnTo>
                    <a:pt x="1026" y="395"/>
                  </a:lnTo>
                  <a:lnTo>
                    <a:pt x="1017" y="395"/>
                  </a:lnTo>
                  <a:lnTo>
                    <a:pt x="1017" y="405"/>
                  </a:lnTo>
                  <a:lnTo>
                    <a:pt x="1017" y="395"/>
                  </a:lnTo>
                  <a:close/>
                  <a:moveTo>
                    <a:pt x="1017" y="405"/>
                  </a:moveTo>
                  <a:lnTo>
                    <a:pt x="1026" y="405"/>
                  </a:lnTo>
                  <a:lnTo>
                    <a:pt x="1017" y="405"/>
                  </a:lnTo>
                  <a:close/>
                  <a:moveTo>
                    <a:pt x="1026" y="376"/>
                  </a:moveTo>
                  <a:lnTo>
                    <a:pt x="1036" y="376"/>
                  </a:lnTo>
                  <a:lnTo>
                    <a:pt x="1026" y="37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70"/>
            <p:cNvSpPr/>
            <p:nvPr/>
          </p:nvSpPr>
          <p:spPr>
            <a:xfrm>
              <a:off x="6990065" y="2356836"/>
              <a:ext cx="1410825" cy="2231695"/>
            </a:xfrm>
            <a:custGeom>
              <a:avLst/>
              <a:gdLst>
                <a:gd name="connsiteX0" fmla="*/ 461175 w 946205"/>
                <a:gd name="connsiteY0" fmla="*/ 59634 h 2087217"/>
                <a:gd name="connsiteX1" fmla="*/ 286247 w 946205"/>
                <a:gd name="connsiteY1" fmla="*/ 75537 h 2087217"/>
                <a:gd name="connsiteX2" fmla="*/ 111318 w 946205"/>
                <a:gd name="connsiteY2" fmla="*/ 512858 h 2087217"/>
                <a:gd name="connsiteX3" fmla="*/ 95415 w 946205"/>
                <a:gd name="connsiteY3" fmla="*/ 592371 h 2087217"/>
                <a:gd name="connsiteX4" fmla="*/ 23854 w 946205"/>
                <a:gd name="connsiteY4" fmla="*/ 711641 h 2087217"/>
                <a:gd name="connsiteX5" fmla="*/ 23854 w 946205"/>
                <a:gd name="connsiteY5" fmla="*/ 878618 h 2087217"/>
                <a:gd name="connsiteX6" fmla="*/ 166977 w 946205"/>
                <a:gd name="connsiteY6" fmla="*/ 1220524 h 2087217"/>
                <a:gd name="connsiteX7" fmla="*/ 302149 w 946205"/>
                <a:gd name="connsiteY7" fmla="*/ 1498820 h 2087217"/>
                <a:gd name="connsiteX8" fmla="*/ 445273 w 946205"/>
                <a:gd name="connsiteY8" fmla="*/ 1689651 h 2087217"/>
                <a:gd name="connsiteX9" fmla="*/ 644055 w 946205"/>
                <a:gd name="connsiteY9" fmla="*/ 1816872 h 2087217"/>
                <a:gd name="connsiteX10" fmla="*/ 818984 w 946205"/>
                <a:gd name="connsiteY10" fmla="*/ 1928191 h 2087217"/>
                <a:gd name="connsiteX11" fmla="*/ 946205 w 946205"/>
                <a:gd name="connsiteY11" fmla="*/ 2087217 h 2087217"/>
                <a:gd name="connsiteX0" fmla="*/ 461175 w 968214"/>
                <a:gd name="connsiteY0" fmla="*/ 59634 h 2114080"/>
                <a:gd name="connsiteX1" fmla="*/ 286247 w 968214"/>
                <a:gd name="connsiteY1" fmla="*/ 75537 h 2114080"/>
                <a:gd name="connsiteX2" fmla="*/ 111318 w 968214"/>
                <a:gd name="connsiteY2" fmla="*/ 512858 h 2114080"/>
                <a:gd name="connsiteX3" fmla="*/ 95415 w 968214"/>
                <a:gd name="connsiteY3" fmla="*/ 592371 h 2114080"/>
                <a:gd name="connsiteX4" fmla="*/ 23854 w 968214"/>
                <a:gd name="connsiteY4" fmla="*/ 711641 h 2114080"/>
                <a:gd name="connsiteX5" fmla="*/ 23854 w 968214"/>
                <a:gd name="connsiteY5" fmla="*/ 878618 h 2114080"/>
                <a:gd name="connsiteX6" fmla="*/ 166977 w 968214"/>
                <a:gd name="connsiteY6" fmla="*/ 1220524 h 2114080"/>
                <a:gd name="connsiteX7" fmla="*/ 302149 w 968214"/>
                <a:gd name="connsiteY7" fmla="*/ 1498820 h 2114080"/>
                <a:gd name="connsiteX8" fmla="*/ 445273 w 968214"/>
                <a:gd name="connsiteY8" fmla="*/ 1689651 h 2114080"/>
                <a:gd name="connsiteX9" fmla="*/ 644055 w 968214"/>
                <a:gd name="connsiteY9" fmla="*/ 1816872 h 2114080"/>
                <a:gd name="connsiteX10" fmla="*/ 818984 w 968214"/>
                <a:gd name="connsiteY10" fmla="*/ 1928191 h 2114080"/>
                <a:gd name="connsiteX11" fmla="*/ 946205 w 968214"/>
                <a:gd name="connsiteY11" fmla="*/ 2087217 h 2114080"/>
                <a:gd name="connsiteX12" fmla="*/ 951036 w 968214"/>
                <a:gd name="connsiteY12" fmla="*/ 2089370 h 2114080"/>
                <a:gd name="connsiteX0" fmla="*/ 461175 w 1129878"/>
                <a:gd name="connsiteY0" fmla="*/ 59634 h 2174680"/>
                <a:gd name="connsiteX1" fmla="*/ 286247 w 1129878"/>
                <a:gd name="connsiteY1" fmla="*/ 75537 h 2174680"/>
                <a:gd name="connsiteX2" fmla="*/ 111318 w 1129878"/>
                <a:gd name="connsiteY2" fmla="*/ 512858 h 2174680"/>
                <a:gd name="connsiteX3" fmla="*/ 95415 w 1129878"/>
                <a:gd name="connsiteY3" fmla="*/ 592371 h 2174680"/>
                <a:gd name="connsiteX4" fmla="*/ 23854 w 1129878"/>
                <a:gd name="connsiteY4" fmla="*/ 711641 h 2174680"/>
                <a:gd name="connsiteX5" fmla="*/ 23854 w 1129878"/>
                <a:gd name="connsiteY5" fmla="*/ 878618 h 2174680"/>
                <a:gd name="connsiteX6" fmla="*/ 166977 w 1129878"/>
                <a:gd name="connsiteY6" fmla="*/ 1220524 h 2174680"/>
                <a:gd name="connsiteX7" fmla="*/ 302149 w 1129878"/>
                <a:gd name="connsiteY7" fmla="*/ 1498820 h 2174680"/>
                <a:gd name="connsiteX8" fmla="*/ 445273 w 1129878"/>
                <a:gd name="connsiteY8" fmla="*/ 1689651 h 2174680"/>
                <a:gd name="connsiteX9" fmla="*/ 644055 w 1129878"/>
                <a:gd name="connsiteY9" fmla="*/ 1816872 h 2174680"/>
                <a:gd name="connsiteX10" fmla="*/ 818984 w 1129878"/>
                <a:gd name="connsiteY10" fmla="*/ 1928191 h 2174680"/>
                <a:gd name="connsiteX11" fmla="*/ 946205 w 1129878"/>
                <a:gd name="connsiteY11" fmla="*/ 2087217 h 2174680"/>
                <a:gd name="connsiteX12" fmla="*/ 1129878 w 1129878"/>
                <a:gd name="connsiteY12" fmla="*/ 2174680 h 217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9878" h="2174680">
                  <a:moveTo>
                    <a:pt x="461175" y="59634"/>
                  </a:moveTo>
                  <a:cubicBezTo>
                    <a:pt x="402866" y="29817"/>
                    <a:pt x="344557" y="0"/>
                    <a:pt x="286247" y="75537"/>
                  </a:cubicBezTo>
                  <a:cubicBezTo>
                    <a:pt x="227938" y="151074"/>
                    <a:pt x="143123" y="426719"/>
                    <a:pt x="111318" y="512858"/>
                  </a:cubicBezTo>
                  <a:cubicBezTo>
                    <a:pt x="79513" y="598997"/>
                    <a:pt x="109992" y="559240"/>
                    <a:pt x="95415" y="592371"/>
                  </a:cubicBezTo>
                  <a:cubicBezTo>
                    <a:pt x="80838" y="625502"/>
                    <a:pt x="35781" y="663933"/>
                    <a:pt x="23854" y="711641"/>
                  </a:cubicBezTo>
                  <a:cubicBezTo>
                    <a:pt x="11927" y="759349"/>
                    <a:pt x="0" y="793804"/>
                    <a:pt x="23854" y="878618"/>
                  </a:cubicBezTo>
                  <a:cubicBezTo>
                    <a:pt x="47708" y="963432"/>
                    <a:pt x="120595" y="1117157"/>
                    <a:pt x="166977" y="1220524"/>
                  </a:cubicBezTo>
                  <a:cubicBezTo>
                    <a:pt x="213360" y="1323891"/>
                    <a:pt x="255766" y="1420632"/>
                    <a:pt x="302149" y="1498820"/>
                  </a:cubicBezTo>
                  <a:cubicBezTo>
                    <a:pt x="348532" y="1577008"/>
                    <a:pt x="388289" y="1636642"/>
                    <a:pt x="445273" y="1689651"/>
                  </a:cubicBezTo>
                  <a:cubicBezTo>
                    <a:pt x="502257" y="1742660"/>
                    <a:pt x="644055" y="1816872"/>
                    <a:pt x="644055" y="1816872"/>
                  </a:cubicBezTo>
                  <a:cubicBezTo>
                    <a:pt x="706340" y="1856629"/>
                    <a:pt x="768626" y="1883134"/>
                    <a:pt x="818984" y="1928191"/>
                  </a:cubicBezTo>
                  <a:cubicBezTo>
                    <a:pt x="869342" y="1973249"/>
                    <a:pt x="894389" y="2046136"/>
                    <a:pt x="946205" y="2087217"/>
                  </a:cubicBezTo>
                  <a:cubicBezTo>
                    <a:pt x="998021" y="2128298"/>
                    <a:pt x="1128872" y="2174232"/>
                    <a:pt x="1129878" y="2174680"/>
                  </a:cubicBezTo>
                </a:path>
              </a:pathLst>
            </a:custGeom>
            <a:ln w="38100">
              <a:solidFill>
                <a:srgbClr val="C41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118"/>
            <p:cNvSpPr>
              <a:spLocks noChangeArrowheads="1"/>
            </p:cNvSpPr>
            <p:nvPr/>
          </p:nvSpPr>
          <p:spPr bwMode="gray">
            <a:xfrm>
              <a:off x="6020860" y="2091981"/>
              <a:ext cx="514373" cy="1680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Milano</a:t>
              </a:r>
            </a:p>
          </p:txBody>
        </p:sp>
        <p:sp>
          <p:nvSpPr>
            <p:cNvPr id="29" name="Rectangle 134"/>
            <p:cNvSpPr>
              <a:spLocks noChangeArrowheads="1"/>
            </p:cNvSpPr>
            <p:nvPr/>
          </p:nvSpPr>
          <p:spPr bwMode="gray">
            <a:xfrm>
              <a:off x="7676907" y="2313585"/>
              <a:ext cx="460061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Venezia</a:t>
              </a:r>
            </a:p>
          </p:txBody>
        </p:sp>
        <p:sp>
          <p:nvSpPr>
            <p:cNvPr id="30" name="Rectangle 135"/>
            <p:cNvSpPr>
              <a:spLocks noChangeArrowheads="1"/>
            </p:cNvSpPr>
            <p:nvPr/>
          </p:nvSpPr>
          <p:spPr bwMode="gray">
            <a:xfrm>
              <a:off x="7302891" y="2495329"/>
              <a:ext cx="431207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Padova</a:t>
              </a:r>
            </a:p>
          </p:txBody>
        </p:sp>
        <p:sp>
          <p:nvSpPr>
            <p:cNvPr id="31" name="Rectangle 138"/>
            <p:cNvSpPr>
              <a:spLocks noChangeArrowheads="1"/>
            </p:cNvSpPr>
            <p:nvPr/>
          </p:nvSpPr>
          <p:spPr bwMode="gray">
            <a:xfrm>
              <a:off x="5434180" y="2573658"/>
              <a:ext cx="362279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Torino</a:t>
              </a:r>
            </a:p>
          </p:txBody>
        </p:sp>
        <p:sp>
          <p:nvSpPr>
            <p:cNvPr id="32" name="Rectangle 150"/>
            <p:cNvSpPr>
              <a:spLocks noChangeArrowheads="1"/>
            </p:cNvSpPr>
            <p:nvPr/>
          </p:nvSpPr>
          <p:spPr bwMode="gray">
            <a:xfrm>
              <a:off x="6174539" y="2582474"/>
              <a:ext cx="559448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Reggio E.</a:t>
              </a:r>
            </a:p>
          </p:txBody>
        </p:sp>
        <p:sp>
          <p:nvSpPr>
            <p:cNvPr id="33" name="Rectangle 152"/>
            <p:cNvSpPr>
              <a:spLocks noChangeArrowheads="1"/>
            </p:cNvSpPr>
            <p:nvPr/>
          </p:nvSpPr>
          <p:spPr bwMode="gray">
            <a:xfrm>
              <a:off x="6568864" y="2839340"/>
              <a:ext cx="466473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Bologna</a:t>
              </a:r>
            </a:p>
          </p:txBody>
        </p:sp>
        <p:sp>
          <p:nvSpPr>
            <p:cNvPr id="34" name="Rectangle 175"/>
            <p:cNvSpPr>
              <a:spLocks noChangeArrowheads="1"/>
            </p:cNvSpPr>
            <p:nvPr/>
          </p:nvSpPr>
          <p:spPr bwMode="gray">
            <a:xfrm>
              <a:off x="6984754" y="3936620"/>
              <a:ext cx="341439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Roma</a:t>
              </a:r>
            </a:p>
          </p:txBody>
        </p:sp>
        <p:sp>
          <p:nvSpPr>
            <p:cNvPr id="35" name="Rectangle 187"/>
            <p:cNvSpPr>
              <a:spLocks noChangeArrowheads="1"/>
            </p:cNvSpPr>
            <p:nvPr/>
          </p:nvSpPr>
          <p:spPr bwMode="gray">
            <a:xfrm>
              <a:off x="7688578" y="4381853"/>
              <a:ext cx="362279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Napoli</a:t>
              </a:r>
            </a:p>
          </p:txBody>
        </p:sp>
        <p:sp>
          <p:nvSpPr>
            <p:cNvPr id="36" name="Rectangle 190"/>
            <p:cNvSpPr>
              <a:spLocks noChangeArrowheads="1"/>
            </p:cNvSpPr>
            <p:nvPr/>
          </p:nvSpPr>
          <p:spPr bwMode="gray">
            <a:xfrm>
              <a:off x="8116755" y="4709268"/>
              <a:ext cx="439223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Salerno</a:t>
              </a:r>
            </a:p>
          </p:txBody>
        </p:sp>
        <p:sp>
          <p:nvSpPr>
            <p:cNvPr id="37" name="Rectangle 152"/>
            <p:cNvSpPr>
              <a:spLocks noChangeArrowheads="1"/>
            </p:cNvSpPr>
            <p:nvPr/>
          </p:nvSpPr>
          <p:spPr bwMode="gray">
            <a:xfrm>
              <a:off x="7668496" y="2889545"/>
              <a:ext cx="357470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Rimini</a:t>
              </a:r>
            </a:p>
          </p:txBody>
        </p:sp>
        <p:sp>
          <p:nvSpPr>
            <p:cNvPr id="38" name="Rectangle 152"/>
            <p:cNvSpPr>
              <a:spLocks noChangeArrowheads="1"/>
            </p:cNvSpPr>
            <p:nvPr/>
          </p:nvSpPr>
          <p:spPr bwMode="gray">
            <a:xfrm>
              <a:off x="8085328" y="3282154"/>
              <a:ext cx="431208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Ancona</a:t>
              </a:r>
            </a:p>
          </p:txBody>
        </p:sp>
        <p:sp>
          <p:nvSpPr>
            <p:cNvPr id="39" name="Oval 285"/>
            <p:cNvSpPr/>
            <p:nvPr/>
          </p:nvSpPr>
          <p:spPr>
            <a:xfrm>
              <a:off x="7231202" y="2327139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286"/>
            <p:cNvSpPr/>
            <p:nvPr/>
          </p:nvSpPr>
          <p:spPr>
            <a:xfrm>
              <a:off x="5685059" y="2388422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287"/>
            <p:cNvSpPr/>
            <p:nvPr/>
          </p:nvSpPr>
          <p:spPr>
            <a:xfrm>
              <a:off x="6220262" y="2255643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288"/>
            <p:cNvSpPr/>
            <p:nvPr/>
          </p:nvSpPr>
          <p:spPr>
            <a:xfrm>
              <a:off x="6755466" y="2633552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290"/>
            <p:cNvSpPr/>
            <p:nvPr/>
          </p:nvSpPr>
          <p:spPr>
            <a:xfrm>
              <a:off x="6921973" y="3062529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292"/>
            <p:cNvSpPr/>
            <p:nvPr/>
          </p:nvSpPr>
          <p:spPr>
            <a:xfrm>
              <a:off x="8111315" y="4403997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293"/>
            <p:cNvSpPr/>
            <p:nvPr/>
          </p:nvSpPr>
          <p:spPr>
            <a:xfrm>
              <a:off x="8351392" y="4517153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296"/>
            <p:cNvSpPr/>
            <p:nvPr/>
          </p:nvSpPr>
          <p:spPr>
            <a:xfrm>
              <a:off x="7450724" y="2344877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285"/>
            <p:cNvSpPr/>
            <p:nvPr/>
          </p:nvSpPr>
          <p:spPr>
            <a:xfrm>
              <a:off x="6951713" y="2284981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134"/>
            <p:cNvSpPr>
              <a:spLocks noChangeArrowheads="1"/>
            </p:cNvSpPr>
            <p:nvPr/>
          </p:nvSpPr>
          <p:spPr bwMode="gray">
            <a:xfrm>
              <a:off x="7160164" y="2148879"/>
              <a:ext cx="410369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Verona</a:t>
              </a:r>
            </a:p>
          </p:txBody>
        </p:sp>
        <p:sp>
          <p:nvSpPr>
            <p:cNvPr id="49" name="Figura a mano libera 69"/>
            <p:cNvSpPr/>
            <p:nvPr/>
          </p:nvSpPr>
          <p:spPr>
            <a:xfrm>
              <a:off x="5763732" y="2329462"/>
              <a:ext cx="1329971" cy="562668"/>
            </a:xfrm>
            <a:custGeom>
              <a:avLst/>
              <a:gdLst>
                <a:gd name="connsiteX0" fmla="*/ 0 w 1065125"/>
                <a:gd name="connsiteY0" fmla="*/ 122792 h 524726"/>
                <a:gd name="connsiteX1" fmla="*/ 211015 w 1065125"/>
                <a:gd name="connsiteY1" fmla="*/ 17284 h 524726"/>
                <a:gd name="connsiteX2" fmla="*/ 437103 w 1065125"/>
                <a:gd name="connsiteY2" fmla="*/ 12260 h 524726"/>
                <a:gd name="connsiteX3" fmla="*/ 617974 w 1065125"/>
                <a:gd name="connsiteY3" fmla="*/ 137864 h 524726"/>
                <a:gd name="connsiteX4" fmla="*/ 854110 w 1065125"/>
                <a:gd name="connsiteY4" fmla="*/ 353904 h 524726"/>
                <a:gd name="connsiteX5" fmla="*/ 994787 w 1065125"/>
                <a:gd name="connsiteY5" fmla="*/ 414194 h 524726"/>
                <a:gd name="connsiteX6" fmla="*/ 1065125 w 1065125"/>
                <a:gd name="connsiteY6" fmla="*/ 524726 h 524726"/>
                <a:gd name="connsiteX7" fmla="*/ 1065125 w 1065125"/>
                <a:gd name="connsiteY7" fmla="*/ 524726 h 52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5125" h="524726">
                  <a:moveTo>
                    <a:pt x="0" y="122792"/>
                  </a:moveTo>
                  <a:cubicBezTo>
                    <a:pt x="69082" y="79249"/>
                    <a:pt x="138165" y="35706"/>
                    <a:pt x="211015" y="17284"/>
                  </a:cubicBezTo>
                  <a:cubicBezTo>
                    <a:pt x="283865" y="-1138"/>
                    <a:pt x="369277" y="-7837"/>
                    <a:pt x="437103" y="12260"/>
                  </a:cubicBezTo>
                  <a:cubicBezTo>
                    <a:pt x="504929" y="32357"/>
                    <a:pt x="548473" y="80923"/>
                    <a:pt x="617974" y="137864"/>
                  </a:cubicBezTo>
                  <a:cubicBezTo>
                    <a:pt x="687475" y="194805"/>
                    <a:pt x="791308" y="307849"/>
                    <a:pt x="854110" y="353904"/>
                  </a:cubicBezTo>
                  <a:cubicBezTo>
                    <a:pt x="916912" y="399959"/>
                    <a:pt x="959618" y="385724"/>
                    <a:pt x="994787" y="414194"/>
                  </a:cubicBezTo>
                  <a:cubicBezTo>
                    <a:pt x="1029956" y="442664"/>
                    <a:pt x="1065125" y="524726"/>
                    <a:pt x="1065125" y="524726"/>
                  </a:cubicBezTo>
                  <a:lnTo>
                    <a:pt x="1065125" y="524726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Figura a mano libera 70"/>
            <p:cNvSpPr/>
            <p:nvPr/>
          </p:nvSpPr>
          <p:spPr>
            <a:xfrm>
              <a:off x="7041266" y="2364973"/>
              <a:ext cx="73366" cy="527158"/>
            </a:xfrm>
            <a:custGeom>
              <a:avLst/>
              <a:gdLst>
                <a:gd name="connsiteX0" fmla="*/ 41995 w 58756"/>
                <a:gd name="connsiteY0" fmla="*/ 491610 h 491610"/>
                <a:gd name="connsiteX1" fmla="*/ 57068 w 58756"/>
                <a:gd name="connsiteY1" fmla="*/ 240401 h 491610"/>
                <a:gd name="connsiteX2" fmla="*/ 6826 w 58756"/>
                <a:gd name="connsiteY2" fmla="*/ 24361 h 491610"/>
                <a:gd name="connsiteX3" fmla="*/ 1802 w 58756"/>
                <a:gd name="connsiteY3" fmla="*/ 14313 h 49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56" h="491610">
                  <a:moveTo>
                    <a:pt x="41995" y="491610"/>
                  </a:moveTo>
                  <a:cubicBezTo>
                    <a:pt x="52462" y="404943"/>
                    <a:pt x="62930" y="318276"/>
                    <a:pt x="57068" y="240401"/>
                  </a:cubicBezTo>
                  <a:cubicBezTo>
                    <a:pt x="51207" y="162526"/>
                    <a:pt x="16037" y="62042"/>
                    <a:pt x="6826" y="24361"/>
                  </a:cubicBezTo>
                  <a:cubicBezTo>
                    <a:pt x="-2385" y="-13320"/>
                    <a:pt x="-292" y="496"/>
                    <a:pt x="1802" y="14313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ctangle 152"/>
            <p:cNvSpPr>
              <a:spLocks noChangeArrowheads="1"/>
            </p:cNvSpPr>
            <p:nvPr/>
          </p:nvSpPr>
          <p:spPr bwMode="gray">
            <a:xfrm>
              <a:off x="7906617" y="3083592"/>
              <a:ext cx="403957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Pesaro</a:t>
              </a:r>
            </a:p>
          </p:txBody>
        </p:sp>
        <p:sp>
          <p:nvSpPr>
            <p:cNvPr id="52" name="Oval 285"/>
            <p:cNvSpPr/>
            <p:nvPr/>
          </p:nvSpPr>
          <p:spPr>
            <a:xfrm>
              <a:off x="6694407" y="2230759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134"/>
            <p:cNvSpPr>
              <a:spLocks noChangeArrowheads="1"/>
            </p:cNvSpPr>
            <p:nvPr/>
          </p:nvSpPr>
          <p:spPr bwMode="gray">
            <a:xfrm>
              <a:off x="6588382" y="2049407"/>
              <a:ext cx="426400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Brescia</a:t>
              </a:r>
            </a:p>
          </p:txBody>
        </p:sp>
        <p:sp>
          <p:nvSpPr>
            <p:cNvPr id="54" name="Figura a mano libera 78"/>
            <p:cNvSpPr/>
            <p:nvPr/>
          </p:nvSpPr>
          <p:spPr>
            <a:xfrm rot="18111811">
              <a:off x="6878116" y="2263892"/>
              <a:ext cx="45719" cy="125404"/>
            </a:xfrm>
            <a:custGeom>
              <a:avLst/>
              <a:gdLst>
                <a:gd name="connsiteX0" fmla="*/ 41995 w 58756"/>
                <a:gd name="connsiteY0" fmla="*/ 491610 h 491610"/>
                <a:gd name="connsiteX1" fmla="*/ 57068 w 58756"/>
                <a:gd name="connsiteY1" fmla="*/ 240401 h 491610"/>
                <a:gd name="connsiteX2" fmla="*/ 6826 w 58756"/>
                <a:gd name="connsiteY2" fmla="*/ 24361 h 491610"/>
                <a:gd name="connsiteX3" fmla="*/ 1802 w 58756"/>
                <a:gd name="connsiteY3" fmla="*/ 14313 h 49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56" h="491610">
                  <a:moveTo>
                    <a:pt x="41995" y="491610"/>
                  </a:moveTo>
                  <a:cubicBezTo>
                    <a:pt x="52462" y="404943"/>
                    <a:pt x="62930" y="318276"/>
                    <a:pt x="57068" y="240401"/>
                  </a:cubicBezTo>
                  <a:cubicBezTo>
                    <a:pt x="51207" y="162526"/>
                    <a:pt x="16037" y="62042"/>
                    <a:pt x="6826" y="24361"/>
                  </a:cubicBezTo>
                  <a:cubicBezTo>
                    <a:pt x="-2385" y="-13320"/>
                    <a:pt x="-292" y="496"/>
                    <a:pt x="1802" y="14313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 285"/>
            <p:cNvSpPr/>
            <p:nvPr/>
          </p:nvSpPr>
          <p:spPr>
            <a:xfrm>
              <a:off x="5776679" y="2430141"/>
              <a:ext cx="134661" cy="1156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285"/>
            <p:cNvSpPr/>
            <p:nvPr/>
          </p:nvSpPr>
          <p:spPr>
            <a:xfrm>
              <a:off x="6701416" y="2283960"/>
              <a:ext cx="134661" cy="1156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285"/>
            <p:cNvSpPr/>
            <p:nvPr/>
          </p:nvSpPr>
          <p:spPr>
            <a:xfrm>
              <a:off x="7003524" y="2320981"/>
              <a:ext cx="134661" cy="1156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285"/>
            <p:cNvSpPr/>
            <p:nvPr/>
          </p:nvSpPr>
          <p:spPr>
            <a:xfrm>
              <a:off x="7244959" y="2364244"/>
              <a:ext cx="134661" cy="1156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val 285"/>
            <p:cNvSpPr/>
            <p:nvPr/>
          </p:nvSpPr>
          <p:spPr>
            <a:xfrm>
              <a:off x="7482752" y="2387189"/>
              <a:ext cx="134661" cy="1156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igura a mano libera 4"/>
            <p:cNvSpPr/>
            <p:nvPr/>
          </p:nvSpPr>
          <p:spPr>
            <a:xfrm>
              <a:off x="6314814" y="2329364"/>
              <a:ext cx="1249542" cy="119542"/>
            </a:xfrm>
            <a:custGeom>
              <a:avLst/>
              <a:gdLst>
                <a:gd name="connsiteX0" fmla="*/ 0 w 1249542"/>
                <a:gd name="connsiteY0" fmla="*/ 24378 h 119542"/>
                <a:gd name="connsiteX1" fmla="*/ 227566 w 1249542"/>
                <a:gd name="connsiteY1" fmla="*/ 3691 h 119542"/>
                <a:gd name="connsiteX2" fmla="*/ 467544 w 1249542"/>
                <a:gd name="connsiteY2" fmla="*/ 3691 h 119542"/>
                <a:gd name="connsiteX3" fmla="*/ 724073 w 1249542"/>
                <a:gd name="connsiteY3" fmla="*/ 40929 h 119542"/>
                <a:gd name="connsiteX4" fmla="*/ 988876 w 1249542"/>
                <a:gd name="connsiteY4" fmla="*/ 102992 h 119542"/>
                <a:gd name="connsiteX5" fmla="*/ 1249542 w 1249542"/>
                <a:gd name="connsiteY5" fmla="*/ 119542 h 11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542" h="119542">
                  <a:moveTo>
                    <a:pt x="0" y="24378"/>
                  </a:moveTo>
                  <a:cubicBezTo>
                    <a:pt x="74821" y="15758"/>
                    <a:pt x="149642" y="7139"/>
                    <a:pt x="227566" y="3691"/>
                  </a:cubicBezTo>
                  <a:cubicBezTo>
                    <a:pt x="305490" y="243"/>
                    <a:pt x="384793" y="-2515"/>
                    <a:pt x="467544" y="3691"/>
                  </a:cubicBezTo>
                  <a:cubicBezTo>
                    <a:pt x="550295" y="9897"/>
                    <a:pt x="637185" y="24379"/>
                    <a:pt x="724073" y="40929"/>
                  </a:cubicBezTo>
                  <a:cubicBezTo>
                    <a:pt x="810961" y="57479"/>
                    <a:pt x="901298" y="89890"/>
                    <a:pt x="988876" y="102992"/>
                  </a:cubicBezTo>
                  <a:cubicBezTo>
                    <a:pt x="1076454" y="116094"/>
                    <a:pt x="1162998" y="117818"/>
                    <a:pt x="1249542" y="119542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Figura a mano libera 5"/>
            <p:cNvSpPr/>
            <p:nvPr/>
          </p:nvSpPr>
          <p:spPr>
            <a:xfrm>
              <a:off x="5844009" y="2370293"/>
              <a:ext cx="437705" cy="119989"/>
            </a:xfrm>
            <a:custGeom>
              <a:avLst/>
              <a:gdLst>
                <a:gd name="connsiteX0" fmla="*/ 0 w 401343"/>
                <a:gd name="connsiteY0" fmla="*/ 119989 h 119989"/>
                <a:gd name="connsiteX1" fmla="*/ 177915 w 401343"/>
                <a:gd name="connsiteY1" fmla="*/ 41375 h 119989"/>
                <a:gd name="connsiteX2" fmla="*/ 401343 w 401343"/>
                <a:gd name="connsiteY2" fmla="*/ 0 h 11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343" h="119989">
                  <a:moveTo>
                    <a:pt x="0" y="119989"/>
                  </a:moveTo>
                  <a:cubicBezTo>
                    <a:pt x="55512" y="90681"/>
                    <a:pt x="111025" y="61373"/>
                    <a:pt x="177915" y="41375"/>
                  </a:cubicBezTo>
                  <a:cubicBezTo>
                    <a:pt x="244805" y="21377"/>
                    <a:pt x="323074" y="10688"/>
                    <a:pt x="401343" y="0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Oval 285"/>
            <p:cNvSpPr/>
            <p:nvPr/>
          </p:nvSpPr>
          <p:spPr>
            <a:xfrm>
              <a:off x="7035540" y="1969157"/>
              <a:ext cx="134661" cy="1156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285"/>
            <p:cNvSpPr/>
            <p:nvPr/>
          </p:nvSpPr>
          <p:spPr>
            <a:xfrm>
              <a:off x="7073759" y="1782853"/>
              <a:ext cx="134661" cy="1156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gray">
            <a:xfrm>
              <a:off x="7225179" y="1689701"/>
              <a:ext cx="460062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Bolzano</a:t>
              </a:r>
            </a:p>
          </p:txBody>
        </p:sp>
        <p:sp>
          <p:nvSpPr>
            <p:cNvPr id="65" name="Rectangle 134"/>
            <p:cNvSpPr>
              <a:spLocks noChangeArrowheads="1"/>
            </p:cNvSpPr>
            <p:nvPr/>
          </p:nvSpPr>
          <p:spPr bwMode="gray">
            <a:xfrm>
              <a:off x="7210602" y="1916997"/>
              <a:ext cx="368692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Trento</a:t>
              </a:r>
            </a:p>
          </p:txBody>
        </p:sp>
        <p:sp>
          <p:nvSpPr>
            <p:cNvPr id="66" name="Figura a mano libera 6"/>
            <p:cNvSpPr/>
            <p:nvPr/>
          </p:nvSpPr>
          <p:spPr>
            <a:xfrm>
              <a:off x="7058963" y="1857307"/>
              <a:ext cx="77048" cy="512699"/>
            </a:xfrm>
            <a:custGeom>
              <a:avLst/>
              <a:gdLst>
                <a:gd name="connsiteX0" fmla="*/ 3051 w 77048"/>
                <a:gd name="connsiteY0" fmla="*/ 512699 h 512699"/>
                <a:gd name="connsiteX1" fmla="*/ 3051 w 77048"/>
                <a:gd name="connsiteY1" fmla="*/ 327704 h 512699"/>
                <a:gd name="connsiteX2" fmla="*/ 34764 w 77048"/>
                <a:gd name="connsiteY2" fmla="*/ 195566 h 512699"/>
                <a:gd name="connsiteX3" fmla="*/ 77048 w 77048"/>
                <a:gd name="connsiteY3" fmla="*/ 0 h 51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48" h="512699">
                  <a:moveTo>
                    <a:pt x="3051" y="512699"/>
                  </a:moveTo>
                  <a:cubicBezTo>
                    <a:pt x="408" y="446629"/>
                    <a:pt x="-2235" y="380559"/>
                    <a:pt x="3051" y="327704"/>
                  </a:cubicBezTo>
                  <a:cubicBezTo>
                    <a:pt x="8337" y="274848"/>
                    <a:pt x="22431" y="250183"/>
                    <a:pt x="34764" y="195566"/>
                  </a:cubicBezTo>
                  <a:cubicBezTo>
                    <a:pt x="47097" y="140949"/>
                    <a:pt x="62072" y="70474"/>
                    <a:pt x="77048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 285"/>
            <p:cNvSpPr/>
            <p:nvPr/>
          </p:nvSpPr>
          <p:spPr>
            <a:xfrm>
              <a:off x="8179275" y="4307279"/>
              <a:ext cx="134661" cy="1156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val 285"/>
            <p:cNvSpPr/>
            <p:nvPr/>
          </p:nvSpPr>
          <p:spPr>
            <a:xfrm>
              <a:off x="9123589" y="4340257"/>
              <a:ext cx="134661" cy="1156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285"/>
            <p:cNvSpPr/>
            <p:nvPr/>
          </p:nvSpPr>
          <p:spPr>
            <a:xfrm>
              <a:off x="7849989" y="3238871"/>
              <a:ext cx="134661" cy="1156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285"/>
            <p:cNvSpPr/>
            <p:nvPr/>
          </p:nvSpPr>
          <p:spPr>
            <a:xfrm>
              <a:off x="7663441" y="3116121"/>
              <a:ext cx="134661" cy="1156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285"/>
            <p:cNvSpPr/>
            <p:nvPr/>
          </p:nvSpPr>
          <p:spPr>
            <a:xfrm>
              <a:off x="7479316" y="2972105"/>
              <a:ext cx="134661" cy="1156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igura a mano libera 12"/>
            <p:cNvSpPr/>
            <p:nvPr/>
          </p:nvSpPr>
          <p:spPr>
            <a:xfrm>
              <a:off x="7494692" y="4014057"/>
              <a:ext cx="1712144" cy="399801"/>
            </a:xfrm>
            <a:custGeom>
              <a:avLst/>
              <a:gdLst>
                <a:gd name="connsiteX0" fmla="*/ 0 w 1785175"/>
                <a:gd name="connsiteY0" fmla="*/ 0 h 399801"/>
                <a:gd name="connsiteX1" fmla="*/ 393405 w 1785175"/>
                <a:gd name="connsiteY1" fmla="*/ 202019 h 399801"/>
                <a:gd name="connsiteX2" fmla="*/ 744279 w 1785175"/>
                <a:gd name="connsiteY2" fmla="*/ 382772 h 399801"/>
                <a:gd name="connsiteX3" fmla="*/ 1690577 w 1785175"/>
                <a:gd name="connsiteY3" fmla="*/ 393405 h 399801"/>
                <a:gd name="connsiteX4" fmla="*/ 1701210 w 1785175"/>
                <a:gd name="connsiteY4" fmla="*/ 393405 h 39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175" h="399801">
                  <a:moveTo>
                    <a:pt x="0" y="0"/>
                  </a:moveTo>
                  <a:lnTo>
                    <a:pt x="393405" y="202019"/>
                  </a:lnTo>
                  <a:cubicBezTo>
                    <a:pt x="517451" y="265814"/>
                    <a:pt x="528084" y="350874"/>
                    <a:pt x="744279" y="382772"/>
                  </a:cubicBezTo>
                  <a:cubicBezTo>
                    <a:pt x="960474" y="414670"/>
                    <a:pt x="1531089" y="391633"/>
                    <a:pt x="1690577" y="393405"/>
                  </a:cubicBezTo>
                  <a:cubicBezTo>
                    <a:pt x="1850065" y="395177"/>
                    <a:pt x="1775637" y="394291"/>
                    <a:pt x="1701210" y="393405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ctangle 190"/>
            <p:cNvSpPr>
              <a:spLocks noChangeArrowheads="1"/>
            </p:cNvSpPr>
            <p:nvPr/>
          </p:nvSpPr>
          <p:spPr bwMode="gray">
            <a:xfrm>
              <a:off x="7989997" y="4143076"/>
              <a:ext cx="447238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Caserta</a:t>
              </a:r>
            </a:p>
          </p:txBody>
        </p:sp>
        <p:sp>
          <p:nvSpPr>
            <p:cNvPr id="74" name="Rectangle 190"/>
            <p:cNvSpPr>
              <a:spLocks noChangeArrowheads="1"/>
            </p:cNvSpPr>
            <p:nvPr/>
          </p:nvSpPr>
          <p:spPr bwMode="gray">
            <a:xfrm>
              <a:off x="9290149" y="4246983"/>
              <a:ext cx="227626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Bari</a:t>
              </a:r>
            </a:p>
          </p:txBody>
        </p:sp>
        <p:sp>
          <p:nvSpPr>
            <p:cNvPr id="75" name="Oval 289"/>
            <p:cNvSpPr/>
            <p:nvPr/>
          </p:nvSpPr>
          <p:spPr>
            <a:xfrm>
              <a:off x="7029015" y="2817399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Connettore 1 103"/>
            <p:cNvCxnSpPr/>
            <p:nvPr/>
          </p:nvCxnSpPr>
          <p:spPr>
            <a:xfrm>
              <a:off x="6460041" y="4937498"/>
              <a:ext cx="324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85"/>
            <p:cNvSpPr/>
            <p:nvPr/>
          </p:nvSpPr>
          <p:spPr>
            <a:xfrm>
              <a:off x="6550648" y="4944720"/>
              <a:ext cx="134661" cy="1156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CasellaDiTesto 61"/>
            <p:cNvSpPr txBox="1"/>
            <p:nvPr/>
          </p:nvSpPr>
          <p:spPr>
            <a:xfrm>
              <a:off x="6757214" y="4797152"/>
              <a:ext cx="1582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Current</a:t>
              </a:r>
              <a:r>
                <a:rPr lang="it-IT" sz="1100" b="1" dirty="0"/>
                <a:t> network</a:t>
              </a:r>
            </a:p>
          </p:txBody>
        </p:sp>
        <p:sp>
          <p:nvSpPr>
            <p:cNvPr id="79" name="Oval 285"/>
            <p:cNvSpPr/>
            <p:nvPr/>
          </p:nvSpPr>
          <p:spPr>
            <a:xfrm>
              <a:off x="6223850" y="2311043"/>
              <a:ext cx="134661" cy="1156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291"/>
            <p:cNvSpPr/>
            <p:nvPr/>
          </p:nvSpPr>
          <p:spPr>
            <a:xfrm>
              <a:off x="7409604" y="3930696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igura a mano libera 7"/>
            <p:cNvSpPr/>
            <p:nvPr/>
          </p:nvSpPr>
          <p:spPr>
            <a:xfrm>
              <a:off x="7136067" y="2899444"/>
              <a:ext cx="779765" cy="403907"/>
            </a:xfrm>
            <a:custGeom>
              <a:avLst/>
              <a:gdLst>
                <a:gd name="connsiteX0" fmla="*/ 0 w 779765"/>
                <a:gd name="connsiteY0" fmla="*/ 0 h 403907"/>
                <a:gd name="connsiteX1" fmla="*/ 381468 w 779765"/>
                <a:gd name="connsiteY1" fmla="*/ 129026 h 403907"/>
                <a:gd name="connsiteX2" fmla="*/ 605860 w 779765"/>
                <a:gd name="connsiteY2" fmla="*/ 302930 h 403907"/>
                <a:gd name="connsiteX3" fmla="*/ 779765 w 779765"/>
                <a:gd name="connsiteY3" fmla="*/ 403907 h 403907"/>
                <a:gd name="connsiteX4" fmla="*/ 779765 w 779765"/>
                <a:gd name="connsiteY4" fmla="*/ 403907 h 40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765" h="403907">
                  <a:moveTo>
                    <a:pt x="0" y="0"/>
                  </a:moveTo>
                  <a:cubicBezTo>
                    <a:pt x="140245" y="39269"/>
                    <a:pt x="280491" y="78538"/>
                    <a:pt x="381468" y="129026"/>
                  </a:cubicBezTo>
                  <a:cubicBezTo>
                    <a:pt x="482445" y="179514"/>
                    <a:pt x="539477" y="257117"/>
                    <a:pt x="605860" y="302930"/>
                  </a:cubicBezTo>
                  <a:cubicBezTo>
                    <a:pt x="672243" y="348743"/>
                    <a:pt x="779765" y="403907"/>
                    <a:pt x="779765" y="403907"/>
                  </a:cubicBezTo>
                  <a:lnTo>
                    <a:pt x="779765" y="403907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2" name="Connettore 1 121"/>
            <p:cNvCxnSpPr/>
            <p:nvPr/>
          </p:nvCxnSpPr>
          <p:spPr>
            <a:xfrm>
              <a:off x="6460041" y="5256772"/>
              <a:ext cx="323999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285"/>
            <p:cNvSpPr/>
            <p:nvPr/>
          </p:nvSpPr>
          <p:spPr>
            <a:xfrm>
              <a:off x="6550648" y="5178759"/>
              <a:ext cx="134661" cy="1156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CasellaDiTesto 123"/>
            <p:cNvSpPr txBox="1"/>
            <p:nvPr/>
          </p:nvSpPr>
          <p:spPr>
            <a:xfrm>
              <a:off x="6716331" y="5100746"/>
              <a:ext cx="2173346" cy="28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Seasonal services</a:t>
              </a:r>
            </a:p>
          </p:txBody>
        </p:sp>
        <p:sp>
          <p:nvSpPr>
            <p:cNvPr id="85" name="Rettangolo 2"/>
            <p:cNvSpPr/>
            <p:nvPr/>
          </p:nvSpPr>
          <p:spPr>
            <a:xfrm>
              <a:off x="6455529" y="5568825"/>
              <a:ext cx="320816" cy="10989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CasellaDiTesto 105"/>
            <p:cNvSpPr txBox="1"/>
            <p:nvPr/>
          </p:nvSpPr>
          <p:spPr>
            <a:xfrm>
              <a:off x="6803264" y="5490812"/>
              <a:ext cx="20882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60% of Italian population</a:t>
              </a:r>
            </a:p>
          </p:txBody>
        </p:sp>
        <p:sp>
          <p:nvSpPr>
            <p:cNvPr id="87" name="Rectangle 175"/>
            <p:cNvSpPr>
              <a:spLocks noChangeArrowheads="1"/>
            </p:cNvSpPr>
            <p:nvPr/>
          </p:nvSpPr>
          <p:spPr bwMode="gray">
            <a:xfrm>
              <a:off x="6450888" y="3140968"/>
              <a:ext cx="426400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Firenze</a:t>
              </a:r>
            </a:p>
          </p:txBody>
        </p:sp>
        <p:sp>
          <p:nvSpPr>
            <p:cNvPr id="88" name="Oval 289"/>
            <p:cNvSpPr/>
            <p:nvPr/>
          </p:nvSpPr>
          <p:spPr>
            <a:xfrm>
              <a:off x="7134537" y="2636912"/>
              <a:ext cx="183241" cy="157362"/>
            </a:xfrm>
            <a:prstGeom prst="ellipse">
              <a:avLst/>
            </a:prstGeom>
            <a:solidFill>
              <a:srgbClr val="C41300"/>
            </a:solidFill>
            <a:ln w="9525">
              <a:solidFill>
                <a:srgbClr val="C41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152"/>
            <p:cNvSpPr>
              <a:spLocks noChangeArrowheads="1"/>
            </p:cNvSpPr>
            <p:nvPr/>
          </p:nvSpPr>
          <p:spPr bwMode="gray">
            <a:xfrm>
              <a:off x="7377397" y="2699048"/>
              <a:ext cx="419988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Ferrara</a:t>
              </a:r>
            </a:p>
          </p:txBody>
        </p:sp>
      </p:grpSp>
      <p:sp>
        <p:nvSpPr>
          <p:cNvPr id="90" name="Rettangolo arrotondato 112"/>
          <p:cNvSpPr/>
          <p:nvPr/>
        </p:nvSpPr>
        <p:spPr>
          <a:xfrm>
            <a:off x="720356" y="2237115"/>
            <a:ext cx="5256586" cy="3996000"/>
          </a:xfrm>
          <a:prstGeom prst="roundRect">
            <a:avLst>
              <a:gd name="adj" fmla="val 3998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spcAft>
                <a:spcPts val="600"/>
              </a:spcAft>
              <a:buClr>
                <a:srgbClr val="C00000"/>
              </a:buClr>
            </a:pPr>
            <a:endParaRPr lang="it-IT" sz="1300" dirty="0">
              <a:solidFill>
                <a:schemeClr val="tx1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91" name="clipart_drawncirclered"/>
          <p:cNvSpPr>
            <a:spLocks/>
          </p:cNvSpPr>
          <p:nvPr/>
        </p:nvSpPr>
        <p:spPr bwMode="gray">
          <a:xfrm>
            <a:off x="4308050" y="5847755"/>
            <a:ext cx="572182" cy="233097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CasellaDiTesto 118"/>
          <p:cNvSpPr txBox="1"/>
          <p:nvPr/>
        </p:nvSpPr>
        <p:spPr>
          <a:xfrm>
            <a:off x="814150" y="2339983"/>
            <a:ext cx="468898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2pPr marL="0" lvl="1" fontAlgn="base">
              <a:spcAft>
                <a:spcPts val="600"/>
              </a:spcAft>
              <a:buClr>
                <a:srgbClr val="A70529"/>
              </a:buClr>
              <a:defRPr sz="1400" b="1">
                <a:solidFill>
                  <a:srgbClr val="C00000"/>
                </a:solidFill>
                <a:latin typeface="Trebuchet MS" pitchFamily="34" charset="0"/>
                <a:ea typeface="ＭＳ Ｐゴシック" charset="-128"/>
              </a:defRPr>
            </a:lvl2pPr>
          </a:lstStyle>
          <a:p>
            <a:pPr lvl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C00000"/>
                </a:solidFill>
                <a:latin typeface="+mj-lt"/>
              </a:rPr>
              <a:t>CURRENT NETWORK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Three main routes served</a:t>
            </a:r>
          </a:p>
        </p:txBody>
      </p:sp>
      <p:sp>
        <p:nvSpPr>
          <p:cNvPr id="93" name="Rettangolo 119"/>
          <p:cNvSpPr/>
          <p:nvPr/>
        </p:nvSpPr>
        <p:spPr>
          <a:xfrm>
            <a:off x="842134" y="3568090"/>
            <a:ext cx="50488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Aft>
                <a:spcPts val="600"/>
              </a:spcAft>
              <a:buClr>
                <a:srgbClr val="A70529"/>
              </a:buClr>
              <a:defRPr/>
            </a:pPr>
            <a:r>
              <a:rPr lang="it-IT" sz="1400" b="1" u="sng" dirty="0">
                <a:solidFill>
                  <a:srgbClr val="002060"/>
                </a:solidFill>
                <a:latin typeface="Trebuchet MS" pitchFamily="34" charset="0"/>
                <a:ea typeface="ＭＳ Ｐゴシック" charset="-128"/>
              </a:rPr>
              <a:t>NETWORK EXTENTION</a:t>
            </a:r>
            <a:r>
              <a:rPr lang="it-IT" sz="1400" b="1" dirty="0">
                <a:solidFill>
                  <a:srgbClr val="002060"/>
                </a:solidFill>
                <a:latin typeface="Trebuchet MS" pitchFamily="34" charset="0"/>
                <a:ea typeface="ＭＳ Ｐゴシック" charset="-128"/>
              </a:rPr>
              <a:t>:</a:t>
            </a:r>
            <a:r>
              <a:rPr lang="it-IT" sz="1400" b="1" dirty="0">
                <a:solidFill>
                  <a:schemeClr val="tx2"/>
                </a:solidFill>
                <a:latin typeface="Trebuchet MS" pitchFamily="34" charset="0"/>
                <a:ea typeface="ＭＳ Ｐゴシック" charset="-128"/>
              </a:rPr>
              <a:t> </a:t>
            </a:r>
            <a:r>
              <a:rPr lang="en-US" sz="1400" b="1" dirty="0">
                <a:latin typeface="Trebuchet MS" pitchFamily="34" charset="0"/>
                <a:ea typeface="ＭＳ Ｐゴシック" charset="-128"/>
              </a:rPr>
              <a:t>Increase of daily frequencies </a:t>
            </a:r>
            <a:r>
              <a:rPr lang="en-US" sz="1400" dirty="0">
                <a:latin typeface="Trebuchet MS" pitchFamily="34" charset="0"/>
                <a:ea typeface="ＭＳ Ｐゴシック" charset="-128"/>
              </a:rPr>
              <a:t>on the current network and </a:t>
            </a:r>
            <a:r>
              <a:rPr lang="en-US" sz="1400" b="1" dirty="0">
                <a:latin typeface="Trebuchet MS" pitchFamily="34" charset="0"/>
                <a:ea typeface="ＭＳ Ｐゴシック" charset="-128"/>
              </a:rPr>
              <a:t>launch of services in new markets </a:t>
            </a:r>
            <a:r>
              <a:rPr lang="en-US" sz="1400" dirty="0">
                <a:latin typeface="Trebuchet MS" pitchFamily="34" charset="0"/>
                <a:ea typeface="ＭＳ Ｐゴシック" charset="-128"/>
              </a:rPr>
              <a:t>upon delivery of newly commissioned EVO fleet</a:t>
            </a:r>
            <a:r>
              <a:rPr lang="en-US" sz="1400" b="1" dirty="0">
                <a:latin typeface="Trebuchet MS" pitchFamily="34" charset="0"/>
                <a:ea typeface="ＭＳ Ｐゴシック" charset="-128"/>
              </a:rPr>
              <a:t>:</a:t>
            </a:r>
            <a:endParaRPr lang="en-US" sz="1400" dirty="0"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94" name="Segnaposto contenuto 2"/>
          <p:cNvSpPr txBox="1">
            <a:spLocks/>
          </p:cNvSpPr>
          <p:nvPr/>
        </p:nvSpPr>
        <p:spPr bwMode="auto">
          <a:xfrm>
            <a:off x="848608" y="2669194"/>
            <a:ext cx="42642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1813" lvl="1" indent="-285750" algn="just" fontAlgn="base">
              <a:buClr>
                <a:srgbClr val="A70529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Trebuchet MS" pitchFamily="34" charset="0"/>
                <a:ea typeface="ＭＳ Ｐゴシック" charset="-128"/>
              </a:rPr>
              <a:t>Backbone Turin-Salerno</a:t>
            </a:r>
          </a:p>
          <a:p>
            <a:pPr marL="531813" lvl="1" indent="-285750" algn="just" fontAlgn="base">
              <a:spcBef>
                <a:spcPts val="600"/>
              </a:spcBef>
              <a:buClr>
                <a:srgbClr val="A70529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Trebuchet MS" pitchFamily="34" charset="0"/>
                <a:ea typeface="ＭＳ Ｐゴシック" charset="-128"/>
              </a:rPr>
              <a:t>Venice-Rome/Naples/Salerno </a:t>
            </a:r>
          </a:p>
          <a:p>
            <a:pPr marL="531813" lvl="1" indent="-285750" algn="just" fontAlgn="base">
              <a:spcBef>
                <a:spcPts val="600"/>
              </a:spcBef>
              <a:buClr>
                <a:srgbClr val="A70529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Trebuchet MS" pitchFamily="34" charset="0"/>
                <a:ea typeface="ＭＳ Ｐゴシック" charset="-128"/>
              </a:rPr>
              <a:t>Verona-Rome/Naples</a:t>
            </a:r>
          </a:p>
        </p:txBody>
      </p:sp>
      <p:sp>
        <p:nvSpPr>
          <p:cNvPr id="95" name="Rettangolo 11"/>
          <p:cNvSpPr/>
          <p:nvPr/>
        </p:nvSpPr>
        <p:spPr>
          <a:xfrm>
            <a:off x="1750707" y="4368742"/>
            <a:ext cx="2052000" cy="28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/>
              <a:t>Daily</a:t>
            </a:r>
            <a:r>
              <a:rPr lang="it-IT" sz="1200" b="1" dirty="0"/>
              <a:t> </a:t>
            </a:r>
            <a:r>
              <a:rPr lang="it-IT" sz="1200" b="1" dirty="0" err="1"/>
              <a:t>services</a:t>
            </a:r>
            <a:r>
              <a:rPr lang="it-IT" sz="1200" b="1" dirty="0"/>
              <a:t> per </a:t>
            </a:r>
            <a:r>
              <a:rPr lang="it-IT" sz="1200" b="1" dirty="0" err="1"/>
              <a:t>route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FB8601EA-C68F-4BC1-BF55-11C263142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57" y="951464"/>
            <a:ext cx="5615158" cy="440169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428715" y="5465077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GIP </a:t>
            </a:r>
            <a:r>
              <a:rPr lang="it-IT" sz="2000" b="1" dirty="0" smtClean="0">
                <a:sym typeface="Wingdings" pitchFamily="2" charset="2"/>
              </a:rPr>
              <a:t> Global </a:t>
            </a:r>
            <a:r>
              <a:rPr lang="it-IT" sz="2000" b="1" dirty="0" err="1" smtClean="0">
                <a:sym typeface="Wingdings" pitchFamily="2" charset="2"/>
              </a:rPr>
              <a:t>Infrastructure</a:t>
            </a:r>
            <a:r>
              <a:rPr lang="it-IT" sz="2000" b="1" dirty="0" smtClean="0">
                <a:sym typeface="Wingdings" pitchFamily="2" charset="2"/>
              </a:rPr>
              <a:t> Partner 100% nel 2018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graphicFrame>
        <p:nvGraphicFramePr>
          <p:cNvPr id="4" name="Grafico 3"/>
          <p:cNvGraphicFramePr/>
          <p:nvPr/>
        </p:nvGraphicFramePr>
        <p:xfrm>
          <a:off x="842205" y="1285860"/>
          <a:ext cx="428624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3" descr="http://cdn3.kampanjjakt.se/wp-content/uploads/sites/3/2014/04/italo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57" t="26312" r="22884"/>
          <a:stretch/>
        </p:blipFill>
        <p:spPr bwMode="auto">
          <a:xfrm>
            <a:off x="5771396" y="1507521"/>
            <a:ext cx="1428760" cy="1685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8" descr="C:\Users\atresca\Desktop\Immagine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51"/>
          <a:stretch/>
        </p:blipFill>
        <p:spPr bwMode="auto">
          <a:xfrm>
            <a:off x="1342239" y="4500570"/>
            <a:ext cx="1767710" cy="159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7" name="Grafico 6"/>
          <p:cNvGraphicFramePr/>
          <p:nvPr/>
        </p:nvGraphicFramePr>
        <p:xfrm>
          <a:off x="5199891" y="3357562"/>
          <a:ext cx="3929090" cy="301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04" y="2617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808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of competition</a:t>
            </a:r>
            <a:endParaRPr lang="en-US" sz="3200" dirty="0">
              <a:solidFill>
                <a:srgbClr val="2808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Andrea\Desktop\ANDREA\TRA consulting website\TRA logo smal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0325"/>
            <a:ext cx="714375" cy="447675"/>
          </a:xfrm>
          <a:prstGeom prst="rect">
            <a:avLst/>
          </a:prstGeom>
          <a:noFill/>
        </p:spPr>
      </p:pic>
      <p:graphicFrame>
        <p:nvGraphicFramePr>
          <p:cNvPr id="4" name="Grafico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500-00000C000000}"/>
              </a:ext>
            </a:extLst>
          </p:cNvPr>
          <p:cNvGraphicFramePr>
            <a:graphicFrameLocks/>
          </p:cNvGraphicFramePr>
          <p:nvPr/>
        </p:nvGraphicFramePr>
        <p:xfrm>
          <a:off x="1053487" y="1203158"/>
          <a:ext cx="6791102" cy="458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870246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9890</TotalTime>
  <Words>870</Words>
  <Application>Microsoft Office PowerPoint</Application>
  <PresentationFormat>Personalizzato</PresentationFormat>
  <Paragraphs>207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Facet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</dc:creator>
  <cp:lastModifiedBy>HP</cp:lastModifiedBy>
  <cp:revision>110</cp:revision>
  <dcterms:created xsi:type="dcterms:W3CDTF">2016-11-23T10:09:21Z</dcterms:created>
  <dcterms:modified xsi:type="dcterms:W3CDTF">2018-11-21T09:45:55Z</dcterms:modified>
</cp:coreProperties>
</file>