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907A78-A8DB-4FB3-B442-C77F967C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32837A8-FE7F-4885-BA42-AA36142C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EBB-4766-416A-BAD2-BAAFC18AC7D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18EB88-1C7E-4405-9D2A-27512110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02554F0-9E44-4EDF-8B8D-F7BB4AD4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A798-54E0-4A48-938E-E4CFC0EB8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1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9907DF-5C53-4215-ADE6-A885D5A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01B7A7-8931-425B-9FE8-BA14A622B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A1259D-D0F4-4DB9-BA5B-082E6E541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2DEBB-4766-416A-BAD2-BAAFC18AC7D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07BA18-636C-4D5C-AF9F-A02B7090F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578234-9AE2-442A-95F5-1623B715E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FA798-54E0-4A48-938E-E4CFC0EB8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0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FE31EE0-7F3D-4F2A-8747-DA6E3F3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CEA03A-0AD4-49C9-8DBA-CE28E4F0CA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1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7929CD7-585C-4168-9954-D2750068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FF1C77-1F81-4595-8A4A-F69C4B89FC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0036E45-4AAB-4AD5-A926-E103387A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E2F57E3-9B48-4C90-857C-23F6E42E2F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8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2115730-F638-4BFF-A089-B88F3321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D3BAD7-FB13-4ECB-A743-37CD2DA5DB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2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6508B4C-A27A-421C-B874-11461B17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53C7E0-E162-49FD-A6B8-9B8255B56A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3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BFC9851-EB90-4A04-9AA6-3B6AFBB7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1EE5C3-BA45-45C6-B3BA-76FDFB561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7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22CECDB-50D7-42F0-BDFA-5EAB38ED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5C73CC-BEAA-4406-964D-96E22D178F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35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FF5E8D4-F9E9-4DC6-9F91-88EB2A80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B2B050-79EB-473A-B601-158A228B4D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50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C12936A-EE7B-49C9-A3FD-7A7019A4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C44023-C98B-4728-96BC-1E61EBD0D3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8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82D2399-9FE2-424E-914D-A5D77BA9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B23EDA-39A6-4505-8CD6-970C918685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81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EF78661-F184-4A66-BA12-9ADBAD40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06F19E-2DA0-4CB6-8C1D-928F4A824F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2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61AF2E2-4E76-4313-B7D3-FAB91C91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9D3BF4-FC30-4EC3-8997-D384D313A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36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9AA975E-8F8A-4814-81B5-0ACE92DC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D7A476-D196-46A0-BF4A-F372BC3FEA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1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1161BFB-E49A-4521-B585-662CFB2E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7BA8B4-795E-49BB-AD67-F611F742A9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442445F-B754-4C57-8C8B-DC95E3A2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694F31-9064-4F63-A366-9FF86055F1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9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31FEBEE-BBD4-4519-9FCD-FDFC680F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F707579-56E4-4D77-8307-FE17E5D345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9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8BAED50-BE44-4B91-8BA5-BC72EA19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02AE5C-66FB-4817-8899-8BFA70298F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2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E2D2234-40F4-4CE5-87D8-F6528A71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5ED0C48-A446-4A3E-B575-1CC56C2DA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8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A9FAFAF-20FA-415C-AC25-3A35C06F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7C56A8-3C27-4086-A752-505AD937C8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06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086664C-CD7D-4076-AD23-59CD0620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56C16A-1DD3-4A4F-A76A-434BE1391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59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Averin</dc:creator>
  <cp:lastModifiedBy>brynkina</cp:lastModifiedBy>
  <cp:revision>1</cp:revision>
  <dcterms:created xsi:type="dcterms:W3CDTF">2017-11-20T13:36:50Z</dcterms:created>
  <dcterms:modified xsi:type="dcterms:W3CDTF">2017-11-20T14:53:20Z</dcterms:modified>
</cp:coreProperties>
</file>