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4" r:id="rId5"/>
    <p:sldMasterId id="2147483679" r:id="rId6"/>
  </p:sldMasterIdLst>
  <p:notesMasterIdLst>
    <p:notesMasterId r:id="rId30"/>
  </p:notesMasterIdLst>
  <p:handoutMasterIdLst>
    <p:handoutMasterId r:id="rId31"/>
  </p:handoutMasterIdLst>
  <p:sldIdLst>
    <p:sldId id="288" r:id="rId7"/>
    <p:sldId id="392" r:id="rId8"/>
    <p:sldId id="364" r:id="rId9"/>
    <p:sldId id="384" r:id="rId10"/>
    <p:sldId id="328" r:id="rId11"/>
    <p:sldId id="394" r:id="rId12"/>
    <p:sldId id="300" r:id="rId13"/>
    <p:sldId id="366" r:id="rId14"/>
    <p:sldId id="385" r:id="rId15"/>
    <p:sldId id="367" r:id="rId16"/>
    <p:sldId id="381" r:id="rId17"/>
    <p:sldId id="386" r:id="rId18"/>
    <p:sldId id="387" r:id="rId19"/>
    <p:sldId id="388" r:id="rId20"/>
    <p:sldId id="380" r:id="rId21"/>
    <p:sldId id="378" r:id="rId22"/>
    <p:sldId id="395" r:id="rId23"/>
    <p:sldId id="371" r:id="rId24"/>
    <p:sldId id="372" r:id="rId25"/>
    <p:sldId id="397" r:id="rId26"/>
    <p:sldId id="398" r:id="rId27"/>
    <p:sldId id="377" r:id="rId28"/>
    <p:sldId id="356" r:id="rId2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0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0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0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0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0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70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70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70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70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orient="horz" pos="4156">
          <p15:clr>
            <a:srgbClr val="A4A3A4"/>
          </p15:clr>
        </p15:guide>
        <p15:guide id="3" orient="horz" pos="1480" userDrawn="1">
          <p15:clr>
            <a:srgbClr val="A4A3A4"/>
          </p15:clr>
        </p15:guide>
        <p15:guide id="4" orient="horz" pos="845">
          <p15:clr>
            <a:srgbClr val="A4A3A4"/>
          </p15:clr>
        </p15:guide>
        <p15:guide id="5" orient="horz" pos="3793" userDrawn="1">
          <p15:clr>
            <a:srgbClr val="A4A3A4"/>
          </p15:clr>
        </p15:guide>
        <p15:guide id="6" orient="horz" pos="4065">
          <p15:clr>
            <a:srgbClr val="A4A3A4"/>
          </p15:clr>
        </p15:guide>
        <p15:guide id="7" orient="horz" pos="1661" userDrawn="1">
          <p15:clr>
            <a:srgbClr val="A4A3A4"/>
          </p15:clr>
        </p15:guide>
        <p15:guide id="8" pos="2653">
          <p15:clr>
            <a:srgbClr val="A4A3A4"/>
          </p15:clr>
        </p15:guide>
        <p15:guide id="9" pos="5148" userDrawn="1">
          <p15:clr>
            <a:srgbClr val="A4A3A4"/>
          </p15:clr>
        </p15:guide>
        <p15:guide id="10" pos="5511">
          <p15:clr>
            <a:srgbClr val="A4A3A4"/>
          </p15:clr>
        </p15:guide>
        <p15:guide id="11" pos="249">
          <p15:clr>
            <a:srgbClr val="A4A3A4"/>
          </p15:clr>
        </p15:guide>
        <p15:guide id="12" pos="2880">
          <p15:clr>
            <a:srgbClr val="A4A3A4"/>
          </p15:clr>
        </p15:guide>
        <p15:guide id="13" pos="2472">
          <p15:clr>
            <a:srgbClr val="A4A3A4"/>
          </p15:clr>
        </p15:guide>
        <p15:guide id="14" pos="612" userDrawn="1">
          <p15:clr>
            <a:srgbClr val="A4A3A4"/>
          </p15:clr>
        </p15:guide>
        <p15:guide id="15" pos="30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D2"/>
    <a:srgbClr val="FBFEFF"/>
    <a:srgbClr val="FFC91D"/>
    <a:srgbClr val="9CD45E"/>
    <a:srgbClr val="A9DA74"/>
    <a:srgbClr val="D5F3FF"/>
    <a:srgbClr val="EFFAFF"/>
    <a:srgbClr val="0099FF"/>
    <a:srgbClr val="0033CC"/>
    <a:srgbClr val="F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4629" autoAdjust="0"/>
  </p:normalViewPr>
  <p:slideViewPr>
    <p:cSldViewPr showGuides="1">
      <p:cViewPr varScale="1">
        <p:scale>
          <a:sx n="105" d="100"/>
          <a:sy n="105" d="100"/>
        </p:scale>
        <p:origin x="1926" y="114"/>
      </p:cViewPr>
      <p:guideLst>
        <p:guide orient="horz" pos="1026"/>
        <p:guide orient="horz" pos="4156"/>
        <p:guide orient="horz" pos="1480"/>
        <p:guide orient="horz" pos="845"/>
        <p:guide orient="horz" pos="3793"/>
        <p:guide orient="horz" pos="4065"/>
        <p:guide orient="horz" pos="1661"/>
        <p:guide pos="2653"/>
        <p:guide pos="5148"/>
        <p:guide pos="5511"/>
        <p:guide pos="249"/>
        <p:guide pos="2880"/>
        <p:guide pos="2472"/>
        <p:guide pos="612"/>
        <p:guide pos="30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8" d="100"/>
        <a:sy n="10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CCFC8C-B4FA-45CD-A513-DCD63A440936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de-AT"/>
        </a:p>
      </dgm:t>
    </dgm:pt>
    <dgm:pt modelId="{BC903CC7-D1CB-4476-B486-220F0E796E01}">
      <dgm:prSet phldrT="[Text]" custT="1"/>
      <dgm:spPr/>
      <dgm:t>
        <a:bodyPr/>
        <a:lstStyle/>
        <a:p>
          <a:r>
            <a:rPr lang="de-AT" sz="1700" dirty="0" smtClean="0"/>
            <a:t>  L</a:t>
          </a:r>
          <a:r>
            <a:rPr lang="de-AT" sz="2000" dirty="0" smtClean="0">
              <a:latin typeface="Calibri" panose="020F0502020204030204" pitchFamily="34" charset="0"/>
              <a:cs typeface="Calibri" panose="020F0502020204030204" pitchFamily="34" charset="0"/>
            </a:rPr>
            <a:t>evel </a:t>
          </a:r>
          <a:r>
            <a:rPr lang="de-AT" sz="2000" dirty="0" err="1" smtClean="0">
              <a:latin typeface="Calibri" panose="020F0502020204030204" pitchFamily="34" charset="0"/>
              <a:cs typeface="Calibri" panose="020F0502020204030204" pitchFamily="34" charset="0"/>
            </a:rPr>
            <a:t>playing</a:t>
          </a:r>
          <a:r>
            <a:rPr lang="de-AT" sz="20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AT" sz="2000" dirty="0" err="1" smtClean="0">
              <a:latin typeface="Calibri" panose="020F0502020204030204" pitchFamily="34" charset="0"/>
              <a:cs typeface="Calibri" panose="020F0502020204030204" pitchFamily="34" charset="0"/>
            </a:rPr>
            <a:t>field</a:t>
          </a:r>
          <a:r>
            <a:rPr lang="de-AT" sz="20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AT" sz="2000" dirty="0" err="1" smtClean="0">
              <a:latin typeface="Calibri" panose="020F0502020204030204" pitchFamily="34" charset="0"/>
              <a:cs typeface="Calibri" panose="020F0502020204030204" pitchFamily="34" charset="0"/>
            </a:rPr>
            <a:t>within</a:t>
          </a:r>
          <a:r>
            <a:rPr lang="de-AT" sz="20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AT" sz="2000" dirty="0" err="1" smtClean="0">
              <a:latin typeface="Calibri" panose="020F0502020204030204" pitchFamily="34" charset="0"/>
              <a:cs typeface="Calibri" panose="020F0502020204030204" pitchFamily="34" charset="0"/>
            </a:rPr>
            <a:t>rail</a:t>
          </a:r>
          <a:endParaRPr lang="de-AT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E66D28-BA9F-4954-8EF2-47DA4C951D17}" type="parTrans" cxnId="{BB49F42D-8C5B-4668-9291-EF9C78379629}">
      <dgm:prSet/>
      <dgm:spPr/>
      <dgm:t>
        <a:bodyPr/>
        <a:lstStyle/>
        <a:p>
          <a:endParaRPr lang="de-AT"/>
        </a:p>
      </dgm:t>
    </dgm:pt>
    <dgm:pt modelId="{E1010AE4-28E2-42B6-8673-3B5A4ED0ACBE}" type="sibTrans" cxnId="{BB49F42D-8C5B-4668-9291-EF9C78379629}">
      <dgm:prSet/>
      <dgm:spPr/>
      <dgm:t>
        <a:bodyPr/>
        <a:lstStyle/>
        <a:p>
          <a:endParaRPr lang="de-AT"/>
        </a:p>
      </dgm:t>
    </dgm:pt>
    <dgm:pt modelId="{56CA7465-C0BC-49F2-9138-40AC84D0E80C}">
      <dgm:prSet phldrT="[Text]" custT="1"/>
      <dgm:spPr/>
      <dgm:t>
        <a:bodyPr/>
        <a:lstStyle/>
        <a:p>
          <a:r>
            <a:rPr lang="de-AT" sz="1600" dirty="0" smtClean="0"/>
            <a:t>   O</a:t>
          </a:r>
          <a:r>
            <a:rPr lang="de-AT" sz="2000" dirty="0" smtClean="0">
              <a:latin typeface="Calibri" panose="020F0502020204030204" pitchFamily="34" charset="0"/>
              <a:cs typeface="Calibri" panose="020F0502020204030204" pitchFamily="34" charset="0"/>
            </a:rPr>
            <a:t>pen </a:t>
          </a:r>
          <a:r>
            <a:rPr lang="de-AT" sz="2000" dirty="0" err="1" smtClean="0">
              <a:latin typeface="Calibri" panose="020F0502020204030204" pitchFamily="34" charset="0"/>
              <a:cs typeface="Calibri" panose="020F0502020204030204" pitchFamily="34" charset="0"/>
            </a:rPr>
            <a:t>competition</a:t>
          </a:r>
          <a:r>
            <a:rPr lang="de-AT" sz="2000" dirty="0" smtClean="0">
              <a:latin typeface="Calibri" panose="020F0502020204030204" pitchFamily="34" charset="0"/>
              <a:cs typeface="Calibri" panose="020F0502020204030204" pitchFamily="34" charset="0"/>
            </a:rPr>
            <a:t> in </a:t>
          </a:r>
          <a:r>
            <a:rPr lang="de-AT" sz="2000" dirty="0" err="1" smtClean="0">
              <a:latin typeface="Calibri" panose="020F0502020204030204" pitchFamily="34" charset="0"/>
              <a:cs typeface="Calibri" panose="020F0502020204030204" pitchFamily="34" charset="0"/>
            </a:rPr>
            <a:t>rail</a:t>
          </a:r>
          <a:r>
            <a:rPr lang="de-AT" sz="20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AT" sz="2000" dirty="0" err="1" smtClean="0">
              <a:latin typeface="Calibri" panose="020F0502020204030204" pitchFamily="34" charset="0"/>
              <a:cs typeface="Calibri" panose="020F0502020204030204" pitchFamily="34" charset="0"/>
            </a:rPr>
            <a:t>services</a:t>
          </a:r>
          <a:endParaRPr lang="de-AT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61A8397-213B-4CF5-8023-9B18F1F931B7}" type="parTrans" cxnId="{B5D68990-E195-40B7-917C-8534DFD49EAE}">
      <dgm:prSet/>
      <dgm:spPr/>
      <dgm:t>
        <a:bodyPr/>
        <a:lstStyle/>
        <a:p>
          <a:endParaRPr lang="de-AT"/>
        </a:p>
      </dgm:t>
    </dgm:pt>
    <dgm:pt modelId="{3FC8F649-7479-428F-B45A-3464DF1609F2}" type="sibTrans" cxnId="{B5D68990-E195-40B7-917C-8534DFD49EAE}">
      <dgm:prSet/>
      <dgm:spPr/>
      <dgm:t>
        <a:bodyPr/>
        <a:lstStyle/>
        <a:p>
          <a:endParaRPr lang="de-AT"/>
        </a:p>
      </dgm:t>
    </dgm:pt>
    <dgm:pt modelId="{DF83C20C-B71E-446C-9CA6-C11B9E3C5A36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de-AT" sz="2000" dirty="0" smtClean="0">
              <a:latin typeface="Calibri" panose="020F0502020204030204" pitchFamily="34" charset="0"/>
              <a:cs typeface="Calibri" panose="020F0502020204030204" pitchFamily="34" charset="0"/>
            </a:rPr>
            <a:t>  Efficiency</a:t>
          </a:r>
          <a:endParaRPr lang="de-AT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F4A81F-6457-46F1-BFB4-50559ABDB2A3}" type="parTrans" cxnId="{70E1819C-BE0C-4DD1-AC20-18E6BF7607B6}">
      <dgm:prSet/>
      <dgm:spPr/>
      <dgm:t>
        <a:bodyPr/>
        <a:lstStyle/>
        <a:p>
          <a:endParaRPr lang="de-AT"/>
        </a:p>
      </dgm:t>
    </dgm:pt>
    <dgm:pt modelId="{70BFDBD8-64B1-4A00-B34A-FB8A99350BA2}" type="sibTrans" cxnId="{70E1819C-BE0C-4DD1-AC20-18E6BF7607B6}">
      <dgm:prSet/>
      <dgm:spPr/>
      <dgm:t>
        <a:bodyPr/>
        <a:lstStyle/>
        <a:p>
          <a:endParaRPr lang="de-AT"/>
        </a:p>
      </dgm:t>
    </dgm:pt>
    <dgm:pt modelId="{17AFC413-928D-4CF3-8D95-F6F1A982AE10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de-AT" dirty="0" smtClean="0"/>
            <a:t>Innovation</a:t>
          </a:r>
          <a:endParaRPr lang="de-AT" dirty="0"/>
        </a:p>
      </dgm:t>
    </dgm:pt>
    <dgm:pt modelId="{BE0FFC6E-2580-494A-ADD9-2F2042562386}" type="parTrans" cxnId="{353F389D-BD4B-47EC-B2C7-12B0E1686663}">
      <dgm:prSet/>
      <dgm:spPr/>
      <dgm:t>
        <a:bodyPr/>
        <a:lstStyle/>
        <a:p>
          <a:endParaRPr lang="en-GB"/>
        </a:p>
      </dgm:t>
    </dgm:pt>
    <dgm:pt modelId="{F602A432-9F60-4E0F-8A2A-BBC992A937ED}" type="sibTrans" cxnId="{353F389D-BD4B-47EC-B2C7-12B0E1686663}">
      <dgm:prSet/>
      <dgm:spPr/>
      <dgm:t>
        <a:bodyPr/>
        <a:lstStyle/>
        <a:p>
          <a:endParaRPr lang="en-GB"/>
        </a:p>
      </dgm:t>
    </dgm:pt>
    <dgm:pt modelId="{9256CD0B-7782-40FD-AF41-43314397A17D}">
      <dgm:prSet custT="1"/>
      <dgm:spPr/>
      <dgm:t>
        <a:bodyPr/>
        <a:lstStyle/>
        <a:p>
          <a:r>
            <a:rPr lang="fr-BE" sz="2000" dirty="0" err="1" smtClean="0"/>
            <a:t>Interoperability</a:t>
          </a:r>
          <a:r>
            <a:rPr lang="fr-BE" sz="2000" dirty="0" smtClean="0"/>
            <a:t>/</a:t>
          </a:r>
          <a:r>
            <a:rPr lang="fr-BE" sz="2000" dirty="0" err="1" smtClean="0"/>
            <a:t>avoiding</a:t>
          </a:r>
          <a:r>
            <a:rPr lang="fr-BE" sz="2000" dirty="0" smtClean="0"/>
            <a:t> national </a:t>
          </a:r>
          <a:r>
            <a:rPr lang="fr-BE" sz="2000" dirty="0" err="1" smtClean="0"/>
            <a:t>rules</a:t>
          </a:r>
          <a:endParaRPr lang="en-GB" sz="2000" dirty="0"/>
        </a:p>
      </dgm:t>
    </dgm:pt>
    <dgm:pt modelId="{76F9512A-E91B-4759-A3C1-640932F2DF0E}" type="parTrans" cxnId="{CDA16B05-4856-4353-94EB-E863AA997999}">
      <dgm:prSet/>
      <dgm:spPr/>
      <dgm:t>
        <a:bodyPr/>
        <a:lstStyle/>
        <a:p>
          <a:endParaRPr lang="en-GB"/>
        </a:p>
      </dgm:t>
    </dgm:pt>
    <dgm:pt modelId="{0A41E54A-9CB3-4930-8C7C-1F9936DE508F}" type="sibTrans" cxnId="{CDA16B05-4856-4353-94EB-E863AA997999}">
      <dgm:prSet/>
      <dgm:spPr/>
      <dgm:t>
        <a:bodyPr/>
        <a:lstStyle/>
        <a:p>
          <a:endParaRPr lang="en-GB"/>
        </a:p>
      </dgm:t>
    </dgm:pt>
    <dgm:pt modelId="{8737A167-3D23-4ED1-BDDA-4C203EB6FCA0}" type="pres">
      <dgm:prSet presAssocID="{57CCFC8C-B4FA-45CD-A513-DCD63A4409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FD00E13C-95D1-4A20-9F0F-B5C4C3C276D1}" type="pres">
      <dgm:prSet presAssocID="{57CCFC8C-B4FA-45CD-A513-DCD63A440936}" presName="Name1" presStyleCnt="0"/>
      <dgm:spPr/>
    </dgm:pt>
    <dgm:pt modelId="{61E676C5-E7AB-412E-8CE5-B526FDF35EE7}" type="pres">
      <dgm:prSet presAssocID="{57CCFC8C-B4FA-45CD-A513-DCD63A440936}" presName="cycle" presStyleCnt="0"/>
      <dgm:spPr/>
    </dgm:pt>
    <dgm:pt modelId="{AD7B1550-C84E-484D-BFBA-AE8EAC5B2EF6}" type="pres">
      <dgm:prSet presAssocID="{57CCFC8C-B4FA-45CD-A513-DCD63A440936}" presName="srcNode" presStyleLbl="node1" presStyleIdx="0" presStyleCnt="5"/>
      <dgm:spPr/>
    </dgm:pt>
    <dgm:pt modelId="{2C5FF77C-32B5-4E21-A2D3-9AB64A29E7DD}" type="pres">
      <dgm:prSet presAssocID="{57CCFC8C-B4FA-45CD-A513-DCD63A440936}" presName="conn" presStyleLbl="parChTrans1D2" presStyleIdx="0" presStyleCnt="1"/>
      <dgm:spPr/>
      <dgm:t>
        <a:bodyPr/>
        <a:lstStyle/>
        <a:p>
          <a:endParaRPr lang="en-GB"/>
        </a:p>
      </dgm:t>
    </dgm:pt>
    <dgm:pt modelId="{D49A886D-088D-43FA-9978-4B417164E3E6}" type="pres">
      <dgm:prSet presAssocID="{57CCFC8C-B4FA-45CD-A513-DCD63A440936}" presName="extraNode" presStyleLbl="node1" presStyleIdx="0" presStyleCnt="5"/>
      <dgm:spPr/>
    </dgm:pt>
    <dgm:pt modelId="{EFDD2908-6137-4EC2-B8EF-8691954D1A7F}" type="pres">
      <dgm:prSet presAssocID="{57CCFC8C-B4FA-45CD-A513-DCD63A440936}" presName="dstNode" presStyleLbl="node1" presStyleIdx="0" presStyleCnt="5"/>
      <dgm:spPr/>
    </dgm:pt>
    <dgm:pt modelId="{715C644D-446F-41C4-ADFB-8400BBB49885}" type="pres">
      <dgm:prSet presAssocID="{56CA7465-C0BC-49F2-9138-40AC84D0E80C}" presName="text_1" presStyleLbl="node1" presStyleIdx="0" presStyleCnt="5" custScaleX="100783" custLinFactNeighborX="-825" custLinFactNeighborY="85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B6683D-09AB-4CCB-A285-994CD08687B7}" type="pres">
      <dgm:prSet presAssocID="{56CA7465-C0BC-49F2-9138-40AC84D0E80C}" presName="accent_1" presStyleCnt="0"/>
      <dgm:spPr/>
    </dgm:pt>
    <dgm:pt modelId="{25B5DD7E-21F7-4A6E-A6CF-56C5FE3A396E}" type="pres">
      <dgm:prSet presAssocID="{56CA7465-C0BC-49F2-9138-40AC84D0E80C}" presName="accentRepeatNode" presStyleLbl="solidFgAcc1" presStyleIdx="0" presStyleCnt="5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38620744-39C5-4495-8712-E5E699525BD6}" type="pres">
      <dgm:prSet presAssocID="{BC903CC7-D1CB-4476-B486-220F0E796E01}" presName="text_2" presStyleLbl="node1" presStyleIdx="1" presStyleCnt="5" custScaleX="99577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97BD656C-66DC-412C-87BD-1C9D1C61EDF0}" type="pres">
      <dgm:prSet presAssocID="{BC903CC7-D1CB-4476-B486-220F0E796E01}" presName="accent_2" presStyleCnt="0"/>
      <dgm:spPr/>
    </dgm:pt>
    <dgm:pt modelId="{769A4629-D473-40EE-8E71-4DA57EE74D42}" type="pres">
      <dgm:prSet presAssocID="{BC903CC7-D1CB-4476-B486-220F0E796E01}" presName="accentRepeatNode" presStyleLbl="solidFgAcc1" presStyleIdx="1" presStyleCnt="5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3BD9738A-C1CB-40FF-B8E6-0E3C9DB0CFFD}" type="pres">
      <dgm:prSet presAssocID="{9256CD0B-7782-40FD-AF41-43314397A17D}" presName="text_3" presStyleLbl="node1" presStyleIdx="2" presStyleCnt="5" custLinFactNeighborX="-11" custLinFactNeighborY="-117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993390-173D-47A8-9EC7-8CC949F69ADB}" type="pres">
      <dgm:prSet presAssocID="{9256CD0B-7782-40FD-AF41-43314397A17D}" presName="accent_3" presStyleCnt="0"/>
      <dgm:spPr/>
    </dgm:pt>
    <dgm:pt modelId="{5CA49A82-B033-4F97-9132-A1650D1B690F}" type="pres">
      <dgm:prSet presAssocID="{9256CD0B-7782-40FD-AF41-43314397A17D}" presName="accentRepeatNode" presStyleLbl="solidFgAcc1" presStyleIdx="2" presStyleCnt="5"/>
      <dgm:spPr/>
    </dgm:pt>
    <dgm:pt modelId="{5E2558BC-0C36-4BFE-89FA-A9887DFC4529}" type="pres">
      <dgm:prSet presAssocID="{DF83C20C-B71E-446C-9CA6-C11B9E3C5A3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54756E-D189-43E3-A6FA-B67D016A2499}" type="pres">
      <dgm:prSet presAssocID="{DF83C20C-B71E-446C-9CA6-C11B9E3C5A36}" presName="accent_4" presStyleCnt="0"/>
      <dgm:spPr/>
    </dgm:pt>
    <dgm:pt modelId="{3CFB8315-B7BF-46BE-95B1-B5767B95C567}" type="pres">
      <dgm:prSet presAssocID="{DF83C20C-B71E-446C-9CA6-C11B9E3C5A36}" presName="accentRepeatNode" presStyleLbl="solidFgAcc1" presStyleIdx="3" presStyleCnt="5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5D989AC0-8FE9-41CF-9B92-6D872E218334}" type="pres">
      <dgm:prSet presAssocID="{17AFC413-928D-4CF3-8D95-F6F1A982AE1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E788D9-8DF0-43F6-8E55-789D80AC8952}" type="pres">
      <dgm:prSet presAssocID="{17AFC413-928D-4CF3-8D95-F6F1A982AE10}" presName="accent_5" presStyleCnt="0"/>
      <dgm:spPr/>
    </dgm:pt>
    <dgm:pt modelId="{C5BFE9F2-0DC0-45C7-8038-CF1C3538E8B6}" type="pres">
      <dgm:prSet presAssocID="{17AFC413-928D-4CF3-8D95-F6F1A982AE10}" presName="accentRepeatNode" presStyleLbl="solidFgAcc1" presStyleIdx="4" presStyleCnt="5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</dgm:ptLst>
  <dgm:cxnLst>
    <dgm:cxn modelId="{353F389D-BD4B-47EC-B2C7-12B0E1686663}" srcId="{57CCFC8C-B4FA-45CD-A513-DCD63A440936}" destId="{17AFC413-928D-4CF3-8D95-F6F1A982AE10}" srcOrd="4" destOrd="0" parTransId="{BE0FFC6E-2580-494A-ADD9-2F2042562386}" sibTransId="{F602A432-9F60-4E0F-8A2A-BBC992A937ED}"/>
    <dgm:cxn modelId="{B5D68990-E195-40B7-917C-8534DFD49EAE}" srcId="{57CCFC8C-B4FA-45CD-A513-DCD63A440936}" destId="{56CA7465-C0BC-49F2-9138-40AC84D0E80C}" srcOrd="0" destOrd="0" parTransId="{D61A8397-213B-4CF5-8023-9B18F1F931B7}" sibTransId="{3FC8F649-7479-428F-B45A-3464DF1609F2}"/>
    <dgm:cxn modelId="{7D1C88BC-3625-4964-9C5F-2F30F79AD58D}" type="presOf" srcId="{DF83C20C-B71E-446C-9CA6-C11B9E3C5A36}" destId="{5E2558BC-0C36-4BFE-89FA-A9887DFC4529}" srcOrd="0" destOrd="0" presId="urn:microsoft.com/office/officeart/2008/layout/VerticalCurvedList"/>
    <dgm:cxn modelId="{5602E153-84A2-4AEE-9D0A-5F9BAB23C8CE}" type="presOf" srcId="{9256CD0B-7782-40FD-AF41-43314397A17D}" destId="{3BD9738A-C1CB-40FF-B8E6-0E3C9DB0CFFD}" srcOrd="0" destOrd="0" presId="urn:microsoft.com/office/officeart/2008/layout/VerticalCurvedList"/>
    <dgm:cxn modelId="{CB9A0539-9475-4B3A-9FBF-5D92405D366B}" type="presOf" srcId="{BC903CC7-D1CB-4476-B486-220F0E796E01}" destId="{38620744-39C5-4495-8712-E5E699525BD6}" srcOrd="0" destOrd="0" presId="urn:microsoft.com/office/officeart/2008/layout/VerticalCurvedList"/>
    <dgm:cxn modelId="{1F1888EE-8299-4F74-85D1-0ADEF9E683E9}" type="presOf" srcId="{57CCFC8C-B4FA-45CD-A513-DCD63A440936}" destId="{8737A167-3D23-4ED1-BDDA-4C203EB6FCA0}" srcOrd="0" destOrd="0" presId="urn:microsoft.com/office/officeart/2008/layout/VerticalCurvedList"/>
    <dgm:cxn modelId="{BB49F42D-8C5B-4668-9291-EF9C78379629}" srcId="{57CCFC8C-B4FA-45CD-A513-DCD63A440936}" destId="{BC903CC7-D1CB-4476-B486-220F0E796E01}" srcOrd="1" destOrd="0" parTransId="{91E66D28-BA9F-4954-8EF2-47DA4C951D17}" sibTransId="{E1010AE4-28E2-42B6-8673-3B5A4ED0ACBE}"/>
    <dgm:cxn modelId="{70E1819C-BE0C-4DD1-AC20-18E6BF7607B6}" srcId="{57CCFC8C-B4FA-45CD-A513-DCD63A440936}" destId="{DF83C20C-B71E-446C-9CA6-C11B9E3C5A36}" srcOrd="3" destOrd="0" parTransId="{31F4A81F-6457-46F1-BFB4-50559ABDB2A3}" sibTransId="{70BFDBD8-64B1-4A00-B34A-FB8A99350BA2}"/>
    <dgm:cxn modelId="{6716967A-3766-4B78-A80A-7339F0D27959}" type="presOf" srcId="{56CA7465-C0BC-49F2-9138-40AC84D0E80C}" destId="{715C644D-446F-41C4-ADFB-8400BBB49885}" srcOrd="0" destOrd="0" presId="urn:microsoft.com/office/officeart/2008/layout/VerticalCurvedList"/>
    <dgm:cxn modelId="{7A6A477D-6E6C-439A-A366-F4977EDF737B}" type="presOf" srcId="{3FC8F649-7479-428F-B45A-3464DF1609F2}" destId="{2C5FF77C-32B5-4E21-A2D3-9AB64A29E7DD}" srcOrd="0" destOrd="0" presId="urn:microsoft.com/office/officeart/2008/layout/VerticalCurvedList"/>
    <dgm:cxn modelId="{9A6A5ED6-F495-4AE7-B009-BF1FC904518D}" type="presOf" srcId="{17AFC413-928D-4CF3-8D95-F6F1A982AE10}" destId="{5D989AC0-8FE9-41CF-9B92-6D872E218334}" srcOrd="0" destOrd="0" presId="urn:microsoft.com/office/officeart/2008/layout/VerticalCurvedList"/>
    <dgm:cxn modelId="{CDA16B05-4856-4353-94EB-E863AA997999}" srcId="{57CCFC8C-B4FA-45CD-A513-DCD63A440936}" destId="{9256CD0B-7782-40FD-AF41-43314397A17D}" srcOrd="2" destOrd="0" parTransId="{76F9512A-E91B-4759-A3C1-640932F2DF0E}" sibTransId="{0A41E54A-9CB3-4930-8C7C-1F9936DE508F}"/>
    <dgm:cxn modelId="{712CEC96-29FF-49C8-BB2D-090F42F636BD}" type="presParOf" srcId="{8737A167-3D23-4ED1-BDDA-4C203EB6FCA0}" destId="{FD00E13C-95D1-4A20-9F0F-B5C4C3C276D1}" srcOrd="0" destOrd="0" presId="urn:microsoft.com/office/officeart/2008/layout/VerticalCurvedList"/>
    <dgm:cxn modelId="{C79D9AA8-6F28-421F-AA07-689DC1E26332}" type="presParOf" srcId="{FD00E13C-95D1-4A20-9F0F-B5C4C3C276D1}" destId="{61E676C5-E7AB-412E-8CE5-B526FDF35EE7}" srcOrd="0" destOrd="0" presId="urn:microsoft.com/office/officeart/2008/layout/VerticalCurvedList"/>
    <dgm:cxn modelId="{86BEEDBF-49C6-4DE0-8E80-02AE5A4EDD24}" type="presParOf" srcId="{61E676C5-E7AB-412E-8CE5-B526FDF35EE7}" destId="{AD7B1550-C84E-484D-BFBA-AE8EAC5B2EF6}" srcOrd="0" destOrd="0" presId="urn:microsoft.com/office/officeart/2008/layout/VerticalCurvedList"/>
    <dgm:cxn modelId="{FD9BCAC5-201F-431B-A62F-F4F540F7C6AB}" type="presParOf" srcId="{61E676C5-E7AB-412E-8CE5-B526FDF35EE7}" destId="{2C5FF77C-32B5-4E21-A2D3-9AB64A29E7DD}" srcOrd="1" destOrd="0" presId="urn:microsoft.com/office/officeart/2008/layout/VerticalCurvedList"/>
    <dgm:cxn modelId="{E5F1AD64-5D81-4AA5-9573-D576B2B0E68C}" type="presParOf" srcId="{61E676C5-E7AB-412E-8CE5-B526FDF35EE7}" destId="{D49A886D-088D-43FA-9978-4B417164E3E6}" srcOrd="2" destOrd="0" presId="urn:microsoft.com/office/officeart/2008/layout/VerticalCurvedList"/>
    <dgm:cxn modelId="{56FA853B-E573-420D-8DCF-8E5D1A43C9F4}" type="presParOf" srcId="{61E676C5-E7AB-412E-8CE5-B526FDF35EE7}" destId="{EFDD2908-6137-4EC2-B8EF-8691954D1A7F}" srcOrd="3" destOrd="0" presId="urn:microsoft.com/office/officeart/2008/layout/VerticalCurvedList"/>
    <dgm:cxn modelId="{4F717A44-93FD-4307-A151-178B8AE788F5}" type="presParOf" srcId="{FD00E13C-95D1-4A20-9F0F-B5C4C3C276D1}" destId="{715C644D-446F-41C4-ADFB-8400BBB49885}" srcOrd="1" destOrd="0" presId="urn:microsoft.com/office/officeart/2008/layout/VerticalCurvedList"/>
    <dgm:cxn modelId="{B107B152-FD06-4A91-9FA4-82CDE27CBBB2}" type="presParOf" srcId="{FD00E13C-95D1-4A20-9F0F-B5C4C3C276D1}" destId="{7AB6683D-09AB-4CCB-A285-994CD08687B7}" srcOrd="2" destOrd="0" presId="urn:microsoft.com/office/officeart/2008/layout/VerticalCurvedList"/>
    <dgm:cxn modelId="{58907A42-F9B3-4A76-B921-11D3C8C9C1FE}" type="presParOf" srcId="{7AB6683D-09AB-4CCB-A285-994CD08687B7}" destId="{25B5DD7E-21F7-4A6E-A6CF-56C5FE3A396E}" srcOrd="0" destOrd="0" presId="urn:microsoft.com/office/officeart/2008/layout/VerticalCurvedList"/>
    <dgm:cxn modelId="{816AAC54-7A93-484A-869D-8409A3B06BAD}" type="presParOf" srcId="{FD00E13C-95D1-4A20-9F0F-B5C4C3C276D1}" destId="{38620744-39C5-4495-8712-E5E699525BD6}" srcOrd="3" destOrd="0" presId="urn:microsoft.com/office/officeart/2008/layout/VerticalCurvedList"/>
    <dgm:cxn modelId="{FF5E02F5-7C86-4F4B-A2AF-9D1199368436}" type="presParOf" srcId="{FD00E13C-95D1-4A20-9F0F-B5C4C3C276D1}" destId="{97BD656C-66DC-412C-87BD-1C9D1C61EDF0}" srcOrd="4" destOrd="0" presId="urn:microsoft.com/office/officeart/2008/layout/VerticalCurvedList"/>
    <dgm:cxn modelId="{4046F1FC-6B8F-4939-BF97-46237D8F8807}" type="presParOf" srcId="{97BD656C-66DC-412C-87BD-1C9D1C61EDF0}" destId="{769A4629-D473-40EE-8E71-4DA57EE74D42}" srcOrd="0" destOrd="0" presId="urn:microsoft.com/office/officeart/2008/layout/VerticalCurvedList"/>
    <dgm:cxn modelId="{65A1C561-C603-4405-931B-27480C4DD50D}" type="presParOf" srcId="{FD00E13C-95D1-4A20-9F0F-B5C4C3C276D1}" destId="{3BD9738A-C1CB-40FF-B8E6-0E3C9DB0CFFD}" srcOrd="5" destOrd="0" presId="urn:microsoft.com/office/officeart/2008/layout/VerticalCurvedList"/>
    <dgm:cxn modelId="{F5D0D332-362D-4A8A-B7D6-9CC10216D874}" type="presParOf" srcId="{FD00E13C-95D1-4A20-9F0F-B5C4C3C276D1}" destId="{B1993390-173D-47A8-9EC7-8CC949F69ADB}" srcOrd="6" destOrd="0" presId="urn:microsoft.com/office/officeart/2008/layout/VerticalCurvedList"/>
    <dgm:cxn modelId="{470CC642-ACC1-42D8-85B8-FFE1BEA6F7C9}" type="presParOf" srcId="{B1993390-173D-47A8-9EC7-8CC949F69ADB}" destId="{5CA49A82-B033-4F97-9132-A1650D1B690F}" srcOrd="0" destOrd="0" presId="urn:microsoft.com/office/officeart/2008/layout/VerticalCurvedList"/>
    <dgm:cxn modelId="{E12C928B-789B-4A54-A7F8-EE9C938D6BD2}" type="presParOf" srcId="{FD00E13C-95D1-4A20-9F0F-B5C4C3C276D1}" destId="{5E2558BC-0C36-4BFE-89FA-A9887DFC4529}" srcOrd="7" destOrd="0" presId="urn:microsoft.com/office/officeart/2008/layout/VerticalCurvedList"/>
    <dgm:cxn modelId="{3CF7F240-6410-449C-BB3C-F5EED06A4473}" type="presParOf" srcId="{FD00E13C-95D1-4A20-9F0F-B5C4C3C276D1}" destId="{9054756E-D189-43E3-A6FA-B67D016A2499}" srcOrd="8" destOrd="0" presId="urn:microsoft.com/office/officeart/2008/layout/VerticalCurvedList"/>
    <dgm:cxn modelId="{07D46809-4EB7-4852-8119-9E5CC91D432D}" type="presParOf" srcId="{9054756E-D189-43E3-A6FA-B67D016A2499}" destId="{3CFB8315-B7BF-46BE-95B1-B5767B95C567}" srcOrd="0" destOrd="0" presId="urn:microsoft.com/office/officeart/2008/layout/VerticalCurvedList"/>
    <dgm:cxn modelId="{C58A2760-6CD8-4993-840B-D2471A9A37F9}" type="presParOf" srcId="{FD00E13C-95D1-4A20-9F0F-B5C4C3C276D1}" destId="{5D989AC0-8FE9-41CF-9B92-6D872E218334}" srcOrd="9" destOrd="0" presId="urn:microsoft.com/office/officeart/2008/layout/VerticalCurvedList"/>
    <dgm:cxn modelId="{D5FDC5D7-B810-4469-AE19-C5FF4C965185}" type="presParOf" srcId="{FD00E13C-95D1-4A20-9F0F-B5C4C3C276D1}" destId="{2CE788D9-8DF0-43F6-8E55-789D80AC8952}" srcOrd="10" destOrd="0" presId="urn:microsoft.com/office/officeart/2008/layout/VerticalCurvedList"/>
    <dgm:cxn modelId="{6E95A2EE-EDAF-4837-9290-686007290AB9}" type="presParOf" srcId="{2CE788D9-8DF0-43F6-8E55-789D80AC8952}" destId="{C5BFE9F2-0DC0-45C7-8038-CF1C3538E8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3E918B-C072-4619-AF94-BC35DFA4F965}" type="doc">
      <dgm:prSet loTypeId="urn:microsoft.com/office/officeart/2009/3/layout/IncreasingArrowsProcess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de-AT"/>
        </a:p>
      </dgm:t>
    </dgm:pt>
    <dgm:pt modelId="{FBAB5D90-4B2B-45FF-9310-EE7D402C511D}">
      <dgm:prSet phldrT="[Text]" custT="1"/>
      <dgm:spPr/>
      <dgm:t>
        <a:bodyPr/>
        <a:lstStyle/>
        <a:p>
          <a:r>
            <a:rPr lang="de-AT" sz="2800" i="1" dirty="0" err="1" smtClean="0">
              <a:latin typeface="Calibri" panose="020F0502020204030204" pitchFamily="34" charset="0"/>
              <a:cs typeface="Calibri" panose="020F0502020204030204" pitchFamily="34" charset="0"/>
            </a:rPr>
            <a:t>We</a:t>
          </a:r>
          <a:r>
            <a:rPr lang="de-AT" sz="2800" i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AT" sz="2800" i="1" dirty="0" err="1" smtClean="0">
              <a:latin typeface="Calibri" panose="020F0502020204030204" pitchFamily="34" charset="0"/>
              <a:cs typeface="Calibri" panose="020F0502020204030204" pitchFamily="34" charset="0"/>
            </a:rPr>
            <a:t>have</a:t>
          </a:r>
          <a:r>
            <a:rPr lang="de-AT" sz="2800" i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AT" sz="2800" i="1" dirty="0" err="1" smtClean="0">
              <a:latin typeface="Calibri" panose="020F0502020204030204" pitchFamily="34" charset="0"/>
              <a:cs typeface="Calibri" panose="020F0502020204030204" pitchFamily="34" charset="0"/>
            </a:rPr>
            <a:t>come</a:t>
          </a:r>
          <a:r>
            <a:rPr lang="de-AT" sz="2800" i="1" dirty="0" smtClean="0">
              <a:latin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de-AT" sz="2800" i="1" dirty="0" err="1" smtClean="0">
              <a:latin typeface="Calibri" panose="020F0502020204030204" pitchFamily="34" charset="0"/>
              <a:cs typeface="Calibri" panose="020F0502020204030204" pitchFamily="34" charset="0"/>
            </a:rPr>
            <a:t>long</a:t>
          </a:r>
          <a:r>
            <a:rPr lang="de-AT" sz="2800" i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AT" sz="2800" i="1" dirty="0" err="1" smtClean="0">
              <a:latin typeface="Calibri" panose="020F0502020204030204" pitchFamily="34" charset="0"/>
              <a:cs typeface="Calibri" panose="020F0502020204030204" pitchFamily="34" charset="0"/>
            </a:rPr>
            <a:t>way</a:t>
          </a:r>
          <a:r>
            <a:rPr lang="de-AT" sz="2800" i="1" dirty="0" smtClean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de-AT" sz="2800" i="1" dirty="0" err="1" smtClean="0">
              <a:latin typeface="Calibri" panose="020F0502020204030204" pitchFamily="34" charset="0"/>
              <a:cs typeface="Calibri" panose="020F0502020204030204" pitchFamily="34" charset="0"/>
            </a:rPr>
            <a:t>from</a:t>
          </a:r>
          <a:r>
            <a:rPr lang="de-AT" sz="2800" i="1" dirty="0" smtClean="0">
              <a:latin typeface="Calibri" panose="020F0502020204030204" pitchFamily="34" charset="0"/>
              <a:cs typeface="Calibri" panose="020F0502020204030204" pitchFamily="34" charset="0"/>
            </a:rPr>
            <a:t> 1991 to 2016  </a:t>
          </a:r>
        </a:p>
      </dgm:t>
    </dgm:pt>
    <dgm:pt modelId="{444085AA-0BC4-4D74-9803-BD3EC90E8787}" type="sibTrans" cxnId="{FA0F63EE-25A1-4EF1-82E8-12B588EDF1ED}">
      <dgm:prSet/>
      <dgm:spPr/>
      <dgm:t>
        <a:bodyPr/>
        <a:lstStyle/>
        <a:p>
          <a:endParaRPr lang="de-AT"/>
        </a:p>
      </dgm:t>
    </dgm:pt>
    <dgm:pt modelId="{DDB1E9B4-82D1-4939-8BBD-0F5072D4B27A}" type="parTrans" cxnId="{FA0F63EE-25A1-4EF1-82E8-12B588EDF1ED}">
      <dgm:prSet/>
      <dgm:spPr/>
      <dgm:t>
        <a:bodyPr/>
        <a:lstStyle/>
        <a:p>
          <a:endParaRPr lang="de-AT"/>
        </a:p>
      </dgm:t>
    </dgm:pt>
    <dgm:pt modelId="{1E3E8D91-98F9-4C27-ADA8-E55F7758A001}" type="pres">
      <dgm:prSet presAssocID="{D03E918B-C072-4619-AF94-BC35DFA4F96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899BFACB-839C-4A97-8D7A-D826E0008C4C}" type="pres">
      <dgm:prSet presAssocID="{FBAB5D90-4B2B-45FF-9310-EE7D402C511D}" presName="parentText1" presStyleLbl="node1" presStyleIdx="0" presStyleCnt="1" custScaleX="89675" custScaleY="110172" custLinFactNeighborX="5377" custLinFactNeighborY="-4262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A0F63EE-25A1-4EF1-82E8-12B588EDF1ED}" srcId="{D03E918B-C072-4619-AF94-BC35DFA4F965}" destId="{FBAB5D90-4B2B-45FF-9310-EE7D402C511D}" srcOrd="0" destOrd="0" parTransId="{DDB1E9B4-82D1-4939-8BBD-0F5072D4B27A}" sibTransId="{444085AA-0BC4-4D74-9803-BD3EC90E8787}"/>
    <dgm:cxn modelId="{5FA05DE1-9BFE-462E-999A-C8C3CA00FB45}" type="presOf" srcId="{D03E918B-C072-4619-AF94-BC35DFA4F965}" destId="{1E3E8D91-98F9-4C27-ADA8-E55F7758A001}" srcOrd="0" destOrd="0" presId="urn:microsoft.com/office/officeart/2009/3/layout/IncreasingArrowsProcess"/>
    <dgm:cxn modelId="{A33A24B8-5858-4CB1-9EE2-E5EE1EB86684}" type="presOf" srcId="{FBAB5D90-4B2B-45FF-9310-EE7D402C511D}" destId="{899BFACB-839C-4A97-8D7A-D826E0008C4C}" srcOrd="0" destOrd="0" presId="urn:microsoft.com/office/officeart/2009/3/layout/IncreasingArrowsProcess"/>
    <dgm:cxn modelId="{6AF93CB0-4891-4C5F-9B21-DB0DD54A5FBF}" type="presParOf" srcId="{1E3E8D91-98F9-4C27-ADA8-E55F7758A001}" destId="{899BFACB-839C-4A97-8D7A-D826E0008C4C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6EBE2C-D37D-41C8-B90E-295247C5CEF4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FC017918-95B7-4BCC-8278-8CE208F7A421}" type="pres">
      <dgm:prSet presAssocID="{616EBE2C-D37D-41C8-B90E-295247C5CE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434AB324-4E71-4A81-8B20-2489462DFE87}" type="presOf" srcId="{616EBE2C-D37D-41C8-B90E-295247C5CEF4}" destId="{FC017918-95B7-4BCC-8278-8CE208F7A4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78655F-E762-4118-9913-ED72EA40D054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FAAE789A-FCEF-418E-8985-56BB15357A6E}">
      <dgm:prSet phldrT="[Text]" custT="1"/>
      <dgm:spPr/>
      <dgm:t>
        <a:bodyPr/>
        <a:lstStyle/>
        <a:p>
          <a:r>
            <a:rPr lang="en-GB" sz="2200" dirty="0" smtClean="0"/>
            <a:t>Financial sustainability</a:t>
          </a:r>
        </a:p>
        <a:p>
          <a:endParaRPr lang="en-GB" sz="500" dirty="0"/>
        </a:p>
      </dgm:t>
    </dgm:pt>
    <dgm:pt modelId="{81D8490B-B266-4B8D-9AD9-F6282D0BFDFD}" type="parTrans" cxnId="{498D9AD3-3D1C-4FD2-9B3A-8BBBEFD9C815}">
      <dgm:prSet/>
      <dgm:spPr/>
      <dgm:t>
        <a:bodyPr/>
        <a:lstStyle/>
        <a:p>
          <a:endParaRPr lang="en-GB"/>
        </a:p>
      </dgm:t>
    </dgm:pt>
    <dgm:pt modelId="{DA33B42F-B219-4933-9A29-D7C999EE92D6}" type="sibTrans" cxnId="{498D9AD3-3D1C-4FD2-9B3A-8BBBEFD9C815}">
      <dgm:prSet/>
      <dgm:spPr/>
      <dgm:t>
        <a:bodyPr/>
        <a:lstStyle/>
        <a:p>
          <a:endParaRPr lang="en-GB"/>
        </a:p>
      </dgm:t>
    </dgm:pt>
    <dgm:pt modelId="{9C8A768F-523C-4C61-A348-61F916BBAA4A}">
      <dgm:prSet phldrT="[Text]" custT="1"/>
      <dgm:spPr/>
      <dgm:t>
        <a:bodyPr/>
        <a:lstStyle/>
        <a:p>
          <a:r>
            <a:rPr lang="en-GB" sz="1500" dirty="0" smtClean="0"/>
            <a:t>infra. development strategies</a:t>
          </a:r>
          <a:endParaRPr lang="en-GB" sz="1500" dirty="0"/>
        </a:p>
      </dgm:t>
    </dgm:pt>
    <dgm:pt modelId="{5871274B-E8C0-4395-BE51-EF2D16D6CC40}" type="parTrans" cxnId="{DCC2A3D1-50A4-4E34-B79E-B542B50252D2}">
      <dgm:prSet/>
      <dgm:spPr/>
      <dgm:t>
        <a:bodyPr/>
        <a:lstStyle/>
        <a:p>
          <a:endParaRPr lang="en-GB"/>
        </a:p>
      </dgm:t>
    </dgm:pt>
    <dgm:pt modelId="{529FC4BF-1F8E-46DC-93AC-B48A7ADA4F6C}" type="sibTrans" cxnId="{DCC2A3D1-50A4-4E34-B79E-B542B50252D2}">
      <dgm:prSet/>
      <dgm:spPr/>
      <dgm:t>
        <a:bodyPr/>
        <a:lstStyle/>
        <a:p>
          <a:endParaRPr lang="en-GB"/>
        </a:p>
      </dgm:t>
    </dgm:pt>
    <dgm:pt modelId="{86C9E3BF-B873-4C4F-BC15-BF2643253811}">
      <dgm:prSet phldrT="[Text]" custT="1"/>
      <dgm:spPr/>
      <dgm:t>
        <a:bodyPr/>
        <a:lstStyle/>
        <a:p>
          <a:r>
            <a:rPr lang="en-GB" sz="1500" dirty="0" smtClean="0"/>
            <a:t>multi-annual contracts + incentives</a:t>
          </a:r>
          <a:endParaRPr lang="en-GB" sz="1500" dirty="0"/>
        </a:p>
      </dgm:t>
    </dgm:pt>
    <dgm:pt modelId="{2D3E4B70-93E2-4785-82E6-DA3F4A4E74EF}" type="parTrans" cxnId="{CD9CAA99-0680-4C18-9489-D6676CCA9030}">
      <dgm:prSet/>
      <dgm:spPr/>
      <dgm:t>
        <a:bodyPr/>
        <a:lstStyle/>
        <a:p>
          <a:endParaRPr lang="en-GB"/>
        </a:p>
      </dgm:t>
    </dgm:pt>
    <dgm:pt modelId="{FFE9BAEE-01D6-457C-A465-CB9B488AF142}" type="sibTrans" cxnId="{CD9CAA99-0680-4C18-9489-D6676CCA9030}">
      <dgm:prSet/>
      <dgm:spPr/>
      <dgm:t>
        <a:bodyPr/>
        <a:lstStyle/>
        <a:p>
          <a:endParaRPr lang="en-GB"/>
        </a:p>
      </dgm:t>
    </dgm:pt>
    <dgm:pt modelId="{625DE8FC-4C3D-470E-BC51-849B4AFD2E62}">
      <dgm:prSet phldrT="[Text]" custT="1"/>
      <dgm:spPr/>
      <dgm:t>
        <a:bodyPr/>
        <a:lstStyle/>
        <a:p>
          <a:r>
            <a:rPr lang="en-GB" sz="2200" dirty="0" smtClean="0"/>
            <a:t>Service  facilities</a:t>
          </a:r>
        </a:p>
        <a:p>
          <a:endParaRPr lang="en-GB" sz="800" dirty="0"/>
        </a:p>
      </dgm:t>
    </dgm:pt>
    <dgm:pt modelId="{837B8B81-8B7F-4D17-886A-0C7550507592}" type="parTrans" cxnId="{27878098-51E0-4EF6-A4C5-C2B6C097E690}">
      <dgm:prSet/>
      <dgm:spPr/>
      <dgm:t>
        <a:bodyPr/>
        <a:lstStyle/>
        <a:p>
          <a:endParaRPr lang="en-GB"/>
        </a:p>
      </dgm:t>
    </dgm:pt>
    <dgm:pt modelId="{903C61DD-F5A2-465D-AEC2-6B6EDF13BF34}" type="sibTrans" cxnId="{27878098-51E0-4EF6-A4C5-C2B6C097E690}">
      <dgm:prSet/>
      <dgm:spPr/>
      <dgm:t>
        <a:bodyPr/>
        <a:lstStyle/>
        <a:p>
          <a:endParaRPr lang="en-GB"/>
        </a:p>
      </dgm:t>
    </dgm:pt>
    <dgm:pt modelId="{0CD2267B-9379-444D-92B2-D4C17FBA9A13}">
      <dgm:prSet phldrT="[Text]" custT="1"/>
      <dgm:spPr/>
      <dgm:t>
        <a:bodyPr/>
        <a:lstStyle/>
        <a:p>
          <a:r>
            <a:rPr lang="en-GB" sz="1800" b="0" dirty="0" smtClean="0"/>
            <a:t>access</a:t>
          </a:r>
          <a:endParaRPr lang="en-GB" sz="1800" b="0" dirty="0"/>
        </a:p>
      </dgm:t>
    </dgm:pt>
    <dgm:pt modelId="{EC4892CE-BA90-42F9-86A8-4EA8480BED03}" type="parTrans" cxnId="{C3D0FA5D-E418-4288-A9C9-3286CBB3D710}">
      <dgm:prSet/>
      <dgm:spPr/>
      <dgm:t>
        <a:bodyPr/>
        <a:lstStyle/>
        <a:p>
          <a:endParaRPr lang="en-GB"/>
        </a:p>
      </dgm:t>
    </dgm:pt>
    <dgm:pt modelId="{61D5744A-27EB-4FCB-A092-00067B56C528}" type="sibTrans" cxnId="{C3D0FA5D-E418-4288-A9C9-3286CBB3D710}">
      <dgm:prSet/>
      <dgm:spPr/>
      <dgm:t>
        <a:bodyPr/>
        <a:lstStyle/>
        <a:p>
          <a:endParaRPr lang="en-GB"/>
        </a:p>
      </dgm:t>
    </dgm:pt>
    <dgm:pt modelId="{1BF0B477-D242-459E-8A8E-8F7075242972}">
      <dgm:prSet phldrT="[Text]" custT="1"/>
      <dgm:spPr/>
      <dgm:t>
        <a:bodyPr/>
        <a:lstStyle/>
        <a:p>
          <a:r>
            <a:rPr lang="en-GB" sz="1800" b="0" dirty="0" smtClean="0"/>
            <a:t>transparency</a:t>
          </a:r>
          <a:endParaRPr lang="en-GB" sz="1800" b="0" dirty="0"/>
        </a:p>
      </dgm:t>
    </dgm:pt>
    <dgm:pt modelId="{F8FCA121-3B72-404F-9BD8-169D3935CE1B}" type="parTrans" cxnId="{566E626A-50B8-4DEC-A064-2CE14D97A6C4}">
      <dgm:prSet/>
      <dgm:spPr/>
      <dgm:t>
        <a:bodyPr/>
        <a:lstStyle/>
        <a:p>
          <a:endParaRPr lang="en-GB"/>
        </a:p>
      </dgm:t>
    </dgm:pt>
    <dgm:pt modelId="{7E4B3384-488A-4CAE-8BBA-AD5015ED0691}" type="sibTrans" cxnId="{566E626A-50B8-4DEC-A064-2CE14D97A6C4}">
      <dgm:prSet/>
      <dgm:spPr/>
      <dgm:t>
        <a:bodyPr/>
        <a:lstStyle/>
        <a:p>
          <a:endParaRPr lang="en-GB"/>
        </a:p>
      </dgm:t>
    </dgm:pt>
    <dgm:pt modelId="{800038B1-298D-4A92-9F3F-CC71678707DC}">
      <dgm:prSet phldrT="[Text]" custT="1"/>
      <dgm:spPr/>
      <dgm:t>
        <a:bodyPr/>
        <a:lstStyle/>
        <a:p>
          <a:r>
            <a:rPr lang="en-GB" sz="2200" dirty="0" smtClean="0"/>
            <a:t>Regulatory bodies</a:t>
          </a:r>
        </a:p>
        <a:p>
          <a:endParaRPr lang="en-GB" sz="800" dirty="0"/>
        </a:p>
      </dgm:t>
    </dgm:pt>
    <dgm:pt modelId="{2A973658-6794-409F-8E50-F9DD5EE4D7F7}" type="parTrans" cxnId="{8431B74A-2703-4A92-AFDD-176D939E5B30}">
      <dgm:prSet/>
      <dgm:spPr/>
      <dgm:t>
        <a:bodyPr/>
        <a:lstStyle/>
        <a:p>
          <a:endParaRPr lang="en-GB"/>
        </a:p>
      </dgm:t>
    </dgm:pt>
    <dgm:pt modelId="{BCB0066B-E149-4938-A4E1-35AEB4ED1BDD}" type="sibTrans" cxnId="{8431B74A-2703-4A92-AFDD-176D939E5B30}">
      <dgm:prSet/>
      <dgm:spPr/>
      <dgm:t>
        <a:bodyPr/>
        <a:lstStyle/>
        <a:p>
          <a:endParaRPr lang="en-GB"/>
        </a:p>
      </dgm:t>
    </dgm:pt>
    <dgm:pt modelId="{48C6ABD1-E52A-4C82-8AAD-41D3349D004F}">
      <dgm:prSet phldrT="[Text]" custT="1"/>
      <dgm:spPr/>
      <dgm:t>
        <a:bodyPr/>
        <a:lstStyle/>
        <a:p>
          <a:r>
            <a:rPr lang="en-GB" sz="1800" dirty="0" smtClean="0"/>
            <a:t>independence</a:t>
          </a:r>
          <a:endParaRPr lang="en-GB" sz="1800" dirty="0"/>
        </a:p>
      </dgm:t>
    </dgm:pt>
    <dgm:pt modelId="{6FC19A75-1FC7-4506-9607-97021C557F80}" type="parTrans" cxnId="{658826DF-703E-4C6B-9D01-7C2C921C0583}">
      <dgm:prSet/>
      <dgm:spPr/>
      <dgm:t>
        <a:bodyPr/>
        <a:lstStyle/>
        <a:p>
          <a:endParaRPr lang="en-GB"/>
        </a:p>
      </dgm:t>
    </dgm:pt>
    <dgm:pt modelId="{F28E735B-36AF-46EA-938F-E64D68EB841C}" type="sibTrans" cxnId="{658826DF-703E-4C6B-9D01-7C2C921C0583}">
      <dgm:prSet/>
      <dgm:spPr/>
      <dgm:t>
        <a:bodyPr/>
        <a:lstStyle/>
        <a:p>
          <a:endParaRPr lang="en-GB"/>
        </a:p>
      </dgm:t>
    </dgm:pt>
    <dgm:pt modelId="{A473829C-0DAE-46CE-9A2E-65282497829B}">
      <dgm:prSet phldrT="[Text]" custT="1"/>
      <dgm:spPr/>
      <dgm:t>
        <a:bodyPr/>
        <a:lstStyle/>
        <a:p>
          <a:r>
            <a:rPr lang="en-GB" sz="1800" dirty="0" smtClean="0"/>
            <a:t>powers</a:t>
          </a:r>
          <a:endParaRPr lang="en-GB" sz="1800" dirty="0"/>
        </a:p>
      </dgm:t>
    </dgm:pt>
    <dgm:pt modelId="{F1D22A16-39BD-46BF-85E7-EEFD9FA56964}" type="parTrans" cxnId="{168836A8-5550-49F8-B696-6D09C9DA4F6C}">
      <dgm:prSet/>
      <dgm:spPr/>
      <dgm:t>
        <a:bodyPr/>
        <a:lstStyle/>
        <a:p>
          <a:endParaRPr lang="en-GB"/>
        </a:p>
      </dgm:t>
    </dgm:pt>
    <dgm:pt modelId="{E3B4945E-E8D7-40D2-A26B-5875D5E2DA45}" type="sibTrans" cxnId="{168836A8-5550-49F8-B696-6D09C9DA4F6C}">
      <dgm:prSet/>
      <dgm:spPr/>
      <dgm:t>
        <a:bodyPr/>
        <a:lstStyle/>
        <a:p>
          <a:endParaRPr lang="en-GB"/>
        </a:p>
      </dgm:t>
    </dgm:pt>
    <dgm:pt modelId="{1ED7AECD-4639-4628-A5B2-CCECAEA7F982}">
      <dgm:prSet phldrT="[Text]" custT="1"/>
      <dgm:spPr/>
      <dgm:t>
        <a:bodyPr/>
        <a:lstStyle/>
        <a:p>
          <a:r>
            <a:rPr lang="en-GB" sz="1500" dirty="0" smtClean="0"/>
            <a:t>business plans</a:t>
          </a:r>
          <a:endParaRPr lang="en-GB" sz="1500" dirty="0"/>
        </a:p>
      </dgm:t>
    </dgm:pt>
    <dgm:pt modelId="{63A9B6D2-3F72-4048-ADE8-0F5C47476E00}" type="parTrans" cxnId="{D199B83B-E060-4D1E-A048-9AB5EB6B328A}">
      <dgm:prSet/>
      <dgm:spPr/>
      <dgm:t>
        <a:bodyPr/>
        <a:lstStyle/>
        <a:p>
          <a:endParaRPr lang="en-GB"/>
        </a:p>
      </dgm:t>
    </dgm:pt>
    <dgm:pt modelId="{721DE1D5-9262-42A0-B991-50016415B1E8}" type="sibTrans" cxnId="{D199B83B-E060-4D1E-A048-9AB5EB6B328A}">
      <dgm:prSet/>
      <dgm:spPr/>
      <dgm:t>
        <a:bodyPr/>
        <a:lstStyle/>
        <a:p>
          <a:endParaRPr lang="en-GB"/>
        </a:p>
      </dgm:t>
    </dgm:pt>
    <dgm:pt modelId="{71B47689-74D3-4640-AFE3-AA4FC0B26F82}">
      <dgm:prSet phldrT="[Text]" custT="1"/>
      <dgm:spPr/>
      <dgm:t>
        <a:bodyPr/>
        <a:lstStyle/>
        <a:p>
          <a:r>
            <a:rPr lang="en-GB" sz="1800" b="0" dirty="0" smtClean="0"/>
            <a:t>charging rules</a:t>
          </a:r>
          <a:endParaRPr lang="en-GB" sz="1800" b="0" dirty="0"/>
        </a:p>
      </dgm:t>
    </dgm:pt>
    <dgm:pt modelId="{8ACABE82-33BE-4355-88ED-BCFE3EB99897}" type="parTrans" cxnId="{DB7DF5C3-4926-453B-92F0-AF29B37D0765}">
      <dgm:prSet/>
      <dgm:spPr/>
      <dgm:t>
        <a:bodyPr/>
        <a:lstStyle/>
        <a:p>
          <a:endParaRPr lang="en-GB"/>
        </a:p>
      </dgm:t>
    </dgm:pt>
    <dgm:pt modelId="{1BBB6EB2-9AC4-497C-AD91-D7BA85D1B178}" type="sibTrans" cxnId="{DB7DF5C3-4926-453B-92F0-AF29B37D0765}">
      <dgm:prSet/>
      <dgm:spPr/>
      <dgm:t>
        <a:bodyPr/>
        <a:lstStyle/>
        <a:p>
          <a:endParaRPr lang="en-GB"/>
        </a:p>
      </dgm:t>
    </dgm:pt>
    <dgm:pt modelId="{DD8BEB58-9D63-44A3-B99F-65065670F32A}">
      <dgm:prSet phldrT="[Text]" custT="1"/>
      <dgm:spPr/>
      <dgm:t>
        <a:bodyPr/>
        <a:lstStyle/>
        <a:p>
          <a:r>
            <a:rPr lang="en-GB" sz="1800" dirty="0" smtClean="0"/>
            <a:t>cooperation</a:t>
          </a:r>
          <a:endParaRPr lang="en-GB" sz="1800" dirty="0"/>
        </a:p>
      </dgm:t>
    </dgm:pt>
    <dgm:pt modelId="{B933280D-89FB-45BF-B570-60FE36D20AEA}" type="parTrans" cxnId="{C6D46F28-F8CE-432D-9FF0-0892707840F1}">
      <dgm:prSet/>
      <dgm:spPr/>
      <dgm:t>
        <a:bodyPr/>
        <a:lstStyle/>
        <a:p>
          <a:endParaRPr lang="en-GB"/>
        </a:p>
      </dgm:t>
    </dgm:pt>
    <dgm:pt modelId="{F9A0FFD3-8E8C-49D7-80B9-EDB2B246C066}" type="sibTrans" cxnId="{C6D46F28-F8CE-432D-9FF0-0892707840F1}">
      <dgm:prSet/>
      <dgm:spPr/>
      <dgm:t>
        <a:bodyPr/>
        <a:lstStyle/>
        <a:p>
          <a:endParaRPr lang="en-GB"/>
        </a:p>
      </dgm:t>
    </dgm:pt>
    <dgm:pt modelId="{25DEDEA8-AEDC-4C97-9B94-7489957CC4DF}">
      <dgm:prSet phldrT="[Text]" custT="1"/>
      <dgm:spPr/>
      <dgm:t>
        <a:bodyPr/>
        <a:lstStyle/>
        <a:p>
          <a:r>
            <a:rPr lang="fr-BE" sz="1500" dirty="0" err="1" smtClean="0"/>
            <a:t>Affordable</a:t>
          </a:r>
          <a:r>
            <a:rPr lang="fr-BE" sz="1500" dirty="0" smtClean="0"/>
            <a:t> user charges</a:t>
          </a:r>
          <a:endParaRPr lang="en-GB" sz="1500" dirty="0"/>
        </a:p>
      </dgm:t>
    </dgm:pt>
    <dgm:pt modelId="{D364A5A7-869A-447C-9421-0022DEDDF8E1}" type="parTrans" cxnId="{776A60A7-D4D9-4341-BAB1-5BECC2DF0F61}">
      <dgm:prSet/>
      <dgm:spPr/>
      <dgm:t>
        <a:bodyPr/>
        <a:lstStyle/>
        <a:p>
          <a:endParaRPr lang="en-GB"/>
        </a:p>
      </dgm:t>
    </dgm:pt>
    <dgm:pt modelId="{DAD88FAD-76AB-45AD-A519-568861705C12}" type="sibTrans" cxnId="{776A60A7-D4D9-4341-BAB1-5BECC2DF0F61}">
      <dgm:prSet/>
      <dgm:spPr/>
      <dgm:t>
        <a:bodyPr/>
        <a:lstStyle/>
        <a:p>
          <a:endParaRPr lang="en-GB"/>
        </a:p>
      </dgm:t>
    </dgm:pt>
    <dgm:pt modelId="{B9A36179-80B0-4D27-B89E-048F0D4BEDD1}" type="pres">
      <dgm:prSet presAssocID="{B778655F-E762-4118-9913-ED72EA40D0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4EB870E-07DC-4365-AD20-49FFFE78F8BA}" type="pres">
      <dgm:prSet presAssocID="{FAAE789A-FCEF-418E-8985-56BB15357A6E}" presName="node" presStyleLbl="node1" presStyleIdx="0" presStyleCnt="3" custScaleX="1071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644B6C-FBAE-4048-8582-37CCDE483461}" type="pres">
      <dgm:prSet presAssocID="{DA33B42F-B219-4933-9A29-D7C999EE92D6}" presName="sibTrans" presStyleCnt="0"/>
      <dgm:spPr/>
      <dgm:t>
        <a:bodyPr/>
        <a:lstStyle/>
        <a:p>
          <a:endParaRPr lang="en-GB"/>
        </a:p>
      </dgm:t>
    </dgm:pt>
    <dgm:pt modelId="{1AF7E0A9-CE28-4080-8C56-E943EE9CA191}" type="pres">
      <dgm:prSet presAssocID="{625DE8FC-4C3D-470E-BC51-849B4AFD2E62}" presName="node" presStyleLbl="node1" presStyleIdx="1" presStyleCnt="3" custScaleX="1002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C36E97-B15F-4F36-9832-A294BAD0135F}" type="pres">
      <dgm:prSet presAssocID="{903C61DD-F5A2-465D-AEC2-6B6EDF13BF34}" presName="sibTrans" presStyleCnt="0"/>
      <dgm:spPr/>
      <dgm:t>
        <a:bodyPr/>
        <a:lstStyle/>
        <a:p>
          <a:endParaRPr lang="en-GB"/>
        </a:p>
      </dgm:t>
    </dgm:pt>
    <dgm:pt modelId="{A079F072-6B57-46CB-A079-800D4D0D55DA}" type="pres">
      <dgm:prSet presAssocID="{800038B1-298D-4A92-9F3F-CC71678707D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F6E0518-19BE-4E08-9813-29E0A1263D5C}" type="presOf" srcId="{625DE8FC-4C3D-470E-BC51-849B4AFD2E62}" destId="{1AF7E0A9-CE28-4080-8C56-E943EE9CA191}" srcOrd="0" destOrd="0" presId="urn:microsoft.com/office/officeart/2005/8/layout/hList6"/>
    <dgm:cxn modelId="{DB7DF5C3-4926-453B-92F0-AF29B37D0765}" srcId="{625DE8FC-4C3D-470E-BC51-849B4AFD2E62}" destId="{71B47689-74D3-4640-AFE3-AA4FC0B26F82}" srcOrd="1" destOrd="0" parTransId="{8ACABE82-33BE-4355-88ED-BCFE3EB99897}" sibTransId="{1BBB6EB2-9AC4-497C-AD91-D7BA85D1B178}"/>
    <dgm:cxn modelId="{CD9CAA99-0680-4C18-9489-D6676CCA9030}" srcId="{FAAE789A-FCEF-418E-8985-56BB15357A6E}" destId="{86C9E3BF-B873-4C4F-BC15-BF2643253811}" srcOrd="1" destOrd="0" parTransId="{2D3E4B70-93E2-4785-82E6-DA3F4A4E74EF}" sibTransId="{FFE9BAEE-01D6-457C-A465-CB9B488AF142}"/>
    <dgm:cxn modelId="{C5642C3F-6CFE-4155-9596-079C90C4F9B5}" type="presOf" srcId="{B778655F-E762-4118-9913-ED72EA40D054}" destId="{B9A36179-80B0-4D27-B89E-048F0D4BEDD1}" srcOrd="0" destOrd="0" presId="urn:microsoft.com/office/officeart/2005/8/layout/hList6"/>
    <dgm:cxn modelId="{776A60A7-D4D9-4341-BAB1-5BECC2DF0F61}" srcId="{FAAE789A-FCEF-418E-8985-56BB15357A6E}" destId="{25DEDEA8-AEDC-4C97-9B94-7489957CC4DF}" srcOrd="3" destOrd="0" parTransId="{D364A5A7-869A-447C-9421-0022DEDDF8E1}" sibTransId="{DAD88FAD-76AB-45AD-A519-568861705C12}"/>
    <dgm:cxn modelId="{566E626A-50B8-4DEC-A064-2CE14D97A6C4}" srcId="{625DE8FC-4C3D-470E-BC51-849B4AFD2E62}" destId="{1BF0B477-D242-459E-8A8E-8F7075242972}" srcOrd="2" destOrd="0" parTransId="{F8FCA121-3B72-404F-9BD8-169D3935CE1B}" sibTransId="{7E4B3384-488A-4CAE-8BBA-AD5015ED0691}"/>
    <dgm:cxn modelId="{D199B83B-E060-4D1E-A048-9AB5EB6B328A}" srcId="{FAAE789A-FCEF-418E-8985-56BB15357A6E}" destId="{1ED7AECD-4639-4628-A5B2-CCECAEA7F982}" srcOrd="2" destOrd="0" parTransId="{63A9B6D2-3F72-4048-ADE8-0F5C47476E00}" sibTransId="{721DE1D5-9262-42A0-B991-50016415B1E8}"/>
    <dgm:cxn modelId="{8431B74A-2703-4A92-AFDD-176D939E5B30}" srcId="{B778655F-E762-4118-9913-ED72EA40D054}" destId="{800038B1-298D-4A92-9F3F-CC71678707DC}" srcOrd="2" destOrd="0" parTransId="{2A973658-6794-409F-8E50-F9DD5EE4D7F7}" sibTransId="{BCB0066B-E149-4938-A4E1-35AEB4ED1BDD}"/>
    <dgm:cxn modelId="{658826DF-703E-4C6B-9D01-7C2C921C0583}" srcId="{800038B1-298D-4A92-9F3F-CC71678707DC}" destId="{48C6ABD1-E52A-4C82-8AAD-41D3349D004F}" srcOrd="0" destOrd="0" parTransId="{6FC19A75-1FC7-4506-9607-97021C557F80}" sibTransId="{F28E735B-36AF-46EA-938F-E64D68EB841C}"/>
    <dgm:cxn modelId="{498D9AD3-3D1C-4FD2-9B3A-8BBBEFD9C815}" srcId="{B778655F-E762-4118-9913-ED72EA40D054}" destId="{FAAE789A-FCEF-418E-8985-56BB15357A6E}" srcOrd="0" destOrd="0" parTransId="{81D8490B-B266-4B8D-9AD9-F6282D0BFDFD}" sibTransId="{DA33B42F-B219-4933-9A29-D7C999EE92D6}"/>
    <dgm:cxn modelId="{2119805A-B751-44E1-A104-AE208F1C4948}" type="presOf" srcId="{A473829C-0DAE-46CE-9A2E-65282497829B}" destId="{A079F072-6B57-46CB-A079-800D4D0D55DA}" srcOrd="0" destOrd="2" presId="urn:microsoft.com/office/officeart/2005/8/layout/hList6"/>
    <dgm:cxn modelId="{E858FFDF-91DC-4AF9-9D96-F3E9937AC512}" type="presOf" srcId="{FAAE789A-FCEF-418E-8985-56BB15357A6E}" destId="{04EB870E-07DC-4365-AD20-49FFFE78F8BA}" srcOrd="0" destOrd="0" presId="urn:microsoft.com/office/officeart/2005/8/layout/hList6"/>
    <dgm:cxn modelId="{DCC2A3D1-50A4-4E34-B79E-B542B50252D2}" srcId="{FAAE789A-FCEF-418E-8985-56BB15357A6E}" destId="{9C8A768F-523C-4C61-A348-61F916BBAA4A}" srcOrd="0" destOrd="0" parTransId="{5871274B-E8C0-4395-BE51-EF2D16D6CC40}" sibTransId="{529FC4BF-1F8E-46DC-93AC-B48A7ADA4F6C}"/>
    <dgm:cxn modelId="{D5685897-9799-4D92-AE73-8F8BEBDED37C}" type="presOf" srcId="{1ED7AECD-4639-4628-A5B2-CCECAEA7F982}" destId="{04EB870E-07DC-4365-AD20-49FFFE78F8BA}" srcOrd="0" destOrd="3" presId="urn:microsoft.com/office/officeart/2005/8/layout/hList6"/>
    <dgm:cxn modelId="{2A46D750-B2C5-4103-BD39-3A2ED10EF8C0}" type="presOf" srcId="{DD8BEB58-9D63-44A3-B99F-65065670F32A}" destId="{A079F072-6B57-46CB-A079-800D4D0D55DA}" srcOrd="0" destOrd="3" presId="urn:microsoft.com/office/officeart/2005/8/layout/hList6"/>
    <dgm:cxn modelId="{DDF0C949-C800-4F5E-9F11-C0A9D827A300}" type="presOf" srcId="{1BF0B477-D242-459E-8A8E-8F7075242972}" destId="{1AF7E0A9-CE28-4080-8C56-E943EE9CA191}" srcOrd="0" destOrd="3" presId="urn:microsoft.com/office/officeart/2005/8/layout/hList6"/>
    <dgm:cxn modelId="{B4DEDA99-C7BF-4B30-81F2-D888A01457EB}" type="presOf" srcId="{800038B1-298D-4A92-9F3F-CC71678707DC}" destId="{A079F072-6B57-46CB-A079-800D4D0D55DA}" srcOrd="0" destOrd="0" presId="urn:microsoft.com/office/officeart/2005/8/layout/hList6"/>
    <dgm:cxn modelId="{5AC02A3D-34A2-45A2-88B2-02B6F56D094D}" type="presOf" srcId="{48C6ABD1-E52A-4C82-8AAD-41D3349D004F}" destId="{A079F072-6B57-46CB-A079-800D4D0D55DA}" srcOrd="0" destOrd="1" presId="urn:microsoft.com/office/officeart/2005/8/layout/hList6"/>
    <dgm:cxn modelId="{C3D0FA5D-E418-4288-A9C9-3286CBB3D710}" srcId="{625DE8FC-4C3D-470E-BC51-849B4AFD2E62}" destId="{0CD2267B-9379-444D-92B2-D4C17FBA9A13}" srcOrd="0" destOrd="0" parTransId="{EC4892CE-BA90-42F9-86A8-4EA8480BED03}" sibTransId="{61D5744A-27EB-4FCB-A092-00067B56C528}"/>
    <dgm:cxn modelId="{C6D46F28-F8CE-432D-9FF0-0892707840F1}" srcId="{800038B1-298D-4A92-9F3F-CC71678707DC}" destId="{DD8BEB58-9D63-44A3-B99F-65065670F32A}" srcOrd="2" destOrd="0" parTransId="{B933280D-89FB-45BF-B570-60FE36D20AEA}" sibTransId="{F9A0FFD3-8E8C-49D7-80B9-EDB2B246C066}"/>
    <dgm:cxn modelId="{3D0A16B2-37C2-44AD-BB04-C9BE9A1709B5}" type="presOf" srcId="{86C9E3BF-B873-4C4F-BC15-BF2643253811}" destId="{04EB870E-07DC-4365-AD20-49FFFE78F8BA}" srcOrd="0" destOrd="2" presId="urn:microsoft.com/office/officeart/2005/8/layout/hList6"/>
    <dgm:cxn modelId="{B99CEA43-64AA-48AD-A9C3-061C4399330F}" type="presOf" srcId="{25DEDEA8-AEDC-4C97-9B94-7489957CC4DF}" destId="{04EB870E-07DC-4365-AD20-49FFFE78F8BA}" srcOrd="0" destOrd="4" presId="urn:microsoft.com/office/officeart/2005/8/layout/hList6"/>
    <dgm:cxn modelId="{901B7D51-967B-4BCD-A953-1425F5287EAE}" type="presOf" srcId="{71B47689-74D3-4640-AFE3-AA4FC0B26F82}" destId="{1AF7E0A9-CE28-4080-8C56-E943EE9CA191}" srcOrd="0" destOrd="2" presId="urn:microsoft.com/office/officeart/2005/8/layout/hList6"/>
    <dgm:cxn modelId="{02E672B3-B874-4AC9-B780-8E2FFA06E92D}" type="presOf" srcId="{9C8A768F-523C-4C61-A348-61F916BBAA4A}" destId="{04EB870E-07DC-4365-AD20-49FFFE78F8BA}" srcOrd="0" destOrd="1" presId="urn:microsoft.com/office/officeart/2005/8/layout/hList6"/>
    <dgm:cxn modelId="{27878098-51E0-4EF6-A4C5-C2B6C097E690}" srcId="{B778655F-E762-4118-9913-ED72EA40D054}" destId="{625DE8FC-4C3D-470E-BC51-849B4AFD2E62}" srcOrd="1" destOrd="0" parTransId="{837B8B81-8B7F-4D17-886A-0C7550507592}" sibTransId="{903C61DD-F5A2-465D-AEC2-6B6EDF13BF34}"/>
    <dgm:cxn modelId="{168836A8-5550-49F8-B696-6D09C9DA4F6C}" srcId="{800038B1-298D-4A92-9F3F-CC71678707DC}" destId="{A473829C-0DAE-46CE-9A2E-65282497829B}" srcOrd="1" destOrd="0" parTransId="{F1D22A16-39BD-46BF-85E7-EEFD9FA56964}" sibTransId="{E3B4945E-E8D7-40D2-A26B-5875D5E2DA45}"/>
    <dgm:cxn modelId="{8D65DBAB-26A8-45EA-97F6-04CC3DFA2FBA}" type="presOf" srcId="{0CD2267B-9379-444D-92B2-D4C17FBA9A13}" destId="{1AF7E0A9-CE28-4080-8C56-E943EE9CA191}" srcOrd="0" destOrd="1" presId="urn:microsoft.com/office/officeart/2005/8/layout/hList6"/>
    <dgm:cxn modelId="{8E8E3BE2-6A1A-4891-888C-0BBC08EAB02A}" type="presParOf" srcId="{B9A36179-80B0-4D27-B89E-048F0D4BEDD1}" destId="{04EB870E-07DC-4365-AD20-49FFFE78F8BA}" srcOrd="0" destOrd="0" presId="urn:microsoft.com/office/officeart/2005/8/layout/hList6"/>
    <dgm:cxn modelId="{AB31F126-0308-4A56-94D4-F18BDC42DB4E}" type="presParOf" srcId="{B9A36179-80B0-4D27-B89E-048F0D4BEDD1}" destId="{5C644B6C-FBAE-4048-8582-37CCDE483461}" srcOrd="1" destOrd="0" presId="urn:microsoft.com/office/officeart/2005/8/layout/hList6"/>
    <dgm:cxn modelId="{331D79D0-2F52-43A9-970B-F995A1D4D2F3}" type="presParOf" srcId="{B9A36179-80B0-4D27-B89E-048F0D4BEDD1}" destId="{1AF7E0A9-CE28-4080-8C56-E943EE9CA191}" srcOrd="2" destOrd="0" presId="urn:microsoft.com/office/officeart/2005/8/layout/hList6"/>
    <dgm:cxn modelId="{3052E4B5-BD98-46BF-A1CE-81591CFC9970}" type="presParOf" srcId="{B9A36179-80B0-4D27-B89E-048F0D4BEDD1}" destId="{48C36E97-B15F-4F36-9832-A294BAD0135F}" srcOrd="3" destOrd="0" presId="urn:microsoft.com/office/officeart/2005/8/layout/hList6"/>
    <dgm:cxn modelId="{C50A03F8-0683-435D-9F65-5A1BA194DE0A}" type="presParOf" srcId="{B9A36179-80B0-4D27-B89E-048F0D4BEDD1}" destId="{A079F072-6B57-46CB-A079-800D4D0D55D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C7328D-B5FA-4CC5-84F5-4E6C7CE2128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10498D9-F1E1-4CA2-95C4-64341015F331}">
      <dgm:prSet/>
      <dgm:spPr/>
      <dgm:t>
        <a:bodyPr/>
        <a:lstStyle/>
        <a:p>
          <a:pPr rtl="0"/>
          <a:r>
            <a:rPr lang="en-GB" dirty="0" smtClean="0"/>
            <a:t>Infrastructure charging</a:t>
          </a:r>
          <a:endParaRPr lang="en-GB" dirty="0"/>
        </a:p>
      </dgm:t>
    </dgm:pt>
    <dgm:pt modelId="{00D2CC56-A3F3-46FB-ACDC-3EB7A452191C}" type="parTrans" cxnId="{6EABBDA9-F66F-4A0C-A7D1-F7FC2A5782EC}">
      <dgm:prSet/>
      <dgm:spPr/>
      <dgm:t>
        <a:bodyPr/>
        <a:lstStyle/>
        <a:p>
          <a:endParaRPr lang="en-GB"/>
        </a:p>
      </dgm:t>
    </dgm:pt>
    <dgm:pt modelId="{35AF180D-909C-4FC2-A267-95F8D44C19B2}" type="sibTrans" cxnId="{6EABBDA9-F66F-4A0C-A7D1-F7FC2A5782EC}">
      <dgm:prSet/>
      <dgm:spPr/>
      <dgm:t>
        <a:bodyPr/>
        <a:lstStyle/>
        <a:p>
          <a:endParaRPr lang="en-GB"/>
        </a:p>
      </dgm:t>
    </dgm:pt>
    <dgm:pt modelId="{D60BD577-2EF5-4429-B90D-B8B655A3190A}">
      <dgm:prSet/>
      <dgm:spPr/>
      <dgm:t>
        <a:bodyPr/>
        <a:lstStyle/>
        <a:p>
          <a:pPr rtl="0"/>
          <a:r>
            <a:rPr lang="fr-BE" dirty="0" err="1" smtClean="0"/>
            <a:t>Prices</a:t>
          </a:r>
          <a:endParaRPr lang="en-GB" dirty="0"/>
        </a:p>
      </dgm:t>
    </dgm:pt>
    <dgm:pt modelId="{1F56EC4C-9444-4056-A52E-B50CD59FFC88}" type="parTrans" cxnId="{2F023D6B-83E6-4937-8AD0-A21B8E6398F5}">
      <dgm:prSet/>
      <dgm:spPr/>
      <dgm:t>
        <a:bodyPr/>
        <a:lstStyle/>
        <a:p>
          <a:endParaRPr lang="en-GB"/>
        </a:p>
      </dgm:t>
    </dgm:pt>
    <dgm:pt modelId="{C36592C2-3B9A-49FE-B238-690F0767E462}" type="sibTrans" cxnId="{2F023D6B-83E6-4937-8AD0-A21B8E6398F5}">
      <dgm:prSet/>
      <dgm:spPr/>
      <dgm:t>
        <a:bodyPr/>
        <a:lstStyle/>
        <a:p>
          <a:endParaRPr lang="en-GB"/>
        </a:p>
      </dgm:t>
    </dgm:pt>
    <dgm:pt modelId="{290177F4-E2DA-42CE-9963-C2FB66679AA9}">
      <dgm:prSet/>
      <dgm:spPr/>
      <dgm:t>
        <a:bodyPr/>
        <a:lstStyle/>
        <a:p>
          <a:pPr rtl="0"/>
          <a:r>
            <a:rPr lang="en-GB" dirty="0" smtClean="0"/>
            <a:t>Degree of market opening</a:t>
          </a:r>
          <a:endParaRPr lang="en-GB" dirty="0"/>
        </a:p>
      </dgm:t>
    </dgm:pt>
    <dgm:pt modelId="{49ED1B22-B044-4662-BCF1-AC4217D9EE3A}" type="parTrans" cxnId="{58199A36-B831-47F4-AF1F-C58267DD46F7}">
      <dgm:prSet/>
      <dgm:spPr/>
      <dgm:t>
        <a:bodyPr/>
        <a:lstStyle/>
        <a:p>
          <a:endParaRPr lang="en-GB"/>
        </a:p>
      </dgm:t>
    </dgm:pt>
    <dgm:pt modelId="{4FC9C841-7956-4676-AB23-4027EEF66B46}" type="sibTrans" cxnId="{58199A36-B831-47F4-AF1F-C58267DD46F7}">
      <dgm:prSet/>
      <dgm:spPr/>
      <dgm:t>
        <a:bodyPr/>
        <a:lstStyle/>
        <a:p>
          <a:endParaRPr lang="en-GB"/>
        </a:p>
      </dgm:t>
    </dgm:pt>
    <dgm:pt modelId="{AB975F48-038E-4A60-B2E8-613116230BFA}">
      <dgm:prSet/>
      <dgm:spPr/>
      <dgm:t>
        <a:bodyPr/>
        <a:lstStyle/>
        <a:p>
          <a:pPr rtl="0"/>
          <a:r>
            <a:rPr lang="en-GB" dirty="0" smtClean="0"/>
            <a:t>Capacity allocation</a:t>
          </a:r>
          <a:endParaRPr lang="en-GB" dirty="0"/>
        </a:p>
      </dgm:t>
    </dgm:pt>
    <dgm:pt modelId="{2209C811-442E-4C5C-80FB-44F545CB1820}" type="parTrans" cxnId="{1E2C3148-14E2-4A08-9444-10F2804BF9B3}">
      <dgm:prSet/>
      <dgm:spPr/>
      <dgm:t>
        <a:bodyPr/>
        <a:lstStyle/>
        <a:p>
          <a:endParaRPr lang="en-GB"/>
        </a:p>
      </dgm:t>
    </dgm:pt>
    <dgm:pt modelId="{939193A2-3D14-4896-B46F-8D0D0E755084}" type="sibTrans" cxnId="{1E2C3148-14E2-4A08-9444-10F2804BF9B3}">
      <dgm:prSet/>
      <dgm:spPr/>
      <dgm:t>
        <a:bodyPr/>
        <a:lstStyle/>
        <a:p>
          <a:endParaRPr lang="en-GB"/>
        </a:p>
      </dgm:t>
    </dgm:pt>
    <dgm:pt modelId="{8BCA68E5-3188-47D6-9017-35D6BE69AB2C}">
      <dgm:prSet/>
      <dgm:spPr/>
      <dgm:t>
        <a:bodyPr/>
        <a:lstStyle/>
        <a:p>
          <a:r>
            <a:rPr lang="en-GB" dirty="0" smtClean="0"/>
            <a:t>Quality of rail services</a:t>
          </a:r>
          <a:endParaRPr lang="en-GB" dirty="0"/>
        </a:p>
      </dgm:t>
    </dgm:pt>
    <dgm:pt modelId="{D10E8D3B-B957-4BB9-9960-A97E1F51A3DC}" type="parTrans" cxnId="{8508BF3B-01D1-45D3-BC58-3697CC20429C}">
      <dgm:prSet/>
      <dgm:spPr/>
      <dgm:t>
        <a:bodyPr/>
        <a:lstStyle/>
        <a:p>
          <a:endParaRPr lang="en-GB"/>
        </a:p>
      </dgm:t>
    </dgm:pt>
    <dgm:pt modelId="{632B6D63-C5A7-4D9A-9DFC-94434F0E1F07}" type="sibTrans" cxnId="{8508BF3B-01D1-45D3-BC58-3697CC20429C}">
      <dgm:prSet/>
      <dgm:spPr/>
      <dgm:t>
        <a:bodyPr/>
        <a:lstStyle/>
        <a:p>
          <a:endParaRPr lang="en-GB"/>
        </a:p>
      </dgm:t>
    </dgm:pt>
    <dgm:pt modelId="{70B1464A-3892-4306-9053-FB4D56349512}">
      <dgm:prSet/>
      <dgm:spPr/>
      <dgm:t>
        <a:bodyPr/>
        <a:lstStyle/>
        <a:p>
          <a:r>
            <a:rPr lang="en-GB" dirty="0" smtClean="0"/>
            <a:t>licensing</a:t>
          </a:r>
          <a:endParaRPr lang="en-GB" dirty="0"/>
        </a:p>
      </dgm:t>
    </dgm:pt>
    <dgm:pt modelId="{B2F1062B-53F4-4A45-B605-CAC295223C91}" type="parTrans" cxnId="{F5D8C2DB-F5DC-435B-8758-F9F72627B5ED}">
      <dgm:prSet/>
      <dgm:spPr/>
      <dgm:t>
        <a:bodyPr/>
        <a:lstStyle/>
        <a:p>
          <a:endParaRPr lang="en-GB"/>
        </a:p>
      </dgm:t>
    </dgm:pt>
    <dgm:pt modelId="{4D3558B1-6829-4EAF-B97E-195D6DD557F7}" type="sibTrans" cxnId="{F5D8C2DB-F5DC-435B-8758-F9F72627B5ED}">
      <dgm:prSet/>
      <dgm:spPr/>
      <dgm:t>
        <a:bodyPr/>
        <a:lstStyle/>
        <a:p>
          <a:endParaRPr lang="en-GB"/>
        </a:p>
      </dgm:t>
    </dgm:pt>
    <dgm:pt modelId="{52960E95-A08D-4D60-9482-F4BDDFB81AF9}">
      <dgm:prSet/>
      <dgm:spPr/>
      <dgm:t>
        <a:bodyPr/>
        <a:lstStyle/>
        <a:p>
          <a:r>
            <a:rPr lang="en-GB" dirty="0" smtClean="0"/>
            <a:t>Infrastructure investments</a:t>
          </a:r>
          <a:endParaRPr lang="en-GB" dirty="0"/>
        </a:p>
      </dgm:t>
    </dgm:pt>
    <dgm:pt modelId="{9D85971D-5971-4DB0-9448-F3B20152720D}" type="parTrans" cxnId="{873C6604-66E9-4924-B390-6CF931C624EB}">
      <dgm:prSet/>
      <dgm:spPr/>
      <dgm:t>
        <a:bodyPr/>
        <a:lstStyle/>
        <a:p>
          <a:endParaRPr lang="en-GB"/>
        </a:p>
      </dgm:t>
    </dgm:pt>
    <dgm:pt modelId="{2E88D5C9-84A9-400C-BE9A-99032CB3E7C2}" type="sibTrans" cxnId="{873C6604-66E9-4924-B390-6CF931C624EB}">
      <dgm:prSet/>
      <dgm:spPr/>
      <dgm:t>
        <a:bodyPr/>
        <a:lstStyle/>
        <a:p>
          <a:endParaRPr lang="en-GB"/>
        </a:p>
      </dgm:t>
    </dgm:pt>
    <dgm:pt modelId="{0707B6BD-7CFB-44FC-BCBC-D877012777B9}">
      <dgm:prSet/>
      <dgm:spPr/>
      <dgm:t>
        <a:bodyPr/>
        <a:lstStyle/>
        <a:p>
          <a:r>
            <a:rPr lang="en-GB" dirty="0" smtClean="0"/>
            <a:t>Public service contracts</a:t>
          </a:r>
          <a:endParaRPr lang="en-GB" dirty="0"/>
        </a:p>
      </dgm:t>
    </dgm:pt>
    <dgm:pt modelId="{9DC10D0E-8349-44A8-8E3D-5430B950AC1F}" type="parTrans" cxnId="{2780E7C7-8A59-42CB-AA3C-1223FE3A75DE}">
      <dgm:prSet/>
      <dgm:spPr/>
      <dgm:t>
        <a:bodyPr/>
        <a:lstStyle/>
        <a:p>
          <a:endParaRPr lang="en-GB"/>
        </a:p>
      </dgm:t>
    </dgm:pt>
    <dgm:pt modelId="{5FED2BE7-10CE-430F-863E-0D7C69A1A67A}" type="sibTrans" cxnId="{2780E7C7-8A59-42CB-AA3C-1223FE3A75DE}">
      <dgm:prSet/>
      <dgm:spPr/>
      <dgm:t>
        <a:bodyPr/>
        <a:lstStyle/>
        <a:p>
          <a:endParaRPr lang="en-GB"/>
        </a:p>
      </dgm:t>
    </dgm:pt>
    <dgm:pt modelId="{A2394075-1996-412C-BB2A-331D5EF6BB39}">
      <dgm:prSet/>
      <dgm:spPr/>
      <dgm:t>
        <a:bodyPr/>
        <a:lstStyle/>
        <a:p>
          <a:r>
            <a:rPr lang="en-GB" dirty="0" smtClean="0"/>
            <a:t>employment</a:t>
          </a:r>
          <a:endParaRPr lang="en-GB" dirty="0"/>
        </a:p>
      </dgm:t>
    </dgm:pt>
    <dgm:pt modelId="{0108DF5A-7F86-430B-A28D-58000EDBFA5E}" type="parTrans" cxnId="{AC66AF25-F605-4B34-8897-351C43ED8AF6}">
      <dgm:prSet/>
      <dgm:spPr/>
      <dgm:t>
        <a:bodyPr/>
        <a:lstStyle/>
        <a:p>
          <a:endParaRPr lang="en-GB"/>
        </a:p>
      </dgm:t>
    </dgm:pt>
    <dgm:pt modelId="{F7422111-82B6-415E-9498-D9D5B1F04F02}" type="sibTrans" cxnId="{AC66AF25-F605-4B34-8897-351C43ED8AF6}">
      <dgm:prSet/>
      <dgm:spPr/>
      <dgm:t>
        <a:bodyPr/>
        <a:lstStyle/>
        <a:p>
          <a:endParaRPr lang="en-GB"/>
        </a:p>
      </dgm:t>
    </dgm:pt>
    <dgm:pt modelId="{56536B1C-1A6D-4E6D-91BF-1BACE87A672C}">
      <dgm:prSet/>
      <dgm:spPr/>
      <dgm:t>
        <a:bodyPr/>
        <a:lstStyle/>
        <a:p>
          <a:r>
            <a:rPr lang="en-GB" dirty="0" smtClean="0"/>
            <a:t>harmonisation</a:t>
          </a:r>
          <a:endParaRPr lang="en-GB" dirty="0"/>
        </a:p>
      </dgm:t>
    </dgm:pt>
    <dgm:pt modelId="{617D734A-32CB-463B-A501-2E579EF1D7FD}" type="parTrans" cxnId="{86E09060-5FCA-4B88-8029-91917493C018}">
      <dgm:prSet/>
      <dgm:spPr/>
      <dgm:t>
        <a:bodyPr/>
        <a:lstStyle/>
        <a:p>
          <a:endParaRPr lang="en-GB"/>
        </a:p>
      </dgm:t>
    </dgm:pt>
    <dgm:pt modelId="{51AA305E-8DD8-4A92-A2FE-E74D3E622EE0}" type="sibTrans" cxnId="{86E09060-5FCA-4B88-8029-91917493C018}">
      <dgm:prSet/>
      <dgm:spPr/>
      <dgm:t>
        <a:bodyPr/>
        <a:lstStyle/>
        <a:p>
          <a:endParaRPr lang="en-GB"/>
        </a:p>
      </dgm:t>
    </dgm:pt>
    <dgm:pt modelId="{194C7FA0-6F49-44D1-AA0E-D0F29BE66A61}" type="pres">
      <dgm:prSet presAssocID="{47C7328D-B5FA-4CC5-84F5-4E6C7CE212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F6373DD-ED4A-4022-B2B1-703660AD5003}" type="pres">
      <dgm:prSet presAssocID="{410498D9-F1E1-4CA2-95C4-64341015F331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8660A3-0A69-4979-931F-61B20A84F785}" type="pres">
      <dgm:prSet presAssocID="{35AF180D-909C-4FC2-A267-95F8D44C19B2}" presName="sibTrans" presStyleCnt="0"/>
      <dgm:spPr/>
    </dgm:pt>
    <dgm:pt modelId="{92BF2F7F-21F0-4F61-B5BB-B53FF6DE3CD0}" type="pres">
      <dgm:prSet presAssocID="{D60BD577-2EF5-4429-B90D-B8B655A3190A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393C97-4676-4D0B-8254-77823D2E403F}" type="pres">
      <dgm:prSet presAssocID="{C36592C2-3B9A-49FE-B238-690F0767E462}" presName="sibTrans" presStyleCnt="0"/>
      <dgm:spPr/>
    </dgm:pt>
    <dgm:pt modelId="{98D30F01-B8F0-4CE3-8DB3-A2C998B28930}" type="pres">
      <dgm:prSet presAssocID="{290177F4-E2DA-42CE-9963-C2FB66679AA9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D78091-9BE3-4EAE-9957-363B07B8652F}" type="pres">
      <dgm:prSet presAssocID="{4FC9C841-7956-4676-AB23-4027EEF66B46}" presName="sibTrans" presStyleCnt="0"/>
      <dgm:spPr/>
    </dgm:pt>
    <dgm:pt modelId="{35C7143C-93A0-45B2-B424-53F2839F8D8D}" type="pres">
      <dgm:prSet presAssocID="{AB975F48-038E-4A60-B2E8-613116230BFA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B86A0B-B9ED-4666-9E9F-DABFB4ED4C2D}" type="pres">
      <dgm:prSet presAssocID="{939193A2-3D14-4896-B46F-8D0D0E755084}" presName="sibTrans" presStyleCnt="0"/>
      <dgm:spPr/>
    </dgm:pt>
    <dgm:pt modelId="{ED0556B3-C799-45BB-98E8-77559D6D0B09}" type="pres">
      <dgm:prSet presAssocID="{8BCA68E5-3188-47D6-9017-35D6BE69AB2C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20E589-C019-4CDC-B4BE-00EA1B858D23}" type="pres">
      <dgm:prSet presAssocID="{632B6D63-C5A7-4D9A-9DFC-94434F0E1F07}" presName="sibTrans" presStyleCnt="0"/>
      <dgm:spPr/>
    </dgm:pt>
    <dgm:pt modelId="{251232FE-8430-4F8C-96AB-1311E8D96D38}" type="pres">
      <dgm:prSet presAssocID="{70B1464A-3892-4306-9053-FB4D56349512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53EEB1-CF1E-499B-A535-5AF88B424ED7}" type="pres">
      <dgm:prSet presAssocID="{4D3558B1-6829-4EAF-B97E-195D6DD557F7}" presName="sibTrans" presStyleCnt="0"/>
      <dgm:spPr/>
    </dgm:pt>
    <dgm:pt modelId="{092062D9-3051-474D-9D74-6C8AA420ACA0}" type="pres">
      <dgm:prSet presAssocID="{52960E95-A08D-4D60-9482-F4BDDFB81AF9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0396D3-273B-499C-B195-F8B5985EADED}" type="pres">
      <dgm:prSet presAssocID="{2E88D5C9-84A9-400C-BE9A-99032CB3E7C2}" presName="sibTrans" presStyleCnt="0"/>
      <dgm:spPr/>
    </dgm:pt>
    <dgm:pt modelId="{5E3F71DE-423C-4535-9730-89A7A1BCBF7E}" type="pres">
      <dgm:prSet presAssocID="{0707B6BD-7CFB-44FC-BCBC-D877012777B9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04BAF8-0B1B-4775-8B5E-61217BE10835}" type="pres">
      <dgm:prSet presAssocID="{5FED2BE7-10CE-430F-863E-0D7C69A1A67A}" presName="sibTrans" presStyleCnt="0"/>
      <dgm:spPr/>
    </dgm:pt>
    <dgm:pt modelId="{F0661FF6-782B-471F-8F7F-009AF9D8F9D1}" type="pres">
      <dgm:prSet presAssocID="{A2394075-1996-412C-BB2A-331D5EF6BB39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8992F2-DE3A-48EA-9238-FE0CCA4133A2}" type="pres">
      <dgm:prSet presAssocID="{F7422111-82B6-415E-9498-D9D5B1F04F02}" presName="sibTrans" presStyleCnt="0"/>
      <dgm:spPr/>
    </dgm:pt>
    <dgm:pt modelId="{94CD894D-A299-47E9-9385-67875B4851C9}" type="pres">
      <dgm:prSet presAssocID="{56536B1C-1A6D-4E6D-91BF-1BACE87A672C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FF2345B-6FBE-436E-B09C-A6201B50AA80}" type="presOf" srcId="{AB975F48-038E-4A60-B2E8-613116230BFA}" destId="{35C7143C-93A0-45B2-B424-53F2839F8D8D}" srcOrd="0" destOrd="0" presId="urn:microsoft.com/office/officeart/2005/8/layout/default"/>
    <dgm:cxn modelId="{F5D8C2DB-F5DC-435B-8758-F9F72627B5ED}" srcId="{47C7328D-B5FA-4CC5-84F5-4E6C7CE2128A}" destId="{70B1464A-3892-4306-9053-FB4D56349512}" srcOrd="5" destOrd="0" parTransId="{B2F1062B-53F4-4A45-B605-CAC295223C91}" sibTransId="{4D3558B1-6829-4EAF-B97E-195D6DD557F7}"/>
    <dgm:cxn modelId="{2780E7C7-8A59-42CB-AA3C-1223FE3A75DE}" srcId="{47C7328D-B5FA-4CC5-84F5-4E6C7CE2128A}" destId="{0707B6BD-7CFB-44FC-BCBC-D877012777B9}" srcOrd="7" destOrd="0" parTransId="{9DC10D0E-8349-44A8-8E3D-5430B950AC1F}" sibTransId="{5FED2BE7-10CE-430F-863E-0D7C69A1A67A}"/>
    <dgm:cxn modelId="{F93C62C6-29CB-4A9C-9D49-1F5A56CBF0AA}" type="presOf" srcId="{A2394075-1996-412C-BB2A-331D5EF6BB39}" destId="{F0661FF6-782B-471F-8F7F-009AF9D8F9D1}" srcOrd="0" destOrd="0" presId="urn:microsoft.com/office/officeart/2005/8/layout/default"/>
    <dgm:cxn modelId="{0B142719-409F-41E7-9C5C-BFAA83C4C56B}" type="presOf" srcId="{8BCA68E5-3188-47D6-9017-35D6BE69AB2C}" destId="{ED0556B3-C799-45BB-98E8-77559D6D0B09}" srcOrd="0" destOrd="0" presId="urn:microsoft.com/office/officeart/2005/8/layout/default"/>
    <dgm:cxn modelId="{AC66AF25-F605-4B34-8897-351C43ED8AF6}" srcId="{47C7328D-B5FA-4CC5-84F5-4E6C7CE2128A}" destId="{A2394075-1996-412C-BB2A-331D5EF6BB39}" srcOrd="8" destOrd="0" parTransId="{0108DF5A-7F86-430B-A28D-58000EDBFA5E}" sibTransId="{F7422111-82B6-415E-9498-D9D5B1F04F02}"/>
    <dgm:cxn modelId="{58199A36-B831-47F4-AF1F-C58267DD46F7}" srcId="{47C7328D-B5FA-4CC5-84F5-4E6C7CE2128A}" destId="{290177F4-E2DA-42CE-9963-C2FB66679AA9}" srcOrd="2" destOrd="0" parTransId="{49ED1B22-B044-4662-BCF1-AC4217D9EE3A}" sibTransId="{4FC9C841-7956-4676-AB23-4027EEF66B46}"/>
    <dgm:cxn modelId="{C0F3F554-6134-422A-AA83-F25B7348C197}" type="presOf" srcId="{D60BD577-2EF5-4429-B90D-B8B655A3190A}" destId="{92BF2F7F-21F0-4F61-B5BB-B53FF6DE3CD0}" srcOrd="0" destOrd="0" presId="urn:microsoft.com/office/officeart/2005/8/layout/default"/>
    <dgm:cxn modelId="{3DC1A48F-B79D-41B7-9480-C857ADEF5817}" type="presOf" srcId="{70B1464A-3892-4306-9053-FB4D56349512}" destId="{251232FE-8430-4F8C-96AB-1311E8D96D38}" srcOrd="0" destOrd="0" presId="urn:microsoft.com/office/officeart/2005/8/layout/default"/>
    <dgm:cxn modelId="{1E2C3148-14E2-4A08-9444-10F2804BF9B3}" srcId="{47C7328D-B5FA-4CC5-84F5-4E6C7CE2128A}" destId="{AB975F48-038E-4A60-B2E8-613116230BFA}" srcOrd="3" destOrd="0" parTransId="{2209C811-442E-4C5C-80FB-44F545CB1820}" sibTransId="{939193A2-3D14-4896-B46F-8D0D0E755084}"/>
    <dgm:cxn modelId="{6EABBDA9-F66F-4A0C-A7D1-F7FC2A5782EC}" srcId="{47C7328D-B5FA-4CC5-84F5-4E6C7CE2128A}" destId="{410498D9-F1E1-4CA2-95C4-64341015F331}" srcOrd="0" destOrd="0" parTransId="{00D2CC56-A3F3-46FB-ACDC-3EB7A452191C}" sibTransId="{35AF180D-909C-4FC2-A267-95F8D44C19B2}"/>
    <dgm:cxn modelId="{21015B99-912A-465F-A5C1-1F85E6153A21}" type="presOf" srcId="{52960E95-A08D-4D60-9482-F4BDDFB81AF9}" destId="{092062D9-3051-474D-9D74-6C8AA420ACA0}" srcOrd="0" destOrd="0" presId="urn:microsoft.com/office/officeart/2005/8/layout/default"/>
    <dgm:cxn modelId="{8508BF3B-01D1-45D3-BC58-3697CC20429C}" srcId="{47C7328D-B5FA-4CC5-84F5-4E6C7CE2128A}" destId="{8BCA68E5-3188-47D6-9017-35D6BE69AB2C}" srcOrd="4" destOrd="0" parTransId="{D10E8D3B-B957-4BB9-9960-A97E1F51A3DC}" sibTransId="{632B6D63-C5A7-4D9A-9DFC-94434F0E1F07}"/>
    <dgm:cxn modelId="{86E09060-5FCA-4B88-8029-91917493C018}" srcId="{47C7328D-B5FA-4CC5-84F5-4E6C7CE2128A}" destId="{56536B1C-1A6D-4E6D-91BF-1BACE87A672C}" srcOrd="9" destOrd="0" parTransId="{617D734A-32CB-463B-A501-2E579EF1D7FD}" sibTransId="{51AA305E-8DD8-4A92-A2FE-E74D3E622EE0}"/>
    <dgm:cxn modelId="{BF2EC59C-69CA-4920-9C20-E4360BD7AFF0}" type="presOf" srcId="{290177F4-E2DA-42CE-9963-C2FB66679AA9}" destId="{98D30F01-B8F0-4CE3-8DB3-A2C998B28930}" srcOrd="0" destOrd="0" presId="urn:microsoft.com/office/officeart/2005/8/layout/default"/>
    <dgm:cxn modelId="{F2C5ACA0-7484-4B06-B641-7990BC2BE538}" type="presOf" srcId="{47C7328D-B5FA-4CC5-84F5-4E6C7CE2128A}" destId="{194C7FA0-6F49-44D1-AA0E-D0F29BE66A61}" srcOrd="0" destOrd="0" presId="urn:microsoft.com/office/officeart/2005/8/layout/default"/>
    <dgm:cxn modelId="{2F023D6B-83E6-4937-8AD0-A21B8E6398F5}" srcId="{47C7328D-B5FA-4CC5-84F5-4E6C7CE2128A}" destId="{D60BD577-2EF5-4429-B90D-B8B655A3190A}" srcOrd="1" destOrd="0" parTransId="{1F56EC4C-9444-4056-A52E-B50CD59FFC88}" sibTransId="{C36592C2-3B9A-49FE-B238-690F0767E462}"/>
    <dgm:cxn modelId="{873C6604-66E9-4924-B390-6CF931C624EB}" srcId="{47C7328D-B5FA-4CC5-84F5-4E6C7CE2128A}" destId="{52960E95-A08D-4D60-9482-F4BDDFB81AF9}" srcOrd="6" destOrd="0" parTransId="{9D85971D-5971-4DB0-9448-F3B20152720D}" sibTransId="{2E88D5C9-84A9-400C-BE9A-99032CB3E7C2}"/>
    <dgm:cxn modelId="{56230E40-65F2-477D-96C2-3C31E24681F3}" type="presOf" srcId="{0707B6BD-7CFB-44FC-BCBC-D877012777B9}" destId="{5E3F71DE-423C-4535-9730-89A7A1BCBF7E}" srcOrd="0" destOrd="0" presId="urn:microsoft.com/office/officeart/2005/8/layout/default"/>
    <dgm:cxn modelId="{B29D4DC7-A4AF-41EF-A40A-034260A85E7F}" type="presOf" srcId="{56536B1C-1A6D-4E6D-91BF-1BACE87A672C}" destId="{94CD894D-A299-47E9-9385-67875B4851C9}" srcOrd="0" destOrd="0" presId="urn:microsoft.com/office/officeart/2005/8/layout/default"/>
    <dgm:cxn modelId="{359FD34F-ABA7-4310-9D70-DF58D5934132}" type="presOf" srcId="{410498D9-F1E1-4CA2-95C4-64341015F331}" destId="{EF6373DD-ED4A-4022-B2B1-703660AD5003}" srcOrd="0" destOrd="0" presId="urn:microsoft.com/office/officeart/2005/8/layout/default"/>
    <dgm:cxn modelId="{2304DAF8-80DE-4B2E-8080-BF76492CC0BD}" type="presParOf" srcId="{194C7FA0-6F49-44D1-AA0E-D0F29BE66A61}" destId="{EF6373DD-ED4A-4022-B2B1-703660AD5003}" srcOrd="0" destOrd="0" presId="urn:microsoft.com/office/officeart/2005/8/layout/default"/>
    <dgm:cxn modelId="{D5F369BD-6879-41A8-8675-7339A642F48A}" type="presParOf" srcId="{194C7FA0-6F49-44D1-AA0E-D0F29BE66A61}" destId="{D98660A3-0A69-4979-931F-61B20A84F785}" srcOrd="1" destOrd="0" presId="urn:microsoft.com/office/officeart/2005/8/layout/default"/>
    <dgm:cxn modelId="{C5AD9984-1C97-4B25-9AD8-890CA7BE64E8}" type="presParOf" srcId="{194C7FA0-6F49-44D1-AA0E-D0F29BE66A61}" destId="{92BF2F7F-21F0-4F61-B5BB-B53FF6DE3CD0}" srcOrd="2" destOrd="0" presId="urn:microsoft.com/office/officeart/2005/8/layout/default"/>
    <dgm:cxn modelId="{D3DAF384-DE96-4D3B-AD60-EABC9147A5A0}" type="presParOf" srcId="{194C7FA0-6F49-44D1-AA0E-D0F29BE66A61}" destId="{9E393C97-4676-4D0B-8254-77823D2E403F}" srcOrd="3" destOrd="0" presId="urn:microsoft.com/office/officeart/2005/8/layout/default"/>
    <dgm:cxn modelId="{2FB9D43F-80B5-4A78-BBD7-B57CB9613A72}" type="presParOf" srcId="{194C7FA0-6F49-44D1-AA0E-D0F29BE66A61}" destId="{98D30F01-B8F0-4CE3-8DB3-A2C998B28930}" srcOrd="4" destOrd="0" presId="urn:microsoft.com/office/officeart/2005/8/layout/default"/>
    <dgm:cxn modelId="{002CD9EC-0D92-46BF-BFA9-9D5D7E4EA0EF}" type="presParOf" srcId="{194C7FA0-6F49-44D1-AA0E-D0F29BE66A61}" destId="{7AD78091-9BE3-4EAE-9957-363B07B8652F}" srcOrd="5" destOrd="0" presId="urn:microsoft.com/office/officeart/2005/8/layout/default"/>
    <dgm:cxn modelId="{EF79307F-6107-42E7-8F2B-54090CD89BFB}" type="presParOf" srcId="{194C7FA0-6F49-44D1-AA0E-D0F29BE66A61}" destId="{35C7143C-93A0-45B2-B424-53F2839F8D8D}" srcOrd="6" destOrd="0" presId="urn:microsoft.com/office/officeart/2005/8/layout/default"/>
    <dgm:cxn modelId="{3CFC640C-6D44-47C5-B0EF-42149AA09CA8}" type="presParOf" srcId="{194C7FA0-6F49-44D1-AA0E-D0F29BE66A61}" destId="{C6B86A0B-B9ED-4666-9E9F-DABFB4ED4C2D}" srcOrd="7" destOrd="0" presId="urn:microsoft.com/office/officeart/2005/8/layout/default"/>
    <dgm:cxn modelId="{4BAB831B-F2BB-4B54-AFBB-84E8047CA6F2}" type="presParOf" srcId="{194C7FA0-6F49-44D1-AA0E-D0F29BE66A61}" destId="{ED0556B3-C799-45BB-98E8-77559D6D0B09}" srcOrd="8" destOrd="0" presId="urn:microsoft.com/office/officeart/2005/8/layout/default"/>
    <dgm:cxn modelId="{97D6520C-8471-467A-A9D5-5E19CE69CF6F}" type="presParOf" srcId="{194C7FA0-6F49-44D1-AA0E-D0F29BE66A61}" destId="{D420E589-C019-4CDC-B4BE-00EA1B858D23}" srcOrd="9" destOrd="0" presId="urn:microsoft.com/office/officeart/2005/8/layout/default"/>
    <dgm:cxn modelId="{4CF924EB-0C0A-492C-A87D-2C721A97059B}" type="presParOf" srcId="{194C7FA0-6F49-44D1-AA0E-D0F29BE66A61}" destId="{251232FE-8430-4F8C-96AB-1311E8D96D38}" srcOrd="10" destOrd="0" presId="urn:microsoft.com/office/officeart/2005/8/layout/default"/>
    <dgm:cxn modelId="{ADA08908-F8A0-4576-8D73-4AEF0AFCD842}" type="presParOf" srcId="{194C7FA0-6F49-44D1-AA0E-D0F29BE66A61}" destId="{1C53EEB1-CF1E-499B-A535-5AF88B424ED7}" srcOrd="11" destOrd="0" presId="urn:microsoft.com/office/officeart/2005/8/layout/default"/>
    <dgm:cxn modelId="{E79E1641-BEFB-41B1-B27E-B42D7C2CA549}" type="presParOf" srcId="{194C7FA0-6F49-44D1-AA0E-D0F29BE66A61}" destId="{092062D9-3051-474D-9D74-6C8AA420ACA0}" srcOrd="12" destOrd="0" presId="urn:microsoft.com/office/officeart/2005/8/layout/default"/>
    <dgm:cxn modelId="{3E5B2FB8-7012-460B-BCDE-1FF54C34095E}" type="presParOf" srcId="{194C7FA0-6F49-44D1-AA0E-D0F29BE66A61}" destId="{730396D3-273B-499C-B195-F8B5985EADED}" srcOrd="13" destOrd="0" presId="urn:microsoft.com/office/officeart/2005/8/layout/default"/>
    <dgm:cxn modelId="{05868B9D-F169-4A8A-99D8-A3C3F00D4CFD}" type="presParOf" srcId="{194C7FA0-6F49-44D1-AA0E-D0F29BE66A61}" destId="{5E3F71DE-423C-4535-9730-89A7A1BCBF7E}" srcOrd="14" destOrd="0" presId="urn:microsoft.com/office/officeart/2005/8/layout/default"/>
    <dgm:cxn modelId="{80DE6526-92F0-4013-A88C-E1E0A098F323}" type="presParOf" srcId="{194C7FA0-6F49-44D1-AA0E-D0F29BE66A61}" destId="{2704BAF8-0B1B-4775-8B5E-61217BE10835}" srcOrd="15" destOrd="0" presId="urn:microsoft.com/office/officeart/2005/8/layout/default"/>
    <dgm:cxn modelId="{CF18F814-B731-42DC-94C8-C6AE2B555C6A}" type="presParOf" srcId="{194C7FA0-6F49-44D1-AA0E-D0F29BE66A61}" destId="{F0661FF6-782B-471F-8F7F-009AF9D8F9D1}" srcOrd="16" destOrd="0" presId="urn:microsoft.com/office/officeart/2005/8/layout/default"/>
    <dgm:cxn modelId="{2C794BF9-1031-4C96-84B5-0DEAE5535AB7}" type="presParOf" srcId="{194C7FA0-6F49-44D1-AA0E-D0F29BE66A61}" destId="{7C8992F2-DE3A-48EA-9238-FE0CCA4133A2}" srcOrd="17" destOrd="0" presId="urn:microsoft.com/office/officeart/2005/8/layout/default"/>
    <dgm:cxn modelId="{0D52904B-E90C-4D76-9041-F07702A4911B}" type="presParOf" srcId="{194C7FA0-6F49-44D1-AA0E-D0F29BE66A61}" destId="{94CD894D-A299-47E9-9385-67875B4851C9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A23C9F-5AA2-4AC3-A1BB-A39F910E94B0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F0794BD7-861E-44FF-84B8-C02947B4D459}">
      <dgm:prSet custT="1"/>
      <dgm:spPr/>
      <dgm:t>
        <a:bodyPr/>
        <a:lstStyle/>
        <a:p>
          <a:pPr rtl="0"/>
          <a:r>
            <a:rPr lang="en-GB" sz="2200" dirty="0" smtClean="0">
              <a:latin typeface="Calibri" panose="020F0502020204030204" pitchFamily="34" charset="0"/>
              <a:cs typeface="Calibri" panose="020F0502020204030204" pitchFamily="34" charset="0"/>
            </a:rPr>
            <a:t>Key component to enable competition in rail markets</a:t>
          </a:r>
          <a:endParaRPr lang="en-GB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158B3A-32BB-48AE-9159-02BBB0B4418F}" type="parTrans" cxnId="{27BC9A22-5C75-4ED0-93AC-D7420343F6F1}">
      <dgm:prSet/>
      <dgm:spPr/>
      <dgm:t>
        <a:bodyPr/>
        <a:lstStyle/>
        <a:p>
          <a:endParaRPr lang="en-GB"/>
        </a:p>
      </dgm:t>
    </dgm:pt>
    <dgm:pt modelId="{CE6DDD1C-AF30-4BCD-A826-39EFB01DB9DB}" type="sibTrans" cxnId="{27BC9A22-5C75-4ED0-93AC-D7420343F6F1}">
      <dgm:prSet/>
      <dgm:spPr/>
      <dgm:t>
        <a:bodyPr/>
        <a:lstStyle/>
        <a:p>
          <a:endParaRPr lang="en-GB"/>
        </a:p>
      </dgm:t>
    </dgm:pt>
    <dgm:pt modelId="{B5B79ACD-B720-4C86-BDC8-DEE7EBAAA48F}">
      <dgm:prSet custT="1"/>
      <dgm:spPr/>
      <dgm:t>
        <a:bodyPr/>
        <a:lstStyle/>
        <a:p>
          <a:pPr rtl="0"/>
          <a:r>
            <a:rPr lang="de-DE" sz="2200" dirty="0" smtClean="0">
              <a:latin typeface="Calibri" panose="020F0502020204030204" pitchFamily="34" charset="0"/>
              <a:cs typeface="Calibri" panose="020F0502020204030204" pitchFamily="34" charset="0"/>
            </a:rPr>
            <a:t>Service </a:t>
          </a:r>
          <a:r>
            <a:rPr lang="de-DE" sz="2200" dirty="0" err="1" smtClean="0">
              <a:latin typeface="Calibri" panose="020F0502020204030204" pitchFamily="34" charset="0"/>
              <a:cs typeface="Calibri" panose="020F0502020204030204" pitchFamily="34" charset="0"/>
            </a:rPr>
            <a:t>facilities</a:t>
          </a:r>
          <a:r>
            <a:rPr lang="de-DE" sz="2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200" dirty="0" err="1" smtClean="0">
              <a:latin typeface="Calibri" panose="020F0502020204030204" pitchFamily="34" charset="0"/>
              <a:cs typeface="Calibri" panose="020F0502020204030204" pitchFamily="34" charset="0"/>
            </a:rPr>
            <a:t>are</a:t>
          </a:r>
          <a:r>
            <a:rPr lang="de-DE" sz="2200" dirty="0" smtClean="0">
              <a:latin typeface="Calibri" panose="020F0502020204030204" pitchFamily="34" charset="0"/>
              <a:cs typeface="Calibri" panose="020F0502020204030204" pitchFamily="34" charset="0"/>
            </a:rPr>
            <a:t> essential </a:t>
          </a:r>
          <a:r>
            <a:rPr lang="de-DE" sz="2200" dirty="0" err="1" smtClean="0">
              <a:latin typeface="Calibri" panose="020F0502020204030204" pitchFamily="34" charset="0"/>
              <a:cs typeface="Calibri" panose="020F0502020204030204" pitchFamily="34" charset="0"/>
            </a:rPr>
            <a:t>for</a:t>
          </a:r>
          <a:r>
            <a:rPr lang="de-DE" sz="2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200" dirty="0" err="1" smtClean="0">
              <a:latin typeface="Calibri" panose="020F0502020204030204" pitchFamily="34" charset="0"/>
              <a:cs typeface="Calibri" panose="020F0502020204030204" pitchFamily="34" charset="0"/>
            </a:rPr>
            <a:t>the</a:t>
          </a:r>
          <a:r>
            <a:rPr lang="de-DE" sz="2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200" dirty="0" err="1" smtClean="0">
              <a:latin typeface="Calibri" panose="020F0502020204030204" pitchFamily="34" charset="0"/>
              <a:cs typeface="Calibri" panose="020F0502020204030204" pitchFamily="34" charset="0"/>
            </a:rPr>
            <a:t>operation</a:t>
          </a:r>
          <a:r>
            <a:rPr lang="de-DE" sz="2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200" dirty="0" err="1" smtClean="0">
              <a:latin typeface="Calibri" panose="020F0502020204030204" pitchFamily="34" charset="0"/>
              <a:cs typeface="Calibri" panose="020F0502020204030204" pitchFamily="34" charset="0"/>
            </a:rPr>
            <a:t>of</a:t>
          </a:r>
          <a:r>
            <a:rPr lang="de-DE" sz="2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200" dirty="0" err="1" smtClean="0">
              <a:latin typeface="Calibri" panose="020F0502020204030204" pitchFamily="34" charset="0"/>
              <a:cs typeface="Calibri" panose="020F0502020204030204" pitchFamily="34" charset="0"/>
            </a:rPr>
            <a:t>rail</a:t>
          </a:r>
          <a:r>
            <a:rPr lang="de-DE" sz="2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200" dirty="0" err="1" smtClean="0">
              <a:latin typeface="Calibri" panose="020F0502020204030204" pitchFamily="34" charset="0"/>
              <a:cs typeface="Calibri" panose="020F0502020204030204" pitchFamily="34" charset="0"/>
            </a:rPr>
            <a:t>transport</a:t>
          </a:r>
          <a:r>
            <a:rPr lang="de-DE" sz="2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200" dirty="0" err="1" smtClean="0">
              <a:latin typeface="Calibri" panose="020F0502020204030204" pitchFamily="34" charset="0"/>
              <a:cs typeface="Calibri" panose="020F0502020204030204" pitchFamily="34" charset="0"/>
            </a:rPr>
            <a:t>services</a:t>
          </a:r>
          <a:r>
            <a:rPr lang="de-DE" sz="2200" dirty="0" smtClean="0">
              <a:latin typeface="Calibri" panose="020F0502020204030204" pitchFamily="34" charset="0"/>
              <a:cs typeface="Calibri" panose="020F0502020204030204" pitchFamily="34" charset="0"/>
            </a:rPr>
            <a:t> - RUs do not </a:t>
          </a:r>
          <a:r>
            <a:rPr lang="de-DE" sz="2200" dirty="0" err="1" smtClean="0">
              <a:latin typeface="Calibri" panose="020F0502020204030204" pitchFamily="34" charset="0"/>
              <a:cs typeface="Calibri" panose="020F0502020204030204" pitchFamily="34" charset="0"/>
            </a:rPr>
            <a:t>only</a:t>
          </a:r>
          <a:r>
            <a:rPr lang="de-DE" sz="2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200" dirty="0" err="1" smtClean="0">
              <a:latin typeface="Calibri" panose="020F0502020204030204" pitchFamily="34" charset="0"/>
              <a:cs typeface="Calibri" panose="020F0502020204030204" pitchFamily="34" charset="0"/>
            </a:rPr>
            <a:t>need</a:t>
          </a:r>
          <a:r>
            <a:rPr lang="de-DE" sz="2200" dirty="0" smtClean="0">
              <a:latin typeface="Calibri" panose="020F0502020204030204" pitchFamily="34" charset="0"/>
              <a:cs typeface="Calibri" panose="020F0502020204030204" pitchFamily="34" charset="0"/>
            </a:rPr>
            <a:t> out </a:t>
          </a:r>
          <a:r>
            <a:rPr lang="de-DE" sz="2200" dirty="0" err="1" smtClean="0">
              <a:latin typeface="Calibri" panose="020F0502020204030204" pitchFamily="34" charset="0"/>
              <a:cs typeface="Calibri" panose="020F0502020204030204" pitchFamily="34" charset="0"/>
            </a:rPr>
            <a:t>track</a:t>
          </a:r>
          <a:r>
            <a:rPr lang="de-DE" sz="2200" dirty="0" smtClean="0">
              <a:latin typeface="Calibri" panose="020F0502020204030204" pitchFamily="34" charset="0"/>
              <a:cs typeface="Calibri" panose="020F0502020204030204" pitchFamily="34" charset="0"/>
            </a:rPr>
            <a:t> but also </a:t>
          </a:r>
          <a:r>
            <a:rPr lang="de-DE" sz="2200" dirty="0" err="1" smtClean="0">
              <a:latin typeface="Calibri" panose="020F0502020204030204" pitchFamily="34" charset="0"/>
              <a:cs typeface="Calibri" panose="020F0502020204030204" pitchFamily="34" charset="0"/>
            </a:rPr>
            <a:t>access</a:t>
          </a:r>
          <a:r>
            <a:rPr lang="de-DE" sz="2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200" dirty="0" err="1" smtClean="0">
              <a:latin typeface="Calibri" panose="020F0502020204030204" pitchFamily="34" charset="0"/>
              <a:cs typeface="Calibri" panose="020F0502020204030204" pitchFamily="34" charset="0"/>
            </a:rPr>
            <a:t>to</a:t>
          </a:r>
          <a:r>
            <a:rPr lang="de-DE" sz="2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200" dirty="0" err="1" smtClean="0">
              <a:latin typeface="Calibri" panose="020F0502020204030204" pitchFamily="34" charset="0"/>
              <a:cs typeface="Calibri" panose="020F0502020204030204" pitchFamily="34" charset="0"/>
            </a:rPr>
            <a:t>service</a:t>
          </a:r>
          <a:r>
            <a:rPr lang="de-DE" sz="2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200" dirty="0" err="1" smtClean="0">
              <a:latin typeface="Calibri" panose="020F0502020204030204" pitchFamily="34" charset="0"/>
              <a:cs typeface="Calibri" panose="020F0502020204030204" pitchFamily="34" charset="0"/>
            </a:rPr>
            <a:t>facilities</a:t>
          </a:r>
          <a:r>
            <a:rPr lang="de-DE" sz="2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200" dirty="0" err="1" smtClean="0">
              <a:latin typeface="Calibri" panose="020F0502020204030204" pitchFamily="34" charset="0"/>
              <a:cs typeface="Calibri" panose="020F0502020204030204" pitchFamily="34" charset="0"/>
            </a:rPr>
            <a:t>to</a:t>
          </a:r>
          <a:r>
            <a:rPr lang="de-DE" sz="2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200" dirty="0" err="1" smtClean="0">
              <a:latin typeface="Calibri" panose="020F0502020204030204" pitchFamily="34" charset="0"/>
              <a:cs typeface="Calibri" panose="020F0502020204030204" pitchFamily="34" charset="0"/>
            </a:rPr>
            <a:t>run</a:t>
          </a:r>
          <a:r>
            <a:rPr lang="de-DE" sz="2200" dirty="0" smtClean="0">
              <a:latin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de-DE" sz="2200" dirty="0" err="1" smtClean="0">
              <a:latin typeface="Calibri" panose="020F0502020204030204" pitchFamily="34" charset="0"/>
              <a:cs typeface="Calibri" panose="020F0502020204030204" pitchFamily="34" charset="0"/>
            </a:rPr>
            <a:t>train</a:t>
          </a:r>
          <a:endParaRPr lang="en-GB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DC62FD-1578-4FD7-AA54-035157EE053A}" type="parTrans" cxnId="{406D4D8F-4CC2-43B3-8116-757FB38AA38A}">
      <dgm:prSet/>
      <dgm:spPr/>
      <dgm:t>
        <a:bodyPr/>
        <a:lstStyle/>
        <a:p>
          <a:endParaRPr lang="en-GB"/>
        </a:p>
      </dgm:t>
    </dgm:pt>
    <dgm:pt modelId="{EF7941DD-E1CC-49F1-B064-95767325EDBD}" type="sibTrans" cxnId="{406D4D8F-4CC2-43B3-8116-757FB38AA38A}">
      <dgm:prSet/>
      <dgm:spPr/>
      <dgm:t>
        <a:bodyPr/>
        <a:lstStyle/>
        <a:p>
          <a:endParaRPr lang="en-GB"/>
        </a:p>
      </dgm:t>
    </dgm:pt>
    <dgm:pt modelId="{D852C307-5729-4AF3-9372-88E26B9DD857}">
      <dgm:prSet custT="1"/>
      <dgm:spPr/>
      <dgm:t>
        <a:bodyPr/>
        <a:lstStyle/>
        <a:p>
          <a:pPr rtl="0"/>
          <a:r>
            <a:rPr lang="de-DE" sz="2200" dirty="0" err="1" smtClean="0">
              <a:latin typeface="Calibri" panose="020F0502020204030204" pitchFamily="34" charset="0"/>
              <a:cs typeface="Calibri" panose="020F0502020204030204" pitchFamily="34" charset="0"/>
            </a:rPr>
            <a:t>Under</a:t>
          </a:r>
          <a:r>
            <a:rPr lang="de-DE" sz="2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200" dirty="0" err="1" smtClean="0">
              <a:latin typeface="Calibri" panose="020F0502020204030204" pitchFamily="34" charset="0"/>
              <a:cs typeface="Calibri" panose="020F0502020204030204" pitchFamily="34" charset="0"/>
            </a:rPr>
            <a:t>the</a:t>
          </a:r>
          <a:r>
            <a:rPr lang="de-DE" sz="2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200" dirty="0" err="1" smtClean="0">
              <a:latin typeface="Calibri" panose="020F0502020204030204" pitchFamily="34" charset="0"/>
              <a:cs typeface="Calibri" panose="020F0502020204030204" pitchFamily="34" charset="0"/>
            </a:rPr>
            <a:t>Recast</a:t>
          </a:r>
          <a:r>
            <a:rPr lang="de-DE" sz="2200" dirty="0" smtClean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GB" sz="2200" dirty="0" smtClean="0">
              <a:latin typeface="Calibri" panose="020F0502020204030204" pitchFamily="34" charset="0"/>
              <a:cs typeface="Calibri" panose="020F0502020204030204" pitchFamily="34" charset="0"/>
            </a:rPr>
            <a:t>Regulatory body supervises access to service facilities (on own initiative or upon complaint)</a:t>
          </a:r>
          <a:endParaRPr lang="en-GB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F484B27-0414-42E6-9007-78C041DD8110}" type="parTrans" cxnId="{908CB89A-B17F-4918-B3BD-C049E48BA35B}">
      <dgm:prSet/>
      <dgm:spPr/>
      <dgm:t>
        <a:bodyPr/>
        <a:lstStyle/>
        <a:p>
          <a:endParaRPr lang="en-GB"/>
        </a:p>
      </dgm:t>
    </dgm:pt>
    <dgm:pt modelId="{A6DADEB9-D984-4519-B904-F9B4453AED85}" type="sibTrans" cxnId="{908CB89A-B17F-4918-B3BD-C049E48BA35B}">
      <dgm:prSet/>
      <dgm:spPr/>
      <dgm:t>
        <a:bodyPr/>
        <a:lstStyle/>
        <a:p>
          <a:endParaRPr lang="en-GB"/>
        </a:p>
      </dgm:t>
    </dgm:pt>
    <dgm:pt modelId="{A2DD3677-B667-4F5F-8599-EDB87A24560E}">
      <dgm:prSet custT="1"/>
      <dgm:spPr/>
      <dgm:t>
        <a:bodyPr/>
        <a:lstStyle/>
        <a:p>
          <a:pPr rtl="0"/>
          <a:r>
            <a:rPr lang="en-GB" sz="2200" dirty="0" smtClean="0">
              <a:latin typeface="Calibri" panose="020F0502020204030204" pitchFamily="34" charset="0"/>
              <a:cs typeface="Calibri" panose="020F0502020204030204" pitchFamily="34" charset="0"/>
            </a:rPr>
            <a:t>need to set out more detailed rules in an implementing act (e.g. transparency requirements, procedure for handling conflicting requests)</a:t>
          </a:r>
          <a:endParaRPr lang="en-GB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0C01BC-0379-441A-8EB6-CB39CCA3E174}" type="parTrans" cxnId="{AEDAD6FD-C32F-46C4-B65E-995859368117}">
      <dgm:prSet/>
      <dgm:spPr/>
      <dgm:t>
        <a:bodyPr/>
        <a:lstStyle/>
        <a:p>
          <a:endParaRPr lang="en-GB"/>
        </a:p>
      </dgm:t>
    </dgm:pt>
    <dgm:pt modelId="{6CA42B4F-CBCB-441B-9D62-3E10C76E15CC}" type="sibTrans" cxnId="{AEDAD6FD-C32F-46C4-B65E-995859368117}">
      <dgm:prSet/>
      <dgm:spPr/>
      <dgm:t>
        <a:bodyPr/>
        <a:lstStyle/>
        <a:p>
          <a:endParaRPr lang="en-GB"/>
        </a:p>
      </dgm:t>
    </dgm:pt>
    <dgm:pt modelId="{B0BE7892-0F39-4B8F-8B1C-30D4E5A63E18}" type="pres">
      <dgm:prSet presAssocID="{D5A23C9F-5AA2-4AC3-A1BB-A39F910E94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866F5D9-ED8F-4808-BF63-001DA7A44974}" type="pres">
      <dgm:prSet presAssocID="{F0794BD7-861E-44FF-84B8-C02947B4D45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61B024-FAEC-4B2F-A229-1FD8E9D401E0}" type="pres">
      <dgm:prSet presAssocID="{CE6DDD1C-AF30-4BCD-A826-39EFB01DB9DB}" presName="spacer" presStyleCnt="0"/>
      <dgm:spPr/>
    </dgm:pt>
    <dgm:pt modelId="{6348E06C-14A6-4247-A049-A923542A97FA}" type="pres">
      <dgm:prSet presAssocID="{B5B79ACD-B720-4C86-BDC8-DEE7EBAAA48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9D2112-588C-4F45-8E5B-E96FE0E3073C}" type="pres">
      <dgm:prSet presAssocID="{EF7941DD-E1CC-49F1-B064-95767325EDBD}" presName="spacer" presStyleCnt="0"/>
      <dgm:spPr/>
    </dgm:pt>
    <dgm:pt modelId="{1B5564EF-011C-4B21-9802-01A723408BD5}" type="pres">
      <dgm:prSet presAssocID="{D852C307-5729-4AF3-9372-88E26B9DD857}" presName="parentText" presStyleLbl="node1" presStyleIdx="2" presStyleCnt="4" custLinFactY="-3371" custLinFactNeighborX="19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00533F-2D25-4FA9-85CC-04865325A0B9}" type="pres">
      <dgm:prSet presAssocID="{A6DADEB9-D984-4519-B904-F9B4453AED85}" presName="spacer" presStyleCnt="0"/>
      <dgm:spPr/>
    </dgm:pt>
    <dgm:pt modelId="{6BE228DE-DCBA-43F4-A793-6FE372FED1C5}" type="pres">
      <dgm:prSet presAssocID="{A2DD3677-B667-4F5F-8599-EDB87A24560E}" presName="parentText" presStyleLbl="node1" presStyleIdx="3" presStyleCnt="4" custLinFactY="-153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C537DF9-C455-4AFB-9F81-7FFD7F1AEF25}" type="presOf" srcId="{D852C307-5729-4AF3-9372-88E26B9DD857}" destId="{1B5564EF-011C-4B21-9802-01A723408BD5}" srcOrd="0" destOrd="0" presId="urn:microsoft.com/office/officeart/2005/8/layout/vList2"/>
    <dgm:cxn modelId="{27BC9A22-5C75-4ED0-93AC-D7420343F6F1}" srcId="{D5A23C9F-5AA2-4AC3-A1BB-A39F910E94B0}" destId="{F0794BD7-861E-44FF-84B8-C02947B4D459}" srcOrd="0" destOrd="0" parTransId="{F6158B3A-32BB-48AE-9159-02BBB0B4418F}" sibTransId="{CE6DDD1C-AF30-4BCD-A826-39EFB01DB9DB}"/>
    <dgm:cxn modelId="{908CB89A-B17F-4918-B3BD-C049E48BA35B}" srcId="{D5A23C9F-5AA2-4AC3-A1BB-A39F910E94B0}" destId="{D852C307-5729-4AF3-9372-88E26B9DD857}" srcOrd="2" destOrd="0" parTransId="{BF484B27-0414-42E6-9007-78C041DD8110}" sibTransId="{A6DADEB9-D984-4519-B904-F9B4453AED85}"/>
    <dgm:cxn modelId="{4E5B4903-B2C1-4901-AAB7-2632FD8ACE00}" type="presOf" srcId="{D5A23C9F-5AA2-4AC3-A1BB-A39F910E94B0}" destId="{B0BE7892-0F39-4B8F-8B1C-30D4E5A63E18}" srcOrd="0" destOrd="0" presId="urn:microsoft.com/office/officeart/2005/8/layout/vList2"/>
    <dgm:cxn modelId="{406D4D8F-4CC2-43B3-8116-757FB38AA38A}" srcId="{D5A23C9F-5AA2-4AC3-A1BB-A39F910E94B0}" destId="{B5B79ACD-B720-4C86-BDC8-DEE7EBAAA48F}" srcOrd="1" destOrd="0" parTransId="{2DDC62FD-1578-4FD7-AA54-035157EE053A}" sibTransId="{EF7941DD-E1CC-49F1-B064-95767325EDBD}"/>
    <dgm:cxn modelId="{AEDAD6FD-C32F-46C4-B65E-995859368117}" srcId="{D5A23C9F-5AA2-4AC3-A1BB-A39F910E94B0}" destId="{A2DD3677-B667-4F5F-8599-EDB87A24560E}" srcOrd="3" destOrd="0" parTransId="{510C01BC-0379-441A-8EB6-CB39CCA3E174}" sibTransId="{6CA42B4F-CBCB-441B-9D62-3E10C76E15CC}"/>
    <dgm:cxn modelId="{84C0B64C-BAF1-4B89-8C29-473022DB6038}" type="presOf" srcId="{A2DD3677-B667-4F5F-8599-EDB87A24560E}" destId="{6BE228DE-DCBA-43F4-A793-6FE372FED1C5}" srcOrd="0" destOrd="0" presId="urn:microsoft.com/office/officeart/2005/8/layout/vList2"/>
    <dgm:cxn modelId="{7852A8D6-566E-4F76-B9BF-37D2D8EE003E}" type="presOf" srcId="{F0794BD7-861E-44FF-84B8-C02947B4D459}" destId="{D866F5D9-ED8F-4808-BF63-001DA7A44974}" srcOrd="0" destOrd="0" presId="urn:microsoft.com/office/officeart/2005/8/layout/vList2"/>
    <dgm:cxn modelId="{BBA6CA86-34AA-4523-A17D-926CBDA60F09}" type="presOf" srcId="{B5B79ACD-B720-4C86-BDC8-DEE7EBAAA48F}" destId="{6348E06C-14A6-4247-A049-A923542A97FA}" srcOrd="0" destOrd="0" presId="urn:microsoft.com/office/officeart/2005/8/layout/vList2"/>
    <dgm:cxn modelId="{1D8AE818-478B-410F-B4DC-AC5A76A57BC4}" type="presParOf" srcId="{B0BE7892-0F39-4B8F-8B1C-30D4E5A63E18}" destId="{D866F5D9-ED8F-4808-BF63-001DA7A44974}" srcOrd="0" destOrd="0" presId="urn:microsoft.com/office/officeart/2005/8/layout/vList2"/>
    <dgm:cxn modelId="{77B07862-AD16-4DAF-A281-6651B67266BA}" type="presParOf" srcId="{B0BE7892-0F39-4B8F-8B1C-30D4E5A63E18}" destId="{8361B024-FAEC-4B2F-A229-1FD8E9D401E0}" srcOrd="1" destOrd="0" presId="urn:microsoft.com/office/officeart/2005/8/layout/vList2"/>
    <dgm:cxn modelId="{E80D4DA3-47F4-4BEE-9165-C08677C03778}" type="presParOf" srcId="{B0BE7892-0F39-4B8F-8B1C-30D4E5A63E18}" destId="{6348E06C-14A6-4247-A049-A923542A97FA}" srcOrd="2" destOrd="0" presId="urn:microsoft.com/office/officeart/2005/8/layout/vList2"/>
    <dgm:cxn modelId="{F2542865-6760-4425-B166-6DEFEC8D752F}" type="presParOf" srcId="{B0BE7892-0F39-4B8F-8B1C-30D4E5A63E18}" destId="{399D2112-588C-4F45-8E5B-E96FE0E3073C}" srcOrd="3" destOrd="0" presId="urn:microsoft.com/office/officeart/2005/8/layout/vList2"/>
    <dgm:cxn modelId="{C7D5243D-415A-4FCE-9EE9-5A6EF1BB5DD5}" type="presParOf" srcId="{B0BE7892-0F39-4B8F-8B1C-30D4E5A63E18}" destId="{1B5564EF-011C-4B21-9802-01A723408BD5}" srcOrd="4" destOrd="0" presId="urn:microsoft.com/office/officeart/2005/8/layout/vList2"/>
    <dgm:cxn modelId="{F8BF5B21-8ADC-4422-AEEB-52BA20D68474}" type="presParOf" srcId="{B0BE7892-0F39-4B8F-8B1C-30D4E5A63E18}" destId="{DE00533F-2D25-4FA9-85CC-04865325A0B9}" srcOrd="5" destOrd="0" presId="urn:microsoft.com/office/officeart/2005/8/layout/vList2"/>
    <dgm:cxn modelId="{C7F9F000-AE2F-4B81-9C05-76DA135ADD13}" type="presParOf" srcId="{B0BE7892-0F39-4B8F-8B1C-30D4E5A63E18}" destId="{6BE228DE-DCBA-43F4-A793-6FE372FED1C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FF77C-32B5-4E21-A2D3-9AB64A29E7DD}">
      <dsp:nvSpPr>
        <dsp:cNvPr id="0" name=""/>
        <dsp:cNvSpPr/>
      </dsp:nvSpPr>
      <dsp:spPr>
        <a:xfrm>
          <a:off x="-2980633" y="-456904"/>
          <a:ext cx="3538832" cy="3538832"/>
        </a:xfrm>
        <a:prstGeom prst="blockArc">
          <a:avLst>
            <a:gd name="adj1" fmla="val 18900000"/>
            <a:gd name="adj2" fmla="val 2700000"/>
            <a:gd name="adj3" fmla="val 610"/>
          </a:avLst>
        </a:pr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C644D-446F-41C4-ADFB-8400BBB49885}">
      <dsp:nvSpPr>
        <dsp:cNvPr id="0" name=""/>
        <dsp:cNvSpPr/>
      </dsp:nvSpPr>
      <dsp:spPr>
        <a:xfrm>
          <a:off x="148192" y="191993"/>
          <a:ext cx="7377268" cy="32823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53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smtClean="0"/>
            <a:t>   O</a:t>
          </a:r>
          <a:r>
            <a:rPr lang="de-AT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pen </a:t>
          </a:r>
          <a:r>
            <a:rPr lang="de-AT" sz="2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competition</a:t>
          </a:r>
          <a:r>
            <a:rPr lang="de-AT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in </a:t>
          </a:r>
          <a:r>
            <a:rPr lang="de-AT" sz="2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rail</a:t>
          </a:r>
          <a:r>
            <a:rPr lang="de-AT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AT" sz="2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services</a:t>
          </a:r>
          <a:endParaRPr lang="de-AT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8192" y="191993"/>
        <a:ext cx="7377268" cy="328233"/>
      </dsp:txXfrm>
    </dsp:sp>
    <dsp:sp modelId="{25B5DD7E-21F7-4A6E-A6CF-56C5FE3A396E}">
      <dsp:nvSpPr>
        <dsp:cNvPr id="0" name=""/>
        <dsp:cNvSpPr/>
      </dsp:nvSpPr>
      <dsp:spPr>
        <a:xfrm>
          <a:off x="32093" y="122982"/>
          <a:ext cx="410291" cy="41029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20744-39C5-4495-8712-E5E699525BD6}">
      <dsp:nvSpPr>
        <dsp:cNvPr id="0" name=""/>
        <dsp:cNvSpPr/>
      </dsp:nvSpPr>
      <dsp:spPr>
        <a:xfrm>
          <a:off x="487425" y="656203"/>
          <a:ext cx="7054782" cy="328233"/>
        </a:xfrm>
        <a:prstGeom prst="rect">
          <a:avLst/>
        </a:prstGeom>
        <a:solidFill>
          <a:schemeClr val="accent2">
            <a:shade val="80000"/>
            <a:hueOff val="200850"/>
            <a:satOff val="-19607"/>
            <a:lumOff val="101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53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700" kern="1200" dirty="0" smtClean="0"/>
            <a:t>  L</a:t>
          </a:r>
          <a:r>
            <a:rPr lang="de-AT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evel </a:t>
          </a:r>
          <a:r>
            <a:rPr lang="de-AT" sz="2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playing</a:t>
          </a:r>
          <a:r>
            <a:rPr lang="de-AT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AT" sz="2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field</a:t>
          </a:r>
          <a:r>
            <a:rPr lang="de-AT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AT" sz="2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within</a:t>
          </a:r>
          <a:r>
            <a:rPr lang="de-AT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AT" sz="2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rail</a:t>
          </a:r>
          <a:endParaRPr lang="de-AT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87425" y="656203"/>
        <a:ext cx="7054782" cy="328233"/>
      </dsp:txXfrm>
    </dsp:sp>
    <dsp:sp modelId="{769A4629-D473-40EE-8E71-4DA57EE74D42}">
      <dsp:nvSpPr>
        <dsp:cNvPr id="0" name=""/>
        <dsp:cNvSpPr/>
      </dsp:nvSpPr>
      <dsp:spPr>
        <a:xfrm>
          <a:off x="267295" y="615174"/>
          <a:ext cx="410291" cy="41029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2">
              <a:shade val="80000"/>
              <a:hueOff val="200850"/>
              <a:satOff val="-19607"/>
              <a:lumOff val="101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9738A-C1CB-40FF-B8E6-0E3C9DB0CFFD}">
      <dsp:nvSpPr>
        <dsp:cNvPr id="0" name=""/>
        <dsp:cNvSpPr/>
      </dsp:nvSpPr>
      <dsp:spPr>
        <a:xfrm>
          <a:off x="543858" y="1109667"/>
          <a:ext cx="7012563" cy="328233"/>
        </a:xfrm>
        <a:prstGeom prst="rect">
          <a:avLst/>
        </a:prstGeom>
        <a:solidFill>
          <a:schemeClr val="accent2">
            <a:shade val="80000"/>
            <a:hueOff val="401700"/>
            <a:satOff val="-39213"/>
            <a:lumOff val="203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53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err="1" smtClean="0"/>
            <a:t>Interoperability</a:t>
          </a:r>
          <a:r>
            <a:rPr lang="fr-BE" sz="2000" kern="1200" dirty="0" smtClean="0"/>
            <a:t>/</a:t>
          </a:r>
          <a:r>
            <a:rPr lang="fr-BE" sz="2000" kern="1200" dirty="0" err="1" smtClean="0"/>
            <a:t>avoiding</a:t>
          </a:r>
          <a:r>
            <a:rPr lang="fr-BE" sz="2000" kern="1200" dirty="0" smtClean="0"/>
            <a:t> national </a:t>
          </a:r>
          <a:r>
            <a:rPr lang="fr-BE" sz="2000" kern="1200" dirty="0" err="1" smtClean="0"/>
            <a:t>rules</a:t>
          </a:r>
          <a:endParaRPr lang="en-GB" sz="2000" kern="1200" dirty="0"/>
        </a:p>
      </dsp:txBody>
      <dsp:txXfrm>
        <a:off x="543858" y="1109667"/>
        <a:ext cx="7012563" cy="328233"/>
      </dsp:txXfrm>
    </dsp:sp>
    <dsp:sp modelId="{5CA49A82-B033-4F97-9132-A1650D1B690F}">
      <dsp:nvSpPr>
        <dsp:cNvPr id="0" name=""/>
        <dsp:cNvSpPr/>
      </dsp:nvSpPr>
      <dsp:spPr>
        <a:xfrm>
          <a:off x="339484" y="1107366"/>
          <a:ext cx="410291" cy="4102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401700"/>
              <a:satOff val="-39213"/>
              <a:lumOff val="203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558BC-0C36-4BFE-89FA-A9887DFC4529}">
      <dsp:nvSpPr>
        <dsp:cNvPr id="0" name=""/>
        <dsp:cNvSpPr/>
      </dsp:nvSpPr>
      <dsp:spPr>
        <a:xfrm>
          <a:off x="472441" y="1640587"/>
          <a:ext cx="7084751" cy="328233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53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 Efficiency</a:t>
          </a:r>
          <a:endParaRPr lang="de-AT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2441" y="1640587"/>
        <a:ext cx="7084751" cy="328233"/>
      </dsp:txXfrm>
    </dsp:sp>
    <dsp:sp modelId="{3CFB8315-B7BF-46BE-95B1-B5767B95C567}">
      <dsp:nvSpPr>
        <dsp:cNvPr id="0" name=""/>
        <dsp:cNvSpPr/>
      </dsp:nvSpPr>
      <dsp:spPr>
        <a:xfrm>
          <a:off x="267295" y="1599558"/>
          <a:ext cx="410291" cy="41029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2">
              <a:shade val="80000"/>
              <a:hueOff val="602549"/>
              <a:satOff val="-58820"/>
              <a:lumOff val="305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89AC0-8FE9-41CF-9B92-6D872E218334}">
      <dsp:nvSpPr>
        <dsp:cNvPr id="0" name=""/>
        <dsp:cNvSpPr/>
      </dsp:nvSpPr>
      <dsp:spPr>
        <a:xfrm>
          <a:off x="237239" y="2132779"/>
          <a:ext cx="7319953" cy="328233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53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700" kern="1200" dirty="0" smtClean="0"/>
            <a:t>Innovation</a:t>
          </a:r>
          <a:endParaRPr lang="de-AT" sz="1700" kern="1200" dirty="0"/>
        </a:p>
      </dsp:txBody>
      <dsp:txXfrm>
        <a:off x="237239" y="2132779"/>
        <a:ext cx="7319953" cy="328233"/>
      </dsp:txXfrm>
    </dsp:sp>
    <dsp:sp modelId="{C5BFE9F2-0DC0-45C7-8038-CF1C3538E8B6}">
      <dsp:nvSpPr>
        <dsp:cNvPr id="0" name=""/>
        <dsp:cNvSpPr/>
      </dsp:nvSpPr>
      <dsp:spPr>
        <a:xfrm>
          <a:off x="32093" y="2091750"/>
          <a:ext cx="410291" cy="41029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2">
              <a:shade val="80000"/>
              <a:hueOff val="803399"/>
              <a:satOff val="-78427"/>
              <a:lumOff val="40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BFACB-839C-4A97-8D7A-D826E0008C4C}">
      <dsp:nvSpPr>
        <dsp:cNvPr id="0" name=""/>
        <dsp:cNvSpPr/>
      </dsp:nvSpPr>
      <dsp:spPr>
        <a:xfrm>
          <a:off x="966527" y="1152132"/>
          <a:ext cx="8394512" cy="150203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16432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800" i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We</a:t>
          </a:r>
          <a:r>
            <a:rPr lang="de-AT" sz="2800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AT" sz="2800" i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have</a:t>
          </a:r>
          <a:r>
            <a:rPr lang="de-AT" sz="2800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AT" sz="2800" i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come</a:t>
          </a:r>
          <a:r>
            <a:rPr lang="de-AT" sz="2800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de-AT" sz="2800" i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long</a:t>
          </a:r>
          <a:r>
            <a:rPr lang="de-AT" sz="2800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AT" sz="2800" i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way</a:t>
          </a:r>
          <a:r>
            <a:rPr lang="de-AT" sz="2800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de-AT" sz="2800" i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from</a:t>
          </a:r>
          <a:r>
            <a:rPr lang="de-AT" sz="2800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1991 to 2016  </a:t>
          </a:r>
        </a:p>
      </dsp:txBody>
      <dsp:txXfrm>
        <a:off x="966527" y="1527640"/>
        <a:ext cx="8019005" cy="7510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B870E-07DC-4365-AD20-49FFFE78F8BA}">
      <dsp:nvSpPr>
        <dsp:cNvPr id="0" name=""/>
        <dsp:cNvSpPr/>
      </dsp:nvSpPr>
      <dsp:spPr>
        <a:xfrm rot="16200000">
          <a:off x="-417147" y="418220"/>
          <a:ext cx="3373438" cy="253699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Financial sustainability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infra. development strategies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multi-annual contracts + incentives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business plans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500" kern="1200" dirty="0" err="1" smtClean="0"/>
            <a:t>Affordable</a:t>
          </a:r>
          <a:r>
            <a:rPr lang="fr-BE" sz="1500" kern="1200" dirty="0" smtClean="0"/>
            <a:t> user charges</a:t>
          </a:r>
          <a:endParaRPr lang="en-GB" sz="1500" kern="1200" dirty="0"/>
        </a:p>
      </dsp:txBody>
      <dsp:txXfrm rot="5400000">
        <a:off x="1074" y="674687"/>
        <a:ext cx="2536996" cy="2024062"/>
      </dsp:txXfrm>
    </dsp:sp>
    <dsp:sp modelId="{1AF7E0A9-CE28-4080-8C56-E943EE9CA191}">
      <dsp:nvSpPr>
        <dsp:cNvPr id="0" name=""/>
        <dsp:cNvSpPr/>
      </dsp:nvSpPr>
      <dsp:spPr>
        <a:xfrm rot="16200000">
          <a:off x="2214905" y="500662"/>
          <a:ext cx="3373438" cy="2372112"/>
        </a:xfrm>
        <a:prstGeom prst="flowChartManualOperation">
          <a:avLst/>
        </a:prstGeom>
        <a:solidFill>
          <a:schemeClr val="accent2">
            <a:hueOff val="-5057394"/>
            <a:satOff val="1456"/>
            <a:lumOff val="10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Service  facilities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/>
            <a:t>access</a:t>
          </a:r>
          <a:endParaRPr lang="en-GB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/>
            <a:t>charging rules</a:t>
          </a:r>
          <a:endParaRPr lang="en-GB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/>
            <a:t>transparency</a:t>
          </a:r>
          <a:endParaRPr lang="en-GB" sz="1800" b="0" kern="1200" dirty="0"/>
        </a:p>
      </dsp:txBody>
      <dsp:txXfrm rot="5400000">
        <a:off x="2715568" y="674687"/>
        <a:ext cx="2372112" cy="2024062"/>
      </dsp:txXfrm>
    </dsp:sp>
    <dsp:sp modelId="{A079F072-6B57-46CB-A079-800D4D0D55DA}">
      <dsp:nvSpPr>
        <dsp:cNvPr id="0" name=""/>
        <dsp:cNvSpPr/>
      </dsp:nvSpPr>
      <dsp:spPr>
        <a:xfrm rot="16200000">
          <a:off x="4761783" y="503396"/>
          <a:ext cx="3373438" cy="2366645"/>
        </a:xfrm>
        <a:prstGeom prst="flowChartManualOperation">
          <a:avLst/>
        </a:prstGeom>
        <a:solidFill>
          <a:schemeClr val="accent2">
            <a:hueOff val="-10114788"/>
            <a:satOff val="2912"/>
            <a:lumOff val="205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Regulatory bodies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independence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powers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cooperation</a:t>
          </a:r>
          <a:endParaRPr lang="en-GB" sz="1800" kern="1200" dirty="0"/>
        </a:p>
      </dsp:txBody>
      <dsp:txXfrm rot="5400000">
        <a:off x="5265180" y="674687"/>
        <a:ext cx="2366645" cy="20240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373DD-ED4A-4022-B2B1-703660AD5003}">
      <dsp:nvSpPr>
        <dsp:cNvPr id="0" name=""/>
        <dsp:cNvSpPr/>
      </dsp:nvSpPr>
      <dsp:spPr>
        <a:xfrm>
          <a:off x="2025" y="113041"/>
          <a:ext cx="1606690" cy="9640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Infrastructure charging</a:t>
          </a:r>
          <a:endParaRPr lang="en-GB" sz="1600" kern="1200" dirty="0"/>
        </a:p>
      </dsp:txBody>
      <dsp:txXfrm>
        <a:off x="2025" y="113041"/>
        <a:ext cx="1606690" cy="964014"/>
      </dsp:txXfrm>
    </dsp:sp>
    <dsp:sp modelId="{92BF2F7F-21F0-4F61-B5BB-B53FF6DE3CD0}">
      <dsp:nvSpPr>
        <dsp:cNvPr id="0" name=""/>
        <dsp:cNvSpPr/>
      </dsp:nvSpPr>
      <dsp:spPr>
        <a:xfrm>
          <a:off x="1769384" y="113041"/>
          <a:ext cx="1606690" cy="9640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err="1" smtClean="0"/>
            <a:t>Prices</a:t>
          </a:r>
          <a:endParaRPr lang="en-GB" sz="1600" kern="1200" dirty="0"/>
        </a:p>
      </dsp:txBody>
      <dsp:txXfrm>
        <a:off x="1769384" y="113041"/>
        <a:ext cx="1606690" cy="964014"/>
      </dsp:txXfrm>
    </dsp:sp>
    <dsp:sp modelId="{98D30F01-B8F0-4CE3-8DB3-A2C998B28930}">
      <dsp:nvSpPr>
        <dsp:cNvPr id="0" name=""/>
        <dsp:cNvSpPr/>
      </dsp:nvSpPr>
      <dsp:spPr>
        <a:xfrm>
          <a:off x="3536744" y="113041"/>
          <a:ext cx="1606690" cy="9640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Degree of market opening</a:t>
          </a:r>
          <a:endParaRPr lang="en-GB" sz="1600" kern="1200" dirty="0"/>
        </a:p>
      </dsp:txBody>
      <dsp:txXfrm>
        <a:off x="3536744" y="113041"/>
        <a:ext cx="1606690" cy="964014"/>
      </dsp:txXfrm>
    </dsp:sp>
    <dsp:sp modelId="{35C7143C-93A0-45B2-B424-53F2839F8D8D}">
      <dsp:nvSpPr>
        <dsp:cNvPr id="0" name=""/>
        <dsp:cNvSpPr/>
      </dsp:nvSpPr>
      <dsp:spPr>
        <a:xfrm>
          <a:off x="5304103" y="113041"/>
          <a:ext cx="1606690" cy="9640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Capacity allocation</a:t>
          </a:r>
          <a:endParaRPr lang="en-GB" sz="1600" kern="1200" dirty="0"/>
        </a:p>
      </dsp:txBody>
      <dsp:txXfrm>
        <a:off x="5304103" y="113041"/>
        <a:ext cx="1606690" cy="964014"/>
      </dsp:txXfrm>
    </dsp:sp>
    <dsp:sp modelId="{ED0556B3-C799-45BB-98E8-77559D6D0B09}">
      <dsp:nvSpPr>
        <dsp:cNvPr id="0" name=""/>
        <dsp:cNvSpPr/>
      </dsp:nvSpPr>
      <dsp:spPr>
        <a:xfrm>
          <a:off x="2025" y="1237724"/>
          <a:ext cx="1606690" cy="9640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Quality of rail services</a:t>
          </a:r>
          <a:endParaRPr lang="en-GB" sz="1600" kern="1200" dirty="0"/>
        </a:p>
      </dsp:txBody>
      <dsp:txXfrm>
        <a:off x="2025" y="1237724"/>
        <a:ext cx="1606690" cy="964014"/>
      </dsp:txXfrm>
    </dsp:sp>
    <dsp:sp modelId="{251232FE-8430-4F8C-96AB-1311E8D96D38}">
      <dsp:nvSpPr>
        <dsp:cNvPr id="0" name=""/>
        <dsp:cNvSpPr/>
      </dsp:nvSpPr>
      <dsp:spPr>
        <a:xfrm>
          <a:off x="1769384" y="1237724"/>
          <a:ext cx="1606690" cy="9640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licensing</a:t>
          </a:r>
          <a:endParaRPr lang="en-GB" sz="1600" kern="1200" dirty="0"/>
        </a:p>
      </dsp:txBody>
      <dsp:txXfrm>
        <a:off x="1769384" y="1237724"/>
        <a:ext cx="1606690" cy="964014"/>
      </dsp:txXfrm>
    </dsp:sp>
    <dsp:sp modelId="{092062D9-3051-474D-9D74-6C8AA420ACA0}">
      <dsp:nvSpPr>
        <dsp:cNvPr id="0" name=""/>
        <dsp:cNvSpPr/>
      </dsp:nvSpPr>
      <dsp:spPr>
        <a:xfrm>
          <a:off x="3536744" y="1237724"/>
          <a:ext cx="1606690" cy="9640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Infrastructure investments</a:t>
          </a:r>
          <a:endParaRPr lang="en-GB" sz="1600" kern="1200" dirty="0"/>
        </a:p>
      </dsp:txBody>
      <dsp:txXfrm>
        <a:off x="3536744" y="1237724"/>
        <a:ext cx="1606690" cy="964014"/>
      </dsp:txXfrm>
    </dsp:sp>
    <dsp:sp modelId="{5E3F71DE-423C-4535-9730-89A7A1BCBF7E}">
      <dsp:nvSpPr>
        <dsp:cNvPr id="0" name=""/>
        <dsp:cNvSpPr/>
      </dsp:nvSpPr>
      <dsp:spPr>
        <a:xfrm>
          <a:off x="5304103" y="1237724"/>
          <a:ext cx="1606690" cy="9640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Public service contracts</a:t>
          </a:r>
          <a:endParaRPr lang="en-GB" sz="1600" kern="1200" dirty="0"/>
        </a:p>
      </dsp:txBody>
      <dsp:txXfrm>
        <a:off x="5304103" y="1237724"/>
        <a:ext cx="1606690" cy="964014"/>
      </dsp:txXfrm>
    </dsp:sp>
    <dsp:sp modelId="{F0661FF6-782B-471F-8F7F-009AF9D8F9D1}">
      <dsp:nvSpPr>
        <dsp:cNvPr id="0" name=""/>
        <dsp:cNvSpPr/>
      </dsp:nvSpPr>
      <dsp:spPr>
        <a:xfrm>
          <a:off x="1769384" y="2362407"/>
          <a:ext cx="1606690" cy="9640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employment</a:t>
          </a:r>
          <a:endParaRPr lang="en-GB" sz="1600" kern="1200" dirty="0"/>
        </a:p>
      </dsp:txBody>
      <dsp:txXfrm>
        <a:off x="1769384" y="2362407"/>
        <a:ext cx="1606690" cy="964014"/>
      </dsp:txXfrm>
    </dsp:sp>
    <dsp:sp modelId="{94CD894D-A299-47E9-9385-67875B4851C9}">
      <dsp:nvSpPr>
        <dsp:cNvPr id="0" name=""/>
        <dsp:cNvSpPr/>
      </dsp:nvSpPr>
      <dsp:spPr>
        <a:xfrm>
          <a:off x="3536744" y="2362407"/>
          <a:ext cx="1606690" cy="9640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harmonisation</a:t>
          </a:r>
          <a:endParaRPr lang="en-GB" sz="1600" kern="1200" dirty="0"/>
        </a:p>
      </dsp:txBody>
      <dsp:txXfrm>
        <a:off x="3536744" y="2362407"/>
        <a:ext cx="1606690" cy="9640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6F5D9-ED8F-4808-BF63-001DA7A44974}">
      <dsp:nvSpPr>
        <dsp:cNvPr id="0" name=""/>
        <dsp:cNvSpPr/>
      </dsp:nvSpPr>
      <dsp:spPr>
        <a:xfrm>
          <a:off x="0" y="904"/>
          <a:ext cx="7416824" cy="90958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Key component to enable competition in rail markets</a:t>
          </a:r>
          <a:endParaRPr lang="en-GB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402" y="45306"/>
        <a:ext cx="7328020" cy="820777"/>
      </dsp:txXfrm>
    </dsp:sp>
    <dsp:sp modelId="{6348E06C-14A6-4247-A049-A923542A97FA}">
      <dsp:nvSpPr>
        <dsp:cNvPr id="0" name=""/>
        <dsp:cNvSpPr/>
      </dsp:nvSpPr>
      <dsp:spPr>
        <a:xfrm>
          <a:off x="0" y="921243"/>
          <a:ext cx="7416824" cy="909581"/>
        </a:xfrm>
        <a:prstGeom prst="roundRect">
          <a:avLst/>
        </a:prstGeom>
        <a:solidFill>
          <a:schemeClr val="accent1">
            <a:shade val="80000"/>
            <a:hueOff val="198026"/>
            <a:satOff val="-9577"/>
            <a:lumOff val="116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Service </a:t>
          </a:r>
          <a:r>
            <a:rPr lang="de-DE" sz="22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facilities</a:t>
          </a:r>
          <a:r>
            <a:rPr lang="de-DE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2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are</a:t>
          </a:r>
          <a:r>
            <a:rPr lang="de-DE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essential </a:t>
          </a:r>
          <a:r>
            <a:rPr lang="de-DE" sz="22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for</a:t>
          </a:r>
          <a:r>
            <a:rPr lang="de-DE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2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the</a:t>
          </a:r>
          <a:r>
            <a:rPr lang="de-DE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2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operation</a:t>
          </a:r>
          <a:r>
            <a:rPr lang="de-DE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2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of</a:t>
          </a:r>
          <a:r>
            <a:rPr lang="de-DE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2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rail</a:t>
          </a:r>
          <a:r>
            <a:rPr lang="de-DE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2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transport</a:t>
          </a:r>
          <a:r>
            <a:rPr lang="de-DE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2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services</a:t>
          </a:r>
          <a:r>
            <a:rPr lang="de-DE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- RUs do not </a:t>
          </a:r>
          <a:r>
            <a:rPr lang="de-DE" sz="22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only</a:t>
          </a:r>
          <a:r>
            <a:rPr lang="de-DE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2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need</a:t>
          </a:r>
          <a:r>
            <a:rPr lang="de-DE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out </a:t>
          </a:r>
          <a:r>
            <a:rPr lang="de-DE" sz="22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track</a:t>
          </a:r>
          <a:r>
            <a:rPr lang="de-DE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but also </a:t>
          </a:r>
          <a:r>
            <a:rPr lang="de-DE" sz="22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access</a:t>
          </a:r>
          <a:r>
            <a:rPr lang="de-DE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2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to</a:t>
          </a:r>
          <a:r>
            <a:rPr lang="de-DE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2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service</a:t>
          </a:r>
          <a:r>
            <a:rPr lang="de-DE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2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facilities</a:t>
          </a:r>
          <a:r>
            <a:rPr lang="de-DE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2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to</a:t>
          </a:r>
          <a:r>
            <a:rPr lang="de-DE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2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run</a:t>
          </a:r>
          <a:r>
            <a:rPr lang="de-DE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de-DE" sz="22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train</a:t>
          </a:r>
          <a:endParaRPr lang="en-GB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402" y="965645"/>
        <a:ext cx="7328020" cy="820777"/>
      </dsp:txXfrm>
    </dsp:sp>
    <dsp:sp modelId="{1B5564EF-011C-4B21-9802-01A723408BD5}">
      <dsp:nvSpPr>
        <dsp:cNvPr id="0" name=""/>
        <dsp:cNvSpPr/>
      </dsp:nvSpPr>
      <dsp:spPr>
        <a:xfrm>
          <a:off x="0" y="1800163"/>
          <a:ext cx="7416824" cy="909581"/>
        </a:xfrm>
        <a:prstGeom prst="roundRect">
          <a:avLst/>
        </a:prstGeom>
        <a:solidFill>
          <a:schemeClr val="accent1">
            <a:shade val="80000"/>
            <a:hueOff val="396052"/>
            <a:satOff val="-19153"/>
            <a:lumOff val="23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Under</a:t>
          </a:r>
          <a:r>
            <a:rPr lang="de-DE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2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the</a:t>
          </a:r>
          <a:r>
            <a:rPr lang="de-DE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22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Recast</a:t>
          </a:r>
          <a:r>
            <a:rPr lang="de-DE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GB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Regulatory body supervises access to service facilities (on own initiative or upon complaint)</a:t>
          </a:r>
          <a:endParaRPr lang="en-GB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402" y="1844565"/>
        <a:ext cx="7328020" cy="820777"/>
      </dsp:txXfrm>
    </dsp:sp>
    <dsp:sp modelId="{6BE228DE-DCBA-43F4-A793-6FE372FED1C5}">
      <dsp:nvSpPr>
        <dsp:cNvPr id="0" name=""/>
        <dsp:cNvSpPr/>
      </dsp:nvSpPr>
      <dsp:spPr>
        <a:xfrm>
          <a:off x="0" y="2737184"/>
          <a:ext cx="7416824" cy="909581"/>
        </a:xfrm>
        <a:prstGeom prst="roundRect">
          <a:avLst/>
        </a:prstGeom>
        <a:solidFill>
          <a:schemeClr val="accent1">
            <a:shade val="80000"/>
            <a:hueOff val="594077"/>
            <a:satOff val="-28730"/>
            <a:lumOff val="350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need to set out more detailed rules in an implementing act (e.g. transparency requirements, procedure for handling conflicting requests)</a:t>
          </a:r>
          <a:endParaRPr lang="en-GB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402" y="2781586"/>
        <a:ext cx="7328020" cy="820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6399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 altLang="fr-F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2" y="0"/>
            <a:ext cx="2946399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GB" altLang="fr-FR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8167"/>
            <a:ext cx="2946399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 altLang="fr-FR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2" y="9428167"/>
            <a:ext cx="2946399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99FCEF9F-E918-4070-97C2-6DF4E85A8A43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4558010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6399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 altLang="fr-F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2" y="0"/>
            <a:ext cx="2946399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GB" altLang="fr-FR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3" y="4714879"/>
            <a:ext cx="5438776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text styles</a:t>
            </a:r>
          </a:p>
          <a:p>
            <a:pPr lvl="1"/>
            <a:r>
              <a:rPr lang="en-GB" altLang="fr-FR" smtClean="0"/>
              <a:t>Second level</a:t>
            </a:r>
          </a:p>
          <a:p>
            <a:pPr lvl="2"/>
            <a:r>
              <a:rPr lang="en-GB" altLang="fr-FR" smtClean="0"/>
              <a:t>Third level</a:t>
            </a:r>
          </a:p>
          <a:p>
            <a:pPr lvl="3"/>
            <a:r>
              <a:rPr lang="en-GB" altLang="fr-FR" smtClean="0"/>
              <a:t>Fourth level</a:t>
            </a:r>
          </a:p>
          <a:p>
            <a:pPr lvl="4"/>
            <a:r>
              <a:rPr lang="en-GB" altLang="fr-FR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167"/>
            <a:ext cx="2946399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 altLang="fr-FR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2" y="9428167"/>
            <a:ext cx="2946399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E5447BF2-1CA0-4D84-97FA-98E8013CDDC6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607071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1D6BF-C96D-4314-B58A-2E95C532C8FD}" type="slidenum">
              <a:rPr lang="en-GB" altLang="fr-FR"/>
              <a:pPr/>
              <a:t>1</a:t>
            </a:fld>
            <a:endParaRPr lang="en-GB" altLang="fr-FR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20683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76" indent="-171176">
              <a:buFont typeface="Arial" panose="020B0604020202020204" pitchFamily="34" charset="0"/>
              <a:buChar char="•"/>
            </a:pPr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C8C3D-7D15-42EE-B01D-CE8F36EB60E7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87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47BF2-1CA0-4D84-97FA-98E8013CDDC6}" type="slidenum">
              <a:rPr lang="en-GB" altLang="fr-FR" smtClean="0"/>
              <a:pPr/>
              <a:t>7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085932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47BF2-1CA0-4D84-97FA-98E8013CDDC6}" type="slidenum">
              <a:rPr lang="en-GB" altLang="fr-FR" smtClean="0"/>
              <a:pPr/>
              <a:t>15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18081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 01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4908550"/>
            <a:ext cx="9144000" cy="1949449"/>
          </a:xfrm>
          <a:prstGeom prst="rect">
            <a:avLst/>
          </a:prstGeom>
          <a:solidFill>
            <a:srgbClr val="192F7B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7000" b="1" i="0" u="none" strike="noStrike" cap="none" normalizeH="0" baseline="0" dirty="0" smtClean="0">
              <a:ln>
                <a:noFill/>
              </a:ln>
              <a:solidFill>
                <a:srgbClr val="FFD62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6" name="Freeform 294"/>
          <p:cNvSpPr>
            <a:spLocks noEditPoints="1"/>
          </p:cNvSpPr>
          <p:nvPr userDrawn="1"/>
        </p:nvSpPr>
        <p:spPr bwMode="gray">
          <a:xfrm>
            <a:off x="1176337" y="4908551"/>
            <a:ext cx="7967663" cy="1574800"/>
          </a:xfrm>
          <a:custGeom>
            <a:avLst/>
            <a:gdLst>
              <a:gd name="T0" fmla="*/ 0 w 2522"/>
              <a:gd name="T1" fmla="*/ 0 h 498"/>
              <a:gd name="T2" fmla="*/ 2522 w 2522"/>
              <a:gd name="T3" fmla="*/ 498 h 498"/>
              <a:gd name="T4" fmla="*/ 370 w 2522"/>
              <a:gd name="T5" fmla="*/ 167 h 498"/>
              <a:gd name="T6" fmla="*/ 254 w 2522"/>
              <a:gd name="T7" fmla="*/ 0 h 498"/>
              <a:gd name="T8" fmla="*/ 434 w 2522"/>
              <a:gd name="T9" fmla="*/ 166 h 498"/>
              <a:gd name="T10" fmla="*/ 2522 w 2522"/>
              <a:gd name="T11" fmla="*/ 484 h 498"/>
              <a:gd name="T12" fmla="*/ 254 w 2522"/>
              <a:gd name="T13" fmla="*/ 0 h 498"/>
              <a:gd name="T14" fmla="*/ 330 w 2522"/>
              <a:gd name="T15" fmla="*/ 0 h 498"/>
              <a:gd name="T16" fmla="*/ 2522 w 2522"/>
              <a:gd name="T17" fmla="*/ 475 h 498"/>
              <a:gd name="T18" fmla="*/ 628 w 2522"/>
              <a:gd name="T19" fmla="*/ 163 h 498"/>
              <a:gd name="T20" fmla="*/ 552 w 2522"/>
              <a:gd name="T21" fmla="*/ 0 h 498"/>
              <a:gd name="T22" fmla="*/ 685 w 2522"/>
              <a:gd name="T23" fmla="*/ 162 h 498"/>
              <a:gd name="T24" fmla="*/ 2522 w 2522"/>
              <a:gd name="T25" fmla="*/ 461 h 498"/>
              <a:gd name="T26" fmla="*/ 552 w 2522"/>
              <a:gd name="T27" fmla="*/ 0 h 498"/>
              <a:gd name="T28" fmla="*/ 620 w 2522"/>
              <a:gd name="T29" fmla="*/ 0 h 498"/>
              <a:gd name="T30" fmla="*/ 2522 w 2522"/>
              <a:gd name="T31" fmla="*/ 452 h 498"/>
              <a:gd name="T32" fmla="*/ 855 w 2522"/>
              <a:gd name="T33" fmla="*/ 159 h 498"/>
              <a:gd name="T34" fmla="*/ 815 w 2522"/>
              <a:gd name="T35" fmla="*/ 0 h 498"/>
              <a:gd name="T36" fmla="*/ 905 w 2522"/>
              <a:gd name="T37" fmla="*/ 159 h 498"/>
              <a:gd name="T38" fmla="*/ 2522 w 2522"/>
              <a:gd name="T39" fmla="*/ 438 h 498"/>
              <a:gd name="T40" fmla="*/ 815 w 2522"/>
              <a:gd name="T41" fmla="*/ 0 h 498"/>
              <a:gd name="T42" fmla="*/ 875 w 2522"/>
              <a:gd name="T43" fmla="*/ 0 h 498"/>
              <a:gd name="T44" fmla="*/ 2522 w 2522"/>
              <a:gd name="T45" fmla="*/ 429 h 498"/>
              <a:gd name="T46" fmla="*/ 1056 w 2522"/>
              <a:gd name="T47" fmla="*/ 156 h 498"/>
              <a:gd name="T48" fmla="*/ 1047 w 2522"/>
              <a:gd name="T49" fmla="*/ 0 h 498"/>
              <a:gd name="T50" fmla="*/ 1099 w 2522"/>
              <a:gd name="T51" fmla="*/ 155 h 498"/>
              <a:gd name="T52" fmla="*/ 2522 w 2522"/>
              <a:gd name="T53" fmla="*/ 416 h 498"/>
              <a:gd name="T54" fmla="*/ 1047 w 2522"/>
              <a:gd name="T55" fmla="*/ 0 h 498"/>
              <a:gd name="T56" fmla="*/ 1101 w 2522"/>
              <a:gd name="T57" fmla="*/ 0 h 498"/>
              <a:gd name="T58" fmla="*/ 2522 w 2522"/>
              <a:gd name="T59" fmla="*/ 408 h 498"/>
              <a:gd name="T60" fmla="*/ 1232 w 2522"/>
              <a:gd name="T61" fmla="*/ 153 h 498"/>
              <a:gd name="T62" fmla="*/ 1253 w 2522"/>
              <a:gd name="T63" fmla="*/ 0 h 498"/>
              <a:gd name="T64" fmla="*/ 1271 w 2522"/>
              <a:gd name="T65" fmla="*/ 152 h 498"/>
              <a:gd name="T66" fmla="*/ 2522 w 2522"/>
              <a:gd name="T67" fmla="*/ 395 h 498"/>
              <a:gd name="T68" fmla="*/ 1253 w 2522"/>
              <a:gd name="T69" fmla="*/ 0 h 498"/>
              <a:gd name="T70" fmla="*/ 1302 w 2522"/>
              <a:gd name="T71" fmla="*/ 0 h 498"/>
              <a:gd name="T72" fmla="*/ 2522 w 2522"/>
              <a:gd name="T73" fmla="*/ 387 h 498"/>
              <a:gd name="T74" fmla="*/ 1389 w 2522"/>
              <a:gd name="T75" fmla="*/ 150 h 498"/>
              <a:gd name="T76" fmla="*/ 1436 w 2522"/>
              <a:gd name="T77" fmla="*/ 0 h 498"/>
              <a:gd name="T78" fmla="*/ 1423 w 2522"/>
              <a:gd name="T79" fmla="*/ 150 h 498"/>
              <a:gd name="T80" fmla="*/ 2522 w 2522"/>
              <a:gd name="T81" fmla="*/ 375 h 498"/>
              <a:gd name="T82" fmla="*/ 1436 w 2522"/>
              <a:gd name="T83" fmla="*/ 0 h 498"/>
              <a:gd name="T84" fmla="*/ 1481 w 2522"/>
              <a:gd name="T85" fmla="*/ 0 h 498"/>
              <a:gd name="T86" fmla="*/ 2522 w 2522"/>
              <a:gd name="T87" fmla="*/ 367 h 498"/>
              <a:gd name="T88" fmla="*/ 1528 w 2522"/>
              <a:gd name="T89" fmla="*/ 148 h 498"/>
              <a:gd name="T90" fmla="*/ 1591 w 2522"/>
              <a:gd name="T91" fmla="*/ 147 h 498"/>
              <a:gd name="T92" fmla="*/ 1564 w 2522"/>
              <a:gd name="T93" fmla="*/ 0 h 498"/>
              <a:gd name="T94" fmla="*/ 2522 w 2522"/>
              <a:gd name="T95" fmla="*/ 358 h 498"/>
              <a:gd name="T96" fmla="*/ 1591 w 2522"/>
              <a:gd name="T97" fmla="*/ 147 h 498"/>
              <a:gd name="T98" fmla="*/ 1678 w 2522"/>
              <a:gd name="T99" fmla="*/ 0 h 498"/>
              <a:gd name="T100" fmla="*/ 1620 w 2522"/>
              <a:gd name="T101" fmla="*/ 147 h 498"/>
              <a:gd name="T102" fmla="*/ 2522 w 2522"/>
              <a:gd name="T103" fmla="*/ 346 h 498"/>
              <a:gd name="T104" fmla="*/ 1707 w 2522"/>
              <a:gd name="T105" fmla="*/ 145 h 498"/>
              <a:gd name="T106" fmla="*/ 1717 w 2522"/>
              <a:gd name="T107" fmla="*/ 0 h 498"/>
              <a:gd name="T108" fmla="*/ 2522 w 2522"/>
              <a:gd name="T109" fmla="*/ 339 h 498"/>
              <a:gd name="T110" fmla="*/ 1707 w 2522"/>
              <a:gd name="T111" fmla="*/ 145 h 498"/>
              <a:gd name="T112" fmla="*/ 1819 w 2522"/>
              <a:gd name="T113" fmla="*/ 0 h 498"/>
              <a:gd name="T114" fmla="*/ 1733 w 2522"/>
              <a:gd name="T115" fmla="*/ 145 h 498"/>
              <a:gd name="T116" fmla="*/ 2522 w 2522"/>
              <a:gd name="T117" fmla="*/ 328 h 498"/>
              <a:gd name="T118" fmla="*/ 1811 w 2522"/>
              <a:gd name="T119" fmla="*/ 143 h 498"/>
              <a:gd name="T120" fmla="*/ 1856 w 2522"/>
              <a:gd name="T121" fmla="*/ 0 h 498"/>
              <a:gd name="T122" fmla="*/ 2522 w 2522"/>
              <a:gd name="T123" fmla="*/ 322 h 498"/>
              <a:gd name="T124" fmla="*/ 1811 w 2522"/>
              <a:gd name="T125" fmla="*/ 143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22" h="498">
                <a:moveTo>
                  <a:pt x="90" y="0"/>
                </a:moveTo>
                <a:cubicBezTo>
                  <a:pt x="0" y="0"/>
                  <a:pt x="0" y="0"/>
                  <a:pt x="0" y="0"/>
                </a:cubicBezTo>
                <a:cubicBezTo>
                  <a:pt x="76" y="60"/>
                  <a:pt x="174" y="117"/>
                  <a:pt x="296" y="169"/>
                </a:cubicBezTo>
                <a:cubicBezTo>
                  <a:pt x="779" y="375"/>
                  <a:pt x="1634" y="474"/>
                  <a:pt x="2522" y="498"/>
                </a:cubicBezTo>
                <a:cubicBezTo>
                  <a:pt x="2522" y="496"/>
                  <a:pt x="2522" y="496"/>
                  <a:pt x="2522" y="496"/>
                </a:cubicBezTo>
                <a:cubicBezTo>
                  <a:pt x="1655" y="470"/>
                  <a:pt x="829" y="370"/>
                  <a:pt x="370" y="167"/>
                </a:cubicBezTo>
                <a:cubicBezTo>
                  <a:pt x="253" y="116"/>
                  <a:pt x="160" y="60"/>
                  <a:pt x="90" y="0"/>
                </a:cubicBezTo>
                <a:close/>
                <a:moveTo>
                  <a:pt x="254" y="0"/>
                </a:moveTo>
                <a:cubicBezTo>
                  <a:pt x="171" y="0"/>
                  <a:pt x="171" y="0"/>
                  <a:pt x="171" y="0"/>
                </a:cubicBezTo>
                <a:cubicBezTo>
                  <a:pt x="234" y="59"/>
                  <a:pt x="321" y="115"/>
                  <a:pt x="434" y="166"/>
                </a:cubicBezTo>
                <a:cubicBezTo>
                  <a:pt x="866" y="364"/>
                  <a:pt x="1671" y="462"/>
                  <a:pt x="2522" y="486"/>
                </a:cubicBezTo>
                <a:cubicBezTo>
                  <a:pt x="2522" y="484"/>
                  <a:pt x="2522" y="484"/>
                  <a:pt x="2522" y="484"/>
                </a:cubicBezTo>
                <a:cubicBezTo>
                  <a:pt x="1692" y="457"/>
                  <a:pt x="914" y="359"/>
                  <a:pt x="503" y="165"/>
                </a:cubicBezTo>
                <a:cubicBezTo>
                  <a:pt x="395" y="114"/>
                  <a:pt x="313" y="58"/>
                  <a:pt x="254" y="0"/>
                </a:cubicBezTo>
                <a:close/>
                <a:moveTo>
                  <a:pt x="408" y="0"/>
                </a:moveTo>
                <a:cubicBezTo>
                  <a:pt x="330" y="0"/>
                  <a:pt x="330" y="0"/>
                  <a:pt x="330" y="0"/>
                </a:cubicBezTo>
                <a:cubicBezTo>
                  <a:pt x="381" y="58"/>
                  <a:pt x="459" y="113"/>
                  <a:pt x="563" y="164"/>
                </a:cubicBezTo>
                <a:cubicBezTo>
                  <a:pt x="950" y="353"/>
                  <a:pt x="1708" y="449"/>
                  <a:pt x="2522" y="475"/>
                </a:cubicBezTo>
                <a:cubicBezTo>
                  <a:pt x="2522" y="472"/>
                  <a:pt x="2522" y="472"/>
                  <a:pt x="2522" y="472"/>
                </a:cubicBezTo>
                <a:cubicBezTo>
                  <a:pt x="1728" y="445"/>
                  <a:pt x="996" y="349"/>
                  <a:pt x="628" y="163"/>
                </a:cubicBezTo>
                <a:cubicBezTo>
                  <a:pt x="528" y="112"/>
                  <a:pt x="455" y="57"/>
                  <a:pt x="408" y="0"/>
                </a:cubicBezTo>
                <a:close/>
                <a:moveTo>
                  <a:pt x="552" y="0"/>
                </a:moveTo>
                <a:cubicBezTo>
                  <a:pt x="480" y="0"/>
                  <a:pt x="480" y="0"/>
                  <a:pt x="480" y="0"/>
                </a:cubicBezTo>
                <a:cubicBezTo>
                  <a:pt x="520" y="57"/>
                  <a:pt x="588" y="112"/>
                  <a:pt x="685" y="162"/>
                </a:cubicBezTo>
                <a:cubicBezTo>
                  <a:pt x="1030" y="343"/>
                  <a:pt x="1744" y="437"/>
                  <a:pt x="2522" y="463"/>
                </a:cubicBezTo>
                <a:cubicBezTo>
                  <a:pt x="2522" y="461"/>
                  <a:pt x="2522" y="461"/>
                  <a:pt x="2522" y="461"/>
                </a:cubicBezTo>
                <a:cubicBezTo>
                  <a:pt x="1763" y="433"/>
                  <a:pt x="1074" y="339"/>
                  <a:pt x="746" y="161"/>
                </a:cubicBezTo>
                <a:cubicBezTo>
                  <a:pt x="653" y="111"/>
                  <a:pt x="589" y="57"/>
                  <a:pt x="552" y="0"/>
                </a:cubicBezTo>
                <a:close/>
                <a:moveTo>
                  <a:pt x="688" y="0"/>
                </a:moveTo>
                <a:cubicBezTo>
                  <a:pt x="620" y="0"/>
                  <a:pt x="620" y="0"/>
                  <a:pt x="620" y="0"/>
                </a:cubicBezTo>
                <a:cubicBezTo>
                  <a:pt x="649" y="56"/>
                  <a:pt x="708" y="110"/>
                  <a:pt x="798" y="160"/>
                </a:cubicBezTo>
                <a:cubicBezTo>
                  <a:pt x="1106" y="333"/>
                  <a:pt x="1778" y="425"/>
                  <a:pt x="2522" y="452"/>
                </a:cubicBezTo>
                <a:cubicBezTo>
                  <a:pt x="2522" y="449"/>
                  <a:pt x="2522" y="449"/>
                  <a:pt x="2522" y="449"/>
                </a:cubicBezTo>
                <a:cubicBezTo>
                  <a:pt x="1797" y="421"/>
                  <a:pt x="1148" y="329"/>
                  <a:pt x="855" y="159"/>
                </a:cubicBezTo>
                <a:cubicBezTo>
                  <a:pt x="769" y="109"/>
                  <a:pt x="714" y="56"/>
                  <a:pt x="688" y="0"/>
                </a:cubicBezTo>
                <a:close/>
                <a:moveTo>
                  <a:pt x="815" y="0"/>
                </a:moveTo>
                <a:cubicBezTo>
                  <a:pt x="752" y="0"/>
                  <a:pt x="752" y="0"/>
                  <a:pt x="752" y="0"/>
                </a:cubicBezTo>
                <a:cubicBezTo>
                  <a:pt x="771" y="55"/>
                  <a:pt x="822" y="109"/>
                  <a:pt x="905" y="159"/>
                </a:cubicBezTo>
                <a:cubicBezTo>
                  <a:pt x="1180" y="323"/>
                  <a:pt x="1812" y="413"/>
                  <a:pt x="2522" y="440"/>
                </a:cubicBezTo>
                <a:cubicBezTo>
                  <a:pt x="2522" y="438"/>
                  <a:pt x="2522" y="438"/>
                  <a:pt x="2522" y="438"/>
                </a:cubicBezTo>
                <a:cubicBezTo>
                  <a:pt x="1830" y="409"/>
                  <a:pt x="1220" y="320"/>
                  <a:pt x="959" y="157"/>
                </a:cubicBezTo>
                <a:cubicBezTo>
                  <a:pt x="879" y="108"/>
                  <a:pt x="831" y="55"/>
                  <a:pt x="815" y="0"/>
                </a:cubicBezTo>
                <a:close/>
                <a:moveTo>
                  <a:pt x="934" y="0"/>
                </a:moveTo>
                <a:cubicBezTo>
                  <a:pt x="875" y="0"/>
                  <a:pt x="875" y="0"/>
                  <a:pt x="875" y="0"/>
                </a:cubicBezTo>
                <a:cubicBezTo>
                  <a:pt x="885" y="54"/>
                  <a:pt x="928" y="107"/>
                  <a:pt x="1005" y="157"/>
                </a:cubicBezTo>
                <a:cubicBezTo>
                  <a:pt x="1250" y="314"/>
                  <a:pt x="1845" y="402"/>
                  <a:pt x="2522" y="429"/>
                </a:cubicBezTo>
                <a:cubicBezTo>
                  <a:pt x="2522" y="427"/>
                  <a:pt x="2522" y="427"/>
                  <a:pt x="2522" y="427"/>
                </a:cubicBezTo>
                <a:cubicBezTo>
                  <a:pt x="1862" y="398"/>
                  <a:pt x="1289" y="311"/>
                  <a:pt x="1056" y="156"/>
                </a:cubicBezTo>
                <a:cubicBezTo>
                  <a:pt x="982" y="107"/>
                  <a:pt x="942" y="54"/>
                  <a:pt x="934" y="0"/>
                </a:cubicBezTo>
                <a:close/>
                <a:moveTo>
                  <a:pt x="1047" y="0"/>
                </a:moveTo>
                <a:cubicBezTo>
                  <a:pt x="991" y="0"/>
                  <a:pt x="991" y="0"/>
                  <a:pt x="991" y="0"/>
                </a:cubicBezTo>
                <a:cubicBezTo>
                  <a:pt x="992" y="54"/>
                  <a:pt x="1027" y="106"/>
                  <a:pt x="1099" y="155"/>
                </a:cubicBezTo>
                <a:cubicBezTo>
                  <a:pt x="1318" y="305"/>
                  <a:pt x="1876" y="390"/>
                  <a:pt x="2522" y="419"/>
                </a:cubicBezTo>
                <a:cubicBezTo>
                  <a:pt x="2522" y="416"/>
                  <a:pt x="2522" y="416"/>
                  <a:pt x="2522" y="416"/>
                </a:cubicBezTo>
                <a:cubicBezTo>
                  <a:pt x="1893" y="387"/>
                  <a:pt x="1354" y="302"/>
                  <a:pt x="1147" y="154"/>
                </a:cubicBezTo>
                <a:cubicBezTo>
                  <a:pt x="1078" y="105"/>
                  <a:pt x="1045" y="53"/>
                  <a:pt x="1047" y="0"/>
                </a:cubicBezTo>
                <a:close/>
                <a:moveTo>
                  <a:pt x="1153" y="0"/>
                </a:moveTo>
                <a:cubicBezTo>
                  <a:pt x="1101" y="0"/>
                  <a:pt x="1101" y="0"/>
                  <a:pt x="1101" y="0"/>
                </a:cubicBezTo>
                <a:cubicBezTo>
                  <a:pt x="1093" y="53"/>
                  <a:pt x="1121" y="105"/>
                  <a:pt x="1188" y="154"/>
                </a:cubicBezTo>
                <a:cubicBezTo>
                  <a:pt x="1382" y="297"/>
                  <a:pt x="1907" y="380"/>
                  <a:pt x="2522" y="408"/>
                </a:cubicBezTo>
                <a:cubicBezTo>
                  <a:pt x="2522" y="406"/>
                  <a:pt x="2522" y="406"/>
                  <a:pt x="2522" y="406"/>
                </a:cubicBezTo>
                <a:cubicBezTo>
                  <a:pt x="1923" y="376"/>
                  <a:pt x="1417" y="294"/>
                  <a:pt x="1232" y="153"/>
                </a:cubicBezTo>
                <a:cubicBezTo>
                  <a:pt x="1169" y="104"/>
                  <a:pt x="1143" y="53"/>
                  <a:pt x="1153" y="0"/>
                </a:cubicBezTo>
                <a:close/>
                <a:moveTo>
                  <a:pt x="1253" y="0"/>
                </a:moveTo>
                <a:cubicBezTo>
                  <a:pt x="1204" y="0"/>
                  <a:pt x="1204" y="0"/>
                  <a:pt x="1204" y="0"/>
                </a:cubicBezTo>
                <a:cubicBezTo>
                  <a:pt x="1188" y="52"/>
                  <a:pt x="1209" y="104"/>
                  <a:pt x="1271" y="152"/>
                </a:cubicBezTo>
                <a:cubicBezTo>
                  <a:pt x="1444" y="289"/>
                  <a:pt x="1937" y="369"/>
                  <a:pt x="2522" y="397"/>
                </a:cubicBezTo>
                <a:cubicBezTo>
                  <a:pt x="2522" y="395"/>
                  <a:pt x="2522" y="395"/>
                  <a:pt x="2522" y="395"/>
                </a:cubicBezTo>
                <a:cubicBezTo>
                  <a:pt x="1952" y="366"/>
                  <a:pt x="1477" y="286"/>
                  <a:pt x="1313" y="152"/>
                </a:cubicBezTo>
                <a:cubicBezTo>
                  <a:pt x="1254" y="103"/>
                  <a:pt x="1235" y="52"/>
                  <a:pt x="1253" y="0"/>
                </a:cubicBezTo>
                <a:close/>
                <a:moveTo>
                  <a:pt x="1347" y="0"/>
                </a:moveTo>
                <a:cubicBezTo>
                  <a:pt x="1302" y="0"/>
                  <a:pt x="1302" y="0"/>
                  <a:pt x="1302" y="0"/>
                </a:cubicBezTo>
                <a:cubicBezTo>
                  <a:pt x="1277" y="52"/>
                  <a:pt x="1292" y="103"/>
                  <a:pt x="1349" y="151"/>
                </a:cubicBezTo>
                <a:cubicBezTo>
                  <a:pt x="1503" y="281"/>
                  <a:pt x="1965" y="359"/>
                  <a:pt x="2522" y="387"/>
                </a:cubicBezTo>
                <a:cubicBezTo>
                  <a:pt x="2522" y="385"/>
                  <a:pt x="2522" y="385"/>
                  <a:pt x="2522" y="385"/>
                </a:cubicBezTo>
                <a:cubicBezTo>
                  <a:pt x="1980" y="355"/>
                  <a:pt x="1535" y="278"/>
                  <a:pt x="1389" y="150"/>
                </a:cubicBezTo>
                <a:cubicBezTo>
                  <a:pt x="1334" y="102"/>
                  <a:pt x="1321" y="51"/>
                  <a:pt x="1347" y="0"/>
                </a:cubicBezTo>
                <a:close/>
                <a:moveTo>
                  <a:pt x="1436" y="0"/>
                </a:moveTo>
                <a:cubicBezTo>
                  <a:pt x="1394" y="0"/>
                  <a:pt x="1394" y="0"/>
                  <a:pt x="1394" y="0"/>
                </a:cubicBezTo>
                <a:cubicBezTo>
                  <a:pt x="1361" y="51"/>
                  <a:pt x="1370" y="102"/>
                  <a:pt x="1423" y="150"/>
                </a:cubicBezTo>
                <a:cubicBezTo>
                  <a:pt x="1559" y="273"/>
                  <a:pt x="1993" y="349"/>
                  <a:pt x="2522" y="377"/>
                </a:cubicBezTo>
                <a:cubicBezTo>
                  <a:pt x="2522" y="375"/>
                  <a:pt x="2522" y="375"/>
                  <a:pt x="2522" y="375"/>
                </a:cubicBezTo>
                <a:cubicBezTo>
                  <a:pt x="2007" y="345"/>
                  <a:pt x="1590" y="271"/>
                  <a:pt x="1460" y="149"/>
                </a:cubicBezTo>
                <a:cubicBezTo>
                  <a:pt x="1409" y="101"/>
                  <a:pt x="1403" y="51"/>
                  <a:pt x="1436" y="0"/>
                </a:cubicBezTo>
                <a:close/>
                <a:moveTo>
                  <a:pt x="1521" y="0"/>
                </a:moveTo>
                <a:cubicBezTo>
                  <a:pt x="1481" y="0"/>
                  <a:pt x="1481" y="0"/>
                  <a:pt x="1481" y="0"/>
                </a:cubicBezTo>
                <a:cubicBezTo>
                  <a:pt x="1441" y="50"/>
                  <a:pt x="1443" y="101"/>
                  <a:pt x="1492" y="149"/>
                </a:cubicBezTo>
                <a:cubicBezTo>
                  <a:pt x="1613" y="266"/>
                  <a:pt x="2020" y="339"/>
                  <a:pt x="2522" y="367"/>
                </a:cubicBezTo>
                <a:cubicBezTo>
                  <a:pt x="2522" y="365"/>
                  <a:pt x="2522" y="365"/>
                  <a:pt x="2522" y="365"/>
                </a:cubicBezTo>
                <a:cubicBezTo>
                  <a:pt x="2034" y="336"/>
                  <a:pt x="1642" y="264"/>
                  <a:pt x="1528" y="148"/>
                </a:cubicBezTo>
                <a:cubicBezTo>
                  <a:pt x="1480" y="100"/>
                  <a:pt x="1480" y="50"/>
                  <a:pt x="1521" y="0"/>
                </a:cubicBezTo>
                <a:close/>
                <a:moveTo>
                  <a:pt x="1591" y="147"/>
                </a:moveTo>
                <a:cubicBezTo>
                  <a:pt x="1547" y="99"/>
                  <a:pt x="1553" y="49"/>
                  <a:pt x="1601" y="0"/>
                </a:cubicBezTo>
                <a:cubicBezTo>
                  <a:pt x="1564" y="0"/>
                  <a:pt x="1564" y="0"/>
                  <a:pt x="1564" y="0"/>
                </a:cubicBezTo>
                <a:cubicBezTo>
                  <a:pt x="1516" y="50"/>
                  <a:pt x="1512" y="100"/>
                  <a:pt x="1558" y="148"/>
                </a:cubicBezTo>
                <a:cubicBezTo>
                  <a:pt x="1665" y="259"/>
                  <a:pt x="2046" y="330"/>
                  <a:pt x="2522" y="358"/>
                </a:cubicBezTo>
                <a:cubicBezTo>
                  <a:pt x="2522" y="356"/>
                  <a:pt x="2522" y="356"/>
                  <a:pt x="2522" y="356"/>
                </a:cubicBezTo>
                <a:cubicBezTo>
                  <a:pt x="2059" y="327"/>
                  <a:pt x="1692" y="257"/>
                  <a:pt x="1591" y="147"/>
                </a:cubicBezTo>
                <a:close/>
                <a:moveTo>
                  <a:pt x="1651" y="146"/>
                </a:moveTo>
                <a:cubicBezTo>
                  <a:pt x="1610" y="99"/>
                  <a:pt x="1621" y="49"/>
                  <a:pt x="1678" y="0"/>
                </a:cubicBezTo>
                <a:cubicBezTo>
                  <a:pt x="1642" y="0"/>
                  <a:pt x="1642" y="0"/>
                  <a:pt x="1642" y="0"/>
                </a:cubicBezTo>
                <a:cubicBezTo>
                  <a:pt x="1587" y="49"/>
                  <a:pt x="1577" y="99"/>
                  <a:pt x="1620" y="147"/>
                </a:cubicBezTo>
                <a:cubicBezTo>
                  <a:pt x="1714" y="253"/>
                  <a:pt x="2071" y="320"/>
                  <a:pt x="2522" y="348"/>
                </a:cubicBezTo>
                <a:cubicBezTo>
                  <a:pt x="2522" y="346"/>
                  <a:pt x="2522" y="346"/>
                  <a:pt x="2522" y="346"/>
                </a:cubicBezTo>
                <a:cubicBezTo>
                  <a:pt x="2084" y="317"/>
                  <a:pt x="1741" y="250"/>
                  <a:pt x="1651" y="146"/>
                </a:cubicBezTo>
                <a:close/>
                <a:moveTo>
                  <a:pt x="1707" y="145"/>
                </a:moveTo>
                <a:cubicBezTo>
                  <a:pt x="1670" y="98"/>
                  <a:pt x="1687" y="48"/>
                  <a:pt x="1750" y="0"/>
                </a:cubicBezTo>
                <a:cubicBezTo>
                  <a:pt x="1717" y="0"/>
                  <a:pt x="1717" y="0"/>
                  <a:pt x="1717" y="0"/>
                </a:cubicBezTo>
                <a:cubicBezTo>
                  <a:pt x="1654" y="49"/>
                  <a:pt x="1638" y="98"/>
                  <a:pt x="1678" y="146"/>
                </a:cubicBezTo>
                <a:cubicBezTo>
                  <a:pt x="1761" y="246"/>
                  <a:pt x="2095" y="312"/>
                  <a:pt x="2522" y="339"/>
                </a:cubicBezTo>
                <a:cubicBezTo>
                  <a:pt x="2522" y="337"/>
                  <a:pt x="2522" y="337"/>
                  <a:pt x="2522" y="337"/>
                </a:cubicBezTo>
                <a:cubicBezTo>
                  <a:pt x="2107" y="309"/>
                  <a:pt x="1786" y="244"/>
                  <a:pt x="1707" y="145"/>
                </a:cubicBezTo>
                <a:close/>
                <a:moveTo>
                  <a:pt x="1761" y="144"/>
                </a:moveTo>
                <a:cubicBezTo>
                  <a:pt x="1726" y="97"/>
                  <a:pt x="1748" y="48"/>
                  <a:pt x="1819" y="0"/>
                </a:cubicBezTo>
                <a:cubicBezTo>
                  <a:pt x="1788" y="0"/>
                  <a:pt x="1788" y="0"/>
                  <a:pt x="1788" y="0"/>
                </a:cubicBezTo>
                <a:cubicBezTo>
                  <a:pt x="1718" y="48"/>
                  <a:pt x="1696" y="97"/>
                  <a:pt x="1733" y="145"/>
                </a:cubicBezTo>
                <a:cubicBezTo>
                  <a:pt x="1806" y="240"/>
                  <a:pt x="2118" y="303"/>
                  <a:pt x="2522" y="330"/>
                </a:cubicBezTo>
                <a:cubicBezTo>
                  <a:pt x="2522" y="328"/>
                  <a:pt x="2522" y="328"/>
                  <a:pt x="2522" y="328"/>
                </a:cubicBezTo>
                <a:cubicBezTo>
                  <a:pt x="2130" y="300"/>
                  <a:pt x="1830" y="238"/>
                  <a:pt x="1761" y="144"/>
                </a:cubicBezTo>
                <a:close/>
                <a:moveTo>
                  <a:pt x="1811" y="143"/>
                </a:moveTo>
                <a:cubicBezTo>
                  <a:pt x="1779" y="96"/>
                  <a:pt x="1807" y="47"/>
                  <a:pt x="1886" y="0"/>
                </a:cubicBezTo>
                <a:cubicBezTo>
                  <a:pt x="1856" y="0"/>
                  <a:pt x="1856" y="0"/>
                  <a:pt x="1856" y="0"/>
                </a:cubicBezTo>
                <a:cubicBezTo>
                  <a:pt x="1778" y="47"/>
                  <a:pt x="1751" y="97"/>
                  <a:pt x="1785" y="144"/>
                </a:cubicBezTo>
                <a:cubicBezTo>
                  <a:pt x="1849" y="234"/>
                  <a:pt x="2140" y="295"/>
                  <a:pt x="2522" y="322"/>
                </a:cubicBezTo>
                <a:cubicBezTo>
                  <a:pt x="2522" y="320"/>
                  <a:pt x="2522" y="320"/>
                  <a:pt x="2522" y="320"/>
                </a:cubicBezTo>
                <a:cubicBezTo>
                  <a:pt x="2152" y="292"/>
                  <a:pt x="1872" y="232"/>
                  <a:pt x="1811" y="143"/>
                </a:cubicBezTo>
                <a:close/>
              </a:path>
            </a:pathLst>
          </a:custGeom>
          <a:solidFill>
            <a:srgbClr val="34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7" name="Freeform 295"/>
          <p:cNvSpPr>
            <a:spLocks noEditPoints="1"/>
          </p:cNvSpPr>
          <p:nvPr userDrawn="1"/>
        </p:nvSpPr>
        <p:spPr bwMode="gray">
          <a:xfrm>
            <a:off x="-188913" y="1011238"/>
            <a:ext cx="9332913" cy="3897313"/>
          </a:xfrm>
          <a:custGeom>
            <a:avLst/>
            <a:gdLst>
              <a:gd name="T0" fmla="*/ 2954 w 2954"/>
              <a:gd name="T1" fmla="*/ 1044 h 1233"/>
              <a:gd name="T2" fmla="*/ 2288 w 2954"/>
              <a:gd name="T3" fmla="*/ 1233 h 1233"/>
              <a:gd name="T4" fmla="*/ 2251 w 2954"/>
              <a:gd name="T5" fmla="*/ 1233 h 1233"/>
              <a:gd name="T6" fmla="*/ 2954 w 2954"/>
              <a:gd name="T7" fmla="*/ 1012 h 1233"/>
              <a:gd name="T8" fmla="*/ 2251 w 2954"/>
              <a:gd name="T9" fmla="*/ 1233 h 1233"/>
              <a:gd name="T10" fmla="*/ 2954 w 2954"/>
              <a:gd name="T11" fmla="*/ 989 h 1233"/>
              <a:gd name="T12" fmla="*/ 2149 w 2954"/>
              <a:gd name="T13" fmla="*/ 1233 h 1233"/>
              <a:gd name="T14" fmla="*/ 2110 w 2954"/>
              <a:gd name="T15" fmla="*/ 1233 h 1233"/>
              <a:gd name="T16" fmla="*/ 2954 w 2954"/>
              <a:gd name="T17" fmla="*/ 951 h 1233"/>
              <a:gd name="T18" fmla="*/ 2110 w 2954"/>
              <a:gd name="T19" fmla="*/ 1233 h 1233"/>
              <a:gd name="T20" fmla="*/ 2033 w 2954"/>
              <a:gd name="T21" fmla="*/ 1233 h 1233"/>
              <a:gd name="T22" fmla="*/ 2954 w 2954"/>
              <a:gd name="T23" fmla="*/ 916 h 1233"/>
              <a:gd name="T24" fmla="*/ 1913 w 2954"/>
              <a:gd name="T25" fmla="*/ 1233 h 1233"/>
              <a:gd name="T26" fmla="*/ 2954 w 2954"/>
              <a:gd name="T27" fmla="*/ 886 h 1233"/>
              <a:gd name="T28" fmla="*/ 1913 w 2954"/>
              <a:gd name="T29" fmla="*/ 1233 h 1233"/>
              <a:gd name="T30" fmla="*/ 1868 w 2954"/>
              <a:gd name="T31" fmla="*/ 1233 h 1233"/>
              <a:gd name="T32" fmla="*/ 2954 w 2954"/>
              <a:gd name="T33" fmla="*/ 834 h 1233"/>
              <a:gd name="T34" fmla="*/ 1734 w 2954"/>
              <a:gd name="T35" fmla="*/ 1233 h 1233"/>
              <a:gd name="T36" fmla="*/ 2954 w 2954"/>
              <a:gd name="T37" fmla="*/ 795 h 1233"/>
              <a:gd name="T38" fmla="*/ 1734 w 2954"/>
              <a:gd name="T39" fmla="*/ 1233 h 1233"/>
              <a:gd name="T40" fmla="*/ 1685 w 2954"/>
              <a:gd name="T41" fmla="*/ 1233 h 1233"/>
              <a:gd name="T42" fmla="*/ 2954 w 2954"/>
              <a:gd name="T43" fmla="*/ 730 h 1233"/>
              <a:gd name="T44" fmla="*/ 1533 w 2954"/>
              <a:gd name="T45" fmla="*/ 1233 h 1233"/>
              <a:gd name="T46" fmla="*/ 2954 w 2954"/>
              <a:gd name="T47" fmla="*/ 681 h 1233"/>
              <a:gd name="T48" fmla="*/ 1533 w 2954"/>
              <a:gd name="T49" fmla="*/ 1233 h 1233"/>
              <a:gd name="T50" fmla="*/ 1479 w 2954"/>
              <a:gd name="T51" fmla="*/ 1233 h 1233"/>
              <a:gd name="T52" fmla="*/ 2954 w 2954"/>
              <a:gd name="T53" fmla="*/ 596 h 1233"/>
              <a:gd name="T54" fmla="*/ 1307 w 2954"/>
              <a:gd name="T55" fmla="*/ 1233 h 1233"/>
              <a:gd name="T56" fmla="*/ 2954 w 2954"/>
              <a:gd name="T57" fmla="*/ 531 h 1233"/>
              <a:gd name="T58" fmla="*/ 1307 w 2954"/>
              <a:gd name="T59" fmla="*/ 1233 h 1233"/>
              <a:gd name="T60" fmla="*/ 1247 w 2954"/>
              <a:gd name="T61" fmla="*/ 1233 h 1233"/>
              <a:gd name="T62" fmla="*/ 2954 w 2954"/>
              <a:gd name="T63" fmla="*/ 418 h 1233"/>
              <a:gd name="T64" fmla="*/ 1052 w 2954"/>
              <a:gd name="T65" fmla="*/ 1233 h 1233"/>
              <a:gd name="T66" fmla="*/ 2954 w 2954"/>
              <a:gd name="T67" fmla="*/ 329 h 1233"/>
              <a:gd name="T68" fmla="*/ 1052 w 2954"/>
              <a:gd name="T69" fmla="*/ 1233 h 1233"/>
              <a:gd name="T70" fmla="*/ 984 w 2954"/>
              <a:gd name="T71" fmla="*/ 1233 h 1233"/>
              <a:gd name="T72" fmla="*/ 2954 w 2954"/>
              <a:gd name="T73" fmla="*/ 171 h 1233"/>
              <a:gd name="T74" fmla="*/ 762 w 2954"/>
              <a:gd name="T75" fmla="*/ 1233 h 1233"/>
              <a:gd name="T76" fmla="*/ 2954 w 2954"/>
              <a:gd name="T77" fmla="*/ 41 h 1233"/>
              <a:gd name="T78" fmla="*/ 762 w 2954"/>
              <a:gd name="T79" fmla="*/ 1233 h 1233"/>
              <a:gd name="T80" fmla="*/ 2124 w 2954"/>
              <a:gd name="T81" fmla="*/ 0 h 1233"/>
              <a:gd name="T82" fmla="*/ 686 w 2954"/>
              <a:gd name="T83" fmla="*/ 1233 h 1233"/>
              <a:gd name="T84" fmla="*/ 1554 w 2954"/>
              <a:gd name="T85" fmla="*/ 0 h 1233"/>
              <a:gd name="T86" fmla="*/ 432 w 2954"/>
              <a:gd name="T87" fmla="*/ 1233 h 1233"/>
              <a:gd name="T88" fmla="*/ 1554 w 2954"/>
              <a:gd name="T89" fmla="*/ 0 h 1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54" h="1233">
                <a:moveTo>
                  <a:pt x="2318" y="1233"/>
                </a:moveTo>
                <a:cubicBezTo>
                  <a:pt x="2433" y="1163"/>
                  <a:pt x="2656" y="1097"/>
                  <a:pt x="2954" y="1044"/>
                </a:cubicBezTo>
                <a:cubicBezTo>
                  <a:pt x="2954" y="1038"/>
                  <a:pt x="2954" y="1038"/>
                  <a:pt x="2954" y="1038"/>
                </a:cubicBezTo>
                <a:cubicBezTo>
                  <a:pt x="2640" y="1092"/>
                  <a:pt x="2406" y="1161"/>
                  <a:pt x="2288" y="1233"/>
                </a:cubicBezTo>
                <a:lnTo>
                  <a:pt x="2318" y="1233"/>
                </a:lnTo>
                <a:close/>
                <a:moveTo>
                  <a:pt x="2251" y="1233"/>
                </a:moveTo>
                <a:cubicBezTo>
                  <a:pt x="2368" y="1154"/>
                  <a:pt x="2616" y="1077"/>
                  <a:pt x="2954" y="1018"/>
                </a:cubicBezTo>
                <a:cubicBezTo>
                  <a:pt x="2954" y="1012"/>
                  <a:pt x="2954" y="1012"/>
                  <a:pt x="2954" y="1012"/>
                </a:cubicBezTo>
                <a:cubicBezTo>
                  <a:pt x="2599" y="1072"/>
                  <a:pt x="2339" y="1151"/>
                  <a:pt x="2220" y="1233"/>
                </a:cubicBezTo>
                <a:lnTo>
                  <a:pt x="2251" y="1233"/>
                </a:lnTo>
                <a:close/>
                <a:moveTo>
                  <a:pt x="2182" y="1233"/>
                </a:moveTo>
                <a:cubicBezTo>
                  <a:pt x="2299" y="1143"/>
                  <a:pt x="2573" y="1057"/>
                  <a:pt x="2954" y="989"/>
                </a:cubicBezTo>
                <a:cubicBezTo>
                  <a:pt x="2954" y="983"/>
                  <a:pt x="2954" y="983"/>
                  <a:pt x="2954" y="983"/>
                </a:cubicBezTo>
                <a:cubicBezTo>
                  <a:pt x="2554" y="1051"/>
                  <a:pt x="2268" y="1140"/>
                  <a:pt x="2149" y="1233"/>
                </a:cubicBezTo>
                <a:lnTo>
                  <a:pt x="2182" y="1233"/>
                </a:lnTo>
                <a:close/>
                <a:moveTo>
                  <a:pt x="2110" y="1233"/>
                </a:moveTo>
                <a:cubicBezTo>
                  <a:pt x="2224" y="1132"/>
                  <a:pt x="2525" y="1034"/>
                  <a:pt x="2954" y="958"/>
                </a:cubicBezTo>
                <a:cubicBezTo>
                  <a:pt x="2954" y="951"/>
                  <a:pt x="2954" y="951"/>
                  <a:pt x="2954" y="951"/>
                </a:cubicBezTo>
                <a:cubicBezTo>
                  <a:pt x="2505" y="1027"/>
                  <a:pt x="2190" y="1129"/>
                  <a:pt x="2074" y="1233"/>
                </a:cubicBezTo>
                <a:lnTo>
                  <a:pt x="2110" y="1233"/>
                </a:lnTo>
                <a:close/>
                <a:moveTo>
                  <a:pt x="1996" y="1233"/>
                </a:moveTo>
                <a:cubicBezTo>
                  <a:pt x="2033" y="1233"/>
                  <a:pt x="2033" y="1233"/>
                  <a:pt x="2033" y="1233"/>
                </a:cubicBezTo>
                <a:cubicBezTo>
                  <a:pt x="2143" y="1120"/>
                  <a:pt x="2474" y="1008"/>
                  <a:pt x="2954" y="924"/>
                </a:cubicBezTo>
                <a:cubicBezTo>
                  <a:pt x="2954" y="916"/>
                  <a:pt x="2954" y="916"/>
                  <a:pt x="2954" y="916"/>
                </a:cubicBezTo>
                <a:cubicBezTo>
                  <a:pt x="2451" y="1001"/>
                  <a:pt x="2106" y="1117"/>
                  <a:pt x="1996" y="1233"/>
                </a:cubicBezTo>
                <a:close/>
                <a:moveTo>
                  <a:pt x="1913" y="1233"/>
                </a:moveTo>
                <a:cubicBezTo>
                  <a:pt x="1953" y="1233"/>
                  <a:pt x="1953" y="1233"/>
                  <a:pt x="1953" y="1233"/>
                </a:cubicBezTo>
                <a:cubicBezTo>
                  <a:pt x="2056" y="1107"/>
                  <a:pt x="2417" y="980"/>
                  <a:pt x="2954" y="886"/>
                </a:cubicBezTo>
                <a:cubicBezTo>
                  <a:pt x="2954" y="877"/>
                  <a:pt x="2954" y="877"/>
                  <a:pt x="2954" y="877"/>
                </a:cubicBezTo>
                <a:cubicBezTo>
                  <a:pt x="2392" y="972"/>
                  <a:pt x="2015" y="1103"/>
                  <a:pt x="1913" y="1233"/>
                </a:cubicBezTo>
                <a:close/>
                <a:moveTo>
                  <a:pt x="1826" y="1233"/>
                </a:moveTo>
                <a:cubicBezTo>
                  <a:pt x="1868" y="1233"/>
                  <a:pt x="1868" y="1233"/>
                  <a:pt x="1868" y="1233"/>
                </a:cubicBezTo>
                <a:cubicBezTo>
                  <a:pt x="1961" y="1093"/>
                  <a:pt x="2355" y="949"/>
                  <a:pt x="2954" y="843"/>
                </a:cubicBezTo>
                <a:cubicBezTo>
                  <a:pt x="2954" y="834"/>
                  <a:pt x="2954" y="834"/>
                  <a:pt x="2954" y="834"/>
                </a:cubicBezTo>
                <a:cubicBezTo>
                  <a:pt x="2327" y="940"/>
                  <a:pt x="1917" y="1088"/>
                  <a:pt x="1826" y="1233"/>
                </a:cubicBezTo>
                <a:close/>
                <a:moveTo>
                  <a:pt x="1734" y="1233"/>
                </a:moveTo>
                <a:cubicBezTo>
                  <a:pt x="1779" y="1233"/>
                  <a:pt x="1779" y="1233"/>
                  <a:pt x="1779" y="1233"/>
                </a:cubicBezTo>
                <a:cubicBezTo>
                  <a:pt x="1857" y="1077"/>
                  <a:pt x="2286" y="914"/>
                  <a:pt x="2954" y="795"/>
                </a:cubicBezTo>
                <a:cubicBezTo>
                  <a:pt x="2954" y="785"/>
                  <a:pt x="2954" y="785"/>
                  <a:pt x="2954" y="785"/>
                </a:cubicBezTo>
                <a:cubicBezTo>
                  <a:pt x="2256" y="904"/>
                  <a:pt x="1809" y="1072"/>
                  <a:pt x="1734" y="1233"/>
                </a:cubicBezTo>
                <a:close/>
                <a:moveTo>
                  <a:pt x="1636" y="1233"/>
                </a:moveTo>
                <a:cubicBezTo>
                  <a:pt x="1685" y="1233"/>
                  <a:pt x="1685" y="1233"/>
                  <a:pt x="1685" y="1233"/>
                </a:cubicBezTo>
                <a:cubicBezTo>
                  <a:pt x="1744" y="1059"/>
                  <a:pt x="2209" y="874"/>
                  <a:pt x="2954" y="742"/>
                </a:cubicBezTo>
                <a:cubicBezTo>
                  <a:pt x="2954" y="730"/>
                  <a:pt x="2954" y="730"/>
                  <a:pt x="2954" y="730"/>
                </a:cubicBezTo>
                <a:cubicBezTo>
                  <a:pt x="2176" y="863"/>
                  <a:pt x="1691" y="1054"/>
                  <a:pt x="1636" y="1233"/>
                </a:cubicBezTo>
                <a:close/>
                <a:moveTo>
                  <a:pt x="1533" y="1233"/>
                </a:moveTo>
                <a:cubicBezTo>
                  <a:pt x="1585" y="1233"/>
                  <a:pt x="1585" y="1233"/>
                  <a:pt x="1585" y="1233"/>
                </a:cubicBezTo>
                <a:cubicBezTo>
                  <a:pt x="1620" y="1040"/>
                  <a:pt x="2124" y="830"/>
                  <a:pt x="2954" y="681"/>
                </a:cubicBezTo>
                <a:cubicBezTo>
                  <a:pt x="2954" y="667"/>
                  <a:pt x="2954" y="667"/>
                  <a:pt x="2954" y="667"/>
                </a:cubicBezTo>
                <a:cubicBezTo>
                  <a:pt x="2086" y="817"/>
                  <a:pt x="1562" y="1034"/>
                  <a:pt x="1533" y="1233"/>
                </a:cubicBezTo>
                <a:close/>
                <a:moveTo>
                  <a:pt x="1423" y="1233"/>
                </a:moveTo>
                <a:cubicBezTo>
                  <a:pt x="1479" y="1233"/>
                  <a:pt x="1479" y="1233"/>
                  <a:pt x="1479" y="1233"/>
                </a:cubicBezTo>
                <a:cubicBezTo>
                  <a:pt x="1484" y="1018"/>
                  <a:pt x="2028" y="779"/>
                  <a:pt x="2954" y="611"/>
                </a:cubicBezTo>
                <a:cubicBezTo>
                  <a:pt x="2954" y="596"/>
                  <a:pt x="2954" y="596"/>
                  <a:pt x="2954" y="596"/>
                </a:cubicBezTo>
                <a:cubicBezTo>
                  <a:pt x="1986" y="765"/>
                  <a:pt x="1420" y="1012"/>
                  <a:pt x="1423" y="1233"/>
                </a:cubicBezTo>
                <a:close/>
                <a:moveTo>
                  <a:pt x="1307" y="1233"/>
                </a:moveTo>
                <a:cubicBezTo>
                  <a:pt x="1366" y="1233"/>
                  <a:pt x="1366" y="1233"/>
                  <a:pt x="1366" y="1233"/>
                </a:cubicBezTo>
                <a:cubicBezTo>
                  <a:pt x="1333" y="994"/>
                  <a:pt x="1920" y="721"/>
                  <a:pt x="2954" y="531"/>
                </a:cubicBezTo>
                <a:cubicBezTo>
                  <a:pt x="2954" y="514"/>
                  <a:pt x="2954" y="514"/>
                  <a:pt x="2954" y="514"/>
                </a:cubicBezTo>
                <a:cubicBezTo>
                  <a:pt x="1873" y="705"/>
                  <a:pt x="1262" y="987"/>
                  <a:pt x="1307" y="1233"/>
                </a:cubicBezTo>
                <a:close/>
                <a:moveTo>
                  <a:pt x="1184" y="1233"/>
                </a:moveTo>
                <a:cubicBezTo>
                  <a:pt x="1247" y="1233"/>
                  <a:pt x="1247" y="1233"/>
                  <a:pt x="1247" y="1233"/>
                </a:cubicBezTo>
                <a:cubicBezTo>
                  <a:pt x="1167" y="968"/>
                  <a:pt x="1797" y="654"/>
                  <a:pt x="2954" y="438"/>
                </a:cubicBezTo>
                <a:cubicBezTo>
                  <a:pt x="2954" y="418"/>
                  <a:pt x="2954" y="418"/>
                  <a:pt x="2954" y="418"/>
                </a:cubicBezTo>
                <a:cubicBezTo>
                  <a:pt x="1743" y="635"/>
                  <a:pt x="1088" y="960"/>
                  <a:pt x="1184" y="1233"/>
                </a:cubicBezTo>
                <a:close/>
                <a:moveTo>
                  <a:pt x="1052" y="1233"/>
                </a:moveTo>
                <a:cubicBezTo>
                  <a:pt x="1120" y="1233"/>
                  <a:pt x="1120" y="1233"/>
                  <a:pt x="1120" y="1233"/>
                </a:cubicBezTo>
                <a:cubicBezTo>
                  <a:pt x="981" y="937"/>
                  <a:pt x="1657" y="576"/>
                  <a:pt x="2954" y="329"/>
                </a:cubicBezTo>
                <a:cubicBezTo>
                  <a:pt x="2954" y="306"/>
                  <a:pt x="2954" y="306"/>
                  <a:pt x="2954" y="306"/>
                </a:cubicBezTo>
                <a:cubicBezTo>
                  <a:pt x="1595" y="553"/>
                  <a:pt x="893" y="928"/>
                  <a:pt x="1052" y="1233"/>
                </a:cubicBezTo>
                <a:close/>
                <a:moveTo>
                  <a:pt x="912" y="1233"/>
                </a:moveTo>
                <a:cubicBezTo>
                  <a:pt x="984" y="1233"/>
                  <a:pt x="984" y="1233"/>
                  <a:pt x="984" y="1233"/>
                </a:cubicBezTo>
                <a:cubicBezTo>
                  <a:pt x="774" y="903"/>
                  <a:pt x="1494" y="483"/>
                  <a:pt x="2954" y="198"/>
                </a:cubicBezTo>
                <a:cubicBezTo>
                  <a:pt x="2954" y="171"/>
                  <a:pt x="2954" y="171"/>
                  <a:pt x="2954" y="171"/>
                </a:cubicBezTo>
                <a:cubicBezTo>
                  <a:pt x="1422" y="457"/>
                  <a:pt x="675" y="893"/>
                  <a:pt x="912" y="1233"/>
                </a:cubicBezTo>
                <a:close/>
                <a:moveTo>
                  <a:pt x="762" y="1233"/>
                </a:moveTo>
                <a:cubicBezTo>
                  <a:pt x="840" y="1233"/>
                  <a:pt x="840" y="1233"/>
                  <a:pt x="840" y="1233"/>
                </a:cubicBezTo>
                <a:cubicBezTo>
                  <a:pt x="540" y="864"/>
                  <a:pt x="1303" y="372"/>
                  <a:pt x="2954" y="41"/>
                </a:cubicBezTo>
                <a:cubicBezTo>
                  <a:pt x="2954" y="8"/>
                  <a:pt x="2954" y="8"/>
                  <a:pt x="2954" y="8"/>
                </a:cubicBezTo>
                <a:cubicBezTo>
                  <a:pt x="1219" y="340"/>
                  <a:pt x="429" y="852"/>
                  <a:pt x="762" y="1233"/>
                </a:cubicBezTo>
                <a:close/>
                <a:moveTo>
                  <a:pt x="2303" y="0"/>
                </a:moveTo>
                <a:cubicBezTo>
                  <a:pt x="2124" y="0"/>
                  <a:pt x="2124" y="0"/>
                  <a:pt x="2124" y="0"/>
                </a:cubicBezTo>
                <a:cubicBezTo>
                  <a:pt x="752" y="380"/>
                  <a:pt x="219" y="871"/>
                  <a:pt x="603" y="1233"/>
                </a:cubicBezTo>
                <a:cubicBezTo>
                  <a:pt x="686" y="1233"/>
                  <a:pt x="686" y="1233"/>
                  <a:pt x="686" y="1233"/>
                </a:cubicBezTo>
                <a:cubicBezTo>
                  <a:pt x="325" y="870"/>
                  <a:pt x="895" y="379"/>
                  <a:pt x="2303" y="0"/>
                </a:cubicBezTo>
                <a:close/>
                <a:moveTo>
                  <a:pt x="1554" y="0"/>
                </a:moveTo>
                <a:cubicBezTo>
                  <a:pt x="1364" y="0"/>
                  <a:pt x="1364" y="0"/>
                  <a:pt x="1364" y="0"/>
                </a:cubicBezTo>
                <a:cubicBezTo>
                  <a:pt x="314" y="413"/>
                  <a:pt x="0" y="886"/>
                  <a:pt x="432" y="1233"/>
                </a:cubicBezTo>
                <a:cubicBezTo>
                  <a:pt x="522" y="1233"/>
                  <a:pt x="522" y="1233"/>
                  <a:pt x="522" y="1233"/>
                </a:cubicBezTo>
                <a:cubicBezTo>
                  <a:pt x="113" y="886"/>
                  <a:pt x="464" y="412"/>
                  <a:pt x="155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100000"/>
                  <a:alpha val="75000"/>
                </a:schemeClr>
              </a:gs>
              <a:gs pos="100000">
                <a:schemeClr val="accent1">
                  <a:lumMod val="75000"/>
                  <a:alpha val="75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grpSp>
        <p:nvGrpSpPr>
          <p:cNvPr id="31" name="Group 290"/>
          <p:cNvGrpSpPr>
            <a:grpSpLocks noChangeAspect="1"/>
          </p:cNvGrpSpPr>
          <p:nvPr userDrawn="1"/>
        </p:nvGrpSpPr>
        <p:grpSpPr bwMode="gray">
          <a:xfrm>
            <a:off x="3957638" y="289375"/>
            <a:ext cx="1465262" cy="1017587"/>
            <a:chOff x="2414" y="272"/>
            <a:chExt cx="1162" cy="807"/>
          </a:xfrm>
        </p:grpSpPr>
        <p:sp>
          <p:nvSpPr>
            <p:cNvPr id="32" name="Freeform 291"/>
            <p:cNvSpPr>
              <a:spLocks noChangeAspect="1"/>
            </p:cNvSpPr>
            <p:nvPr userDrawn="1"/>
          </p:nvSpPr>
          <p:spPr bwMode="gray">
            <a:xfrm>
              <a:off x="2414" y="273"/>
              <a:ext cx="571" cy="211"/>
            </a:xfrm>
            <a:custGeom>
              <a:avLst/>
              <a:gdLst>
                <a:gd name="T0" fmla="*/ 0 w 1737"/>
                <a:gd name="T1" fmla="*/ 640 h 640"/>
                <a:gd name="T2" fmla="*/ 0 w 1737"/>
                <a:gd name="T3" fmla="*/ 640 h 640"/>
                <a:gd name="T4" fmla="*/ 1076 w 1737"/>
                <a:gd name="T5" fmla="*/ 500 h 640"/>
                <a:gd name="T6" fmla="*/ 1199 w 1737"/>
                <a:gd name="T7" fmla="*/ 473 h 640"/>
                <a:gd name="T8" fmla="*/ 1431 w 1737"/>
                <a:gd name="T9" fmla="*/ 368 h 640"/>
                <a:gd name="T10" fmla="*/ 1619 w 1737"/>
                <a:gd name="T11" fmla="*/ 188 h 640"/>
                <a:gd name="T12" fmla="*/ 1737 w 1737"/>
                <a:gd name="T13" fmla="*/ 28 h 640"/>
                <a:gd name="T14" fmla="*/ 1737 w 1737"/>
                <a:gd name="T15" fmla="*/ 0 h 640"/>
                <a:gd name="T16" fmla="*/ 1602 w 1737"/>
                <a:gd name="T17" fmla="*/ 175 h 640"/>
                <a:gd name="T18" fmla="*/ 1413 w 1737"/>
                <a:gd name="T19" fmla="*/ 339 h 640"/>
                <a:gd name="T20" fmla="*/ 1189 w 1737"/>
                <a:gd name="T21" fmla="*/ 435 h 640"/>
                <a:gd name="T22" fmla="*/ 1070 w 1737"/>
                <a:gd name="T23" fmla="*/ 458 h 640"/>
                <a:gd name="T24" fmla="*/ 982 w 1737"/>
                <a:gd name="T25" fmla="*/ 468 h 640"/>
                <a:gd name="T26" fmla="*/ 0 w 1737"/>
                <a:gd name="T27" fmla="*/ 572 h 640"/>
                <a:gd name="T28" fmla="*/ 0 w 1737"/>
                <a:gd name="T2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640">
                  <a:moveTo>
                    <a:pt x="0" y="640"/>
                  </a:moveTo>
                  <a:lnTo>
                    <a:pt x="0" y="640"/>
                  </a:lnTo>
                  <a:cubicBezTo>
                    <a:pt x="0" y="640"/>
                    <a:pt x="1046" y="504"/>
                    <a:pt x="1076" y="500"/>
                  </a:cubicBezTo>
                  <a:cubicBezTo>
                    <a:pt x="1121" y="492"/>
                    <a:pt x="1161" y="484"/>
                    <a:pt x="1199" y="473"/>
                  </a:cubicBezTo>
                  <a:cubicBezTo>
                    <a:pt x="1284" y="450"/>
                    <a:pt x="1362" y="415"/>
                    <a:pt x="1431" y="368"/>
                  </a:cubicBezTo>
                  <a:cubicBezTo>
                    <a:pt x="1497" y="324"/>
                    <a:pt x="1558" y="259"/>
                    <a:pt x="1619" y="188"/>
                  </a:cubicBezTo>
                  <a:cubicBezTo>
                    <a:pt x="1658" y="143"/>
                    <a:pt x="1699" y="85"/>
                    <a:pt x="1737" y="28"/>
                  </a:cubicBezTo>
                  <a:lnTo>
                    <a:pt x="1737" y="0"/>
                  </a:lnTo>
                  <a:cubicBezTo>
                    <a:pt x="1692" y="67"/>
                    <a:pt x="1647" y="125"/>
                    <a:pt x="1602" y="175"/>
                  </a:cubicBezTo>
                  <a:cubicBezTo>
                    <a:pt x="1541" y="243"/>
                    <a:pt x="1478" y="298"/>
                    <a:pt x="1413" y="339"/>
                  </a:cubicBezTo>
                  <a:cubicBezTo>
                    <a:pt x="1346" y="382"/>
                    <a:pt x="1271" y="414"/>
                    <a:pt x="1189" y="435"/>
                  </a:cubicBezTo>
                  <a:cubicBezTo>
                    <a:pt x="1153" y="444"/>
                    <a:pt x="1114" y="451"/>
                    <a:pt x="1070" y="458"/>
                  </a:cubicBezTo>
                  <a:cubicBezTo>
                    <a:pt x="1041" y="462"/>
                    <a:pt x="1011" y="465"/>
                    <a:pt x="982" y="468"/>
                  </a:cubicBezTo>
                  <a:cubicBezTo>
                    <a:pt x="971" y="469"/>
                    <a:pt x="0" y="572"/>
                    <a:pt x="0" y="572"/>
                  </a:cubicBezTo>
                  <a:lnTo>
                    <a:pt x="0" y="64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3" name="Freeform 292"/>
            <p:cNvSpPr>
              <a:spLocks noChangeAspect="1"/>
            </p:cNvSpPr>
            <p:nvPr userDrawn="1"/>
          </p:nvSpPr>
          <p:spPr bwMode="gray">
            <a:xfrm>
              <a:off x="2414" y="320"/>
              <a:ext cx="571" cy="194"/>
            </a:xfrm>
            <a:custGeom>
              <a:avLst/>
              <a:gdLst>
                <a:gd name="T0" fmla="*/ 1403 w 1737"/>
                <a:gd name="T1" fmla="*/ 323 h 591"/>
                <a:gd name="T2" fmla="*/ 1403 w 1737"/>
                <a:gd name="T3" fmla="*/ 323 h 591"/>
                <a:gd name="T4" fmla="*/ 1178 w 1737"/>
                <a:gd name="T5" fmla="*/ 405 h 591"/>
                <a:gd name="T6" fmla="*/ 1059 w 1737"/>
                <a:gd name="T7" fmla="*/ 423 h 591"/>
                <a:gd name="T8" fmla="*/ 980 w 1737"/>
                <a:gd name="T9" fmla="*/ 431 h 591"/>
                <a:gd name="T10" fmla="*/ 938 w 1737"/>
                <a:gd name="T11" fmla="*/ 434 h 591"/>
                <a:gd name="T12" fmla="*/ 0 w 1737"/>
                <a:gd name="T13" fmla="*/ 523 h 591"/>
                <a:gd name="T14" fmla="*/ 0 w 1737"/>
                <a:gd name="T15" fmla="*/ 591 h 591"/>
                <a:gd name="T16" fmla="*/ 942 w 1737"/>
                <a:gd name="T17" fmla="*/ 480 h 591"/>
                <a:gd name="T18" fmla="*/ 985 w 1737"/>
                <a:gd name="T19" fmla="*/ 475 h 591"/>
                <a:gd name="T20" fmla="*/ 1064 w 1737"/>
                <a:gd name="T21" fmla="*/ 466 h 591"/>
                <a:gd name="T22" fmla="*/ 1186 w 1737"/>
                <a:gd name="T23" fmla="*/ 444 h 591"/>
                <a:gd name="T24" fmla="*/ 1420 w 1737"/>
                <a:gd name="T25" fmla="*/ 353 h 591"/>
                <a:gd name="T26" fmla="*/ 1611 w 1737"/>
                <a:gd name="T27" fmla="*/ 186 h 591"/>
                <a:gd name="T28" fmla="*/ 1737 w 1737"/>
                <a:gd name="T29" fmla="*/ 25 h 591"/>
                <a:gd name="T30" fmla="*/ 1737 w 1737"/>
                <a:gd name="T31" fmla="*/ 0 h 591"/>
                <a:gd name="T32" fmla="*/ 1595 w 1737"/>
                <a:gd name="T33" fmla="*/ 170 h 591"/>
                <a:gd name="T34" fmla="*/ 1403 w 1737"/>
                <a:gd name="T35" fmla="*/ 323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591">
                  <a:moveTo>
                    <a:pt x="1403" y="323"/>
                  </a:moveTo>
                  <a:lnTo>
                    <a:pt x="1403" y="323"/>
                  </a:lnTo>
                  <a:cubicBezTo>
                    <a:pt x="1338" y="361"/>
                    <a:pt x="1262" y="389"/>
                    <a:pt x="1178" y="405"/>
                  </a:cubicBezTo>
                  <a:cubicBezTo>
                    <a:pt x="1143" y="413"/>
                    <a:pt x="1104" y="418"/>
                    <a:pt x="1059" y="423"/>
                  </a:cubicBezTo>
                  <a:cubicBezTo>
                    <a:pt x="1033" y="426"/>
                    <a:pt x="1007" y="428"/>
                    <a:pt x="980" y="431"/>
                  </a:cubicBezTo>
                  <a:cubicBezTo>
                    <a:pt x="966" y="432"/>
                    <a:pt x="952" y="433"/>
                    <a:pt x="938" y="434"/>
                  </a:cubicBezTo>
                  <a:cubicBezTo>
                    <a:pt x="617" y="463"/>
                    <a:pt x="298" y="494"/>
                    <a:pt x="0" y="523"/>
                  </a:cubicBezTo>
                  <a:lnTo>
                    <a:pt x="0" y="591"/>
                  </a:lnTo>
                  <a:cubicBezTo>
                    <a:pt x="300" y="554"/>
                    <a:pt x="622" y="516"/>
                    <a:pt x="942" y="480"/>
                  </a:cubicBezTo>
                  <a:cubicBezTo>
                    <a:pt x="957" y="478"/>
                    <a:pt x="971" y="476"/>
                    <a:pt x="985" y="475"/>
                  </a:cubicBezTo>
                  <a:cubicBezTo>
                    <a:pt x="1011" y="472"/>
                    <a:pt x="1038" y="469"/>
                    <a:pt x="1064" y="466"/>
                  </a:cubicBezTo>
                  <a:cubicBezTo>
                    <a:pt x="1110" y="460"/>
                    <a:pt x="1150" y="453"/>
                    <a:pt x="1186" y="444"/>
                  </a:cubicBezTo>
                  <a:cubicBezTo>
                    <a:pt x="1273" y="425"/>
                    <a:pt x="1352" y="394"/>
                    <a:pt x="1420" y="353"/>
                  </a:cubicBezTo>
                  <a:cubicBezTo>
                    <a:pt x="1487" y="313"/>
                    <a:pt x="1547" y="256"/>
                    <a:pt x="1611" y="186"/>
                  </a:cubicBezTo>
                  <a:cubicBezTo>
                    <a:pt x="1651" y="143"/>
                    <a:pt x="1695" y="82"/>
                    <a:pt x="1737" y="25"/>
                  </a:cubicBezTo>
                  <a:lnTo>
                    <a:pt x="1737" y="0"/>
                  </a:lnTo>
                  <a:cubicBezTo>
                    <a:pt x="1688" y="67"/>
                    <a:pt x="1641" y="123"/>
                    <a:pt x="1595" y="170"/>
                  </a:cubicBezTo>
                  <a:cubicBezTo>
                    <a:pt x="1533" y="235"/>
                    <a:pt x="1468" y="286"/>
                    <a:pt x="1403" y="32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4" name="Freeform 293"/>
            <p:cNvSpPr>
              <a:spLocks noChangeAspect="1"/>
            </p:cNvSpPr>
            <p:nvPr userDrawn="1"/>
          </p:nvSpPr>
          <p:spPr bwMode="gray">
            <a:xfrm>
              <a:off x="2414" y="367"/>
              <a:ext cx="571" cy="177"/>
            </a:xfrm>
            <a:custGeom>
              <a:avLst/>
              <a:gdLst>
                <a:gd name="T0" fmla="*/ 1586 w 1737"/>
                <a:gd name="T1" fmla="*/ 163 h 536"/>
                <a:gd name="T2" fmla="*/ 1586 w 1737"/>
                <a:gd name="T3" fmla="*/ 163 h 536"/>
                <a:gd name="T4" fmla="*/ 1388 w 1737"/>
                <a:gd name="T5" fmla="*/ 300 h 536"/>
                <a:gd name="T6" fmla="*/ 1162 w 1737"/>
                <a:gd name="T7" fmla="*/ 368 h 536"/>
                <a:gd name="T8" fmla="*/ 1044 w 1737"/>
                <a:gd name="T9" fmla="*/ 383 h 536"/>
                <a:gd name="T10" fmla="*/ 0 w 1737"/>
                <a:gd name="T11" fmla="*/ 469 h 536"/>
                <a:gd name="T12" fmla="*/ 0 w 1737"/>
                <a:gd name="T13" fmla="*/ 536 h 536"/>
                <a:gd name="T14" fmla="*/ 928 w 1737"/>
                <a:gd name="T15" fmla="*/ 438 h 536"/>
                <a:gd name="T16" fmla="*/ 1048 w 1737"/>
                <a:gd name="T17" fmla="*/ 425 h 536"/>
                <a:gd name="T18" fmla="*/ 1168 w 1737"/>
                <a:gd name="T19" fmla="*/ 407 h 536"/>
                <a:gd name="T20" fmla="*/ 1402 w 1737"/>
                <a:gd name="T21" fmla="*/ 330 h 536"/>
                <a:gd name="T22" fmla="*/ 1607 w 1737"/>
                <a:gd name="T23" fmla="*/ 174 h 536"/>
                <a:gd name="T24" fmla="*/ 1737 w 1737"/>
                <a:gd name="T25" fmla="*/ 23 h 536"/>
                <a:gd name="T26" fmla="*/ 1737 w 1737"/>
                <a:gd name="T27" fmla="*/ 0 h 536"/>
                <a:gd name="T28" fmla="*/ 1586 w 1737"/>
                <a:gd name="T29" fmla="*/ 16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536">
                  <a:moveTo>
                    <a:pt x="1586" y="163"/>
                  </a:moveTo>
                  <a:lnTo>
                    <a:pt x="1586" y="163"/>
                  </a:lnTo>
                  <a:cubicBezTo>
                    <a:pt x="1523" y="221"/>
                    <a:pt x="1456" y="267"/>
                    <a:pt x="1388" y="300"/>
                  </a:cubicBezTo>
                  <a:cubicBezTo>
                    <a:pt x="1322" y="332"/>
                    <a:pt x="1248" y="354"/>
                    <a:pt x="1162" y="368"/>
                  </a:cubicBezTo>
                  <a:cubicBezTo>
                    <a:pt x="1126" y="374"/>
                    <a:pt x="1088" y="379"/>
                    <a:pt x="1044" y="383"/>
                  </a:cubicBezTo>
                  <a:lnTo>
                    <a:pt x="0" y="469"/>
                  </a:lnTo>
                  <a:lnTo>
                    <a:pt x="0" y="536"/>
                  </a:lnTo>
                  <a:lnTo>
                    <a:pt x="928" y="438"/>
                  </a:lnTo>
                  <a:lnTo>
                    <a:pt x="1048" y="425"/>
                  </a:lnTo>
                  <a:cubicBezTo>
                    <a:pt x="1093" y="420"/>
                    <a:pt x="1133" y="414"/>
                    <a:pt x="1168" y="407"/>
                  </a:cubicBezTo>
                  <a:cubicBezTo>
                    <a:pt x="1258" y="391"/>
                    <a:pt x="1334" y="365"/>
                    <a:pt x="1402" y="330"/>
                  </a:cubicBezTo>
                  <a:cubicBezTo>
                    <a:pt x="1472" y="295"/>
                    <a:pt x="1542" y="237"/>
                    <a:pt x="1607" y="174"/>
                  </a:cubicBezTo>
                  <a:cubicBezTo>
                    <a:pt x="1650" y="133"/>
                    <a:pt x="1692" y="79"/>
                    <a:pt x="1737" y="23"/>
                  </a:cubicBezTo>
                  <a:lnTo>
                    <a:pt x="1737" y="0"/>
                  </a:lnTo>
                  <a:cubicBezTo>
                    <a:pt x="1685" y="64"/>
                    <a:pt x="1636" y="118"/>
                    <a:pt x="1586" y="16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5" name="Freeform 294"/>
            <p:cNvSpPr>
              <a:spLocks noChangeAspect="1"/>
            </p:cNvSpPr>
            <p:nvPr userDrawn="1"/>
          </p:nvSpPr>
          <p:spPr bwMode="gray">
            <a:xfrm>
              <a:off x="2414" y="461"/>
              <a:ext cx="571" cy="143"/>
            </a:xfrm>
            <a:custGeom>
              <a:avLst/>
              <a:gdLst>
                <a:gd name="T0" fmla="*/ 1334 w 1737"/>
                <a:gd name="T1" fmla="*/ 231 h 435"/>
                <a:gd name="T2" fmla="*/ 1334 w 1737"/>
                <a:gd name="T3" fmla="*/ 231 h 435"/>
                <a:gd name="T4" fmla="*/ 1141 w 1737"/>
                <a:gd name="T5" fmla="*/ 293 h 435"/>
                <a:gd name="T6" fmla="*/ 982 w 1737"/>
                <a:gd name="T7" fmla="*/ 304 h 435"/>
                <a:gd name="T8" fmla="*/ 907 w 1737"/>
                <a:gd name="T9" fmla="*/ 308 h 435"/>
                <a:gd name="T10" fmla="*/ 436 w 1737"/>
                <a:gd name="T11" fmla="*/ 338 h 435"/>
                <a:gd name="T12" fmla="*/ 0 w 1737"/>
                <a:gd name="T13" fmla="*/ 367 h 435"/>
                <a:gd name="T14" fmla="*/ 0 w 1737"/>
                <a:gd name="T15" fmla="*/ 435 h 435"/>
                <a:gd name="T16" fmla="*/ 440 w 1737"/>
                <a:gd name="T17" fmla="*/ 394 h 435"/>
                <a:gd name="T18" fmla="*/ 910 w 1737"/>
                <a:gd name="T19" fmla="*/ 354 h 435"/>
                <a:gd name="T20" fmla="*/ 1027 w 1737"/>
                <a:gd name="T21" fmla="*/ 345 h 435"/>
                <a:gd name="T22" fmla="*/ 1145 w 1737"/>
                <a:gd name="T23" fmla="*/ 333 h 435"/>
                <a:gd name="T24" fmla="*/ 1379 w 1737"/>
                <a:gd name="T25" fmla="*/ 278 h 435"/>
                <a:gd name="T26" fmla="*/ 1589 w 1737"/>
                <a:gd name="T27" fmla="*/ 158 h 435"/>
                <a:gd name="T28" fmla="*/ 1737 w 1737"/>
                <a:gd name="T29" fmla="*/ 24 h 435"/>
                <a:gd name="T30" fmla="*/ 1737 w 1737"/>
                <a:gd name="T31" fmla="*/ 0 h 435"/>
                <a:gd name="T32" fmla="*/ 1587 w 1737"/>
                <a:gd name="T33" fmla="*/ 126 h 435"/>
                <a:gd name="T34" fmla="*/ 1334 w 1737"/>
                <a:gd name="T35" fmla="*/ 23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435">
                  <a:moveTo>
                    <a:pt x="1334" y="231"/>
                  </a:moveTo>
                  <a:lnTo>
                    <a:pt x="1334" y="231"/>
                  </a:lnTo>
                  <a:cubicBezTo>
                    <a:pt x="1273" y="265"/>
                    <a:pt x="1228" y="284"/>
                    <a:pt x="1141" y="293"/>
                  </a:cubicBezTo>
                  <a:cubicBezTo>
                    <a:pt x="1088" y="299"/>
                    <a:pt x="1035" y="302"/>
                    <a:pt x="982" y="304"/>
                  </a:cubicBezTo>
                  <a:cubicBezTo>
                    <a:pt x="957" y="305"/>
                    <a:pt x="932" y="307"/>
                    <a:pt x="907" y="308"/>
                  </a:cubicBezTo>
                  <a:cubicBezTo>
                    <a:pt x="749" y="317"/>
                    <a:pt x="594" y="327"/>
                    <a:pt x="436" y="338"/>
                  </a:cubicBezTo>
                  <a:lnTo>
                    <a:pt x="0" y="367"/>
                  </a:lnTo>
                  <a:lnTo>
                    <a:pt x="0" y="435"/>
                  </a:lnTo>
                  <a:lnTo>
                    <a:pt x="440" y="394"/>
                  </a:lnTo>
                  <a:cubicBezTo>
                    <a:pt x="583" y="382"/>
                    <a:pt x="748" y="367"/>
                    <a:pt x="910" y="354"/>
                  </a:cubicBezTo>
                  <a:lnTo>
                    <a:pt x="1027" y="345"/>
                  </a:lnTo>
                  <a:cubicBezTo>
                    <a:pt x="1073" y="341"/>
                    <a:pt x="1111" y="337"/>
                    <a:pt x="1145" y="333"/>
                  </a:cubicBezTo>
                  <a:cubicBezTo>
                    <a:pt x="1235" y="321"/>
                    <a:pt x="1311" y="303"/>
                    <a:pt x="1379" y="278"/>
                  </a:cubicBezTo>
                  <a:cubicBezTo>
                    <a:pt x="1451" y="250"/>
                    <a:pt x="1520" y="208"/>
                    <a:pt x="1589" y="158"/>
                  </a:cubicBezTo>
                  <a:cubicBezTo>
                    <a:pt x="1651" y="114"/>
                    <a:pt x="1737" y="25"/>
                    <a:pt x="1737" y="24"/>
                  </a:cubicBezTo>
                  <a:lnTo>
                    <a:pt x="1737" y="0"/>
                  </a:lnTo>
                  <a:cubicBezTo>
                    <a:pt x="1681" y="55"/>
                    <a:pt x="1648" y="86"/>
                    <a:pt x="1587" y="126"/>
                  </a:cubicBezTo>
                  <a:cubicBezTo>
                    <a:pt x="1514" y="174"/>
                    <a:pt x="1388" y="200"/>
                    <a:pt x="1334" y="23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6" name="Freeform 295"/>
            <p:cNvSpPr>
              <a:spLocks noChangeAspect="1"/>
            </p:cNvSpPr>
            <p:nvPr userDrawn="1"/>
          </p:nvSpPr>
          <p:spPr bwMode="gray">
            <a:xfrm>
              <a:off x="2414" y="517"/>
              <a:ext cx="571" cy="117"/>
            </a:xfrm>
            <a:custGeom>
              <a:avLst/>
              <a:gdLst>
                <a:gd name="T0" fmla="*/ 1356 w 1737"/>
                <a:gd name="T1" fmla="*/ 187 h 353"/>
                <a:gd name="T2" fmla="*/ 1356 w 1737"/>
                <a:gd name="T3" fmla="*/ 187 h 353"/>
                <a:gd name="T4" fmla="*/ 1129 w 1737"/>
                <a:gd name="T5" fmla="*/ 227 h 353"/>
                <a:gd name="T6" fmla="*/ 1014 w 1737"/>
                <a:gd name="T7" fmla="*/ 234 h 353"/>
                <a:gd name="T8" fmla="*/ 897 w 1737"/>
                <a:gd name="T9" fmla="*/ 240 h 353"/>
                <a:gd name="T10" fmla="*/ 0 w 1737"/>
                <a:gd name="T11" fmla="*/ 285 h 353"/>
                <a:gd name="T12" fmla="*/ 0 w 1737"/>
                <a:gd name="T13" fmla="*/ 353 h 353"/>
                <a:gd name="T14" fmla="*/ 900 w 1737"/>
                <a:gd name="T15" fmla="*/ 285 h 353"/>
                <a:gd name="T16" fmla="*/ 1016 w 1737"/>
                <a:gd name="T17" fmla="*/ 277 h 353"/>
                <a:gd name="T18" fmla="*/ 1133 w 1737"/>
                <a:gd name="T19" fmla="*/ 267 h 353"/>
                <a:gd name="T20" fmla="*/ 1366 w 1737"/>
                <a:gd name="T21" fmla="*/ 220 h 353"/>
                <a:gd name="T22" fmla="*/ 1582 w 1737"/>
                <a:gd name="T23" fmla="*/ 118 h 353"/>
                <a:gd name="T24" fmla="*/ 1737 w 1737"/>
                <a:gd name="T25" fmla="*/ 1 h 353"/>
                <a:gd name="T26" fmla="*/ 1737 w 1737"/>
                <a:gd name="T27" fmla="*/ 0 h 353"/>
                <a:gd name="T28" fmla="*/ 1568 w 1737"/>
                <a:gd name="T29" fmla="*/ 94 h 353"/>
                <a:gd name="T30" fmla="*/ 1356 w 1737"/>
                <a:gd name="T31" fmla="*/ 18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53">
                  <a:moveTo>
                    <a:pt x="1356" y="187"/>
                  </a:moveTo>
                  <a:lnTo>
                    <a:pt x="1356" y="187"/>
                  </a:lnTo>
                  <a:cubicBezTo>
                    <a:pt x="1290" y="207"/>
                    <a:pt x="1216" y="220"/>
                    <a:pt x="1129" y="227"/>
                  </a:cubicBezTo>
                  <a:cubicBezTo>
                    <a:pt x="1094" y="230"/>
                    <a:pt x="1057" y="233"/>
                    <a:pt x="1014" y="234"/>
                  </a:cubicBezTo>
                  <a:lnTo>
                    <a:pt x="897" y="240"/>
                  </a:lnTo>
                  <a:cubicBezTo>
                    <a:pt x="607" y="253"/>
                    <a:pt x="318" y="268"/>
                    <a:pt x="0" y="285"/>
                  </a:cubicBezTo>
                  <a:lnTo>
                    <a:pt x="0" y="353"/>
                  </a:lnTo>
                  <a:cubicBezTo>
                    <a:pt x="304" y="329"/>
                    <a:pt x="602" y="306"/>
                    <a:pt x="900" y="285"/>
                  </a:cubicBezTo>
                  <a:lnTo>
                    <a:pt x="1016" y="277"/>
                  </a:lnTo>
                  <a:cubicBezTo>
                    <a:pt x="1061" y="274"/>
                    <a:pt x="1098" y="271"/>
                    <a:pt x="1133" y="267"/>
                  </a:cubicBezTo>
                  <a:cubicBezTo>
                    <a:pt x="1222" y="257"/>
                    <a:pt x="1298" y="242"/>
                    <a:pt x="1366" y="220"/>
                  </a:cubicBezTo>
                  <a:cubicBezTo>
                    <a:pt x="1440" y="196"/>
                    <a:pt x="1513" y="162"/>
                    <a:pt x="1582" y="118"/>
                  </a:cubicBezTo>
                  <a:cubicBezTo>
                    <a:pt x="1633" y="86"/>
                    <a:pt x="1684" y="47"/>
                    <a:pt x="1737" y="1"/>
                  </a:cubicBezTo>
                  <a:lnTo>
                    <a:pt x="1737" y="0"/>
                  </a:lnTo>
                  <a:cubicBezTo>
                    <a:pt x="1679" y="49"/>
                    <a:pt x="1623" y="60"/>
                    <a:pt x="1568" y="94"/>
                  </a:cubicBezTo>
                  <a:cubicBezTo>
                    <a:pt x="1500" y="135"/>
                    <a:pt x="1429" y="166"/>
                    <a:pt x="1356" y="18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7" name="Freeform 296"/>
            <p:cNvSpPr>
              <a:spLocks noChangeAspect="1"/>
            </p:cNvSpPr>
            <p:nvPr userDrawn="1"/>
          </p:nvSpPr>
          <p:spPr bwMode="gray">
            <a:xfrm>
              <a:off x="2414" y="555"/>
              <a:ext cx="571" cy="109"/>
            </a:xfrm>
            <a:custGeom>
              <a:avLst/>
              <a:gdLst>
                <a:gd name="T0" fmla="*/ 1345 w 1737"/>
                <a:gd name="T1" fmla="*/ 186 h 331"/>
                <a:gd name="T2" fmla="*/ 1345 w 1737"/>
                <a:gd name="T3" fmla="*/ 186 h 331"/>
                <a:gd name="T4" fmla="*/ 1119 w 1737"/>
                <a:gd name="T5" fmla="*/ 217 h 331"/>
                <a:gd name="T6" fmla="*/ 1004 w 1737"/>
                <a:gd name="T7" fmla="*/ 222 h 331"/>
                <a:gd name="T8" fmla="*/ 888 w 1737"/>
                <a:gd name="T9" fmla="*/ 227 h 331"/>
                <a:gd name="T10" fmla="*/ 0 w 1737"/>
                <a:gd name="T11" fmla="*/ 263 h 331"/>
                <a:gd name="T12" fmla="*/ 0 w 1737"/>
                <a:gd name="T13" fmla="*/ 331 h 331"/>
                <a:gd name="T14" fmla="*/ 891 w 1737"/>
                <a:gd name="T15" fmla="*/ 272 h 331"/>
                <a:gd name="T16" fmla="*/ 1006 w 1737"/>
                <a:gd name="T17" fmla="*/ 265 h 331"/>
                <a:gd name="T18" fmla="*/ 1122 w 1737"/>
                <a:gd name="T19" fmla="*/ 257 h 331"/>
                <a:gd name="T20" fmla="*/ 1353 w 1737"/>
                <a:gd name="T21" fmla="*/ 219 h 331"/>
                <a:gd name="T22" fmla="*/ 1573 w 1737"/>
                <a:gd name="T23" fmla="*/ 133 h 331"/>
                <a:gd name="T24" fmla="*/ 1737 w 1737"/>
                <a:gd name="T25" fmla="*/ 29 h 331"/>
                <a:gd name="T26" fmla="*/ 1737 w 1737"/>
                <a:gd name="T27" fmla="*/ 0 h 331"/>
                <a:gd name="T28" fmla="*/ 1561 w 1737"/>
                <a:gd name="T29" fmla="*/ 108 h 331"/>
                <a:gd name="T30" fmla="*/ 1345 w 1737"/>
                <a:gd name="T31" fmla="*/ 18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31">
                  <a:moveTo>
                    <a:pt x="1345" y="186"/>
                  </a:moveTo>
                  <a:lnTo>
                    <a:pt x="1345" y="186"/>
                  </a:lnTo>
                  <a:cubicBezTo>
                    <a:pt x="1279" y="201"/>
                    <a:pt x="1207" y="211"/>
                    <a:pt x="1119" y="217"/>
                  </a:cubicBezTo>
                  <a:cubicBezTo>
                    <a:pt x="1085" y="219"/>
                    <a:pt x="1049" y="221"/>
                    <a:pt x="1004" y="222"/>
                  </a:cubicBezTo>
                  <a:lnTo>
                    <a:pt x="888" y="227"/>
                  </a:lnTo>
                  <a:cubicBezTo>
                    <a:pt x="597" y="238"/>
                    <a:pt x="301" y="250"/>
                    <a:pt x="0" y="263"/>
                  </a:cubicBezTo>
                  <a:lnTo>
                    <a:pt x="0" y="331"/>
                  </a:lnTo>
                  <a:cubicBezTo>
                    <a:pt x="300" y="310"/>
                    <a:pt x="594" y="290"/>
                    <a:pt x="891" y="272"/>
                  </a:cubicBezTo>
                  <a:lnTo>
                    <a:pt x="1006" y="265"/>
                  </a:lnTo>
                  <a:cubicBezTo>
                    <a:pt x="1051" y="262"/>
                    <a:pt x="1088" y="260"/>
                    <a:pt x="1122" y="257"/>
                  </a:cubicBezTo>
                  <a:cubicBezTo>
                    <a:pt x="1212" y="248"/>
                    <a:pt x="1285" y="236"/>
                    <a:pt x="1353" y="219"/>
                  </a:cubicBezTo>
                  <a:cubicBezTo>
                    <a:pt x="1429" y="199"/>
                    <a:pt x="1503" y="170"/>
                    <a:pt x="1573" y="133"/>
                  </a:cubicBezTo>
                  <a:cubicBezTo>
                    <a:pt x="1627" y="105"/>
                    <a:pt x="1681" y="70"/>
                    <a:pt x="1737" y="29"/>
                  </a:cubicBezTo>
                  <a:lnTo>
                    <a:pt x="1737" y="0"/>
                  </a:lnTo>
                  <a:cubicBezTo>
                    <a:pt x="1676" y="44"/>
                    <a:pt x="1619" y="79"/>
                    <a:pt x="1561" y="108"/>
                  </a:cubicBezTo>
                  <a:cubicBezTo>
                    <a:pt x="1492" y="142"/>
                    <a:pt x="1420" y="168"/>
                    <a:pt x="1345" y="186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8" name="Freeform 297"/>
            <p:cNvSpPr>
              <a:spLocks noChangeAspect="1"/>
            </p:cNvSpPr>
            <p:nvPr userDrawn="1"/>
          </p:nvSpPr>
          <p:spPr bwMode="gray">
            <a:xfrm>
              <a:off x="2414" y="603"/>
              <a:ext cx="571" cy="90"/>
            </a:xfrm>
            <a:custGeom>
              <a:avLst/>
              <a:gdLst>
                <a:gd name="T0" fmla="*/ 1336 w 1737"/>
                <a:gd name="T1" fmla="*/ 152 h 275"/>
                <a:gd name="T2" fmla="*/ 1336 w 1737"/>
                <a:gd name="T3" fmla="*/ 152 h 275"/>
                <a:gd name="T4" fmla="*/ 1110 w 1737"/>
                <a:gd name="T5" fmla="*/ 176 h 275"/>
                <a:gd name="T6" fmla="*/ 996 w 1737"/>
                <a:gd name="T7" fmla="*/ 180 h 275"/>
                <a:gd name="T8" fmla="*/ 0 w 1737"/>
                <a:gd name="T9" fmla="*/ 207 h 275"/>
                <a:gd name="T10" fmla="*/ 0 w 1737"/>
                <a:gd name="T11" fmla="*/ 275 h 275"/>
                <a:gd name="T12" fmla="*/ 883 w 1737"/>
                <a:gd name="T13" fmla="*/ 228 h 275"/>
                <a:gd name="T14" fmla="*/ 997 w 1737"/>
                <a:gd name="T15" fmla="*/ 223 h 275"/>
                <a:gd name="T16" fmla="*/ 1112 w 1737"/>
                <a:gd name="T17" fmla="*/ 216 h 275"/>
                <a:gd name="T18" fmla="*/ 1342 w 1737"/>
                <a:gd name="T19" fmla="*/ 185 h 275"/>
                <a:gd name="T20" fmla="*/ 1564 w 1737"/>
                <a:gd name="T21" fmla="*/ 116 h 275"/>
                <a:gd name="T22" fmla="*/ 1737 w 1737"/>
                <a:gd name="T23" fmla="*/ 27 h 275"/>
                <a:gd name="T24" fmla="*/ 1737 w 1737"/>
                <a:gd name="T25" fmla="*/ 0 h 275"/>
                <a:gd name="T26" fmla="*/ 1554 w 1737"/>
                <a:gd name="T27" fmla="*/ 89 h 275"/>
                <a:gd name="T28" fmla="*/ 1336 w 1737"/>
                <a:gd name="T29" fmla="*/ 15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275">
                  <a:moveTo>
                    <a:pt x="1336" y="152"/>
                  </a:moveTo>
                  <a:lnTo>
                    <a:pt x="1336" y="152"/>
                  </a:lnTo>
                  <a:cubicBezTo>
                    <a:pt x="1269" y="164"/>
                    <a:pt x="1197" y="172"/>
                    <a:pt x="1110" y="176"/>
                  </a:cubicBezTo>
                  <a:cubicBezTo>
                    <a:pt x="1077" y="178"/>
                    <a:pt x="1042" y="179"/>
                    <a:pt x="996" y="180"/>
                  </a:cubicBezTo>
                  <a:lnTo>
                    <a:pt x="0" y="207"/>
                  </a:lnTo>
                  <a:lnTo>
                    <a:pt x="0" y="275"/>
                  </a:lnTo>
                  <a:lnTo>
                    <a:pt x="883" y="228"/>
                  </a:lnTo>
                  <a:lnTo>
                    <a:pt x="997" y="223"/>
                  </a:lnTo>
                  <a:cubicBezTo>
                    <a:pt x="1042" y="221"/>
                    <a:pt x="1079" y="218"/>
                    <a:pt x="1112" y="216"/>
                  </a:cubicBezTo>
                  <a:cubicBezTo>
                    <a:pt x="1201" y="209"/>
                    <a:pt x="1274" y="199"/>
                    <a:pt x="1342" y="185"/>
                  </a:cubicBezTo>
                  <a:cubicBezTo>
                    <a:pt x="1419" y="169"/>
                    <a:pt x="1494" y="146"/>
                    <a:pt x="1564" y="116"/>
                  </a:cubicBezTo>
                  <a:cubicBezTo>
                    <a:pt x="1621" y="92"/>
                    <a:pt x="1678" y="62"/>
                    <a:pt x="1737" y="27"/>
                  </a:cubicBezTo>
                  <a:lnTo>
                    <a:pt x="1737" y="0"/>
                  </a:lnTo>
                  <a:cubicBezTo>
                    <a:pt x="1673" y="36"/>
                    <a:pt x="1613" y="66"/>
                    <a:pt x="1554" y="89"/>
                  </a:cubicBezTo>
                  <a:cubicBezTo>
                    <a:pt x="1484" y="117"/>
                    <a:pt x="1411" y="138"/>
                    <a:pt x="1336" y="15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9" name="Freeform 298"/>
            <p:cNvSpPr>
              <a:spLocks noChangeAspect="1"/>
            </p:cNvSpPr>
            <p:nvPr userDrawn="1"/>
          </p:nvSpPr>
          <p:spPr bwMode="gray">
            <a:xfrm>
              <a:off x="2414" y="649"/>
              <a:ext cx="571" cy="75"/>
            </a:xfrm>
            <a:custGeom>
              <a:avLst/>
              <a:gdLst>
                <a:gd name="T0" fmla="*/ 1328 w 1737"/>
                <a:gd name="T1" fmla="*/ 121 h 226"/>
                <a:gd name="T2" fmla="*/ 1328 w 1737"/>
                <a:gd name="T3" fmla="*/ 121 h 226"/>
                <a:gd name="T4" fmla="*/ 958 w 1737"/>
                <a:gd name="T5" fmla="*/ 141 h 226"/>
                <a:gd name="T6" fmla="*/ 874 w 1737"/>
                <a:gd name="T7" fmla="*/ 143 h 226"/>
                <a:gd name="T8" fmla="*/ 0 w 1737"/>
                <a:gd name="T9" fmla="*/ 158 h 226"/>
                <a:gd name="T10" fmla="*/ 0 w 1737"/>
                <a:gd name="T11" fmla="*/ 226 h 226"/>
                <a:gd name="T12" fmla="*/ 876 w 1737"/>
                <a:gd name="T13" fmla="*/ 188 h 226"/>
                <a:gd name="T14" fmla="*/ 959 w 1737"/>
                <a:gd name="T15" fmla="*/ 185 h 226"/>
                <a:gd name="T16" fmla="*/ 1332 w 1737"/>
                <a:gd name="T17" fmla="*/ 155 h 226"/>
                <a:gd name="T18" fmla="*/ 1557 w 1737"/>
                <a:gd name="T19" fmla="*/ 101 h 226"/>
                <a:gd name="T20" fmla="*/ 1737 w 1737"/>
                <a:gd name="T21" fmla="*/ 26 h 226"/>
                <a:gd name="T22" fmla="*/ 1737 w 1737"/>
                <a:gd name="T23" fmla="*/ 0 h 226"/>
                <a:gd name="T24" fmla="*/ 1548 w 1737"/>
                <a:gd name="T25" fmla="*/ 74 h 226"/>
                <a:gd name="T26" fmla="*/ 1328 w 1737"/>
                <a:gd name="T27" fmla="*/ 1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226">
                  <a:moveTo>
                    <a:pt x="1328" y="121"/>
                  </a:moveTo>
                  <a:lnTo>
                    <a:pt x="1328" y="121"/>
                  </a:lnTo>
                  <a:cubicBezTo>
                    <a:pt x="1205" y="138"/>
                    <a:pt x="1080" y="139"/>
                    <a:pt x="958" y="141"/>
                  </a:cubicBezTo>
                  <a:cubicBezTo>
                    <a:pt x="930" y="142"/>
                    <a:pt x="902" y="142"/>
                    <a:pt x="874" y="143"/>
                  </a:cubicBezTo>
                  <a:lnTo>
                    <a:pt x="0" y="158"/>
                  </a:lnTo>
                  <a:lnTo>
                    <a:pt x="0" y="226"/>
                  </a:lnTo>
                  <a:lnTo>
                    <a:pt x="876" y="188"/>
                  </a:lnTo>
                  <a:cubicBezTo>
                    <a:pt x="904" y="187"/>
                    <a:pt x="931" y="186"/>
                    <a:pt x="959" y="185"/>
                  </a:cubicBezTo>
                  <a:cubicBezTo>
                    <a:pt x="1082" y="180"/>
                    <a:pt x="1209" y="175"/>
                    <a:pt x="1332" y="155"/>
                  </a:cubicBezTo>
                  <a:cubicBezTo>
                    <a:pt x="1411" y="143"/>
                    <a:pt x="1486" y="124"/>
                    <a:pt x="1557" y="101"/>
                  </a:cubicBezTo>
                  <a:cubicBezTo>
                    <a:pt x="1615" y="81"/>
                    <a:pt x="1676" y="56"/>
                    <a:pt x="1737" y="26"/>
                  </a:cubicBezTo>
                  <a:lnTo>
                    <a:pt x="1737" y="0"/>
                  </a:lnTo>
                  <a:cubicBezTo>
                    <a:pt x="1672" y="30"/>
                    <a:pt x="1609" y="55"/>
                    <a:pt x="1548" y="74"/>
                  </a:cubicBezTo>
                  <a:cubicBezTo>
                    <a:pt x="1479" y="95"/>
                    <a:pt x="1405" y="111"/>
                    <a:pt x="1328" y="12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0" name="Freeform 299"/>
            <p:cNvSpPr>
              <a:spLocks noChangeAspect="1"/>
            </p:cNvSpPr>
            <p:nvPr userDrawn="1"/>
          </p:nvSpPr>
          <p:spPr bwMode="gray">
            <a:xfrm>
              <a:off x="2414" y="696"/>
              <a:ext cx="571" cy="57"/>
            </a:xfrm>
            <a:custGeom>
              <a:avLst/>
              <a:gdLst>
                <a:gd name="T0" fmla="*/ 1321 w 1737"/>
                <a:gd name="T1" fmla="*/ 89 h 173"/>
                <a:gd name="T2" fmla="*/ 1321 w 1737"/>
                <a:gd name="T3" fmla="*/ 89 h 173"/>
                <a:gd name="T4" fmla="*/ 976 w 1737"/>
                <a:gd name="T5" fmla="*/ 99 h 173"/>
                <a:gd name="T6" fmla="*/ 870 w 1737"/>
                <a:gd name="T7" fmla="*/ 99 h 173"/>
                <a:gd name="T8" fmla="*/ 0 w 1737"/>
                <a:gd name="T9" fmla="*/ 105 h 173"/>
                <a:gd name="T10" fmla="*/ 0 w 1737"/>
                <a:gd name="T11" fmla="*/ 173 h 173"/>
                <a:gd name="T12" fmla="*/ 871 w 1737"/>
                <a:gd name="T13" fmla="*/ 145 h 173"/>
                <a:gd name="T14" fmla="*/ 976 w 1737"/>
                <a:gd name="T15" fmla="*/ 142 h 173"/>
                <a:gd name="T16" fmla="*/ 1324 w 1737"/>
                <a:gd name="T17" fmla="*/ 123 h 173"/>
                <a:gd name="T18" fmla="*/ 1549 w 1737"/>
                <a:gd name="T19" fmla="*/ 84 h 173"/>
                <a:gd name="T20" fmla="*/ 1737 w 1737"/>
                <a:gd name="T21" fmla="*/ 25 h 173"/>
                <a:gd name="T22" fmla="*/ 1737 w 1737"/>
                <a:gd name="T23" fmla="*/ 0 h 173"/>
                <a:gd name="T24" fmla="*/ 1543 w 1737"/>
                <a:gd name="T25" fmla="*/ 57 h 173"/>
                <a:gd name="T26" fmla="*/ 1321 w 1737"/>
                <a:gd name="T27" fmla="*/ 8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173">
                  <a:moveTo>
                    <a:pt x="1321" y="89"/>
                  </a:moveTo>
                  <a:lnTo>
                    <a:pt x="1321" y="89"/>
                  </a:lnTo>
                  <a:cubicBezTo>
                    <a:pt x="1206" y="99"/>
                    <a:pt x="1089" y="99"/>
                    <a:pt x="976" y="99"/>
                  </a:cubicBezTo>
                  <a:cubicBezTo>
                    <a:pt x="940" y="99"/>
                    <a:pt x="905" y="99"/>
                    <a:pt x="870" y="99"/>
                  </a:cubicBezTo>
                  <a:cubicBezTo>
                    <a:pt x="580" y="100"/>
                    <a:pt x="293" y="103"/>
                    <a:pt x="0" y="105"/>
                  </a:cubicBezTo>
                  <a:lnTo>
                    <a:pt x="0" y="173"/>
                  </a:lnTo>
                  <a:cubicBezTo>
                    <a:pt x="279" y="163"/>
                    <a:pt x="575" y="153"/>
                    <a:pt x="871" y="145"/>
                  </a:cubicBezTo>
                  <a:cubicBezTo>
                    <a:pt x="906" y="143"/>
                    <a:pt x="941" y="143"/>
                    <a:pt x="976" y="142"/>
                  </a:cubicBezTo>
                  <a:cubicBezTo>
                    <a:pt x="1090" y="139"/>
                    <a:pt x="1208" y="136"/>
                    <a:pt x="1324" y="123"/>
                  </a:cubicBezTo>
                  <a:cubicBezTo>
                    <a:pt x="1405" y="115"/>
                    <a:pt x="1478" y="102"/>
                    <a:pt x="1549" y="84"/>
                  </a:cubicBezTo>
                  <a:cubicBezTo>
                    <a:pt x="1610" y="69"/>
                    <a:pt x="1673" y="49"/>
                    <a:pt x="1737" y="25"/>
                  </a:cubicBezTo>
                  <a:lnTo>
                    <a:pt x="1737" y="0"/>
                  </a:lnTo>
                  <a:cubicBezTo>
                    <a:pt x="1671" y="24"/>
                    <a:pt x="1606" y="43"/>
                    <a:pt x="1543" y="57"/>
                  </a:cubicBezTo>
                  <a:cubicBezTo>
                    <a:pt x="1473" y="72"/>
                    <a:pt x="1400" y="83"/>
                    <a:pt x="1321" y="89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1" name="Freeform 300"/>
            <p:cNvSpPr>
              <a:spLocks noChangeAspect="1"/>
            </p:cNvSpPr>
            <p:nvPr userDrawn="1"/>
          </p:nvSpPr>
          <p:spPr bwMode="gray">
            <a:xfrm>
              <a:off x="2414" y="744"/>
              <a:ext cx="571" cy="40"/>
            </a:xfrm>
            <a:custGeom>
              <a:avLst/>
              <a:gdLst>
                <a:gd name="T0" fmla="*/ 1316 w 1737"/>
                <a:gd name="T1" fmla="*/ 55 h 121"/>
                <a:gd name="T2" fmla="*/ 1316 w 1737"/>
                <a:gd name="T3" fmla="*/ 55 h 121"/>
                <a:gd name="T4" fmla="*/ 1158 w 1737"/>
                <a:gd name="T5" fmla="*/ 58 h 121"/>
                <a:gd name="T6" fmla="*/ 1092 w 1737"/>
                <a:gd name="T7" fmla="*/ 58 h 121"/>
                <a:gd name="T8" fmla="*/ 866 w 1737"/>
                <a:gd name="T9" fmla="*/ 55 h 121"/>
                <a:gd name="T10" fmla="*/ 416 w 1737"/>
                <a:gd name="T11" fmla="*/ 53 h 121"/>
                <a:gd name="T12" fmla="*/ 0 w 1737"/>
                <a:gd name="T13" fmla="*/ 54 h 121"/>
                <a:gd name="T14" fmla="*/ 0 w 1737"/>
                <a:gd name="T15" fmla="*/ 121 h 121"/>
                <a:gd name="T16" fmla="*/ 417 w 1737"/>
                <a:gd name="T17" fmla="*/ 110 h 121"/>
                <a:gd name="T18" fmla="*/ 867 w 1737"/>
                <a:gd name="T19" fmla="*/ 100 h 121"/>
                <a:gd name="T20" fmla="*/ 1092 w 1737"/>
                <a:gd name="T21" fmla="*/ 97 h 121"/>
                <a:gd name="T22" fmla="*/ 1318 w 1737"/>
                <a:gd name="T23" fmla="*/ 89 h 121"/>
                <a:gd name="T24" fmla="*/ 1543 w 1737"/>
                <a:gd name="T25" fmla="*/ 64 h 121"/>
                <a:gd name="T26" fmla="*/ 1737 w 1737"/>
                <a:gd name="T27" fmla="*/ 24 h 121"/>
                <a:gd name="T28" fmla="*/ 1737 w 1737"/>
                <a:gd name="T29" fmla="*/ 0 h 121"/>
                <a:gd name="T30" fmla="*/ 1539 w 1737"/>
                <a:gd name="T31" fmla="*/ 36 h 121"/>
                <a:gd name="T32" fmla="*/ 1316 w 1737"/>
                <a:gd name="T33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7" h="121">
                  <a:moveTo>
                    <a:pt x="1316" y="55"/>
                  </a:moveTo>
                  <a:lnTo>
                    <a:pt x="1316" y="55"/>
                  </a:lnTo>
                  <a:cubicBezTo>
                    <a:pt x="1269" y="57"/>
                    <a:pt x="1217" y="58"/>
                    <a:pt x="1158" y="58"/>
                  </a:cubicBezTo>
                  <a:cubicBezTo>
                    <a:pt x="1136" y="58"/>
                    <a:pt x="1114" y="58"/>
                    <a:pt x="1092" y="58"/>
                  </a:cubicBezTo>
                  <a:lnTo>
                    <a:pt x="866" y="55"/>
                  </a:lnTo>
                  <a:cubicBezTo>
                    <a:pt x="713" y="54"/>
                    <a:pt x="559" y="53"/>
                    <a:pt x="416" y="53"/>
                  </a:cubicBezTo>
                  <a:lnTo>
                    <a:pt x="0" y="54"/>
                  </a:lnTo>
                  <a:lnTo>
                    <a:pt x="0" y="121"/>
                  </a:lnTo>
                  <a:lnTo>
                    <a:pt x="417" y="110"/>
                  </a:lnTo>
                  <a:cubicBezTo>
                    <a:pt x="560" y="107"/>
                    <a:pt x="714" y="103"/>
                    <a:pt x="867" y="100"/>
                  </a:cubicBezTo>
                  <a:lnTo>
                    <a:pt x="1092" y="97"/>
                  </a:lnTo>
                  <a:cubicBezTo>
                    <a:pt x="1154" y="96"/>
                    <a:pt x="1236" y="94"/>
                    <a:pt x="1318" y="89"/>
                  </a:cubicBezTo>
                  <a:cubicBezTo>
                    <a:pt x="1399" y="84"/>
                    <a:pt x="1473" y="76"/>
                    <a:pt x="1543" y="64"/>
                  </a:cubicBezTo>
                  <a:cubicBezTo>
                    <a:pt x="1607" y="54"/>
                    <a:pt x="1672" y="41"/>
                    <a:pt x="1737" y="24"/>
                  </a:cubicBezTo>
                  <a:lnTo>
                    <a:pt x="1737" y="0"/>
                  </a:lnTo>
                  <a:cubicBezTo>
                    <a:pt x="1670" y="16"/>
                    <a:pt x="1604" y="28"/>
                    <a:pt x="1539" y="36"/>
                  </a:cubicBezTo>
                  <a:cubicBezTo>
                    <a:pt x="1469" y="46"/>
                    <a:pt x="1396" y="52"/>
                    <a:pt x="1316" y="5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2" name="Freeform 301"/>
            <p:cNvSpPr>
              <a:spLocks noChangeAspect="1"/>
            </p:cNvSpPr>
            <p:nvPr userDrawn="1"/>
          </p:nvSpPr>
          <p:spPr bwMode="gray">
            <a:xfrm>
              <a:off x="2414" y="790"/>
              <a:ext cx="571" cy="23"/>
            </a:xfrm>
            <a:custGeom>
              <a:avLst/>
              <a:gdLst>
                <a:gd name="T0" fmla="*/ 1089 w 1737"/>
                <a:gd name="T1" fmla="*/ 22 h 72"/>
                <a:gd name="T2" fmla="*/ 1089 w 1737"/>
                <a:gd name="T3" fmla="*/ 22 h 72"/>
                <a:gd name="T4" fmla="*/ 865 w 1737"/>
                <a:gd name="T5" fmla="*/ 20 h 72"/>
                <a:gd name="T6" fmla="*/ 0 w 1737"/>
                <a:gd name="T7" fmla="*/ 5 h 72"/>
                <a:gd name="T8" fmla="*/ 0 w 1737"/>
                <a:gd name="T9" fmla="*/ 72 h 72"/>
                <a:gd name="T10" fmla="*/ 865 w 1737"/>
                <a:gd name="T11" fmla="*/ 65 h 72"/>
                <a:gd name="T12" fmla="*/ 1090 w 1737"/>
                <a:gd name="T13" fmla="*/ 62 h 72"/>
                <a:gd name="T14" fmla="*/ 1315 w 1737"/>
                <a:gd name="T15" fmla="*/ 57 h 72"/>
                <a:gd name="T16" fmla="*/ 1737 w 1737"/>
                <a:gd name="T17" fmla="*/ 24 h 72"/>
                <a:gd name="T18" fmla="*/ 1737 w 1737"/>
                <a:gd name="T19" fmla="*/ 0 h 72"/>
                <a:gd name="T20" fmla="*/ 1314 w 1737"/>
                <a:gd name="T21" fmla="*/ 23 h 72"/>
                <a:gd name="T22" fmla="*/ 1089 w 1737"/>
                <a:gd name="T23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7" h="72">
                  <a:moveTo>
                    <a:pt x="1089" y="22"/>
                  </a:moveTo>
                  <a:lnTo>
                    <a:pt x="1089" y="22"/>
                  </a:lnTo>
                  <a:lnTo>
                    <a:pt x="865" y="20"/>
                  </a:lnTo>
                  <a:cubicBezTo>
                    <a:pt x="578" y="16"/>
                    <a:pt x="292" y="10"/>
                    <a:pt x="0" y="5"/>
                  </a:cubicBezTo>
                  <a:lnTo>
                    <a:pt x="0" y="72"/>
                  </a:lnTo>
                  <a:cubicBezTo>
                    <a:pt x="278" y="70"/>
                    <a:pt x="574" y="68"/>
                    <a:pt x="865" y="65"/>
                  </a:cubicBezTo>
                  <a:lnTo>
                    <a:pt x="1090" y="62"/>
                  </a:lnTo>
                  <a:cubicBezTo>
                    <a:pt x="1165" y="60"/>
                    <a:pt x="1240" y="59"/>
                    <a:pt x="1315" y="57"/>
                  </a:cubicBezTo>
                  <a:cubicBezTo>
                    <a:pt x="1469" y="52"/>
                    <a:pt x="1607" y="41"/>
                    <a:pt x="1737" y="24"/>
                  </a:cubicBezTo>
                  <a:lnTo>
                    <a:pt x="1737" y="0"/>
                  </a:lnTo>
                  <a:cubicBezTo>
                    <a:pt x="1607" y="14"/>
                    <a:pt x="1468" y="22"/>
                    <a:pt x="1314" y="23"/>
                  </a:cubicBezTo>
                  <a:cubicBezTo>
                    <a:pt x="1239" y="23"/>
                    <a:pt x="1164" y="23"/>
                    <a:pt x="1089" y="2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3" name="Freeform 302"/>
            <p:cNvSpPr>
              <a:spLocks noChangeAspect="1"/>
            </p:cNvSpPr>
            <p:nvPr userDrawn="1"/>
          </p:nvSpPr>
          <p:spPr bwMode="gray">
            <a:xfrm>
              <a:off x="2414" y="822"/>
              <a:ext cx="571" cy="22"/>
            </a:xfrm>
            <a:custGeom>
              <a:avLst/>
              <a:gdLst>
                <a:gd name="T0" fmla="*/ 1737 w 1737"/>
                <a:gd name="T1" fmla="*/ 44 h 68"/>
                <a:gd name="T2" fmla="*/ 1737 w 1737"/>
                <a:gd name="T3" fmla="*/ 44 h 68"/>
                <a:gd name="T4" fmla="*/ 0 w 1737"/>
                <a:gd name="T5" fmla="*/ 0 h 68"/>
                <a:gd name="T6" fmla="*/ 0 w 1737"/>
                <a:gd name="T7" fmla="*/ 68 h 68"/>
                <a:gd name="T8" fmla="*/ 1737 w 1737"/>
                <a:gd name="T9" fmla="*/ 68 h 68"/>
                <a:gd name="T10" fmla="*/ 1737 w 1737"/>
                <a:gd name="T11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7" h="68">
                  <a:moveTo>
                    <a:pt x="1737" y="44"/>
                  </a:moveTo>
                  <a:lnTo>
                    <a:pt x="1737" y="4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737" y="68"/>
                  </a:lnTo>
                  <a:lnTo>
                    <a:pt x="1737" y="44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4" name="Freeform 303"/>
            <p:cNvSpPr>
              <a:spLocks noChangeAspect="1"/>
            </p:cNvSpPr>
            <p:nvPr userDrawn="1"/>
          </p:nvSpPr>
          <p:spPr bwMode="gray">
            <a:xfrm>
              <a:off x="2414" y="414"/>
              <a:ext cx="571" cy="160"/>
            </a:xfrm>
            <a:custGeom>
              <a:avLst/>
              <a:gdLst>
                <a:gd name="T0" fmla="*/ 1580 w 1737"/>
                <a:gd name="T1" fmla="*/ 148 h 484"/>
                <a:gd name="T2" fmla="*/ 1580 w 1737"/>
                <a:gd name="T3" fmla="*/ 148 h 484"/>
                <a:gd name="T4" fmla="*/ 1383 w 1737"/>
                <a:gd name="T5" fmla="*/ 271 h 484"/>
                <a:gd name="T6" fmla="*/ 1150 w 1737"/>
                <a:gd name="T7" fmla="*/ 322 h 484"/>
                <a:gd name="T8" fmla="*/ 981 w 1737"/>
                <a:gd name="T9" fmla="*/ 345 h 484"/>
                <a:gd name="T10" fmla="*/ 913 w 1737"/>
                <a:gd name="T11" fmla="*/ 350 h 484"/>
                <a:gd name="T12" fmla="*/ 0 w 1737"/>
                <a:gd name="T13" fmla="*/ 416 h 484"/>
                <a:gd name="T14" fmla="*/ 0 w 1737"/>
                <a:gd name="T15" fmla="*/ 484 h 484"/>
                <a:gd name="T16" fmla="*/ 917 w 1737"/>
                <a:gd name="T17" fmla="*/ 395 h 484"/>
                <a:gd name="T18" fmla="*/ 1036 w 1737"/>
                <a:gd name="T19" fmla="*/ 384 h 484"/>
                <a:gd name="T20" fmla="*/ 1155 w 1737"/>
                <a:gd name="T21" fmla="*/ 369 h 484"/>
                <a:gd name="T22" fmla="*/ 1389 w 1737"/>
                <a:gd name="T23" fmla="*/ 302 h 484"/>
                <a:gd name="T24" fmla="*/ 1600 w 1737"/>
                <a:gd name="T25" fmla="*/ 163 h 484"/>
                <a:gd name="T26" fmla="*/ 1737 w 1737"/>
                <a:gd name="T27" fmla="*/ 24 h 484"/>
                <a:gd name="T28" fmla="*/ 1737 w 1737"/>
                <a:gd name="T29" fmla="*/ 0 h 484"/>
                <a:gd name="T30" fmla="*/ 1580 w 1737"/>
                <a:gd name="T31" fmla="*/ 148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484">
                  <a:moveTo>
                    <a:pt x="1580" y="148"/>
                  </a:moveTo>
                  <a:lnTo>
                    <a:pt x="1580" y="148"/>
                  </a:lnTo>
                  <a:cubicBezTo>
                    <a:pt x="1514" y="201"/>
                    <a:pt x="1463" y="239"/>
                    <a:pt x="1383" y="271"/>
                  </a:cubicBezTo>
                  <a:cubicBezTo>
                    <a:pt x="1312" y="299"/>
                    <a:pt x="1237" y="310"/>
                    <a:pt x="1150" y="322"/>
                  </a:cubicBezTo>
                  <a:cubicBezTo>
                    <a:pt x="1095" y="330"/>
                    <a:pt x="1037" y="341"/>
                    <a:pt x="981" y="345"/>
                  </a:cubicBezTo>
                  <a:cubicBezTo>
                    <a:pt x="959" y="347"/>
                    <a:pt x="936" y="348"/>
                    <a:pt x="913" y="350"/>
                  </a:cubicBezTo>
                  <a:lnTo>
                    <a:pt x="0" y="416"/>
                  </a:lnTo>
                  <a:lnTo>
                    <a:pt x="0" y="484"/>
                  </a:lnTo>
                  <a:lnTo>
                    <a:pt x="917" y="395"/>
                  </a:lnTo>
                  <a:lnTo>
                    <a:pt x="1036" y="384"/>
                  </a:lnTo>
                  <a:cubicBezTo>
                    <a:pt x="1080" y="380"/>
                    <a:pt x="1119" y="375"/>
                    <a:pt x="1155" y="369"/>
                  </a:cubicBezTo>
                  <a:cubicBezTo>
                    <a:pt x="1244" y="355"/>
                    <a:pt x="1321" y="333"/>
                    <a:pt x="1389" y="302"/>
                  </a:cubicBezTo>
                  <a:cubicBezTo>
                    <a:pt x="1461" y="271"/>
                    <a:pt x="1533" y="220"/>
                    <a:pt x="1600" y="163"/>
                  </a:cubicBezTo>
                  <a:cubicBezTo>
                    <a:pt x="1645" y="125"/>
                    <a:pt x="1689" y="77"/>
                    <a:pt x="1737" y="24"/>
                  </a:cubicBezTo>
                  <a:lnTo>
                    <a:pt x="1737" y="0"/>
                  </a:lnTo>
                  <a:cubicBezTo>
                    <a:pt x="1679" y="60"/>
                    <a:pt x="1631" y="107"/>
                    <a:pt x="1580" y="148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5" name="Freeform 304"/>
            <p:cNvSpPr>
              <a:spLocks noChangeAspect="1"/>
            </p:cNvSpPr>
            <p:nvPr userDrawn="1"/>
          </p:nvSpPr>
          <p:spPr bwMode="gray">
            <a:xfrm>
              <a:off x="2651" y="834"/>
              <a:ext cx="500" cy="223"/>
            </a:xfrm>
            <a:custGeom>
              <a:avLst/>
              <a:gdLst>
                <a:gd name="T0" fmla="*/ 0 w 1521"/>
                <a:gd name="T1" fmla="*/ 677 h 677"/>
                <a:gd name="T2" fmla="*/ 0 w 1521"/>
                <a:gd name="T3" fmla="*/ 677 h 677"/>
                <a:gd name="T4" fmla="*/ 1521 w 1521"/>
                <a:gd name="T5" fmla="*/ 677 h 677"/>
                <a:gd name="T6" fmla="*/ 1521 w 1521"/>
                <a:gd name="T7" fmla="*/ 0 h 677"/>
                <a:gd name="T8" fmla="*/ 0 w 1521"/>
                <a:gd name="T9" fmla="*/ 0 h 677"/>
                <a:gd name="T10" fmla="*/ 0 w 1521"/>
                <a:gd name="T11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1" h="677">
                  <a:moveTo>
                    <a:pt x="0" y="677"/>
                  </a:moveTo>
                  <a:lnTo>
                    <a:pt x="0" y="677"/>
                  </a:lnTo>
                  <a:lnTo>
                    <a:pt x="1521" y="677"/>
                  </a:lnTo>
                  <a:lnTo>
                    <a:pt x="1521" y="0"/>
                  </a:lnTo>
                  <a:lnTo>
                    <a:pt x="0" y="0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6" name="Freeform 305"/>
            <p:cNvSpPr>
              <a:spLocks noChangeAspect="1"/>
            </p:cNvSpPr>
            <p:nvPr userDrawn="1"/>
          </p:nvSpPr>
          <p:spPr bwMode="gray">
            <a:xfrm>
              <a:off x="2651" y="508"/>
              <a:ext cx="501" cy="336"/>
            </a:xfrm>
            <a:custGeom>
              <a:avLst/>
              <a:gdLst>
                <a:gd name="T0" fmla="*/ 0 w 1522"/>
                <a:gd name="T1" fmla="*/ 1019 h 1019"/>
                <a:gd name="T2" fmla="*/ 0 w 1522"/>
                <a:gd name="T3" fmla="*/ 1019 h 1019"/>
                <a:gd name="T4" fmla="*/ 1522 w 1522"/>
                <a:gd name="T5" fmla="*/ 1019 h 1019"/>
                <a:gd name="T6" fmla="*/ 1522 w 1522"/>
                <a:gd name="T7" fmla="*/ 0 h 1019"/>
                <a:gd name="T8" fmla="*/ 0 w 1522"/>
                <a:gd name="T9" fmla="*/ 0 h 1019"/>
                <a:gd name="T10" fmla="*/ 0 w 1522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1019">
                  <a:moveTo>
                    <a:pt x="0" y="1019"/>
                  </a:moveTo>
                  <a:lnTo>
                    <a:pt x="0" y="1019"/>
                  </a:lnTo>
                  <a:lnTo>
                    <a:pt x="1522" y="1019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254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7" name="Freeform 306"/>
            <p:cNvSpPr>
              <a:spLocks noChangeAspect="1"/>
            </p:cNvSpPr>
            <p:nvPr userDrawn="1"/>
          </p:nvSpPr>
          <p:spPr bwMode="gray">
            <a:xfrm>
              <a:off x="2879" y="539"/>
              <a:ext cx="45" cy="45"/>
            </a:xfrm>
            <a:custGeom>
              <a:avLst/>
              <a:gdLst>
                <a:gd name="T0" fmla="*/ 84 w 137"/>
                <a:gd name="T1" fmla="*/ 51 h 137"/>
                <a:gd name="T2" fmla="*/ 84 w 137"/>
                <a:gd name="T3" fmla="*/ 51 h 137"/>
                <a:gd name="T4" fmla="*/ 137 w 137"/>
                <a:gd name="T5" fmla="*/ 51 h 137"/>
                <a:gd name="T6" fmla="*/ 94 w 137"/>
                <a:gd name="T7" fmla="*/ 84 h 137"/>
                <a:gd name="T8" fmla="*/ 111 w 137"/>
                <a:gd name="T9" fmla="*/ 137 h 137"/>
                <a:gd name="T10" fmla="*/ 68 w 137"/>
                <a:gd name="T11" fmla="*/ 105 h 137"/>
                <a:gd name="T12" fmla="*/ 26 w 137"/>
                <a:gd name="T13" fmla="*/ 137 h 137"/>
                <a:gd name="T14" fmla="*/ 43 w 137"/>
                <a:gd name="T15" fmla="*/ 84 h 137"/>
                <a:gd name="T16" fmla="*/ 0 w 137"/>
                <a:gd name="T17" fmla="*/ 51 h 137"/>
                <a:gd name="T18" fmla="*/ 52 w 137"/>
                <a:gd name="T19" fmla="*/ 51 h 137"/>
                <a:gd name="T20" fmla="*/ 68 w 137"/>
                <a:gd name="T21" fmla="*/ 0 h 137"/>
                <a:gd name="T22" fmla="*/ 84 w 137"/>
                <a:gd name="T23" fmla="*/ 5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7">
                  <a:moveTo>
                    <a:pt x="84" y="51"/>
                  </a:moveTo>
                  <a:lnTo>
                    <a:pt x="84" y="51"/>
                  </a:lnTo>
                  <a:lnTo>
                    <a:pt x="137" y="51"/>
                  </a:lnTo>
                  <a:lnTo>
                    <a:pt x="94" y="84"/>
                  </a:lnTo>
                  <a:lnTo>
                    <a:pt x="111" y="137"/>
                  </a:lnTo>
                  <a:lnTo>
                    <a:pt x="68" y="105"/>
                  </a:lnTo>
                  <a:lnTo>
                    <a:pt x="26" y="137"/>
                  </a:lnTo>
                  <a:lnTo>
                    <a:pt x="43" y="84"/>
                  </a:lnTo>
                  <a:lnTo>
                    <a:pt x="0" y="51"/>
                  </a:lnTo>
                  <a:lnTo>
                    <a:pt x="52" y="51"/>
                  </a:lnTo>
                  <a:lnTo>
                    <a:pt x="68" y="0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8" name="Freeform 307"/>
            <p:cNvSpPr>
              <a:spLocks noChangeAspect="1"/>
            </p:cNvSpPr>
            <p:nvPr userDrawn="1"/>
          </p:nvSpPr>
          <p:spPr bwMode="gray">
            <a:xfrm>
              <a:off x="2880" y="764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9" name="Freeform 308"/>
            <p:cNvSpPr>
              <a:spLocks noChangeAspect="1"/>
            </p:cNvSpPr>
            <p:nvPr userDrawn="1"/>
          </p:nvSpPr>
          <p:spPr bwMode="gray">
            <a:xfrm>
              <a:off x="2935" y="749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0" name="Freeform 309"/>
            <p:cNvSpPr>
              <a:spLocks noChangeAspect="1"/>
            </p:cNvSpPr>
            <p:nvPr userDrawn="1"/>
          </p:nvSpPr>
          <p:spPr bwMode="gray">
            <a:xfrm>
              <a:off x="2935" y="554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1" name="Freeform 310"/>
            <p:cNvSpPr>
              <a:spLocks noChangeAspect="1"/>
            </p:cNvSpPr>
            <p:nvPr userDrawn="1"/>
          </p:nvSpPr>
          <p:spPr bwMode="gray">
            <a:xfrm>
              <a:off x="2976" y="596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2" name="Freeform 311"/>
            <p:cNvSpPr>
              <a:spLocks noChangeAspect="1"/>
            </p:cNvSpPr>
            <p:nvPr userDrawn="1"/>
          </p:nvSpPr>
          <p:spPr bwMode="gray">
            <a:xfrm>
              <a:off x="2976" y="708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3" name="Freeform 312"/>
            <p:cNvSpPr>
              <a:spLocks noChangeAspect="1"/>
            </p:cNvSpPr>
            <p:nvPr userDrawn="1"/>
          </p:nvSpPr>
          <p:spPr bwMode="gray">
            <a:xfrm>
              <a:off x="2991" y="651"/>
              <a:ext cx="45" cy="44"/>
            </a:xfrm>
            <a:custGeom>
              <a:avLst/>
              <a:gdLst>
                <a:gd name="T0" fmla="*/ 84 w 137"/>
                <a:gd name="T1" fmla="*/ 49 h 132"/>
                <a:gd name="T2" fmla="*/ 84 w 137"/>
                <a:gd name="T3" fmla="*/ 49 h 132"/>
                <a:gd name="T4" fmla="*/ 137 w 137"/>
                <a:gd name="T5" fmla="*/ 49 h 132"/>
                <a:gd name="T6" fmla="*/ 95 w 137"/>
                <a:gd name="T7" fmla="*/ 81 h 132"/>
                <a:gd name="T8" fmla="*/ 111 w 137"/>
                <a:gd name="T9" fmla="*/ 132 h 132"/>
                <a:gd name="T10" fmla="*/ 69 w 137"/>
                <a:gd name="T11" fmla="*/ 101 h 132"/>
                <a:gd name="T12" fmla="*/ 26 w 137"/>
                <a:gd name="T13" fmla="*/ 132 h 132"/>
                <a:gd name="T14" fmla="*/ 43 w 137"/>
                <a:gd name="T15" fmla="*/ 81 h 132"/>
                <a:gd name="T16" fmla="*/ 0 w 137"/>
                <a:gd name="T17" fmla="*/ 49 h 132"/>
                <a:gd name="T18" fmla="*/ 53 w 137"/>
                <a:gd name="T19" fmla="*/ 49 h 132"/>
                <a:gd name="T20" fmla="*/ 69 w 137"/>
                <a:gd name="T21" fmla="*/ 0 h 132"/>
                <a:gd name="T22" fmla="*/ 84 w 137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2">
                  <a:moveTo>
                    <a:pt x="84" y="49"/>
                  </a:moveTo>
                  <a:lnTo>
                    <a:pt x="84" y="49"/>
                  </a:lnTo>
                  <a:lnTo>
                    <a:pt x="137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4" name="Freeform 313"/>
            <p:cNvSpPr>
              <a:spLocks noChangeAspect="1"/>
            </p:cNvSpPr>
            <p:nvPr userDrawn="1"/>
          </p:nvSpPr>
          <p:spPr bwMode="gray">
            <a:xfrm>
              <a:off x="2823" y="554"/>
              <a:ext cx="45" cy="44"/>
            </a:xfrm>
            <a:custGeom>
              <a:avLst/>
              <a:gdLst>
                <a:gd name="T0" fmla="*/ 85 w 138"/>
                <a:gd name="T1" fmla="*/ 50 h 133"/>
                <a:gd name="T2" fmla="*/ 85 w 138"/>
                <a:gd name="T3" fmla="*/ 50 h 133"/>
                <a:gd name="T4" fmla="*/ 138 w 138"/>
                <a:gd name="T5" fmla="*/ 50 h 133"/>
                <a:gd name="T6" fmla="*/ 95 w 138"/>
                <a:gd name="T7" fmla="*/ 82 h 133"/>
                <a:gd name="T8" fmla="*/ 112 w 138"/>
                <a:gd name="T9" fmla="*/ 133 h 133"/>
                <a:gd name="T10" fmla="*/ 69 w 138"/>
                <a:gd name="T11" fmla="*/ 101 h 133"/>
                <a:gd name="T12" fmla="*/ 27 w 138"/>
                <a:gd name="T13" fmla="*/ 133 h 133"/>
                <a:gd name="T14" fmla="*/ 43 w 138"/>
                <a:gd name="T15" fmla="*/ 82 h 133"/>
                <a:gd name="T16" fmla="*/ 0 w 138"/>
                <a:gd name="T17" fmla="*/ 50 h 133"/>
                <a:gd name="T18" fmla="*/ 53 w 138"/>
                <a:gd name="T19" fmla="*/ 50 h 133"/>
                <a:gd name="T20" fmla="*/ 69 w 138"/>
                <a:gd name="T21" fmla="*/ 0 h 133"/>
                <a:gd name="T22" fmla="*/ 85 w 138"/>
                <a:gd name="T23" fmla="*/ 5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3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2" y="133"/>
                  </a:lnTo>
                  <a:lnTo>
                    <a:pt x="69" y="101"/>
                  </a:lnTo>
                  <a:lnTo>
                    <a:pt x="27" y="133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5" name="Freeform 314"/>
            <p:cNvSpPr>
              <a:spLocks noChangeAspect="1"/>
            </p:cNvSpPr>
            <p:nvPr userDrawn="1"/>
          </p:nvSpPr>
          <p:spPr bwMode="gray">
            <a:xfrm>
              <a:off x="2783" y="596"/>
              <a:ext cx="45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6" name="Freeform 315"/>
            <p:cNvSpPr>
              <a:spLocks noChangeAspect="1"/>
            </p:cNvSpPr>
            <p:nvPr userDrawn="1"/>
          </p:nvSpPr>
          <p:spPr bwMode="gray">
            <a:xfrm>
              <a:off x="2768" y="651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7" name="Freeform 316"/>
            <p:cNvSpPr>
              <a:spLocks noChangeAspect="1"/>
            </p:cNvSpPr>
            <p:nvPr userDrawn="1"/>
          </p:nvSpPr>
          <p:spPr bwMode="gray">
            <a:xfrm>
              <a:off x="2783" y="708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8" name="Freeform 317"/>
            <p:cNvSpPr>
              <a:spLocks noChangeAspect="1"/>
            </p:cNvSpPr>
            <p:nvPr userDrawn="1"/>
          </p:nvSpPr>
          <p:spPr bwMode="gray">
            <a:xfrm>
              <a:off x="2823" y="749"/>
              <a:ext cx="46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9" name="Freeform 318"/>
            <p:cNvSpPr>
              <a:spLocks noChangeAspect="1"/>
            </p:cNvSpPr>
            <p:nvPr userDrawn="1"/>
          </p:nvSpPr>
          <p:spPr bwMode="gray">
            <a:xfrm>
              <a:off x="2651" y="1051"/>
              <a:ext cx="501" cy="28"/>
            </a:xfrm>
            <a:custGeom>
              <a:avLst/>
              <a:gdLst>
                <a:gd name="T0" fmla="*/ 0 w 1522"/>
                <a:gd name="T1" fmla="*/ 87 h 87"/>
                <a:gd name="T2" fmla="*/ 0 w 1522"/>
                <a:gd name="T3" fmla="*/ 87 h 87"/>
                <a:gd name="T4" fmla="*/ 1522 w 1522"/>
                <a:gd name="T5" fmla="*/ 87 h 87"/>
                <a:gd name="T6" fmla="*/ 1522 w 1522"/>
                <a:gd name="T7" fmla="*/ 0 h 87"/>
                <a:gd name="T8" fmla="*/ 0 w 1522"/>
                <a:gd name="T9" fmla="*/ 0 h 87"/>
                <a:gd name="T10" fmla="*/ 0 w 1522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87">
                  <a:moveTo>
                    <a:pt x="0" y="87"/>
                  </a:moveTo>
                  <a:lnTo>
                    <a:pt x="0" y="87"/>
                  </a:lnTo>
                  <a:lnTo>
                    <a:pt x="1522" y="87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0" name="Freeform 319"/>
            <p:cNvSpPr>
              <a:spLocks noChangeAspect="1"/>
            </p:cNvSpPr>
            <p:nvPr userDrawn="1"/>
          </p:nvSpPr>
          <p:spPr bwMode="gray">
            <a:xfrm>
              <a:off x="3223" y="272"/>
              <a:ext cx="352" cy="292"/>
            </a:xfrm>
            <a:custGeom>
              <a:avLst/>
              <a:gdLst>
                <a:gd name="T0" fmla="*/ 0 w 1072"/>
                <a:gd name="T1" fmla="*/ 0 h 886"/>
                <a:gd name="T2" fmla="*/ 0 w 1072"/>
                <a:gd name="T3" fmla="*/ 0 h 886"/>
                <a:gd name="T4" fmla="*/ 376 w 1072"/>
                <a:gd name="T5" fmla="*/ 585 h 886"/>
                <a:gd name="T6" fmla="*/ 735 w 1072"/>
                <a:gd name="T7" fmla="*/ 797 h 886"/>
                <a:gd name="T8" fmla="*/ 1072 w 1072"/>
                <a:gd name="T9" fmla="*/ 869 h 886"/>
                <a:gd name="T10" fmla="*/ 1072 w 1072"/>
                <a:gd name="T11" fmla="*/ 886 h 886"/>
                <a:gd name="T12" fmla="*/ 731 w 1072"/>
                <a:gd name="T13" fmla="*/ 813 h 886"/>
                <a:gd name="T14" fmla="*/ 373 w 1072"/>
                <a:gd name="T15" fmla="*/ 637 h 886"/>
                <a:gd name="T16" fmla="*/ 0 w 1072"/>
                <a:gd name="T17" fmla="*/ 116 h 886"/>
                <a:gd name="T18" fmla="*/ 0 w 1072"/>
                <a:gd name="T19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88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8" y="494"/>
                    <a:pt x="376" y="585"/>
                  </a:cubicBezTo>
                  <a:cubicBezTo>
                    <a:pt x="434" y="676"/>
                    <a:pt x="500" y="748"/>
                    <a:pt x="735" y="797"/>
                  </a:cubicBezTo>
                  <a:cubicBezTo>
                    <a:pt x="969" y="846"/>
                    <a:pt x="1072" y="869"/>
                    <a:pt x="1072" y="869"/>
                  </a:cubicBezTo>
                  <a:lnTo>
                    <a:pt x="1072" y="886"/>
                  </a:lnTo>
                  <a:cubicBezTo>
                    <a:pt x="1072" y="886"/>
                    <a:pt x="923" y="855"/>
                    <a:pt x="731" y="813"/>
                  </a:cubicBezTo>
                  <a:cubicBezTo>
                    <a:pt x="539" y="771"/>
                    <a:pt x="460" y="757"/>
                    <a:pt x="373" y="637"/>
                  </a:cubicBezTo>
                  <a:cubicBezTo>
                    <a:pt x="300" y="538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1" name="Freeform 320"/>
            <p:cNvSpPr>
              <a:spLocks noChangeAspect="1"/>
            </p:cNvSpPr>
            <p:nvPr userDrawn="1"/>
          </p:nvSpPr>
          <p:spPr bwMode="gray">
            <a:xfrm>
              <a:off x="3223" y="319"/>
              <a:ext cx="353" cy="268"/>
            </a:xfrm>
            <a:custGeom>
              <a:avLst/>
              <a:gdLst>
                <a:gd name="T0" fmla="*/ 0 w 1073"/>
                <a:gd name="T1" fmla="*/ 0 h 815"/>
                <a:gd name="T2" fmla="*/ 0 w 1073"/>
                <a:gd name="T3" fmla="*/ 0 h 815"/>
                <a:gd name="T4" fmla="*/ 372 w 1073"/>
                <a:gd name="T5" fmla="*/ 527 h 815"/>
                <a:gd name="T6" fmla="*/ 733 w 1073"/>
                <a:gd name="T7" fmla="*/ 732 h 815"/>
                <a:gd name="T8" fmla="*/ 1073 w 1073"/>
                <a:gd name="T9" fmla="*/ 800 h 815"/>
                <a:gd name="T10" fmla="*/ 1073 w 1073"/>
                <a:gd name="T11" fmla="*/ 815 h 815"/>
                <a:gd name="T12" fmla="*/ 733 w 1073"/>
                <a:gd name="T13" fmla="*/ 747 h 815"/>
                <a:gd name="T14" fmla="*/ 373 w 1073"/>
                <a:gd name="T15" fmla="*/ 582 h 815"/>
                <a:gd name="T16" fmla="*/ 0 w 1073"/>
                <a:gd name="T17" fmla="*/ 105 h 815"/>
                <a:gd name="T18" fmla="*/ 0 w 1073"/>
                <a:gd name="T19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3" h="81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8" y="470"/>
                    <a:pt x="372" y="527"/>
                  </a:cubicBezTo>
                  <a:cubicBezTo>
                    <a:pt x="415" y="585"/>
                    <a:pt x="474" y="678"/>
                    <a:pt x="733" y="732"/>
                  </a:cubicBezTo>
                  <a:cubicBezTo>
                    <a:pt x="800" y="746"/>
                    <a:pt x="1073" y="800"/>
                    <a:pt x="1073" y="800"/>
                  </a:cubicBezTo>
                  <a:lnTo>
                    <a:pt x="1073" y="815"/>
                  </a:lnTo>
                  <a:cubicBezTo>
                    <a:pt x="1073" y="815"/>
                    <a:pt x="865" y="775"/>
                    <a:pt x="733" y="747"/>
                  </a:cubicBezTo>
                  <a:cubicBezTo>
                    <a:pt x="601" y="719"/>
                    <a:pt x="461" y="694"/>
                    <a:pt x="373" y="582"/>
                  </a:cubicBezTo>
                  <a:cubicBezTo>
                    <a:pt x="292" y="480"/>
                    <a:pt x="0" y="105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2" name="Freeform 321"/>
            <p:cNvSpPr>
              <a:spLocks noChangeAspect="1"/>
            </p:cNvSpPr>
            <p:nvPr userDrawn="1"/>
          </p:nvSpPr>
          <p:spPr bwMode="gray">
            <a:xfrm>
              <a:off x="3223" y="365"/>
              <a:ext cx="352" cy="245"/>
            </a:xfrm>
            <a:custGeom>
              <a:avLst/>
              <a:gdLst>
                <a:gd name="T0" fmla="*/ 0 w 1072"/>
                <a:gd name="T1" fmla="*/ 0 h 744"/>
                <a:gd name="T2" fmla="*/ 0 w 1072"/>
                <a:gd name="T3" fmla="*/ 0 h 744"/>
                <a:gd name="T4" fmla="*/ 372 w 1072"/>
                <a:gd name="T5" fmla="*/ 479 h 744"/>
                <a:gd name="T6" fmla="*/ 733 w 1072"/>
                <a:gd name="T7" fmla="*/ 666 h 744"/>
                <a:gd name="T8" fmla="*/ 1072 w 1072"/>
                <a:gd name="T9" fmla="*/ 729 h 744"/>
                <a:gd name="T10" fmla="*/ 1072 w 1072"/>
                <a:gd name="T11" fmla="*/ 744 h 744"/>
                <a:gd name="T12" fmla="*/ 733 w 1072"/>
                <a:gd name="T13" fmla="*/ 681 h 744"/>
                <a:gd name="T14" fmla="*/ 372 w 1072"/>
                <a:gd name="T15" fmla="*/ 529 h 744"/>
                <a:gd name="T16" fmla="*/ 0 w 1072"/>
                <a:gd name="T17" fmla="*/ 99 h 744"/>
                <a:gd name="T18" fmla="*/ 0 w 1072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7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9" y="399"/>
                    <a:pt x="372" y="479"/>
                  </a:cubicBezTo>
                  <a:cubicBezTo>
                    <a:pt x="434" y="559"/>
                    <a:pt x="520" y="625"/>
                    <a:pt x="733" y="666"/>
                  </a:cubicBezTo>
                  <a:cubicBezTo>
                    <a:pt x="856" y="689"/>
                    <a:pt x="1072" y="729"/>
                    <a:pt x="1072" y="729"/>
                  </a:cubicBezTo>
                  <a:lnTo>
                    <a:pt x="1072" y="744"/>
                  </a:lnTo>
                  <a:cubicBezTo>
                    <a:pt x="1072" y="744"/>
                    <a:pt x="882" y="708"/>
                    <a:pt x="733" y="681"/>
                  </a:cubicBezTo>
                  <a:cubicBezTo>
                    <a:pt x="583" y="654"/>
                    <a:pt x="460" y="628"/>
                    <a:pt x="372" y="529"/>
                  </a:cubicBezTo>
                  <a:cubicBezTo>
                    <a:pt x="294" y="442"/>
                    <a:pt x="0" y="99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3" name="Freeform 322"/>
            <p:cNvSpPr>
              <a:spLocks noChangeAspect="1"/>
            </p:cNvSpPr>
            <p:nvPr userDrawn="1"/>
          </p:nvSpPr>
          <p:spPr bwMode="gray">
            <a:xfrm>
              <a:off x="3223" y="411"/>
              <a:ext cx="352" cy="224"/>
            </a:xfrm>
            <a:custGeom>
              <a:avLst/>
              <a:gdLst>
                <a:gd name="T0" fmla="*/ 0 w 1072"/>
                <a:gd name="T1" fmla="*/ 0 h 681"/>
                <a:gd name="T2" fmla="*/ 0 w 1072"/>
                <a:gd name="T3" fmla="*/ 0 h 681"/>
                <a:gd name="T4" fmla="*/ 373 w 1072"/>
                <a:gd name="T5" fmla="*/ 427 h 681"/>
                <a:gd name="T6" fmla="*/ 733 w 1072"/>
                <a:gd name="T7" fmla="*/ 605 h 681"/>
                <a:gd name="T8" fmla="*/ 1072 w 1072"/>
                <a:gd name="T9" fmla="*/ 665 h 681"/>
                <a:gd name="T10" fmla="*/ 1072 w 1072"/>
                <a:gd name="T11" fmla="*/ 681 h 681"/>
                <a:gd name="T12" fmla="*/ 733 w 1072"/>
                <a:gd name="T13" fmla="*/ 620 h 681"/>
                <a:gd name="T14" fmla="*/ 372 w 1072"/>
                <a:gd name="T15" fmla="*/ 475 h 681"/>
                <a:gd name="T16" fmla="*/ 0 w 1072"/>
                <a:gd name="T17" fmla="*/ 94 h 681"/>
                <a:gd name="T18" fmla="*/ 0 w 1072"/>
                <a:gd name="T1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2" y="363"/>
                    <a:pt x="373" y="427"/>
                  </a:cubicBezTo>
                  <a:cubicBezTo>
                    <a:pt x="466" y="528"/>
                    <a:pt x="512" y="563"/>
                    <a:pt x="733" y="605"/>
                  </a:cubicBezTo>
                  <a:cubicBezTo>
                    <a:pt x="822" y="621"/>
                    <a:pt x="1072" y="665"/>
                    <a:pt x="1072" y="665"/>
                  </a:cubicBezTo>
                  <a:lnTo>
                    <a:pt x="1072" y="681"/>
                  </a:lnTo>
                  <a:cubicBezTo>
                    <a:pt x="1072" y="681"/>
                    <a:pt x="864" y="644"/>
                    <a:pt x="733" y="620"/>
                  </a:cubicBezTo>
                  <a:cubicBezTo>
                    <a:pt x="601" y="597"/>
                    <a:pt x="490" y="589"/>
                    <a:pt x="372" y="475"/>
                  </a:cubicBezTo>
                  <a:cubicBezTo>
                    <a:pt x="281" y="388"/>
                    <a:pt x="0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4" name="Freeform 323"/>
            <p:cNvSpPr>
              <a:spLocks noChangeAspect="1"/>
            </p:cNvSpPr>
            <p:nvPr userDrawn="1"/>
          </p:nvSpPr>
          <p:spPr bwMode="gray">
            <a:xfrm>
              <a:off x="3223" y="458"/>
              <a:ext cx="352" cy="200"/>
            </a:xfrm>
            <a:custGeom>
              <a:avLst/>
              <a:gdLst>
                <a:gd name="T0" fmla="*/ 0 w 1072"/>
                <a:gd name="T1" fmla="*/ 0 h 606"/>
                <a:gd name="T2" fmla="*/ 0 w 1072"/>
                <a:gd name="T3" fmla="*/ 0 h 606"/>
                <a:gd name="T4" fmla="*/ 373 w 1072"/>
                <a:gd name="T5" fmla="*/ 382 h 606"/>
                <a:gd name="T6" fmla="*/ 732 w 1072"/>
                <a:gd name="T7" fmla="*/ 533 h 606"/>
                <a:gd name="T8" fmla="*/ 1072 w 1072"/>
                <a:gd name="T9" fmla="*/ 590 h 606"/>
                <a:gd name="T10" fmla="*/ 1072 w 1072"/>
                <a:gd name="T11" fmla="*/ 606 h 606"/>
                <a:gd name="T12" fmla="*/ 732 w 1072"/>
                <a:gd name="T13" fmla="*/ 551 h 606"/>
                <a:gd name="T14" fmla="*/ 372 w 1072"/>
                <a:gd name="T15" fmla="*/ 427 h 606"/>
                <a:gd name="T16" fmla="*/ 0 w 1072"/>
                <a:gd name="T17" fmla="*/ 87 h 606"/>
                <a:gd name="T18" fmla="*/ 0 w 1072"/>
                <a:gd name="T1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9" y="296"/>
                    <a:pt x="373" y="382"/>
                  </a:cubicBezTo>
                  <a:cubicBezTo>
                    <a:pt x="461" y="472"/>
                    <a:pt x="575" y="505"/>
                    <a:pt x="732" y="533"/>
                  </a:cubicBezTo>
                  <a:cubicBezTo>
                    <a:pt x="882" y="559"/>
                    <a:pt x="1072" y="590"/>
                    <a:pt x="1072" y="590"/>
                  </a:cubicBezTo>
                  <a:lnTo>
                    <a:pt x="1072" y="606"/>
                  </a:lnTo>
                  <a:cubicBezTo>
                    <a:pt x="1072" y="606"/>
                    <a:pt x="894" y="578"/>
                    <a:pt x="732" y="551"/>
                  </a:cubicBezTo>
                  <a:cubicBezTo>
                    <a:pt x="573" y="524"/>
                    <a:pt x="462" y="509"/>
                    <a:pt x="372" y="427"/>
                  </a:cubicBezTo>
                  <a:cubicBezTo>
                    <a:pt x="290" y="354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5" name="Freeform 324"/>
            <p:cNvSpPr>
              <a:spLocks noChangeAspect="1"/>
            </p:cNvSpPr>
            <p:nvPr userDrawn="1"/>
          </p:nvSpPr>
          <p:spPr bwMode="gray">
            <a:xfrm>
              <a:off x="3223" y="502"/>
              <a:ext cx="352" cy="181"/>
            </a:xfrm>
            <a:custGeom>
              <a:avLst/>
              <a:gdLst>
                <a:gd name="T0" fmla="*/ 0 w 1072"/>
                <a:gd name="T1" fmla="*/ 0 h 547"/>
                <a:gd name="T2" fmla="*/ 0 w 1072"/>
                <a:gd name="T3" fmla="*/ 0 h 547"/>
                <a:gd name="T4" fmla="*/ 373 w 1072"/>
                <a:gd name="T5" fmla="*/ 336 h 547"/>
                <a:gd name="T6" fmla="*/ 733 w 1072"/>
                <a:gd name="T7" fmla="*/ 473 h 547"/>
                <a:gd name="T8" fmla="*/ 1072 w 1072"/>
                <a:gd name="T9" fmla="*/ 529 h 547"/>
                <a:gd name="T10" fmla="*/ 1072 w 1072"/>
                <a:gd name="T11" fmla="*/ 547 h 547"/>
                <a:gd name="T12" fmla="*/ 732 w 1072"/>
                <a:gd name="T13" fmla="*/ 493 h 547"/>
                <a:gd name="T14" fmla="*/ 373 w 1072"/>
                <a:gd name="T15" fmla="*/ 381 h 547"/>
                <a:gd name="T16" fmla="*/ 0 w 1072"/>
                <a:gd name="T17" fmla="*/ 82 h 547"/>
                <a:gd name="T18" fmla="*/ 0 w 1072"/>
                <a:gd name="T1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54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5" y="250"/>
                    <a:pt x="373" y="336"/>
                  </a:cubicBezTo>
                  <a:cubicBezTo>
                    <a:pt x="462" y="415"/>
                    <a:pt x="535" y="439"/>
                    <a:pt x="733" y="473"/>
                  </a:cubicBezTo>
                  <a:cubicBezTo>
                    <a:pt x="931" y="508"/>
                    <a:pt x="1072" y="529"/>
                    <a:pt x="1072" y="529"/>
                  </a:cubicBezTo>
                  <a:lnTo>
                    <a:pt x="1072" y="547"/>
                  </a:lnTo>
                  <a:cubicBezTo>
                    <a:pt x="1072" y="547"/>
                    <a:pt x="893" y="518"/>
                    <a:pt x="732" y="493"/>
                  </a:cubicBezTo>
                  <a:cubicBezTo>
                    <a:pt x="571" y="468"/>
                    <a:pt x="469" y="458"/>
                    <a:pt x="373" y="381"/>
                  </a:cubicBezTo>
                  <a:cubicBezTo>
                    <a:pt x="262" y="293"/>
                    <a:pt x="0" y="82"/>
                    <a:pt x="0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6" name="Freeform 325"/>
            <p:cNvSpPr>
              <a:spLocks noChangeAspect="1"/>
            </p:cNvSpPr>
            <p:nvPr userDrawn="1"/>
          </p:nvSpPr>
          <p:spPr bwMode="gray">
            <a:xfrm>
              <a:off x="3223" y="549"/>
              <a:ext cx="352" cy="158"/>
            </a:xfrm>
            <a:custGeom>
              <a:avLst/>
              <a:gdLst>
                <a:gd name="T0" fmla="*/ 0 w 1071"/>
                <a:gd name="T1" fmla="*/ 0 h 477"/>
                <a:gd name="T2" fmla="*/ 0 w 1071"/>
                <a:gd name="T3" fmla="*/ 0 h 477"/>
                <a:gd name="T4" fmla="*/ 372 w 1071"/>
                <a:gd name="T5" fmla="*/ 287 h 477"/>
                <a:gd name="T6" fmla="*/ 733 w 1071"/>
                <a:gd name="T7" fmla="*/ 411 h 477"/>
                <a:gd name="T8" fmla="*/ 1071 w 1071"/>
                <a:gd name="T9" fmla="*/ 458 h 477"/>
                <a:gd name="T10" fmla="*/ 1071 w 1071"/>
                <a:gd name="T11" fmla="*/ 477 h 477"/>
                <a:gd name="T12" fmla="*/ 733 w 1071"/>
                <a:gd name="T13" fmla="*/ 432 h 477"/>
                <a:gd name="T14" fmla="*/ 373 w 1071"/>
                <a:gd name="T15" fmla="*/ 328 h 477"/>
                <a:gd name="T16" fmla="*/ 0 w 1071"/>
                <a:gd name="T17" fmla="*/ 76 h 477"/>
                <a:gd name="T18" fmla="*/ 0 w 1071"/>
                <a:gd name="T1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7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3" y="244"/>
                    <a:pt x="372" y="287"/>
                  </a:cubicBezTo>
                  <a:cubicBezTo>
                    <a:pt x="430" y="329"/>
                    <a:pt x="508" y="379"/>
                    <a:pt x="733" y="411"/>
                  </a:cubicBezTo>
                  <a:cubicBezTo>
                    <a:pt x="956" y="443"/>
                    <a:pt x="1071" y="458"/>
                    <a:pt x="1071" y="458"/>
                  </a:cubicBezTo>
                  <a:lnTo>
                    <a:pt x="1071" y="477"/>
                  </a:lnTo>
                  <a:cubicBezTo>
                    <a:pt x="1071" y="477"/>
                    <a:pt x="868" y="448"/>
                    <a:pt x="733" y="432"/>
                  </a:cubicBezTo>
                  <a:cubicBezTo>
                    <a:pt x="598" y="415"/>
                    <a:pt x="494" y="408"/>
                    <a:pt x="373" y="328"/>
                  </a:cubicBezTo>
                  <a:cubicBezTo>
                    <a:pt x="254" y="251"/>
                    <a:pt x="0" y="76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7" name="Freeform 326"/>
            <p:cNvSpPr>
              <a:spLocks noChangeAspect="1"/>
            </p:cNvSpPr>
            <p:nvPr userDrawn="1"/>
          </p:nvSpPr>
          <p:spPr bwMode="gray">
            <a:xfrm>
              <a:off x="3223" y="595"/>
              <a:ext cx="352" cy="136"/>
            </a:xfrm>
            <a:custGeom>
              <a:avLst/>
              <a:gdLst>
                <a:gd name="T0" fmla="*/ 0 w 1071"/>
                <a:gd name="T1" fmla="*/ 0 h 412"/>
                <a:gd name="T2" fmla="*/ 0 w 1071"/>
                <a:gd name="T3" fmla="*/ 0 h 412"/>
                <a:gd name="T4" fmla="*/ 373 w 1071"/>
                <a:gd name="T5" fmla="*/ 238 h 412"/>
                <a:gd name="T6" fmla="*/ 733 w 1071"/>
                <a:gd name="T7" fmla="*/ 352 h 412"/>
                <a:gd name="T8" fmla="*/ 1071 w 1071"/>
                <a:gd name="T9" fmla="*/ 394 h 412"/>
                <a:gd name="T10" fmla="*/ 1071 w 1071"/>
                <a:gd name="T11" fmla="*/ 412 h 412"/>
                <a:gd name="T12" fmla="*/ 732 w 1071"/>
                <a:gd name="T13" fmla="*/ 375 h 412"/>
                <a:gd name="T14" fmla="*/ 372 w 1071"/>
                <a:gd name="T15" fmla="*/ 279 h 412"/>
                <a:gd name="T16" fmla="*/ 0 w 1071"/>
                <a:gd name="T17" fmla="*/ 70 h 412"/>
                <a:gd name="T18" fmla="*/ 0 w 1071"/>
                <a:gd name="T1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4" y="205"/>
                    <a:pt x="373" y="238"/>
                  </a:cubicBezTo>
                  <a:cubicBezTo>
                    <a:pt x="433" y="270"/>
                    <a:pt x="503" y="323"/>
                    <a:pt x="733" y="352"/>
                  </a:cubicBezTo>
                  <a:cubicBezTo>
                    <a:pt x="963" y="381"/>
                    <a:pt x="1071" y="394"/>
                    <a:pt x="1071" y="394"/>
                  </a:cubicBezTo>
                  <a:lnTo>
                    <a:pt x="1071" y="412"/>
                  </a:lnTo>
                  <a:cubicBezTo>
                    <a:pt x="1071" y="412"/>
                    <a:pt x="881" y="391"/>
                    <a:pt x="732" y="375"/>
                  </a:cubicBezTo>
                  <a:cubicBezTo>
                    <a:pt x="583" y="360"/>
                    <a:pt x="482" y="338"/>
                    <a:pt x="372" y="279"/>
                  </a:cubicBezTo>
                  <a:cubicBezTo>
                    <a:pt x="261" y="219"/>
                    <a:pt x="0" y="70"/>
                    <a:pt x="0" y="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8" name="Freeform 327"/>
            <p:cNvSpPr>
              <a:spLocks noChangeAspect="1"/>
            </p:cNvSpPr>
            <p:nvPr userDrawn="1"/>
          </p:nvSpPr>
          <p:spPr bwMode="gray">
            <a:xfrm>
              <a:off x="3223" y="640"/>
              <a:ext cx="352" cy="113"/>
            </a:xfrm>
            <a:custGeom>
              <a:avLst/>
              <a:gdLst>
                <a:gd name="T0" fmla="*/ 0 w 1072"/>
                <a:gd name="T1" fmla="*/ 0 h 344"/>
                <a:gd name="T2" fmla="*/ 0 w 1072"/>
                <a:gd name="T3" fmla="*/ 0 h 344"/>
                <a:gd name="T4" fmla="*/ 373 w 1072"/>
                <a:gd name="T5" fmla="*/ 195 h 344"/>
                <a:gd name="T6" fmla="*/ 733 w 1072"/>
                <a:gd name="T7" fmla="*/ 290 h 344"/>
                <a:gd name="T8" fmla="*/ 1072 w 1072"/>
                <a:gd name="T9" fmla="*/ 327 h 344"/>
                <a:gd name="T10" fmla="*/ 1072 w 1072"/>
                <a:gd name="T11" fmla="*/ 344 h 344"/>
                <a:gd name="T12" fmla="*/ 733 w 1072"/>
                <a:gd name="T13" fmla="*/ 311 h 344"/>
                <a:gd name="T14" fmla="*/ 373 w 1072"/>
                <a:gd name="T15" fmla="*/ 233 h 344"/>
                <a:gd name="T16" fmla="*/ 0 w 1072"/>
                <a:gd name="T17" fmla="*/ 65 h 344"/>
                <a:gd name="T18" fmla="*/ 0 w 1072"/>
                <a:gd name="T1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3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8" y="148"/>
                    <a:pt x="373" y="195"/>
                  </a:cubicBezTo>
                  <a:cubicBezTo>
                    <a:pt x="478" y="246"/>
                    <a:pt x="568" y="271"/>
                    <a:pt x="733" y="290"/>
                  </a:cubicBezTo>
                  <a:cubicBezTo>
                    <a:pt x="895" y="309"/>
                    <a:pt x="1072" y="327"/>
                    <a:pt x="1072" y="327"/>
                  </a:cubicBezTo>
                  <a:lnTo>
                    <a:pt x="1072" y="344"/>
                  </a:lnTo>
                  <a:cubicBezTo>
                    <a:pt x="1072" y="344"/>
                    <a:pt x="908" y="327"/>
                    <a:pt x="733" y="311"/>
                  </a:cubicBezTo>
                  <a:cubicBezTo>
                    <a:pt x="560" y="295"/>
                    <a:pt x="498" y="287"/>
                    <a:pt x="373" y="233"/>
                  </a:cubicBezTo>
                  <a:cubicBezTo>
                    <a:pt x="261" y="184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9" name="Freeform 328"/>
            <p:cNvSpPr>
              <a:spLocks noChangeAspect="1"/>
            </p:cNvSpPr>
            <p:nvPr userDrawn="1"/>
          </p:nvSpPr>
          <p:spPr bwMode="gray">
            <a:xfrm>
              <a:off x="3223" y="686"/>
              <a:ext cx="352" cy="91"/>
            </a:xfrm>
            <a:custGeom>
              <a:avLst/>
              <a:gdLst>
                <a:gd name="T0" fmla="*/ 0 w 1071"/>
                <a:gd name="T1" fmla="*/ 0 h 278"/>
                <a:gd name="T2" fmla="*/ 0 w 1071"/>
                <a:gd name="T3" fmla="*/ 0 h 278"/>
                <a:gd name="T4" fmla="*/ 373 w 1071"/>
                <a:gd name="T5" fmla="*/ 152 h 278"/>
                <a:gd name="T6" fmla="*/ 734 w 1071"/>
                <a:gd name="T7" fmla="*/ 227 h 278"/>
                <a:gd name="T8" fmla="*/ 1071 w 1071"/>
                <a:gd name="T9" fmla="*/ 261 h 278"/>
                <a:gd name="T10" fmla="*/ 1071 w 1071"/>
                <a:gd name="T11" fmla="*/ 278 h 278"/>
                <a:gd name="T12" fmla="*/ 733 w 1071"/>
                <a:gd name="T13" fmla="*/ 250 h 278"/>
                <a:gd name="T14" fmla="*/ 373 w 1071"/>
                <a:gd name="T15" fmla="*/ 188 h 278"/>
                <a:gd name="T16" fmla="*/ 0 w 1071"/>
                <a:gd name="T17" fmla="*/ 62 h 278"/>
                <a:gd name="T18" fmla="*/ 0 w 1071"/>
                <a:gd name="T1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7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19" y="92"/>
                    <a:pt x="373" y="152"/>
                  </a:cubicBezTo>
                  <a:cubicBezTo>
                    <a:pt x="525" y="211"/>
                    <a:pt x="642" y="216"/>
                    <a:pt x="734" y="227"/>
                  </a:cubicBezTo>
                  <a:cubicBezTo>
                    <a:pt x="775" y="231"/>
                    <a:pt x="1071" y="261"/>
                    <a:pt x="1071" y="261"/>
                  </a:cubicBezTo>
                  <a:lnTo>
                    <a:pt x="1071" y="278"/>
                  </a:lnTo>
                  <a:cubicBezTo>
                    <a:pt x="1071" y="278"/>
                    <a:pt x="894" y="264"/>
                    <a:pt x="733" y="250"/>
                  </a:cubicBezTo>
                  <a:cubicBezTo>
                    <a:pt x="572" y="236"/>
                    <a:pt x="503" y="230"/>
                    <a:pt x="373" y="188"/>
                  </a:cubicBezTo>
                  <a:cubicBezTo>
                    <a:pt x="241" y="145"/>
                    <a:pt x="0" y="62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0" name="Freeform 329"/>
            <p:cNvSpPr>
              <a:spLocks noChangeAspect="1"/>
            </p:cNvSpPr>
            <p:nvPr userDrawn="1"/>
          </p:nvSpPr>
          <p:spPr bwMode="gray">
            <a:xfrm>
              <a:off x="3223" y="732"/>
              <a:ext cx="352" cy="69"/>
            </a:xfrm>
            <a:custGeom>
              <a:avLst/>
              <a:gdLst>
                <a:gd name="T0" fmla="*/ 0 w 1071"/>
                <a:gd name="T1" fmla="*/ 0 h 208"/>
                <a:gd name="T2" fmla="*/ 0 w 1071"/>
                <a:gd name="T3" fmla="*/ 0 h 208"/>
                <a:gd name="T4" fmla="*/ 373 w 1071"/>
                <a:gd name="T5" fmla="*/ 107 h 208"/>
                <a:gd name="T6" fmla="*/ 734 w 1071"/>
                <a:gd name="T7" fmla="*/ 166 h 208"/>
                <a:gd name="T8" fmla="*/ 1071 w 1071"/>
                <a:gd name="T9" fmla="*/ 192 h 208"/>
                <a:gd name="T10" fmla="*/ 1071 w 1071"/>
                <a:gd name="T11" fmla="*/ 208 h 208"/>
                <a:gd name="T12" fmla="*/ 733 w 1071"/>
                <a:gd name="T13" fmla="*/ 185 h 208"/>
                <a:gd name="T14" fmla="*/ 373 w 1071"/>
                <a:gd name="T15" fmla="*/ 144 h 208"/>
                <a:gd name="T16" fmla="*/ 0 w 1071"/>
                <a:gd name="T17" fmla="*/ 59 h 208"/>
                <a:gd name="T18" fmla="*/ 0 w 1071"/>
                <a:gd name="T1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0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2" y="68"/>
                    <a:pt x="373" y="107"/>
                  </a:cubicBezTo>
                  <a:cubicBezTo>
                    <a:pt x="525" y="146"/>
                    <a:pt x="664" y="162"/>
                    <a:pt x="734" y="166"/>
                  </a:cubicBezTo>
                  <a:cubicBezTo>
                    <a:pt x="804" y="171"/>
                    <a:pt x="1071" y="192"/>
                    <a:pt x="1071" y="192"/>
                  </a:cubicBezTo>
                  <a:lnTo>
                    <a:pt x="1071" y="208"/>
                  </a:lnTo>
                  <a:cubicBezTo>
                    <a:pt x="1071" y="208"/>
                    <a:pt x="919" y="198"/>
                    <a:pt x="733" y="185"/>
                  </a:cubicBezTo>
                  <a:cubicBezTo>
                    <a:pt x="582" y="174"/>
                    <a:pt x="461" y="163"/>
                    <a:pt x="373" y="144"/>
                  </a:cubicBezTo>
                  <a:cubicBezTo>
                    <a:pt x="274" y="123"/>
                    <a:pt x="0" y="59"/>
                    <a:pt x="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1" name="Freeform 330"/>
            <p:cNvSpPr>
              <a:spLocks noChangeAspect="1"/>
            </p:cNvSpPr>
            <p:nvPr userDrawn="1"/>
          </p:nvSpPr>
          <p:spPr bwMode="gray">
            <a:xfrm>
              <a:off x="3223" y="778"/>
              <a:ext cx="352" cy="47"/>
            </a:xfrm>
            <a:custGeom>
              <a:avLst/>
              <a:gdLst>
                <a:gd name="T0" fmla="*/ 0 w 1072"/>
                <a:gd name="T1" fmla="*/ 0 h 140"/>
                <a:gd name="T2" fmla="*/ 0 w 1072"/>
                <a:gd name="T3" fmla="*/ 0 h 140"/>
                <a:gd name="T4" fmla="*/ 373 w 1072"/>
                <a:gd name="T5" fmla="*/ 62 h 140"/>
                <a:gd name="T6" fmla="*/ 733 w 1072"/>
                <a:gd name="T7" fmla="*/ 101 h 140"/>
                <a:gd name="T8" fmla="*/ 1072 w 1072"/>
                <a:gd name="T9" fmla="*/ 123 h 140"/>
                <a:gd name="T10" fmla="*/ 1072 w 1072"/>
                <a:gd name="T11" fmla="*/ 140 h 140"/>
                <a:gd name="T12" fmla="*/ 733 w 1072"/>
                <a:gd name="T13" fmla="*/ 122 h 140"/>
                <a:gd name="T14" fmla="*/ 373 w 1072"/>
                <a:gd name="T15" fmla="*/ 98 h 140"/>
                <a:gd name="T16" fmla="*/ 0 w 1072"/>
                <a:gd name="T17" fmla="*/ 55 h 140"/>
                <a:gd name="T18" fmla="*/ 0 w 107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1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2" y="30"/>
                    <a:pt x="373" y="62"/>
                  </a:cubicBezTo>
                  <a:cubicBezTo>
                    <a:pt x="517" y="85"/>
                    <a:pt x="712" y="100"/>
                    <a:pt x="733" y="101"/>
                  </a:cubicBezTo>
                  <a:cubicBezTo>
                    <a:pt x="754" y="102"/>
                    <a:pt x="1072" y="123"/>
                    <a:pt x="1072" y="123"/>
                  </a:cubicBezTo>
                  <a:lnTo>
                    <a:pt x="1072" y="140"/>
                  </a:lnTo>
                  <a:cubicBezTo>
                    <a:pt x="1072" y="140"/>
                    <a:pt x="868" y="129"/>
                    <a:pt x="733" y="122"/>
                  </a:cubicBezTo>
                  <a:cubicBezTo>
                    <a:pt x="592" y="114"/>
                    <a:pt x="452" y="106"/>
                    <a:pt x="373" y="98"/>
                  </a:cubicBezTo>
                  <a:cubicBezTo>
                    <a:pt x="194" y="80"/>
                    <a:pt x="0" y="55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2" name="Freeform 331"/>
            <p:cNvSpPr>
              <a:spLocks noChangeAspect="1"/>
            </p:cNvSpPr>
            <p:nvPr userDrawn="1"/>
          </p:nvSpPr>
          <p:spPr bwMode="gray">
            <a:xfrm>
              <a:off x="3223" y="826"/>
              <a:ext cx="352" cy="18"/>
            </a:xfrm>
            <a:custGeom>
              <a:avLst/>
              <a:gdLst>
                <a:gd name="T0" fmla="*/ 0 w 1072"/>
                <a:gd name="T1" fmla="*/ 0 h 55"/>
                <a:gd name="T2" fmla="*/ 0 w 1072"/>
                <a:gd name="T3" fmla="*/ 0 h 55"/>
                <a:gd name="T4" fmla="*/ 373 w 1072"/>
                <a:gd name="T5" fmla="*/ 12 h 55"/>
                <a:gd name="T6" fmla="*/ 1072 w 1072"/>
                <a:gd name="T7" fmla="*/ 38 h 55"/>
                <a:gd name="T8" fmla="*/ 1072 w 1072"/>
                <a:gd name="T9" fmla="*/ 55 h 55"/>
                <a:gd name="T10" fmla="*/ 0 w 1072"/>
                <a:gd name="T11" fmla="*/ 54 h 55"/>
                <a:gd name="T12" fmla="*/ 0 w 1072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2" h="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10"/>
                    <a:pt x="373" y="12"/>
                  </a:cubicBezTo>
                  <a:cubicBezTo>
                    <a:pt x="461" y="14"/>
                    <a:pt x="1072" y="38"/>
                    <a:pt x="1072" y="38"/>
                  </a:cubicBezTo>
                  <a:lnTo>
                    <a:pt x="1072" y="55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3" name="Freeform 332"/>
            <p:cNvSpPr>
              <a:spLocks noChangeAspect="1"/>
            </p:cNvSpPr>
            <p:nvPr userDrawn="1"/>
          </p:nvSpPr>
          <p:spPr bwMode="gray">
            <a:xfrm>
              <a:off x="2681" y="875"/>
              <a:ext cx="32" cy="53"/>
            </a:xfrm>
            <a:custGeom>
              <a:avLst/>
              <a:gdLst>
                <a:gd name="T0" fmla="*/ 0 w 98"/>
                <a:gd name="T1" fmla="*/ 5 h 160"/>
                <a:gd name="T2" fmla="*/ 0 w 98"/>
                <a:gd name="T3" fmla="*/ 5 h 160"/>
                <a:gd name="T4" fmla="*/ 4 w 98"/>
                <a:gd name="T5" fmla="*/ 0 h 160"/>
                <a:gd name="T6" fmla="*/ 93 w 98"/>
                <a:gd name="T7" fmla="*/ 0 h 160"/>
                <a:gd name="T8" fmla="*/ 97 w 98"/>
                <a:gd name="T9" fmla="*/ 5 h 160"/>
                <a:gd name="T10" fmla="*/ 97 w 98"/>
                <a:gd name="T11" fmla="*/ 20 h 160"/>
                <a:gd name="T12" fmla="*/ 92 w 98"/>
                <a:gd name="T13" fmla="*/ 24 h 160"/>
                <a:gd name="T14" fmla="*/ 27 w 98"/>
                <a:gd name="T15" fmla="*/ 24 h 160"/>
                <a:gd name="T16" fmla="*/ 27 w 98"/>
                <a:gd name="T17" fmla="*/ 65 h 160"/>
                <a:gd name="T18" fmla="*/ 85 w 98"/>
                <a:gd name="T19" fmla="*/ 65 h 160"/>
                <a:gd name="T20" fmla="*/ 90 w 98"/>
                <a:gd name="T21" fmla="*/ 69 h 160"/>
                <a:gd name="T22" fmla="*/ 90 w 98"/>
                <a:gd name="T23" fmla="*/ 84 h 160"/>
                <a:gd name="T24" fmla="*/ 85 w 98"/>
                <a:gd name="T25" fmla="*/ 89 h 160"/>
                <a:gd name="T26" fmla="*/ 27 w 98"/>
                <a:gd name="T27" fmla="*/ 89 h 160"/>
                <a:gd name="T28" fmla="*/ 27 w 98"/>
                <a:gd name="T29" fmla="*/ 136 h 160"/>
                <a:gd name="T30" fmla="*/ 94 w 98"/>
                <a:gd name="T31" fmla="*/ 136 h 160"/>
                <a:gd name="T32" fmla="*/ 98 w 98"/>
                <a:gd name="T33" fmla="*/ 141 h 160"/>
                <a:gd name="T34" fmla="*/ 98 w 98"/>
                <a:gd name="T35" fmla="*/ 155 h 160"/>
                <a:gd name="T36" fmla="*/ 94 w 98"/>
                <a:gd name="T37" fmla="*/ 160 h 160"/>
                <a:gd name="T38" fmla="*/ 4 w 98"/>
                <a:gd name="T39" fmla="*/ 160 h 160"/>
                <a:gd name="T40" fmla="*/ 0 w 98"/>
                <a:gd name="T41" fmla="*/ 155 h 160"/>
                <a:gd name="T42" fmla="*/ 0 w 98"/>
                <a:gd name="T43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60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93" y="0"/>
                  </a:lnTo>
                  <a:cubicBezTo>
                    <a:pt x="96" y="0"/>
                    <a:pt x="97" y="2"/>
                    <a:pt x="97" y="5"/>
                  </a:cubicBezTo>
                  <a:lnTo>
                    <a:pt x="97" y="20"/>
                  </a:lnTo>
                  <a:cubicBezTo>
                    <a:pt x="97" y="22"/>
                    <a:pt x="96" y="24"/>
                    <a:pt x="92" y="24"/>
                  </a:cubicBezTo>
                  <a:lnTo>
                    <a:pt x="27" y="24"/>
                  </a:lnTo>
                  <a:lnTo>
                    <a:pt x="27" y="65"/>
                  </a:lnTo>
                  <a:lnTo>
                    <a:pt x="85" y="65"/>
                  </a:lnTo>
                  <a:cubicBezTo>
                    <a:pt x="88" y="65"/>
                    <a:pt x="90" y="67"/>
                    <a:pt x="90" y="69"/>
                  </a:cubicBezTo>
                  <a:lnTo>
                    <a:pt x="90" y="84"/>
                  </a:lnTo>
                  <a:cubicBezTo>
                    <a:pt x="90" y="87"/>
                    <a:pt x="89" y="89"/>
                    <a:pt x="85" y="89"/>
                  </a:cubicBezTo>
                  <a:lnTo>
                    <a:pt x="27" y="89"/>
                  </a:lnTo>
                  <a:lnTo>
                    <a:pt x="27" y="136"/>
                  </a:lnTo>
                  <a:lnTo>
                    <a:pt x="94" y="136"/>
                  </a:lnTo>
                  <a:cubicBezTo>
                    <a:pt x="97" y="136"/>
                    <a:pt x="98" y="137"/>
                    <a:pt x="98" y="141"/>
                  </a:cubicBezTo>
                  <a:lnTo>
                    <a:pt x="98" y="155"/>
                  </a:lnTo>
                  <a:cubicBezTo>
                    <a:pt x="98" y="158"/>
                    <a:pt x="97" y="160"/>
                    <a:pt x="94" y="160"/>
                  </a:cubicBezTo>
                  <a:lnTo>
                    <a:pt x="4" y="160"/>
                  </a:lnTo>
                  <a:cubicBezTo>
                    <a:pt x="1" y="160"/>
                    <a:pt x="0" y="158"/>
                    <a:pt x="0" y="15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4" name="Freeform 333"/>
            <p:cNvSpPr>
              <a:spLocks noChangeAspect="1"/>
            </p:cNvSpPr>
            <p:nvPr userDrawn="1"/>
          </p:nvSpPr>
          <p:spPr bwMode="gray">
            <a:xfrm>
              <a:off x="2717" y="889"/>
              <a:ext cx="34" cy="40"/>
            </a:xfrm>
            <a:custGeom>
              <a:avLst/>
              <a:gdLst>
                <a:gd name="T0" fmla="*/ 98 w 102"/>
                <a:gd name="T1" fmla="*/ 118 h 120"/>
                <a:gd name="T2" fmla="*/ 98 w 102"/>
                <a:gd name="T3" fmla="*/ 118 h 120"/>
                <a:gd name="T4" fmla="*/ 81 w 102"/>
                <a:gd name="T5" fmla="*/ 118 h 120"/>
                <a:gd name="T6" fmla="*/ 76 w 102"/>
                <a:gd name="T7" fmla="*/ 113 h 120"/>
                <a:gd name="T8" fmla="*/ 76 w 102"/>
                <a:gd name="T9" fmla="*/ 106 h 120"/>
                <a:gd name="T10" fmla="*/ 76 w 102"/>
                <a:gd name="T11" fmla="*/ 105 h 120"/>
                <a:gd name="T12" fmla="*/ 35 w 102"/>
                <a:gd name="T13" fmla="*/ 120 h 120"/>
                <a:gd name="T14" fmla="*/ 0 w 102"/>
                <a:gd name="T15" fmla="*/ 75 h 120"/>
                <a:gd name="T16" fmla="*/ 0 w 102"/>
                <a:gd name="T17" fmla="*/ 5 h 120"/>
                <a:gd name="T18" fmla="*/ 4 w 102"/>
                <a:gd name="T19" fmla="*/ 0 h 120"/>
                <a:gd name="T20" fmla="*/ 22 w 102"/>
                <a:gd name="T21" fmla="*/ 0 h 120"/>
                <a:gd name="T22" fmla="*/ 26 w 102"/>
                <a:gd name="T23" fmla="*/ 5 h 120"/>
                <a:gd name="T24" fmla="*/ 26 w 102"/>
                <a:gd name="T25" fmla="*/ 72 h 120"/>
                <a:gd name="T26" fmla="*/ 44 w 102"/>
                <a:gd name="T27" fmla="*/ 96 h 120"/>
                <a:gd name="T28" fmla="*/ 76 w 102"/>
                <a:gd name="T29" fmla="*/ 85 h 120"/>
                <a:gd name="T30" fmla="*/ 76 w 102"/>
                <a:gd name="T31" fmla="*/ 5 h 120"/>
                <a:gd name="T32" fmla="*/ 81 w 102"/>
                <a:gd name="T33" fmla="*/ 0 h 120"/>
                <a:gd name="T34" fmla="*/ 98 w 102"/>
                <a:gd name="T35" fmla="*/ 0 h 120"/>
                <a:gd name="T36" fmla="*/ 102 w 102"/>
                <a:gd name="T37" fmla="*/ 5 h 120"/>
                <a:gd name="T38" fmla="*/ 102 w 102"/>
                <a:gd name="T39" fmla="*/ 113 h 120"/>
                <a:gd name="T40" fmla="*/ 98 w 102"/>
                <a:gd name="T41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18"/>
                  </a:moveTo>
                  <a:lnTo>
                    <a:pt x="98" y="118"/>
                  </a:lnTo>
                  <a:lnTo>
                    <a:pt x="81" y="118"/>
                  </a:lnTo>
                  <a:cubicBezTo>
                    <a:pt x="77" y="118"/>
                    <a:pt x="76" y="116"/>
                    <a:pt x="76" y="113"/>
                  </a:cubicBezTo>
                  <a:lnTo>
                    <a:pt x="76" y="106"/>
                  </a:lnTo>
                  <a:lnTo>
                    <a:pt x="76" y="105"/>
                  </a:lnTo>
                  <a:cubicBezTo>
                    <a:pt x="66" y="112"/>
                    <a:pt x="50" y="120"/>
                    <a:pt x="35" y="120"/>
                  </a:cubicBezTo>
                  <a:cubicBezTo>
                    <a:pt x="3" y="120"/>
                    <a:pt x="0" y="100"/>
                    <a:pt x="0" y="75"/>
                  </a:cubicBez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22" y="0"/>
                  </a:lnTo>
                  <a:cubicBezTo>
                    <a:pt x="25" y="0"/>
                    <a:pt x="26" y="2"/>
                    <a:pt x="26" y="5"/>
                  </a:cubicBezTo>
                  <a:lnTo>
                    <a:pt x="26" y="72"/>
                  </a:lnTo>
                  <a:cubicBezTo>
                    <a:pt x="26" y="87"/>
                    <a:pt x="29" y="96"/>
                    <a:pt x="44" y="96"/>
                  </a:cubicBezTo>
                  <a:cubicBezTo>
                    <a:pt x="54" y="96"/>
                    <a:pt x="70" y="88"/>
                    <a:pt x="76" y="85"/>
                  </a:cubicBezTo>
                  <a:lnTo>
                    <a:pt x="76" y="5"/>
                  </a:lnTo>
                  <a:cubicBezTo>
                    <a:pt x="76" y="2"/>
                    <a:pt x="77" y="0"/>
                    <a:pt x="81" y="0"/>
                  </a:cubicBezTo>
                  <a:lnTo>
                    <a:pt x="98" y="0"/>
                  </a:lnTo>
                  <a:cubicBezTo>
                    <a:pt x="101" y="0"/>
                    <a:pt x="102" y="2"/>
                    <a:pt x="102" y="5"/>
                  </a:cubicBezTo>
                  <a:lnTo>
                    <a:pt x="102" y="113"/>
                  </a:lnTo>
                  <a:cubicBezTo>
                    <a:pt x="102" y="116"/>
                    <a:pt x="101" y="118"/>
                    <a:pt x="98" y="11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5" name="Freeform 334"/>
            <p:cNvSpPr>
              <a:spLocks noChangeAspect="1"/>
            </p:cNvSpPr>
            <p:nvPr userDrawn="1"/>
          </p:nvSpPr>
          <p:spPr bwMode="gray">
            <a:xfrm>
              <a:off x="2758" y="889"/>
              <a:ext cx="23" cy="39"/>
            </a:xfrm>
            <a:custGeom>
              <a:avLst/>
              <a:gdLst>
                <a:gd name="T0" fmla="*/ 26 w 70"/>
                <a:gd name="T1" fmla="*/ 115 h 120"/>
                <a:gd name="T2" fmla="*/ 26 w 70"/>
                <a:gd name="T3" fmla="*/ 115 h 120"/>
                <a:gd name="T4" fmla="*/ 22 w 70"/>
                <a:gd name="T5" fmla="*/ 120 h 120"/>
                <a:gd name="T6" fmla="*/ 4 w 70"/>
                <a:gd name="T7" fmla="*/ 120 h 120"/>
                <a:gd name="T8" fmla="*/ 0 w 70"/>
                <a:gd name="T9" fmla="*/ 115 h 120"/>
                <a:gd name="T10" fmla="*/ 0 w 70"/>
                <a:gd name="T11" fmla="*/ 7 h 120"/>
                <a:gd name="T12" fmla="*/ 4 w 70"/>
                <a:gd name="T13" fmla="*/ 2 h 120"/>
                <a:gd name="T14" fmla="*/ 21 w 70"/>
                <a:gd name="T15" fmla="*/ 2 h 120"/>
                <a:gd name="T16" fmla="*/ 26 w 70"/>
                <a:gd name="T17" fmla="*/ 7 h 120"/>
                <a:gd name="T18" fmla="*/ 26 w 70"/>
                <a:gd name="T19" fmla="*/ 17 h 120"/>
                <a:gd name="T20" fmla="*/ 27 w 70"/>
                <a:gd name="T21" fmla="*/ 18 h 120"/>
                <a:gd name="T22" fmla="*/ 62 w 70"/>
                <a:gd name="T23" fmla="*/ 1 h 120"/>
                <a:gd name="T24" fmla="*/ 68 w 70"/>
                <a:gd name="T25" fmla="*/ 5 h 120"/>
                <a:gd name="T26" fmla="*/ 70 w 70"/>
                <a:gd name="T27" fmla="*/ 21 h 120"/>
                <a:gd name="T28" fmla="*/ 65 w 70"/>
                <a:gd name="T29" fmla="*/ 27 h 120"/>
                <a:gd name="T30" fmla="*/ 26 w 70"/>
                <a:gd name="T31" fmla="*/ 38 h 120"/>
                <a:gd name="T32" fmla="*/ 26 w 70"/>
                <a:gd name="T33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20">
                  <a:moveTo>
                    <a:pt x="26" y="115"/>
                  </a:moveTo>
                  <a:lnTo>
                    <a:pt x="26" y="115"/>
                  </a:lnTo>
                  <a:cubicBezTo>
                    <a:pt x="26" y="118"/>
                    <a:pt x="25" y="120"/>
                    <a:pt x="22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7"/>
                  </a:lnTo>
                  <a:lnTo>
                    <a:pt x="27" y="18"/>
                  </a:lnTo>
                  <a:cubicBezTo>
                    <a:pt x="34" y="11"/>
                    <a:pt x="51" y="3"/>
                    <a:pt x="62" y="1"/>
                  </a:cubicBezTo>
                  <a:cubicBezTo>
                    <a:pt x="65" y="0"/>
                    <a:pt x="67" y="1"/>
                    <a:pt x="68" y="5"/>
                  </a:cubicBezTo>
                  <a:lnTo>
                    <a:pt x="70" y="21"/>
                  </a:lnTo>
                  <a:cubicBezTo>
                    <a:pt x="70" y="24"/>
                    <a:pt x="70" y="26"/>
                    <a:pt x="65" y="27"/>
                  </a:cubicBezTo>
                  <a:cubicBezTo>
                    <a:pt x="52" y="29"/>
                    <a:pt x="35" y="34"/>
                    <a:pt x="26" y="38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6" name="Freeform 335"/>
            <p:cNvSpPr>
              <a:spLocks noChangeAspect="1" noEditPoints="1"/>
            </p:cNvSpPr>
            <p:nvPr userDrawn="1"/>
          </p:nvSpPr>
          <p:spPr bwMode="gray">
            <a:xfrm>
              <a:off x="2783" y="888"/>
              <a:ext cx="34" cy="41"/>
            </a:xfrm>
            <a:custGeom>
              <a:avLst/>
              <a:gdLst>
                <a:gd name="T0" fmla="*/ 51 w 104"/>
                <a:gd name="T1" fmla="*/ 24 h 122"/>
                <a:gd name="T2" fmla="*/ 51 w 104"/>
                <a:gd name="T3" fmla="*/ 24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4 h 122"/>
                <a:gd name="T12" fmla="*/ 51 w 104"/>
                <a:gd name="T13" fmla="*/ 24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60 h 122"/>
                <a:gd name="T20" fmla="*/ 51 w 104"/>
                <a:gd name="T21" fmla="*/ 0 h 122"/>
                <a:gd name="T22" fmla="*/ 104 w 104"/>
                <a:gd name="T23" fmla="*/ 60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4"/>
                  </a:moveTo>
                  <a:lnTo>
                    <a:pt x="51" y="24"/>
                  </a:lnTo>
                  <a:cubicBezTo>
                    <a:pt x="31" y="24"/>
                    <a:pt x="26" y="36"/>
                    <a:pt x="26" y="61"/>
                  </a:cubicBezTo>
                  <a:cubicBezTo>
                    <a:pt x="26" y="87"/>
                    <a:pt x="31" y="99"/>
                    <a:pt x="51" y="99"/>
                  </a:cubicBezTo>
                  <a:cubicBezTo>
                    <a:pt x="73" y="99"/>
                    <a:pt x="77" y="87"/>
                    <a:pt x="77" y="61"/>
                  </a:cubicBezTo>
                  <a:cubicBezTo>
                    <a:pt x="77" y="36"/>
                    <a:pt x="73" y="24"/>
                    <a:pt x="51" y="24"/>
                  </a:cubicBezTo>
                  <a:lnTo>
                    <a:pt x="51" y="24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7"/>
                    <a:pt x="0" y="60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8" y="0"/>
                    <a:pt x="104" y="31"/>
                    <a:pt x="104" y="60"/>
                  </a:cubicBezTo>
                  <a:cubicBezTo>
                    <a:pt x="104" y="87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7" name="Freeform 336"/>
            <p:cNvSpPr>
              <a:spLocks noChangeAspect="1" noEditPoints="1"/>
            </p:cNvSpPr>
            <p:nvPr userDrawn="1"/>
          </p:nvSpPr>
          <p:spPr bwMode="gray">
            <a:xfrm>
              <a:off x="2821" y="889"/>
              <a:ext cx="35" cy="54"/>
            </a:xfrm>
            <a:custGeom>
              <a:avLst/>
              <a:gdLst>
                <a:gd name="T0" fmla="*/ 59 w 105"/>
                <a:gd name="T1" fmla="*/ 24 h 164"/>
                <a:gd name="T2" fmla="*/ 59 w 105"/>
                <a:gd name="T3" fmla="*/ 24 h 164"/>
                <a:gd name="T4" fmla="*/ 27 w 105"/>
                <a:gd name="T5" fmla="*/ 35 h 164"/>
                <a:gd name="T6" fmla="*/ 27 w 105"/>
                <a:gd name="T7" fmla="*/ 95 h 164"/>
                <a:gd name="T8" fmla="*/ 54 w 105"/>
                <a:gd name="T9" fmla="*/ 99 h 164"/>
                <a:gd name="T10" fmla="*/ 77 w 105"/>
                <a:gd name="T11" fmla="*/ 60 h 164"/>
                <a:gd name="T12" fmla="*/ 59 w 105"/>
                <a:gd name="T13" fmla="*/ 24 h 164"/>
                <a:gd name="T14" fmla="*/ 59 w 105"/>
                <a:gd name="T15" fmla="*/ 24 h 164"/>
                <a:gd name="T16" fmla="*/ 57 w 105"/>
                <a:gd name="T17" fmla="*/ 122 h 164"/>
                <a:gd name="T18" fmla="*/ 57 w 105"/>
                <a:gd name="T19" fmla="*/ 122 h 164"/>
                <a:gd name="T20" fmla="*/ 27 w 105"/>
                <a:gd name="T21" fmla="*/ 116 h 164"/>
                <a:gd name="T22" fmla="*/ 27 w 105"/>
                <a:gd name="T23" fmla="*/ 117 h 164"/>
                <a:gd name="T24" fmla="*/ 27 w 105"/>
                <a:gd name="T25" fmla="*/ 159 h 164"/>
                <a:gd name="T26" fmla="*/ 22 w 105"/>
                <a:gd name="T27" fmla="*/ 164 h 164"/>
                <a:gd name="T28" fmla="*/ 5 w 105"/>
                <a:gd name="T29" fmla="*/ 164 h 164"/>
                <a:gd name="T30" fmla="*/ 0 w 105"/>
                <a:gd name="T31" fmla="*/ 159 h 164"/>
                <a:gd name="T32" fmla="*/ 0 w 105"/>
                <a:gd name="T33" fmla="*/ 7 h 164"/>
                <a:gd name="T34" fmla="*/ 5 w 105"/>
                <a:gd name="T35" fmla="*/ 2 h 164"/>
                <a:gd name="T36" fmla="*/ 22 w 105"/>
                <a:gd name="T37" fmla="*/ 2 h 164"/>
                <a:gd name="T38" fmla="*/ 26 w 105"/>
                <a:gd name="T39" fmla="*/ 7 h 164"/>
                <a:gd name="T40" fmla="*/ 26 w 105"/>
                <a:gd name="T41" fmla="*/ 14 h 164"/>
                <a:gd name="T42" fmla="*/ 27 w 105"/>
                <a:gd name="T43" fmla="*/ 14 h 164"/>
                <a:gd name="T44" fmla="*/ 65 w 105"/>
                <a:gd name="T45" fmla="*/ 0 h 164"/>
                <a:gd name="T46" fmla="*/ 105 w 105"/>
                <a:gd name="T47" fmla="*/ 60 h 164"/>
                <a:gd name="T48" fmla="*/ 57 w 105"/>
                <a:gd name="T49" fmla="*/ 1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64">
                  <a:moveTo>
                    <a:pt x="59" y="24"/>
                  </a:moveTo>
                  <a:lnTo>
                    <a:pt x="59" y="24"/>
                  </a:lnTo>
                  <a:cubicBezTo>
                    <a:pt x="49" y="24"/>
                    <a:pt x="34" y="31"/>
                    <a:pt x="27" y="35"/>
                  </a:cubicBezTo>
                  <a:lnTo>
                    <a:pt x="27" y="95"/>
                  </a:lnTo>
                  <a:cubicBezTo>
                    <a:pt x="37" y="98"/>
                    <a:pt x="46" y="99"/>
                    <a:pt x="54" y="99"/>
                  </a:cubicBezTo>
                  <a:cubicBezTo>
                    <a:pt x="71" y="99"/>
                    <a:pt x="77" y="90"/>
                    <a:pt x="77" y="60"/>
                  </a:cubicBezTo>
                  <a:cubicBezTo>
                    <a:pt x="77" y="29"/>
                    <a:pt x="71" y="24"/>
                    <a:pt x="59" y="24"/>
                  </a:cubicBezTo>
                  <a:lnTo>
                    <a:pt x="59" y="24"/>
                  </a:lnTo>
                  <a:close/>
                  <a:moveTo>
                    <a:pt x="57" y="122"/>
                  </a:moveTo>
                  <a:lnTo>
                    <a:pt x="57" y="122"/>
                  </a:lnTo>
                  <a:cubicBezTo>
                    <a:pt x="49" y="122"/>
                    <a:pt x="38" y="120"/>
                    <a:pt x="27" y="116"/>
                  </a:cubicBezTo>
                  <a:lnTo>
                    <a:pt x="27" y="117"/>
                  </a:lnTo>
                  <a:lnTo>
                    <a:pt x="27" y="159"/>
                  </a:lnTo>
                  <a:cubicBezTo>
                    <a:pt x="27" y="162"/>
                    <a:pt x="26" y="164"/>
                    <a:pt x="22" y="164"/>
                  </a:cubicBezTo>
                  <a:lnTo>
                    <a:pt x="5" y="164"/>
                  </a:lnTo>
                  <a:cubicBezTo>
                    <a:pt x="1" y="164"/>
                    <a:pt x="0" y="162"/>
                    <a:pt x="0" y="159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7" y="14"/>
                  </a:lnTo>
                  <a:cubicBezTo>
                    <a:pt x="36" y="8"/>
                    <a:pt x="51" y="0"/>
                    <a:pt x="65" y="0"/>
                  </a:cubicBezTo>
                  <a:cubicBezTo>
                    <a:pt x="96" y="0"/>
                    <a:pt x="105" y="24"/>
                    <a:pt x="105" y="60"/>
                  </a:cubicBezTo>
                  <a:cubicBezTo>
                    <a:pt x="105" y="99"/>
                    <a:pt x="95" y="122"/>
                    <a:pt x="57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8" name="Freeform 337"/>
            <p:cNvSpPr>
              <a:spLocks noChangeAspect="1" noEditPoints="1"/>
            </p:cNvSpPr>
            <p:nvPr userDrawn="1"/>
          </p:nvSpPr>
          <p:spPr bwMode="gray">
            <a:xfrm>
              <a:off x="2860" y="888"/>
              <a:ext cx="34" cy="41"/>
            </a:xfrm>
            <a:custGeom>
              <a:avLst/>
              <a:gdLst>
                <a:gd name="T0" fmla="*/ 27 w 102"/>
                <a:gd name="T1" fmla="*/ 51 h 123"/>
                <a:gd name="T2" fmla="*/ 27 w 102"/>
                <a:gd name="T3" fmla="*/ 51 h 123"/>
                <a:gd name="T4" fmla="*/ 75 w 102"/>
                <a:gd name="T5" fmla="*/ 51 h 123"/>
                <a:gd name="T6" fmla="*/ 51 w 102"/>
                <a:gd name="T7" fmla="*/ 22 h 123"/>
                <a:gd name="T8" fmla="*/ 27 w 102"/>
                <a:gd name="T9" fmla="*/ 51 h 123"/>
                <a:gd name="T10" fmla="*/ 27 w 102"/>
                <a:gd name="T11" fmla="*/ 51 h 123"/>
                <a:gd name="T12" fmla="*/ 27 w 102"/>
                <a:gd name="T13" fmla="*/ 69 h 123"/>
                <a:gd name="T14" fmla="*/ 27 w 102"/>
                <a:gd name="T15" fmla="*/ 69 h 123"/>
                <a:gd name="T16" fmla="*/ 56 w 102"/>
                <a:gd name="T17" fmla="*/ 100 h 123"/>
                <a:gd name="T18" fmla="*/ 87 w 102"/>
                <a:gd name="T19" fmla="*/ 97 h 123"/>
                <a:gd name="T20" fmla="*/ 94 w 102"/>
                <a:gd name="T21" fmla="*/ 101 h 123"/>
                <a:gd name="T22" fmla="*/ 95 w 102"/>
                <a:gd name="T23" fmla="*/ 109 h 123"/>
                <a:gd name="T24" fmla="*/ 91 w 102"/>
                <a:gd name="T25" fmla="*/ 117 h 123"/>
                <a:gd name="T26" fmla="*/ 52 w 102"/>
                <a:gd name="T27" fmla="*/ 123 h 123"/>
                <a:gd name="T28" fmla="*/ 0 w 102"/>
                <a:gd name="T29" fmla="*/ 62 h 123"/>
                <a:gd name="T30" fmla="*/ 51 w 102"/>
                <a:gd name="T31" fmla="*/ 0 h 123"/>
                <a:gd name="T32" fmla="*/ 102 w 102"/>
                <a:gd name="T33" fmla="*/ 54 h 123"/>
                <a:gd name="T34" fmla="*/ 90 w 102"/>
                <a:gd name="T35" fmla="*/ 69 h 123"/>
                <a:gd name="T36" fmla="*/ 27 w 102"/>
                <a:gd name="T37" fmla="*/ 6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23">
                  <a:moveTo>
                    <a:pt x="27" y="51"/>
                  </a:moveTo>
                  <a:lnTo>
                    <a:pt x="27" y="51"/>
                  </a:lnTo>
                  <a:lnTo>
                    <a:pt x="75" y="51"/>
                  </a:lnTo>
                  <a:cubicBezTo>
                    <a:pt x="75" y="36"/>
                    <a:pt x="71" y="22"/>
                    <a:pt x="51" y="22"/>
                  </a:cubicBezTo>
                  <a:cubicBezTo>
                    <a:pt x="33" y="22"/>
                    <a:pt x="28" y="33"/>
                    <a:pt x="27" y="51"/>
                  </a:cubicBezTo>
                  <a:lnTo>
                    <a:pt x="27" y="51"/>
                  </a:lnTo>
                  <a:close/>
                  <a:moveTo>
                    <a:pt x="27" y="69"/>
                  </a:moveTo>
                  <a:lnTo>
                    <a:pt x="27" y="69"/>
                  </a:lnTo>
                  <a:cubicBezTo>
                    <a:pt x="28" y="93"/>
                    <a:pt x="36" y="100"/>
                    <a:pt x="56" y="100"/>
                  </a:cubicBezTo>
                  <a:cubicBezTo>
                    <a:pt x="65" y="100"/>
                    <a:pt x="78" y="98"/>
                    <a:pt x="87" y="97"/>
                  </a:cubicBezTo>
                  <a:cubicBezTo>
                    <a:pt x="91" y="97"/>
                    <a:pt x="93" y="97"/>
                    <a:pt x="94" y="101"/>
                  </a:cubicBezTo>
                  <a:lnTo>
                    <a:pt x="95" y="109"/>
                  </a:lnTo>
                  <a:cubicBezTo>
                    <a:pt x="96" y="113"/>
                    <a:pt x="95" y="115"/>
                    <a:pt x="91" y="117"/>
                  </a:cubicBezTo>
                  <a:cubicBezTo>
                    <a:pt x="82" y="120"/>
                    <a:pt x="64" y="123"/>
                    <a:pt x="52" y="123"/>
                  </a:cubicBezTo>
                  <a:cubicBezTo>
                    <a:pt x="6" y="123"/>
                    <a:pt x="0" y="93"/>
                    <a:pt x="0" y="62"/>
                  </a:cubicBezTo>
                  <a:cubicBezTo>
                    <a:pt x="0" y="39"/>
                    <a:pt x="4" y="0"/>
                    <a:pt x="51" y="0"/>
                  </a:cubicBezTo>
                  <a:cubicBezTo>
                    <a:pt x="94" y="0"/>
                    <a:pt x="102" y="28"/>
                    <a:pt x="102" y="54"/>
                  </a:cubicBezTo>
                  <a:cubicBezTo>
                    <a:pt x="102" y="63"/>
                    <a:pt x="100" y="69"/>
                    <a:pt x="90" y="6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9" name="Freeform 338"/>
            <p:cNvSpPr>
              <a:spLocks noChangeAspect="1" noEditPoints="1"/>
            </p:cNvSpPr>
            <p:nvPr userDrawn="1"/>
          </p:nvSpPr>
          <p:spPr bwMode="gray">
            <a:xfrm>
              <a:off x="2897" y="888"/>
              <a:ext cx="38" cy="41"/>
            </a:xfrm>
            <a:custGeom>
              <a:avLst/>
              <a:gdLst>
                <a:gd name="T0" fmla="*/ 76 w 116"/>
                <a:gd name="T1" fmla="*/ 67 h 122"/>
                <a:gd name="T2" fmla="*/ 76 w 116"/>
                <a:gd name="T3" fmla="*/ 67 h 122"/>
                <a:gd name="T4" fmla="*/ 47 w 116"/>
                <a:gd name="T5" fmla="*/ 67 h 122"/>
                <a:gd name="T6" fmla="*/ 27 w 116"/>
                <a:gd name="T7" fmla="*/ 87 h 122"/>
                <a:gd name="T8" fmla="*/ 42 w 116"/>
                <a:gd name="T9" fmla="*/ 101 h 122"/>
                <a:gd name="T10" fmla="*/ 76 w 116"/>
                <a:gd name="T11" fmla="*/ 90 h 122"/>
                <a:gd name="T12" fmla="*/ 76 w 116"/>
                <a:gd name="T13" fmla="*/ 67 h 122"/>
                <a:gd name="T14" fmla="*/ 76 w 116"/>
                <a:gd name="T15" fmla="*/ 67 h 122"/>
                <a:gd name="T16" fmla="*/ 78 w 116"/>
                <a:gd name="T17" fmla="*/ 107 h 122"/>
                <a:gd name="T18" fmla="*/ 78 w 116"/>
                <a:gd name="T19" fmla="*/ 107 h 122"/>
                <a:gd name="T20" fmla="*/ 33 w 116"/>
                <a:gd name="T21" fmla="*/ 122 h 122"/>
                <a:gd name="T22" fmla="*/ 1 w 116"/>
                <a:gd name="T23" fmla="*/ 88 h 122"/>
                <a:gd name="T24" fmla="*/ 46 w 116"/>
                <a:gd name="T25" fmla="*/ 48 h 122"/>
                <a:gd name="T26" fmla="*/ 76 w 116"/>
                <a:gd name="T27" fmla="*/ 48 h 122"/>
                <a:gd name="T28" fmla="*/ 76 w 116"/>
                <a:gd name="T29" fmla="*/ 42 h 122"/>
                <a:gd name="T30" fmla="*/ 51 w 116"/>
                <a:gd name="T31" fmla="*/ 23 h 122"/>
                <a:gd name="T32" fmla="*/ 19 w 116"/>
                <a:gd name="T33" fmla="*/ 25 h 122"/>
                <a:gd name="T34" fmla="*/ 12 w 116"/>
                <a:gd name="T35" fmla="*/ 22 h 122"/>
                <a:gd name="T36" fmla="*/ 10 w 116"/>
                <a:gd name="T37" fmla="*/ 13 h 122"/>
                <a:gd name="T38" fmla="*/ 15 w 116"/>
                <a:gd name="T39" fmla="*/ 6 h 122"/>
                <a:gd name="T40" fmla="*/ 56 w 116"/>
                <a:gd name="T41" fmla="*/ 0 h 122"/>
                <a:gd name="T42" fmla="*/ 103 w 116"/>
                <a:gd name="T43" fmla="*/ 44 h 122"/>
                <a:gd name="T44" fmla="*/ 103 w 116"/>
                <a:gd name="T45" fmla="*/ 91 h 122"/>
                <a:gd name="T46" fmla="*/ 111 w 116"/>
                <a:gd name="T47" fmla="*/ 102 h 122"/>
                <a:gd name="T48" fmla="*/ 116 w 116"/>
                <a:gd name="T49" fmla="*/ 105 h 122"/>
                <a:gd name="T50" fmla="*/ 116 w 116"/>
                <a:gd name="T51" fmla="*/ 115 h 122"/>
                <a:gd name="T52" fmla="*/ 110 w 116"/>
                <a:gd name="T53" fmla="*/ 121 h 122"/>
                <a:gd name="T54" fmla="*/ 99 w 116"/>
                <a:gd name="T55" fmla="*/ 122 h 122"/>
                <a:gd name="T56" fmla="*/ 78 w 116"/>
                <a:gd name="T57" fmla="*/ 107 h 122"/>
                <a:gd name="T58" fmla="*/ 78 w 116"/>
                <a:gd name="T59" fmla="*/ 10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22">
                  <a:moveTo>
                    <a:pt x="76" y="67"/>
                  </a:moveTo>
                  <a:lnTo>
                    <a:pt x="76" y="67"/>
                  </a:lnTo>
                  <a:lnTo>
                    <a:pt x="47" y="67"/>
                  </a:lnTo>
                  <a:cubicBezTo>
                    <a:pt x="35" y="67"/>
                    <a:pt x="27" y="71"/>
                    <a:pt x="27" y="87"/>
                  </a:cubicBezTo>
                  <a:cubicBezTo>
                    <a:pt x="27" y="98"/>
                    <a:pt x="31" y="101"/>
                    <a:pt x="42" y="101"/>
                  </a:cubicBezTo>
                  <a:cubicBezTo>
                    <a:pt x="52" y="101"/>
                    <a:pt x="67" y="95"/>
                    <a:pt x="76" y="90"/>
                  </a:cubicBezTo>
                  <a:lnTo>
                    <a:pt x="76" y="67"/>
                  </a:lnTo>
                  <a:lnTo>
                    <a:pt x="76" y="67"/>
                  </a:lnTo>
                  <a:close/>
                  <a:moveTo>
                    <a:pt x="78" y="107"/>
                  </a:moveTo>
                  <a:lnTo>
                    <a:pt x="78" y="107"/>
                  </a:lnTo>
                  <a:cubicBezTo>
                    <a:pt x="66" y="116"/>
                    <a:pt x="50" y="122"/>
                    <a:pt x="33" y="122"/>
                  </a:cubicBezTo>
                  <a:cubicBezTo>
                    <a:pt x="8" y="122"/>
                    <a:pt x="1" y="109"/>
                    <a:pt x="1" y="88"/>
                  </a:cubicBezTo>
                  <a:cubicBezTo>
                    <a:pt x="0" y="60"/>
                    <a:pt x="15" y="48"/>
                    <a:pt x="46" y="48"/>
                  </a:cubicBezTo>
                  <a:lnTo>
                    <a:pt x="76" y="48"/>
                  </a:lnTo>
                  <a:lnTo>
                    <a:pt x="76" y="42"/>
                  </a:lnTo>
                  <a:cubicBezTo>
                    <a:pt x="76" y="28"/>
                    <a:pt x="71" y="23"/>
                    <a:pt x="51" y="23"/>
                  </a:cubicBezTo>
                  <a:cubicBezTo>
                    <a:pt x="44" y="23"/>
                    <a:pt x="28" y="24"/>
                    <a:pt x="19" y="25"/>
                  </a:cubicBezTo>
                  <a:cubicBezTo>
                    <a:pt x="14" y="25"/>
                    <a:pt x="13" y="25"/>
                    <a:pt x="12" y="22"/>
                  </a:cubicBezTo>
                  <a:lnTo>
                    <a:pt x="10" y="13"/>
                  </a:lnTo>
                  <a:cubicBezTo>
                    <a:pt x="9" y="10"/>
                    <a:pt x="10" y="8"/>
                    <a:pt x="15" y="6"/>
                  </a:cubicBezTo>
                  <a:cubicBezTo>
                    <a:pt x="26" y="2"/>
                    <a:pt x="45" y="0"/>
                    <a:pt x="56" y="0"/>
                  </a:cubicBezTo>
                  <a:cubicBezTo>
                    <a:pt x="98" y="0"/>
                    <a:pt x="103" y="18"/>
                    <a:pt x="103" y="44"/>
                  </a:cubicBezTo>
                  <a:lnTo>
                    <a:pt x="103" y="91"/>
                  </a:lnTo>
                  <a:cubicBezTo>
                    <a:pt x="103" y="101"/>
                    <a:pt x="104" y="101"/>
                    <a:pt x="111" y="102"/>
                  </a:cubicBezTo>
                  <a:cubicBezTo>
                    <a:pt x="115" y="102"/>
                    <a:pt x="116" y="103"/>
                    <a:pt x="116" y="105"/>
                  </a:cubicBezTo>
                  <a:lnTo>
                    <a:pt x="116" y="115"/>
                  </a:lnTo>
                  <a:cubicBezTo>
                    <a:pt x="116" y="118"/>
                    <a:pt x="114" y="120"/>
                    <a:pt x="110" y="121"/>
                  </a:cubicBezTo>
                  <a:cubicBezTo>
                    <a:pt x="106" y="121"/>
                    <a:pt x="102" y="122"/>
                    <a:pt x="99" y="122"/>
                  </a:cubicBezTo>
                  <a:cubicBezTo>
                    <a:pt x="87" y="122"/>
                    <a:pt x="80" y="118"/>
                    <a:pt x="78" y="107"/>
                  </a:cubicBezTo>
                  <a:lnTo>
                    <a:pt x="78" y="107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0" name="Freeform 339"/>
            <p:cNvSpPr>
              <a:spLocks noChangeAspect="1"/>
            </p:cNvSpPr>
            <p:nvPr userDrawn="1"/>
          </p:nvSpPr>
          <p:spPr bwMode="gray">
            <a:xfrm>
              <a:off x="2937" y="889"/>
              <a:ext cx="34" cy="39"/>
            </a:xfrm>
            <a:custGeom>
              <a:avLst/>
              <a:gdLst>
                <a:gd name="T0" fmla="*/ 98 w 103"/>
                <a:gd name="T1" fmla="*/ 120 h 120"/>
                <a:gd name="T2" fmla="*/ 98 w 103"/>
                <a:gd name="T3" fmla="*/ 120 h 120"/>
                <a:gd name="T4" fmla="*/ 81 w 103"/>
                <a:gd name="T5" fmla="*/ 120 h 120"/>
                <a:gd name="T6" fmla="*/ 77 w 103"/>
                <a:gd name="T7" fmla="*/ 115 h 120"/>
                <a:gd name="T8" fmla="*/ 77 w 103"/>
                <a:gd name="T9" fmla="*/ 47 h 120"/>
                <a:gd name="T10" fmla="*/ 60 w 103"/>
                <a:gd name="T11" fmla="*/ 24 h 120"/>
                <a:gd name="T12" fmla="*/ 27 w 103"/>
                <a:gd name="T13" fmla="*/ 35 h 120"/>
                <a:gd name="T14" fmla="*/ 27 w 103"/>
                <a:gd name="T15" fmla="*/ 115 h 120"/>
                <a:gd name="T16" fmla="*/ 22 w 103"/>
                <a:gd name="T17" fmla="*/ 120 h 120"/>
                <a:gd name="T18" fmla="*/ 5 w 103"/>
                <a:gd name="T19" fmla="*/ 120 h 120"/>
                <a:gd name="T20" fmla="*/ 0 w 103"/>
                <a:gd name="T21" fmla="*/ 115 h 120"/>
                <a:gd name="T22" fmla="*/ 0 w 103"/>
                <a:gd name="T23" fmla="*/ 7 h 120"/>
                <a:gd name="T24" fmla="*/ 5 w 103"/>
                <a:gd name="T25" fmla="*/ 2 h 120"/>
                <a:gd name="T26" fmla="*/ 22 w 103"/>
                <a:gd name="T27" fmla="*/ 2 h 120"/>
                <a:gd name="T28" fmla="*/ 27 w 103"/>
                <a:gd name="T29" fmla="*/ 7 h 120"/>
                <a:gd name="T30" fmla="*/ 27 w 103"/>
                <a:gd name="T31" fmla="*/ 14 h 120"/>
                <a:gd name="T32" fmla="*/ 27 w 103"/>
                <a:gd name="T33" fmla="*/ 14 h 120"/>
                <a:gd name="T34" fmla="*/ 68 w 103"/>
                <a:gd name="T35" fmla="*/ 0 h 120"/>
                <a:gd name="T36" fmla="*/ 103 w 103"/>
                <a:gd name="T37" fmla="*/ 45 h 120"/>
                <a:gd name="T38" fmla="*/ 103 w 103"/>
                <a:gd name="T39" fmla="*/ 115 h 120"/>
                <a:gd name="T40" fmla="*/ 98 w 103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20">
                  <a:moveTo>
                    <a:pt x="98" y="120"/>
                  </a:moveTo>
                  <a:lnTo>
                    <a:pt x="98" y="120"/>
                  </a:lnTo>
                  <a:lnTo>
                    <a:pt x="81" y="120"/>
                  </a:lnTo>
                  <a:cubicBezTo>
                    <a:pt x="78" y="120"/>
                    <a:pt x="77" y="118"/>
                    <a:pt x="77" y="115"/>
                  </a:cubicBezTo>
                  <a:lnTo>
                    <a:pt x="77" y="47"/>
                  </a:lnTo>
                  <a:cubicBezTo>
                    <a:pt x="77" y="33"/>
                    <a:pt x="73" y="24"/>
                    <a:pt x="60" y="24"/>
                  </a:cubicBezTo>
                  <a:cubicBezTo>
                    <a:pt x="50" y="24"/>
                    <a:pt x="33" y="32"/>
                    <a:pt x="27" y="35"/>
                  </a:cubicBezTo>
                  <a:lnTo>
                    <a:pt x="27" y="115"/>
                  </a:lnTo>
                  <a:cubicBezTo>
                    <a:pt x="27" y="118"/>
                    <a:pt x="25" y="120"/>
                    <a:pt x="22" y="120"/>
                  </a:cubicBezTo>
                  <a:lnTo>
                    <a:pt x="5" y="120"/>
                  </a:lnTo>
                  <a:cubicBezTo>
                    <a:pt x="2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7" y="4"/>
                    <a:pt x="27" y="7"/>
                  </a:cubicBezTo>
                  <a:lnTo>
                    <a:pt x="27" y="14"/>
                  </a:lnTo>
                  <a:cubicBezTo>
                    <a:pt x="27" y="14"/>
                    <a:pt x="27" y="14"/>
                    <a:pt x="27" y="14"/>
                  </a:cubicBezTo>
                  <a:cubicBezTo>
                    <a:pt x="36" y="8"/>
                    <a:pt x="53" y="0"/>
                    <a:pt x="68" y="0"/>
                  </a:cubicBezTo>
                  <a:cubicBezTo>
                    <a:pt x="100" y="0"/>
                    <a:pt x="103" y="21"/>
                    <a:pt x="103" y="45"/>
                  </a:cubicBezTo>
                  <a:lnTo>
                    <a:pt x="103" y="115"/>
                  </a:lnTo>
                  <a:cubicBezTo>
                    <a:pt x="103" y="118"/>
                    <a:pt x="102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1" name="Freeform 340"/>
            <p:cNvSpPr>
              <a:spLocks noChangeAspect="1"/>
            </p:cNvSpPr>
            <p:nvPr userDrawn="1"/>
          </p:nvSpPr>
          <p:spPr bwMode="gray">
            <a:xfrm>
              <a:off x="2680" y="959"/>
              <a:ext cx="37" cy="53"/>
            </a:xfrm>
            <a:custGeom>
              <a:avLst/>
              <a:gdLst>
                <a:gd name="T0" fmla="*/ 65 w 115"/>
                <a:gd name="T1" fmla="*/ 0 h 163"/>
                <a:gd name="T2" fmla="*/ 65 w 115"/>
                <a:gd name="T3" fmla="*/ 0 h 163"/>
                <a:gd name="T4" fmla="*/ 109 w 115"/>
                <a:gd name="T5" fmla="*/ 7 h 163"/>
                <a:gd name="T6" fmla="*/ 114 w 115"/>
                <a:gd name="T7" fmla="*/ 14 h 163"/>
                <a:gd name="T8" fmla="*/ 112 w 115"/>
                <a:gd name="T9" fmla="*/ 24 h 163"/>
                <a:gd name="T10" fmla="*/ 105 w 115"/>
                <a:gd name="T11" fmla="*/ 28 h 163"/>
                <a:gd name="T12" fmla="*/ 67 w 115"/>
                <a:gd name="T13" fmla="*/ 24 h 163"/>
                <a:gd name="T14" fmla="*/ 29 w 115"/>
                <a:gd name="T15" fmla="*/ 82 h 163"/>
                <a:gd name="T16" fmla="*/ 67 w 115"/>
                <a:gd name="T17" fmla="*/ 138 h 163"/>
                <a:gd name="T18" fmla="*/ 105 w 115"/>
                <a:gd name="T19" fmla="*/ 135 h 163"/>
                <a:gd name="T20" fmla="*/ 112 w 115"/>
                <a:gd name="T21" fmla="*/ 139 h 163"/>
                <a:gd name="T22" fmla="*/ 114 w 115"/>
                <a:gd name="T23" fmla="*/ 148 h 163"/>
                <a:gd name="T24" fmla="*/ 110 w 115"/>
                <a:gd name="T25" fmla="*/ 156 h 163"/>
                <a:gd name="T26" fmla="*/ 65 w 115"/>
                <a:gd name="T27" fmla="*/ 163 h 163"/>
                <a:gd name="T28" fmla="*/ 0 w 115"/>
                <a:gd name="T29" fmla="*/ 83 h 163"/>
                <a:gd name="T30" fmla="*/ 65 w 115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63">
                  <a:moveTo>
                    <a:pt x="65" y="0"/>
                  </a:moveTo>
                  <a:lnTo>
                    <a:pt x="65" y="0"/>
                  </a:lnTo>
                  <a:cubicBezTo>
                    <a:pt x="77" y="0"/>
                    <a:pt x="96" y="1"/>
                    <a:pt x="109" y="7"/>
                  </a:cubicBezTo>
                  <a:cubicBezTo>
                    <a:pt x="113" y="8"/>
                    <a:pt x="114" y="10"/>
                    <a:pt x="114" y="14"/>
                  </a:cubicBezTo>
                  <a:lnTo>
                    <a:pt x="112" y="24"/>
                  </a:lnTo>
                  <a:cubicBezTo>
                    <a:pt x="111" y="27"/>
                    <a:pt x="110" y="28"/>
                    <a:pt x="105" y="28"/>
                  </a:cubicBezTo>
                  <a:cubicBezTo>
                    <a:pt x="94" y="26"/>
                    <a:pt x="79" y="24"/>
                    <a:pt x="67" y="24"/>
                  </a:cubicBezTo>
                  <a:cubicBezTo>
                    <a:pt x="34" y="24"/>
                    <a:pt x="29" y="51"/>
                    <a:pt x="29" y="82"/>
                  </a:cubicBezTo>
                  <a:cubicBezTo>
                    <a:pt x="29" y="114"/>
                    <a:pt x="35" y="138"/>
                    <a:pt x="67" y="138"/>
                  </a:cubicBezTo>
                  <a:cubicBezTo>
                    <a:pt x="81" y="138"/>
                    <a:pt x="92" y="137"/>
                    <a:pt x="105" y="135"/>
                  </a:cubicBezTo>
                  <a:cubicBezTo>
                    <a:pt x="110" y="135"/>
                    <a:pt x="111" y="136"/>
                    <a:pt x="112" y="139"/>
                  </a:cubicBezTo>
                  <a:lnTo>
                    <a:pt x="114" y="148"/>
                  </a:lnTo>
                  <a:cubicBezTo>
                    <a:pt x="115" y="152"/>
                    <a:pt x="113" y="154"/>
                    <a:pt x="110" y="156"/>
                  </a:cubicBezTo>
                  <a:cubicBezTo>
                    <a:pt x="98" y="161"/>
                    <a:pt x="77" y="163"/>
                    <a:pt x="65" y="163"/>
                  </a:cubicBezTo>
                  <a:cubicBezTo>
                    <a:pt x="12" y="163"/>
                    <a:pt x="0" y="123"/>
                    <a:pt x="0" y="83"/>
                  </a:cubicBezTo>
                  <a:cubicBezTo>
                    <a:pt x="0" y="42"/>
                    <a:pt x="10" y="0"/>
                    <a:pt x="65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2" name="Freeform 341"/>
            <p:cNvSpPr>
              <a:spLocks noChangeAspect="1" noEditPoints="1"/>
            </p:cNvSpPr>
            <p:nvPr userDrawn="1"/>
          </p:nvSpPr>
          <p:spPr bwMode="gray">
            <a:xfrm>
              <a:off x="2718" y="972"/>
              <a:ext cx="34" cy="40"/>
            </a:xfrm>
            <a:custGeom>
              <a:avLst/>
              <a:gdLst>
                <a:gd name="T0" fmla="*/ 51 w 104"/>
                <a:gd name="T1" fmla="*/ 23 h 122"/>
                <a:gd name="T2" fmla="*/ 51 w 104"/>
                <a:gd name="T3" fmla="*/ 23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3 h 122"/>
                <a:gd name="T12" fmla="*/ 51 w 104"/>
                <a:gd name="T13" fmla="*/ 23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59 h 122"/>
                <a:gd name="T20" fmla="*/ 51 w 104"/>
                <a:gd name="T21" fmla="*/ 0 h 122"/>
                <a:gd name="T22" fmla="*/ 104 w 104"/>
                <a:gd name="T23" fmla="*/ 59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3"/>
                  </a:moveTo>
                  <a:lnTo>
                    <a:pt x="51" y="23"/>
                  </a:lnTo>
                  <a:cubicBezTo>
                    <a:pt x="31" y="23"/>
                    <a:pt x="26" y="36"/>
                    <a:pt x="26" y="61"/>
                  </a:cubicBezTo>
                  <a:cubicBezTo>
                    <a:pt x="26" y="86"/>
                    <a:pt x="31" y="99"/>
                    <a:pt x="51" y="99"/>
                  </a:cubicBezTo>
                  <a:cubicBezTo>
                    <a:pt x="73" y="99"/>
                    <a:pt x="77" y="86"/>
                    <a:pt x="77" y="61"/>
                  </a:cubicBezTo>
                  <a:cubicBezTo>
                    <a:pt x="77" y="35"/>
                    <a:pt x="73" y="23"/>
                    <a:pt x="51" y="23"/>
                  </a:cubicBezTo>
                  <a:lnTo>
                    <a:pt x="51" y="23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7" y="0"/>
                    <a:pt x="104" y="31"/>
                    <a:pt x="104" y="59"/>
                  </a:cubicBezTo>
                  <a:cubicBezTo>
                    <a:pt x="104" y="86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3" name="Freeform 342"/>
            <p:cNvSpPr>
              <a:spLocks noChangeAspect="1"/>
            </p:cNvSpPr>
            <p:nvPr userDrawn="1"/>
          </p:nvSpPr>
          <p:spPr bwMode="gray">
            <a:xfrm>
              <a:off x="2757" y="972"/>
              <a:ext cx="56" cy="40"/>
            </a:xfrm>
            <a:custGeom>
              <a:avLst/>
              <a:gdLst>
                <a:gd name="T0" fmla="*/ 167 w 172"/>
                <a:gd name="T1" fmla="*/ 120 h 120"/>
                <a:gd name="T2" fmla="*/ 167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7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7" y="120"/>
                  </a:moveTo>
                  <a:lnTo>
                    <a:pt x="167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0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8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5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7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4" name="Freeform 343"/>
            <p:cNvSpPr>
              <a:spLocks noChangeAspect="1"/>
            </p:cNvSpPr>
            <p:nvPr userDrawn="1"/>
          </p:nvSpPr>
          <p:spPr bwMode="gray">
            <a:xfrm>
              <a:off x="2819" y="972"/>
              <a:ext cx="56" cy="40"/>
            </a:xfrm>
            <a:custGeom>
              <a:avLst/>
              <a:gdLst>
                <a:gd name="T0" fmla="*/ 168 w 172"/>
                <a:gd name="T1" fmla="*/ 120 h 120"/>
                <a:gd name="T2" fmla="*/ 168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8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8" y="120"/>
                  </a:moveTo>
                  <a:lnTo>
                    <a:pt x="168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1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9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6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5" name="Freeform 344"/>
            <p:cNvSpPr>
              <a:spLocks noChangeAspect="1" noEditPoints="1"/>
            </p:cNvSpPr>
            <p:nvPr userDrawn="1"/>
          </p:nvSpPr>
          <p:spPr bwMode="gray">
            <a:xfrm>
              <a:off x="2882" y="958"/>
              <a:ext cx="9" cy="54"/>
            </a:xfrm>
            <a:custGeom>
              <a:avLst/>
              <a:gdLst>
                <a:gd name="T0" fmla="*/ 27 w 28"/>
                <a:gd name="T1" fmla="*/ 158 h 163"/>
                <a:gd name="T2" fmla="*/ 27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1 w 28"/>
                <a:gd name="T9" fmla="*/ 158 h 163"/>
                <a:gd name="T10" fmla="*/ 1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7 w 28"/>
                <a:gd name="T17" fmla="*/ 50 h 163"/>
                <a:gd name="T18" fmla="*/ 27 w 28"/>
                <a:gd name="T19" fmla="*/ 158 h 163"/>
                <a:gd name="T20" fmla="*/ 27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7" y="158"/>
                  </a:moveTo>
                  <a:lnTo>
                    <a:pt x="27" y="158"/>
                  </a:lnTo>
                  <a:cubicBezTo>
                    <a:pt x="27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1" y="161"/>
                    <a:pt x="1" y="158"/>
                  </a:cubicBezTo>
                  <a:lnTo>
                    <a:pt x="1" y="50"/>
                  </a:lnTo>
                  <a:cubicBezTo>
                    <a:pt x="1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7" y="47"/>
                    <a:pt x="27" y="50"/>
                  </a:cubicBezTo>
                  <a:lnTo>
                    <a:pt x="27" y="158"/>
                  </a:lnTo>
                  <a:lnTo>
                    <a:pt x="27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6" name="Freeform 345"/>
            <p:cNvSpPr>
              <a:spLocks noChangeAspect="1"/>
            </p:cNvSpPr>
            <p:nvPr userDrawn="1"/>
          </p:nvSpPr>
          <p:spPr bwMode="gray">
            <a:xfrm>
              <a:off x="2896" y="972"/>
              <a:ext cx="30" cy="40"/>
            </a:xfrm>
            <a:custGeom>
              <a:avLst/>
              <a:gdLst>
                <a:gd name="T0" fmla="*/ 43 w 92"/>
                <a:gd name="T1" fmla="*/ 122 h 122"/>
                <a:gd name="T2" fmla="*/ 43 w 92"/>
                <a:gd name="T3" fmla="*/ 122 h 122"/>
                <a:gd name="T4" fmla="*/ 6 w 92"/>
                <a:gd name="T5" fmla="*/ 116 h 122"/>
                <a:gd name="T6" fmla="*/ 1 w 92"/>
                <a:gd name="T7" fmla="*/ 109 h 122"/>
                <a:gd name="T8" fmla="*/ 3 w 92"/>
                <a:gd name="T9" fmla="*/ 101 h 122"/>
                <a:gd name="T10" fmla="*/ 9 w 92"/>
                <a:gd name="T11" fmla="*/ 97 h 122"/>
                <a:gd name="T12" fmla="*/ 43 w 92"/>
                <a:gd name="T13" fmla="*/ 100 h 122"/>
                <a:gd name="T14" fmla="*/ 65 w 92"/>
                <a:gd name="T15" fmla="*/ 86 h 122"/>
                <a:gd name="T16" fmla="*/ 45 w 92"/>
                <a:gd name="T17" fmla="*/ 71 h 122"/>
                <a:gd name="T18" fmla="*/ 1 w 92"/>
                <a:gd name="T19" fmla="*/ 36 h 122"/>
                <a:gd name="T20" fmla="*/ 46 w 92"/>
                <a:gd name="T21" fmla="*/ 0 h 122"/>
                <a:gd name="T22" fmla="*/ 83 w 92"/>
                <a:gd name="T23" fmla="*/ 5 h 122"/>
                <a:gd name="T24" fmla="*/ 88 w 92"/>
                <a:gd name="T25" fmla="*/ 12 h 122"/>
                <a:gd name="T26" fmla="*/ 86 w 92"/>
                <a:gd name="T27" fmla="*/ 21 h 122"/>
                <a:gd name="T28" fmla="*/ 79 w 92"/>
                <a:gd name="T29" fmla="*/ 24 h 122"/>
                <a:gd name="T30" fmla="*/ 47 w 92"/>
                <a:gd name="T31" fmla="*/ 22 h 122"/>
                <a:gd name="T32" fmla="*/ 28 w 92"/>
                <a:gd name="T33" fmla="*/ 35 h 122"/>
                <a:gd name="T34" fmla="*/ 48 w 92"/>
                <a:gd name="T35" fmla="*/ 48 h 122"/>
                <a:gd name="T36" fmla="*/ 92 w 92"/>
                <a:gd name="T37" fmla="*/ 85 h 122"/>
                <a:gd name="T38" fmla="*/ 43 w 92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3" y="101"/>
                  </a:lnTo>
                  <a:cubicBezTo>
                    <a:pt x="3" y="97"/>
                    <a:pt x="5" y="97"/>
                    <a:pt x="9" y="97"/>
                  </a:cubicBezTo>
                  <a:cubicBezTo>
                    <a:pt x="19" y="99"/>
                    <a:pt x="35" y="100"/>
                    <a:pt x="43" y="100"/>
                  </a:cubicBezTo>
                  <a:cubicBezTo>
                    <a:pt x="58" y="100"/>
                    <a:pt x="65" y="96"/>
                    <a:pt x="65" y="86"/>
                  </a:cubicBezTo>
                  <a:cubicBezTo>
                    <a:pt x="65" y="75"/>
                    <a:pt x="61" y="73"/>
                    <a:pt x="45" y="71"/>
                  </a:cubicBezTo>
                  <a:cubicBezTo>
                    <a:pt x="22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3" y="1"/>
                    <a:pt x="83" y="5"/>
                  </a:cubicBezTo>
                  <a:cubicBezTo>
                    <a:pt x="87" y="7"/>
                    <a:pt x="89" y="9"/>
                    <a:pt x="88" y="12"/>
                  </a:cubicBezTo>
                  <a:lnTo>
                    <a:pt x="86" y="21"/>
                  </a:lnTo>
                  <a:cubicBezTo>
                    <a:pt x="85" y="24"/>
                    <a:pt x="84" y="25"/>
                    <a:pt x="79" y="24"/>
                  </a:cubicBezTo>
                  <a:cubicBezTo>
                    <a:pt x="69" y="23"/>
                    <a:pt x="56" y="22"/>
                    <a:pt x="47" y="22"/>
                  </a:cubicBezTo>
                  <a:cubicBezTo>
                    <a:pt x="31" y="22"/>
                    <a:pt x="28" y="26"/>
                    <a:pt x="28" y="35"/>
                  </a:cubicBezTo>
                  <a:cubicBezTo>
                    <a:pt x="28" y="44"/>
                    <a:pt x="34" y="46"/>
                    <a:pt x="48" y="48"/>
                  </a:cubicBezTo>
                  <a:cubicBezTo>
                    <a:pt x="71" y="51"/>
                    <a:pt x="92" y="56"/>
                    <a:pt x="92" y="85"/>
                  </a:cubicBezTo>
                  <a:cubicBezTo>
                    <a:pt x="92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7" name="Freeform 346"/>
            <p:cNvSpPr>
              <a:spLocks noChangeAspect="1"/>
            </p:cNvSpPr>
            <p:nvPr userDrawn="1"/>
          </p:nvSpPr>
          <p:spPr bwMode="gray">
            <a:xfrm>
              <a:off x="2929" y="972"/>
              <a:ext cx="30" cy="40"/>
            </a:xfrm>
            <a:custGeom>
              <a:avLst/>
              <a:gdLst>
                <a:gd name="T0" fmla="*/ 43 w 91"/>
                <a:gd name="T1" fmla="*/ 122 h 122"/>
                <a:gd name="T2" fmla="*/ 43 w 91"/>
                <a:gd name="T3" fmla="*/ 122 h 122"/>
                <a:gd name="T4" fmla="*/ 6 w 91"/>
                <a:gd name="T5" fmla="*/ 116 h 122"/>
                <a:gd name="T6" fmla="*/ 1 w 91"/>
                <a:gd name="T7" fmla="*/ 109 h 122"/>
                <a:gd name="T8" fmla="*/ 2 w 91"/>
                <a:gd name="T9" fmla="*/ 101 h 122"/>
                <a:gd name="T10" fmla="*/ 8 w 91"/>
                <a:gd name="T11" fmla="*/ 97 h 122"/>
                <a:gd name="T12" fmla="*/ 43 w 91"/>
                <a:gd name="T13" fmla="*/ 100 h 122"/>
                <a:gd name="T14" fmla="*/ 64 w 91"/>
                <a:gd name="T15" fmla="*/ 86 h 122"/>
                <a:gd name="T16" fmla="*/ 45 w 91"/>
                <a:gd name="T17" fmla="*/ 71 h 122"/>
                <a:gd name="T18" fmla="*/ 1 w 91"/>
                <a:gd name="T19" fmla="*/ 36 h 122"/>
                <a:gd name="T20" fmla="*/ 46 w 91"/>
                <a:gd name="T21" fmla="*/ 0 h 122"/>
                <a:gd name="T22" fmla="*/ 82 w 91"/>
                <a:gd name="T23" fmla="*/ 5 h 122"/>
                <a:gd name="T24" fmla="*/ 87 w 91"/>
                <a:gd name="T25" fmla="*/ 12 h 122"/>
                <a:gd name="T26" fmla="*/ 86 w 91"/>
                <a:gd name="T27" fmla="*/ 21 h 122"/>
                <a:gd name="T28" fmla="*/ 79 w 91"/>
                <a:gd name="T29" fmla="*/ 24 h 122"/>
                <a:gd name="T30" fmla="*/ 46 w 91"/>
                <a:gd name="T31" fmla="*/ 22 h 122"/>
                <a:gd name="T32" fmla="*/ 27 w 91"/>
                <a:gd name="T33" fmla="*/ 35 h 122"/>
                <a:gd name="T34" fmla="*/ 48 w 91"/>
                <a:gd name="T35" fmla="*/ 48 h 122"/>
                <a:gd name="T36" fmla="*/ 91 w 91"/>
                <a:gd name="T37" fmla="*/ 85 h 122"/>
                <a:gd name="T38" fmla="*/ 43 w 91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2" y="101"/>
                  </a:lnTo>
                  <a:cubicBezTo>
                    <a:pt x="3" y="97"/>
                    <a:pt x="5" y="97"/>
                    <a:pt x="8" y="97"/>
                  </a:cubicBezTo>
                  <a:cubicBezTo>
                    <a:pt x="19" y="99"/>
                    <a:pt x="34" y="100"/>
                    <a:pt x="43" y="100"/>
                  </a:cubicBezTo>
                  <a:cubicBezTo>
                    <a:pt x="58" y="100"/>
                    <a:pt x="64" y="96"/>
                    <a:pt x="64" y="86"/>
                  </a:cubicBezTo>
                  <a:cubicBezTo>
                    <a:pt x="64" y="75"/>
                    <a:pt x="60" y="73"/>
                    <a:pt x="45" y="71"/>
                  </a:cubicBezTo>
                  <a:cubicBezTo>
                    <a:pt x="21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2" y="1"/>
                    <a:pt x="82" y="5"/>
                  </a:cubicBezTo>
                  <a:cubicBezTo>
                    <a:pt x="86" y="7"/>
                    <a:pt x="88" y="9"/>
                    <a:pt x="87" y="12"/>
                  </a:cubicBezTo>
                  <a:lnTo>
                    <a:pt x="86" y="21"/>
                  </a:lnTo>
                  <a:cubicBezTo>
                    <a:pt x="85" y="24"/>
                    <a:pt x="83" y="25"/>
                    <a:pt x="79" y="24"/>
                  </a:cubicBezTo>
                  <a:cubicBezTo>
                    <a:pt x="69" y="23"/>
                    <a:pt x="55" y="22"/>
                    <a:pt x="46" y="22"/>
                  </a:cubicBezTo>
                  <a:cubicBezTo>
                    <a:pt x="31" y="22"/>
                    <a:pt x="27" y="26"/>
                    <a:pt x="27" y="35"/>
                  </a:cubicBezTo>
                  <a:cubicBezTo>
                    <a:pt x="27" y="44"/>
                    <a:pt x="33" y="46"/>
                    <a:pt x="48" y="48"/>
                  </a:cubicBezTo>
                  <a:cubicBezTo>
                    <a:pt x="71" y="51"/>
                    <a:pt x="91" y="56"/>
                    <a:pt x="91" y="85"/>
                  </a:cubicBezTo>
                  <a:cubicBezTo>
                    <a:pt x="91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8" name="Freeform 347"/>
            <p:cNvSpPr>
              <a:spLocks noChangeAspect="1" noEditPoints="1"/>
            </p:cNvSpPr>
            <p:nvPr userDrawn="1"/>
          </p:nvSpPr>
          <p:spPr bwMode="gray">
            <a:xfrm>
              <a:off x="2964" y="958"/>
              <a:ext cx="9" cy="54"/>
            </a:xfrm>
            <a:custGeom>
              <a:avLst/>
              <a:gdLst>
                <a:gd name="T0" fmla="*/ 26 w 28"/>
                <a:gd name="T1" fmla="*/ 158 h 163"/>
                <a:gd name="T2" fmla="*/ 26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0 w 28"/>
                <a:gd name="T9" fmla="*/ 158 h 163"/>
                <a:gd name="T10" fmla="*/ 0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6 w 28"/>
                <a:gd name="T17" fmla="*/ 50 h 163"/>
                <a:gd name="T18" fmla="*/ 26 w 28"/>
                <a:gd name="T19" fmla="*/ 158 h 163"/>
                <a:gd name="T20" fmla="*/ 26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6" y="158"/>
                  </a:moveTo>
                  <a:lnTo>
                    <a:pt x="26" y="158"/>
                  </a:lnTo>
                  <a:cubicBezTo>
                    <a:pt x="26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0" y="161"/>
                    <a:pt x="0" y="158"/>
                  </a:cubicBezTo>
                  <a:lnTo>
                    <a:pt x="0" y="50"/>
                  </a:lnTo>
                  <a:cubicBezTo>
                    <a:pt x="0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6" y="47"/>
                    <a:pt x="26" y="50"/>
                  </a:cubicBezTo>
                  <a:lnTo>
                    <a:pt x="26" y="158"/>
                  </a:lnTo>
                  <a:lnTo>
                    <a:pt x="26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9" name="Freeform 348"/>
            <p:cNvSpPr>
              <a:spLocks noChangeAspect="1" noEditPoints="1"/>
            </p:cNvSpPr>
            <p:nvPr userDrawn="1"/>
          </p:nvSpPr>
          <p:spPr bwMode="gray">
            <a:xfrm>
              <a:off x="2979" y="972"/>
              <a:ext cx="34" cy="40"/>
            </a:xfrm>
            <a:custGeom>
              <a:avLst/>
              <a:gdLst>
                <a:gd name="T0" fmla="*/ 52 w 105"/>
                <a:gd name="T1" fmla="*/ 23 h 122"/>
                <a:gd name="T2" fmla="*/ 52 w 105"/>
                <a:gd name="T3" fmla="*/ 23 h 122"/>
                <a:gd name="T4" fmla="*/ 27 w 105"/>
                <a:gd name="T5" fmla="*/ 61 h 122"/>
                <a:gd name="T6" fmla="*/ 52 w 105"/>
                <a:gd name="T7" fmla="*/ 99 h 122"/>
                <a:gd name="T8" fmla="*/ 78 w 105"/>
                <a:gd name="T9" fmla="*/ 61 h 122"/>
                <a:gd name="T10" fmla="*/ 52 w 105"/>
                <a:gd name="T11" fmla="*/ 23 h 122"/>
                <a:gd name="T12" fmla="*/ 52 w 105"/>
                <a:gd name="T13" fmla="*/ 23 h 122"/>
                <a:gd name="T14" fmla="*/ 52 w 105"/>
                <a:gd name="T15" fmla="*/ 122 h 122"/>
                <a:gd name="T16" fmla="*/ 52 w 105"/>
                <a:gd name="T17" fmla="*/ 122 h 122"/>
                <a:gd name="T18" fmla="*/ 0 w 105"/>
                <a:gd name="T19" fmla="*/ 59 h 122"/>
                <a:gd name="T20" fmla="*/ 52 w 105"/>
                <a:gd name="T21" fmla="*/ 0 h 122"/>
                <a:gd name="T22" fmla="*/ 105 w 105"/>
                <a:gd name="T23" fmla="*/ 59 h 122"/>
                <a:gd name="T24" fmla="*/ 52 w 105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2">
                  <a:moveTo>
                    <a:pt x="52" y="23"/>
                  </a:moveTo>
                  <a:lnTo>
                    <a:pt x="52" y="23"/>
                  </a:lnTo>
                  <a:cubicBezTo>
                    <a:pt x="31" y="23"/>
                    <a:pt x="27" y="36"/>
                    <a:pt x="27" y="61"/>
                  </a:cubicBezTo>
                  <a:cubicBezTo>
                    <a:pt x="27" y="86"/>
                    <a:pt x="31" y="99"/>
                    <a:pt x="52" y="99"/>
                  </a:cubicBezTo>
                  <a:cubicBezTo>
                    <a:pt x="73" y="99"/>
                    <a:pt x="78" y="86"/>
                    <a:pt x="78" y="61"/>
                  </a:cubicBezTo>
                  <a:cubicBezTo>
                    <a:pt x="78" y="35"/>
                    <a:pt x="74" y="23"/>
                    <a:pt x="52" y="23"/>
                  </a:cubicBezTo>
                  <a:lnTo>
                    <a:pt x="52" y="23"/>
                  </a:lnTo>
                  <a:close/>
                  <a:moveTo>
                    <a:pt x="52" y="122"/>
                  </a:moveTo>
                  <a:lnTo>
                    <a:pt x="52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2" y="0"/>
                  </a:cubicBezTo>
                  <a:cubicBezTo>
                    <a:pt x="98" y="0"/>
                    <a:pt x="105" y="31"/>
                    <a:pt x="105" y="59"/>
                  </a:cubicBezTo>
                  <a:cubicBezTo>
                    <a:pt x="105" y="86"/>
                    <a:pt x="101" y="122"/>
                    <a:pt x="52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90" name="Freeform 349"/>
            <p:cNvSpPr>
              <a:spLocks noChangeAspect="1"/>
            </p:cNvSpPr>
            <p:nvPr userDrawn="1"/>
          </p:nvSpPr>
          <p:spPr bwMode="gray">
            <a:xfrm>
              <a:off x="3017" y="972"/>
              <a:ext cx="34" cy="40"/>
            </a:xfrm>
            <a:custGeom>
              <a:avLst/>
              <a:gdLst>
                <a:gd name="T0" fmla="*/ 98 w 102"/>
                <a:gd name="T1" fmla="*/ 120 h 120"/>
                <a:gd name="T2" fmla="*/ 98 w 102"/>
                <a:gd name="T3" fmla="*/ 120 h 120"/>
                <a:gd name="T4" fmla="*/ 80 w 102"/>
                <a:gd name="T5" fmla="*/ 120 h 120"/>
                <a:gd name="T6" fmla="*/ 76 w 102"/>
                <a:gd name="T7" fmla="*/ 115 h 120"/>
                <a:gd name="T8" fmla="*/ 76 w 102"/>
                <a:gd name="T9" fmla="*/ 48 h 120"/>
                <a:gd name="T10" fmla="*/ 59 w 102"/>
                <a:gd name="T11" fmla="*/ 24 h 120"/>
                <a:gd name="T12" fmla="*/ 26 w 102"/>
                <a:gd name="T13" fmla="*/ 35 h 120"/>
                <a:gd name="T14" fmla="*/ 26 w 102"/>
                <a:gd name="T15" fmla="*/ 115 h 120"/>
                <a:gd name="T16" fmla="*/ 21 w 102"/>
                <a:gd name="T17" fmla="*/ 120 h 120"/>
                <a:gd name="T18" fmla="*/ 4 w 102"/>
                <a:gd name="T19" fmla="*/ 120 h 120"/>
                <a:gd name="T20" fmla="*/ 0 w 102"/>
                <a:gd name="T21" fmla="*/ 115 h 120"/>
                <a:gd name="T22" fmla="*/ 0 w 102"/>
                <a:gd name="T23" fmla="*/ 7 h 120"/>
                <a:gd name="T24" fmla="*/ 4 w 102"/>
                <a:gd name="T25" fmla="*/ 2 h 120"/>
                <a:gd name="T26" fmla="*/ 21 w 102"/>
                <a:gd name="T27" fmla="*/ 2 h 120"/>
                <a:gd name="T28" fmla="*/ 26 w 102"/>
                <a:gd name="T29" fmla="*/ 7 h 120"/>
                <a:gd name="T30" fmla="*/ 26 w 102"/>
                <a:gd name="T31" fmla="*/ 14 h 120"/>
                <a:gd name="T32" fmla="*/ 27 w 102"/>
                <a:gd name="T33" fmla="*/ 14 h 120"/>
                <a:gd name="T34" fmla="*/ 67 w 102"/>
                <a:gd name="T35" fmla="*/ 0 h 120"/>
                <a:gd name="T36" fmla="*/ 102 w 102"/>
                <a:gd name="T37" fmla="*/ 46 h 120"/>
                <a:gd name="T38" fmla="*/ 102 w 102"/>
                <a:gd name="T39" fmla="*/ 115 h 120"/>
                <a:gd name="T40" fmla="*/ 98 w 102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20"/>
                  </a:moveTo>
                  <a:lnTo>
                    <a:pt x="98" y="120"/>
                  </a:lnTo>
                  <a:lnTo>
                    <a:pt x="80" y="120"/>
                  </a:lnTo>
                  <a:cubicBezTo>
                    <a:pt x="77" y="120"/>
                    <a:pt x="76" y="118"/>
                    <a:pt x="76" y="115"/>
                  </a:cubicBezTo>
                  <a:lnTo>
                    <a:pt x="76" y="48"/>
                  </a:lnTo>
                  <a:cubicBezTo>
                    <a:pt x="76" y="34"/>
                    <a:pt x="73" y="24"/>
                    <a:pt x="59" y="24"/>
                  </a:cubicBezTo>
                  <a:cubicBezTo>
                    <a:pt x="49" y="24"/>
                    <a:pt x="32" y="32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26" y="14"/>
                    <a:pt x="26" y="14"/>
                    <a:pt x="27" y="14"/>
                  </a:cubicBezTo>
                  <a:cubicBezTo>
                    <a:pt x="35" y="8"/>
                    <a:pt x="52" y="0"/>
                    <a:pt x="67" y="0"/>
                  </a:cubicBezTo>
                  <a:cubicBezTo>
                    <a:pt x="99" y="0"/>
                    <a:pt x="102" y="21"/>
                    <a:pt x="102" y="46"/>
                  </a:cubicBezTo>
                  <a:lnTo>
                    <a:pt x="102" y="115"/>
                  </a:lnTo>
                  <a:cubicBezTo>
                    <a:pt x="102" y="118"/>
                    <a:pt x="101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95288" y="2021113"/>
            <a:ext cx="8353425" cy="431800"/>
          </a:xfrm>
        </p:spPr>
        <p:txBody>
          <a:bodyPr/>
          <a:lstStyle>
            <a:lvl1pPr algn="ctr">
              <a:defRPr sz="1800" b="0">
                <a:solidFill>
                  <a:schemeClr val="bg2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395287" y="2514600"/>
            <a:ext cx="8353425" cy="914400"/>
          </a:xfr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3600" b="1">
                <a:solidFill>
                  <a:schemeClr val="accent6"/>
                </a:solidFill>
              </a:defRPr>
            </a:lvl1pPr>
            <a:lvl2pPr marL="0" indent="0" algn="ctr">
              <a:buFontTx/>
              <a:buNone/>
              <a:defRPr sz="3200" b="1">
                <a:solidFill>
                  <a:schemeClr val="accent6"/>
                </a:solidFill>
              </a:defRPr>
            </a:lvl2pPr>
            <a:lvl3pPr marL="0" indent="0" algn="ctr">
              <a:buFontTx/>
              <a:buNone/>
              <a:defRPr sz="3200" b="1">
                <a:solidFill>
                  <a:schemeClr val="accent6"/>
                </a:solidFill>
              </a:defRPr>
            </a:lvl3pPr>
            <a:lvl4pPr marL="0" indent="0" algn="ctr">
              <a:buFontTx/>
              <a:buNone/>
              <a:defRPr sz="3200" b="1">
                <a:solidFill>
                  <a:schemeClr val="accent6"/>
                </a:solidFill>
              </a:defRPr>
            </a:lvl4pPr>
            <a:lvl5pPr marL="0" indent="0" algn="ctr">
              <a:buFontTx/>
              <a:buNone/>
              <a:defRPr sz="3200" b="1">
                <a:solidFill>
                  <a:schemeClr val="accent6"/>
                </a:solidFill>
              </a:defRPr>
            </a:lvl5pPr>
          </a:lstStyle>
          <a:p>
            <a:pPr lvl="0"/>
            <a:endParaRPr lang="fr-BE" dirty="0"/>
          </a:p>
        </p:txBody>
      </p:sp>
      <p:grpSp>
        <p:nvGrpSpPr>
          <p:cNvPr id="91" name="Group 90"/>
          <p:cNvGrpSpPr/>
          <p:nvPr userDrawn="1"/>
        </p:nvGrpSpPr>
        <p:grpSpPr>
          <a:xfrm>
            <a:off x="467544" y="6317551"/>
            <a:ext cx="7789651" cy="540449"/>
            <a:chOff x="467544" y="6317551"/>
            <a:chExt cx="7789651" cy="540449"/>
          </a:xfrm>
        </p:grpSpPr>
        <p:grpSp>
          <p:nvGrpSpPr>
            <p:cNvPr id="11" name="Group 10"/>
            <p:cNvGrpSpPr>
              <a:grpSpLocks noChangeAspect="1"/>
            </p:cNvGrpSpPr>
            <p:nvPr userDrawn="1"/>
          </p:nvGrpSpPr>
          <p:grpSpPr bwMode="gray">
            <a:xfrm>
              <a:off x="467544" y="6433591"/>
              <a:ext cx="1295472" cy="180000"/>
              <a:chOff x="3786188" y="3321051"/>
              <a:chExt cx="1565276" cy="217488"/>
            </a:xfrm>
            <a:solidFill>
              <a:schemeClr val="bg2"/>
            </a:solidFill>
          </p:grpSpPr>
          <p:sp>
            <p:nvSpPr>
              <p:cNvPr id="12" name="Freeform 277"/>
              <p:cNvSpPr>
                <a:spLocks noEditPoints="1"/>
              </p:cNvSpPr>
              <p:nvPr userDrawn="1"/>
            </p:nvSpPr>
            <p:spPr bwMode="gray">
              <a:xfrm>
                <a:off x="4183063" y="3382963"/>
                <a:ext cx="123825" cy="134938"/>
              </a:xfrm>
              <a:custGeom>
                <a:avLst/>
                <a:gdLst>
                  <a:gd name="T0" fmla="*/ 33 w 33"/>
                  <a:gd name="T1" fmla="*/ 17 h 34"/>
                  <a:gd name="T2" fmla="*/ 32 w 33"/>
                  <a:gd name="T3" fmla="*/ 22 h 34"/>
                  <a:gd name="T4" fmla="*/ 30 w 33"/>
                  <a:gd name="T5" fmla="*/ 27 h 34"/>
                  <a:gd name="T6" fmla="*/ 21 w 33"/>
                  <a:gd name="T7" fmla="*/ 27 h 34"/>
                  <a:gd name="T8" fmla="*/ 20 w 33"/>
                  <a:gd name="T9" fmla="*/ 24 h 34"/>
                  <a:gd name="T10" fmla="*/ 18 w 33"/>
                  <a:gd name="T11" fmla="*/ 26 h 34"/>
                  <a:gd name="T12" fmla="*/ 15 w 33"/>
                  <a:gd name="T13" fmla="*/ 27 h 34"/>
                  <a:gd name="T14" fmla="*/ 9 w 33"/>
                  <a:gd name="T15" fmla="*/ 24 h 34"/>
                  <a:gd name="T16" fmla="*/ 7 w 33"/>
                  <a:gd name="T17" fmla="*/ 17 h 34"/>
                  <a:gd name="T18" fmla="*/ 10 w 33"/>
                  <a:gd name="T19" fmla="*/ 10 h 34"/>
                  <a:gd name="T20" fmla="*/ 16 w 33"/>
                  <a:gd name="T21" fmla="*/ 8 h 34"/>
                  <a:gd name="T22" fmla="*/ 18 w 33"/>
                  <a:gd name="T23" fmla="*/ 8 h 34"/>
                  <a:gd name="T24" fmla="*/ 20 w 33"/>
                  <a:gd name="T25" fmla="*/ 9 h 34"/>
                  <a:gd name="T26" fmla="*/ 20 w 33"/>
                  <a:gd name="T27" fmla="*/ 8 h 34"/>
                  <a:gd name="T28" fmla="*/ 24 w 33"/>
                  <a:gd name="T29" fmla="*/ 8 h 34"/>
                  <a:gd name="T30" fmla="*/ 24 w 33"/>
                  <a:gd name="T31" fmla="*/ 24 h 34"/>
                  <a:gd name="T32" fmla="*/ 28 w 33"/>
                  <a:gd name="T33" fmla="*/ 24 h 34"/>
                  <a:gd name="T34" fmla="*/ 30 w 33"/>
                  <a:gd name="T35" fmla="*/ 21 h 34"/>
                  <a:gd name="T36" fmla="*/ 30 w 33"/>
                  <a:gd name="T37" fmla="*/ 17 h 34"/>
                  <a:gd name="T38" fmla="*/ 29 w 33"/>
                  <a:gd name="T39" fmla="*/ 11 h 34"/>
                  <a:gd name="T40" fmla="*/ 26 w 33"/>
                  <a:gd name="T41" fmla="*/ 6 h 34"/>
                  <a:gd name="T42" fmla="*/ 22 w 33"/>
                  <a:gd name="T43" fmla="*/ 4 h 34"/>
                  <a:gd name="T44" fmla="*/ 16 w 33"/>
                  <a:gd name="T45" fmla="*/ 3 h 34"/>
                  <a:gd name="T46" fmla="*/ 11 w 33"/>
                  <a:gd name="T47" fmla="*/ 4 h 34"/>
                  <a:gd name="T48" fmla="*/ 6 w 33"/>
                  <a:gd name="T49" fmla="*/ 7 h 34"/>
                  <a:gd name="T50" fmla="*/ 3 w 33"/>
                  <a:gd name="T51" fmla="*/ 11 h 34"/>
                  <a:gd name="T52" fmla="*/ 2 w 33"/>
                  <a:gd name="T53" fmla="*/ 17 h 34"/>
                  <a:gd name="T54" fmla="*/ 3 w 33"/>
                  <a:gd name="T55" fmla="*/ 23 h 34"/>
                  <a:gd name="T56" fmla="*/ 6 w 33"/>
                  <a:gd name="T57" fmla="*/ 27 h 34"/>
                  <a:gd name="T58" fmla="*/ 11 w 33"/>
                  <a:gd name="T59" fmla="*/ 30 h 34"/>
                  <a:gd name="T60" fmla="*/ 16 w 33"/>
                  <a:gd name="T61" fmla="*/ 31 h 34"/>
                  <a:gd name="T62" fmla="*/ 20 w 33"/>
                  <a:gd name="T63" fmla="*/ 31 h 34"/>
                  <a:gd name="T64" fmla="*/ 23 w 33"/>
                  <a:gd name="T65" fmla="*/ 31 h 34"/>
                  <a:gd name="T66" fmla="*/ 23 w 33"/>
                  <a:gd name="T67" fmla="*/ 33 h 34"/>
                  <a:gd name="T68" fmla="*/ 20 w 33"/>
                  <a:gd name="T69" fmla="*/ 34 h 34"/>
                  <a:gd name="T70" fmla="*/ 16 w 33"/>
                  <a:gd name="T71" fmla="*/ 34 h 34"/>
                  <a:gd name="T72" fmla="*/ 10 w 33"/>
                  <a:gd name="T73" fmla="*/ 33 h 34"/>
                  <a:gd name="T74" fmla="*/ 4 w 33"/>
                  <a:gd name="T75" fmla="*/ 29 h 34"/>
                  <a:gd name="T76" fmla="*/ 1 w 33"/>
                  <a:gd name="T77" fmla="*/ 24 h 34"/>
                  <a:gd name="T78" fmla="*/ 0 w 33"/>
                  <a:gd name="T79" fmla="*/ 17 h 34"/>
                  <a:gd name="T80" fmla="*/ 1 w 33"/>
                  <a:gd name="T81" fmla="*/ 10 h 34"/>
                  <a:gd name="T82" fmla="*/ 4 w 33"/>
                  <a:gd name="T83" fmla="*/ 5 h 34"/>
                  <a:gd name="T84" fmla="*/ 10 w 33"/>
                  <a:gd name="T85" fmla="*/ 1 h 34"/>
                  <a:gd name="T86" fmla="*/ 16 w 33"/>
                  <a:gd name="T87" fmla="*/ 0 h 34"/>
                  <a:gd name="T88" fmla="*/ 23 w 33"/>
                  <a:gd name="T89" fmla="*/ 1 h 34"/>
                  <a:gd name="T90" fmla="*/ 28 w 33"/>
                  <a:gd name="T91" fmla="*/ 5 h 34"/>
                  <a:gd name="T92" fmla="*/ 32 w 33"/>
                  <a:gd name="T93" fmla="*/ 10 h 34"/>
                  <a:gd name="T94" fmla="*/ 33 w 33"/>
                  <a:gd name="T95" fmla="*/ 17 h 34"/>
                  <a:gd name="T96" fmla="*/ 20 w 33"/>
                  <a:gd name="T97" fmla="*/ 22 h 34"/>
                  <a:gd name="T98" fmla="*/ 20 w 33"/>
                  <a:gd name="T99" fmla="*/ 12 h 34"/>
                  <a:gd name="T100" fmla="*/ 18 w 33"/>
                  <a:gd name="T101" fmla="*/ 11 h 34"/>
                  <a:gd name="T102" fmla="*/ 16 w 33"/>
                  <a:gd name="T103" fmla="*/ 10 h 34"/>
                  <a:gd name="T104" fmla="*/ 12 w 33"/>
                  <a:gd name="T105" fmla="*/ 12 h 34"/>
                  <a:gd name="T106" fmla="*/ 11 w 33"/>
                  <a:gd name="T107" fmla="*/ 17 h 34"/>
                  <a:gd name="T108" fmla="*/ 12 w 33"/>
                  <a:gd name="T109" fmla="*/ 22 h 34"/>
                  <a:gd name="T110" fmla="*/ 15 w 33"/>
                  <a:gd name="T111" fmla="*/ 24 h 34"/>
                  <a:gd name="T112" fmla="*/ 18 w 33"/>
                  <a:gd name="T113" fmla="*/ 23 h 34"/>
                  <a:gd name="T114" fmla="*/ 20 w 33"/>
                  <a:gd name="T115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cubicBezTo>
                      <a:pt x="33" y="18"/>
                      <a:pt x="32" y="20"/>
                      <a:pt x="32" y="22"/>
                    </a:cubicBezTo>
                    <a:cubicBezTo>
                      <a:pt x="31" y="24"/>
                      <a:pt x="31" y="25"/>
                      <a:pt x="3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5"/>
                      <a:pt x="19" y="26"/>
                      <a:pt x="18" y="26"/>
                    </a:cubicBezTo>
                    <a:cubicBezTo>
                      <a:pt x="17" y="27"/>
                      <a:pt x="16" y="27"/>
                      <a:pt x="15" y="27"/>
                    </a:cubicBezTo>
                    <a:cubicBezTo>
                      <a:pt x="12" y="27"/>
                      <a:pt x="11" y="26"/>
                      <a:pt x="9" y="24"/>
                    </a:cubicBezTo>
                    <a:cubicBezTo>
                      <a:pt x="8" y="23"/>
                      <a:pt x="7" y="20"/>
                      <a:pt x="7" y="17"/>
                    </a:cubicBezTo>
                    <a:cubicBezTo>
                      <a:pt x="7" y="14"/>
                      <a:pt x="8" y="12"/>
                      <a:pt x="10" y="10"/>
                    </a:cubicBezTo>
                    <a:cubicBezTo>
                      <a:pt x="11" y="8"/>
                      <a:pt x="13" y="8"/>
                      <a:pt x="16" y="8"/>
                    </a:cubicBezTo>
                    <a:cubicBezTo>
                      <a:pt x="17" y="8"/>
                      <a:pt x="17" y="8"/>
                      <a:pt x="18" y="8"/>
                    </a:cubicBezTo>
                    <a:cubicBezTo>
                      <a:pt x="19" y="8"/>
                      <a:pt x="20" y="8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3"/>
                      <a:pt x="29" y="22"/>
                      <a:pt x="30" y="21"/>
                    </a:cubicBezTo>
                    <a:cubicBezTo>
                      <a:pt x="30" y="19"/>
                      <a:pt x="30" y="18"/>
                      <a:pt x="30" y="17"/>
                    </a:cubicBezTo>
                    <a:cubicBezTo>
                      <a:pt x="30" y="15"/>
                      <a:pt x="30" y="13"/>
                      <a:pt x="29" y="11"/>
                    </a:cubicBezTo>
                    <a:cubicBezTo>
                      <a:pt x="28" y="9"/>
                      <a:pt x="28" y="8"/>
                      <a:pt x="26" y="6"/>
                    </a:cubicBezTo>
                    <a:cubicBezTo>
                      <a:pt x="25" y="5"/>
                      <a:pt x="24" y="4"/>
                      <a:pt x="22" y="4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4" y="3"/>
                      <a:pt x="12" y="3"/>
                      <a:pt x="11" y="4"/>
                    </a:cubicBezTo>
                    <a:cubicBezTo>
                      <a:pt x="9" y="4"/>
                      <a:pt x="8" y="6"/>
                      <a:pt x="6" y="7"/>
                    </a:cubicBezTo>
                    <a:cubicBezTo>
                      <a:pt x="5" y="8"/>
                      <a:pt x="4" y="10"/>
                      <a:pt x="3" y="11"/>
                    </a:cubicBezTo>
                    <a:cubicBezTo>
                      <a:pt x="3" y="13"/>
                      <a:pt x="2" y="15"/>
                      <a:pt x="2" y="17"/>
                    </a:cubicBezTo>
                    <a:cubicBezTo>
                      <a:pt x="2" y="19"/>
                      <a:pt x="3" y="21"/>
                      <a:pt x="3" y="23"/>
                    </a:cubicBezTo>
                    <a:cubicBezTo>
                      <a:pt x="4" y="25"/>
                      <a:pt x="5" y="26"/>
                      <a:pt x="6" y="27"/>
                    </a:cubicBezTo>
                    <a:cubicBezTo>
                      <a:pt x="7" y="29"/>
                      <a:pt x="9" y="30"/>
                      <a:pt x="11" y="30"/>
                    </a:cubicBezTo>
                    <a:cubicBezTo>
                      <a:pt x="12" y="31"/>
                      <a:pt x="14" y="31"/>
                      <a:pt x="16" y="31"/>
                    </a:cubicBezTo>
                    <a:cubicBezTo>
                      <a:pt x="17" y="31"/>
                      <a:pt x="19" y="31"/>
                      <a:pt x="20" y="31"/>
                    </a:cubicBezTo>
                    <a:cubicBezTo>
                      <a:pt x="21" y="31"/>
                      <a:pt x="22" y="31"/>
                      <a:pt x="23" y="31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2" y="34"/>
                      <a:pt x="21" y="34"/>
                      <a:pt x="20" y="34"/>
                    </a:cubicBezTo>
                    <a:cubicBezTo>
                      <a:pt x="19" y="34"/>
                      <a:pt x="18" y="34"/>
                      <a:pt x="16" y="34"/>
                    </a:cubicBezTo>
                    <a:cubicBezTo>
                      <a:pt x="14" y="34"/>
                      <a:pt x="12" y="34"/>
                      <a:pt x="10" y="33"/>
                    </a:cubicBezTo>
                    <a:cubicBezTo>
                      <a:pt x="8" y="32"/>
                      <a:pt x="6" y="31"/>
                      <a:pt x="4" y="29"/>
                    </a:cubicBezTo>
                    <a:cubicBezTo>
                      <a:pt x="3" y="28"/>
                      <a:pt x="2" y="26"/>
                      <a:pt x="1" y="24"/>
                    </a:cubicBezTo>
                    <a:cubicBezTo>
                      <a:pt x="0" y="22"/>
                      <a:pt x="0" y="20"/>
                      <a:pt x="0" y="17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2" y="8"/>
                      <a:pt x="3" y="6"/>
                      <a:pt x="4" y="5"/>
                    </a:cubicBezTo>
                    <a:cubicBezTo>
                      <a:pt x="6" y="3"/>
                      <a:pt x="8" y="2"/>
                      <a:pt x="10" y="1"/>
                    </a:cubicBezTo>
                    <a:cubicBezTo>
                      <a:pt x="12" y="0"/>
                      <a:pt x="14" y="0"/>
                      <a:pt x="16" y="0"/>
                    </a:cubicBezTo>
                    <a:cubicBezTo>
                      <a:pt x="19" y="0"/>
                      <a:pt x="21" y="0"/>
                      <a:pt x="23" y="1"/>
                    </a:cubicBezTo>
                    <a:cubicBezTo>
                      <a:pt x="25" y="2"/>
                      <a:pt x="27" y="3"/>
                      <a:pt x="28" y="5"/>
                    </a:cubicBezTo>
                    <a:cubicBezTo>
                      <a:pt x="30" y="6"/>
                      <a:pt x="31" y="8"/>
                      <a:pt x="32" y="10"/>
                    </a:cubicBezTo>
                    <a:cubicBezTo>
                      <a:pt x="32" y="12"/>
                      <a:pt x="33" y="14"/>
                      <a:pt x="33" y="17"/>
                    </a:cubicBezTo>
                    <a:close/>
                    <a:moveTo>
                      <a:pt x="20" y="2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1"/>
                      <a:pt x="19" y="11"/>
                      <a:pt x="18" y="11"/>
                    </a:cubicBezTo>
                    <a:cubicBezTo>
                      <a:pt x="18" y="11"/>
                      <a:pt x="17" y="10"/>
                      <a:pt x="16" y="10"/>
                    </a:cubicBezTo>
                    <a:cubicBezTo>
                      <a:pt x="14" y="10"/>
                      <a:pt x="13" y="11"/>
                      <a:pt x="12" y="12"/>
                    </a:cubicBezTo>
                    <a:cubicBezTo>
                      <a:pt x="11" y="13"/>
                      <a:pt x="11" y="15"/>
                      <a:pt x="11" y="17"/>
                    </a:cubicBezTo>
                    <a:cubicBezTo>
                      <a:pt x="11" y="19"/>
                      <a:pt x="11" y="21"/>
                      <a:pt x="12" y="22"/>
                    </a:cubicBezTo>
                    <a:cubicBezTo>
                      <a:pt x="13" y="23"/>
                      <a:pt x="14" y="24"/>
                      <a:pt x="15" y="24"/>
                    </a:cubicBezTo>
                    <a:cubicBezTo>
                      <a:pt x="16" y="24"/>
                      <a:pt x="17" y="23"/>
                      <a:pt x="18" y="23"/>
                    </a:cubicBezTo>
                    <a:cubicBezTo>
                      <a:pt x="19" y="23"/>
                      <a:pt x="20" y="22"/>
                      <a:pt x="2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3" name="Freeform 278"/>
              <p:cNvSpPr>
                <a:spLocks/>
              </p:cNvSpPr>
              <p:nvPr userDrawn="1"/>
            </p:nvSpPr>
            <p:spPr bwMode="gray">
              <a:xfrm>
                <a:off x="4314826" y="3387726"/>
                <a:ext cx="90488" cy="114300"/>
              </a:xfrm>
              <a:custGeom>
                <a:avLst/>
                <a:gdLst>
                  <a:gd name="T0" fmla="*/ 57 w 57"/>
                  <a:gd name="T1" fmla="*/ 7 h 72"/>
                  <a:gd name="T2" fmla="*/ 33 w 57"/>
                  <a:gd name="T3" fmla="*/ 7 h 72"/>
                  <a:gd name="T4" fmla="*/ 33 w 57"/>
                  <a:gd name="T5" fmla="*/ 72 h 72"/>
                  <a:gd name="T6" fmla="*/ 24 w 57"/>
                  <a:gd name="T7" fmla="*/ 72 h 72"/>
                  <a:gd name="T8" fmla="*/ 24 w 57"/>
                  <a:gd name="T9" fmla="*/ 7 h 72"/>
                  <a:gd name="T10" fmla="*/ 0 w 57"/>
                  <a:gd name="T11" fmla="*/ 7 h 72"/>
                  <a:gd name="T12" fmla="*/ 0 w 57"/>
                  <a:gd name="T13" fmla="*/ 0 h 72"/>
                  <a:gd name="T14" fmla="*/ 57 w 57"/>
                  <a:gd name="T15" fmla="*/ 0 h 72"/>
                  <a:gd name="T16" fmla="*/ 57 w 57"/>
                  <a:gd name="T17" fmla="*/ 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72">
                    <a:moveTo>
                      <a:pt x="57" y="7"/>
                    </a:moveTo>
                    <a:lnTo>
                      <a:pt x="33" y="7"/>
                    </a:lnTo>
                    <a:lnTo>
                      <a:pt x="33" y="72"/>
                    </a:lnTo>
                    <a:lnTo>
                      <a:pt x="24" y="72"/>
                    </a:lnTo>
                    <a:lnTo>
                      <a:pt x="2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4" name="Freeform 279"/>
              <p:cNvSpPr>
                <a:spLocks/>
              </p:cNvSpPr>
              <p:nvPr userDrawn="1"/>
            </p:nvSpPr>
            <p:spPr bwMode="gray">
              <a:xfrm>
                <a:off x="4410076" y="3414713"/>
                <a:ext cx="52388" cy="87313"/>
              </a:xfrm>
              <a:custGeom>
                <a:avLst/>
                <a:gdLst>
                  <a:gd name="T0" fmla="*/ 14 w 14"/>
                  <a:gd name="T1" fmla="*/ 4 h 22"/>
                  <a:gd name="T2" fmla="*/ 13 w 14"/>
                  <a:gd name="T3" fmla="*/ 4 h 22"/>
                  <a:gd name="T4" fmla="*/ 12 w 14"/>
                  <a:gd name="T5" fmla="*/ 4 h 22"/>
                  <a:gd name="T6" fmla="*/ 10 w 14"/>
                  <a:gd name="T7" fmla="*/ 3 h 22"/>
                  <a:gd name="T8" fmla="*/ 7 w 14"/>
                  <a:gd name="T9" fmla="*/ 4 h 22"/>
                  <a:gd name="T10" fmla="*/ 4 w 14"/>
                  <a:gd name="T11" fmla="*/ 6 h 22"/>
                  <a:gd name="T12" fmla="*/ 4 w 14"/>
                  <a:gd name="T13" fmla="*/ 22 h 22"/>
                  <a:gd name="T14" fmla="*/ 0 w 14"/>
                  <a:gd name="T15" fmla="*/ 22 h 22"/>
                  <a:gd name="T16" fmla="*/ 0 w 14"/>
                  <a:gd name="T17" fmla="*/ 0 h 22"/>
                  <a:gd name="T18" fmla="*/ 4 w 14"/>
                  <a:gd name="T19" fmla="*/ 0 h 22"/>
                  <a:gd name="T20" fmla="*/ 4 w 14"/>
                  <a:gd name="T21" fmla="*/ 3 h 22"/>
                  <a:gd name="T22" fmla="*/ 8 w 14"/>
                  <a:gd name="T23" fmla="*/ 1 h 22"/>
                  <a:gd name="T24" fmla="*/ 11 w 14"/>
                  <a:gd name="T25" fmla="*/ 0 h 22"/>
                  <a:gd name="T26" fmla="*/ 12 w 14"/>
                  <a:gd name="T27" fmla="*/ 0 h 22"/>
                  <a:gd name="T28" fmla="*/ 14 w 14"/>
                  <a:gd name="T29" fmla="*/ 0 h 22"/>
                  <a:gd name="T30" fmla="*/ 14 w 14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22">
                    <a:moveTo>
                      <a:pt x="14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3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1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4" y="0"/>
                    </a:cubicBezTo>
                    <a:lnTo>
                      <a:pt x="1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5" name="Freeform 280"/>
              <p:cNvSpPr>
                <a:spLocks noEditPoints="1"/>
              </p:cNvSpPr>
              <p:nvPr userDrawn="1"/>
            </p:nvSpPr>
            <p:spPr bwMode="gray">
              <a:xfrm>
                <a:off x="4470401" y="3411538"/>
                <a:ext cx="71438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20 h 23"/>
                  <a:gd name="T6" fmla="*/ 14 w 19"/>
                  <a:gd name="T7" fmla="*/ 21 h 23"/>
                  <a:gd name="T8" fmla="*/ 12 w 19"/>
                  <a:gd name="T9" fmla="*/ 22 h 23"/>
                  <a:gd name="T10" fmla="*/ 10 w 19"/>
                  <a:gd name="T11" fmla="*/ 23 h 23"/>
                  <a:gd name="T12" fmla="*/ 7 w 19"/>
                  <a:gd name="T13" fmla="*/ 23 h 23"/>
                  <a:gd name="T14" fmla="*/ 2 w 19"/>
                  <a:gd name="T15" fmla="*/ 21 h 23"/>
                  <a:gd name="T16" fmla="*/ 0 w 19"/>
                  <a:gd name="T17" fmla="*/ 16 h 23"/>
                  <a:gd name="T18" fmla="*/ 1 w 19"/>
                  <a:gd name="T19" fmla="*/ 12 h 23"/>
                  <a:gd name="T20" fmla="*/ 4 w 19"/>
                  <a:gd name="T21" fmla="*/ 10 h 23"/>
                  <a:gd name="T22" fmla="*/ 9 w 19"/>
                  <a:gd name="T23" fmla="*/ 9 h 23"/>
                  <a:gd name="T24" fmla="*/ 15 w 19"/>
                  <a:gd name="T25" fmla="*/ 8 h 23"/>
                  <a:gd name="T26" fmla="*/ 15 w 19"/>
                  <a:gd name="T27" fmla="*/ 8 h 23"/>
                  <a:gd name="T28" fmla="*/ 14 w 19"/>
                  <a:gd name="T29" fmla="*/ 6 h 23"/>
                  <a:gd name="T30" fmla="*/ 13 w 19"/>
                  <a:gd name="T31" fmla="*/ 4 h 23"/>
                  <a:gd name="T32" fmla="*/ 11 w 19"/>
                  <a:gd name="T33" fmla="*/ 4 h 23"/>
                  <a:gd name="T34" fmla="*/ 9 w 19"/>
                  <a:gd name="T35" fmla="*/ 4 h 23"/>
                  <a:gd name="T36" fmla="*/ 6 w 19"/>
                  <a:gd name="T37" fmla="*/ 4 h 23"/>
                  <a:gd name="T38" fmla="*/ 2 w 19"/>
                  <a:gd name="T39" fmla="*/ 5 h 23"/>
                  <a:gd name="T40" fmla="*/ 2 w 19"/>
                  <a:gd name="T41" fmla="*/ 5 h 23"/>
                  <a:gd name="T42" fmla="*/ 2 w 19"/>
                  <a:gd name="T43" fmla="*/ 1 h 23"/>
                  <a:gd name="T44" fmla="*/ 5 w 19"/>
                  <a:gd name="T45" fmla="*/ 1 h 23"/>
                  <a:gd name="T46" fmla="*/ 9 w 19"/>
                  <a:gd name="T47" fmla="*/ 0 h 23"/>
                  <a:gd name="T48" fmla="*/ 13 w 19"/>
                  <a:gd name="T49" fmla="*/ 1 h 23"/>
                  <a:gd name="T50" fmla="*/ 16 w 19"/>
                  <a:gd name="T51" fmla="*/ 2 h 23"/>
                  <a:gd name="T52" fmla="*/ 18 w 19"/>
                  <a:gd name="T53" fmla="*/ 4 h 23"/>
                  <a:gd name="T54" fmla="*/ 19 w 19"/>
                  <a:gd name="T55" fmla="*/ 8 h 23"/>
                  <a:gd name="T56" fmla="*/ 19 w 19"/>
                  <a:gd name="T57" fmla="*/ 23 h 23"/>
                  <a:gd name="T58" fmla="*/ 15 w 19"/>
                  <a:gd name="T59" fmla="*/ 17 h 23"/>
                  <a:gd name="T60" fmla="*/ 15 w 19"/>
                  <a:gd name="T61" fmla="*/ 11 h 23"/>
                  <a:gd name="T62" fmla="*/ 11 w 19"/>
                  <a:gd name="T63" fmla="*/ 11 h 23"/>
                  <a:gd name="T64" fmla="*/ 7 w 19"/>
                  <a:gd name="T65" fmla="*/ 12 h 23"/>
                  <a:gd name="T66" fmla="*/ 5 w 19"/>
                  <a:gd name="T67" fmla="*/ 13 h 23"/>
                  <a:gd name="T68" fmla="*/ 4 w 19"/>
                  <a:gd name="T69" fmla="*/ 16 h 23"/>
                  <a:gd name="T70" fmla="*/ 5 w 19"/>
                  <a:gd name="T71" fmla="*/ 19 h 23"/>
                  <a:gd name="T72" fmla="*/ 8 w 19"/>
                  <a:gd name="T73" fmla="*/ 20 h 23"/>
                  <a:gd name="T74" fmla="*/ 12 w 19"/>
                  <a:gd name="T75" fmla="*/ 19 h 23"/>
                  <a:gd name="T76" fmla="*/ 15 w 19"/>
                  <a:gd name="T7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1"/>
                      <a:pt x="14" y="21"/>
                      <a:pt x="14" y="21"/>
                    </a:cubicBezTo>
                    <a:cubicBezTo>
                      <a:pt x="13" y="22"/>
                      <a:pt x="12" y="22"/>
                      <a:pt x="12" y="22"/>
                    </a:cubicBezTo>
                    <a:cubicBezTo>
                      <a:pt x="11" y="22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5" y="23"/>
                      <a:pt x="3" y="23"/>
                      <a:pt x="2" y="21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5"/>
                      <a:pt x="0" y="13"/>
                      <a:pt x="1" y="12"/>
                    </a:cubicBezTo>
                    <a:cubicBezTo>
                      <a:pt x="2" y="11"/>
                      <a:pt x="3" y="10"/>
                      <a:pt x="4" y="10"/>
                    </a:cubicBezTo>
                    <a:cubicBezTo>
                      <a:pt x="5" y="9"/>
                      <a:pt x="7" y="9"/>
                      <a:pt x="9" y="9"/>
                    </a:cubicBezTo>
                    <a:cubicBezTo>
                      <a:pt x="11" y="8"/>
                      <a:pt x="13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4" y="5"/>
                      <a:pt x="14" y="5"/>
                      <a:pt x="13" y="4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6" y="0"/>
                      <a:pt x="8" y="0"/>
                      <a:pt x="9" y="0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7" y="3"/>
                      <a:pt x="17" y="3"/>
                      <a:pt x="18" y="4"/>
                    </a:cubicBezTo>
                    <a:cubicBezTo>
                      <a:pt x="18" y="5"/>
                      <a:pt x="19" y="6"/>
                      <a:pt x="19" y="8"/>
                    </a:cubicBezTo>
                    <a:lnTo>
                      <a:pt x="19" y="23"/>
                    </a:lnTo>
                    <a:close/>
                    <a:moveTo>
                      <a:pt x="15" y="17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2" y="11"/>
                      <a:pt x="11" y="11"/>
                    </a:cubicBezTo>
                    <a:cubicBezTo>
                      <a:pt x="9" y="12"/>
                      <a:pt x="8" y="12"/>
                      <a:pt x="7" y="12"/>
                    </a:cubicBezTo>
                    <a:cubicBezTo>
                      <a:pt x="6" y="12"/>
                      <a:pt x="5" y="13"/>
                      <a:pt x="5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7"/>
                      <a:pt x="4" y="18"/>
                      <a:pt x="5" y="19"/>
                    </a:cubicBezTo>
                    <a:cubicBezTo>
                      <a:pt x="6" y="20"/>
                      <a:pt x="7" y="20"/>
                      <a:pt x="8" y="20"/>
                    </a:cubicBezTo>
                    <a:cubicBezTo>
                      <a:pt x="10" y="20"/>
                      <a:pt x="11" y="20"/>
                      <a:pt x="12" y="19"/>
                    </a:cubicBezTo>
                    <a:cubicBezTo>
                      <a:pt x="13" y="19"/>
                      <a:pt x="14" y="18"/>
                      <a:pt x="1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6" name="Freeform 281"/>
              <p:cNvSpPr>
                <a:spLocks/>
              </p:cNvSpPr>
              <p:nvPr userDrawn="1"/>
            </p:nvSpPr>
            <p:spPr bwMode="gray">
              <a:xfrm>
                <a:off x="4564063" y="3411538"/>
                <a:ext cx="73025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10 h 23"/>
                  <a:gd name="T6" fmla="*/ 15 w 19"/>
                  <a:gd name="T7" fmla="*/ 7 h 23"/>
                  <a:gd name="T8" fmla="*/ 14 w 19"/>
                  <a:gd name="T9" fmla="*/ 5 h 23"/>
                  <a:gd name="T10" fmla="*/ 13 w 19"/>
                  <a:gd name="T11" fmla="*/ 4 h 23"/>
                  <a:gd name="T12" fmla="*/ 10 w 19"/>
                  <a:gd name="T13" fmla="*/ 4 h 23"/>
                  <a:gd name="T14" fmla="*/ 7 w 19"/>
                  <a:gd name="T15" fmla="*/ 4 h 23"/>
                  <a:gd name="T16" fmla="*/ 4 w 19"/>
                  <a:gd name="T17" fmla="*/ 6 h 23"/>
                  <a:gd name="T18" fmla="*/ 4 w 19"/>
                  <a:gd name="T19" fmla="*/ 23 h 23"/>
                  <a:gd name="T20" fmla="*/ 0 w 19"/>
                  <a:gd name="T21" fmla="*/ 23 h 23"/>
                  <a:gd name="T22" fmla="*/ 0 w 19"/>
                  <a:gd name="T23" fmla="*/ 1 h 23"/>
                  <a:gd name="T24" fmla="*/ 4 w 19"/>
                  <a:gd name="T25" fmla="*/ 1 h 23"/>
                  <a:gd name="T26" fmla="*/ 4 w 19"/>
                  <a:gd name="T27" fmla="*/ 3 h 23"/>
                  <a:gd name="T28" fmla="*/ 8 w 19"/>
                  <a:gd name="T29" fmla="*/ 1 h 23"/>
                  <a:gd name="T30" fmla="*/ 11 w 19"/>
                  <a:gd name="T31" fmla="*/ 0 h 23"/>
                  <a:gd name="T32" fmla="*/ 17 w 19"/>
                  <a:gd name="T33" fmla="*/ 2 h 23"/>
                  <a:gd name="T34" fmla="*/ 19 w 19"/>
                  <a:gd name="T35" fmla="*/ 8 h 23"/>
                  <a:gd name="T36" fmla="*/ 19 w 19"/>
                  <a:gd name="T3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5" y="8"/>
                      <a:pt x="15" y="7"/>
                    </a:cubicBezTo>
                    <a:cubicBezTo>
                      <a:pt x="15" y="7"/>
                      <a:pt x="15" y="6"/>
                      <a:pt x="14" y="5"/>
                    </a:cubicBezTo>
                    <a:cubicBezTo>
                      <a:pt x="14" y="5"/>
                      <a:pt x="13" y="4"/>
                      <a:pt x="13" y="4"/>
                    </a:cubicBezTo>
                    <a:cubicBezTo>
                      <a:pt x="12" y="4"/>
                      <a:pt x="11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6"/>
                      <a:pt x="4" y="6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8" y="4"/>
                      <a:pt x="19" y="6"/>
                      <a:pt x="19" y="8"/>
                    </a:cubicBezTo>
                    <a:lnTo>
                      <a:pt x="19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7" name="Freeform 282"/>
              <p:cNvSpPr>
                <a:spLocks/>
              </p:cNvSpPr>
              <p:nvPr userDrawn="1"/>
            </p:nvSpPr>
            <p:spPr bwMode="gray">
              <a:xfrm>
                <a:off x="4659313" y="3411538"/>
                <a:ext cx="63500" cy="90488"/>
              </a:xfrm>
              <a:custGeom>
                <a:avLst/>
                <a:gdLst>
                  <a:gd name="T0" fmla="*/ 17 w 17"/>
                  <a:gd name="T1" fmla="*/ 16 h 23"/>
                  <a:gd name="T2" fmla="*/ 14 w 17"/>
                  <a:gd name="T3" fmla="*/ 21 h 23"/>
                  <a:gd name="T4" fmla="*/ 7 w 17"/>
                  <a:gd name="T5" fmla="*/ 23 h 23"/>
                  <a:gd name="T6" fmla="*/ 3 w 17"/>
                  <a:gd name="T7" fmla="*/ 23 h 23"/>
                  <a:gd name="T8" fmla="*/ 0 w 17"/>
                  <a:gd name="T9" fmla="*/ 21 h 23"/>
                  <a:gd name="T10" fmla="*/ 0 w 17"/>
                  <a:gd name="T11" fmla="*/ 17 h 23"/>
                  <a:gd name="T12" fmla="*/ 0 w 17"/>
                  <a:gd name="T13" fmla="*/ 17 h 23"/>
                  <a:gd name="T14" fmla="*/ 4 w 17"/>
                  <a:gd name="T15" fmla="*/ 19 h 23"/>
                  <a:gd name="T16" fmla="*/ 8 w 17"/>
                  <a:gd name="T17" fmla="*/ 20 h 23"/>
                  <a:gd name="T18" fmla="*/ 12 w 17"/>
                  <a:gd name="T19" fmla="*/ 19 h 23"/>
                  <a:gd name="T20" fmla="*/ 13 w 17"/>
                  <a:gd name="T21" fmla="*/ 17 h 23"/>
                  <a:gd name="T22" fmla="*/ 12 w 17"/>
                  <a:gd name="T23" fmla="*/ 15 h 23"/>
                  <a:gd name="T24" fmla="*/ 9 w 17"/>
                  <a:gd name="T25" fmla="*/ 14 h 23"/>
                  <a:gd name="T26" fmla="*/ 7 w 17"/>
                  <a:gd name="T27" fmla="*/ 13 h 23"/>
                  <a:gd name="T28" fmla="*/ 5 w 17"/>
                  <a:gd name="T29" fmla="*/ 13 h 23"/>
                  <a:gd name="T30" fmla="*/ 1 w 17"/>
                  <a:gd name="T31" fmla="*/ 11 h 23"/>
                  <a:gd name="T32" fmla="*/ 0 w 17"/>
                  <a:gd name="T33" fmla="*/ 7 h 23"/>
                  <a:gd name="T34" fmla="*/ 0 w 17"/>
                  <a:gd name="T35" fmla="*/ 4 h 23"/>
                  <a:gd name="T36" fmla="*/ 2 w 17"/>
                  <a:gd name="T37" fmla="*/ 2 h 23"/>
                  <a:gd name="T38" fmla="*/ 5 w 17"/>
                  <a:gd name="T39" fmla="*/ 1 h 23"/>
                  <a:gd name="T40" fmla="*/ 9 w 17"/>
                  <a:gd name="T41" fmla="*/ 0 h 23"/>
                  <a:gd name="T42" fmla="*/ 12 w 17"/>
                  <a:gd name="T43" fmla="*/ 1 h 23"/>
                  <a:gd name="T44" fmla="*/ 16 w 17"/>
                  <a:gd name="T45" fmla="*/ 2 h 23"/>
                  <a:gd name="T46" fmla="*/ 16 w 17"/>
                  <a:gd name="T47" fmla="*/ 6 h 23"/>
                  <a:gd name="T48" fmla="*/ 16 w 17"/>
                  <a:gd name="T49" fmla="*/ 6 h 23"/>
                  <a:gd name="T50" fmla="*/ 12 w 17"/>
                  <a:gd name="T51" fmla="*/ 4 h 23"/>
                  <a:gd name="T52" fmla="*/ 8 w 17"/>
                  <a:gd name="T53" fmla="*/ 3 h 23"/>
                  <a:gd name="T54" fmla="*/ 5 w 17"/>
                  <a:gd name="T55" fmla="*/ 4 h 23"/>
                  <a:gd name="T56" fmla="*/ 3 w 17"/>
                  <a:gd name="T57" fmla="*/ 6 h 23"/>
                  <a:gd name="T58" fmla="*/ 4 w 17"/>
                  <a:gd name="T59" fmla="*/ 8 h 23"/>
                  <a:gd name="T60" fmla="*/ 7 w 17"/>
                  <a:gd name="T61" fmla="*/ 10 h 23"/>
                  <a:gd name="T62" fmla="*/ 9 w 17"/>
                  <a:gd name="T63" fmla="*/ 10 h 23"/>
                  <a:gd name="T64" fmla="*/ 11 w 17"/>
                  <a:gd name="T65" fmla="*/ 11 h 23"/>
                  <a:gd name="T66" fmla="*/ 15 w 17"/>
                  <a:gd name="T67" fmla="*/ 13 h 23"/>
                  <a:gd name="T68" fmla="*/ 17 w 17"/>
                  <a:gd name="T6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23">
                    <a:moveTo>
                      <a:pt x="17" y="16"/>
                    </a:moveTo>
                    <a:cubicBezTo>
                      <a:pt x="17" y="18"/>
                      <a:pt x="16" y="20"/>
                      <a:pt x="14" y="21"/>
                    </a:cubicBezTo>
                    <a:cubicBezTo>
                      <a:pt x="13" y="23"/>
                      <a:pt x="10" y="23"/>
                      <a:pt x="7" y="23"/>
                    </a:cubicBezTo>
                    <a:cubicBezTo>
                      <a:pt x="6" y="23"/>
                      <a:pt x="4" y="23"/>
                      <a:pt x="3" y="23"/>
                    </a:cubicBezTo>
                    <a:cubicBezTo>
                      <a:pt x="2" y="22"/>
                      <a:pt x="1" y="22"/>
                      <a:pt x="0" y="2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2" y="19"/>
                      <a:pt x="4" y="19"/>
                    </a:cubicBezTo>
                    <a:cubicBezTo>
                      <a:pt x="5" y="20"/>
                      <a:pt x="6" y="20"/>
                      <a:pt x="8" y="20"/>
                    </a:cubicBezTo>
                    <a:cubicBezTo>
                      <a:pt x="9" y="20"/>
                      <a:pt x="11" y="20"/>
                      <a:pt x="12" y="19"/>
                    </a:cubicBezTo>
                    <a:cubicBezTo>
                      <a:pt x="12" y="19"/>
                      <a:pt x="13" y="18"/>
                      <a:pt x="13" y="17"/>
                    </a:cubicBezTo>
                    <a:cubicBezTo>
                      <a:pt x="13" y="16"/>
                      <a:pt x="13" y="15"/>
                      <a:pt x="12" y="15"/>
                    </a:cubicBezTo>
                    <a:cubicBezTo>
                      <a:pt x="12" y="14"/>
                      <a:pt x="11" y="14"/>
                      <a:pt x="9" y="14"/>
                    </a:cubicBezTo>
                    <a:cubicBezTo>
                      <a:pt x="9" y="14"/>
                      <a:pt x="8" y="13"/>
                      <a:pt x="7" y="13"/>
                    </a:cubicBezTo>
                    <a:cubicBezTo>
                      <a:pt x="6" y="13"/>
                      <a:pt x="6" y="13"/>
                      <a:pt x="5" y="13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6" y="0"/>
                      <a:pt x="7" y="0"/>
                      <a:pt x="9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5"/>
                      <a:pt x="14" y="5"/>
                      <a:pt x="12" y="4"/>
                    </a:cubicBezTo>
                    <a:cubicBezTo>
                      <a:pt x="11" y="4"/>
                      <a:pt x="10" y="3"/>
                      <a:pt x="8" y="3"/>
                    </a:cubicBezTo>
                    <a:cubicBezTo>
                      <a:pt x="7" y="3"/>
                      <a:pt x="6" y="4"/>
                      <a:pt x="5" y="4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6" y="9"/>
                      <a:pt x="7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3" y="11"/>
                      <a:pt x="14" y="12"/>
                      <a:pt x="15" y="13"/>
                    </a:cubicBezTo>
                    <a:cubicBezTo>
                      <a:pt x="16" y="13"/>
                      <a:pt x="17" y="15"/>
                      <a:pt x="1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8" name="Freeform 283"/>
              <p:cNvSpPr>
                <a:spLocks noEditPoints="1"/>
              </p:cNvSpPr>
              <p:nvPr userDrawn="1"/>
            </p:nvSpPr>
            <p:spPr bwMode="gray">
              <a:xfrm>
                <a:off x="4741863" y="3411538"/>
                <a:ext cx="73025" cy="122238"/>
              </a:xfrm>
              <a:custGeom>
                <a:avLst/>
                <a:gdLst>
                  <a:gd name="T0" fmla="*/ 19 w 19"/>
                  <a:gd name="T1" fmla="*/ 11 h 31"/>
                  <a:gd name="T2" fmla="*/ 19 w 19"/>
                  <a:gd name="T3" fmla="*/ 16 h 31"/>
                  <a:gd name="T4" fmla="*/ 16 w 19"/>
                  <a:gd name="T5" fmla="*/ 20 h 31"/>
                  <a:gd name="T6" fmla="*/ 13 w 19"/>
                  <a:gd name="T7" fmla="*/ 22 h 31"/>
                  <a:gd name="T8" fmla="*/ 10 w 19"/>
                  <a:gd name="T9" fmla="*/ 23 h 31"/>
                  <a:gd name="T10" fmla="*/ 7 w 19"/>
                  <a:gd name="T11" fmla="*/ 23 h 31"/>
                  <a:gd name="T12" fmla="*/ 4 w 19"/>
                  <a:gd name="T13" fmla="*/ 22 h 31"/>
                  <a:gd name="T14" fmla="*/ 4 w 19"/>
                  <a:gd name="T15" fmla="*/ 31 h 31"/>
                  <a:gd name="T16" fmla="*/ 0 w 19"/>
                  <a:gd name="T17" fmla="*/ 31 h 31"/>
                  <a:gd name="T18" fmla="*/ 0 w 19"/>
                  <a:gd name="T19" fmla="*/ 1 h 31"/>
                  <a:gd name="T20" fmla="*/ 4 w 19"/>
                  <a:gd name="T21" fmla="*/ 1 h 31"/>
                  <a:gd name="T22" fmla="*/ 4 w 19"/>
                  <a:gd name="T23" fmla="*/ 3 h 31"/>
                  <a:gd name="T24" fmla="*/ 7 w 19"/>
                  <a:gd name="T25" fmla="*/ 1 h 31"/>
                  <a:gd name="T26" fmla="*/ 11 w 19"/>
                  <a:gd name="T27" fmla="*/ 0 h 31"/>
                  <a:gd name="T28" fmla="*/ 17 w 19"/>
                  <a:gd name="T29" fmla="*/ 3 h 31"/>
                  <a:gd name="T30" fmla="*/ 19 w 19"/>
                  <a:gd name="T31" fmla="*/ 11 h 31"/>
                  <a:gd name="T32" fmla="*/ 16 w 19"/>
                  <a:gd name="T33" fmla="*/ 12 h 31"/>
                  <a:gd name="T34" fmla="*/ 14 w 19"/>
                  <a:gd name="T35" fmla="*/ 6 h 31"/>
                  <a:gd name="T36" fmla="*/ 10 w 19"/>
                  <a:gd name="T37" fmla="*/ 4 h 31"/>
                  <a:gd name="T38" fmla="*/ 7 w 19"/>
                  <a:gd name="T39" fmla="*/ 4 h 31"/>
                  <a:gd name="T40" fmla="*/ 4 w 19"/>
                  <a:gd name="T41" fmla="*/ 6 h 31"/>
                  <a:gd name="T42" fmla="*/ 4 w 19"/>
                  <a:gd name="T43" fmla="*/ 19 h 31"/>
                  <a:gd name="T44" fmla="*/ 7 w 19"/>
                  <a:gd name="T45" fmla="*/ 20 h 31"/>
                  <a:gd name="T46" fmla="*/ 9 w 19"/>
                  <a:gd name="T47" fmla="*/ 20 h 31"/>
                  <a:gd name="T48" fmla="*/ 14 w 19"/>
                  <a:gd name="T49" fmla="*/ 18 h 31"/>
                  <a:gd name="T50" fmla="*/ 16 w 19"/>
                  <a:gd name="T5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31">
                    <a:moveTo>
                      <a:pt x="19" y="11"/>
                    </a:moveTo>
                    <a:cubicBezTo>
                      <a:pt x="19" y="13"/>
                      <a:pt x="19" y="15"/>
                      <a:pt x="19" y="16"/>
                    </a:cubicBezTo>
                    <a:cubicBezTo>
                      <a:pt x="18" y="18"/>
                      <a:pt x="17" y="19"/>
                      <a:pt x="16" y="20"/>
                    </a:cubicBezTo>
                    <a:cubicBezTo>
                      <a:pt x="16" y="21"/>
                      <a:pt x="15" y="22"/>
                      <a:pt x="13" y="22"/>
                    </a:cubicBezTo>
                    <a:cubicBezTo>
                      <a:pt x="12" y="23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6" y="22"/>
                      <a:pt x="5" y="22"/>
                      <a:pt x="4" y="22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3"/>
                    </a:cubicBezTo>
                    <a:cubicBezTo>
                      <a:pt x="19" y="5"/>
                      <a:pt x="19" y="8"/>
                      <a:pt x="19" y="11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5" y="7"/>
                      <a:pt x="14" y="6"/>
                    </a:cubicBezTo>
                    <a:cubicBezTo>
                      <a:pt x="13" y="4"/>
                      <a:pt x="12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9"/>
                      <a:pt x="6" y="19"/>
                      <a:pt x="7" y="20"/>
                    </a:cubicBezTo>
                    <a:cubicBezTo>
                      <a:pt x="7" y="20"/>
                      <a:pt x="8" y="20"/>
                      <a:pt x="9" y="20"/>
                    </a:cubicBezTo>
                    <a:cubicBezTo>
                      <a:pt x="11" y="20"/>
                      <a:pt x="13" y="19"/>
                      <a:pt x="14" y="18"/>
                    </a:cubicBezTo>
                    <a:cubicBezTo>
                      <a:pt x="15" y="16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9" name="Freeform 284"/>
              <p:cNvSpPr>
                <a:spLocks noEditPoints="1"/>
              </p:cNvSpPr>
              <p:nvPr userDrawn="1"/>
            </p:nvSpPr>
            <p:spPr bwMode="gray">
              <a:xfrm>
                <a:off x="4832351" y="3411538"/>
                <a:ext cx="76200" cy="90488"/>
              </a:xfrm>
              <a:custGeom>
                <a:avLst/>
                <a:gdLst>
                  <a:gd name="T0" fmla="*/ 20 w 20"/>
                  <a:gd name="T1" fmla="*/ 12 h 23"/>
                  <a:gd name="T2" fmla="*/ 17 w 20"/>
                  <a:gd name="T3" fmla="*/ 20 h 23"/>
                  <a:gd name="T4" fmla="*/ 10 w 20"/>
                  <a:gd name="T5" fmla="*/ 23 h 23"/>
                  <a:gd name="T6" fmla="*/ 3 w 20"/>
                  <a:gd name="T7" fmla="*/ 20 h 23"/>
                  <a:gd name="T8" fmla="*/ 0 w 20"/>
                  <a:gd name="T9" fmla="*/ 12 h 23"/>
                  <a:gd name="T10" fmla="*/ 3 w 20"/>
                  <a:gd name="T11" fmla="*/ 3 h 23"/>
                  <a:gd name="T12" fmla="*/ 10 w 20"/>
                  <a:gd name="T13" fmla="*/ 0 h 23"/>
                  <a:gd name="T14" fmla="*/ 17 w 20"/>
                  <a:gd name="T15" fmla="*/ 3 h 23"/>
                  <a:gd name="T16" fmla="*/ 20 w 20"/>
                  <a:gd name="T17" fmla="*/ 12 h 23"/>
                  <a:gd name="T18" fmla="*/ 16 w 20"/>
                  <a:gd name="T19" fmla="*/ 12 h 23"/>
                  <a:gd name="T20" fmla="*/ 15 w 20"/>
                  <a:gd name="T21" fmla="*/ 5 h 23"/>
                  <a:gd name="T22" fmla="*/ 10 w 20"/>
                  <a:gd name="T23" fmla="*/ 3 h 23"/>
                  <a:gd name="T24" fmla="*/ 5 w 20"/>
                  <a:gd name="T25" fmla="*/ 5 h 23"/>
                  <a:gd name="T26" fmla="*/ 4 w 20"/>
                  <a:gd name="T27" fmla="*/ 12 h 23"/>
                  <a:gd name="T28" fmla="*/ 5 w 20"/>
                  <a:gd name="T29" fmla="*/ 18 h 23"/>
                  <a:gd name="T30" fmla="*/ 10 w 20"/>
                  <a:gd name="T31" fmla="*/ 20 h 23"/>
                  <a:gd name="T32" fmla="*/ 15 w 20"/>
                  <a:gd name="T33" fmla="*/ 18 h 23"/>
                  <a:gd name="T34" fmla="*/ 16 w 20"/>
                  <a:gd name="T3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3">
                    <a:moveTo>
                      <a:pt x="20" y="12"/>
                    </a:moveTo>
                    <a:cubicBezTo>
                      <a:pt x="20" y="15"/>
                      <a:pt x="19" y="18"/>
                      <a:pt x="17" y="20"/>
                    </a:cubicBezTo>
                    <a:cubicBezTo>
                      <a:pt x="15" y="22"/>
                      <a:pt x="13" y="23"/>
                      <a:pt x="10" y="23"/>
                    </a:cubicBezTo>
                    <a:cubicBezTo>
                      <a:pt x="7" y="23"/>
                      <a:pt x="4" y="22"/>
                      <a:pt x="3" y="20"/>
                    </a:cubicBezTo>
                    <a:cubicBezTo>
                      <a:pt x="1" y="18"/>
                      <a:pt x="0" y="15"/>
                      <a:pt x="0" y="12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5" y="1"/>
                      <a:pt x="17" y="3"/>
                    </a:cubicBezTo>
                    <a:cubicBezTo>
                      <a:pt x="19" y="5"/>
                      <a:pt x="20" y="8"/>
                      <a:pt x="20" y="12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6" y="7"/>
                      <a:pt x="15" y="5"/>
                    </a:cubicBezTo>
                    <a:cubicBezTo>
                      <a:pt x="13" y="4"/>
                      <a:pt x="12" y="3"/>
                      <a:pt x="10" y="3"/>
                    </a:cubicBezTo>
                    <a:cubicBezTo>
                      <a:pt x="8" y="3"/>
                      <a:pt x="6" y="4"/>
                      <a:pt x="5" y="5"/>
                    </a:cubicBezTo>
                    <a:cubicBezTo>
                      <a:pt x="4" y="7"/>
                      <a:pt x="4" y="9"/>
                      <a:pt x="4" y="12"/>
                    </a:cubicBezTo>
                    <a:cubicBezTo>
                      <a:pt x="4" y="14"/>
                      <a:pt x="4" y="17"/>
                      <a:pt x="5" y="18"/>
                    </a:cubicBezTo>
                    <a:cubicBezTo>
                      <a:pt x="6" y="19"/>
                      <a:pt x="8" y="20"/>
                      <a:pt x="10" y="20"/>
                    </a:cubicBezTo>
                    <a:cubicBezTo>
                      <a:pt x="12" y="20"/>
                      <a:pt x="13" y="19"/>
                      <a:pt x="15" y="18"/>
                    </a:cubicBezTo>
                    <a:cubicBezTo>
                      <a:pt x="16" y="17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0" name="Freeform 285"/>
              <p:cNvSpPr>
                <a:spLocks/>
              </p:cNvSpPr>
              <p:nvPr userDrawn="1"/>
            </p:nvSpPr>
            <p:spPr bwMode="gray">
              <a:xfrm>
                <a:off x="4930776" y="3414713"/>
                <a:ext cx="49213" cy="87313"/>
              </a:xfrm>
              <a:custGeom>
                <a:avLst/>
                <a:gdLst>
                  <a:gd name="T0" fmla="*/ 13 w 13"/>
                  <a:gd name="T1" fmla="*/ 4 h 22"/>
                  <a:gd name="T2" fmla="*/ 13 w 13"/>
                  <a:gd name="T3" fmla="*/ 4 h 22"/>
                  <a:gd name="T4" fmla="*/ 12 w 13"/>
                  <a:gd name="T5" fmla="*/ 4 h 22"/>
                  <a:gd name="T6" fmla="*/ 10 w 13"/>
                  <a:gd name="T7" fmla="*/ 3 h 22"/>
                  <a:gd name="T8" fmla="*/ 6 w 13"/>
                  <a:gd name="T9" fmla="*/ 4 h 22"/>
                  <a:gd name="T10" fmla="*/ 3 w 13"/>
                  <a:gd name="T11" fmla="*/ 6 h 22"/>
                  <a:gd name="T12" fmla="*/ 3 w 13"/>
                  <a:gd name="T13" fmla="*/ 22 h 22"/>
                  <a:gd name="T14" fmla="*/ 0 w 13"/>
                  <a:gd name="T15" fmla="*/ 22 h 22"/>
                  <a:gd name="T16" fmla="*/ 0 w 13"/>
                  <a:gd name="T17" fmla="*/ 0 h 22"/>
                  <a:gd name="T18" fmla="*/ 3 w 13"/>
                  <a:gd name="T19" fmla="*/ 0 h 22"/>
                  <a:gd name="T20" fmla="*/ 3 w 13"/>
                  <a:gd name="T21" fmla="*/ 3 h 22"/>
                  <a:gd name="T22" fmla="*/ 7 w 13"/>
                  <a:gd name="T23" fmla="*/ 1 h 22"/>
                  <a:gd name="T24" fmla="*/ 11 w 13"/>
                  <a:gd name="T25" fmla="*/ 0 h 22"/>
                  <a:gd name="T26" fmla="*/ 12 w 13"/>
                  <a:gd name="T27" fmla="*/ 0 h 22"/>
                  <a:gd name="T28" fmla="*/ 13 w 13"/>
                  <a:gd name="T29" fmla="*/ 0 h 22"/>
                  <a:gd name="T30" fmla="*/ 13 w 13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22">
                    <a:moveTo>
                      <a:pt x="13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3"/>
                      <a:pt x="8" y="4"/>
                      <a:pt x="6" y="4"/>
                    </a:cubicBezTo>
                    <a:cubicBezTo>
                      <a:pt x="5" y="5"/>
                      <a:pt x="4" y="5"/>
                      <a:pt x="3" y="6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lnTo>
                      <a:pt x="1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1" name="Freeform 286"/>
              <p:cNvSpPr>
                <a:spLocks/>
              </p:cNvSpPr>
              <p:nvPr userDrawn="1"/>
            </p:nvSpPr>
            <p:spPr bwMode="gray">
              <a:xfrm>
                <a:off x="4991101" y="3390901"/>
                <a:ext cx="53975" cy="111125"/>
              </a:xfrm>
              <a:custGeom>
                <a:avLst/>
                <a:gdLst>
                  <a:gd name="T0" fmla="*/ 14 w 14"/>
                  <a:gd name="T1" fmla="*/ 27 h 28"/>
                  <a:gd name="T2" fmla="*/ 12 w 14"/>
                  <a:gd name="T3" fmla="*/ 28 h 28"/>
                  <a:gd name="T4" fmla="*/ 10 w 14"/>
                  <a:gd name="T5" fmla="*/ 28 h 28"/>
                  <a:gd name="T6" fmla="*/ 4 w 14"/>
                  <a:gd name="T7" fmla="*/ 26 h 28"/>
                  <a:gd name="T8" fmla="*/ 3 w 14"/>
                  <a:gd name="T9" fmla="*/ 21 h 28"/>
                  <a:gd name="T10" fmla="*/ 3 w 14"/>
                  <a:gd name="T11" fmla="*/ 9 h 28"/>
                  <a:gd name="T12" fmla="*/ 0 w 14"/>
                  <a:gd name="T13" fmla="*/ 9 h 28"/>
                  <a:gd name="T14" fmla="*/ 0 w 14"/>
                  <a:gd name="T15" fmla="*/ 6 h 28"/>
                  <a:gd name="T16" fmla="*/ 3 w 14"/>
                  <a:gd name="T17" fmla="*/ 6 h 28"/>
                  <a:gd name="T18" fmla="*/ 3 w 14"/>
                  <a:gd name="T19" fmla="*/ 0 h 28"/>
                  <a:gd name="T20" fmla="*/ 6 w 14"/>
                  <a:gd name="T21" fmla="*/ 0 h 28"/>
                  <a:gd name="T22" fmla="*/ 6 w 14"/>
                  <a:gd name="T23" fmla="*/ 6 h 28"/>
                  <a:gd name="T24" fmla="*/ 14 w 14"/>
                  <a:gd name="T25" fmla="*/ 6 h 28"/>
                  <a:gd name="T26" fmla="*/ 14 w 14"/>
                  <a:gd name="T27" fmla="*/ 9 h 28"/>
                  <a:gd name="T28" fmla="*/ 6 w 14"/>
                  <a:gd name="T29" fmla="*/ 9 h 28"/>
                  <a:gd name="T30" fmla="*/ 6 w 14"/>
                  <a:gd name="T31" fmla="*/ 19 h 28"/>
                  <a:gd name="T32" fmla="*/ 6 w 14"/>
                  <a:gd name="T33" fmla="*/ 22 h 28"/>
                  <a:gd name="T34" fmla="*/ 7 w 14"/>
                  <a:gd name="T35" fmla="*/ 23 h 28"/>
                  <a:gd name="T36" fmla="*/ 8 w 14"/>
                  <a:gd name="T37" fmla="*/ 24 h 28"/>
                  <a:gd name="T38" fmla="*/ 11 w 14"/>
                  <a:gd name="T39" fmla="*/ 25 h 28"/>
                  <a:gd name="T40" fmla="*/ 12 w 14"/>
                  <a:gd name="T41" fmla="*/ 25 h 28"/>
                  <a:gd name="T42" fmla="*/ 14 w 14"/>
                  <a:gd name="T43" fmla="*/ 24 h 28"/>
                  <a:gd name="T44" fmla="*/ 14 w 14"/>
                  <a:gd name="T45" fmla="*/ 24 h 28"/>
                  <a:gd name="T46" fmla="*/ 14 w 14"/>
                  <a:gd name="T4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28">
                    <a:moveTo>
                      <a:pt x="14" y="27"/>
                    </a:moveTo>
                    <a:cubicBezTo>
                      <a:pt x="13" y="28"/>
                      <a:pt x="13" y="28"/>
                      <a:pt x="12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7" y="28"/>
                      <a:pt x="6" y="27"/>
                      <a:pt x="4" y="26"/>
                    </a:cubicBezTo>
                    <a:cubicBezTo>
                      <a:pt x="3" y="25"/>
                      <a:pt x="3" y="23"/>
                      <a:pt x="3" y="2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0"/>
                      <a:pt x="6" y="21"/>
                      <a:pt x="6" y="22"/>
                    </a:cubicBezTo>
                    <a:cubicBezTo>
                      <a:pt x="7" y="22"/>
                      <a:pt x="7" y="23"/>
                      <a:pt x="7" y="23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9" y="25"/>
                      <a:pt x="9" y="25"/>
                      <a:pt x="11" y="25"/>
                    </a:cubicBezTo>
                    <a:cubicBezTo>
                      <a:pt x="11" y="25"/>
                      <a:pt x="12" y="25"/>
                      <a:pt x="12" y="25"/>
                    </a:cubicBezTo>
                    <a:cubicBezTo>
                      <a:pt x="13" y="24"/>
                      <a:pt x="13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lnTo>
                      <a:pt x="1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2" name="Rectangle 287"/>
              <p:cNvSpPr>
                <a:spLocks noChangeArrowheads="1"/>
              </p:cNvSpPr>
              <p:nvPr userDrawn="1"/>
            </p:nvSpPr>
            <p:spPr bwMode="gray">
              <a:xfrm>
                <a:off x="5056188" y="3514726"/>
                <a:ext cx="95250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3" name="Freeform 288"/>
              <p:cNvSpPr>
                <a:spLocks/>
              </p:cNvSpPr>
              <p:nvPr userDrawn="1"/>
            </p:nvSpPr>
            <p:spPr bwMode="gray">
              <a:xfrm>
                <a:off x="5168901" y="3387726"/>
                <a:ext cx="73025" cy="114300"/>
              </a:xfrm>
              <a:custGeom>
                <a:avLst/>
                <a:gdLst>
                  <a:gd name="T0" fmla="*/ 46 w 46"/>
                  <a:gd name="T1" fmla="*/ 72 h 72"/>
                  <a:gd name="T2" fmla="*/ 0 w 46"/>
                  <a:gd name="T3" fmla="*/ 72 h 72"/>
                  <a:gd name="T4" fmla="*/ 0 w 46"/>
                  <a:gd name="T5" fmla="*/ 0 h 72"/>
                  <a:gd name="T6" fmla="*/ 46 w 46"/>
                  <a:gd name="T7" fmla="*/ 0 h 72"/>
                  <a:gd name="T8" fmla="*/ 46 w 46"/>
                  <a:gd name="T9" fmla="*/ 7 h 72"/>
                  <a:gd name="T10" fmla="*/ 10 w 46"/>
                  <a:gd name="T11" fmla="*/ 7 h 72"/>
                  <a:gd name="T12" fmla="*/ 10 w 46"/>
                  <a:gd name="T13" fmla="*/ 27 h 72"/>
                  <a:gd name="T14" fmla="*/ 46 w 46"/>
                  <a:gd name="T15" fmla="*/ 27 h 72"/>
                  <a:gd name="T16" fmla="*/ 46 w 46"/>
                  <a:gd name="T17" fmla="*/ 35 h 72"/>
                  <a:gd name="T18" fmla="*/ 10 w 46"/>
                  <a:gd name="T19" fmla="*/ 35 h 72"/>
                  <a:gd name="T20" fmla="*/ 10 w 46"/>
                  <a:gd name="T21" fmla="*/ 62 h 72"/>
                  <a:gd name="T22" fmla="*/ 46 w 46"/>
                  <a:gd name="T23" fmla="*/ 62 h 72"/>
                  <a:gd name="T24" fmla="*/ 46 w 46"/>
                  <a:gd name="T2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72">
                    <a:moveTo>
                      <a:pt x="46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7"/>
                    </a:lnTo>
                    <a:lnTo>
                      <a:pt x="10" y="7"/>
                    </a:lnTo>
                    <a:lnTo>
                      <a:pt x="10" y="27"/>
                    </a:lnTo>
                    <a:lnTo>
                      <a:pt x="46" y="27"/>
                    </a:lnTo>
                    <a:lnTo>
                      <a:pt x="46" y="35"/>
                    </a:lnTo>
                    <a:lnTo>
                      <a:pt x="10" y="35"/>
                    </a:lnTo>
                    <a:lnTo>
                      <a:pt x="10" y="62"/>
                    </a:lnTo>
                    <a:lnTo>
                      <a:pt x="46" y="6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4" name="Freeform 289"/>
              <p:cNvSpPr>
                <a:spLocks/>
              </p:cNvSpPr>
              <p:nvPr userDrawn="1"/>
            </p:nvSpPr>
            <p:spPr bwMode="gray">
              <a:xfrm>
                <a:off x="5264151" y="3387726"/>
                <a:ext cx="87313" cy="114300"/>
              </a:xfrm>
              <a:custGeom>
                <a:avLst/>
                <a:gdLst>
                  <a:gd name="T0" fmla="*/ 23 w 23"/>
                  <a:gd name="T1" fmla="*/ 17 h 29"/>
                  <a:gd name="T2" fmla="*/ 22 w 23"/>
                  <a:gd name="T3" fmla="*/ 22 h 29"/>
                  <a:gd name="T4" fmla="*/ 20 w 23"/>
                  <a:gd name="T5" fmla="*/ 26 h 29"/>
                  <a:gd name="T6" fmla="*/ 16 w 23"/>
                  <a:gd name="T7" fmla="*/ 29 h 29"/>
                  <a:gd name="T8" fmla="*/ 11 w 23"/>
                  <a:gd name="T9" fmla="*/ 29 h 29"/>
                  <a:gd name="T10" fmla="*/ 7 w 23"/>
                  <a:gd name="T11" fmla="*/ 29 h 29"/>
                  <a:gd name="T12" fmla="*/ 3 w 23"/>
                  <a:gd name="T13" fmla="*/ 26 h 29"/>
                  <a:gd name="T14" fmla="*/ 1 w 23"/>
                  <a:gd name="T15" fmla="*/ 23 h 29"/>
                  <a:gd name="T16" fmla="*/ 0 w 23"/>
                  <a:gd name="T17" fmla="*/ 17 h 29"/>
                  <a:gd name="T18" fmla="*/ 0 w 23"/>
                  <a:gd name="T19" fmla="*/ 0 h 29"/>
                  <a:gd name="T20" fmla="*/ 4 w 23"/>
                  <a:gd name="T21" fmla="*/ 0 h 29"/>
                  <a:gd name="T22" fmla="*/ 4 w 23"/>
                  <a:gd name="T23" fmla="*/ 17 h 29"/>
                  <a:gd name="T24" fmla="*/ 4 w 23"/>
                  <a:gd name="T25" fmla="*/ 21 h 29"/>
                  <a:gd name="T26" fmla="*/ 6 w 23"/>
                  <a:gd name="T27" fmla="*/ 23 h 29"/>
                  <a:gd name="T28" fmla="*/ 8 w 23"/>
                  <a:gd name="T29" fmla="*/ 25 h 29"/>
                  <a:gd name="T30" fmla="*/ 11 w 23"/>
                  <a:gd name="T31" fmla="*/ 26 h 29"/>
                  <a:gd name="T32" fmla="*/ 15 w 23"/>
                  <a:gd name="T33" fmla="*/ 25 h 29"/>
                  <a:gd name="T34" fmla="*/ 17 w 23"/>
                  <a:gd name="T35" fmla="*/ 23 h 29"/>
                  <a:gd name="T36" fmla="*/ 18 w 23"/>
                  <a:gd name="T37" fmla="*/ 21 h 29"/>
                  <a:gd name="T38" fmla="*/ 19 w 23"/>
                  <a:gd name="T39" fmla="*/ 17 h 29"/>
                  <a:gd name="T40" fmla="*/ 19 w 23"/>
                  <a:gd name="T41" fmla="*/ 0 h 29"/>
                  <a:gd name="T42" fmla="*/ 23 w 23"/>
                  <a:gd name="T43" fmla="*/ 0 h 29"/>
                  <a:gd name="T44" fmla="*/ 23 w 23"/>
                  <a:gd name="T45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29">
                    <a:moveTo>
                      <a:pt x="23" y="17"/>
                    </a:moveTo>
                    <a:cubicBezTo>
                      <a:pt x="23" y="19"/>
                      <a:pt x="22" y="21"/>
                      <a:pt x="22" y="22"/>
                    </a:cubicBezTo>
                    <a:cubicBezTo>
                      <a:pt x="21" y="24"/>
                      <a:pt x="21" y="25"/>
                      <a:pt x="20" y="26"/>
                    </a:cubicBezTo>
                    <a:cubicBezTo>
                      <a:pt x="19" y="27"/>
                      <a:pt x="17" y="28"/>
                      <a:pt x="16" y="29"/>
                    </a:cubicBezTo>
                    <a:cubicBezTo>
                      <a:pt x="15" y="29"/>
                      <a:pt x="13" y="29"/>
                      <a:pt x="11" y="29"/>
                    </a:cubicBezTo>
                    <a:cubicBezTo>
                      <a:pt x="10" y="29"/>
                      <a:pt x="8" y="29"/>
                      <a:pt x="7" y="29"/>
                    </a:cubicBezTo>
                    <a:cubicBezTo>
                      <a:pt x="5" y="28"/>
                      <a:pt x="4" y="27"/>
                      <a:pt x="3" y="26"/>
                    </a:cubicBezTo>
                    <a:cubicBezTo>
                      <a:pt x="2" y="25"/>
                      <a:pt x="1" y="24"/>
                      <a:pt x="1" y="23"/>
                    </a:cubicBezTo>
                    <a:cubicBezTo>
                      <a:pt x="0" y="21"/>
                      <a:pt x="0" y="19"/>
                      <a:pt x="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9"/>
                      <a:pt x="4" y="20"/>
                      <a:pt x="4" y="21"/>
                    </a:cubicBezTo>
                    <a:cubicBezTo>
                      <a:pt x="5" y="22"/>
                      <a:pt x="5" y="23"/>
                      <a:pt x="6" y="23"/>
                    </a:cubicBezTo>
                    <a:cubicBezTo>
                      <a:pt x="6" y="24"/>
                      <a:pt x="7" y="25"/>
                      <a:pt x="8" y="25"/>
                    </a:cubicBezTo>
                    <a:cubicBezTo>
                      <a:pt x="9" y="26"/>
                      <a:pt x="10" y="26"/>
                      <a:pt x="11" y="26"/>
                    </a:cubicBezTo>
                    <a:cubicBezTo>
                      <a:pt x="13" y="26"/>
                      <a:pt x="14" y="26"/>
                      <a:pt x="15" y="25"/>
                    </a:cubicBezTo>
                    <a:cubicBezTo>
                      <a:pt x="16" y="25"/>
                      <a:pt x="17" y="24"/>
                      <a:pt x="17" y="23"/>
                    </a:cubicBezTo>
                    <a:cubicBezTo>
                      <a:pt x="18" y="23"/>
                      <a:pt x="18" y="22"/>
                      <a:pt x="18" y="21"/>
                    </a:cubicBezTo>
                    <a:cubicBezTo>
                      <a:pt x="19" y="20"/>
                      <a:pt x="19" y="19"/>
                      <a:pt x="19" y="1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3" y="0"/>
                      <a:pt x="23" y="0"/>
                    </a:cubicBezTo>
                    <a:lnTo>
                      <a:pt x="2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5" name="Freeform 290"/>
              <p:cNvSpPr>
                <a:spLocks/>
              </p:cNvSpPr>
              <p:nvPr userDrawn="1"/>
            </p:nvSpPr>
            <p:spPr bwMode="gray">
              <a:xfrm>
                <a:off x="3786188" y="3321051"/>
                <a:ext cx="260350" cy="217488"/>
              </a:xfrm>
              <a:custGeom>
                <a:avLst/>
                <a:gdLst>
                  <a:gd name="T0" fmla="*/ 61 w 69"/>
                  <a:gd name="T1" fmla="*/ 8 h 55"/>
                  <a:gd name="T2" fmla="*/ 69 w 69"/>
                  <a:gd name="T3" fmla="*/ 6 h 55"/>
                  <a:gd name="T4" fmla="*/ 62 w 69"/>
                  <a:gd name="T5" fmla="*/ 13 h 55"/>
                  <a:gd name="T6" fmla="*/ 62 w 69"/>
                  <a:gd name="T7" fmla="*/ 15 h 55"/>
                  <a:gd name="T8" fmla="*/ 22 w 69"/>
                  <a:gd name="T9" fmla="*/ 55 h 55"/>
                  <a:gd name="T10" fmla="*/ 0 w 69"/>
                  <a:gd name="T11" fmla="*/ 49 h 55"/>
                  <a:gd name="T12" fmla="*/ 3 w 69"/>
                  <a:gd name="T13" fmla="*/ 49 h 55"/>
                  <a:gd name="T14" fmla="*/ 21 w 69"/>
                  <a:gd name="T15" fmla="*/ 43 h 55"/>
                  <a:gd name="T16" fmla="*/ 8 w 69"/>
                  <a:gd name="T17" fmla="*/ 33 h 55"/>
                  <a:gd name="T18" fmla="*/ 10 w 69"/>
                  <a:gd name="T19" fmla="*/ 34 h 55"/>
                  <a:gd name="T20" fmla="*/ 14 w 69"/>
                  <a:gd name="T21" fmla="*/ 33 h 55"/>
                  <a:gd name="T22" fmla="*/ 3 w 69"/>
                  <a:gd name="T23" fmla="*/ 19 h 55"/>
                  <a:gd name="T24" fmla="*/ 3 w 69"/>
                  <a:gd name="T25" fmla="*/ 19 h 55"/>
                  <a:gd name="T26" fmla="*/ 9 w 69"/>
                  <a:gd name="T27" fmla="*/ 21 h 55"/>
                  <a:gd name="T28" fmla="*/ 3 w 69"/>
                  <a:gd name="T29" fmla="*/ 9 h 55"/>
                  <a:gd name="T30" fmla="*/ 5 w 69"/>
                  <a:gd name="T31" fmla="*/ 2 h 55"/>
                  <a:gd name="T32" fmla="*/ 34 w 69"/>
                  <a:gd name="T33" fmla="*/ 17 h 55"/>
                  <a:gd name="T34" fmla="*/ 33 w 69"/>
                  <a:gd name="T35" fmla="*/ 14 h 55"/>
                  <a:gd name="T36" fmla="*/ 48 w 69"/>
                  <a:gd name="T37" fmla="*/ 0 h 55"/>
                  <a:gd name="T38" fmla="*/ 58 w 69"/>
                  <a:gd name="T39" fmla="*/ 4 h 55"/>
                  <a:gd name="T40" fmla="*/ 67 w 69"/>
                  <a:gd name="T41" fmla="*/ 1 h 55"/>
                  <a:gd name="T42" fmla="*/ 61 w 69"/>
                  <a:gd name="T43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55">
                    <a:moveTo>
                      <a:pt x="61" y="8"/>
                    </a:moveTo>
                    <a:cubicBezTo>
                      <a:pt x="63" y="8"/>
                      <a:pt x="66" y="7"/>
                      <a:pt x="69" y="6"/>
                    </a:cubicBezTo>
                    <a:cubicBezTo>
                      <a:pt x="67" y="9"/>
                      <a:pt x="64" y="11"/>
                      <a:pt x="62" y="13"/>
                    </a:cubicBezTo>
                    <a:cubicBezTo>
                      <a:pt x="62" y="14"/>
                      <a:pt x="62" y="15"/>
                      <a:pt x="62" y="15"/>
                    </a:cubicBezTo>
                    <a:cubicBezTo>
                      <a:pt x="62" y="34"/>
                      <a:pt x="47" y="55"/>
                      <a:pt x="22" y="55"/>
                    </a:cubicBezTo>
                    <a:cubicBezTo>
                      <a:pt x="14" y="55"/>
                      <a:pt x="6" y="53"/>
                      <a:pt x="0" y="49"/>
                    </a:cubicBezTo>
                    <a:cubicBezTo>
                      <a:pt x="1" y="49"/>
                      <a:pt x="2" y="49"/>
                      <a:pt x="3" y="49"/>
                    </a:cubicBezTo>
                    <a:cubicBezTo>
                      <a:pt x="10" y="49"/>
                      <a:pt x="16" y="47"/>
                      <a:pt x="21" y="43"/>
                    </a:cubicBezTo>
                    <a:cubicBezTo>
                      <a:pt x="15" y="43"/>
                      <a:pt x="9" y="39"/>
                      <a:pt x="8" y="33"/>
                    </a:cubicBezTo>
                    <a:cubicBezTo>
                      <a:pt x="9" y="34"/>
                      <a:pt x="9" y="34"/>
                      <a:pt x="10" y="34"/>
                    </a:cubicBezTo>
                    <a:cubicBezTo>
                      <a:pt x="12" y="34"/>
                      <a:pt x="13" y="33"/>
                      <a:pt x="14" y="33"/>
                    </a:cubicBezTo>
                    <a:cubicBezTo>
                      <a:pt x="8" y="32"/>
                      <a:pt x="3" y="26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7" y="21"/>
                      <a:pt x="9" y="21"/>
                    </a:cubicBezTo>
                    <a:cubicBezTo>
                      <a:pt x="5" y="18"/>
                      <a:pt x="3" y="14"/>
                      <a:pt x="3" y="9"/>
                    </a:cubicBezTo>
                    <a:cubicBezTo>
                      <a:pt x="3" y="7"/>
                      <a:pt x="4" y="4"/>
                      <a:pt x="5" y="2"/>
                    </a:cubicBezTo>
                    <a:cubicBezTo>
                      <a:pt x="12" y="11"/>
                      <a:pt x="22" y="16"/>
                      <a:pt x="34" y="17"/>
                    </a:cubicBezTo>
                    <a:cubicBezTo>
                      <a:pt x="34" y="16"/>
                      <a:pt x="33" y="15"/>
                      <a:pt x="33" y="14"/>
                    </a:cubicBezTo>
                    <a:cubicBezTo>
                      <a:pt x="33" y="6"/>
                      <a:pt x="40" y="0"/>
                      <a:pt x="48" y="0"/>
                    </a:cubicBezTo>
                    <a:cubicBezTo>
                      <a:pt x="52" y="0"/>
                      <a:pt x="55" y="1"/>
                      <a:pt x="58" y="4"/>
                    </a:cubicBezTo>
                    <a:cubicBezTo>
                      <a:pt x="61" y="3"/>
                      <a:pt x="64" y="2"/>
                      <a:pt x="67" y="1"/>
                    </a:cubicBezTo>
                    <a:cubicBezTo>
                      <a:pt x="66" y="4"/>
                      <a:pt x="63" y="7"/>
                      <a:pt x="6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778912" y="6317551"/>
              <a:ext cx="1478283" cy="271273"/>
            </a:xfrm>
            <a:prstGeom prst="rect">
              <a:avLst/>
            </a:prstGeom>
          </p:spPr>
        </p:pic>
        <p:sp>
          <p:nvSpPr>
            <p:cNvPr id="29" name="Rectangle 105"/>
            <p:cNvSpPr>
              <a:spLocks noChangeArrowheads="1"/>
            </p:cNvSpPr>
            <p:nvPr userDrawn="1"/>
          </p:nvSpPr>
          <p:spPr bwMode="gray">
            <a:xfrm>
              <a:off x="4264025" y="6453188"/>
              <a:ext cx="633413" cy="404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30" name="TextBox 29"/>
            <p:cNvSpPr txBox="1"/>
            <p:nvPr userDrawn="1"/>
          </p:nvSpPr>
          <p:spPr bwMode="gray">
            <a:xfrm>
              <a:off x="4208088" y="6433591"/>
              <a:ext cx="729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700" b="0" i="1" dirty="0" err="1" smtClean="0">
                  <a:solidFill>
                    <a:schemeClr val="bg1"/>
                  </a:solidFill>
                </a:rPr>
                <a:t>Mobility</a:t>
              </a:r>
              <a:r>
                <a:rPr lang="fr-BE" sz="700" b="0" i="1" dirty="0" smtClean="0">
                  <a:solidFill>
                    <a:schemeClr val="bg1"/>
                  </a:solidFill>
                </a:rPr>
                <a:t> and</a:t>
              </a:r>
            </a:p>
            <a:p>
              <a:r>
                <a:rPr lang="fr-BE" sz="700" b="0" i="1" dirty="0" smtClean="0">
                  <a:solidFill>
                    <a:schemeClr val="bg1"/>
                  </a:solidFill>
                </a:rPr>
                <a:t>Transport</a:t>
              </a:r>
              <a:endParaRPr lang="fr-BE" sz="700" b="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3824858"/>
            <a:ext cx="8353424" cy="324222"/>
          </a:xfrm>
          <a:prstGeom prst="rect">
            <a:avLst/>
          </a:prstGeom>
        </p:spPr>
        <p:txBody>
          <a:bodyPr rIns="0"/>
          <a:lstStyle>
            <a:lvl1pPr marL="0" indent="0" algn="ctr">
              <a:buNone/>
              <a:defRPr lang="nl-BE" sz="1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0751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971551" y="1897672"/>
            <a:ext cx="7200900" cy="431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276829" y="2647937"/>
            <a:ext cx="6895622" cy="3373350"/>
          </a:xfrm>
        </p:spPr>
        <p:txBody>
          <a:bodyPr/>
          <a:lstStyle>
            <a:lvl1pPr marL="182563" indent="-182563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 marL="623888" indent="-166688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</a:lstStyle>
          <a:p>
            <a:pPr marL="180000" indent="-180000">
              <a:spcBef>
                <a:spcPts val="0"/>
              </a:spcBef>
            </a:pPr>
            <a:r>
              <a:rPr lang="en-GB" altLang="fr-FR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  <p:grpSp>
        <p:nvGrpSpPr>
          <p:cNvPr id="26" name="Group 290"/>
          <p:cNvGrpSpPr>
            <a:grpSpLocks noChangeAspect="1"/>
          </p:cNvGrpSpPr>
          <p:nvPr userDrawn="1"/>
        </p:nvGrpSpPr>
        <p:grpSpPr bwMode="gray">
          <a:xfrm>
            <a:off x="3957638" y="289375"/>
            <a:ext cx="1465262" cy="1017587"/>
            <a:chOff x="2414" y="272"/>
            <a:chExt cx="1162" cy="807"/>
          </a:xfrm>
        </p:grpSpPr>
        <p:sp>
          <p:nvSpPr>
            <p:cNvPr id="27" name="Freeform 291"/>
            <p:cNvSpPr>
              <a:spLocks noChangeAspect="1"/>
            </p:cNvSpPr>
            <p:nvPr userDrawn="1"/>
          </p:nvSpPr>
          <p:spPr bwMode="gray">
            <a:xfrm>
              <a:off x="2414" y="273"/>
              <a:ext cx="571" cy="211"/>
            </a:xfrm>
            <a:custGeom>
              <a:avLst/>
              <a:gdLst>
                <a:gd name="T0" fmla="*/ 0 w 1737"/>
                <a:gd name="T1" fmla="*/ 640 h 640"/>
                <a:gd name="T2" fmla="*/ 0 w 1737"/>
                <a:gd name="T3" fmla="*/ 640 h 640"/>
                <a:gd name="T4" fmla="*/ 1076 w 1737"/>
                <a:gd name="T5" fmla="*/ 500 h 640"/>
                <a:gd name="T6" fmla="*/ 1199 w 1737"/>
                <a:gd name="T7" fmla="*/ 473 h 640"/>
                <a:gd name="T8" fmla="*/ 1431 w 1737"/>
                <a:gd name="T9" fmla="*/ 368 h 640"/>
                <a:gd name="T10" fmla="*/ 1619 w 1737"/>
                <a:gd name="T11" fmla="*/ 188 h 640"/>
                <a:gd name="T12" fmla="*/ 1737 w 1737"/>
                <a:gd name="T13" fmla="*/ 28 h 640"/>
                <a:gd name="T14" fmla="*/ 1737 w 1737"/>
                <a:gd name="T15" fmla="*/ 0 h 640"/>
                <a:gd name="T16" fmla="*/ 1602 w 1737"/>
                <a:gd name="T17" fmla="*/ 175 h 640"/>
                <a:gd name="T18" fmla="*/ 1413 w 1737"/>
                <a:gd name="T19" fmla="*/ 339 h 640"/>
                <a:gd name="T20" fmla="*/ 1189 w 1737"/>
                <a:gd name="T21" fmla="*/ 435 h 640"/>
                <a:gd name="T22" fmla="*/ 1070 w 1737"/>
                <a:gd name="T23" fmla="*/ 458 h 640"/>
                <a:gd name="T24" fmla="*/ 982 w 1737"/>
                <a:gd name="T25" fmla="*/ 468 h 640"/>
                <a:gd name="T26" fmla="*/ 0 w 1737"/>
                <a:gd name="T27" fmla="*/ 572 h 640"/>
                <a:gd name="T28" fmla="*/ 0 w 1737"/>
                <a:gd name="T2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640">
                  <a:moveTo>
                    <a:pt x="0" y="640"/>
                  </a:moveTo>
                  <a:lnTo>
                    <a:pt x="0" y="640"/>
                  </a:lnTo>
                  <a:cubicBezTo>
                    <a:pt x="0" y="640"/>
                    <a:pt x="1046" y="504"/>
                    <a:pt x="1076" y="500"/>
                  </a:cubicBezTo>
                  <a:cubicBezTo>
                    <a:pt x="1121" y="492"/>
                    <a:pt x="1161" y="484"/>
                    <a:pt x="1199" y="473"/>
                  </a:cubicBezTo>
                  <a:cubicBezTo>
                    <a:pt x="1284" y="450"/>
                    <a:pt x="1362" y="415"/>
                    <a:pt x="1431" y="368"/>
                  </a:cubicBezTo>
                  <a:cubicBezTo>
                    <a:pt x="1497" y="324"/>
                    <a:pt x="1558" y="259"/>
                    <a:pt x="1619" y="188"/>
                  </a:cubicBezTo>
                  <a:cubicBezTo>
                    <a:pt x="1658" y="143"/>
                    <a:pt x="1699" y="85"/>
                    <a:pt x="1737" y="28"/>
                  </a:cubicBezTo>
                  <a:lnTo>
                    <a:pt x="1737" y="0"/>
                  </a:lnTo>
                  <a:cubicBezTo>
                    <a:pt x="1692" y="67"/>
                    <a:pt x="1647" y="125"/>
                    <a:pt x="1602" y="175"/>
                  </a:cubicBezTo>
                  <a:cubicBezTo>
                    <a:pt x="1541" y="243"/>
                    <a:pt x="1478" y="298"/>
                    <a:pt x="1413" y="339"/>
                  </a:cubicBezTo>
                  <a:cubicBezTo>
                    <a:pt x="1346" y="382"/>
                    <a:pt x="1271" y="414"/>
                    <a:pt x="1189" y="435"/>
                  </a:cubicBezTo>
                  <a:cubicBezTo>
                    <a:pt x="1153" y="444"/>
                    <a:pt x="1114" y="451"/>
                    <a:pt x="1070" y="458"/>
                  </a:cubicBezTo>
                  <a:cubicBezTo>
                    <a:pt x="1041" y="462"/>
                    <a:pt x="1011" y="465"/>
                    <a:pt x="982" y="468"/>
                  </a:cubicBezTo>
                  <a:cubicBezTo>
                    <a:pt x="971" y="469"/>
                    <a:pt x="0" y="572"/>
                    <a:pt x="0" y="572"/>
                  </a:cubicBezTo>
                  <a:lnTo>
                    <a:pt x="0" y="64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8" name="Freeform 292"/>
            <p:cNvSpPr>
              <a:spLocks noChangeAspect="1"/>
            </p:cNvSpPr>
            <p:nvPr userDrawn="1"/>
          </p:nvSpPr>
          <p:spPr bwMode="gray">
            <a:xfrm>
              <a:off x="2414" y="320"/>
              <a:ext cx="571" cy="194"/>
            </a:xfrm>
            <a:custGeom>
              <a:avLst/>
              <a:gdLst>
                <a:gd name="T0" fmla="*/ 1403 w 1737"/>
                <a:gd name="T1" fmla="*/ 323 h 591"/>
                <a:gd name="T2" fmla="*/ 1403 w 1737"/>
                <a:gd name="T3" fmla="*/ 323 h 591"/>
                <a:gd name="T4" fmla="*/ 1178 w 1737"/>
                <a:gd name="T5" fmla="*/ 405 h 591"/>
                <a:gd name="T6" fmla="*/ 1059 w 1737"/>
                <a:gd name="T7" fmla="*/ 423 h 591"/>
                <a:gd name="T8" fmla="*/ 980 w 1737"/>
                <a:gd name="T9" fmla="*/ 431 h 591"/>
                <a:gd name="T10" fmla="*/ 938 w 1737"/>
                <a:gd name="T11" fmla="*/ 434 h 591"/>
                <a:gd name="T12" fmla="*/ 0 w 1737"/>
                <a:gd name="T13" fmla="*/ 523 h 591"/>
                <a:gd name="T14" fmla="*/ 0 w 1737"/>
                <a:gd name="T15" fmla="*/ 591 h 591"/>
                <a:gd name="T16" fmla="*/ 942 w 1737"/>
                <a:gd name="T17" fmla="*/ 480 h 591"/>
                <a:gd name="T18" fmla="*/ 985 w 1737"/>
                <a:gd name="T19" fmla="*/ 475 h 591"/>
                <a:gd name="T20" fmla="*/ 1064 w 1737"/>
                <a:gd name="T21" fmla="*/ 466 h 591"/>
                <a:gd name="T22" fmla="*/ 1186 w 1737"/>
                <a:gd name="T23" fmla="*/ 444 h 591"/>
                <a:gd name="T24" fmla="*/ 1420 w 1737"/>
                <a:gd name="T25" fmla="*/ 353 h 591"/>
                <a:gd name="T26" fmla="*/ 1611 w 1737"/>
                <a:gd name="T27" fmla="*/ 186 h 591"/>
                <a:gd name="T28" fmla="*/ 1737 w 1737"/>
                <a:gd name="T29" fmla="*/ 25 h 591"/>
                <a:gd name="T30" fmla="*/ 1737 w 1737"/>
                <a:gd name="T31" fmla="*/ 0 h 591"/>
                <a:gd name="T32" fmla="*/ 1595 w 1737"/>
                <a:gd name="T33" fmla="*/ 170 h 591"/>
                <a:gd name="T34" fmla="*/ 1403 w 1737"/>
                <a:gd name="T35" fmla="*/ 323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591">
                  <a:moveTo>
                    <a:pt x="1403" y="323"/>
                  </a:moveTo>
                  <a:lnTo>
                    <a:pt x="1403" y="323"/>
                  </a:lnTo>
                  <a:cubicBezTo>
                    <a:pt x="1338" y="361"/>
                    <a:pt x="1262" y="389"/>
                    <a:pt x="1178" y="405"/>
                  </a:cubicBezTo>
                  <a:cubicBezTo>
                    <a:pt x="1143" y="413"/>
                    <a:pt x="1104" y="418"/>
                    <a:pt x="1059" y="423"/>
                  </a:cubicBezTo>
                  <a:cubicBezTo>
                    <a:pt x="1033" y="426"/>
                    <a:pt x="1007" y="428"/>
                    <a:pt x="980" y="431"/>
                  </a:cubicBezTo>
                  <a:cubicBezTo>
                    <a:pt x="966" y="432"/>
                    <a:pt x="952" y="433"/>
                    <a:pt x="938" y="434"/>
                  </a:cubicBezTo>
                  <a:cubicBezTo>
                    <a:pt x="617" y="463"/>
                    <a:pt x="298" y="494"/>
                    <a:pt x="0" y="523"/>
                  </a:cubicBezTo>
                  <a:lnTo>
                    <a:pt x="0" y="591"/>
                  </a:lnTo>
                  <a:cubicBezTo>
                    <a:pt x="300" y="554"/>
                    <a:pt x="622" y="516"/>
                    <a:pt x="942" y="480"/>
                  </a:cubicBezTo>
                  <a:cubicBezTo>
                    <a:pt x="957" y="478"/>
                    <a:pt x="971" y="476"/>
                    <a:pt x="985" y="475"/>
                  </a:cubicBezTo>
                  <a:cubicBezTo>
                    <a:pt x="1011" y="472"/>
                    <a:pt x="1038" y="469"/>
                    <a:pt x="1064" y="466"/>
                  </a:cubicBezTo>
                  <a:cubicBezTo>
                    <a:pt x="1110" y="460"/>
                    <a:pt x="1150" y="453"/>
                    <a:pt x="1186" y="444"/>
                  </a:cubicBezTo>
                  <a:cubicBezTo>
                    <a:pt x="1273" y="425"/>
                    <a:pt x="1352" y="394"/>
                    <a:pt x="1420" y="353"/>
                  </a:cubicBezTo>
                  <a:cubicBezTo>
                    <a:pt x="1487" y="313"/>
                    <a:pt x="1547" y="256"/>
                    <a:pt x="1611" y="186"/>
                  </a:cubicBezTo>
                  <a:cubicBezTo>
                    <a:pt x="1651" y="143"/>
                    <a:pt x="1695" y="82"/>
                    <a:pt x="1737" y="25"/>
                  </a:cubicBezTo>
                  <a:lnTo>
                    <a:pt x="1737" y="0"/>
                  </a:lnTo>
                  <a:cubicBezTo>
                    <a:pt x="1688" y="67"/>
                    <a:pt x="1641" y="123"/>
                    <a:pt x="1595" y="170"/>
                  </a:cubicBezTo>
                  <a:cubicBezTo>
                    <a:pt x="1533" y="235"/>
                    <a:pt x="1468" y="286"/>
                    <a:pt x="1403" y="32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9" name="Freeform 293"/>
            <p:cNvSpPr>
              <a:spLocks noChangeAspect="1"/>
            </p:cNvSpPr>
            <p:nvPr userDrawn="1"/>
          </p:nvSpPr>
          <p:spPr bwMode="gray">
            <a:xfrm>
              <a:off x="2414" y="367"/>
              <a:ext cx="571" cy="177"/>
            </a:xfrm>
            <a:custGeom>
              <a:avLst/>
              <a:gdLst>
                <a:gd name="T0" fmla="*/ 1586 w 1737"/>
                <a:gd name="T1" fmla="*/ 163 h 536"/>
                <a:gd name="T2" fmla="*/ 1586 w 1737"/>
                <a:gd name="T3" fmla="*/ 163 h 536"/>
                <a:gd name="T4" fmla="*/ 1388 w 1737"/>
                <a:gd name="T5" fmla="*/ 300 h 536"/>
                <a:gd name="T6" fmla="*/ 1162 w 1737"/>
                <a:gd name="T7" fmla="*/ 368 h 536"/>
                <a:gd name="T8" fmla="*/ 1044 w 1737"/>
                <a:gd name="T9" fmla="*/ 383 h 536"/>
                <a:gd name="T10" fmla="*/ 0 w 1737"/>
                <a:gd name="T11" fmla="*/ 469 h 536"/>
                <a:gd name="T12" fmla="*/ 0 w 1737"/>
                <a:gd name="T13" fmla="*/ 536 h 536"/>
                <a:gd name="T14" fmla="*/ 928 w 1737"/>
                <a:gd name="T15" fmla="*/ 438 h 536"/>
                <a:gd name="T16" fmla="*/ 1048 w 1737"/>
                <a:gd name="T17" fmla="*/ 425 h 536"/>
                <a:gd name="T18" fmla="*/ 1168 w 1737"/>
                <a:gd name="T19" fmla="*/ 407 h 536"/>
                <a:gd name="T20" fmla="*/ 1402 w 1737"/>
                <a:gd name="T21" fmla="*/ 330 h 536"/>
                <a:gd name="T22" fmla="*/ 1607 w 1737"/>
                <a:gd name="T23" fmla="*/ 174 h 536"/>
                <a:gd name="T24" fmla="*/ 1737 w 1737"/>
                <a:gd name="T25" fmla="*/ 23 h 536"/>
                <a:gd name="T26" fmla="*/ 1737 w 1737"/>
                <a:gd name="T27" fmla="*/ 0 h 536"/>
                <a:gd name="T28" fmla="*/ 1586 w 1737"/>
                <a:gd name="T29" fmla="*/ 16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536">
                  <a:moveTo>
                    <a:pt x="1586" y="163"/>
                  </a:moveTo>
                  <a:lnTo>
                    <a:pt x="1586" y="163"/>
                  </a:lnTo>
                  <a:cubicBezTo>
                    <a:pt x="1523" y="221"/>
                    <a:pt x="1456" y="267"/>
                    <a:pt x="1388" y="300"/>
                  </a:cubicBezTo>
                  <a:cubicBezTo>
                    <a:pt x="1322" y="332"/>
                    <a:pt x="1248" y="354"/>
                    <a:pt x="1162" y="368"/>
                  </a:cubicBezTo>
                  <a:cubicBezTo>
                    <a:pt x="1126" y="374"/>
                    <a:pt x="1088" y="379"/>
                    <a:pt x="1044" y="383"/>
                  </a:cubicBezTo>
                  <a:lnTo>
                    <a:pt x="0" y="469"/>
                  </a:lnTo>
                  <a:lnTo>
                    <a:pt x="0" y="536"/>
                  </a:lnTo>
                  <a:lnTo>
                    <a:pt x="928" y="438"/>
                  </a:lnTo>
                  <a:lnTo>
                    <a:pt x="1048" y="425"/>
                  </a:lnTo>
                  <a:cubicBezTo>
                    <a:pt x="1093" y="420"/>
                    <a:pt x="1133" y="414"/>
                    <a:pt x="1168" y="407"/>
                  </a:cubicBezTo>
                  <a:cubicBezTo>
                    <a:pt x="1258" y="391"/>
                    <a:pt x="1334" y="365"/>
                    <a:pt x="1402" y="330"/>
                  </a:cubicBezTo>
                  <a:cubicBezTo>
                    <a:pt x="1472" y="295"/>
                    <a:pt x="1542" y="237"/>
                    <a:pt x="1607" y="174"/>
                  </a:cubicBezTo>
                  <a:cubicBezTo>
                    <a:pt x="1650" y="133"/>
                    <a:pt x="1692" y="79"/>
                    <a:pt x="1737" y="23"/>
                  </a:cubicBezTo>
                  <a:lnTo>
                    <a:pt x="1737" y="0"/>
                  </a:lnTo>
                  <a:cubicBezTo>
                    <a:pt x="1685" y="64"/>
                    <a:pt x="1636" y="118"/>
                    <a:pt x="1586" y="16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0" name="Freeform 294"/>
            <p:cNvSpPr>
              <a:spLocks noChangeAspect="1"/>
            </p:cNvSpPr>
            <p:nvPr userDrawn="1"/>
          </p:nvSpPr>
          <p:spPr bwMode="gray">
            <a:xfrm>
              <a:off x="2414" y="461"/>
              <a:ext cx="571" cy="143"/>
            </a:xfrm>
            <a:custGeom>
              <a:avLst/>
              <a:gdLst>
                <a:gd name="T0" fmla="*/ 1334 w 1737"/>
                <a:gd name="T1" fmla="*/ 231 h 435"/>
                <a:gd name="T2" fmla="*/ 1334 w 1737"/>
                <a:gd name="T3" fmla="*/ 231 h 435"/>
                <a:gd name="T4" fmla="*/ 1141 w 1737"/>
                <a:gd name="T5" fmla="*/ 293 h 435"/>
                <a:gd name="T6" fmla="*/ 982 w 1737"/>
                <a:gd name="T7" fmla="*/ 304 h 435"/>
                <a:gd name="T8" fmla="*/ 907 w 1737"/>
                <a:gd name="T9" fmla="*/ 308 h 435"/>
                <a:gd name="T10" fmla="*/ 436 w 1737"/>
                <a:gd name="T11" fmla="*/ 338 h 435"/>
                <a:gd name="T12" fmla="*/ 0 w 1737"/>
                <a:gd name="T13" fmla="*/ 367 h 435"/>
                <a:gd name="T14" fmla="*/ 0 w 1737"/>
                <a:gd name="T15" fmla="*/ 435 h 435"/>
                <a:gd name="T16" fmla="*/ 440 w 1737"/>
                <a:gd name="T17" fmla="*/ 394 h 435"/>
                <a:gd name="T18" fmla="*/ 910 w 1737"/>
                <a:gd name="T19" fmla="*/ 354 h 435"/>
                <a:gd name="T20" fmla="*/ 1027 w 1737"/>
                <a:gd name="T21" fmla="*/ 345 h 435"/>
                <a:gd name="T22" fmla="*/ 1145 w 1737"/>
                <a:gd name="T23" fmla="*/ 333 h 435"/>
                <a:gd name="T24" fmla="*/ 1379 w 1737"/>
                <a:gd name="T25" fmla="*/ 278 h 435"/>
                <a:gd name="T26" fmla="*/ 1589 w 1737"/>
                <a:gd name="T27" fmla="*/ 158 h 435"/>
                <a:gd name="T28" fmla="*/ 1737 w 1737"/>
                <a:gd name="T29" fmla="*/ 24 h 435"/>
                <a:gd name="T30" fmla="*/ 1737 w 1737"/>
                <a:gd name="T31" fmla="*/ 0 h 435"/>
                <a:gd name="T32" fmla="*/ 1587 w 1737"/>
                <a:gd name="T33" fmla="*/ 126 h 435"/>
                <a:gd name="T34" fmla="*/ 1334 w 1737"/>
                <a:gd name="T35" fmla="*/ 23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435">
                  <a:moveTo>
                    <a:pt x="1334" y="231"/>
                  </a:moveTo>
                  <a:lnTo>
                    <a:pt x="1334" y="231"/>
                  </a:lnTo>
                  <a:cubicBezTo>
                    <a:pt x="1273" y="265"/>
                    <a:pt x="1228" y="284"/>
                    <a:pt x="1141" y="293"/>
                  </a:cubicBezTo>
                  <a:cubicBezTo>
                    <a:pt x="1088" y="299"/>
                    <a:pt x="1035" y="302"/>
                    <a:pt x="982" y="304"/>
                  </a:cubicBezTo>
                  <a:cubicBezTo>
                    <a:pt x="957" y="305"/>
                    <a:pt x="932" y="307"/>
                    <a:pt x="907" y="308"/>
                  </a:cubicBezTo>
                  <a:cubicBezTo>
                    <a:pt x="749" y="317"/>
                    <a:pt x="594" y="327"/>
                    <a:pt x="436" y="338"/>
                  </a:cubicBezTo>
                  <a:lnTo>
                    <a:pt x="0" y="367"/>
                  </a:lnTo>
                  <a:lnTo>
                    <a:pt x="0" y="435"/>
                  </a:lnTo>
                  <a:lnTo>
                    <a:pt x="440" y="394"/>
                  </a:lnTo>
                  <a:cubicBezTo>
                    <a:pt x="583" y="382"/>
                    <a:pt x="748" y="367"/>
                    <a:pt x="910" y="354"/>
                  </a:cubicBezTo>
                  <a:lnTo>
                    <a:pt x="1027" y="345"/>
                  </a:lnTo>
                  <a:cubicBezTo>
                    <a:pt x="1073" y="341"/>
                    <a:pt x="1111" y="337"/>
                    <a:pt x="1145" y="333"/>
                  </a:cubicBezTo>
                  <a:cubicBezTo>
                    <a:pt x="1235" y="321"/>
                    <a:pt x="1311" y="303"/>
                    <a:pt x="1379" y="278"/>
                  </a:cubicBezTo>
                  <a:cubicBezTo>
                    <a:pt x="1451" y="250"/>
                    <a:pt x="1520" y="208"/>
                    <a:pt x="1589" y="158"/>
                  </a:cubicBezTo>
                  <a:cubicBezTo>
                    <a:pt x="1651" y="114"/>
                    <a:pt x="1737" y="25"/>
                    <a:pt x="1737" y="24"/>
                  </a:cubicBezTo>
                  <a:lnTo>
                    <a:pt x="1737" y="0"/>
                  </a:lnTo>
                  <a:cubicBezTo>
                    <a:pt x="1681" y="55"/>
                    <a:pt x="1648" y="86"/>
                    <a:pt x="1587" y="126"/>
                  </a:cubicBezTo>
                  <a:cubicBezTo>
                    <a:pt x="1514" y="174"/>
                    <a:pt x="1388" y="200"/>
                    <a:pt x="1334" y="23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1" name="Freeform 295"/>
            <p:cNvSpPr>
              <a:spLocks noChangeAspect="1"/>
            </p:cNvSpPr>
            <p:nvPr userDrawn="1"/>
          </p:nvSpPr>
          <p:spPr bwMode="gray">
            <a:xfrm>
              <a:off x="2414" y="517"/>
              <a:ext cx="571" cy="117"/>
            </a:xfrm>
            <a:custGeom>
              <a:avLst/>
              <a:gdLst>
                <a:gd name="T0" fmla="*/ 1356 w 1737"/>
                <a:gd name="T1" fmla="*/ 187 h 353"/>
                <a:gd name="T2" fmla="*/ 1356 w 1737"/>
                <a:gd name="T3" fmla="*/ 187 h 353"/>
                <a:gd name="T4" fmla="*/ 1129 w 1737"/>
                <a:gd name="T5" fmla="*/ 227 h 353"/>
                <a:gd name="T6" fmla="*/ 1014 w 1737"/>
                <a:gd name="T7" fmla="*/ 234 h 353"/>
                <a:gd name="T8" fmla="*/ 897 w 1737"/>
                <a:gd name="T9" fmla="*/ 240 h 353"/>
                <a:gd name="T10" fmla="*/ 0 w 1737"/>
                <a:gd name="T11" fmla="*/ 285 h 353"/>
                <a:gd name="T12" fmla="*/ 0 w 1737"/>
                <a:gd name="T13" fmla="*/ 353 h 353"/>
                <a:gd name="T14" fmla="*/ 900 w 1737"/>
                <a:gd name="T15" fmla="*/ 285 h 353"/>
                <a:gd name="T16" fmla="*/ 1016 w 1737"/>
                <a:gd name="T17" fmla="*/ 277 h 353"/>
                <a:gd name="T18" fmla="*/ 1133 w 1737"/>
                <a:gd name="T19" fmla="*/ 267 h 353"/>
                <a:gd name="T20" fmla="*/ 1366 w 1737"/>
                <a:gd name="T21" fmla="*/ 220 h 353"/>
                <a:gd name="T22" fmla="*/ 1582 w 1737"/>
                <a:gd name="T23" fmla="*/ 118 h 353"/>
                <a:gd name="T24" fmla="*/ 1737 w 1737"/>
                <a:gd name="T25" fmla="*/ 1 h 353"/>
                <a:gd name="T26" fmla="*/ 1737 w 1737"/>
                <a:gd name="T27" fmla="*/ 0 h 353"/>
                <a:gd name="T28" fmla="*/ 1568 w 1737"/>
                <a:gd name="T29" fmla="*/ 94 h 353"/>
                <a:gd name="T30" fmla="*/ 1356 w 1737"/>
                <a:gd name="T31" fmla="*/ 18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53">
                  <a:moveTo>
                    <a:pt x="1356" y="187"/>
                  </a:moveTo>
                  <a:lnTo>
                    <a:pt x="1356" y="187"/>
                  </a:lnTo>
                  <a:cubicBezTo>
                    <a:pt x="1290" y="207"/>
                    <a:pt x="1216" y="220"/>
                    <a:pt x="1129" y="227"/>
                  </a:cubicBezTo>
                  <a:cubicBezTo>
                    <a:pt x="1094" y="230"/>
                    <a:pt x="1057" y="233"/>
                    <a:pt x="1014" y="234"/>
                  </a:cubicBezTo>
                  <a:lnTo>
                    <a:pt x="897" y="240"/>
                  </a:lnTo>
                  <a:cubicBezTo>
                    <a:pt x="607" y="253"/>
                    <a:pt x="318" y="268"/>
                    <a:pt x="0" y="285"/>
                  </a:cubicBezTo>
                  <a:lnTo>
                    <a:pt x="0" y="353"/>
                  </a:lnTo>
                  <a:cubicBezTo>
                    <a:pt x="304" y="329"/>
                    <a:pt x="602" y="306"/>
                    <a:pt x="900" y="285"/>
                  </a:cubicBezTo>
                  <a:lnTo>
                    <a:pt x="1016" y="277"/>
                  </a:lnTo>
                  <a:cubicBezTo>
                    <a:pt x="1061" y="274"/>
                    <a:pt x="1098" y="271"/>
                    <a:pt x="1133" y="267"/>
                  </a:cubicBezTo>
                  <a:cubicBezTo>
                    <a:pt x="1222" y="257"/>
                    <a:pt x="1298" y="242"/>
                    <a:pt x="1366" y="220"/>
                  </a:cubicBezTo>
                  <a:cubicBezTo>
                    <a:pt x="1440" y="196"/>
                    <a:pt x="1513" y="162"/>
                    <a:pt x="1582" y="118"/>
                  </a:cubicBezTo>
                  <a:cubicBezTo>
                    <a:pt x="1633" y="86"/>
                    <a:pt x="1684" y="47"/>
                    <a:pt x="1737" y="1"/>
                  </a:cubicBezTo>
                  <a:lnTo>
                    <a:pt x="1737" y="0"/>
                  </a:lnTo>
                  <a:cubicBezTo>
                    <a:pt x="1679" y="49"/>
                    <a:pt x="1623" y="60"/>
                    <a:pt x="1568" y="94"/>
                  </a:cubicBezTo>
                  <a:cubicBezTo>
                    <a:pt x="1500" y="135"/>
                    <a:pt x="1429" y="166"/>
                    <a:pt x="1356" y="18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2" name="Freeform 296"/>
            <p:cNvSpPr>
              <a:spLocks noChangeAspect="1"/>
            </p:cNvSpPr>
            <p:nvPr userDrawn="1"/>
          </p:nvSpPr>
          <p:spPr bwMode="gray">
            <a:xfrm>
              <a:off x="2414" y="555"/>
              <a:ext cx="571" cy="109"/>
            </a:xfrm>
            <a:custGeom>
              <a:avLst/>
              <a:gdLst>
                <a:gd name="T0" fmla="*/ 1345 w 1737"/>
                <a:gd name="T1" fmla="*/ 186 h 331"/>
                <a:gd name="T2" fmla="*/ 1345 w 1737"/>
                <a:gd name="T3" fmla="*/ 186 h 331"/>
                <a:gd name="T4" fmla="*/ 1119 w 1737"/>
                <a:gd name="T5" fmla="*/ 217 h 331"/>
                <a:gd name="T6" fmla="*/ 1004 w 1737"/>
                <a:gd name="T7" fmla="*/ 222 h 331"/>
                <a:gd name="T8" fmla="*/ 888 w 1737"/>
                <a:gd name="T9" fmla="*/ 227 h 331"/>
                <a:gd name="T10" fmla="*/ 0 w 1737"/>
                <a:gd name="T11" fmla="*/ 263 h 331"/>
                <a:gd name="T12" fmla="*/ 0 w 1737"/>
                <a:gd name="T13" fmla="*/ 331 h 331"/>
                <a:gd name="T14" fmla="*/ 891 w 1737"/>
                <a:gd name="T15" fmla="*/ 272 h 331"/>
                <a:gd name="T16" fmla="*/ 1006 w 1737"/>
                <a:gd name="T17" fmla="*/ 265 h 331"/>
                <a:gd name="T18" fmla="*/ 1122 w 1737"/>
                <a:gd name="T19" fmla="*/ 257 h 331"/>
                <a:gd name="T20" fmla="*/ 1353 w 1737"/>
                <a:gd name="T21" fmla="*/ 219 h 331"/>
                <a:gd name="T22" fmla="*/ 1573 w 1737"/>
                <a:gd name="T23" fmla="*/ 133 h 331"/>
                <a:gd name="T24" fmla="*/ 1737 w 1737"/>
                <a:gd name="T25" fmla="*/ 29 h 331"/>
                <a:gd name="T26" fmla="*/ 1737 w 1737"/>
                <a:gd name="T27" fmla="*/ 0 h 331"/>
                <a:gd name="T28" fmla="*/ 1561 w 1737"/>
                <a:gd name="T29" fmla="*/ 108 h 331"/>
                <a:gd name="T30" fmla="*/ 1345 w 1737"/>
                <a:gd name="T31" fmla="*/ 18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31">
                  <a:moveTo>
                    <a:pt x="1345" y="186"/>
                  </a:moveTo>
                  <a:lnTo>
                    <a:pt x="1345" y="186"/>
                  </a:lnTo>
                  <a:cubicBezTo>
                    <a:pt x="1279" y="201"/>
                    <a:pt x="1207" y="211"/>
                    <a:pt x="1119" y="217"/>
                  </a:cubicBezTo>
                  <a:cubicBezTo>
                    <a:pt x="1085" y="219"/>
                    <a:pt x="1049" y="221"/>
                    <a:pt x="1004" y="222"/>
                  </a:cubicBezTo>
                  <a:lnTo>
                    <a:pt x="888" y="227"/>
                  </a:lnTo>
                  <a:cubicBezTo>
                    <a:pt x="597" y="238"/>
                    <a:pt x="301" y="250"/>
                    <a:pt x="0" y="263"/>
                  </a:cubicBezTo>
                  <a:lnTo>
                    <a:pt x="0" y="331"/>
                  </a:lnTo>
                  <a:cubicBezTo>
                    <a:pt x="300" y="310"/>
                    <a:pt x="594" y="290"/>
                    <a:pt x="891" y="272"/>
                  </a:cubicBezTo>
                  <a:lnTo>
                    <a:pt x="1006" y="265"/>
                  </a:lnTo>
                  <a:cubicBezTo>
                    <a:pt x="1051" y="262"/>
                    <a:pt x="1088" y="260"/>
                    <a:pt x="1122" y="257"/>
                  </a:cubicBezTo>
                  <a:cubicBezTo>
                    <a:pt x="1212" y="248"/>
                    <a:pt x="1285" y="236"/>
                    <a:pt x="1353" y="219"/>
                  </a:cubicBezTo>
                  <a:cubicBezTo>
                    <a:pt x="1429" y="199"/>
                    <a:pt x="1503" y="170"/>
                    <a:pt x="1573" y="133"/>
                  </a:cubicBezTo>
                  <a:cubicBezTo>
                    <a:pt x="1627" y="105"/>
                    <a:pt x="1681" y="70"/>
                    <a:pt x="1737" y="29"/>
                  </a:cubicBezTo>
                  <a:lnTo>
                    <a:pt x="1737" y="0"/>
                  </a:lnTo>
                  <a:cubicBezTo>
                    <a:pt x="1676" y="44"/>
                    <a:pt x="1619" y="79"/>
                    <a:pt x="1561" y="108"/>
                  </a:cubicBezTo>
                  <a:cubicBezTo>
                    <a:pt x="1492" y="142"/>
                    <a:pt x="1420" y="168"/>
                    <a:pt x="1345" y="186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3" name="Freeform 297"/>
            <p:cNvSpPr>
              <a:spLocks noChangeAspect="1"/>
            </p:cNvSpPr>
            <p:nvPr userDrawn="1"/>
          </p:nvSpPr>
          <p:spPr bwMode="gray">
            <a:xfrm>
              <a:off x="2414" y="603"/>
              <a:ext cx="571" cy="90"/>
            </a:xfrm>
            <a:custGeom>
              <a:avLst/>
              <a:gdLst>
                <a:gd name="T0" fmla="*/ 1336 w 1737"/>
                <a:gd name="T1" fmla="*/ 152 h 275"/>
                <a:gd name="T2" fmla="*/ 1336 w 1737"/>
                <a:gd name="T3" fmla="*/ 152 h 275"/>
                <a:gd name="T4" fmla="*/ 1110 w 1737"/>
                <a:gd name="T5" fmla="*/ 176 h 275"/>
                <a:gd name="T6" fmla="*/ 996 w 1737"/>
                <a:gd name="T7" fmla="*/ 180 h 275"/>
                <a:gd name="T8" fmla="*/ 0 w 1737"/>
                <a:gd name="T9" fmla="*/ 207 h 275"/>
                <a:gd name="T10" fmla="*/ 0 w 1737"/>
                <a:gd name="T11" fmla="*/ 275 h 275"/>
                <a:gd name="T12" fmla="*/ 883 w 1737"/>
                <a:gd name="T13" fmla="*/ 228 h 275"/>
                <a:gd name="T14" fmla="*/ 997 w 1737"/>
                <a:gd name="T15" fmla="*/ 223 h 275"/>
                <a:gd name="T16" fmla="*/ 1112 w 1737"/>
                <a:gd name="T17" fmla="*/ 216 h 275"/>
                <a:gd name="T18" fmla="*/ 1342 w 1737"/>
                <a:gd name="T19" fmla="*/ 185 h 275"/>
                <a:gd name="T20" fmla="*/ 1564 w 1737"/>
                <a:gd name="T21" fmla="*/ 116 h 275"/>
                <a:gd name="T22" fmla="*/ 1737 w 1737"/>
                <a:gd name="T23" fmla="*/ 27 h 275"/>
                <a:gd name="T24" fmla="*/ 1737 w 1737"/>
                <a:gd name="T25" fmla="*/ 0 h 275"/>
                <a:gd name="T26" fmla="*/ 1554 w 1737"/>
                <a:gd name="T27" fmla="*/ 89 h 275"/>
                <a:gd name="T28" fmla="*/ 1336 w 1737"/>
                <a:gd name="T29" fmla="*/ 15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275">
                  <a:moveTo>
                    <a:pt x="1336" y="152"/>
                  </a:moveTo>
                  <a:lnTo>
                    <a:pt x="1336" y="152"/>
                  </a:lnTo>
                  <a:cubicBezTo>
                    <a:pt x="1269" y="164"/>
                    <a:pt x="1197" y="172"/>
                    <a:pt x="1110" y="176"/>
                  </a:cubicBezTo>
                  <a:cubicBezTo>
                    <a:pt x="1077" y="178"/>
                    <a:pt x="1042" y="179"/>
                    <a:pt x="996" y="180"/>
                  </a:cubicBezTo>
                  <a:lnTo>
                    <a:pt x="0" y="207"/>
                  </a:lnTo>
                  <a:lnTo>
                    <a:pt x="0" y="275"/>
                  </a:lnTo>
                  <a:lnTo>
                    <a:pt x="883" y="228"/>
                  </a:lnTo>
                  <a:lnTo>
                    <a:pt x="997" y="223"/>
                  </a:lnTo>
                  <a:cubicBezTo>
                    <a:pt x="1042" y="221"/>
                    <a:pt x="1079" y="218"/>
                    <a:pt x="1112" y="216"/>
                  </a:cubicBezTo>
                  <a:cubicBezTo>
                    <a:pt x="1201" y="209"/>
                    <a:pt x="1274" y="199"/>
                    <a:pt x="1342" y="185"/>
                  </a:cubicBezTo>
                  <a:cubicBezTo>
                    <a:pt x="1419" y="169"/>
                    <a:pt x="1494" y="146"/>
                    <a:pt x="1564" y="116"/>
                  </a:cubicBezTo>
                  <a:cubicBezTo>
                    <a:pt x="1621" y="92"/>
                    <a:pt x="1678" y="62"/>
                    <a:pt x="1737" y="27"/>
                  </a:cubicBezTo>
                  <a:lnTo>
                    <a:pt x="1737" y="0"/>
                  </a:lnTo>
                  <a:cubicBezTo>
                    <a:pt x="1673" y="36"/>
                    <a:pt x="1613" y="66"/>
                    <a:pt x="1554" y="89"/>
                  </a:cubicBezTo>
                  <a:cubicBezTo>
                    <a:pt x="1484" y="117"/>
                    <a:pt x="1411" y="138"/>
                    <a:pt x="1336" y="15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4" name="Freeform 298"/>
            <p:cNvSpPr>
              <a:spLocks noChangeAspect="1"/>
            </p:cNvSpPr>
            <p:nvPr userDrawn="1"/>
          </p:nvSpPr>
          <p:spPr bwMode="gray">
            <a:xfrm>
              <a:off x="2414" y="649"/>
              <a:ext cx="571" cy="75"/>
            </a:xfrm>
            <a:custGeom>
              <a:avLst/>
              <a:gdLst>
                <a:gd name="T0" fmla="*/ 1328 w 1737"/>
                <a:gd name="T1" fmla="*/ 121 h 226"/>
                <a:gd name="T2" fmla="*/ 1328 w 1737"/>
                <a:gd name="T3" fmla="*/ 121 h 226"/>
                <a:gd name="T4" fmla="*/ 958 w 1737"/>
                <a:gd name="T5" fmla="*/ 141 h 226"/>
                <a:gd name="T6" fmla="*/ 874 w 1737"/>
                <a:gd name="T7" fmla="*/ 143 h 226"/>
                <a:gd name="T8" fmla="*/ 0 w 1737"/>
                <a:gd name="T9" fmla="*/ 158 h 226"/>
                <a:gd name="T10" fmla="*/ 0 w 1737"/>
                <a:gd name="T11" fmla="*/ 226 h 226"/>
                <a:gd name="T12" fmla="*/ 876 w 1737"/>
                <a:gd name="T13" fmla="*/ 188 h 226"/>
                <a:gd name="T14" fmla="*/ 959 w 1737"/>
                <a:gd name="T15" fmla="*/ 185 h 226"/>
                <a:gd name="T16" fmla="*/ 1332 w 1737"/>
                <a:gd name="T17" fmla="*/ 155 h 226"/>
                <a:gd name="T18" fmla="*/ 1557 w 1737"/>
                <a:gd name="T19" fmla="*/ 101 h 226"/>
                <a:gd name="T20" fmla="*/ 1737 w 1737"/>
                <a:gd name="T21" fmla="*/ 26 h 226"/>
                <a:gd name="T22" fmla="*/ 1737 w 1737"/>
                <a:gd name="T23" fmla="*/ 0 h 226"/>
                <a:gd name="T24" fmla="*/ 1548 w 1737"/>
                <a:gd name="T25" fmla="*/ 74 h 226"/>
                <a:gd name="T26" fmla="*/ 1328 w 1737"/>
                <a:gd name="T27" fmla="*/ 1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226">
                  <a:moveTo>
                    <a:pt x="1328" y="121"/>
                  </a:moveTo>
                  <a:lnTo>
                    <a:pt x="1328" y="121"/>
                  </a:lnTo>
                  <a:cubicBezTo>
                    <a:pt x="1205" y="138"/>
                    <a:pt x="1080" y="139"/>
                    <a:pt x="958" y="141"/>
                  </a:cubicBezTo>
                  <a:cubicBezTo>
                    <a:pt x="930" y="142"/>
                    <a:pt x="902" y="142"/>
                    <a:pt x="874" y="143"/>
                  </a:cubicBezTo>
                  <a:lnTo>
                    <a:pt x="0" y="158"/>
                  </a:lnTo>
                  <a:lnTo>
                    <a:pt x="0" y="226"/>
                  </a:lnTo>
                  <a:lnTo>
                    <a:pt x="876" y="188"/>
                  </a:lnTo>
                  <a:cubicBezTo>
                    <a:pt x="904" y="187"/>
                    <a:pt x="931" y="186"/>
                    <a:pt x="959" y="185"/>
                  </a:cubicBezTo>
                  <a:cubicBezTo>
                    <a:pt x="1082" y="180"/>
                    <a:pt x="1209" y="175"/>
                    <a:pt x="1332" y="155"/>
                  </a:cubicBezTo>
                  <a:cubicBezTo>
                    <a:pt x="1411" y="143"/>
                    <a:pt x="1486" y="124"/>
                    <a:pt x="1557" y="101"/>
                  </a:cubicBezTo>
                  <a:cubicBezTo>
                    <a:pt x="1615" y="81"/>
                    <a:pt x="1676" y="56"/>
                    <a:pt x="1737" y="26"/>
                  </a:cubicBezTo>
                  <a:lnTo>
                    <a:pt x="1737" y="0"/>
                  </a:lnTo>
                  <a:cubicBezTo>
                    <a:pt x="1672" y="30"/>
                    <a:pt x="1609" y="55"/>
                    <a:pt x="1548" y="74"/>
                  </a:cubicBezTo>
                  <a:cubicBezTo>
                    <a:pt x="1479" y="95"/>
                    <a:pt x="1405" y="111"/>
                    <a:pt x="1328" y="12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5" name="Freeform 299"/>
            <p:cNvSpPr>
              <a:spLocks noChangeAspect="1"/>
            </p:cNvSpPr>
            <p:nvPr userDrawn="1"/>
          </p:nvSpPr>
          <p:spPr bwMode="gray">
            <a:xfrm>
              <a:off x="2414" y="696"/>
              <a:ext cx="571" cy="57"/>
            </a:xfrm>
            <a:custGeom>
              <a:avLst/>
              <a:gdLst>
                <a:gd name="T0" fmla="*/ 1321 w 1737"/>
                <a:gd name="T1" fmla="*/ 89 h 173"/>
                <a:gd name="T2" fmla="*/ 1321 w 1737"/>
                <a:gd name="T3" fmla="*/ 89 h 173"/>
                <a:gd name="T4" fmla="*/ 976 w 1737"/>
                <a:gd name="T5" fmla="*/ 99 h 173"/>
                <a:gd name="T6" fmla="*/ 870 w 1737"/>
                <a:gd name="T7" fmla="*/ 99 h 173"/>
                <a:gd name="T8" fmla="*/ 0 w 1737"/>
                <a:gd name="T9" fmla="*/ 105 h 173"/>
                <a:gd name="T10" fmla="*/ 0 w 1737"/>
                <a:gd name="T11" fmla="*/ 173 h 173"/>
                <a:gd name="T12" fmla="*/ 871 w 1737"/>
                <a:gd name="T13" fmla="*/ 145 h 173"/>
                <a:gd name="T14" fmla="*/ 976 w 1737"/>
                <a:gd name="T15" fmla="*/ 142 h 173"/>
                <a:gd name="T16" fmla="*/ 1324 w 1737"/>
                <a:gd name="T17" fmla="*/ 123 h 173"/>
                <a:gd name="T18" fmla="*/ 1549 w 1737"/>
                <a:gd name="T19" fmla="*/ 84 h 173"/>
                <a:gd name="T20" fmla="*/ 1737 w 1737"/>
                <a:gd name="T21" fmla="*/ 25 h 173"/>
                <a:gd name="T22" fmla="*/ 1737 w 1737"/>
                <a:gd name="T23" fmla="*/ 0 h 173"/>
                <a:gd name="T24" fmla="*/ 1543 w 1737"/>
                <a:gd name="T25" fmla="*/ 57 h 173"/>
                <a:gd name="T26" fmla="*/ 1321 w 1737"/>
                <a:gd name="T27" fmla="*/ 8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173">
                  <a:moveTo>
                    <a:pt x="1321" y="89"/>
                  </a:moveTo>
                  <a:lnTo>
                    <a:pt x="1321" y="89"/>
                  </a:lnTo>
                  <a:cubicBezTo>
                    <a:pt x="1206" y="99"/>
                    <a:pt x="1089" y="99"/>
                    <a:pt x="976" y="99"/>
                  </a:cubicBezTo>
                  <a:cubicBezTo>
                    <a:pt x="940" y="99"/>
                    <a:pt x="905" y="99"/>
                    <a:pt x="870" y="99"/>
                  </a:cubicBezTo>
                  <a:cubicBezTo>
                    <a:pt x="580" y="100"/>
                    <a:pt x="293" y="103"/>
                    <a:pt x="0" y="105"/>
                  </a:cubicBezTo>
                  <a:lnTo>
                    <a:pt x="0" y="173"/>
                  </a:lnTo>
                  <a:cubicBezTo>
                    <a:pt x="279" y="163"/>
                    <a:pt x="575" y="153"/>
                    <a:pt x="871" y="145"/>
                  </a:cubicBezTo>
                  <a:cubicBezTo>
                    <a:pt x="906" y="143"/>
                    <a:pt x="941" y="143"/>
                    <a:pt x="976" y="142"/>
                  </a:cubicBezTo>
                  <a:cubicBezTo>
                    <a:pt x="1090" y="139"/>
                    <a:pt x="1208" y="136"/>
                    <a:pt x="1324" y="123"/>
                  </a:cubicBezTo>
                  <a:cubicBezTo>
                    <a:pt x="1405" y="115"/>
                    <a:pt x="1478" y="102"/>
                    <a:pt x="1549" y="84"/>
                  </a:cubicBezTo>
                  <a:cubicBezTo>
                    <a:pt x="1610" y="69"/>
                    <a:pt x="1673" y="49"/>
                    <a:pt x="1737" y="25"/>
                  </a:cubicBezTo>
                  <a:lnTo>
                    <a:pt x="1737" y="0"/>
                  </a:lnTo>
                  <a:cubicBezTo>
                    <a:pt x="1671" y="24"/>
                    <a:pt x="1606" y="43"/>
                    <a:pt x="1543" y="57"/>
                  </a:cubicBezTo>
                  <a:cubicBezTo>
                    <a:pt x="1473" y="72"/>
                    <a:pt x="1400" y="83"/>
                    <a:pt x="1321" y="89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6" name="Freeform 300"/>
            <p:cNvSpPr>
              <a:spLocks noChangeAspect="1"/>
            </p:cNvSpPr>
            <p:nvPr userDrawn="1"/>
          </p:nvSpPr>
          <p:spPr bwMode="gray">
            <a:xfrm>
              <a:off x="2414" y="744"/>
              <a:ext cx="571" cy="40"/>
            </a:xfrm>
            <a:custGeom>
              <a:avLst/>
              <a:gdLst>
                <a:gd name="T0" fmla="*/ 1316 w 1737"/>
                <a:gd name="T1" fmla="*/ 55 h 121"/>
                <a:gd name="T2" fmla="*/ 1316 w 1737"/>
                <a:gd name="T3" fmla="*/ 55 h 121"/>
                <a:gd name="T4" fmla="*/ 1158 w 1737"/>
                <a:gd name="T5" fmla="*/ 58 h 121"/>
                <a:gd name="T6" fmla="*/ 1092 w 1737"/>
                <a:gd name="T7" fmla="*/ 58 h 121"/>
                <a:gd name="T8" fmla="*/ 866 w 1737"/>
                <a:gd name="T9" fmla="*/ 55 h 121"/>
                <a:gd name="T10" fmla="*/ 416 w 1737"/>
                <a:gd name="T11" fmla="*/ 53 h 121"/>
                <a:gd name="T12" fmla="*/ 0 w 1737"/>
                <a:gd name="T13" fmla="*/ 54 h 121"/>
                <a:gd name="T14" fmla="*/ 0 w 1737"/>
                <a:gd name="T15" fmla="*/ 121 h 121"/>
                <a:gd name="T16" fmla="*/ 417 w 1737"/>
                <a:gd name="T17" fmla="*/ 110 h 121"/>
                <a:gd name="T18" fmla="*/ 867 w 1737"/>
                <a:gd name="T19" fmla="*/ 100 h 121"/>
                <a:gd name="T20" fmla="*/ 1092 w 1737"/>
                <a:gd name="T21" fmla="*/ 97 h 121"/>
                <a:gd name="T22" fmla="*/ 1318 w 1737"/>
                <a:gd name="T23" fmla="*/ 89 h 121"/>
                <a:gd name="T24" fmla="*/ 1543 w 1737"/>
                <a:gd name="T25" fmla="*/ 64 h 121"/>
                <a:gd name="T26" fmla="*/ 1737 w 1737"/>
                <a:gd name="T27" fmla="*/ 24 h 121"/>
                <a:gd name="T28" fmla="*/ 1737 w 1737"/>
                <a:gd name="T29" fmla="*/ 0 h 121"/>
                <a:gd name="T30" fmla="*/ 1539 w 1737"/>
                <a:gd name="T31" fmla="*/ 36 h 121"/>
                <a:gd name="T32" fmla="*/ 1316 w 1737"/>
                <a:gd name="T33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7" h="121">
                  <a:moveTo>
                    <a:pt x="1316" y="55"/>
                  </a:moveTo>
                  <a:lnTo>
                    <a:pt x="1316" y="55"/>
                  </a:lnTo>
                  <a:cubicBezTo>
                    <a:pt x="1269" y="57"/>
                    <a:pt x="1217" y="58"/>
                    <a:pt x="1158" y="58"/>
                  </a:cubicBezTo>
                  <a:cubicBezTo>
                    <a:pt x="1136" y="58"/>
                    <a:pt x="1114" y="58"/>
                    <a:pt x="1092" y="58"/>
                  </a:cubicBezTo>
                  <a:lnTo>
                    <a:pt x="866" y="55"/>
                  </a:lnTo>
                  <a:cubicBezTo>
                    <a:pt x="713" y="54"/>
                    <a:pt x="559" y="53"/>
                    <a:pt x="416" y="53"/>
                  </a:cubicBezTo>
                  <a:lnTo>
                    <a:pt x="0" y="54"/>
                  </a:lnTo>
                  <a:lnTo>
                    <a:pt x="0" y="121"/>
                  </a:lnTo>
                  <a:lnTo>
                    <a:pt x="417" y="110"/>
                  </a:lnTo>
                  <a:cubicBezTo>
                    <a:pt x="560" y="107"/>
                    <a:pt x="714" y="103"/>
                    <a:pt x="867" y="100"/>
                  </a:cubicBezTo>
                  <a:lnTo>
                    <a:pt x="1092" y="97"/>
                  </a:lnTo>
                  <a:cubicBezTo>
                    <a:pt x="1154" y="96"/>
                    <a:pt x="1236" y="94"/>
                    <a:pt x="1318" y="89"/>
                  </a:cubicBezTo>
                  <a:cubicBezTo>
                    <a:pt x="1399" y="84"/>
                    <a:pt x="1473" y="76"/>
                    <a:pt x="1543" y="64"/>
                  </a:cubicBezTo>
                  <a:cubicBezTo>
                    <a:pt x="1607" y="54"/>
                    <a:pt x="1672" y="41"/>
                    <a:pt x="1737" y="24"/>
                  </a:cubicBezTo>
                  <a:lnTo>
                    <a:pt x="1737" y="0"/>
                  </a:lnTo>
                  <a:cubicBezTo>
                    <a:pt x="1670" y="16"/>
                    <a:pt x="1604" y="28"/>
                    <a:pt x="1539" y="36"/>
                  </a:cubicBezTo>
                  <a:cubicBezTo>
                    <a:pt x="1469" y="46"/>
                    <a:pt x="1396" y="52"/>
                    <a:pt x="1316" y="5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7" name="Freeform 301"/>
            <p:cNvSpPr>
              <a:spLocks noChangeAspect="1"/>
            </p:cNvSpPr>
            <p:nvPr userDrawn="1"/>
          </p:nvSpPr>
          <p:spPr bwMode="gray">
            <a:xfrm>
              <a:off x="2414" y="790"/>
              <a:ext cx="571" cy="23"/>
            </a:xfrm>
            <a:custGeom>
              <a:avLst/>
              <a:gdLst>
                <a:gd name="T0" fmla="*/ 1089 w 1737"/>
                <a:gd name="T1" fmla="*/ 22 h 72"/>
                <a:gd name="T2" fmla="*/ 1089 w 1737"/>
                <a:gd name="T3" fmla="*/ 22 h 72"/>
                <a:gd name="T4" fmla="*/ 865 w 1737"/>
                <a:gd name="T5" fmla="*/ 20 h 72"/>
                <a:gd name="T6" fmla="*/ 0 w 1737"/>
                <a:gd name="T7" fmla="*/ 5 h 72"/>
                <a:gd name="T8" fmla="*/ 0 w 1737"/>
                <a:gd name="T9" fmla="*/ 72 h 72"/>
                <a:gd name="T10" fmla="*/ 865 w 1737"/>
                <a:gd name="T11" fmla="*/ 65 h 72"/>
                <a:gd name="T12" fmla="*/ 1090 w 1737"/>
                <a:gd name="T13" fmla="*/ 62 h 72"/>
                <a:gd name="T14" fmla="*/ 1315 w 1737"/>
                <a:gd name="T15" fmla="*/ 57 h 72"/>
                <a:gd name="T16" fmla="*/ 1737 w 1737"/>
                <a:gd name="T17" fmla="*/ 24 h 72"/>
                <a:gd name="T18" fmla="*/ 1737 w 1737"/>
                <a:gd name="T19" fmla="*/ 0 h 72"/>
                <a:gd name="T20" fmla="*/ 1314 w 1737"/>
                <a:gd name="T21" fmla="*/ 23 h 72"/>
                <a:gd name="T22" fmla="*/ 1089 w 1737"/>
                <a:gd name="T23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7" h="72">
                  <a:moveTo>
                    <a:pt x="1089" y="22"/>
                  </a:moveTo>
                  <a:lnTo>
                    <a:pt x="1089" y="22"/>
                  </a:lnTo>
                  <a:lnTo>
                    <a:pt x="865" y="20"/>
                  </a:lnTo>
                  <a:cubicBezTo>
                    <a:pt x="578" y="16"/>
                    <a:pt x="292" y="10"/>
                    <a:pt x="0" y="5"/>
                  </a:cubicBezTo>
                  <a:lnTo>
                    <a:pt x="0" y="72"/>
                  </a:lnTo>
                  <a:cubicBezTo>
                    <a:pt x="278" y="70"/>
                    <a:pt x="574" y="68"/>
                    <a:pt x="865" y="65"/>
                  </a:cubicBezTo>
                  <a:lnTo>
                    <a:pt x="1090" y="62"/>
                  </a:lnTo>
                  <a:cubicBezTo>
                    <a:pt x="1165" y="60"/>
                    <a:pt x="1240" y="59"/>
                    <a:pt x="1315" y="57"/>
                  </a:cubicBezTo>
                  <a:cubicBezTo>
                    <a:pt x="1469" y="52"/>
                    <a:pt x="1607" y="41"/>
                    <a:pt x="1737" y="24"/>
                  </a:cubicBezTo>
                  <a:lnTo>
                    <a:pt x="1737" y="0"/>
                  </a:lnTo>
                  <a:cubicBezTo>
                    <a:pt x="1607" y="14"/>
                    <a:pt x="1468" y="22"/>
                    <a:pt x="1314" y="23"/>
                  </a:cubicBezTo>
                  <a:cubicBezTo>
                    <a:pt x="1239" y="23"/>
                    <a:pt x="1164" y="23"/>
                    <a:pt x="1089" y="2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8" name="Freeform 302"/>
            <p:cNvSpPr>
              <a:spLocks noChangeAspect="1"/>
            </p:cNvSpPr>
            <p:nvPr userDrawn="1"/>
          </p:nvSpPr>
          <p:spPr bwMode="gray">
            <a:xfrm>
              <a:off x="2414" y="822"/>
              <a:ext cx="571" cy="22"/>
            </a:xfrm>
            <a:custGeom>
              <a:avLst/>
              <a:gdLst>
                <a:gd name="T0" fmla="*/ 1737 w 1737"/>
                <a:gd name="T1" fmla="*/ 44 h 68"/>
                <a:gd name="T2" fmla="*/ 1737 w 1737"/>
                <a:gd name="T3" fmla="*/ 44 h 68"/>
                <a:gd name="T4" fmla="*/ 0 w 1737"/>
                <a:gd name="T5" fmla="*/ 0 h 68"/>
                <a:gd name="T6" fmla="*/ 0 w 1737"/>
                <a:gd name="T7" fmla="*/ 68 h 68"/>
                <a:gd name="T8" fmla="*/ 1737 w 1737"/>
                <a:gd name="T9" fmla="*/ 68 h 68"/>
                <a:gd name="T10" fmla="*/ 1737 w 1737"/>
                <a:gd name="T11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7" h="68">
                  <a:moveTo>
                    <a:pt x="1737" y="44"/>
                  </a:moveTo>
                  <a:lnTo>
                    <a:pt x="1737" y="4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737" y="68"/>
                  </a:lnTo>
                  <a:lnTo>
                    <a:pt x="1737" y="44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9" name="Freeform 303"/>
            <p:cNvSpPr>
              <a:spLocks noChangeAspect="1"/>
            </p:cNvSpPr>
            <p:nvPr userDrawn="1"/>
          </p:nvSpPr>
          <p:spPr bwMode="gray">
            <a:xfrm>
              <a:off x="2414" y="414"/>
              <a:ext cx="571" cy="160"/>
            </a:xfrm>
            <a:custGeom>
              <a:avLst/>
              <a:gdLst>
                <a:gd name="T0" fmla="*/ 1580 w 1737"/>
                <a:gd name="T1" fmla="*/ 148 h 484"/>
                <a:gd name="T2" fmla="*/ 1580 w 1737"/>
                <a:gd name="T3" fmla="*/ 148 h 484"/>
                <a:gd name="T4" fmla="*/ 1383 w 1737"/>
                <a:gd name="T5" fmla="*/ 271 h 484"/>
                <a:gd name="T6" fmla="*/ 1150 w 1737"/>
                <a:gd name="T7" fmla="*/ 322 h 484"/>
                <a:gd name="T8" fmla="*/ 981 w 1737"/>
                <a:gd name="T9" fmla="*/ 345 h 484"/>
                <a:gd name="T10" fmla="*/ 913 w 1737"/>
                <a:gd name="T11" fmla="*/ 350 h 484"/>
                <a:gd name="T12" fmla="*/ 0 w 1737"/>
                <a:gd name="T13" fmla="*/ 416 h 484"/>
                <a:gd name="T14" fmla="*/ 0 w 1737"/>
                <a:gd name="T15" fmla="*/ 484 h 484"/>
                <a:gd name="T16" fmla="*/ 917 w 1737"/>
                <a:gd name="T17" fmla="*/ 395 h 484"/>
                <a:gd name="T18" fmla="*/ 1036 w 1737"/>
                <a:gd name="T19" fmla="*/ 384 h 484"/>
                <a:gd name="T20" fmla="*/ 1155 w 1737"/>
                <a:gd name="T21" fmla="*/ 369 h 484"/>
                <a:gd name="T22" fmla="*/ 1389 w 1737"/>
                <a:gd name="T23" fmla="*/ 302 h 484"/>
                <a:gd name="T24" fmla="*/ 1600 w 1737"/>
                <a:gd name="T25" fmla="*/ 163 h 484"/>
                <a:gd name="T26" fmla="*/ 1737 w 1737"/>
                <a:gd name="T27" fmla="*/ 24 h 484"/>
                <a:gd name="T28" fmla="*/ 1737 w 1737"/>
                <a:gd name="T29" fmla="*/ 0 h 484"/>
                <a:gd name="T30" fmla="*/ 1580 w 1737"/>
                <a:gd name="T31" fmla="*/ 148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484">
                  <a:moveTo>
                    <a:pt x="1580" y="148"/>
                  </a:moveTo>
                  <a:lnTo>
                    <a:pt x="1580" y="148"/>
                  </a:lnTo>
                  <a:cubicBezTo>
                    <a:pt x="1514" y="201"/>
                    <a:pt x="1463" y="239"/>
                    <a:pt x="1383" y="271"/>
                  </a:cubicBezTo>
                  <a:cubicBezTo>
                    <a:pt x="1312" y="299"/>
                    <a:pt x="1237" y="310"/>
                    <a:pt x="1150" y="322"/>
                  </a:cubicBezTo>
                  <a:cubicBezTo>
                    <a:pt x="1095" y="330"/>
                    <a:pt x="1037" y="341"/>
                    <a:pt x="981" y="345"/>
                  </a:cubicBezTo>
                  <a:cubicBezTo>
                    <a:pt x="959" y="347"/>
                    <a:pt x="936" y="348"/>
                    <a:pt x="913" y="350"/>
                  </a:cubicBezTo>
                  <a:lnTo>
                    <a:pt x="0" y="416"/>
                  </a:lnTo>
                  <a:lnTo>
                    <a:pt x="0" y="484"/>
                  </a:lnTo>
                  <a:lnTo>
                    <a:pt x="917" y="395"/>
                  </a:lnTo>
                  <a:lnTo>
                    <a:pt x="1036" y="384"/>
                  </a:lnTo>
                  <a:cubicBezTo>
                    <a:pt x="1080" y="380"/>
                    <a:pt x="1119" y="375"/>
                    <a:pt x="1155" y="369"/>
                  </a:cubicBezTo>
                  <a:cubicBezTo>
                    <a:pt x="1244" y="355"/>
                    <a:pt x="1321" y="333"/>
                    <a:pt x="1389" y="302"/>
                  </a:cubicBezTo>
                  <a:cubicBezTo>
                    <a:pt x="1461" y="271"/>
                    <a:pt x="1533" y="220"/>
                    <a:pt x="1600" y="163"/>
                  </a:cubicBezTo>
                  <a:cubicBezTo>
                    <a:pt x="1645" y="125"/>
                    <a:pt x="1689" y="77"/>
                    <a:pt x="1737" y="24"/>
                  </a:cubicBezTo>
                  <a:lnTo>
                    <a:pt x="1737" y="0"/>
                  </a:lnTo>
                  <a:cubicBezTo>
                    <a:pt x="1679" y="60"/>
                    <a:pt x="1631" y="107"/>
                    <a:pt x="1580" y="148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0" name="Freeform 304"/>
            <p:cNvSpPr>
              <a:spLocks noChangeAspect="1"/>
            </p:cNvSpPr>
            <p:nvPr userDrawn="1"/>
          </p:nvSpPr>
          <p:spPr bwMode="gray">
            <a:xfrm>
              <a:off x="2651" y="834"/>
              <a:ext cx="500" cy="223"/>
            </a:xfrm>
            <a:custGeom>
              <a:avLst/>
              <a:gdLst>
                <a:gd name="T0" fmla="*/ 0 w 1521"/>
                <a:gd name="T1" fmla="*/ 677 h 677"/>
                <a:gd name="T2" fmla="*/ 0 w 1521"/>
                <a:gd name="T3" fmla="*/ 677 h 677"/>
                <a:gd name="T4" fmla="*/ 1521 w 1521"/>
                <a:gd name="T5" fmla="*/ 677 h 677"/>
                <a:gd name="T6" fmla="*/ 1521 w 1521"/>
                <a:gd name="T7" fmla="*/ 0 h 677"/>
                <a:gd name="T8" fmla="*/ 0 w 1521"/>
                <a:gd name="T9" fmla="*/ 0 h 677"/>
                <a:gd name="T10" fmla="*/ 0 w 1521"/>
                <a:gd name="T11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1" h="677">
                  <a:moveTo>
                    <a:pt x="0" y="677"/>
                  </a:moveTo>
                  <a:lnTo>
                    <a:pt x="0" y="677"/>
                  </a:lnTo>
                  <a:lnTo>
                    <a:pt x="1521" y="677"/>
                  </a:lnTo>
                  <a:lnTo>
                    <a:pt x="1521" y="0"/>
                  </a:lnTo>
                  <a:lnTo>
                    <a:pt x="0" y="0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1" name="Freeform 305"/>
            <p:cNvSpPr>
              <a:spLocks noChangeAspect="1"/>
            </p:cNvSpPr>
            <p:nvPr userDrawn="1"/>
          </p:nvSpPr>
          <p:spPr bwMode="gray">
            <a:xfrm>
              <a:off x="2651" y="508"/>
              <a:ext cx="501" cy="336"/>
            </a:xfrm>
            <a:custGeom>
              <a:avLst/>
              <a:gdLst>
                <a:gd name="T0" fmla="*/ 0 w 1522"/>
                <a:gd name="T1" fmla="*/ 1019 h 1019"/>
                <a:gd name="T2" fmla="*/ 0 w 1522"/>
                <a:gd name="T3" fmla="*/ 1019 h 1019"/>
                <a:gd name="T4" fmla="*/ 1522 w 1522"/>
                <a:gd name="T5" fmla="*/ 1019 h 1019"/>
                <a:gd name="T6" fmla="*/ 1522 w 1522"/>
                <a:gd name="T7" fmla="*/ 0 h 1019"/>
                <a:gd name="T8" fmla="*/ 0 w 1522"/>
                <a:gd name="T9" fmla="*/ 0 h 1019"/>
                <a:gd name="T10" fmla="*/ 0 w 1522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1019">
                  <a:moveTo>
                    <a:pt x="0" y="1019"/>
                  </a:moveTo>
                  <a:lnTo>
                    <a:pt x="0" y="1019"/>
                  </a:lnTo>
                  <a:lnTo>
                    <a:pt x="1522" y="1019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254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2" name="Freeform 306"/>
            <p:cNvSpPr>
              <a:spLocks noChangeAspect="1"/>
            </p:cNvSpPr>
            <p:nvPr userDrawn="1"/>
          </p:nvSpPr>
          <p:spPr bwMode="gray">
            <a:xfrm>
              <a:off x="2879" y="539"/>
              <a:ext cx="45" cy="45"/>
            </a:xfrm>
            <a:custGeom>
              <a:avLst/>
              <a:gdLst>
                <a:gd name="T0" fmla="*/ 84 w 137"/>
                <a:gd name="T1" fmla="*/ 51 h 137"/>
                <a:gd name="T2" fmla="*/ 84 w 137"/>
                <a:gd name="T3" fmla="*/ 51 h 137"/>
                <a:gd name="T4" fmla="*/ 137 w 137"/>
                <a:gd name="T5" fmla="*/ 51 h 137"/>
                <a:gd name="T6" fmla="*/ 94 w 137"/>
                <a:gd name="T7" fmla="*/ 84 h 137"/>
                <a:gd name="T8" fmla="*/ 111 w 137"/>
                <a:gd name="T9" fmla="*/ 137 h 137"/>
                <a:gd name="T10" fmla="*/ 68 w 137"/>
                <a:gd name="T11" fmla="*/ 105 h 137"/>
                <a:gd name="T12" fmla="*/ 26 w 137"/>
                <a:gd name="T13" fmla="*/ 137 h 137"/>
                <a:gd name="T14" fmla="*/ 43 w 137"/>
                <a:gd name="T15" fmla="*/ 84 h 137"/>
                <a:gd name="T16" fmla="*/ 0 w 137"/>
                <a:gd name="T17" fmla="*/ 51 h 137"/>
                <a:gd name="T18" fmla="*/ 52 w 137"/>
                <a:gd name="T19" fmla="*/ 51 h 137"/>
                <a:gd name="T20" fmla="*/ 68 w 137"/>
                <a:gd name="T21" fmla="*/ 0 h 137"/>
                <a:gd name="T22" fmla="*/ 84 w 137"/>
                <a:gd name="T23" fmla="*/ 5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7">
                  <a:moveTo>
                    <a:pt x="84" y="51"/>
                  </a:moveTo>
                  <a:lnTo>
                    <a:pt x="84" y="51"/>
                  </a:lnTo>
                  <a:lnTo>
                    <a:pt x="137" y="51"/>
                  </a:lnTo>
                  <a:lnTo>
                    <a:pt x="94" y="84"/>
                  </a:lnTo>
                  <a:lnTo>
                    <a:pt x="111" y="137"/>
                  </a:lnTo>
                  <a:lnTo>
                    <a:pt x="68" y="105"/>
                  </a:lnTo>
                  <a:lnTo>
                    <a:pt x="26" y="137"/>
                  </a:lnTo>
                  <a:lnTo>
                    <a:pt x="43" y="84"/>
                  </a:lnTo>
                  <a:lnTo>
                    <a:pt x="0" y="51"/>
                  </a:lnTo>
                  <a:lnTo>
                    <a:pt x="52" y="51"/>
                  </a:lnTo>
                  <a:lnTo>
                    <a:pt x="68" y="0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3" name="Freeform 307"/>
            <p:cNvSpPr>
              <a:spLocks noChangeAspect="1"/>
            </p:cNvSpPr>
            <p:nvPr userDrawn="1"/>
          </p:nvSpPr>
          <p:spPr bwMode="gray">
            <a:xfrm>
              <a:off x="2880" y="764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4" name="Freeform 308"/>
            <p:cNvSpPr>
              <a:spLocks noChangeAspect="1"/>
            </p:cNvSpPr>
            <p:nvPr userDrawn="1"/>
          </p:nvSpPr>
          <p:spPr bwMode="gray">
            <a:xfrm>
              <a:off x="2935" y="749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5" name="Freeform 309"/>
            <p:cNvSpPr>
              <a:spLocks noChangeAspect="1"/>
            </p:cNvSpPr>
            <p:nvPr userDrawn="1"/>
          </p:nvSpPr>
          <p:spPr bwMode="gray">
            <a:xfrm>
              <a:off x="2935" y="554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6" name="Freeform 310"/>
            <p:cNvSpPr>
              <a:spLocks noChangeAspect="1"/>
            </p:cNvSpPr>
            <p:nvPr userDrawn="1"/>
          </p:nvSpPr>
          <p:spPr bwMode="gray">
            <a:xfrm>
              <a:off x="2976" y="596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7" name="Freeform 311"/>
            <p:cNvSpPr>
              <a:spLocks noChangeAspect="1"/>
            </p:cNvSpPr>
            <p:nvPr userDrawn="1"/>
          </p:nvSpPr>
          <p:spPr bwMode="gray">
            <a:xfrm>
              <a:off x="2976" y="708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8" name="Freeform 312"/>
            <p:cNvSpPr>
              <a:spLocks noChangeAspect="1"/>
            </p:cNvSpPr>
            <p:nvPr userDrawn="1"/>
          </p:nvSpPr>
          <p:spPr bwMode="gray">
            <a:xfrm>
              <a:off x="2991" y="651"/>
              <a:ext cx="45" cy="44"/>
            </a:xfrm>
            <a:custGeom>
              <a:avLst/>
              <a:gdLst>
                <a:gd name="T0" fmla="*/ 84 w 137"/>
                <a:gd name="T1" fmla="*/ 49 h 132"/>
                <a:gd name="T2" fmla="*/ 84 w 137"/>
                <a:gd name="T3" fmla="*/ 49 h 132"/>
                <a:gd name="T4" fmla="*/ 137 w 137"/>
                <a:gd name="T5" fmla="*/ 49 h 132"/>
                <a:gd name="T6" fmla="*/ 95 w 137"/>
                <a:gd name="T7" fmla="*/ 81 h 132"/>
                <a:gd name="T8" fmla="*/ 111 w 137"/>
                <a:gd name="T9" fmla="*/ 132 h 132"/>
                <a:gd name="T10" fmla="*/ 69 w 137"/>
                <a:gd name="T11" fmla="*/ 101 h 132"/>
                <a:gd name="T12" fmla="*/ 26 w 137"/>
                <a:gd name="T13" fmla="*/ 132 h 132"/>
                <a:gd name="T14" fmla="*/ 43 w 137"/>
                <a:gd name="T15" fmla="*/ 81 h 132"/>
                <a:gd name="T16" fmla="*/ 0 w 137"/>
                <a:gd name="T17" fmla="*/ 49 h 132"/>
                <a:gd name="T18" fmla="*/ 53 w 137"/>
                <a:gd name="T19" fmla="*/ 49 h 132"/>
                <a:gd name="T20" fmla="*/ 69 w 137"/>
                <a:gd name="T21" fmla="*/ 0 h 132"/>
                <a:gd name="T22" fmla="*/ 84 w 137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2">
                  <a:moveTo>
                    <a:pt x="84" y="49"/>
                  </a:moveTo>
                  <a:lnTo>
                    <a:pt x="84" y="49"/>
                  </a:lnTo>
                  <a:lnTo>
                    <a:pt x="137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9" name="Freeform 313"/>
            <p:cNvSpPr>
              <a:spLocks noChangeAspect="1"/>
            </p:cNvSpPr>
            <p:nvPr userDrawn="1"/>
          </p:nvSpPr>
          <p:spPr bwMode="gray">
            <a:xfrm>
              <a:off x="2823" y="554"/>
              <a:ext cx="45" cy="44"/>
            </a:xfrm>
            <a:custGeom>
              <a:avLst/>
              <a:gdLst>
                <a:gd name="T0" fmla="*/ 85 w 138"/>
                <a:gd name="T1" fmla="*/ 50 h 133"/>
                <a:gd name="T2" fmla="*/ 85 w 138"/>
                <a:gd name="T3" fmla="*/ 50 h 133"/>
                <a:gd name="T4" fmla="*/ 138 w 138"/>
                <a:gd name="T5" fmla="*/ 50 h 133"/>
                <a:gd name="T6" fmla="*/ 95 w 138"/>
                <a:gd name="T7" fmla="*/ 82 h 133"/>
                <a:gd name="T8" fmla="*/ 112 w 138"/>
                <a:gd name="T9" fmla="*/ 133 h 133"/>
                <a:gd name="T10" fmla="*/ 69 w 138"/>
                <a:gd name="T11" fmla="*/ 101 h 133"/>
                <a:gd name="T12" fmla="*/ 27 w 138"/>
                <a:gd name="T13" fmla="*/ 133 h 133"/>
                <a:gd name="T14" fmla="*/ 43 w 138"/>
                <a:gd name="T15" fmla="*/ 82 h 133"/>
                <a:gd name="T16" fmla="*/ 0 w 138"/>
                <a:gd name="T17" fmla="*/ 50 h 133"/>
                <a:gd name="T18" fmla="*/ 53 w 138"/>
                <a:gd name="T19" fmla="*/ 50 h 133"/>
                <a:gd name="T20" fmla="*/ 69 w 138"/>
                <a:gd name="T21" fmla="*/ 0 h 133"/>
                <a:gd name="T22" fmla="*/ 85 w 138"/>
                <a:gd name="T23" fmla="*/ 5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3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2" y="133"/>
                  </a:lnTo>
                  <a:lnTo>
                    <a:pt x="69" y="101"/>
                  </a:lnTo>
                  <a:lnTo>
                    <a:pt x="27" y="133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0" name="Freeform 314"/>
            <p:cNvSpPr>
              <a:spLocks noChangeAspect="1"/>
            </p:cNvSpPr>
            <p:nvPr userDrawn="1"/>
          </p:nvSpPr>
          <p:spPr bwMode="gray">
            <a:xfrm>
              <a:off x="2783" y="596"/>
              <a:ext cx="45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1" name="Freeform 315"/>
            <p:cNvSpPr>
              <a:spLocks noChangeAspect="1"/>
            </p:cNvSpPr>
            <p:nvPr userDrawn="1"/>
          </p:nvSpPr>
          <p:spPr bwMode="gray">
            <a:xfrm>
              <a:off x="2768" y="651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2" name="Freeform 316"/>
            <p:cNvSpPr>
              <a:spLocks noChangeAspect="1"/>
            </p:cNvSpPr>
            <p:nvPr userDrawn="1"/>
          </p:nvSpPr>
          <p:spPr bwMode="gray">
            <a:xfrm>
              <a:off x="2783" y="708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3" name="Freeform 317"/>
            <p:cNvSpPr>
              <a:spLocks noChangeAspect="1"/>
            </p:cNvSpPr>
            <p:nvPr userDrawn="1"/>
          </p:nvSpPr>
          <p:spPr bwMode="gray">
            <a:xfrm>
              <a:off x="2823" y="749"/>
              <a:ext cx="46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4" name="Freeform 318"/>
            <p:cNvSpPr>
              <a:spLocks noChangeAspect="1"/>
            </p:cNvSpPr>
            <p:nvPr userDrawn="1"/>
          </p:nvSpPr>
          <p:spPr bwMode="gray">
            <a:xfrm>
              <a:off x="2651" y="1051"/>
              <a:ext cx="501" cy="28"/>
            </a:xfrm>
            <a:custGeom>
              <a:avLst/>
              <a:gdLst>
                <a:gd name="T0" fmla="*/ 0 w 1522"/>
                <a:gd name="T1" fmla="*/ 87 h 87"/>
                <a:gd name="T2" fmla="*/ 0 w 1522"/>
                <a:gd name="T3" fmla="*/ 87 h 87"/>
                <a:gd name="T4" fmla="*/ 1522 w 1522"/>
                <a:gd name="T5" fmla="*/ 87 h 87"/>
                <a:gd name="T6" fmla="*/ 1522 w 1522"/>
                <a:gd name="T7" fmla="*/ 0 h 87"/>
                <a:gd name="T8" fmla="*/ 0 w 1522"/>
                <a:gd name="T9" fmla="*/ 0 h 87"/>
                <a:gd name="T10" fmla="*/ 0 w 1522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87">
                  <a:moveTo>
                    <a:pt x="0" y="87"/>
                  </a:moveTo>
                  <a:lnTo>
                    <a:pt x="0" y="87"/>
                  </a:lnTo>
                  <a:lnTo>
                    <a:pt x="1522" y="87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5" name="Freeform 319"/>
            <p:cNvSpPr>
              <a:spLocks noChangeAspect="1"/>
            </p:cNvSpPr>
            <p:nvPr userDrawn="1"/>
          </p:nvSpPr>
          <p:spPr bwMode="gray">
            <a:xfrm>
              <a:off x="3223" y="272"/>
              <a:ext cx="352" cy="292"/>
            </a:xfrm>
            <a:custGeom>
              <a:avLst/>
              <a:gdLst>
                <a:gd name="T0" fmla="*/ 0 w 1072"/>
                <a:gd name="T1" fmla="*/ 0 h 886"/>
                <a:gd name="T2" fmla="*/ 0 w 1072"/>
                <a:gd name="T3" fmla="*/ 0 h 886"/>
                <a:gd name="T4" fmla="*/ 376 w 1072"/>
                <a:gd name="T5" fmla="*/ 585 h 886"/>
                <a:gd name="T6" fmla="*/ 735 w 1072"/>
                <a:gd name="T7" fmla="*/ 797 h 886"/>
                <a:gd name="T8" fmla="*/ 1072 w 1072"/>
                <a:gd name="T9" fmla="*/ 869 h 886"/>
                <a:gd name="T10" fmla="*/ 1072 w 1072"/>
                <a:gd name="T11" fmla="*/ 886 h 886"/>
                <a:gd name="T12" fmla="*/ 731 w 1072"/>
                <a:gd name="T13" fmla="*/ 813 h 886"/>
                <a:gd name="T14" fmla="*/ 373 w 1072"/>
                <a:gd name="T15" fmla="*/ 637 h 886"/>
                <a:gd name="T16" fmla="*/ 0 w 1072"/>
                <a:gd name="T17" fmla="*/ 116 h 886"/>
                <a:gd name="T18" fmla="*/ 0 w 1072"/>
                <a:gd name="T19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88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8" y="494"/>
                    <a:pt x="376" y="585"/>
                  </a:cubicBezTo>
                  <a:cubicBezTo>
                    <a:pt x="434" y="676"/>
                    <a:pt x="500" y="748"/>
                    <a:pt x="735" y="797"/>
                  </a:cubicBezTo>
                  <a:cubicBezTo>
                    <a:pt x="969" y="846"/>
                    <a:pt x="1072" y="869"/>
                    <a:pt x="1072" y="869"/>
                  </a:cubicBezTo>
                  <a:lnTo>
                    <a:pt x="1072" y="886"/>
                  </a:lnTo>
                  <a:cubicBezTo>
                    <a:pt x="1072" y="886"/>
                    <a:pt x="923" y="855"/>
                    <a:pt x="731" y="813"/>
                  </a:cubicBezTo>
                  <a:cubicBezTo>
                    <a:pt x="539" y="771"/>
                    <a:pt x="460" y="757"/>
                    <a:pt x="373" y="637"/>
                  </a:cubicBezTo>
                  <a:cubicBezTo>
                    <a:pt x="300" y="538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6" name="Freeform 320"/>
            <p:cNvSpPr>
              <a:spLocks noChangeAspect="1"/>
            </p:cNvSpPr>
            <p:nvPr userDrawn="1"/>
          </p:nvSpPr>
          <p:spPr bwMode="gray">
            <a:xfrm>
              <a:off x="3223" y="319"/>
              <a:ext cx="353" cy="268"/>
            </a:xfrm>
            <a:custGeom>
              <a:avLst/>
              <a:gdLst>
                <a:gd name="T0" fmla="*/ 0 w 1073"/>
                <a:gd name="T1" fmla="*/ 0 h 815"/>
                <a:gd name="T2" fmla="*/ 0 w 1073"/>
                <a:gd name="T3" fmla="*/ 0 h 815"/>
                <a:gd name="T4" fmla="*/ 372 w 1073"/>
                <a:gd name="T5" fmla="*/ 527 h 815"/>
                <a:gd name="T6" fmla="*/ 733 w 1073"/>
                <a:gd name="T7" fmla="*/ 732 h 815"/>
                <a:gd name="T8" fmla="*/ 1073 w 1073"/>
                <a:gd name="T9" fmla="*/ 800 h 815"/>
                <a:gd name="T10" fmla="*/ 1073 w 1073"/>
                <a:gd name="T11" fmla="*/ 815 h 815"/>
                <a:gd name="T12" fmla="*/ 733 w 1073"/>
                <a:gd name="T13" fmla="*/ 747 h 815"/>
                <a:gd name="T14" fmla="*/ 373 w 1073"/>
                <a:gd name="T15" fmla="*/ 582 h 815"/>
                <a:gd name="T16" fmla="*/ 0 w 1073"/>
                <a:gd name="T17" fmla="*/ 105 h 815"/>
                <a:gd name="T18" fmla="*/ 0 w 1073"/>
                <a:gd name="T19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3" h="81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8" y="470"/>
                    <a:pt x="372" y="527"/>
                  </a:cubicBezTo>
                  <a:cubicBezTo>
                    <a:pt x="415" y="585"/>
                    <a:pt x="474" y="678"/>
                    <a:pt x="733" y="732"/>
                  </a:cubicBezTo>
                  <a:cubicBezTo>
                    <a:pt x="800" y="746"/>
                    <a:pt x="1073" y="800"/>
                    <a:pt x="1073" y="800"/>
                  </a:cubicBezTo>
                  <a:lnTo>
                    <a:pt x="1073" y="815"/>
                  </a:lnTo>
                  <a:cubicBezTo>
                    <a:pt x="1073" y="815"/>
                    <a:pt x="865" y="775"/>
                    <a:pt x="733" y="747"/>
                  </a:cubicBezTo>
                  <a:cubicBezTo>
                    <a:pt x="601" y="719"/>
                    <a:pt x="461" y="694"/>
                    <a:pt x="373" y="582"/>
                  </a:cubicBezTo>
                  <a:cubicBezTo>
                    <a:pt x="292" y="480"/>
                    <a:pt x="0" y="105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7" name="Freeform 321"/>
            <p:cNvSpPr>
              <a:spLocks noChangeAspect="1"/>
            </p:cNvSpPr>
            <p:nvPr userDrawn="1"/>
          </p:nvSpPr>
          <p:spPr bwMode="gray">
            <a:xfrm>
              <a:off x="3223" y="365"/>
              <a:ext cx="352" cy="245"/>
            </a:xfrm>
            <a:custGeom>
              <a:avLst/>
              <a:gdLst>
                <a:gd name="T0" fmla="*/ 0 w 1072"/>
                <a:gd name="T1" fmla="*/ 0 h 744"/>
                <a:gd name="T2" fmla="*/ 0 w 1072"/>
                <a:gd name="T3" fmla="*/ 0 h 744"/>
                <a:gd name="T4" fmla="*/ 372 w 1072"/>
                <a:gd name="T5" fmla="*/ 479 h 744"/>
                <a:gd name="T6" fmla="*/ 733 w 1072"/>
                <a:gd name="T7" fmla="*/ 666 h 744"/>
                <a:gd name="T8" fmla="*/ 1072 w 1072"/>
                <a:gd name="T9" fmla="*/ 729 h 744"/>
                <a:gd name="T10" fmla="*/ 1072 w 1072"/>
                <a:gd name="T11" fmla="*/ 744 h 744"/>
                <a:gd name="T12" fmla="*/ 733 w 1072"/>
                <a:gd name="T13" fmla="*/ 681 h 744"/>
                <a:gd name="T14" fmla="*/ 372 w 1072"/>
                <a:gd name="T15" fmla="*/ 529 h 744"/>
                <a:gd name="T16" fmla="*/ 0 w 1072"/>
                <a:gd name="T17" fmla="*/ 99 h 744"/>
                <a:gd name="T18" fmla="*/ 0 w 1072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7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9" y="399"/>
                    <a:pt x="372" y="479"/>
                  </a:cubicBezTo>
                  <a:cubicBezTo>
                    <a:pt x="434" y="559"/>
                    <a:pt x="520" y="625"/>
                    <a:pt x="733" y="666"/>
                  </a:cubicBezTo>
                  <a:cubicBezTo>
                    <a:pt x="856" y="689"/>
                    <a:pt x="1072" y="729"/>
                    <a:pt x="1072" y="729"/>
                  </a:cubicBezTo>
                  <a:lnTo>
                    <a:pt x="1072" y="744"/>
                  </a:lnTo>
                  <a:cubicBezTo>
                    <a:pt x="1072" y="744"/>
                    <a:pt x="882" y="708"/>
                    <a:pt x="733" y="681"/>
                  </a:cubicBezTo>
                  <a:cubicBezTo>
                    <a:pt x="583" y="654"/>
                    <a:pt x="460" y="628"/>
                    <a:pt x="372" y="529"/>
                  </a:cubicBezTo>
                  <a:cubicBezTo>
                    <a:pt x="294" y="442"/>
                    <a:pt x="0" y="99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8" name="Freeform 322"/>
            <p:cNvSpPr>
              <a:spLocks noChangeAspect="1"/>
            </p:cNvSpPr>
            <p:nvPr userDrawn="1"/>
          </p:nvSpPr>
          <p:spPr bwMode="gray">
            <a:xfrm>
              <a:off x="3223" y="411"/>
              <a:ext cx="352" cy="224"/>
            </a:xfrm>
            <a:custGeom>
              <a:avLst/>
              <a:gdLst>
                <a:gd name="T0" fmla="*/ 0 w 1072"/>
                <a:gd name="T1" fmla="*/ 0 h 681"/>
                <a:gd name="T2" fmla="*/ 0 w 1072"/>
                <a:gd name="T3" fmla="*/ 0 h 681"/>
                <a:gd name="T4" fmla="*/ 373 w 1072"/>
                <a:gd name="T5" fmla="*/ 427 h 681"/>
                <a:gd name="T6" fmla="*/ 733 w 1072"/>
                <a:gd name="T7" fmla="*/ 605 h 681"/>
                <a:gd name="T8" fmla="*/ 1072 w 1072"/>
                <a:gd name="T9" fmla="*/ 665 h 681"/>
                <a:gd name="T10" fmla="*/ 1072 w 1072"/>
                <a:gd name="T11" fmla="*/ 681 h 681"/>
                <a:gd name="T12" fmla="*/ 733 w 1072"/>
                <a:gd name="T13" fmla="*/ 620 h 681"/>
                <a:gd name="T14" fmla="*/ 372 w 1072"/>
                <a:gd name="T15" fmla="*/ 475 h 681"/>
                <a:gd name="T16" fmla="*/ 0 w 1072"/>
                <a:gd name="T17" fmla="*/ 94 h 681"/>
                <a:gd name="T18" fmla="*/ 0 w 1072"/>
                <a:gd name="T1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2" y="363"/>
                    <a:pt x="373" y="427"/>
                  </a:cubicBezTo>
                  <a:cubicBezTo>
                    <a:pt x="466" y="528"/>
                    <a:pt x="512" y="563"/>
                    <a:pt x="733" y="605"/>
                  </a:cubicBezTo>
                  <a:cubicBezTo>
                    <a:pt x="822" y="621"/>
                    <a:pt x="1072" y="665"/>
                    <a:pt x="1072" y="665"/>
                  </a:cubicBezTo>
                  <a:lnTo>
                    <a:pt x="1072" y="681"/>
                  </a:lnTo>
                  <a:cubicBezTo>
                    <a:pt x="1072" y="681"/>
                    <a:pt x="864" y="644"/>
                    <a:pt x="733" y="620"/>
                  </a:cubicBezTo>
                  <a:cubicBezTo>
                    <a:pt x="601" y="597"/>
                    <a:pt x="490" y="589"/>
                    <a:pt x="372" y="475"/>
                  </a:cubicBezTo>
                  <a:cubicBezTo>
                    <a:pt x="281" y="388"/>
                    <a:pt x="0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9" name="Freeform 323"/>
            <p:cNvSpPr>
              <a:spLocks noChangeAspect="1"/>
            </p:cNvSpPr>
            <p:nvPr userDrawn="1"/>
          </p:nvSpPr>
          <p:spPr bwMode="gray">
            <a:xfrm>
              <a:off x="3223" y="458"/>
              <a:ext cx="352" cy="200"/>
            </a:xfrm>
            <a:custGeom>
              <a:avLst/>
              <a:gdLst>
                <a:gd name="T0" fmla="*/ 0 w 1072"/>
                <a:gd name="T1" fmla="*/ 0 h 606"/>
                <a:gd name="T2" fmla="*/ 0 w 1072"/>
                <a:gd name="T3" fmla="*/ 0 h 606"/>
                <a:gd name="T4" fmla="*/ 373 w 1072"/>
                <a:gd name="T5" fmla="*/ 382 h 606"/>
                <a:gd name="T6" fmla="*/ 732 w 1072"/>
                <a:gd name="T7" fmla="*/ 533 h 606"/>
                <a:gd name="T8" fmla="*/ 1072 w 1072"/>
                <a:gd name="T9" fmla="*/ 590 h 606"/>
                <a:gd name="T10" fmla="*/ 1072 w 1072"/>
                <a:gd name="T11" fmla="*/ 606 h 606"/>
                <a:gd name="T12" fmla="*/ 732 w 1072"/>
                <a:gd name="T13" fmla="*/ 551 h 606"/>
                <a:gd name="T14" fmla="*/ 372 w 1072"/>
                <a:gd name="T15" fmla="*/ 427 h 606"/>
                <a:gd name="T16" fmla="*/ 0 w 1072"/>
                <a:gd name="T17" fmla="*/ 87 h 606"/>
                <a:gd name="T18" fmla="*/ 0 w 1072"/>
                <a:gd name="T1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9" y="296"/>
                    <a:pt x="373" y="382"/>
                  </a:cubicBezTo>
                  <a:cubicBezTo>
                    <a:pt x="461" y="472"/>
                    <a:pt x="575" y="505"/>
                    <a:pt x="732" y="533"/>
                  </a:cubicBezTo>
                  <a:cubicBezTo>
                    <a:pt x="882" y="559"/>
                    <a:pt x="1072" y="590"/>
                    <a:pt x="1072" y="590"/>
                  </a:cubicBezTo>
                  <a:lnTo>
                    <a:pt x="1072" y="606"/>
                  </a:lnTo>
                  <a:cubicBezTo>
                    <a:pt x="1072" y="606"/>
                    <a:pt x="894" y="578"/>
                    <a:pt x="732" y="551"/>
                  </a:cubicBezTo>
                  <a:cubicBezTo>
                    <a:pt x="573" y="524"/>
                    <a:pt x="462" y="509"/>
                    <a:pt x="372" y="427"/>
                  </a:cubicBezTo>
                  <a:cubicBezTo>
                    <a:pt x="290" y="354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0" name="Freeform 324"/>
            <p:cNvSpPr>
              <a:spLocks noChangeAspect="1"/>
            </p:cNvSpPr>
            <p:nvPr userDrawn="1"/>
          </p:nvSpPr>
          <p:spPr bwMode="gray">
            <a:xfrm>
              <a:off x="3223" y="502"/>
              <a:ext cx="352" cy="181"/>
            </a:xfrm>
            <a:custGeom>
              <a:avLst/>
              <a:gdLst>
                <a:gd name="T0" fmla="*/ 0 w 1072"/>
                <a:gd name="T1" fmla="*/ 0 h 547"/>
                <a:gd name="T2" fmla="*/ 0 w 1072"/>
                <a:gd name="T3" fmla="*/ 0 h 547"/>
                <a:gd name="T4" fmla="*/ 373 w 1072"/>
                <a:gd name="T5" fmla="*/ 336 h 547"/>
                <a:gd name="T6" fmla="*/ 733 w 1072"/>
                <a:gd name="T7" fmla="*/ 473 h 547"/>
                <a:gd name="T8" fmla="*/ 1072 w 1072"/>
                <a:gd name="T9" fmla="*/ 529 h 547"/>
                <a:gd name="T10" fmla="*/ 1072 w 1072"/>
                <a:gd name="T11" fmla="*/ 547 h 547"/>
                <a:gd name="T12" fmla="*/ 732 w 1072"/>
                <a:gd name="T13" fmla="*/ 493 h 547"/>
                <a:gd name="T14" fmla="*/ 373 w 1072"/>
                <a:gd name="T15" fmla="*/ 381 h 547"/>
                <a:gd name="T16" fmla="*/ 0 w 1072"/>
                <a:gd name="T17" fmla="*/ 82 h 547"/>
                <a:gd name="T18" fmla="*/ 0 w 1072"/>
                <a:gd name="T1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54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5" y="250"/>
                    <a:pt x="373" y="336"/>
                  </a:cubicBezTo>
                  <a:cubicBezTo>
                    <a:pt x="462" y="415"/>
                    <a:pt x="535" y="439"/>
                    <a:pt x="733" y="473"/>
                  </a:cubicBezTo>
                  <a:cubicBezTo>
                    <a:pt x="931" y="508"/>
                    <a:pt x="1072" y="529"/>
                    <a:pt x="1072" y="529"/>
                  </a:cubicBezTo>
                  <a:lnTo>
                    <a:pt x="1072" y="547"/>
                  </a:lnTo>
                  <a:cubicBezTo>
                    <a:pt x="1072" y="547"/>
                    <a:pt x="893" y="518"/>
                    <a:pt x="732" y="493"/>
                  </a:cubicBezTo>
                  <a:cubicBezTo>
                    <a:pt x="571" y="468"/>
                    <a:pt x="469" y="458"/>
                    <a:pt x="373" y="381"/>
                  </a:cubicBezTo>
                  <a:cubicBezTo>
                    <a:pt x="262" y="293"/>
                    <a:pt x="0" y="82"/>
                    <a:pt x="0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1" name="Freeform 325"/>
            <p:cNvSpPr>
              <a:spLocks noChangeAspect="1"/>
            </p:cNvSpPr>
            <p:nvPr userDrawn="1"/>
          </p:nvSpPr>
          <p:spPr bwMode="gray">
            <a:xfrm>
              <a:off x="3223" y="549"/>
              <a:ext cx="352" cy="158"/>
            </a:xfrm>
            <a:custGeom>
              <a:avLst/>
              <a:gdLst>
                <a:gd name="T0" fmla="*/ 0 w 1071"/>
                <a:gd name="T1" fmla="*/ 0 h 477"/>
                <a:gd name="T2" fmla="*/ 0 w 1071"/>
                <a:gd name="T3" fmla="*/ 0 h 477"/>
                <a:gd name="T4" fmla="*/ 372 w 1071"/>
                <a:gd name="T5" fmla="*/ 287 h 477"/>
                <a:gd name="T6" fmla="*/ 733 w 1071"/>
                <a:gd name="T7" fmla="*/ 411 h 477"/>
                <a:gd name="T8" fmla="*/ 1071 w 1071"/>
                <a:gd name="T9" fmla="*/ 458 h 477"/>
                <a:gd name="T10" fmla="*/ 1071 w 1071"/>
                <a:gd name="T11" fmla="*/ 477 h 477"/>
                <a:gd name="T12" fmla="*/ 733 w 1071"/>
                <a:gd name="T13" fmla="*/ 432 h 477"/>
                <a:gd name="T14" fmla="*/ 373 w 1071"/>
                <a:gd name="T15" fmla="*/ 328 h 477"/>
                <a:gd name="T16" fmla="*/ 0 w 1071"/>
                <a:gd name="T17" fmla="*/ 76 h 477"/>
                <a:gd name="T18" fmla="*/ 0 w 1071"/>
                <a:gd name="T1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7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3" y="244"/>
                    <a:pt x="372" y="287"/>
                  </a:cubicBezTo>
                  <a:cubicBezTo>
                    <a:pt x="430" y="329"/>
                    <a:pt x="508" y="379"/>
                    <a:pt x="733" y="411"/>
                  </a:cubicBezTo>
                  <a:cubicBezTo>
                    <a:pt x="956" y="443"/>
                    <a:pt x="1071" y="458"/>
                    <a:pt x="1071" y="458"/>
                  </a:cubicBezTo>
                  <a:lnTo>
                    <a:pt x="1071" y="477"/>
                  </a:lnTo>
                  <a:cubicBezTo>
                    <a:pt x="1071" y="477"/>
                    <a:pt x="868" y="448"/>
                    <a:pt x="733" y="432"/>
                  </a:cubicBezTo>
                  <a:cubicBezTo>
                    <a:pt x="598" y="415"/>
                    <a:pt x="494" y="408"/>
                    <a:pt x="373" y="328"/>
                  </a:cubicBezTo>
                  <a:cubicBezTo>
                    <a:pt x="254" y="251"/>
                    <a:pt x="0" y="76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2" name="Freeform 326"/>
            <p:cNvSpPr>
              <a:spLocks noChangeAspect="1"/>
            </p:cNvSpPr>
            <p:nvPr userDrawn="1"/>
          </p:nvSpPr>
          <p:spPr bwMode="gray">
            <a:xfrm>
              <a:off x="3223" y="595"/>
              <a:ext cx="352" cy="136"/>
            </a:xfrm>
            <a:custGeom>
              <a:avLst/>
              <a:gdLst>
                <a:gd name="T0" fmla="*/ 0 w 1071"/>
                <a:gd name="T1" fmla="*/ 0 h 412"/>
                <a:gd name="T2" fmla="*/ 0 w 1071"/>
                <a:gd name="T3" fmla="*/ 0 h 412"/>
                <a:gd name="T4" fmla="*/ 373 w 1071"/>
                <a:gd name="T5" fmla="*/ 238 h 412"/>
                <a:gd name="T6" fmla="*/ 733 w 1071"/>
                <a:gd name="T7" fmla="*/ 352 h 412"/>
                <a:gd name="T8" fmla="*/ 1071 w 1071"/>
                <a:gd name="T9" fmla="*/ 394 h 412"/>
                <a:gd name="T10" fmla="*/ 1071 w 1071"/>
                <a:gd name="T11" fmla="*/ 412 h 412"/>
                <a:gd name="T12" fmla="*/ 732 w 1071"/>
                <a:gd name="T13" fmla="*/ 375 h 412"/>
                <a:gd name="T14" fmla="*/ 372 w 1071"/>
                <a:gd name="T15" fmla="*/ 279 h 412"/>
                <a:gd name="T16" fmla="*/ 0 w 1071"/>
                <a:gd name="T17" fmla="*/ 70 h 412"/>
                <a:gd name="T18" fmla="*/ 0 w 1071"/>
                <a:gd name="T1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4" y="205"/>
                    <a:pt x="373" y="238"/>
                  </a:cubicBezTo>
                  <a:cubicBezTo>
                    <a:pt x="433" y="270"/>
                    <a:pt x="503" y="323"/>
                    <a:pt x="733" y="352"/>
                  </a:cubicBezTo>
                  <a:cubicBezTo>
                    <a:pt x="963" y="381"/>
                    <a:pt x="1071" y="394"/>
                    <a:pt x="1071" y="394"/>
                  </a:cubicBezTo>
                  <a:lnTo>
                    <a:pt x="1071" y="412"/>
                  </a:lnTo>
                  <a:cubicBezTo>
                    <a:pt x="1071" y="412"/>
                    <a:pt x="881" y="391"/>
                    <a:pt x="732" y="375"/>
                  </a:cubicBezTo>
                  <a:cubicBezTo>
                    <a:pt x="583" y="360"/>
                    <a:pt x="482" y="338"/>
                    <a:pt x="372" y="279"/>
                  </a:cubicBezTo>
                  <a:cubicBezTo>
                    <a:pt x="261" y="219"/>
                    <a:pt x="0" y="70"/>
                    <a:pt x="0" y="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3" name="Freeform 327"/>
            <p:cNvSpPr>
              <a:spLocks noChangeAspect="1"/>
            </p:cNvSpPr>
            <p:nvPr userDrawn="1"/>
          </p:nvSpPr>
          <p:spPr bwMode="gray">
            <a:xfrm>
              <a:off x="3223" y="640"/>
              <a:ext cx="352" cy="113"/>
            </a:xfrm>
            <a:custGeom>
              <a:avLst/>
              <a:gdLst>
                <a:gd name="T0" fmla="*/ 0 w 1072"/>
                <a:gd name="T1" fmla="*/ 0 h 344"/>
                <a:gd name="T2" fmla="*/ 0 w 1072"/>
                <a:gd name="T3" fmla="*/ 0 h 344"/>
                <a:gd name="T4" fmla="*/ 373 w 1072"/>
                <a:gd name="T5" fmla="*/ 195 h 344"/>
                <a:gd name="T6" fmla="*/ 733 w 1072"/>
                <a:gd name="T7" fmla="*/ 290 h 344"/>
                <a:gd name="T8" fmla="*/ 1072 w 1072"/>
                <a:gd name="T9" fmla="*/ 327 h 344"/>
                <a:gd name="T10" fmla="*/ 1072 w 1072"/>
                <a:gd name="T11" fmla="*/ 344 h 344"/>
                <a:gd name="T12" fmla="*/ 733 w 1072"/>
                <a:gd name="T13" fmla="*/ 311 h 344"/>
                <a:gd name="T14" fmla="*/ 373 w 1072"/>
                <a:gd name="T15" fmla="*/ 233 h 344"/>
                <a:gd name="T16" fmla="*/ 0 w 1072"/>
                <a:gd name="T17" fmla="*/ 65 h 344"/>
                <a:gd name="T18" fmla="*/ 0 w 1072"/>
                <a:gd name="T1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3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8" y="148"/>
                    <a:pt x="373" y="195"/>
                  </a:cubicBezTo>
                  <a:cubicBezTo>
                    <a:pt x="478" y="246"/>
                    <a:pt x="568" y="271"/>
                    <a:pt x="733" y="290"/>
                  </a:cubicBezTo>
                  <a:cubicBezTo>
                    <a:pt x="895" y="309"/>
                    <a:pt x="1072" y="327"/>
                    <a:pt x="1072" y="327"/>
                  </a:cubicBezTo>
                  <a:lnTo>
                    <a:pt x="1072" y="344"/>
                  </a:lnTo>
                  <a:cubicBezTo>
                    <a:pt x="1072" y="344"/>
                    <a:pt x="908" y="327"/>
                    <a:pt x="733" y="311"/>
                  </a:cubicBezTo>
                  <a:cubicBezTo>
                    <a:pt x="560" y="295"/>
                    <a:pt x="498" y="287"/>
                    <a:pt x="373" y="233"/>
                  </a:cubicBezTo>
                  <a:cubicBezTo>
                    <a:pt x="261" y="184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4" name="Freeform 328"/>
            <p:cNvSpPr>
              <a:spLocks noChangeAspect="1"/>
            </p:cNvSpPr>
            <p:nvPr userDrawn="1"/>
          </p:nvSpPr>
          <p:spPr bwMode="gray">
            <a:xfrm>
              <a:off x="3223" y="686"/>
              <a:ext cx="352" cy="91"/>
            </a:xfrm>
            <a:custGeom>
              <a:avLst/>
              <a:gdLst>
                <a:gd name="T0" fmla="*/ 0 w 1071"/>
                <a:gd name="T1" fmla="*/ 0 h 278"/>
                <a:gd name="T2" fmla="*/ 0 w 1071"/>
                <a:gd name="T3" fmla="*/ 0 h 278"/>
                <a:gd name="T4" fmla="*/ 373 w 1071"/>
                <a:gd name="T5" fmla="*/ 152 h 278"/>
                <a:gd name="T6" fmla="*/ 734 w 1071"/>
                <a:gd name="T7" fmla="*/ 227 h 278"/>
                <a:gd name="T8" fmla="*/ 1071 w 1071"/>
                <a:gd name="T9" fmla="*/ 261 h 278"/>
                <a:gd name="T10" fmla="*/ 1071 w 1071"/>
                <a:gd name="T11" fmla="*/ 278 h 278"/>
                <a:gd name="T12" fmla="*/ 733 w 1071"/>
                <a:gd name="T13" fmla="*/ 250 h 278"/>
                <a:gd name="T14" fmla="*/ 373 w 1071"/>
                <a:gd name="T15" fmla="*/ 188 h 278"/>
                <a:gd name="T16" fmla="*/ 0 w 1071"/>
                <a:gd name="T17" fmla="*/ 62 h 278"/>
                <a:gd name="T18" fmla="*/ 0 w 1071"/>
                <a:gd name="T1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7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19" y="92"/>
                    <a:pt x="373" y="152"/>
                  </a:cubicBezTo>
                  <a:cubicBezTo>
                    <a:pt x="525" y="211"/>
                    <a:pt x="642" y="216"/>
                    <a:pt x="734" y="227"/>
                  </a:cubicBezTo>
                  <a:cubicBezTo>
                    <a:pt x="775" y="231"/>
                    <a:pt x="1071" y="261"/>
                    <a:pt x="1071" y="261"/>
                  </a:cubicBezTo>
                  <a:lnTo>
                    <a:pt x="1071" y="278"/>
                  </a:lnTo>
                  <a:cubicBezTo>
                    <a:pt x="1071" y="278"/>
                    <a:pt x="894" y="264"/>
                    <a:pt x="733" y="250"/>
                  </a:cubicBezTo>
                  <a:cubicBezTo>
                    <a:pt x="572" y="236"/>
                    <a:pt x="503" y="230"/>
                    <a:pt x="373" y="188"/>
                  </a:cubicBezTo>
                  <a:cubicBezTo>
                    <a:pt x="241" y="145"/>
                    <a:pt x="0" y="62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5" name="Freeform 329"/>
            <p:cNvSpPr>
              <a:spLocks noChangeAspect="1"/>
            </p:cNvSpPr>
            <p:nvPr userDrawn="1"/>
          </p:nvSpPr>
          <p:spPr bwMode="gray">
            <a:xfrm>
              <a:off x="3223" y="732"/>
              <a:ext cx="352" cy="69"/>
            </a:xfrm>
            <a:custGeom>
              <a:avLst/>
              <a:gdLst>
                <a:gd name="T0" fmla="*/ 0 w 1071"/>
                <a:gd name="T1" fmla="*/ 0 h 208"/>
                <a:gd name="T2" fmla="*/ 0 w 1071"/>
                <a:gd name="T3" fmla="*/ 0 h 208"/>
                <a:gd name="T4" fmla="*/ 373 w 1071"/>
                <a:gd name="T5" fmla="*/ 107 h 208"/>
                <a:gd name="T6" fmla="*/ 734 w 1071"/>
                <a:gd name="T7" fmla="*/ 166 h 208"/>
                <a:gd name="T8" fmla="*/ 1071 w 1071"/>
                <a:gd name="T9" fmla="*/ 192 h 208"/>
                <a:gd name="T10" fmla="*/ 1071 w 1071"/>
                <a:gd name="T11" fmla="*/ 208 h 208"/>
                <a:gd name="T12" fmla="*/ 733 w 1071"/>
                <a:gd name="T13" fmla="*/ 185 h 208"/>
                <a:gd name="T14" fmla="*/ 373 w 1071"/>
                <a:gd name="T15" fmla="*/ 144 h 208"/>
                <a:gd name="T16" fmla="*/ 0 w 1071"/>
                <a:gd name="T17" fmla="*/ 59 h 208"/>
                <a:gd name="T18" fmla="*/ 0 w 1071"/>
                <a:gd name="T1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0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2" y="68"/>
                    <a:pt x="373" y="107"/>
                  </a:cubicBezTo>
                  <a:cubicBezTo>
                    <a:pt x="525" y="146"/>
                    <a:pt x="664" y="162"/>
                    <a:pt x="734" y="166"/>
                  </a:cubicBezTo>
                  <a:cubicBezTo>
                    <a:pt x="804" y="171"/>
                    <a:pt x="1071" y="192"/>
                    <a:pt x="1071" y="192"/>
                  </a:cubicBezTo>
                  <a:lnTo>
                    <a:pt x="1071" y="208"/>
                  </a:lnTo>
                  <a:cubicBezTo>
                    <a:pt x="1071" y="208"/>
                    <a:pt x="919" y="198"/>
                    <a:pt x="733" y="185"/>
                  </a:cubicBezTo>
                  <a:cubicBezTo>
                    <a:pt x="582" y="174"/>
                    <a:pt x="461" y="163"/>
                    <a:pt x="373" y="144"/>
                  </a:cubicBezTo>
                  <a:cubicBezTo>
                    <a:pt x="274" y="123"/>
                    <a:pt x="0" y="59"/>
                    <a:pt x="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6" name="Freeform 330"/>
            <p:cNvSpPr>
              <a:spLocks noChangeAspect="1"/>
            </p:cNvSpPr>
            <p:nvPr userDrawn="1"/>
          </p:nvSpPr>
          <p:spPr bwMode="gray">
            <a:xfrm>
              <a:off x="3223" y="778"/>
              <a:ext cx="352" cy="47"/>
            </a:xfrm>
            <a:custGeom>
              <a:avLst/>
              <a:gdLst>
                <a:gd name="T0" fmla="*/ 0 w 1072"/>
                <a:gd name="T1" fmla="*/ 0 h 140"/>
                <a:gd name="T2" fmla="*/ 0 w 1072"/>
                <a:gd name="T3" fmla="*/ 0 h 140"/>
                <a:gd name="T4" fmla="*/ 373 w 1072"/>
                <a:gd name="T5" fmla="*/ 62 h 140"/>
                <a:gd name="T6" fmla="*/ 733 w 1072"/>
                <a:gd name="T7" fmla="*/ 101 h 140"/>
                <a:gd name="T8" fmla="*/ 1072 w 1072"/>
                <a:gd name="T9" fmla="*/ 123 h 140"/>
                <a:gd name="T10" fmla="*/ 1072 w 1072"/>
                <a:gd name="T11" fmla="*/ 140 h 140"/>
                <a:gd name="T12" fmla="*/ 733 w 1072"/>
                <a:gd name="T13" fmla="*/ 122 h 140"/>
                <a:gd name="T14" fmla="*/ 373 w 1072"/>
                <a:gd name="T15" fmla="*/ 98 h 140"/>
                <a:gd name="T16" fmla="*/ 0 w 1072"/>
                <a:gd name="T17" fmla="*/ 55 h 140"/>
                <a:gd name="T18" fmla="*/ 0 w 107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1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2" y="30"/>
                    <a:pt x="373" y="62"/>
                  </a:cubicBezTo>
                  <a:cubicBezTo>
                    <a:pt x="517" y="85"/>
                    <a:pt x="712" y="100"/>
                    <a:pt x="733" y="101"/>
                  </a:cubicBezTo>
                  <a:cubicBezTo>
                    <a:pt x="754" y="102"/>
                    <a:pt x="1072" y="123"/>
                    <a:pt x="1072" y="123"/>
                  </a:cubicBezTo>
                  <a:lnTo>
                    <a:pt x="1072" y="140"/>
                  </a:lnTo>
                  <a:cubicBezTo>
                    <a:pt x="1072" y="140"/>
                    <a:pt x="868" y="129"/>
                    <a:pt x="733" y="122"/>
                  </a:cubicBezTo>
                  <a:cubicBezTo>
                    <a:pt x="592" y="114"/>
                    <a:pt x="452" y="106"/>
                    <a:pt x="373" y="98"/>
                  </a:cubicBezTo>
                  <a:cubicBezTo>
                    <a:pt x="194" y="80"/>
                    <a:pt x="0" y="55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7" name="Freeform 331"/>
            <p:cNvSpPr>
              <a:spLocks noChangeAspect="1"/>
            </p:cNvSpPr>
            <p:nvPr userDrawn="1"/>
          </p:nvSpPr>
          <p:spPr bwMode="gray">
            <a:xfrm>
              <a:off x="3223" y="826"/>
              <a:ext cx="352" cy="18"/>
            </a:xfrm>
            <a:custGeom>
              <a:avLst/>
              <a:gdLst>
                <a:gd name="T0" fmla="*/ 0 w 1072"/>
                <a:gd name="T1" fmla="*/ 0 h 55"/>
                <a:gd name="T2" fmla="*/ 0 w 1072"/>
                <a:gd name="T3" fmla="*/ 0 h 55"/>
                <a:gd name="T4" fmla="*/ 373 w 1072"/>
                <a:gd name="T5" fmla="*/ 12 h 55"/>
                <a:gd name="T6" fmla="*/ 1072 w 1072"/>
                <a:gd name="T7" fmla="*/ 38 h 55"/>
                <a:gd name="T8" fmla="*/ 1072 w 1072"/>
                <a:gd name="T9" fmla="*/ 55 h 55"/>
                <a:gd name="T10" fmla="*/ 0 w 1072"/>
                <a:gd name="T11" fmla="*/ 54 h 55"/>
                <a:gd name="T12" fmla="*/ 0 w 1072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2" h="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10"/>
                    <a:pt x="373" y="12"/>
                  </a:cubicBezTo>
                  <a:cubicBezTo>
                    <a:pt x="461" y="14"/>
                    <a:pt x="1072" y="38"/>
                    <a:pt x="1072" y="38"/>
                  </a:cubicBezTo>
                  <a:lnTo>
                    <a:pt x="1072" y="55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8" name="Freeform 332"/>
            <p:cNvSpPr>
              <a:spLocks noChangeAspect="1"/>
            </p:cNvSpPr>
            <p:nvPr userDrawn="1"/>
          </p:nvSpPr>
          <p:spPr bwMode="gray">
            <a:xfrm>
              <a:off x="2681" y="875"/>
              <a:ext cx="32" cy="53"/>
            </a:xfrm>
            <a:custGeom>
              <a:avLst/>
              <a:gdLst>
                <a:gd name="T0" fmla="*/ 0 w 98"/>
                <a:gd name="T1" fmla="*/ 5 h 160"/>
                <a:gd name="T2" fmla="*/ 0 w 98"/>
                <a:gd name="T3" fmla="*/ 5 h 160"/>
                <a:gd name="T4" fmla="*/ 4 w 98"/>
                <a:gd name="T5" fmla="*/ 0 h 160"/>
                <a:gd name="T6" fmla="*/ 93 w 98"/>
                <a:gd name="T7" fmla="*/ 0 h 160"/>
                <a:gd name="T8" fmla="*/ 97 w 98"/>
                <a:gd name="T9" fmla="*/ 5 h 160"/>
                <a:gd name="T10" fmla="*/ 97 w 98"/>
                <a:gd name="T11" fmla="*/ 20 h 160"/>
                <a:gd name="T12" fmla="*/ 92 w 98"/>
                <a:gd name="T13" fmla="*/ 24 h 160"/>
                <a:gd name="T14" fmla="*/ 27 w 98"/>
                <a:gd name="T15" fmla="*/ 24 h 160"/>
                <a:gd name="T16" fmla="*/ 27 w 98"/>
                <a:gd name="T17" fmla="*/ 65 h 160"/>
                <a:gd name="T18" fmla="*/ 85 w 98"/>
                <a:gd name="T19" fmla="*/ 65 h 160"/>
                <a:gd name="T20" fmla="*/ 90 w 98"/>
                <a:gd name="T21" fmla="*/ 69 h 160"/>
                <a:gd name="T22" fmla="*/ 90 w 98"/>
                <a:gd name="T23" fmla="*/ 84 h 160"/>
                <a:gd name="T24" fmla="*/ 85 w 98"/>
                <a:gd name="T25" fmla="*/ 89 h 160"/>
                <a:gd name="T26" fmla="*/ 27 w 98"/>
                <a:gd name="T27" fmla="*/ 89 h 160"/>
                <a:gd name="T28" fmla="*/ 27 w 98"/>
                <a:gd name="T29" fmla="*/ 136 h 160"/>
                <a:gd name="T30" fmla="*/ 94 w 98"/>
                <a:gd name="T31" fmla="*/ 136 h 160"/>
                <a:gd name="T32" fmla="*/ 98 w 98"/>
                <a:gd name="T33" fmla="*/ 141 h 160"/>
                <a:gd name="T34" fmla="*/ 98 w 98"/>
                <a:gd name="T35" fmla="*/ 155 h 160"/>
                <a:gd name="T36" fmla="*/ 94 w 98"/>
                <a:gd name="T37" fmla="*/ 160 h 160"/>
                <a:gd name="T38" fmla="*/ 4 w 98"/>
                <a:gd name="T39" fmla="*/ 160 h 160"/>
                <a:gd name="T40" fmla="*/ 0 w 98"/>
                <a:gd name="T41" fmla="*/ 155 h 160"/>
                <a:gd name="T42" fmla="*/ 0 w 98"/>
                <a:gd name="T43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60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93" y="0"/>
                  </a:lnTo>
                  <a:cubicBezTo>
                    <a:pt x="96" y="0"/>
                    <a:pt x="97" y="2"/>
                    <a:pt x="97" y="5"/>
                  </a:cubicBezTo>
                  <a:lnTo>
                    <a:pt x="97" y="20"/>
                  </a:lnTo>
                  <a:cubicBezTo>
                    <a:pt x="97" y="22"/>
                    <a:pt x="96" y="24"/>
                    <a:pt x="92" y="24"/>
                  </a:cubicBezTo>
                  <a:lnTo>
                    <a:pt x="27" y="24"/>
                  </a:lnTo>
                  <a:lnTo>
                    <a:pt x="27" y="65"/>
                  </a:lnTo>
                  <a:lnTo>
                    <a:pt x="85" y="65"/>
                  </a:lnTo>
                  <a:cubicBezTo>
                    <a:pt x="88" y="65"/>
                    <a:pt x="90" y="67"/>
                    <a:pt x="90" y="69"/>
                  </a:cubicBezTo>
                  <a:lnTo>
                    <a:pt x="90" y="84"/>
                  </a:lnTo>
                  <a:cubicBezTo>
                    <a:pt x="90" y="87"/>
                    <a:pt x="89" y="89"/>
                    <a:pt x="85" y="89"/>
                  </a:cubicBezTo>
                  <a:lnTo>
                    <a:pt x="27" y="89"/>
                  </a:lnTo>
                  <a:lnTo>
                    <a:pt x="27" y="136"/>
                  </a:lnTo>
                  <a:lnTo>
                    <a:pt x="94" y="136"/>
                  </a:lnTo>
                  <a:cubicBezTo>
                    <a:pt x="97" y="136"/>
                    <a:pt x="98" y="137"/>
                    <a:pt x="98" y="141"/>
                  </a:cubicBezTo>
                  <a:lnTo>
                    <a:pt x="98" y="155"/>
                  </a:lnTo>
                  <a:cubicBezTo>
                    <a:pt x="98" y="158"/>
                    <a:pt x="97" y="160"/>
                    <a:pt x="94" y="160"/>
                  </a:cubicBezTo>
                  <a:lnTo>
                    <a:pt x="4" y="160"/>
                  </a:lnTo>
                  <a:cubicBezTo>
                    <a:pt x="1" y="160"/>
                    <a:pt x="0" y="158"/>
                    <a:pt x="0" y="15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9" name="Freeform 333"/>
            <p:cNvSpPr>
              <a:spLocks noChangeAspect="1"/>
            </p:cNvSpPr>
            <p:nvPr userDrawn="1"/>
          </p:nvSpPr>
          <p:spPr bwMode="gray">
            <a:xfrm>
              <a:off x="2717" y="889"/>
              <a:ext cx="34" cy="40"/>
            </a:xfrm>
            <a:custGeom>
              <a:avLst/>
              <a:gdLst>
                <a:gd name="T0" fmla="*/ 98 w 102"/>
                <a:gd name="T1" fmla="*/ 118 h 120"/>
                <a:gd name="T2" fmla="*/ 98 w 102"/>
                <a:gd name="T3" fmla="*/ 118 h 120"/>
                <a:gd name="T4" fmla="*/ 81 w 102"/>
                <a:gd name="T5" fmla="*/ 118 h 120"/>
                <a:gd name="T6" fmla="*/ 76 w 102"/>
                <a:gd name="T7" fmla="*/ 113 h 120"/>
                <a:gd name="T8" fmla="*/ 76 w 102"/>
                <a:gd name="T9" fmla="*/ 106 h 120"/>
                <a:gd name="T10" fmla="*/ 76 w 102"/>
                <a:gd name="T11" fmla="*/ 105 h 120"/>
                <a:gd name="T12" fmla="*/ 35 w 102"/>
                <a:gd name="T13" fmla="*/ 120 h 120"/>
                <a:gd name="T14" fmla="*/ 0 w 102"/>
                <a:gd name="T15" fmla="*/ 75 h 120"/>
                <a:gd name="T16" fmla="*/ 0 w 102"/>
                <a:gd name="T17" fmla="*/ 5 h 120"/>
                <a:gd name="T18" fmla="*/ 4 w 102"/>
                <a:gd name="T19" fmla="*/ 0 h 120"/>
                <a:gd name="T20" fmla="*/ 22 w 102"/>
                <a:gd name="T21" fmla="*/ 0 h 120"/>
                <a:gd name="T22" fmla="*/ 26 w 102"/>
                <a:gd name="T23" fmla="*/ 5 h 120"/>
                <a:gd name="T24" fmla="*/ 26 w 102"/>
                <a:gd name="T25" fmla="*/ 72 h 120"/>
                <a:gd name="T26" fmla="*/ 44 w 102"/>
                <a:gd name="T27" fmla="*/ 96 h 120"/>
                <a:gd name="T28" fmla="*/ 76 w 102"/>
                <a:gd name="T29" fmla="*/ 85 h 120"/>
                <a:gd name="T30" fmla="*/ 76 w 102"/>
                <a:gd name="T31" fmla="*/ 5 h 120"/>
                <a:gd name="T32" fmla="*/ 81 w 102"/>
                <a:gd name="T33" fmla="*/ 0 h 120"/>
                <a:gd name="T34" fmla="*/ 98 w 102"/>
                <a:gd name="T35" fmla="*/ 0 h 120"/>
                <a:gd name="T36" fmla="*/ 102 w 102"/>
                <a:gd name="T37" fmla="*/ 5 h 120"/>
                <a:gd name="T38" fmla="*/ 102 w 102"/>
                <a:gd name="T39" fmla="*/ 113 h 120"/>
                <a:gd name="T40" fmla="*/ 98 w 102"/>
                <a:gd name="T41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18"/>
                  </a:moveTo>
                  <a:lnTo>
                    <a:pt x="98" y="118"/>
                  </a:lnTo>
                  <a:lnTo>
                    <a:pt x="81" y="118"/>
                  </a:lnTo>
                  <a:cubicBezTo>
                    <a:pt x="77" y="118"/>
                    <a:pt x="76" y="116"/>
                    <a:pt x="76" y="113"/>
                  </a:cubicBezTo>
                  <a:lnTo>
                    <a:pt x="76" y="106"/>
                  </a:lnTo>
                  <a:lnTo>
                    <a:pt x="76" y="105"/>
                  </a:lnTo>
                  <a:cubicBezTo>
                    <a:pt x="66" y="112"/>
                    <a:pt x="50" y="120"/>
                    <a:pt x="35" y="120"/>
                  </a:cubicBezTo>
                  <a:cubicBezTo>
                    <a:pt x="3" y="120"/>
                    <a:pt x="0" y="100"/>
                    <a:pt x="0" y="75"/>
                  </a:cubicBez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22" y="0"/>
                  </a:lnTo>
                  <a:cubicBezTo>
                    <a:pt x="25" y="0"/>
                    <a:pt x="26" y="2"/>
                    <a:pt x="26" y="5"/>
                  </a:cubicBezTo>
                  <a:lnTo>
                    <a:pt x="26" y="72"/>
                  </a:lnTo>
                  <a:cubicBezTo>
                    <a:pt x="26" y="87"/>
                    <a:pt x="29" y="96"/>
                    <a:pt x="44" y="96"/>
                  </a:cubicBezTo>
                  <a:cubicBezTo>
                    <a:pt x="54" y="96"/>
                    <a:pt x="70" y="88"/>
                    <a:pt x="76" y="85"/>
                  </a:cubicBezTo>
                  <a:lnTo>
                    <a:pt x="76" y="5"/>
                  </a:lnTo>
                  <a:cubicBezTo>
                    <a:pt x="76" y="2"/>
                    <a:pt x="77" y="0"/>
                    <a:pt x="81" y="0"/>
                  </a:cubicBezTo>
                  <a:lnTo>
                    <a:pt x="98" y="0"/>
                  </a:lnTo>
                  <a:cubicBezTo>
                    <a:pt x="101" y="0"/>
                    <a:pt x="102" y="2"/>
                    <a:pt x="102" y="5"/>
                  </a:cubicBezTo>
                  <a:lnTo>
                    <a:pt x="102" y="113"/>
                  </a:lnTo>
                  <a:cubicBezTo>
                    <a:pt x="102" y="116"/>
                    <a:pt x="101" y="118"/>
                    <a:pt x="98" y="11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0" name="Freeform 334"/>
            <p:cNvSpPr>
              <a:spLocks noChangeAspect="1"/>
            </p:cNvSpPr>
            <p:nvPr userDrawn="1"/>
          </p:nvSpPr>
          <p:spPr bwMode="gray">
            <a:xfrm>
              <a:off x="2758" y="889"/>
              <a:ext cx="23" cy="39"/>
            </a:xfrm>
            <a:custGeom>
              <a:avLst/>
              <a:gdLst>
                <a:gd name="T0" fmla="*/ 26 w 70"/>
                <a:gd name="T1" fmla="*/ 115 h 120"/>
                <a:gd name="T2" fmla="*/ 26 w 70"/>
                <a:gd name="T3" fmla="*/ 115 h 120"/>
                <a:gd name="T4" fmla="*/ 22 w 70"/>
                <a:gd name="T5" fmla="*/ 120 h 120"/>
                <a:gd name="T6" fmla="*/ 4 w 70"/>
                <a:gd name="T7" fmla="*/ 120 h 120"/>
                <a:gd name="T8" fmla="*/ 0 w 70"/>
                <a:gd name="T9" fmla="*/ 115 h 120"/>
                <a:gd name="T10" fmla="*/ 0 w 70"/>
                <a:gd name="T11" fmla="*/ 7 h 120"/>
                <a:gd name="T12" fmla="*/ 4 w 70"/>
                <a:gd name="T13" fmla="*/ 2 h 120"/>
                <a:gd name="T14" fmla="*/ 21 w 70"/>
                <a:gd name="T15" fmla="*/ 2 h 120"/>
                <a:gd name="T16" fmla="*/ 26 w 70"/>
                <a:gd name="T17" fmla="*/ 7 h 120"/>
                <a:gd name="T18" fmla="*/ 26 w 70"/>
                <a:gd name="T19" fmla="*/ 17 h 120"/>
                <a:gd name="T20" fmla="*/ 27 w 70"/>
                <a:gd name="T21" fmla="*/ 18 h 120"/>
                <a:gd name="T22" fmla="*/ 62 w 70"/>
                <a:gd name="T23" fmla="*/ 1 h 120"/>
                <a:gd name="T24" fmla="*/ 68 w 70"/>
                <a:gd name="T25" fmla="*/ 5 h 120"/>
                <a:gd name="T26" fmla="*/ 70 w 70"/>
                <a:gd name="T27" fmla="*/ 21 h 120"/>
                <a:gd name="T28" fmla="*/ 65 w 70"/>
                <a:gd name="T29" fmla="*/ 27 h 120"/>
                <a:gd name="T30" fmla="*/ 26 w 70"/>
                <a:gd name="T31" fmla="*/ 38 h 120"/>
                <a:gd name="T32" fmla="*/ 26 w 70"/>
                <a:gd name="T33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20">
                  <a:moveTo>
                    <a:pt x="26" y="115"/>
                  </a:moveTo>
                  <a:lnTo>
                    <a:pt x="26" y="115"/>
                  </a:lnTo>
                  <a:cubicBezTo>
                    <a:pt x="26" y="118"/>
                    <a:pt x="25" y="120"/>
                    <a:pt x="22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7"/>
                  </a:lnTo>
                  <a:lnTo>
                    <a:pt x="27" y="18"/>
                  </a:lnTo>
                  <a:cubicBezTo>
                    <a:pt x="34" y="11"/>
                    <a:pt x="51" y="3"/>
                    <a:pt x="62" y="1"/>
                  </a:cubicBezTo>
                  <a:cubicBezTo>
                    <a:pt x="65" y="0"/>
                    <a:pt x="67" y="1"/>
                    <a:pt x="68" y="5"/>
                  </a:cubicBezTo>
                  <a:lnTo>
                    <a:pt x="70" y="21"/>
                  </a:lnTo>
                  <a:cubicBezTo>
                    <a:pt x="70" y="24"/>
                    <a:pt x="70" y="26"/>
                    <a:pt x="65" y="27"/>
                  </a:cubicBezTo>
                  <a:cubicBezTo>
                    <a:pt x="52" y="29"/>
                    <a:pt x="35" y="34"/>
                    <a:pt x="26" y="38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1" name="Freeform 335"/>
            <p:cNvSpPr>
              <a:spLocks noChangeAspect="1" noEditPoints="1"/>
            </p:cNvSpPr>
            <p:nvPr userDrawn="1"/>
          </p:nvSpPr>
          <p:spPr bwMode="gray">
            <a:xfrm>
              <a:off x="2783" y="888"/>
              <a:ext cx="34" cy="41"/>
            </a:xfrm>
            <a:custGeom>
              <a:avLst/>
              <a:gdLst>
                <a:gd name="T0" fmla="*/ 51 w 104"/>
                <a:gd name="T1" fmla="*/ 24 h 122"/>
                <a:gd name="T2" fmla="*/ 51 w 104"/>
                <a:gd name="T3" fmla="*/ 24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4 h 122"/>
                <a:gd name="T12" fmla="*/ 51 w 104"/>
                <a:gd name="T13" fmla="*/ 24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60 h 122"/>
                <a:gd name="T20" fmla="*/ 51 w 104"/>
                <a:gd name="T21" fmla="*/ 0 h 122"/>
                <a:gd name="T22" fmla="*/ 104 w 104"/>
                <a:gd name="T23" fmla="*/ 60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4"/>
                  </a:moveTo>
                  <a:lnTo>
                    <a:pt x="51" y="24"/>
                  </a:lnTo>
                  <a:cubicBezTo>
                    <a:pt x="31" y="24"/>
                    <a:pt x="26" y="36"/>
                    <a:pt x="26" y="61"/>
                  </a:cubicBezTo>
                  <a:cubicBezTo>
                    <a:pt x="26" y="87"/>
                    <a:pt x="31" y="99"/>
                    <a:pt x="51" y="99"/>
                  </a:cubicBezTo>
                  <a:cubicBezTo>
                    <a:pt x="73" y="99"/>
                    <a:pt x="77" y="87"/>
                    <a:pt x="77" y="61"/>
                  </a:cubicBezTo>
                  <a:cubicBezTo>
                    <a:pt x="77" y="36"/>
                    <a:pt x="73" y="24"/>
                    <a:pt x="51" y="24"/>
                  </a:cubicBezTo>
                  <a:lnTo>
                    <a:pt x="51" y="24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7"/>
                    <a:pt x="0" y="60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8" y="0"/>
                    <a:pt x="104" y="31"/>
                    <a:pt x="104" y="60"/>
                  </a:cubicBezTo>
                  <a:cubicBezTo>
                    <a:pt x="104" y="87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2" name="Freeform 336"/>
            <p:cNvSpPr>
              <a:spLocks noChangeAspect="1" noEditPoints="1"/>
            </p:cNvSpPr>
            <p:nvPr userDrawn="1"/>
          </p:nvSpPr>
          <p:spPr bwMode="gray">
            <a:xfrm>
              <a:off x="2821" y="889"/>
              <a:ext cx="35" cy="54"/>
            </a:xfrm>
            <a:custGeom>
              <a:avLst/>
              <a:gdLst>
                <a:gd name="T0" fmla="*/ 59 w 105"/>
                <a:gd name="T1" fmla="*/ 24 h 164"/>
                <a:gd name="T2" fmla="*/ 59 w 105"/>
                <a:gd name="T3" fmla="*/ 24 h 164"/>
                <a:gd name="T4" fmla="*/ 27 w 105"/>
                <a:gd name="T5" fmla="*/ 35 h 164"/>
                <a:gd name="T6" fmla="*/ 27 w 105"/>
                <a:gd name="T7" fmla="*/ 95 h 164"/>
                <a:gd name="T8" fmla="*/ 54 w 105"/>
                <a:gd name="T9" fmla="*/ 99 h 164"/>
                <a:gd name="T10" fmla="*/ 77 w 105"/>
                <a:gd name="T11" fmla="*/ 60 h 164"/>
                <a:gd name="T12" fmla="*/ 59 w 105"/>
                <a:gd name="T13" fmla="*/ 24 h 164"/>
                <a:gd name="T14" fmla="*/ 59 w 105"/>
                <a:gd name="T15" fmla="*/ 24 h 164"/>
                <a:gd name="T16" fmla="*/ 57 w 105"/>
                <a:gd name="T17" fmla="*/ 122 h 164"/>
                <a:gd name="T18" fmla="*/ 57 w 105"/>
                <a:gd name="T19" fmla="*/ 122 h 164"/>
                <a:gd name="T20" fmla="*/ 27 w 105"/>
                <a:gd name="T21" fmla="*/ 116 h 164"/>
                <a:gd name="T22" fmla="*/ 27 w 105"/>
                <a:gd name="T23" fmla="*/ 117 h 164"/>
                <a:gd name="T24" fmla="*/ 27 w 105"/>
                <a:gd name="T25" fmla="*/ 159 h 164"/>
                <a:gd name="T26" fmla="*/ 22 w 105"/>
                <a:gd name="T27" fmla="*/ 164 h 164"/>
                <a:gd name="T28" fmla="*/ 5 w 105"/>
                <a:gd name="T29" fmla="*/ 164 h 164"/>
                <a:gd name="T30" fmla="*/ 0 w 105"/>
                <a:gd name="T31" fmla="*/ 159 h 164"/>
                <a:gd name="T32" fmla="*/ 0 w 105"/>
                <a:gd name="T33" fmla="*/ 7 h 164"/>
                <a:gd name="T34" fmla="*/ 5 w 105"/>
                <a:gd name="T35" fmla="*/ 2 h 164"/>
                <a:gd name="T36" fmla="*/ 22 w 105"/>
                <a:gd name="T37" fmla="*/ 2 h 164"/>
                <a:gd name="T38" fmla="*/ 26 w 105"/>
                <a:gd name="T39" fmla="*/ 7 h 164"/>
                <a:gd name="T40" fmla="*/ 26 w 105"/>
                <a:gd name="T41" fmla="*/ 14 h 164"/>
                <a:gd name="T42" fmla="*/ 27 w 105"/>
                <a:gd name="T43" fmla="*/ 14 h 164"/>
                <a:gd name="T44" fmla="*/ 65 w 105"/>
                <a:gd name="T45" fmla="*/ 0 h 164"/>
                <a:gd name="T46" fmla="*/ 105 w 105"/>
                <a:gd name="T47" fmla="*/ 60 h 164"/>
                <a:gd name="T48" fmla="*/ 57 w 105"/>
                <a:gd name="T49" fmla="*/ 1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64">
                  <a:moveTo>
                    <a:pt x="59" y="24"/>
                  </a:moveTo>
                  <a:lnTo>
                    <a:pt x="59" y="24"/>
                  </a:lnTo>
                  <a:cubicBezTo>
                    <a:pt x="49" y="24"/>
                    <a:pt x="34" y="31"/>
                    <a:pt x="27" y="35"/>
                  </a:cubicBezTo>
                  <a:lnTo>
                    <a:pt x="27" y="95"/>
                  </a:lnTo>
                  <a:cubicBezTo>
                    <a:pt x="37" y="98"/>
                    <a:pt x="46" y="99"/>
                    <a:pt x="54" y="99"/>
                  </a:cubicBezTo>
                  <a:cubicBezTo>
                    <a:pt x="71" y="99"/>
                    <a:pt x="77" y="90"/>
                    <a:pt x="77" y="60"/>
                  </a:cubicBezTo>
                  <a:cubicBezTo>
                    <a:pt x="77" y="29"/>
                    <a:pt x="71" y="24"/>
                    <a:pt x="59" y="24"/>
                  </a:cubicBezTo>
                  <a:lnTo>
                    <a:pt x="59" y="24"/>
                  </a:lnTo>
                  <a:close/>
                  <a:moveTo>
                    <a:pt x="57" y="122"/>
                  </a:moveTo>
                  <a:lnTo>
                    <a:pt x="57" y="122"/>
                  </a:lnTo>
                  <a:cubicBezTo>
                    <a:pt x="49" y="122"/>
                    <a:pt x="38" y="120"/>
                    <a:pt x="27" y="116"/>
                  </a:cubicBezTo>
                  <a:lnTo>
                    <a:pt x="27" y="117"/>
                  </a:lnTo>
                  <a:lnTo>
                    <a:pt x="27" y="159"/>
                  </a:lnTo>
                  <a:cubicBezTo>
                    <a:pt x="27" y="162"/>
                    <a:pt x="26" y="164"/>
                    <a:pt x="22" y="164"/>
                  </a:cubicBezTo>
                  <a:lnTo>
                    <a:pt x="5" y="164"/>
                  </a:lnTo>
                  <a:cubicBezTo>
                    <a:pt x="1" y="164"/>
                    <a:pt x="0" y="162"/>
                    <a:pt x="0" y="159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7" y="14"/>
                  </a:lnTo>
                  <a:cubicBezTo>
                    <a:pt x="36" y="8"/>
                    <a:pt x="51" y="0"/>
                    <a:pt x="65" y="0"/>
                  </a:cubicBezTo>
                  <a:cubicBezTo>
                    <a:pt x="96" y="0"/>
                    <a:pt x="105" y="24"/>
                    <a:pt x="105" y="60"/>
                  </a:cubicBezTo>
                  <a:cubicBezTo>
                    <a:pt x="105" y="99"/>
                    <a:pt x="95" y="122"/>
                    <a:pt x="57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3" name="Freeform 337"/>
            <p:cNvSpPr>
              <a:spLocks noChangeAspect="1" noEditPoints="1"/>
            </p:cNvSpPr>
            <p:nvPr userDrawn="1"/>
          </p:nvSpPr>
          <p:spPr bwMode="gray">
            <a:xfrm>
              <a:off x="2860" y="888"/>
              <a:ext cx="34" cy="41"/>
            </a:xfrm>
            <a:custGeom>
              <a:avLst/>
              <a:gdLst>
                <a:gd name="T0" fmla="*/ 27 w 102"/>
                <a:gd name="T1" fmla="*/ 51 h 123"/>
                <a:gd name="T2" fmla="*/ 27 w 102"/>
                <a:gd name="T3" fmla="*/ 51 h 123"/>
                <a:gd name="T4" fmla="*/ 75 w 102"/>
                <a:gd name="T5" fmla="*/ 51 h 123"/>
                <a:gd name="T6" fmla="*/ 51 w 102"/>
                <a:gd name="T7" fmla="*/ 22 h 123"/>
                <a:gd name="T8" fmla="*/ 27 w 102"/>
                <a:gd name="T9" fmla="*/ 51 h 123"/>
                <a:gd name="T10" fmla="*/ 27 w 102"/>
                <a:gd name="T11" fmla="*/ 51 h 123"/>
                <a:gd name="T12" fmla="*/ 27 w 102"/>
                <a:gd name="T13" fmla="*/ 69 h 123"/>
                <a:gd name="T14" fmla="*/ 27 w 102"/>
                <a:gd name="T15" fmla="*/ 69 h 123"/>
                <a:gd name="T16" fmla="*/ 56 w 102"/>
                <a:gd name="T17" fmla="*/ 100 h 123"/>
                <a:gd name="T18" fmla="*/ 87 w 102"/>
                <a:gd name="T19" fmla="*/ 97 h 123"/>
                <a:gd name="T20" fmla="*/ 94 w 102"/>
                <a:gd name="T21" fmla="*/ 101 h 123"/>
                <a:gd name="T22" fmla="*/ 95 w 102"/>
                <a:gd name="T23" fmla="*/ 109 h 123"/>
                <a:gd name="T24" fmla="*/ 91 w 102"/>
                <a:gd name="T25" fmla="*/ 117 h 123"/>
                <a:gd name="T26" fmla="*/ 52 w 102"/>
                <a:gd name="T27" fmla="*/ 123 h 123"/>
                <a:gd name="T28" fmla="*/ 0 w 102"/>
                <a:gd name="T29" fmla="*/ 62 h 123"/>
                <a:gd name="T30" fmla="*/ 51 w 102"/>
                <a:gd name="T31" fmla="*/ 0 h 123"/>
                <a:gd name="T32" fmla="*/ 102 w 102"/>
                <a:gd name="T33" fmla="*/ 54 h 123"/>
                <a:gd name="T34" fmla="*/ 90 w 102"/>
                <a:gd name="T35" fmla="*/ 69 h 123"/>
                <a:gd name="T36" fmla="*/ 27 w 102"/>
                <a:gd name="T37" fmla="*/ 6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23">
                  <a:moveTo>
                    <a:pt x="27" y="51"/>
                  </a:moveTo>
                  <a:lnTo>
                    <a:pt x="27" y="51"/>
                  </a:lnTo>
                  <a:lnTo>
                    <a:pt x="75" y="51"/>
                  </a:lnTo>
                  <a:cubicBezTo>
                    <a:pt x="75" y="36"/>
                    <a:pt x="71" y="22"/>
                    <a:pt x="51" y="22"/>
                  </a:cubicBezTo>
                  <a:cubicBezTo>
                    <a:pt x="33" y="22"/>
                    <a:pt x="28" y="33"/>
                    <a:pt x="27" y="51"/>
                  </a:cubicBezTo>
                  <a:lnTo>
                    <a:pt x="27" y="51"/>
                  </a:lnTo>
                  <a:close/>
                  <a:moveTo>
                    <a:pt x="27" y="69"/>
                  </a:moveTo>
                  <a:lnTo>
                    <a:pt x="27" y="69"/>
                  </a:lnTo>
                  <a:cubicBezTo>
                    <a:pt x="28" y="93"/>
                    <a:pt x="36" y="100"/>
                    <a:pt x="56" y="100"/>
                  </a:cubicBezTo>
                  <a:cubicBezTo>
                    <a:pt x="65" y="100"/>
                    <a:pt x="78" y="98"/>
                    <a:pt x="87" y="97"/>
                  </a:cubicBezTo>
                  <a:cubicBezTo>
                    <a:pt x="91" y="97"/>
                    <a:pt x="93" y="97"/>
                    <a:pt x="94" y="101"/>
                  </a:cubicBezTo>
                  <a:lnTo>
                    <a:pt x="95" y="109"/>
                  </a:lnTo>
                  <a:cubicBezTo>
                    <a:pt x="96" y="113"/>
                    <a:pt x="95" y="115"/>
                    <a:pt x="91" y="117"/>
                  </a:cubicBezTo>
                  <a:cubicBezTo>
                    <a:pt x="82" y="120"/>
                    <a:pt x="64" y="123"/>
                    <a:pt x="52" y="123"/>
                  </a:cubicBezTo>
                  <a:cubicBezTo>
                    <a:pt x="6" y="123"/>
                    <a:pt x="0" y="93"/>
                    <a:pt x="0" y="62"/>
                  </a:cubicBezTo>
                  <a:cubicBezTo>
                    <a:pt x="0" y="39"/>
                    <a:pt x="4" y="0"/>
                    <a:pt x="51" y="0"/>
                  </a:cubicBezTo>
                  <a:cubicBezTo>
                    <a:pt x="94" y="0"/>
                    <a:pt x="102" y="28"/>
                    <a:pt x="102" y="54"/>
                  </a:cubicBezTo>
                  <a:cubicBezTo>
                    <a:pt x="102" y="63"/>
                    <a:pt x="100" y="69"/>
                    <a:pt x="90" y="6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4" name="Freeform 338"/>
            <p:cNvSpPr>
              <a:spLocks noChangeAspect="1" noEditPoints="1"/>
            </p:cNvSpPr>
            <p:nvPr userDrawn="1"/>
          </p:nvSpPr>
          <p:spPr bwMode="gray">
            <a:xfrm>
              <a:off x="2897" y="888"/>
              <a:ext cx="38" cy="41"/>
            </a:xfrm>
            <a:custGeom>
              <a:avLst/>
              <a:gdLst>
                <a:gd name="T0" fmla="*/ 76 w 116"/>
                <a:gd name="T1" fmla="*/ 67 h 122"/>
                <a:gd name="T2" fmla="*/ 76 w 116"/>
                <a:gd name="T3" fmla="*/ 67 h 122"/>
                <a:gd name="T4" fmla="*/ 47 w 116"/>
                <a:gd name="T5" fmla="*/ 67 h 122"/>
                <a:gd name="T6" fmla="*/ 27 w 116"/>
                <a:gd name="T7" fmla="*/ 87 h 122"/>
                <a:gd name="T8" fmla="*/ 42 w 116"/>
                <a:gd name="T9" fmla="*/ 101 h 122"/>
                <a:gd name="T10" fmla="*/ 76 w 116"/>
                <a:gd name="T11" fmla="*/ 90 h 122"/>
                <a:gd name="T12" fmla="*/ 76 w 116"/>
                <a:gd name="T13" fmla="*/ 67 h 122"/>
                <a:gd name="T14" fmla="*/ 76 w 116"/>
                <a:gd name="T15" fmla="*/ 67 h 122"/>
                <a:gd name="T16" fmla="*/ 78 w 116"/>
                <a:gd name="T17" fmla="*/ 107 h 122"/>
                <a:gd name="T18" fmla="*/ 78 w 116"/>
                <a:gd name="T19" fmla="*/ 107 h 122"/>
                <a:gd name="T20" fmla="*/ 33 w 116"/>
                <a:gd name="T21" fmla="*/ 122 h 122"/>
                <a:gd name="T22" fmla="*/ 1 w 116"/>
                <a:gd name="T23" fmla="*/ 88 h 122"/>
                <a:gd name="T24" fmla="*/ 46 w 116"/>
                <a:gd name="T25" fmla="*/ 48 h 122"/>
                <a:gd name="T26" fmla="*/ 76 w 116"/>
                <a:gd name="T27" fmla="*/ 48 h 122"/>
                <a:gd name="T28" fmla="*/ 76 w 116"/>
                <a:gd name="T29" fmla="*/ 42 h 122"/>
                <a:gd name="T30" fmla="*/ 51 w 116"/>
                <a:gd name="T31" fmla="*/ 23 h 122"/>
                <a:gd name="T32" fmla="*/ 19 w 116"/>
                <a:gd name="T33" fmla="*/ 25 h 122"/>
                <a:gd name="T34" fmla="*/ 12 w 116"/>
                <a:gd name="T35" fmla="*/ 22 h 122"/>
                <a:gd name="T36" fmla="*/ 10 w 116"/>
                <a:gd name="T37" fmla="*/ 13 h 122"/>
                <a:gd name="T38" fmla="*/ 15 w 116"/>
                <a:gd name="T39" fmla="*/ 6 h 122"/>
                <a:gd name="T40" fmla="*/ 56 w 116"/>
                <a:gd name="T41" fmla="*/ 0 h 122"/>
                <a:gd name="T42" fmla="*/ 103 w 116"/>
                <a:gd name="T43" fmla="*/ 44 h 122"/>
                <a:gd name="T44" fmla="*/ 103 w 116"/>
                <a:gd name="T45" fmla="*/ 91 h 122"/>
                <a:gd name="T46" fmla="*/ 111 w 116"/>
                <a:gd name="T47" fmla="*/ 102 h 122"/>
                <a:gd name="T48" fmla="*/ 116 w 116"/>
                <a:gd name="T49" fmla="*/ 105 h 122"/>
                <a:gd name="T50" fmla="*/ 116 w 116"/>
                <a:gd name="T51" fmla="*/ 115 h 122"/>
                <a:gd name="T52" fmla="*/ 110 w 116"/>
                <a:gd name="T53" fmla="*/ 121 h 122"/>
                <a:gd name="T54" fmla="*/ 99 w 116"/>
                <a:gd name="T55" fmla="*/ 122 h 122"/>
                <a:gd name="T56" fmla="*/ 78 w 116"/>
                <a:gd name="T57" fmla="*/ 107 h 122"/>
                <a:gd name="T58" fmla="*/ 78 w 116"/>
                <a:gd name="T59" fmla="*/ 10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22">
                  <a:moveTo>
                    <a:pt x="76" y="67"/>
                  </a:moveTo>
                  <a:lnTo>
                    <a:pt x="76" y="67"/>
                  </a:lnTo>
                  <a:lnTo>
                    <a:pt x="47" y="67"/>
                  </a:lnTo>
                  <a:cubicBezTo>
                    <a:pt x="35" y="67"/>
                    <a:pt x="27" y="71"/>
                    <a:pt x="27" y="87"/>
                  </a:cubicBezTo>
                  <a:cubicBezTo>
                    <a:pt x="27" y="98"/>
                    <a:pt x="31" y="101"/>
                    <a:pt x="42" y="101"/>
                  </a:cubicBezTo>
                  <a:cubicBezTo>
                    <a:pt x="52" y="101"/>
                    <a:pt x="67" y="95"/>
                    <a:pt x="76" y="90"/>
                  </a:cubicBezTo>
                  <a:lnTo>
                    <a:pt x="76" y="67"/>
                  </a:lnTo>
                  <a:lnTo>
                    <a:pt x="76" y="67"/>
                  </a:lnTo>
                  <a:close/>
                  <a:moveTo>
                    <a:pt x="78" y="107"/>
                  </a:moveTo>
                  <a:lnTo>
                    <a:pt x="78" y="107"/>
                  </a:lnTo>
                  <a:cubicBezTo>
                    <a:pt x="66" y="116"/>
                    <a:pt x="50" y="122"/>
                    <a:pt x="33" y="122"/>
                  </a:cubicBezTo>
                  <a:cubicBezTo>
                    <a:pt x="8" y="122"/>
                    <a:pt x="1" y="109"/>
                    <a:pt x="1" y="88"/>
                  </a:cubicBezTo>
                  <a:cubicBezTo>
                    <a:pt x="0" y="60"/>
                    <a:pt x="15" y="48"/>
                    <a:pt x="46" y="48"/>
                  </a:cubicBezTo>
                  <a:lnTo>
                    <a:pt x="76" y="48"/>
                  </a:lnTo>
                  <a:lnTo>
                    <a:pt x="76" y="42"/>
                  </a:lnTo>
                  <a:cubicBezTo>
                    <a:pt x="76" y="28"/>
                    <a:pt x="71" y="23"/>
                    <a:pt x="51" y="23"/>
                  </a:cubicBezTo>
                  <a:cubicBezTo>
                    <a:pt x="44" y="23"/>
                    <a:pt x="28" y="24"/>
                    <a:pt x="19" y="25"/>
                  </a:cubicBezTo>
                  <a:cubicBezTo>
                    <a:pt x="14" y="25"/>
                    <a:pt x="13" y="25"/>
                    <a:pt x="12" y="22"/>
                  </a:cubicBezTo>
                  <a:lnTo>
                    <a:pt x="10" y="13"/>
                  </a:lnTo>
                  <a:cubicBezTo>
                    <a:pt x="9" y="10"/>
                    <a:pt x="10" y="8"/>
                    <a:pt x="15" y="6"/>
                  </a:cubicBezTo>
                  <a:cubicBezTo>
                    <a:pt x="26" y="2"/>
                    <a:pt x="45" y="0"/>
                    <a:pt x="56" y="0"/>
                  </a:cubicBezTo>
                  <a:cubicBezTo>
                    <a:pt x="98" y="0"/>
                    <a:pt x="103" y="18"/>
                    <a:pt x="103" y="44"/>
                  </a:cubicBezTo>
                  <a:lnTo>
                    <a:pt x="103" y="91"/>
                  </a:lnTo>
                  <a:cubicBezTo>
                    <a:pt x="103" y="101"/>
                    <a:pt x="104" y="101"/>
                    <a:pt x="111" y="102"/>
                  </a:cubicBezTo>
                  <a:cubicBezTo>
                    <a:pt x="115" y="102"/>
                    <a:pt x="116" y="103"/>
                    <a:pt x="116" y="105"/>
                  </a:cubicBezTo>
                  <a:lnTo>
                    <a:pt x="116" y="115"/>
                  </a:lnTo>
                  <a:cubicBezTo>
                    <a:pt x="116" y="118"/>
                    <a:pt x="114" y="120"/>
                    <a:pt x="110" y="121"/>
                  </a:cubicBezTo>
                  <a:cubicBezTo>
                    <a:pt x="106" y="121"/>
                    <a:pt x="102" y="122"/>
                    <a:pt x="99" y="122"/>
                  </a:cubicBezTo>
                  <a:cubicBezTo>
                    <a:pt x="87" y="122"/>
                    <a:pt x="80" y="118"/>
                    <a:pt x="78" y="107"/>
                  </a:cubicBezTo>
                  <a:lnTo>
                    <a:pt x="78" y="107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5" name="Freeform 339"/>
            <p:cNvSpPr>
              <a:spLocks noChangeAspect="1"/>
            </p:cNvSpPr>
            <p:nvPr userDrawn="1"/>
          </p:nvSpPr>
          <p:spPr bwMode="gray">
            <a:xfrm>
              <a:off x="2937" y="889"/>
              <a:ext cx="34" cy="39"/>
            </a:xfrm>
            <a:custGeom>
              <a:avLst/>
              <a:gdLst>
                <a:gd name="T0" fmla="*/ 98 w 103"/>
                <a:gd name="T1" fmla="*/ 120 h 120"/>
                <a:gd name="T2" fmla="*/ 98 w 103"/>
                <a:gd name="T3" fmla="*/ 120 h 120"/>
                <a:gd name="T4" fmla="*/ 81 w 103"/>
                <a:gd name="T5" fmla="*/ 120 h 120"/>
                <a:gd name="T6" fmla="*/ 77 w 103"/>
                <a:gd name="T7" fmla="*/ 115 h 120"/>
                <a:gd name="T8" fmla="*/ 77 w 103"/>
                <a:gd name="T9" fmla="*/ 47 h 120"/>
                <a:gd name="T10" fmla="*/ 60 w 103"/>
                <a:gd name="T11" fmla="*/ 24 h 120"/>
                <a:gd name="T12" fmla="*/ 27 w 103"/>
                <a:gd name="T13" fmla="*/ 35 h 120"/>
                <a:gd name="T14" fmla="*/ 27 w 103"/>
                <a:gd name="T15" fmla="*/ 115 h 120"/>
                <a:gd name="T16" fmla="*/ 22 w 103"/>
                <a:gd name="T17" fmla="*/ 120 h 120"/>
                <a:gd name="T18" fmla="*/ 5 w 103"/>
                <a:gd name="T19" fmla="*/ 120 h 120"/>
                <a:gd name="T20" fmla="*/ 0 w 103"/>
                <a:gd name="T21" fmla="*/ 115 h 120"/>
                <a:gd name="T22" fmla="*/ 0 w 103"/>
                <a:gd name="T23" fmla="*/ 7 h 120"/>
                <a:gd name="T24" fmla="*/ 5 w 103"/>
                <a:gd name="T25" fmla="*/ 2 h 120"/>
                <a:gd name="T26" fmla="*/ 22 w 103"/>
                <a:gd name="T27" fmla="*/ 2 h 120"/>
                <a:gd name="T28" fmla="*/ 27 w 103"/>
                <a:gd name="T29" fmla="*/ 7 h 120"/>
                <a:gd name="T30" fmla="*/ 27 w 103"/>
                <a:gd name="T31" fmla="*/ 14 h 120"/>
                <a:gd name="T32" fmla="*/ 27 w 103"/>
                <a:gd name="T33" fmla="*/ 14 h 120"/>
                <a:gd name="T34" fmla="*/ 68 w 103"/>
                <a:gd name="T35" fmla="*/ 0 h 120"/>
                <a:gd name="T36" fmla="*/ 103 w 103"/>
                <a:gd name="T37" fmla="*/ 45 h 120"/>
                <a:gd name="T38" fmla="*/ 103 w 103"/>
                <a:gd name="T39" fmla="*/ 115 h 120"/>
                <a:gd name="T40" fmla="*/ 98 w 103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20">
                  <a:moveTo>
                    <a:pt x="98" y="120"/>
                  </a:moveTo>
                  <a:lnTo>
                    <a:pt x="98" y="120"/>
                  </a:lnTo>
                  <a:lnTo>
                    <a:pt x="81" y="120"/>
                  </a:lnTo>
                  <a:cubicBezTo>
                    <a:pt x="78" y="120"/>
                    <a:pt x="77" y="118"/>
                    <a:pt x="77" y="115"/>
                  </a:cubicBezTo>
                  <a:lnTo>
                    <a:pt x="77" y="47"/>
                  </a:lnTo>
                  <a:cubicBezTo>
                    <a:pt x="77" y="33"/>
                    <a:pt x="73" y="24"/>
                    <a:pt x="60" y="24"/>
                  </a:cubicBezTo>
                  <a:cubicBezTo>
                    <a:pt x="50" y="24"/>
                    <a:pt x="33" y="32"/>
                    <a:pt x="27" y="35"/>
                  </a:cubicBezTo>
                  <a:lnTo>
                    <a:pt x="27" y="115"/>
                  </a:lnTo>
                  <a:cubicBezTo>
                    <a:pt x="27" y="118"/>
                    <a:pt x="25" y="120"/>
                    <a:pt x="22" y="120"/>
                  </a:cubicBezTo>
                  <a:lnTo>
                    <a:pt x="5" y="120"/>
                  </a:lnTo>
                  <a:cubicBezTo>
                    <a:pt x="2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7" y="4"/>
                    <a:pt x="27" y="7"/>
                  </a:cubicBezTo>
                  <a:lnTo>
                    <a:pt x="27" y="14"/>
                  </a:lnTo>
                  <a:cubicBezTo>
                    <a:pt x="27" y="14"/>
                    <a:pt x="27" y="14"/>
                    <a:pt x="27" y="14"/>
                  </a:cubicBezTo>
                  <a:cubicBezTo>
                    <a:pt x="36" y="8"/>
                    <a:pt x="53" y="0"/>
                    <a:pt x="68" y="0"/>
                  </a:cubicBezTo>
                  <a:cubicBezTo>
                    <a:pt x="100" y="0"/>
                    <a:pt x="103" y="21"/>
                    <a:pt x="103" y="45"/>
                  </a:cubicBezTo>
                  <a:lnTo>
                    <a:pt x="103" y="115"/>
                  </a:lnTo>
                  <a:cubicBezTo>
                    <a:pt x="103" y="118"/>
                    <a:pt x="102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6" name="Freeform 340"/>
            <p:cNvSpPr>
              <a:spLocks noChangeAspect="1"/>
            </p:cNvSpPr>
            <p:nvPr userDrawn="1"/>
          </p:nvSpPr>
          <p:spPr bwMode="gray">
            <a:xfrm>
              <a:off x="2680" y="959"/>
              <a:ext cx="37" cy="53"/>
            </a:xfrm>
            <a:custGeom>
              <a:avLst/>
              <a:gdLst>
                <a:gd name="T0" fmla="*/ 65 w 115"/>
                <a:gd name="T1" fmla="*/ 0 h 163"/>
                <a:gd name="T2" fmla="*/ 65 w 115"/>
                <a:gd name="T3" fmla="*/ 0 h 163"/>
                <a:gd name="T4" fmla="*/ 109 w 115"/>
                <a:gd name="T5" fmla="*/ 7 h 163"/>
                <a:gd name="T6" fmla="*/ 114 w 115"/>
                <a:gd name="T7" fmla="*/ 14 h 163"/>
                <a:gd name="T8" fmla="*/ 112 w 115"/>
                <a:gd name="T9" fmla="*/ 24 h 163"/>
                <a:gd name="T10" fmla="*/ 105 w 115"/>
                <a:gd name="T11" fmla="*/ 28 h 163"/>
                <a:gd name="T12" fmla="*/ 67 w 115"/>
                <a:gd name="T13" fmla="*/ 24 h 163"/>
                <a:gd name="T14" fmla="*/ 29 w 115"/>
                <a:gd name="T15" fmla="*/ 82 h 163"/>
                <a:gd name="T16" fmla="*/ 67 w 115"/>
                <a:gd name="T17" fmla="*/ 138 h 163"/>
                <a:gd name="T18" fmla="*/ 105 w 115"/>
                <a:gd name="T19" fmla="*/ 135 h 163"/>
                <a:gd name="T20" fmla="*/ 112 w 115"/>
                <a:gd name="T21" fmla="*/ 139 h 163"/>
                <a:gd name="T22" fmla="*/ 114 w 115"/>
                <a:gd name="T23" fmla="*/ 148 h 163"/>
                <a:gd name="T24" fmla="*/ 110 w 115"/>
                <a:gd name="T25" fmla="*/ 156 h 163"/>
                <a:gd name="T26" fmla="*/ 65 w 115"/>
                <a:gd name="T27" fmla="*/ 163 h 163"/>
                <a:gd name="T28" fmla="*/ 0 w 115"/>
                <a:gd name="T29" fmla="*/ 83 h 163"/>
                <a:gd name="T30" fmla="*/ 65 w 115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63">
                  <a:moveTo>
                    <a:pt x="65" y="0"/>
                  </a:moveTo>
                  <a:lnTo>
                    <a:pt x="65" y="0"/>
                  </a:lnTo>
                  <a:cubicBezTo>
                    <a:pt x="77" y="0"/>
                    <a:pt x="96" y="1"/>
                    <a:pt x="109" y="7"/>
                  </a:cubicBezTo>
                  <a:cubicBezTo>
                    <a:pt x="113" y="8"/>
                    <a:pt x="114" y="10"/>
                    <a:pt x="114" y="14"/>
                  </a:cubicBezTo>
                  <a:lnTo>
                    <a:pt x="112" y="24"/>
                  </a:lnTo>
                  <a:cubicBezTo>
                    <a:pt x="111" y="27"/>
                    <a:pt x="110" y="28"/>
                    <a:pt x="105" y="28"/>
                  </a:cubicBezTo>
                  <a:cubicBezTo>
                    <a:pt x="94" y="26"/>
                    <a:pt x="79" y="24"/>
                    <a:pt x="67" y="24"/>
                  </a:cubicBezTo>
                  <a:cubicBezTo>
                    <a:pt x="34" y="24"/>
                    <a:pt x="29" y="51"/>
                    <a:pt x="29" y="82"/>
                  </a:cubicBezTo>
                  <a:cubicBezTo>
                    <a:pt x="29" y="114"/>
                    <a:pt x="35" y="138"/>
                    <a:pt x="67" y="138"/>
                  </a:cubicBezTo>
                  <a:cubicBezTo>
                    <a:pt x="81" y="138"/>
                    <a:pt x="92" y="137"/>
                    <a:pt x="105" y="135"/>
                  </a:cubicBezTo>
                  <a:cubicBezTo>
                    <a:pt x="110" y="135"/>
                    <a:pt x="111" y="136"/>
                    <a:pt x="112" y="139"/>
                  </a:cubicBezTo>
                  <a:lnTo>
                    <a:pt x="114" y="148"/>
                  </a:lnTo>
                  <a:cubicBezTo>
                    <a:pt x="115" y="152"/>
                    <a:pt x="113" y="154"/>
                    <a:pt x="110" y="156"/>
                  </a:cubicBezTo>
                  <a:cubicBezTo>
                    <a:pt x="98" y="161"/>
                    <a:pt x="77" y="163"/>
                    <a:pt x="65" y="163"/>
                  </a:cubicBezTo>
                  <a:cubicBezTo>
                    <a:pt x="12" y="163"/>
                    <a:pt x="0" y="123"/>
                    <a:pt x="0" y="83"/>
                  </a:cubicBezTo>
                  <a:cubicBezTo>
                    <a:pt x="0" y="42"/>
                    <a:pt x="10" y="0"/>
                    <a:pt x="65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7" name="Freeform 341"/>
            <p:cNvSpPr>
              <a:spLocks noChangeAspect="1" noEditPoints="1"/>
            </p:cNvSpPr>
            <p:nvPr userDrawn="1"/>
          </p:nvSpPr>
          <p:spPr bwMode="gray">
            <a:xfrm>
              <a:off x="2718" y="972"/>
              <a:ext cx="34" cy="40"/>
            </a:xfrm>
            <a:custGeom>
              <a:avLst/>
              <a:gdLst>
                <a:gd name="T0" fmla="*/ 51 w 104"/>
                <a:gd name="T1" fmla="*/ 23 h 122"/>
                <a:gd name="T2" fmla="*/ 51 w 104"/>
                <a:gd name="T3" fmla="*/ 23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3 h 122"/>
                <a:gd name="T12" fmla="*/ 51 w 104"/>
                <a:gd name="T13" fmla="*/ 23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59 h 122"/>
                <a:gd name="T20" fmla="*/ 51 w 104"/>
                <a:gd name="T21" fmla="*/ 0 h 122"/>
                <a:gd name="T22" fmla="*/ 104 w 104"/>
                <a:gd name="T23" fmla="*/ 59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3"/>
                  </a:moveTo>
                  <a:lnTo>
                    <a:pt x="51" y="23"/>
                  </a:lnTo>
                  <a:cubicBezTo>
                    <a:pt x="31" y="23"/>
                    <a:pt x="26" y="36"/>
                    <a:pt x="26" y="61"/>
                  </a:cubicBezTo>
                  <a:cubicBezTo>
                    <a:pt x="26" y="86"/>
                    <a:pt x="31" y="99"/>
                    <a:pt x="51" y="99"/>
                  </a:cubicBezTo>
                  <a:cubicBezTo>
                    <a:pt x="73" y="99"/>
                    <a:pt x="77" y="86"/>
                    <a:pt x="77" y="61"/>
                  </a:cubicBezTo>
                  <a:cubicBezTo>
                    <a:pt x="77" y="35"/>
                    <a:pt x="73" y="23"/>
                    <a:pt x="51" y="23"/>
                  </a:cubicBezTo>
                  <a:lnTo>
                    <a:pt x="51" y="23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7" y="0"/>
                    <a:pt x="104" y="31"/>
                    <a:pt x="104" y="59"/>
                  </a:cubicBezTo>
                  <a:cubicBezTo>
                    <a:pt x="104" y="86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8" name="Freeform 342"/>
            <p:cNvSpPr>
              <a:spLocks noChangeAspect="1"/>
            </p:cNvSpPr>
            <p:nvPr userDrawn="1"/>
          </p:nvSpPr>
          <p:spPr bwMode="gray">
            <a:xfrm>
              <a:off x="2757" y="972"/>
              <a:ext cx="56" cy="40"/>
            </a:xfrm>
            <a:custGeom>
              <a:avLst/>
              <a:gdLst>
                <a:gd name="T0" fmla="*/ 167 w 172"/>
                <a:gd name="T1" fmla="*/ 120 h 120"/>
                <a:gd name="T2" fmla="*/ 167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7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7" y="120"/>
                  </a:moveTo>
                  <a:lnTo>
                    <a:pt x="167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0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8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5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7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9" name="Freeform 343"/>
            <p:cNvSpPr>
              <a:spLocks noChangeAspect="1"/>
            </p:cNvSpPr>
            <p:nvPr userDrawn="1"/>
          </p:nvSpPr>
          <p:spPr bwMode="gray">
            <a:xfrm>
              <a:off x="2819" y="972"/>
              <a:ext cx="56" cy="40"/>
            </a:xfrm>
            <a:custGeom>
              <a:avLst/>
              <a:gdLst>
                <a:gd name="T0" fmla="*/ 168 w 172"/>
                <a:gd name="T1" fmla="*/ 120 h 120"/>
                <a:gd name="T2" fmla="*/ 168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8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8" y="120"/>
                  </a:moveTo>
                  <a:lnTo>
                    <a:pt x="168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1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9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6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0" name="Freeform 344"/>
            <p:cNvSpPr>
              <a:spLocks noChangeAspect="1" noEditPoints="1"/>
            </p:cNvSpPr>
            <p:nvPr userDrawn="1"/>
          </p:nvSpPr>
          <p:spPr bwMode="gray">
            <a:xfrm>
              <a:off x="2882" y="958"/>
              <a:ext cx="9" cy="54"/>
            </a:xfrm>
            <a:custGeom>
              <a:avLst/>
              <a:gdLst>
                <a:gd name="T0" fmla="*/ 27 w 28"/>
                <a:gd name="T1" fmla="*/ 158 h 163"/>
                <a:gd name="T2" fmla="*/ 27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1 w 28"/>
                <a:gd name="T9" fmla="*/ 158 h 163"/>
                <a:gd name="T10" fmla="*/ 1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7 w 28"/>
                <a:gd name="T17" fmla="*/ 50 h 163"/>
                <a:gd name="T18" fmla="*/ 27 w 28"/>
                <a:gd name="T19" fmla="*/ 158 h 163"/>
                <a:gd name="T20" fmla="*/ 27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7" y="158"/>
                  </a:moveTo>
                  <a:lnTo>
                    <a:pt x="27" y="158"/>
                  </a:lnTo>
                  <a:cubicBezTo>
                    <a:pt x="27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1" y="161"/>
                    <a:pt x="1" y="158"/>
                  </a:cubicBezTo>
                  <a:lnTo>
                    <a:pt x="1" y="50"/>
                  </a:lnTo>
                  <a:cubicBezTo>
                    <a:pt x="1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7" y="47"/>
                    <a:pt x="27" y="50"/>
                  </a:cubicBezTo>
                  <a:lnTo>
                    <a:pt x="27" y="158"/>
                  </a:lnTo>
                  <a:lnTo>
                    <a:pt x="27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1" name="Freeform 345"/>
            <p:cNvSpPr>
              <a:spLocks noChangeAspect="1"/>
            </p:cNvSpPr>
            <p:nvPr userDrawn="1"/>
          </p:nvSpPr>
          <p:spPr bwMode="gray">
            <a:xfrm>
              <a:off x="2896" y="972"/>
              <a:ext cx="30" cy="40"/>
            </a:xfrm>
            <a:custGeom>
              <a:avLst/>
              <a:gdLst>
                <a:gd name="T0" fmla="*/ 43 w 92"/>
                <a:gd name="T1" fmla="*/ 122 h 122"/>
                <a:gd name="T2" fmla="*/ 43 w 92"/>
                <a:gd name="T3" fmla="*/ 122 h 122"/>
                <a:gd name="T4" fmla="*/ 6 w 92"/>
                <a:gd name="T5" fmla="*/ 116 h 122"/>
                <a:gd name="T6" fmla="*/ 1 w 92"/>
                <a:gd name="T7" fmla="*/ 109 h 122"/>
                <a:gd name="T8" fmla="*/ 3 w 92"/>
                <a:gd name="T9" fmla="*/ 101 h 122"/>
                <a:gd name="T10" fmla="*/ 9 w 92"/>
                <a:gd name="T11" fmla="*/ 97 h 122"/>
                <a:gd name="T12" fmla="*/ 43 w 92"/>
                <a:gd name="T13" fmla="*/ 100 h 122"/>
                <a:gd name="T14" fmla="*/ 65 w 92"/>
                <a:gd name="T15" fmla="*/ 86 h 122"/>
                <a:gd name="T16" fmla="*/ 45 w 92"/>
                <a:gd name="T17" fmla="*/ 71 h 122"/>
                <a:gd name="T18" fmla="*/ 1 w 92"/>
                <a:gd name="T19" fmla="*/ 36 h 122"/>
                <a:gd name="T20" fmla="*/ 46 w 92"/>
                <a:gd name="T21" fmla="*/ 0 h 122"/>
                <a:gd name="T22" fmla="*/ 83 w 92"/>
                <a:gd name="T23" fmla="*/ 5 h 122"/>
                <a:gd name="T24" fmla="*/ 88 w 92"/>
                <a:gd name="T25" fmla="*/ 12 h 122"/>
                <a:gd name="T26" fmla="*/ 86 w 92"/>
                <a:gd name="T27" fmla="*/ 21 h 122"/>
                <a:gd name="T28" fmla="*/ 79 w 92"/>
                <a:gd name="T29" fmla="*/ 24 h 122"/>
                <a:gd name="T30" fmla="*/ 47 w 92"/>
                <a:gd name="T31" fmla="*/ 22 h 122"/>
                <a:gd name="T32" fmla="*/ 28 w 92"/>
                <a:gd name="T33" fmla="*/ 35 h 122"/>
                <a:gd name="T34" fmla="*/ 48 w 92"/>
                <a:gd name="T35" fmla="*/ 48 h 122"/>
                <a:gd name="T36" fmla="*/ 92 w 92"/>
                <a:gd name="T37" fmla="*/ 85 h 122"/>
                <a:gd name="T38" fmla="*/ 43 w 92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3" y="101"/>
                  </a:lnTo>
                  <a:cubicBezTo>
                    <a:pt x="3" y="97"/>
                    <a:pt x="5" y="97"/>
                    <a:pt x="9" y="97"/>
                  </a:cubicBezTo>
                  <a:cubicBezTo>
                    <a:pt x="19" y="99"/>
                    <a:pt x="35" y="100"/>
                    <a:pt x="43" y="100"/>
                  </a:cubicBezTo>
                  <a:cubicBezTo>
                    <a:pt x="58" y="100"/>
                    <a:pt x="65" y="96"/>
                    <a:pt x="65" y="86"/>
                  </a:cubicBezTo>
                  <a:cubicBezTo>
                    <a:pt x="65" y="75"/>
                    <a:pt x="61" y="73"/>
                    <a:pt x="45" y="71"/>
                  </a:cubicBezTo>
                  <a:cubicBezTo>
                    <a:pt x="22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3" y="1"/>
                    <a:pt x="83" y="5"/>
                  </a:cubicBezTo>
                  <a:cubicBezTo>
                    <a:pt x="87" y="7"/>
                    <a:pt x="89" y="9"/>
                    <a:pt x="88" y="12"/>
                  </a:cubicBezTo>
                  <a:lnTo>
                    <a:pt x="86" y="21"/>
                  </a:lnTo>
                  <a:cubicBezTo>
                    <a:pt x="85" y="24"/>
                    <a:pt x="84" y="25"/>
                    <a:pt x="79" y="24"/>
                  </a:cubicBezTo>
                  <a:cubicBezTo>
                    <a:pt x="69" y="23"/>
                    <a:pt x="56" y="22"/>
                    <a:pt x="47" y="22"/>
                  </a:cubicBezTo>
                  <a:cubicBezTo>
                    <a:pt x="31" y="22"/>
                    <a:pt x="28" y="26"/>
                    <a:pt x="28" y="35"/>
                  </a:cubicBezTo>
                  <a:cubicBezTo>
                    <a:pt x="28" y="44"/>
                    <a:pt x="34" y="46"/>
                    <a:pt x="48" y="48"/>
                  </a:cubicBezTo>
                  <a:cubicBezTo>
                    <a:pt x="71" y="51"/>
                    <a:pt x="92" y="56"/>
                    <a:pt x="92" y="85"/>
                  </a:cubicBezTo>
                  <a:cubicBezTo>
                    <a:pt x="92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2" name="Freeform 346"/>
            <p:cNvSpPr>
              <a:spLocks noChangeAspect="1"/>
            </p:cNvSpPr>
            <p:nvPr userDrawn="1"/>
          </p:nvSpPr>
          <p:spPr bwMode="gray">
            <a:xfrm>
              <a:off x="2929" y="972"/>
              <a:ext cx="30" cy="40"/>
            </a:xfrm>
            <a:custGeom>
              <a:avLst/>
              <a:gdLst>
                <a:gd name="T0" fmla="*/ 43 w 91"/>
                <a:gd name="T1" fmla="*/ 122 h 122"/>
                <a:gd name="T2" fmla="*/ 43 w 91"/>
                <a:gd name="T3" fmla="*/ 122 h 122"/>
                <a:gd name="T4" fmla="*/ 6 w 91"/>
                <a:gd name="T5" fmla="*/ 116 h 122"/>
                <a:gd name="T6" fmla="*/ 1 w 91"/>
                <a:gd name="T7" fmla="*/ 109 h 122"/>
                <a:gd name="T8" fmla="*/ 2 w 91"/>
                <a:gd name="T9" fmla="*/ 101 h 122"/>
                <a:gd name="T10" fmla="*/ 8 w 91"/>
                <a:gd name="T11" fmla="*/ 97 h 122"/>
                <a:gd name="T12" fmla="*/ 43 w 91"/>
                <a:gd name="T13" fmla="*/ 100 h 122"/>
                <a:gd name="T14" fmla="*/ 64 w 91"/>
                <a:gd name="T15" fmla="*/ 86 h 122"/>
                <a:gd name="T16" fmla="*/ 45 w 91"/>
                <a:gd name="T17" fmla="*/ 71 h 122"/>
                <a:gd name="T18" fmla="*/ 1 w 91"/>
                <a:gd name="T19" fmla="*/ 36 h 122"/>
                <a:gd name="T20" fmla="*/ 46 w 91"/>
                <a:gd name="T21" fmla="*/ 0 h 122"/>
                <a:gd name="T22" fmla="*/ 82 w 91"/>
                <a:gd name="T23" fmla="*/ 5 h 122"/>
                <a:gd name="T24" fmla="*/ 87 w 91"/>
                <a:gd name="T25" fmla="*/ 12 h 122"/>
                <a:gd name="T26" fmla="*/ 86 w 91"/>
                <a:gd name="T27" fmla="*/ 21 h 122"/>
                <a:gd name="T28" fmla="*/ 79 w 91"/>
                <a:gd name="T29" fmla="*/ 24 h 122"/>
                <a:gd name="T30" fmla="*/ 46 w 91"/>
                <a:gd name="T31" fmla="*/ 22 h 122"/>
                <a:gd name="T32" fmla="*/ 27 w 91"/>
                <a:gd name="T33" fmla="*/ 35 h 122"/>
                <a:gd name="T34" fmla="*/ 48 w 91"/>
                <a:gd name="T35" fmla="*/ 48 h 122"/>
                <a:gd name="T36" fmla="*/ 91 w 91"/>
                <a:gd name="T37" fmla="*/ 85 h 122"/>
                <a:gd name="T38" fmla="*/ 43 w 91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2" y="101"/>
                  </a:lnTo>
                  <a:cubicBezTo>
                    <a:pt x="3" y="97"/>
                    <a:pt x="5" y="97"/>
                    <a:pt x="8" y="97"/>
                  </a:cubicBezTo>
                  <a:cubicBezTo>
                    <a:pt x="19" y="99"/>
                    <a:pt x="34" y="100"/>
                    <a:pt x="43" y="100"/>
                  </a:cubicBezTo>
                  <a:cubicBezTo>
                    <a:pt x="58" y="100"/>
                    <a:pt x="64" y="96"/>
                    <a:pt x="64" y="86"/>
                  </a:cubicBezTo>
                  <a:cubicBezTo>
                    <a:pt x="64" y="75"/>
                    <a:pt x="60" y="73"/>
                    <a:pt x="45" y="71"/>
                  </a:cubicBezTo>
                  <a:cubicBezTo>
                    <a:pt x="21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2" y="1"/>
                    <a:pt x="82" y="5"/>
                  </a:cubicBezTo>
                  <a:cubicBezTo>
                    <a:pt x="86" y="7"/>
                    <a:pt x="88" y="9"/>
                    <a:pt x="87" y="12"/>
                  </a:cubicBezTo>
                  <a:lnTo>
                    <a:pt x="86" y="21"/>
                  </a:lnTo>
                  <a:cubicBezTo>
                    <a:pt x="85" y="24"/>
                    <a:pt x="83" y="25"/>
                    <a:pt x="79" y="24"/>
                  </a:cubicBezTo>
                  <a:cubicBezTo>
                    <a:pt x="69" y="23"/>
                    <a:pt x="55" y="22"/>
                    <a:pt x="46" y="22"/>
                  </a:cubicBezTo>
                  <a:cubicBezTo>
                    <a:pt x="31" y="22"/>
                    <a:pt x="27" y="26"/>
                    <a:pt x="27" y="35"/>
                  </a:cubicBezTo>
                  <a:cubicBezTo>
                    <a:pt x="27" y="44"/>
                    <a:pt x="33" y="46"/>
                    <a:pt x="48" y="48"/>
                  </a:cubicBezTo>
                  <a:cubicBezTo>
                    <a:pt x="71" y="51"/>
                    <a:pt x="91" y="56"/>
                    <a:pt x="91" y="85"/>
                  </a:cubicBezTo>
                  <a:cubicBezTo>
                    <a:pt x="91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3" name="Freeform 347"/>
            <p:cNvSpPr>
              <a:spLocks noChangeAspect="1" noEditPoints="1"/>
            </p:cNvSpPr>
            <p:nvPr userDrawn="1"/>
          </p:nvSpPr>
          <p:spPr bwMode="gray">
            <a:xfrm>
              <a:off x="2964" y="958"/>
              <a:ext cx="9" cy="54"/>
            </a:xfrm>
            <a:custGeom>
              <a:avLst/>
              <a:gdLst>
                <a:gd name="T0" fmla="*/ 26 w 28"/>
                <a:gd name="T1" fmla="*/ 158 h 163"/>
                <a:gd name="T2" fmla="*/ 26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0 w 28"/>
                <a:gd name="T9" fmla="*/ 158 h 163"/>
                <a:gd name="T10" fmla="*/ 0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6 w 28"/>
                <a:gd name="T17" fmla="*/ 50 h 163"/>
                <a:gd name="T18" fmla="*/ 26 w 28"/>
                <a:gd name="T19" fmla="*/ 158 h 163"/>
                <a:gd name="T20" fmla="*/ 26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6" y="158"/>
                  </a:moveTo>
                  <a:lnTo>
                    <a:pt x="26" y="158"/>
                  </a:lnTo>
                  <a:cubicBezTo>
                    <a:pt x="26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0" y="161"/>
                    <a:pt x="0" y="158"/>
                  </a:cubicBezTo>
                  <a:lnTo>
                    <a:pt x="0" y="50"/>
                  </a:lnTo>
                  <a:cubicBezTo>
                    <a:pt x="0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6" y="47"/>
                    <a:pt x="26" y="50"/>
                  </a:cubicBezTo>
                  <a:lnTo>
                    <a:pt x="26" y="158"/>
                  </a:lnTo>
                  <a:lnTo>
                    <a:pt x="26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4" name="Freeform 348"/>
            <p:cNvSpPr>
              <a:spLocks noChangeAspect="1" noEditPoints="1"/>
            </p:cNvSpPr>
            <p:nvPr userDrawn="1"/>
          </p:nvSpPr>
          <p:spPr bwMode="gray">
            <a:xfrm>
              <a:off x="2979" y="972"/>
              <a:ext cx="34" cy="40"/>
            </a:xfrm>
            <a:custGeom>
              <a:avLst/>
              <a:gdLst>
                <a:gd name="T0" fmla="*/ 52 w 105"/>
                <a:gd name="T1" fmla="*/ 23 h 122"/>
                <a:gd name="T2" fmla="*/ 52 w 105"/>
                <a:gd name="T3" fmla="*/ 23 h 122"/>
                <a:gd name="T4" fmla="*/ 27 w 105"/>
                <a:gd name="T5" fmla="*/ 61 h 122"/>
                <a:gd name="T6" fmla="*/ 52 w 105"/>
                <a:gd name="T7" fmla="*/ 99 h 122"/>
                <a:gd name="T8" fmla="*/ 78 w 105"/>
                <a:gd name="T9" fmla="*/ 61 h 122"/>
                <a:gd name="T10" fmla="*/ 52 w 105"/>
                <a:gd name="T11" fmla="*/ 23 h 122"/>
                <a:gd name="T12" fmla="*/ 52 w 105"/>
                <a:gd name="T13" fmla="*/ 23 h 122"/>
                <a:gd name="T14" fmla="*/ 52 w 105"/>
                <a:gd name="T15" fmla="*/ 122 h 122"/>
                <a:gd name="T16" fmla="*/ 52 w 105"/>
                <a:gd name="T17" fmla="*/ 122 h 122"/>
                <a:gd name="T18" fmla="*/ 0 w 105"/>
                <a:gd name="T19" fmla="*/ 59 h 122"/>
                <a:gd name="T20" fmla="*/ 52 w 105"/>
                <a:gd name="T21" fmla="*/ 0 h 122"/>
                <a:gd name="T22" fmla="*/ 105 w 105"/>
                <a:gd name="T23" fmla="*/ 59 h 122"/>
                <a:gd name="T24" fmla="*/ 52 w 105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2">
                  <a:moveTo>
                    <a:pt x="52" y="23"/>
                  </a:moveTo>
                  <a:lnTo>
                    <a:pt x="52" y="23"/>
                  </a:lnTo>
                  <a:cubicBezTo>
                    <a:pt x="31" y="23"/>
                    <a:pt x="27" y="36"/>
                    <a:pt x="27" y="61"/>
                  </a:cubicBezTo>
                  <a:cubicBezTo>
                    <a:pt x="27" y="86"/>
                    <a:pt x="31" y="99"/>
                    <a:pt x="52" y="99"/>
                  </a:cubicBezTo>
                  <a:cubicBezTo>
                    <a:pt x="73" y="99"/>
                    <a:pt x="78" y="86"/>
                    <a:pt x="78" y="61"/>
                  </a:cubicBezTo>
                  <a:cubicBezTo>
                    <a:pt x="78" y="35"/>
                    <a:pt x="74" y="23"/>
                    <a:pt x="52" y="23"/>
                  </a:cubicBezTo>
                  <a:lnTo>
                    <a:pt x="52" y="23"/>
                  </a:lnTo>
                  <a:close/>
                  <a:moveTo>
                    <a:pt x="52" y="122"/>
                  </a:moveTo>
                  <a:lnTo>
                    <a:pt x="52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2" y="0"/>
                  </a:cubicBezTo>
                  <a:cubicBezTo>
                    <a:pt x="98" y="0"/>
                    <a:pt x="105" y="31"/>
                    <a:pt x="105" y="59"/>
                  </a:cubicBezTo>
                  <a:cubicBezTo>
                    <a:pt x="105" y="86"/>
                    <a:pt x="101" y="122"/>
                    <a:pt x="52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5" name="Freeform 349"/>
            <p:cNvSpPr>
              <a:spLocks noChangeAspect="1"/>
            </p:cNvSpPr>
            <p:nvPr userDrawn="1"/>
          </p:nvSpPr>
          <p:spPr bwMode="gray">
            <a:xfrm>
              <a:off x="3017" y="972"/>
              <a:ext cx="34" cy="40"/>
            </a:xfrm>
            <a:custGeom>
              <a:avLst/>
              <a:gdLst>
                <a:gd name="T0" fmla="*/ 98 w 102"/>
                <a:gd name="T1" fmla="*/ 120 h 120"/>
                <a:gd name="T2" fmla="*/ 98 w 102"/>
                <a:gd name="T3" fmla="*/ 120 h 120"/>
                <a:gd name="T4" fmla="*/ 80 w 102"/>
                <a:gd name="T5" fmla="*/ 120 h 120"/>
                <a:gd name="T6" fmla="*/ 76 w 102"/>
                <a:gd name="T7" fmla="*/ 115 h 120"/>
                <a:gd name="T8" fmla="*/ 76 w 102"/>
                <a:gd name="T9" fmla="*/ 48 h 120"/>
                <a:gd name="T10" fmla="*/ 59 w 102"/>
                <a:gd name="T11" fmla="*/ 24 h 120"/>
                <a:gd name="T12" fmla="*/ 26 w 102"/>
                <a:gd name="T13" fmla="*/ 35 h 120"/>
                <a:gd name="T14" fmla="*/ 26 w 102"/>
                <a:gd name="T15" fmla="*/ 115 h 120"/>
                <a:gd name="T16" fmla="*/ 21 w 102"/>
                <a:gd name="T17" fmla="*/ 120 h 120"/>
                <a:gd name="T18" fmla="*/ 4 w 102"/>
                <a:gd name="T19" fmla="*/ 120 h 120"/>
                <a:gd name="T20" fmla="*/ 0 w 102"/>
                <a:gd name="T21" fmla="*/ 115 h 120"/>
                <a:gd name="T22" fmla="*/ 0 w 102"/>
                <a:gd name="T23" fmla="*/ 7 h 120"/>
                <a:gd name="T24" fmla="*/ 4 w 102"/>
                <a:gd name="T25" fmla="*/ 2 h 120"/>
                <a:gd name="T26" fmla="*/ 21 w 102"/>
                <a:gd name="T27" fmla="*/ 2 h 120"/>
                <a:gd name="T28" fmla="*/ 26 w 102"/>
                <a:gd name="T29" fmla="*/ 7 h 120"/>
                <a:gd name="T30" fmla="*/ 26 w 102"/>
                <a:gd name="T31" fmla="*/ 14 h 120"/>
                <a:gd name="T32" fmla="*/ 27 w 102"/>
                <a:gd name="T33" fmla="*/ 14 h 120"/>
                <a:gd name="T34" fmla="*/ 67 w 102"/>
                <a:gd name="T35" fmla="*/ 0 h 120"/>
                <a:gd name="T36" fmla="*/ 102 w 102"/>
                <a:gd name="T37" fmla="*/ 46 h 120"/>
                <a:gd name="T38" fmla="*/ 102 w 102"/>
                <a:gd name="T39" fmla="*/ 115 h 120"/>
                <a:gd name="T40" fmla="*/ 98 w 102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20"/>
                  </a:moveTo>
                  <a:lnTo>
                    <a:pt x="98" y="120"/>
                  </a:lnTo>
                  <a:lnTo>
                    <a:pt x="80" y="120"/>
                  </a:lnTo>
                  <a:cubicBezTo>
                    <a:pt x="77" y="120"/>
                    <a:pt x="76" y="118"/>
                    <a:pt x="76" y="115"/>
                  </a:cubicBezTo>
                  <a:lnTo>
                    <a:pt x="76" y="48"/>
                  </a:lnTo>
                  <a:cubicBezTo>
                    <a:pt x="76" y="34"/>
                    <a:pt x="73" y="24"/>
                    <a:pt x="59" y="24"/>
                  </a:cubicBezTo>
                  <a:cubicBezTo>
                    <a:pt x="49" y="24"/>
                    <a:pt x="32" y="32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26" y="14"/>
                    <a:pt x="26" y="14"/>
                    <a:pt x="27" y="14"/>
                  </a:cubicBezTo>
                  <a:cubicBezTo>
                    <a:pt x="35" y="8"/>
                    <a:pt x="52" y="0"/>
                    <a:pt x="67" y="0"/>
                  </a:cubicBezTo>
                  <a:cubicBezTo>
                    <a:pt x="99" y="0"/>
                    <a:pt x="102" y="21"/>
                    <a:pt x="102" y="46"/>
                  </a:cubicBezTo>
                  <a:lnTo>
                    <a:pt x="102" y="115"/>
                  </a:lnTo>
                  <a:cubicBezTo>
                    <a:pt x="102" y="118"/>
                    <a:pt x="101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86" name="Rectangle 85"/>
          <p:cNvSpPr/>
          <p:nvPr userDrawn="1"/>
        </p:nvSpPr>
        <p:spPr bwMode="gray">
          <a:xfrm>
            <a:off x="0" y="6021288"/>
            <a:ext cx="9144000" cy="836711"/>
          </a:xfrm>
          <a:prstGeom prst="rect">
            <a:avLst/>
          </a:prstGeom>
          <a:solidFill>
            <a:srgbClr val="192F7B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fr-BE" dirty="0" smtClean="0"/>
          </a:p>
        </p:txBody>
      </p:sp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4640984"/>
            <a:ext cx="9144000" cy="2217015"/>
          </a:xfrm>
          <a:prstGeom prst="rect">
            <a:avLst/>
          </a:prstGeom>
        </p:spPr>
      </p:pic>
      <p:grpSp>
        <p:nvGrpSpPr>
          <p:cNvPr id="90" name="Group 89"/>
          <p:cNvGrpSpPr/>
          <p:nvPr userDrawn="1"/>
        </p:nvGrpSpPr>
        <p:grpSpPr bwMode="gray">
          <a:xfrm>
            <a:off x="467544" y="6317551"/>
            <a:ext cx="7789651" cy="540449"/>
            <a:chOff x="467544" y="6317551"/>
            <a:chExt cx="7789651" cy="540449"/>
          </a:xfrm>
        </p:grpSpPr>
        <p:grpSp>
          <p:nvGrpSpPr>
            <p:cNvPr id="8" name="Group 7"/>
            <p:cNvGrpSpPr>
              <a:grpSpLocks noChangeAspect="1"/>
            </p:cNvGrpSpPr>
            <p:nvPr userDrawn="1"/>
          </p:nvGrpSpPr>
          <p:grpSpPr bwMode="gray">
            <a:xfrm>
              <a:off x="467544" y="6433591"/>
              <a:ext cx="1295472" cy="180000"/>
              <a:chOff x="3786188" y="3321051"/>
              <a:chExt cx="1565276" cy="217488"/>
            </a:xfrm>
            <a:solidFill>
              <a:schemeClr val="bg2"/>
            </a:solidFill>
          </p:grpSpPr>
          <p:sp>
            <p:nvSpPr>
              <p:cNvPr id="9" name="Freeform 277"/>
              <p:cNvSpPr>
                <a:spLocks noEditPoints="1"/>
              </p:cNvSpPr>
              <p:nvPr userDrawn="1"/>
            </p:nvSpPr>
            <p:spPr bwMode="gray">
              <a:xfrm>
                <a:off x="4183063" y="3382963"/>
                <a:ext cx="123825" cy="134938"/>
              </a:xfrm>
              <a:custGeom>
                <a:avLst/>
                <a:gdLst>
                  <a:gd name="T0" fmla="*/ 33 w 33"/>
                  <a:gd name="T1" fmla="*/ 17 h 34"/>
                  <a:gd name="T2" fmla="*/ 32 w 33"/>
                  <a:gd name="T3" fmla="*/ 22 h 34"/>
                  <a:gd name="T4" fmla="*/ 30 w 33"/>
                  <a:gd name="T5" fmla="*/ 27 h 34"/>
                  <a:gd name="T6" fmla="*/ 21 w 33"/>
                  <a:gd name="T7" fmla="*/ 27 h 34"/>
                  <a:gd name="T8" fmla="*/ 20 w 33"/>
                  <a:gd name="T9" fmla="*/ 24 h 34"/>
                  <a:gd name="T10" fmla="*/ 18 w 33"/>
                  <a:gd name="T11" fmla="*/ 26 h 34"/>
                  <a:gd name="T12" fmla="*/ 15 w 33"/>
                  <a:gd name="T13" fmla="*/ 27 h 34"/>
                  <a:gd name="T14" fmla="*/ 9 w 33"/>
                  <a:gd name="T15" fmla="*/ 24 h 34"/>
                  <a:gd name="T16" fmla="*/ 7 w 33"/>
                  <a:gd name="T17" fmla="*/ 17 h 34"/>
                  <a:gd name="T18" fmla="*/ 10 w 33"/>
                  <a:gd name="T19" fmla="*/ 10 h 34"/>
                  <a:gd name="T20" fmla="*/ 16 w 33"/>
                  <a:gd name="T21" fmla="*/ 8 h 34"/>
                  <a:gd name="T22" fmla="*/ 18 w 33"/>
                  <a:gd name="T23" fmla="*/ 8 h 34"/>
                  <a:gd name="T24" fmla="*/ 20 w 33"/>
                  <a:gd name="T25" fmla="*/ 9 h 34"/>
                  <a:gd name="T26" fmla="*/ 20 w 33"/>
                  <a:gd name="T27" fmla="*/ 8 h 34"/>
                  <a:gd name="T28" fmla="*/ 24 w 33"/>
                  <a:gd name="T29" fmla="*/ 8 h 34"/>
                  <a:gd name="T30" fmla="*/ 24 w 33"/>
                  <a:gd name="T31" fmla="*/ 24 h 34"/>
                  <a:gd name="T32" fmla="*/ 28 w 33"/>
                  <a:gd name="T33" fmla="*/ 24 h 34"/>
                  <a:gd name="T34" fmla="*/ 30 w 33"/>
                  <a:gd name="T35" fmla="*/ 21 h 34"/>
                  <a:gd name="T36" fmla="*/ 30 w 33"/>
                  <a:gd name="T37" fmla="*/ 17 h 34"/>
                  <a:gd name="T38" fmla="*/ 29 w 33"/>
                  <a:gd name="T39" fmla="*/ 11 h 34"/>
                  <a:gd name="T40" fmla="*/ 26 w 33"/>
                  <a:gd name="T41" fmla="*/ 6 h 34"/>
                  <a:gd name="T42" fmla="*/ 22 w 33"/>
                  <a:gd name="T43" fmla="*/ 4 h 34"/>
                  <a:gd name="T44" fmla="*/ 16 w 33"/>
                  <a:gd name="T45" fmla="*/ 3 h 34"/>
                  <a:gd name="T46" fmla="*/ 11 w 33"/>
                  <a:gd name="T47" fmla="*/ 4 h 34"/>
                  <a:gd name="T48" fmla="*/ 6 w 33"/>
                  <a:gd name="T49" fmla="*/ 7 h 34"/>
                  <a:gd name="T50" fmla="*/ 3 w 33"/>
                  <a:gd name="T51" fmla="*/ 11 h 34"/>
                  <a:gd name="T52" fmla="*/ 2 w 33"/>
                  <a:gd name="T53" fmla="*/ 17 h 34"/>
                  <a:gd name="T54" fmla="*/ 3 w 33"/>
                  <a:gd name="T55" fmla="*/ 23 h 34"/>
                  <a:gd name="T56" fmla="*/ 6 w 33"/>
                  <a:gd name="T57" fmla="*/ 27 h 34"/>
                  <a:gd name="T58" fmla="*/ 11 w 33"/>
                  <a:gd name="T59" fmla="*/ 30 h 34"/>
                  <a:gd name="T60" fmla="*/ 16 w 33"/>
                  <a:gd name="T61" fmla="*/ 31 h 34"/>
                  <a:gd name="T62" fmla="*/ 20 w 33"/>
                  <a:gd name="T63" fmla="*/ 31 h 34"/>
                  <a:gd name="T64" fmla="*/ 23 w 33"/>
                  <a:gd name="T65" fmla="*/ 31 h 34"/>
                  <a:gd name="T66" fmla="*/ 23 w 33"/>
                  <a:gd name="T67" fmla="*/ 33 h 34"/>
                  <a:gd name="T68" fmla="*/ 20 w 33"/>
                  <a:gd name="T69" fmla="*/ 34 h 34"/>
                  <a:gd name="T70" fmla="*/ 16 w 33"/>
                  <a:gd name="T71" fmla="*/ 34 h 34"/>
                  <a:gd name="T72" fmla="*/ 10 w 33"/>
                  <a:gd name="T73" fmla="*/ 33 h 34"/>
                  <a:gd name="T74" fmla="*/ 4 w 33"/>
                  <a:gd name="T75" fmla="*/ 29 h 34"/>
                  <a:gd name="T76" fmla="*/ 1 w 33"/>
                  <a:gd name="T77" fmla="*/ 24 h 34"/>
                  <a:gd name="T78" fmla="*/ 0 w 33"/>
                  <a:gd name="T79" fmla="*/ 17 h 34"/>
                  <a:gd name="T80" fmla="*/ 1 w 33"/>
                  <a:gd name="T81" fmla="*/ 10 h 34"/>
                  <a:gd name="T82" fmla="*/ 4 w 33"/>
                  <a:gd name="T83" fmla="*/ 5 h 34"/>
                  <a:gd name="T84" fmla="*/ 10 w 33"/>
                  <a:gd name="T85" fmla="*/ 1 h 34"/>
                  <a:gd name="T86" fmla="*/ 16 w 33"/>
                  <a:gd name="T87" fmla="*/ 0 h 34"/>
                  <a:gd name="T88" fmla="*/ 23 w 33"/>
                  <a:gd name="T89" fmla="*/ 1 h 34"/>
                  <a:gd name="T90" fmla="*/ 28 w 33"/>
                  <a:gd name="T91" fmla="*/ 5 h 34"/>
                  <a:gd name="T92" fmla="*/ 32 w 33"/>
                  <a:gd name="T93" fmla="*/ 10 h 34"/>
                  <a:gd name="T94" fmla="*/ 33 w 33"/>
                  <a:gd name="T95" fmla="*/ 17 h 34"/>
                  <a:gd name="T96" fmla="*/ 20 w 33"/>
                  <a:gd name="T97" fmla="*/ 22 h 34"/>
                  <a:gd name="T98" fmla="*/ 20 w 33"/>
                  <a:gd name="T99" fmla="*/ 12 h 34"/>
                  <a:gd name="T100" fmla="*/ 18 w 33"/>
                  <a:gd name="T101" fmla="*/ 11 h 34"/>
                  <a:gd name="T102" fmla="*/ 16 w 33"/>
                  <a:gd name="T103" fmla="*/ 10 h 34"/>
                  <a:gd name="T104" fmla="*/ 12 w 33"/>
                  <a:gd name="T105" fmla="*/ 12 h 34"/>
                  <a:gd name="T106" fmla="*/ 11 w 33"/>
                  <a:gd name="T107" fmla="*/ 17 h 34"/>
                  <a:gd name="T108" fmla="*/ 12 w 33"/>
                  <a:gd name="T109" fmla="*/ 22 h 34"/>
                  <a:gd name="T110" fmla="*/ 15 w 33"/>
                  <a:gd name="T111" fmla="*/ 24 h 34"/>
                  <a:gd name="T112" fmla="*/ 18 w 33"/>
                  <a:gd name="T113" fmla="*/ 23 h 34"/>
                  <a:gd name="T114" fmla="*/ 20 w 33"/>
                  <a:gd name="T115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cubicBezTo>
                      <a:pt x="33" y="18"/>
                      <a:pt x="32" y="20"/>
                      <a:pt x="32" y="22"/>
                    </a:cubicBezTo>
                    <a:cubicBezTo>
                      <a:pt x="31" y="24"/>
                      <a:pt x="31" y="25"/>
                      <a:pt x="3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5"/>
                      <a:pt x="19" y="26"/>
                      <a:pt x="18" y="26"/>
                    </a:cubicBezTo>
                    <a:cubicBezTo>
                      <a:pt x="17" y="27"/>
                      <a:pt x="16" y="27"/>
                      <a:pt x="15" y="27"/>
                    </a:cubicBezTo>
                    <a:cubicBezTo>
                      <a:pt x="12" y="27"/>
                      <a:pt x="11" y="26"/>
                      <a:pt x="9" y="24"/>
                    </a:cubicBezTo>
                    <a:cubicBezTo>
                      <a:pt x="8" y="23"/>
                      <a:pt x="7" y="20"/>
                      <a:pt x="7" y="17"/>
                    </a:cubicBezTo>
                    <a:cubicBezTo>
                      <a:pt x="7" y="14"/>
                      <a:pt x="8" y="12"/>
                      <a:pt x="10" y="10"/>
                    </a:cubicBezTo>
                    <a:cubicBezTo>
                      <a:pt x="11" y="8"/>
                      <a:pt x="13" y="8"/>
                      <a:pt x="16" y="8"/>
                    </a:cubicBezTo>
                    <a:cubicBezTo>
                      <a:pt x="17" y="8"/>
                      <a:pt x="17" y="8"/>
                      <a:pt x="18" y="8"/>
                    </a:cubicBezTo>
                    <a:cubicBezTo>
                      <a:pt x="19" y="8"/>
                      <a:pt x="20" y="8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3"/>
                      <a:pt x="29" y="22"/>
                      <a:pt x="30" y="21"/>
                    </a:cubicBezTo>
                    <a:cubicBezTo>
                      <a:pt x="30" y="19"/>
                      <a:pt x="30" y="18"/>
                      <a:pt x="30" y="17"/>
                    </a:cubicBezTo>
                    <a:cubicBezTo>
                      <a:pt x="30" y="15"/>
                      <a:pt x="30" y="13"/>
                      <a:pt x="29" y="11"/>
                    </a:cubicBezTo>
                    <a:cubicBezTo>
                      <a:pt x="28" y="9"/>
                      <a:pt x="28" y="8"/>
                      <a:pt x="26" y="6"/>
                    </a:cubicBezTo>
                    <a:cubicBezTo>
                      <a:pt x="25" y="5"/>
                      <a:pt x="24" y="4"/>
                      <a:pt x="22" y="4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4" y="3"/>
                      <a:pt x="12" y="3"/>
                      <a:pt x="11" y="4"/>
                    </a:cubicBezTo>
                    <a:cubicBezTo>
                      <a:pt x="9" y="4"/>
                      <a:pt x="8" y="6"/>
                      <a:pt x="6" y="7"/>
                    </a:cubicBezTo>
                    <a:cubicBezTo>
                      <a:pt x="5" y="8"/>
                      <a:pt x="4" y="10"/>
                      <a:pt x="3" y="11"/>
                    </a:cubicBezTo>
                    <a:cubicBezTo>
                      <a:pt x="3" y="13"/>
                      <a:pt x="2" y="15"/>
                      <a:pt x="2" y="17"/>
                    </a:cubicBezTo>
                    <a:cubicBezTo>
                      <a:pt x="2" y="19"/>
                      <a:pt x="3" y="21"/>
                      <a:pt x="3" y="23"/>
                    </a:cubicBezTo>
                    <a:cubicBezTo>
                      <a:pt x="4" y="25"/>
                      <a:pt x="5" y="26"/>
                      <a:pt x="6" y="27"/>
                    </a:cubicBezTo>
                    <a:cubicBezTo>
                      <a:pt x="7" y="29"/>
                      <a:pt x="9" y="30"/>
                      <a:pt x="11" y="30"/>
                    </a:cubicBezTo>
                    <a:cubicBezTo>
                      <a:pt x="12" y="31"/>
                      <a:pt x="14" y="31"/>
                      <a:pt x="16" y="31"/>
                    </a:cubicBezTo>
                    <a:cubicBezTo>
                      <a:pt x="17" y="31"/>
                      <a:pt x="19" y="31"/>
                      <a:pt x="20" y="31"/>
                    </a:cubicBezTo>
                    <a:cubicBezTo>
                      <a:pt x="21" y="31"/>
                      <a:pt x="22" y="31"/>
                      <a:pt x="23" y="31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2" y="34"/>
                      <a:pt x="21" y="34"/>
                      <a:pt x="20" y="34"/>
                    </a:cubicBezTo>
                    <a:cubicBezTo>
                      <a:pt x="19" y="34"/>
                      <a:pt x="18" y="34"/>
                      <a:pt x="16" y="34"/>
                    </a:cubicBezTo>
                    <a:cubicBezTo>
                      <a:pt x="14" y="34"/>
                      <a:pt x="12" y="34"/>
                      <a:pt x="10" y="33"/>
                    </a:cubicBezTo>
                    <a:cubicBezTo>
                      <a:pt x="8" y="32"/>
                      <a:pt x="6" y="31"/>
                      <a:pt x="4" y="29"/>
                    </a:cubicBezTo>
                    <a:cubicBezTo>
                      <a:pt x="3" y="28"/>
                      <a:pt x="2" y="26"/>
                      <a:pt x="1" y="24"/>
                    </a:cubicBezTo>
                    <a:cubicBezTo>
                      <a:pt x="0" y="22"/>
                      <a:pt x="0" y="20"/>
                      <a:pt x="0" y="17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2" y="8"/>
                      <a:pt x="3" y="6"/>
                      <a:pt x="4" y="5"/>
                    </a:cubicBezTo>
                    <a:cubicBezTo>
                      <a:pt x="6" y="3"/>
                      <a:pt x="8" y="2"/>
                      <a:pt x="10" y="1"/>
                    </a:cubicBezTo>
                    <a:cubicBezTo>
                      <a:pt x="12" y="0"/>
                      <a:pt x="14" y="0"/>
                      <a:pt x="16" y="0"/>
                    </a:cubicBezTo>
                    <a:cubicBezTo>
                      <a:pt x="19" y="0"/>
                      <a:pt x="21" y="0"/>
                      <a:pt x="23" y="1"/>
                    </a:cubicBezTo>
                    <a:cubicBezTo>
                      <a:pt x="25" y="2"/>
                      <a:pt x="27" y="3"/>
                      <a:pt x="28" y="5"/>
                    </a:cubicBezTo>
                    <a:cubicBezTo>
                      <a:pt x="30" y="6"/>
                      <a:pt x="31" y="8"/>
                      <a:pt x="32" y="10"/>
                    </a:cubicBezTo>
                    <a:cubicBezTo>
                      <a:pt x="32" y="12"/>
                      <a:pt x="33" y="14"/>
                      <a:pt x="33" y="17"/>
                    </a:cubicBezTo>
                    <a:close/>
                    <a:moveTo>
                      <a:pt x="20" y="2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1"/>
                      <a:pt x="19" y="11"/>
                      <a:pt x="18" y="11"/>
                    </a:cubicBezTo>
                    <a:cubicBezTo>
                      <a:pt x="18" y="11"/>
                      <a:pt x="17" y="10"/>
                      <a:pt x="16" y="10"/>
                    </a:cubicBezTo>
                    <a:cubicBezTo>
                      <a:pt x="14" y="10"/>
                      <a:pt x="13" y="11"/>
                      <a:pt x="12" y="12"/>
                    </a:cubicBezTo>
                    <a:cubicBezTo>
                      <a:pt x="11" y="13"/>
                      <a:pt x="11" y="15"/>
                      <a:pt x="11" y="17"/>
                    </a:cubicBezTo>
                    <a:cubicBezTo>
                      <a:pt x="11" y="19"/>
                      <a:pt x="11" y="21"/>
                      <a:pt x="12" y="22"/>
                    </a:cubicBezTo>
                    <a:cubicBezTo>
                      <a:pt x="13" y="23"/>
                      <a:pt x="14" y="24"/>
                      <a:pt x="15" y="24"/>
                    </a:cubicBezTo>
                    <a:cubicBezTo>
                      <a:pt x="16" y="24"/>
                      <a:pt x="17" y="23"/>
                      <a:pt x="18" y="23"/>
                    </a:cubicBezTo>
                    <a:cubicBezTo>
                      <a:pt x="19" y="23"/>
                      <a:pt x="20" y="22"/>
                      <a:pt x="2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0" name="Freeform 278"/>
              <p:cNvSpPr>
                <a:spLocks/>
              </p:cNvSpPr>
              <p:nvPr userDrawn="1"/>
            </p:nvSpPr>
            <p:spPr bwMode="gray">
              <a:xfrm>
                <a:off x="4314826" y="3387726"/>
                <a:ext cx="90488" cy="114300"/>
              </a:xfrm>
              <a:custGeom>
                <a:avLst/>
                <a:gdLst>
                  <a:gd name="T0" fmla="*/ 57 w 57"/>
                  <a:gd name="T1" fmla="*/ 7 h 72"/>
                  <a:gd name="T2" fmla="*/ 33 w 57"/>
                  <a:gd name="T3" fmla="*/ 7 h 72"/>
                  <a:gd name="T4" fmla="*/ 33 w 57"/>
                  <a:gd name="T5" fmla="*/ 72 h 72"/>
                  <a:gd name="T6" fmla="*/ 24 w 57"/>
                  <a:gd name="T7" fmla="*/ 72 h 72"/>
                  <a:gd name="T8" fmla="*/ 24 w 57"/>
                  <a:gd name="T9" fmla="*/ 7 h 72"/>
                  <a:gd name="T10" fmla="*/ 0 w 57"/>
                  <a:gd name="T11" fmla="*/ 7 h 72"/>
                  <a:gd name="T12" fmla="*/ 0 w 57"/>
                  <a:gd name="T13" fmla="*/ 0 h 72"/>
                  <a:gd name="T14" fmla="*/ 57 w 57"/>
                  <a:gd name="T15" fmla="*/ 0 h 72"/>
                  <a:gd name="T16" fmla="*/ 57 w 57"/>
                  <a:gd name="T17" fmla="*/ 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72">
                    <a:moveTo>
                      <a:pt x="57" y="7"/>
                    </a:moveTo>
                    <a:lnTo>
                      <a:pt x="33" y="7"/>
                    </a:lnTo>
                    <a:lnTo>
                      <a:pt x="33" y="72"/>
                    </a:lnTo>
                    <a:lnTo>
                      <a:pt x="24" y="72"/>
                    </a:lnTo>
                    <a:lnTo>
                      <a:pt x="2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1" name="Freeform 279"/>
              <p:cNvSpPr>
                <a:spLocks/>
              </p:cNvSpPr>
              <p:nvPr userDrawn="1"/>
            </p:nvSpPr>
            <p:spPr bwMode="gray">
              <a:xfrm>
                <a:off x="4410076" y="3414713"/>
                <a:ext cx="52388" cy="87313"/>
              </a:xfrm>
              <a:custGeom>
                <a:avLst/>
                <a:gdLst>
                  <a:gd name="T0" fmla="*/ 14 w 14"/>
                  <a:gd name="T1" fmla="*/ 4 h 22"/>
                  <a:gd name="T2" fmla="*/ 13 w 14"/>
                  <a:gd name="T3" fmla="*/ 4 h 22"/>
                  <a:gd name="T4" fmla="*/ 12 w 14"/>
                  <a:gd name="T5" fmla="*/ 4 h 22"/>
                  <a:gd name="T6" fmla="*/ 10 w 14"/>
                  <a:gd name="T7" fmla="*/ 3 h 22"/>
                  <a:gd name="T8" fmla="*/ 7 w 14"/>
                  <a:gd name="T9" fmla="*/ 4 h 22"/>
                  <a:gd name="T10" fmla="*/ 4 w 14"/>
                  <a:gd name="T11" fmla="*/ 6 h 22"/>
                  <a:gd name="T12" fmla="*/ 4 w 14"/>
                  <a:gd name="T13" fmla="*/ 22 h 22"/>
                  <a:gd name="T14" fmla="*/ 0 w 14"/>
                  <a:gd name="T15" fmla="*/ 22 h 22"/>
                  <a:gd name="T16" fmla="*/ 0 w 14"/>
                  <a:gd name="T17" fmla="*/ 0 h 22"/>
                  <a:gd name="T18" fmla="*/ 4 w 14"/>
                  <a:gd name="T19" fmla="*/ 0 h 22"/>
                  <a:gd name="T20" fmla="*/ 4 w 14"/>
                  <a:gd name="T21" fmla="*/ 3 h 22"/>
                  <a:gd name="T22" fmla="*/ 8 w 14"/>
                  <a:gd name="T23" fmla="*/ 1 h 22"/>
                  <a:gd name="T24" fmla="*/ 11 w 14"/>
                  <a:gd name="T25" fmla="*/ 0 h 22"/>
                  <a:gd name="T26" fmla="*/ 12 w 14"/>
                  <a:gd name="T27" fmla="*/ 0 h 22"/>
                  <a:gd name="T28" fmla="*/ 14 w 14"/>
                  <a:gd name="T29" fmla="*/ 0 h 22"/>
                  <a:gd name="T30" fmla="*/ 14 w 14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22">
                    <a:moveTo>
                      <a:pt x="14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3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1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4" y="0"/>
                    </a:cubicBezTo>
                    <a:lnTo>
                      <a:pt x="1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2" name="Freeform 280"/>
              <p:cNvSpPr>
                <a:spLocks noEditPoints="1"/>
              </p:cNvSpPr>
              <p:nvPr userDrawn="1"/>
            </p:nvSpPr>
            <p:spPr bwMode="gray">
              <a:xfrm>
                <a:off x="4470401" y="3411538"/>
                <a:ext cx="71438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20 h 23"/>
                  <a:gd name="T6" fmla="*/ 14 w 19"/>
                  <a:gd name="T7" fmla="*/ 21 h 23"/>
                  <a:gd name="T8" fmla="*/ 12 w 19"/>
                  <a:gd name="T9" fmla="*/ 22 h 23"/>
                  <a:gd name="T10" fmla="*/ 10 w 19"/>
                  <a:gd name="T11" fmla="*/ 23 h 23"/>
                  <a:gd name="T12" fmla="*/ 7 w 19"/>
                  <a:gd name="T13" fmla="*/ 23 h 23"/>
                  <a:gd name="T14" fmla="*/ 2 w 19"/>
                  <a:gd name="T15" fmla="*/ 21 h 23"/>
                  <a:gd name="T16" fmla="*/ 0 w 19"/>
                  <a:gd name="T17" fmla="*/ 16 h 23"/>
                  <a:gd name="T18" fmla="*/ 1 w 19"/>
                  <a:gd name="T19" fmla="*/ 12 h 23"/>
                  <a:gd name="T20" fmla="*/ 4 w 19"/>
                  <a:gd name="T21" fmla="*/ 10 h 23"/>
                  <a:gd name="T22" fmla="*/ 9 w 19"/>
                  <a:gd name="T23" fmla="*/ 9 h 23"/>
                  <a:gd name="T24" fmla="*/ 15 w 19"/>
                  <a:gd name="T25" fmla="*/ 8 h 23"/>
                  <a:gd name="T26" fmla="*/ 15 w 19"/>
                  <a:gd name="T27" fmla="*/ 8 h 23"/>
                  <a:gd name="T28" fmla="*/ 14 w 19"/>
                  <a:gd name="T29" fmla="*/ 6 h 23"/>
                  <a:gd name="T30" fmla="*/ 13 w 19"/>
                  <a:gd name="T31" fmla="*/ 4 h 23"/>
                  <a:gd name="T32" fmla="*/ 11 w 19"/>
                  <a:gd name="T33" fmla="*/ 4 h 23"/>
                  <a:gd name="T34" fmla="*/ 9 w 19"/>
                  <a:gd name="T35" fmla="*/ 4 h 23"/>
                  <a:gd name="T36" fmla="*/ 6 w 19"/>
                  <a:gd name="T37" fmla="*/ 4 h 23"/>
                  <a:gd name="T38" fmla="*/ 2 w 19"/>
                  <a:gd name="T39" fmla="*/ 5 h 23"/>
                  <a:gd name="T40" fmla="*/ 2 w 19"/>
                  <a:gd name="T41" fmla="*/ 5 h 23"/>
                  <a:gd name="T42" fmla="*/ 2 w 19"/>
                  <a:gd name="T43" fmla="*/ 1 h 23"/>
                  <a:gd name="T44" fmla="*/ 5 w 19"/>
                  <a:gd name="T45" fmla="*/ 1 h 23"/>
                  <a:gd name="T46" fmla="*/ 9 w 19"/>
                  <a:gd name="T47" fmla="*/ 0 h 23"/>
                  <a:gd name="T48" fmla="*/ 13 w 19"/>
                  <a:gd name="T49" fmla="*/ 1 h 23"/>
                  <a:gd name="T50" fmla="*/ 16 w 19"/>
                  <a:gd name="T51" fmla="*/ 2 h 23"/>
                  <a:gd name="T52" fmla="*/ 18 w 19"/>
                  <a:gd name="T53" fmla="*/ 4 h 23"/>
                  <a:gd name="T54" fmla="*/ 19 w 19"/>
                  <a:gd name="T55" fmla="*/ 8 h 23"/>
                  <a:gd name="T56" fmla="*/ 19 w 19"/>
                  <a:gd name="T57" fmla="*/ 23 h 23"/>
                  <a:gd name="T58" fmla="*/ 15 w 19"/>
                  <a:gd name="T59" fmla="*/ 17 h 23"/>
                  <a:gd name="T60" fmla="*/ 15 w 19"/>
                  <a:gd name="T61" fmla="*/ 11 h 23"/>
                  <a:gd name="T62" fmla="*/ 11 w 19"/>
                  <a:gd name="T63" fmla="*/ 11 h 23"/>
                  <a:gd name="T64" fmla="*/ 7 w 19"/>
                  <a:gd name="T65" fmla="*/ 12 h 23"/>
                  <a:gd name="T66" fmla="*/ 5 w 19"/>
                  <a:gd name="T67" fmla="*/ 13 h 23"/>
                  <a:gd name="T68" fmla="*/ 4 w 19"/>
                  <a:gd name="T69" fmla="*/ 16 h 23"/>
                  <a:gd name="T70" fmla="*/ 5 w 19"/>
                  <a:gd name="T71" fmla="*/ 19 h 23"/>
                  <a:gd name="T72" fmla="*/ 8 w 19"/>
                  <a:gd name="T73" fmla="*/ 20 h 23"/>
                  <a:gd name="T74" fmla="*/ 12 w 19"/>
                  <a:gd name="T75" fmla="*/ 19 h 23"/>
                  <a:gd name="T76" fmla="*/ 15 w 19"/>
                  <a:gd name="T7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1"/>
                      <a:pt x="14" y="21"/>
                      <a:pt x="14" y="21"/>
                    </a:cubicBezTo>
                    <a:cubicBezTo>
                      <a:pt x="13" y="22"/>
                      <a:pt x="12" y="22"/>
                      <a:pt x="12" y="22"/>
                    </a:cubicBezTo>
                    <a:cubicBezTo>
                      <a:pt x="11" y="22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5" y="23"/>
                      <a:pt x="3" y="23"/>
                      <a:pt x="2" y="21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5"/>
                      <a:pt x="0" y="13"/>
                      <a:pt x="1" y="12"/>
                    </a:cubicBezTo>
                    <a:cubicBezTo>
                      <a:pt x="2" y="11"/>
                      <a:pt x="3" y="10"/>
                      <a:pt x="4" y="10"/>
                    </a:cubicBezTo>
                    <a:cubicBezTo>
                      <a:pt x="5" y="9"/>
                      <a:pt x="7" y="9"/>
                      <a:pt x="9" y="9"/>
                    </a:cubicBezTo>
                    <a:cubicBezTo>
                      <a:pt x="11" y="8"/>
                      <a:pt x="13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4" y="5"/>
                      <a:pt x="14" y="5"/>
                      <a:pt x="13" y="4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6" y="0"/>
                      <a:pt x="8" y="0"/>
                      <a:pt x="9" y="0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7" y="3"/>
                      <a:pt x="17" y="3"/>
                      <a:pt x="18" y="4"/>
                    </a:cubicBezTo>
                    <a:cubicBezTo>
                      <a:pt x="18" y="5"/>
                      <a:pt x="19" y="6"/>
                      <a:pt x="19" y="8"/>
                    </a:cubicBezTo>
                    <a:lnTo>
                      <a:pt x="19" y="23"/>
                    </a:lnTo>
                    <a:close/>
                    <a:moveTo>
                      <a:pt x="15" y="17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2" y="11"/>
                      <a:pt x="11" y="11"/>
                    </a:cubicBezTo>
                    <a:cubicBezTo>
                      <a:pt x="9" y="12"/>
                      <a:pt x="8" y="12"/>
                      <a:pt x="7" y="12"/>
                    </a:cubicBezTo>
                    <a:cubicBezTo>
                      <a:pt x="6" y="12"/>
                      <a:pt x="5" y="13"/>
                      <a:pt x="5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7"/>
                      <a:pt x="4" y="18"/>
                      <a:pt x="5" y="19"/>
                    </a:cubicBezTo>
                    <a:cubicBezTo>
                      <a:pt x="6" y="20"/>
                      <a:pt x="7" y="20"/>
                      <a:pt x="8" y="20"/>
                    </a:cubicBezTo>
                    <a:cubicBezTo>
                      <a:pt x="10" y="20"/>
                      <a:pt x="11" y="20"/>
                      <a:pt x="12" y="19"/>
                    </a:cubicBezTo>
                    <a:cubicBezTo>
                      <a:pt x="13" y="19"/>
                      <a:pt x="14" y="18"/>
                      <a:pt x="1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3" name="Freeform 281"/>
              <p:cNvSpPr>
                <a:spLocks/>
              </p:cNvSpPr>
              <p:nvPr userDrawn="1"/>
            </p:nvSpPr>
            <p:spPr bwMode="gray">
              <a:xfrm>
                <a:off x="4564063" y="3411538"/>
                <a:ext cx="73025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10 h 23"/>
                  <a:gd name="T6" fmla="*/ 15 w 19"/>
                  <a:gd name="T7" fmla="*/ 7 h 23"/>
                  <a:gd name="T8" fmla="*/ 14 w 19"/>
                  <a:gd name="T9" fmla="*/ 5 h 23"/>
                  <a:gd name="T10" fmla="*/ 13 w 19"/>
                  <a:gd name="T11" fmla="*/ 4 h 23"/>
                  <a:gd name="T12" fmla="*/ 10 w 19"/>
                  <a:gd name="T13" fmla="*/ 4 h 23"/>
                  <a:gd name="T14" fmla="*/ 7 w 19"/>
                  <a:gd name="T15" fmla="*/ 4 h 23"/>
                  <a:gd name="T16" fmla="*/ 4 w 19"/>
                  <a:gd name="T17" fmla="*/ 6 h 23"/>
                  <a:gd name="T18" fmla="*/ 4 w 19"/>
                  <a:gd name="T19" fmla="*/ 23 h 23"/>
                  <a:gd name="T20" fmla="*/ 0 w 19"/>
                  <a:gd name="T21" fmla="*/ 23 h 23"/>
                  <a:gd name="T22" fmla="*/ 0 w 19"/>
                  <a:gd name="T23" fmla="*/ 1 h 23"/>
                  <a:gd name="T24" fmla="*/ 4 w 19"/>
                  <a:gd name="T25" fmla="*/ 1 h 23"/>
                  <a:gd name="T26" fmla="*/ 4 w 19"/>
                  <a:gd name="T27" fmla="*/ 3 h 23"/>
                  <a:gd name="T28" fmla="*/ 8 w 19"/>
                  <a:gd name="T29" fmla="*/ 1 h 23"/>
                  <a:gd name="T30" fmla="*/ 11 w 19"/>
                  <a:gd name="T31" fmla="*/ 0 h 23"/>
                  <a:gd name="T32" fmla="*/ 17 w 19"/>
                  <a:gd name="T33" fmla="*/ 2 h 23"/>
                  <a:gd name="T34" fmla="*/ 19 w 19"/>
                  <a:gd name="T35" fmla="*/ 8 h 23"/>
                  <a:gd name="T36" fmla="*/ 19 w 19"/>
                  <a:gd name="T3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5" y="8"/>
                      <a:pt x="15" y="7"/>
                    </a:cubicBezTo>
                    <a:cubicBezTo>
                      <a:pt x="15" y="7"/>
                      <a:pt x="15" y="6"/>
                      <a:pt x="14" y="5"/>
                    </a:cubicBezTo>
                    <a:cubicBezTo>
                      <a:pt x="14" y="5"/>
                      <a:pt x="13" y="4"/>
                      <a:pt x="13" y="4"/>
                    </a:cubicBezTo>
                    <a:cubicBezTo>
                      <a:pt x="12" y="4"/>
                      <a:pt x="11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6"/>
                      <a:pt x="4" y="6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8" y="4"/>
                      <a:pt x="19" y="6"/>
                      <a:pt x="19" y="8"/>
                    </a:cubicBezTo>
                    <a:lnTo>
                      <a:pt x="19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4" name="Freeform 282"/>
              <p:cNvSpPr>
                <a:spLocks/>
              </p:cNvSpPr>
              <p:nvPr userDrawn="1"/>
            </p:nvSpPr>
            <p:spPr bwMode="gray">
              <a:xfrm>
                <a:off x="4659313" y="3411538"/>
                <a:ext cx="63500" cy="90488"/>
              </a:xfrm>
              <a:custGeom>
                <a:avLst/>
                <a:gdLst>
                  <a:gd name="T0" fmla="*/ 17 w 17"/>
                  <a:gd name="T1" fmla="*/ 16 h 23"/>
                  <a:gd name="T2" fmla="*/ 14 w 17"/>
                  <a:gd name="T3" fmla="*/ 21 h 23"/>
                  <a:gd name="T4" fmla="*/ 7 w 17"/>
                  <a:gd name="T5" fmla="*/ 23 h 23"/>
                  <a:gd name="T6" fmla="*/ 3 w 17"/>
                  <a:gd name="T7" fmla="*/ 23 h 23"/>
                  <a:gd name="T8" fmla="*/ 0 w 17"/>
                  <a:gd name="T9" fmla="*/ 21 h 23"/>
                  <a:gd name="T10" fmla="*/ 0 w 17"/>
                  <a:gd name="T11" fmla="*/ 17 h 23"/>
                  <a:gd name="T12" fmla="*/ 0 w 17"/>
                  <a:gd name="T13" fmla="*/ 17 h 23"/>
                  <a:gd name="T14" fmla="*/ 4 w 17"/>
                  <a:gd name="T15" fmla="*/ 19 h 23"/>
                  <a:gd name="T16" fmla="*/ 8 w 17"/>
                  <a:gd name="T17" fmla="*/ 20 h 23"/>
                  <a:gd name="T18" fmla="*/ 12 w 17"/>
                  <a:gd name="T19" fmla="*/ 19 h 23"/>
                  <a:gd name="T20" fmla="*/ 13 w 17"/>
                  <a:gd name="T21" fmla="*/ 17 h 23"/>
                  <a:gd name="T22" fmla="*/ 12 w 17"/>
                  <a:gd name="T23" fmla="*/ 15 h 23"/>
                  <a:gd name="T24" fmla="*/ 9 w 17"/>
                  <a:gd name="T25" fmla="*/ 14 h 23"/>
                  <a:gd name="T26" fmla="*/ 7 w 17"/>
                  <a:gd name="T27" fmla="*/ 13 h 23"/>
                  <a:gd name="T28" fmla="*/ 5 w 17"/>
                  <a:gd name="T29" fmla="*/ 13 h 23"/>
                  <a:gd name="T30" fmla="*/ 1 w 17"/>
                  <a:gd name="T31" fmla="*/ 11 h 23"/>
                  <a:gd name="T32" fmla="*/ 0 w 17"/>
                  <a:gd name="T33" fmla="*/ 7 h 23"/>
                  <a:gd name="T34" fmla="*/ 0 w 17"/>
                  <a:gd name="T35" fmla="*/ 4 h 23"/>
                  <a:gd name="T36" fmla="*/ 2 w 17"/>
                  <a:gd name="T37" fmla="*/ 2 h 23"/>
                  <a:gd name="T38" fmla="*/ 5 w 17"/>
                  <a:gd name="T39" fmla="*/ 1 h 23"/>
                  <a:gd name="T40" fmla="*/ 9 w 17"/>
                  <a:gd name="T41" fmla="*/ 0 h 23"/>
                  <a:gd name="T42" fmla="*/ 12 w 17"/>
                  <a:gd name="T43" fmla="*/ 1 h 23"/>
                  <a:gd name="T44" fmla="*/ 16 w 17"/>
                  <a:gd name="T45" fmla="*/ 2 h 23"/>
                  <a:gd name="T46" fmla="*/ 16 w 17"/>
                  <a:gd name="T47" fmla="*/ 6 h 23"/>
                  <a:gd name="T48" fmla="*/ 16 w 17"/>
                  <a:gd name="T49" fmla="*/ 6 h 23"/>
                  <a:gd name="T50" fmla="*/ 12 w 17"/>
                  <a:gd name="T51" fmla="*/ 4 h 23"/>
                  <a:gd name="T52" fmla="*/ 8 w 17"/>
                  <a:gd name="T53" fmla="*/ 3 h 23"/>
                  <a:gd name="T54" fmla="*/ 5 w 17"/>
                  <a:gd name="T55" fmla="*/ 4 h 23"/>
                  <a:gd name="T56" fmla="*/ 3 w 17"/>
                  <a:gd name="T57" fmla="*/ 6 h 23"/>
                  <a:gd name="T58" fmla="*/ 4 w 17"/>
                  <a:gd name="T59" fmla="*/ 8 h 23"/>
                  <a:gd name="T60" fmla="*/ 7 w 17"/>
                  <a:gd name="T61" fmla="*/ 10 h 23"/>
                  <a:gd name="T62" fmla="*/ 9 w 17"/>
                  <a:gd name="T63" fmla="*/ 10 h 23"/>
                  <a:gd name="T64" fmla="*/ 11 w 17"/>
                  <a:gd name="T65" fmla="*/ 11 h 23"/>
                  <a:gd name="T66" fmla="*/ 15 w 17"/>
                  <a:gd name="T67" fmla="*/ 13 h 23"/>
                  <a:gd name="T68" fmla="*/ 17 w 17"/>
                  <a:gd name="T6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23">
                    <a:moveTo>
                      <a:pt x="17" y="16"/>
                    </a:moveTo>
                    <a:cubicBezTo>
                      <a:pt x="17" y="18"/>
                      <a:pt x="16" y="20"/>
                      <a:pt x="14" y="21"/>
                    </a:cubicBezTo>
                    <a:cubicBezTo>
                      <a:pt x="13" y="23"/>
                      <a:pt x="10" y="23"/>
                      <a:pt x="7" y="23"/>
                    </a:cubicBezTo>
                    <a:cubicBezTo>
                      <a:pt x="6" y="23"/>
                      <a:pt x="4" y="23"/>
                      <a:pt x="3" y="23"/>
                    </a:cubicBezTo>
                    <a:cubicBezTo>
                      <a:pt x="2" y="22"/>
                      <a:pt x="1" y="22"/>
                      <a:pt x="0" y="2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2" y="19"/>
                      <a:pt x="4" y="19"/>
                    </a:cubicBezTo>
                    <a:cubicBezTo>
                      <a:pt x="5" y="20"/>
                      <a:pt x="6" y="20"/>
                      <a:pt x="8" y="20"/>
                    </a:cubicBezTo>
                    <a:cubicBezTo>
                      <a:pt x="9" y="20"/>
                      <a:pt x="11" y="20"/>
                      <a:pt x="12" y="19"/>
                    </a:cubicBezTo>
                    <a:cubicBezTo>
                      <a:pt x="12" y="19"/>
                      <a:pt x="13" y="18"/>
                      <a:pt x="13" y="17"/>
                    </a:cubicBezTo>
                    <a:cubicBezTo>
                      <a:pt x="13" y="16"/>
                      <a:pt x="13" y="15"/>
                      <a:pt x="12" y="15"/>
                    </a:cubicBezTo>
                    <a:cubicBezTo>
                      <a:pt x="12" y="14"/>
                      <a:pt x="11" y="14"/>
                      <a:pt x="9" y="14"/>
                    </a:cubicBezTo>
                    <a:cubicBezTo>
                      <a:pt x="9" y="14"/>
                      <a:pt x="8" y="13"/>
                      <a:pt x="7" y="13"/>
                    </a:cubicBezTo>
                    <a:cubicBezTo>
                      <a:pt x="6" y="13"/>
                      <a:pt x="6" y="13"/>
                      <a:pt x="5" y="13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6" y="0"/>
                      <a:pt x="7" y="0"/>
                      <a:pt x="9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5"/>
                      <a:pt x="14" y="5"/>
                      <a:pt x="12" y="4"/>
                    </a:cubicBezTo>
                    <a:cubicBezTo>
                      <a:pt x="11" y="4"/>
                      <a:pt x="10" y="3"/>
                      <a:pt x="8" y="3"/>
                    </a:cubicBezTo>
                    <a:cubicBezTo>
                      <a:pt x="7" y="3"/>
                      <a:pt x="6" y="4"/>
                      <a:pt x="5" y="4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6" y="9"/>
                      <a:pt x="7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3" y="11"/>
                      <a:pt x="14" y="12"/>
                      <a:pt x="15" y="13"/>
                    </a:cubicBezTo>
                    <a:cubicBezTo>
                      <a:pt x="16" y="13"/>
                      <a:pt x="17" y="15"/>
                      <a:pt x="1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5" name="Freeform 283"/>
              <p:cNvSpPr>
                <a:spLocks noEditPoints="1"/>
              </p:cNvSpPr>
              <p:nvPr userDrawn="1"/>
            </p:nvSpPr>
            <p:spPr bwMode="gray">
              <a:xfrm>
                <a:off x="4741863" y="3411538"/>
                <a:ext cx="73025" cy="122238"/>
              </a:xfrm>
              <a:custGeom>
                <a:avLst/>
                <a:gdLst>
                  <a:gd name="T0" fmla="*/ 19 w 19"/>
                  <a:gd name="T1" fmla="*/ 11 h 31"/>
                  <a:gd name="T2" fmla="*/ 19 w 19"/>
                  <a:gd name="T3" fmla="*/ 16 h 31"/>
                  <a:gd name="T4" fmla="*/ 16 w 19"/>
                  <a:gd name="T5" fmla="*/ 20 h 31"/>
                  <a:gd name="T6" fmla="*/ 13 w 19"/>
                  <a:gd name="T7" fmla="*/ 22 h 31"/>
                  <a:gd name="T8" fmla="*/ 10 w 19"/>
                  <a:gd name="T9" fmla="*/ 23 h 31"/>
                  <a:gd name="T10" fmla="*/ 7 w 19"/>
                  <a:gd name="T11" fmla="*/ 23 h 31"/>
                  <a:gd name="T12" fmla="*/ 4 w 19"/>
                  <a:gd name="T13" fmla="*/ 22 h 31"/>
                  <a:gd name="T14" fmla="*/ 4 w 19"/>
                  <a:gd name="T15" fmla="*/ 31 h 31"/>
                  <a:gd name="T16" fmla="*/ 0 w 19"/>
                  <a:gd name="T17" fmla="*/ 31 h 31"/>
                  <a:gd name="T18" fmla="*/ 0 w 19"/>
                  <a:gd name="T19" fmla="*/ 1 h 31"/>
                  <a:gd name="T20" fmla="*/ 4 w 19"/>
                  <a:gd name="T21" fmla="*/ 1 h 31"/>
                  <a:gd name="T22" fmla="*/ 4 w 19"/>
                  <a:gd name="T23" fmla="*/ 3 h 31"/>
                  <a:gd name="T24" fmla="*/ 7 w 19"/>
                  <a:gd name="T25" fmla="*/ 1 h 31"/>
                  <a:gd name="T26" fmla="*/ 11 w 19"/>
                  <a:gd name="T27" fmla="*/ 0 h 31"/>
                  <a:gd name="T28" fmla="*/ 17 w 19"/>
                  <a:gd name="T29" fmla="*/ 3 h 31"/>
                  <a:gd name="T30" fmla="*/ 19 w 19"/>
                  <a:gd name="T31" fmla="*/ 11 h 31"/>
                  <a:gd name="T32" fmla="*/ 16 w 19"/>
                  <a:gd name="T33" fmla="*/ 12 h 31"/>
                  <a:gd name="T34" fmla="*/ 14 w 19"/>
                  <a:gd name="T35" fmla="*/ 6 h 31"/>
                  <a:gd name="T36" fmla="*/ 10 w 19"/>
                  <a:gd name="T37" fmla="*/ 4 h 31"/>
                  <a:gd name="T38" fmla="*/ 7 w 19"/>
                  <a:gd name="T39" fmla="*/ 4 h 31"/>
                  <a:gd name="T40" fmla="*/ 4 w 19"/>
                  <a:gd name="T41" fmla="*/ 6 h 31"/>
                  <a:gd name="T42" fmla="*/ 4 w 19"/>
                  <a:gd name="T43" fmla="*/ 19 h 31"/>
                  <a:gd name="T44" fmla="*/ 7 w 19"/>
                  <a:gd name="T45" fmla="*/ 20 h 31"/>
                  <a:gd name="T46" fmla="*/ 9 w 19"/>
                  <a:gd name="T47" fmla="*/ 20 h 31"/>
                  <a:gd name="T48" fmla="*/ 14 w 19"/>
                  <a:gd name="T49" fmla="*/ 18 h 31"/>
                  <a:gd name="T50" fmla="*/ 16 w 19"/>
                  <a:gd name="T5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31">
                    <a:moveTo>
                      <a:pt x="19" y="11"/>
                    </a:moveTo>
                    <a:cubicBezTo>
                      <a:pt x="19" y="13"/>
                      <a:pt x="19" y="15"/>
                      <a:pt x="19" y="16"/>
                    </a:cubicBezTo>
                    <a:cubicBezTo>
                      <a:pt x="18" y="18"/>
                      <a:pt x="17" y="19"/>
                      <a:pt x="16" y="20"/>
                    </a:cubicBezTo>
                    <a:cubicBezTo>
                      <a:pt x="16" y="21"/>
                      <a:pt x="15" y="22"/>
                      <a:pt x="13" y="22"/>
                    </a:cubicBezTo>
                    <a:cubicBezTo>
                      <a:pt x="12" y="23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6" y="22"/>
                      <a:pt x="5" y="22"/>
                      <a:pt x="4" y="22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3"/>
                    </a:cubicBezTo>
                    <a:cubicBezTo>
                      <a:pt x="19" y="5"/>
                      <a:pt x="19" y="8"/>
                      <a:pt x="19" y="11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5" y="7"/>
                      <a:pt x="14" y="6"/>
                    </a:cubicBezTo>
                    <a:cubicBezTo>
                      <a:pt x="13" y="4"/>
                      <a:pt x="12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9"/>
                      <a:pt x="6" y="19"/>
                      <a:pt x="7" y="20"/>
                    </a:cubicBezTo>
                    <a:cubicBezTo>
                      <a:pt x="7" y="20"/>
                      <a:pt x="8" y="20"/>
                      <a:pt x="9" y="20"/>
                    </a:cubicBezTo>
                    <a:cubicBezTo>
                      <a:pt x="11" y="20"/>
                      <a:pt x="13" y="19"/>
                      <a:pt x="14" y="18"/>
                    </a:cubicBezTo>
                    <a:cubicBezTo>
                      <a:pt x="15" y="16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6" name="Freeform 284"/>
              <p:cNvSpPr>
                <a:spLocks noEditPoints="1"/>
              </p:cNvSpPr>
              <p:nvPr userDrawn="1"/>
            </p:nvSpPr>
            <p:spPr bwMode="gray">
              <a:xfrm>
                <a:off x="4832351" y="3411538"/>
                <a:ext cx="76200" cy="90488"/>
              </a:xfrm>
              <a:custGeom>
                <a:avLst/>
                <a:gdLst>
                  <a:gd name="T0" fmla="*/ 20 w 20"/>
                  <a:gd name="T1" fmla="*/ 12 h 23"/>
                  <a:gd name="T2" fmla="*/ 17 w 20"/>
                  <a:gd name="T3" fmla="*/ 20 h 23"/>
                  <a:gd name="T4" fmla="*/ 10 w 20"/>
                  <a:gd name="T5" fmla="*/ 23 h 23"/>
                  <a:gd name="T6" fmla="*/ 3 w 20"/>
                  <a:gd name="T7" fmla="*/ 20 h 23"/>
                  <a:gd name="T8" fmla="*/ 0 w 20"/>
                  <a:gd name="T9" fmla="*/ 12 h 23"/>
                  <a:gd name="T10" fmla="*/ 3 w 20"/>
                  <a:gd name="T11" fmla="*/ 3 h 23"/>
                  <a:gd name="T12" fmla="*/ 10 w 20"/>
                  <a:gd name="T13" fmla="*/ 0 h 23"/>
                  <a:gd name="T14" fmla="*/ 17 w 20"/>
                  <a:gd name="T15" fmla="*/ 3 h 23"/>
                  <a:gd name="T16" fmla="*/ 20 w 20"/>
                  <a:gd name="T17" fmla="*/ 12 h 23"/>
                  <a:gd name="T18" fmla="*/ 16 w 20"/>
                  <a:gd name="T19" fmla="*/ 12 h 23"/>
                  <a:gd name="T20" fmla="*/ 15 w 20"/>
                  <a:gd name="T21" fmla="*/ 5 h 23"/>
                  <a:gd name="T22" fmla="*/ 10 w 20"/>
                  <a:gd name="T23" fmla="*/ 3 h 23"/>
                  <a:gd name="T24" fmla="*/ 5 w 20"/>
                  <a:gd name="T25" fmla="*/ 5 h 23"/>
                  <a:gd name="T26" fmla="*/ 4 w 20"/>
                  <a:gd name="T27" fmla="*/ 12 h 23"/>
                  <a:gd name="T28" fmla="*/ 5 w 20"/>
                  <a:gd name="T29" fmla="*/ 18 h 23"/>
                  <a:gd name="T30" fmla="*/ 10 w 20"/>
                  <a:gd name="T31" fmla="*/ 20 h 23"/>
                  <a:gd name="T32" fmla="*/ 15 w 20"/>
                  <a:gd name="T33" fmla="*/ 18 h 23"/>
                  <a:gd name="T34" fmla="*/ 16 w 20"/>
                  <a:gd name="T3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3">
                    <a:moveTo>
                      <a:pt x="20" y="12"/>
                    </a:moveTo>
                    <a:cubicBezTo>
                      <a:pt x="20" y="15"/>
                      <a:pt x="19" y="18"/>
                      <a:pt x="17" y="20"/>
                    </a:cubicBezTo>
                    <a:cubicBezTo>
                      <a:pt x="15" y="22"/>
                      <a:pt x="13" y="23"/>
                      <a:pt x="10" y="23"/>
                    </a:cubicBezTo>
                    <a:cubicBezTo>
                      <a:pt x="7" y="23"/>
                      <a:pt x="4" y="22"/>
                      <a:pt x="3" y="20"/>
                    </a:cubicBezTo>
                    <a:cubicBezTo>
                      <a:pt x="1" y="18"/>
                      <a:pt x="0" y="15"/>
                      <a:pt x="0" y="12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5" y="1"/>
                      <a:pt x="17" y="3"/>
                    </a:cubicBezTo>
                    <a:cubicBezTo>
                      <a:pt x="19" y="5"/>
                      <a:pt x="20" y="8"/>
                      <a:pt x="20" y="12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6" y="7"/>
                      <a:pt x="15" y="5"/>
                    </a:cubicBezTo>
                    <a:cubicBezTo>
                      <a:pt x="13" y="4"/>
                      <a:pt x="12" y="3"/>
                      <a:pt x="10" y="3"/>
                    </a:cubicBezTo>
                    <a:cubicBezTo>
                      <a:pt x="8" y="3"/>
                      <a:pt x="6" y="4"/>
                      <a:pt x="5" y="5"/>
                    </a:cubicBezTo>
                    <a:cubicBezTo>
                      <a:pt x="4" y="7"/>
                      <a:pt x="4" y="9"/>
                      <a:pt x="4" y="12"/>
                    </a:cubicBezTo>
                    <a:cubicBezTo>
                      <a:pt x="4" y="14"/>
                      <a:pt x="4" y="17"/>
                      <a:pt x="5" y="18"/>
                    </a:cubicBezTo>
                    <a:cubicBezTo>
                      <a:pt x="6" y="19"/>
                      <a:pt x="8" y="20"/>
                      <a:pt x="10" y="20"/>
                    </a:cubicBezTo>
                    <a:cubicBezTo>
                      <a:pt x="12" y="20"/>
                      <a:pt x="13" y="19"/>
                      <a:pt x="15" y="18"/>
                    </a:cubicBezTo>
                    <a:cubicBezTo>
                      <a:pt x="16" y="17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7" name="Freeform 285"/>
              <p:cNvSpPr>
                <a:spLocks/>
              </p:cNvSpPr>
              <p:nvPr userDrawn="1"/>
            </p:nvSpPr>
            <p:spPr bwMode="gray">
              <a:xfrm>
                <a:off x="4930776" y="3414713"/>
                <a:ext cx="49213" cy="87313"/>
              </a:xfrm>
              <a:custGeom>
                <a:avLst/>
                <a:gdLst>
                  <a:gd name="T0" fmla="*/ 13 w 13"/>
                  <a:gd name="T1" fmla="*/ 4 h 22"/>
                  <a:gd name="T2" fmla="*/ 13 w 13"/>
                  <a:gd name="T3" fmla="*/ 4 h 22"/>
                  <a:gd name="T4" fmla="*/ 12 w 13"/>
                  <a:gd name="T5" fmla="*/ 4 h 22"/>
                  <a:gd name="T6" fmla="*/ 10 w 13"/>
                  <a:gd name="T7" fmla="*/ 3 h 22"/>
                  <a:gd name="T8" fmla="*/ 6 w 13"/>
                  <a:gd name="T9" fmla="*/ 4 h 22"/>
                  <a:gd name="T10" fmla="*/ 3 w 13"/>
                  <a:gd name="T11" fmla="*/ 6 h 22"/>
                  <a:gd name="T12" fmla="*/ 3 w 13"/>
                  <a:gd name="T13" fmla="*/ 22 h 22"/>
                  <a:gd name="T14" fmla="*/ 0 w 13"/>
                  <a:gd name="T15" fmla="*/ 22 h 22"/>
                  <a:gd name="T16" fmla="*/ 0 w 13"/>
                  <a:gd name="T17" fmla="*/ 0 h 22"/>
                  <a:gd name="T18" fmla="*/ 3 w 13"/>
                  <a:gd name="T19" fmla="*/ 0 h 22"/>
                  <a:gd name="T20" fmla="*/ 3 w 13"/>
                  <a:gd name="T21" fmla="*/ 3 h 22"/>
                  <a:gd name="T22" fmla="*/ 7 w 13"/>
                  <a:gd name="T23" fmla="*/ 1 h 22"/>
                  <a:gd name="T24" fmla="*/ 11 w 13"/>
                  <a:gd name="T25" fmla="*/ 0 h 22"/>
                  <a:gd name="T26" fmla="*/ 12 w 13"/>
                  <a:gd name="T27" fmla="*/ 0 h 22"/>
                  <a:gd name="T28" fmla="*/ 13 w 13"/>
                  <a:gd name="T29" fmla="*/ 0 h 22"/>
                  <a:gd name="T30" fmla="*/ 13 w 13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22">
                    <a:moveTo>
                      <a:pt x="13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3"/>
                      <a:pt x="8" y="4"/>
                      <a:pt x="6" y="4"/>
                    </a:cubicBezTo>
                    <a:cubicBezTo>
                      <a:pt x="5" y="5"/>
                      <a:pt x="4" y="5"/>
                      <a:pt x="3" y="6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lnTo>
                      <a:pt x="1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8" name="Freeform 286"/>
              <p:cNvSpPr>
                <a:spLocks/>
              </p:cNvSpPr>
              <p:nvPr userDrawn="1"/>
            </p:nvSpPr>
            <p:spPr bwMode="gray">
              <a:xfrm>
                <a:off x="4991101" y="3390901"/>
                <a:ext cx="53975" cy="111125"/>
              </a:xfrm>
              <a:custGeom>
                <a:avLst/>
                <a:gdLst>
                  <a:gd name="T0" fmla="*/ 14 w 14"/>
                  <a:gd name="T1" fmla="*/ 27 h 28"/>
                  <a:gd name="T2" fmla="*/ 12 w 14"/>
                  <a:gd name="T3" fmla="*/ 28 h 28"/>
                  <a:gd name="T4" fmla="*/ 10 w 14"/>
                  <a:gd name="T5" fmla="*/ 28 h 28"/>
                  <a:gd name="T6" fmla="*/ 4 w 14"/>
                  <a:gd name="T7" fmla="*/ 26 h 28"/>
                  <a:gd name="T8" fmla="*/ 3 w 14"/>
                  <a:gd name="T9" fmla="*/ 21 h 28"/>
                  <a:gd name="T10" fmla="*/ 3 w 14"/>
                  <a:gd name="T11" fmla="*/ 9 h 28"/>
                  <a:gd name="T12" fmla="*/ 0 w 14"/>
                  <a:gd name="T13" fmla="*/ 9 h 28"/>
                  <a:gd name="T14" fmla="*/ 0 w 14"/>
                  <a:gd name="T15" fmla="*/ 6 h 28"/>
                  <a:gd name="T16" fmla="*/ 3 w 14"/>
                  <a:gd name="T17" fmla="*/ 6 h 28"/>
                  <a:gd name="T18" fmla="*/ 3 w 14"/>
                  <a:gd name="T19" fmla="*/ 0 h 28"/>
                  <a:gd name="T20" fmla="*/ 6 w 14"/>
                  <a:gd name="T21" fmla="*/ 0 h 28"/>
                  <a:gd name="T22" fmla="*/ 6 w 14"/>
                  <a:gd name="T23" fmla="*/ 6 h 28"/>
                  <a:gd name="T24" fmla="*/ 14 w 14"/>
                  <a:gd name="T25" fmla="*/ 6 h 28"/>
                  <a:gd name="T26" fmla="*/ 14 w 14"/>
                  <a:gd name="T27" fmla="*/ 9 h 28"/>
                  <a:gd name="T28" fmla="*/ 6 w 14"/>
                  <a:gd name="T29" fmla="*/ 9 h 28"/>
                  <a:gd name="T30" fmla="*/ 6 w 14"/>
                  <a:gd name="T31" fmla="*/ 19 h 28"/>
                  <a:gd name="T32" fmla="*/ 6 w 14"/>
                  <a:gd name="T33" fmla="*/ 22 h 28"/>
                  <a:gd name="T34" fmla="*/ 7 w 14"/>
                  <a:gd name="T35" fmla="*/ 23 h 28"/>
                  <a:gd name="T36" fmla="*/ 8 w 14"/>
                  <a:gd name="T37" fmla="*/ 24 h 28"/>
                  <a:gd name="T38" fmla="*/ 11 w 14"/>
                  <a:gd name="T39" fmla="*/ 25 h 28"/>
                  <a:gd name="T40" fmla="*/ 12 w 14"/>
                  <a:gd name="T41" fmla="*/ 25 h 28"/>
                  <a:gd name="T42" fmla="*/ 14 w 14"/>
                  <a:gd name="T43" fmla="*/ 24 h 28"/>
                  <a:gd name="T44" fmla="*/ 14 w 14"/>
                  <a:gd name="T45" fmla="*/ 24 h 28"/>
                  <a:gd name="T46" fmla="*/ 14 w 14"/>
                  <a:gd name="T4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28">
                    <a:moveTo>
                      <a:pt x="14" y="27"/>
                    </a:moveTo>
                    <a:cubicBezTo>
                      <a:pt x="13" y="28"/>
                      <a:pt x="13" y="28"/>
                      <a:pt x="12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7" y="28"/>
                      <a:pt x="6" y="27"/>
                      <a:pt x="4" y="26"/>
                    </a:cubicBezTo>
                    <a:cubicBezTo>
                      <a:pt x="3" y="25"/>
                      <a:pt x="3" y="23"/>
                      <a:pt x="3" y="2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0"/>
                      <a:pt x="6" y="21"/>
                      <a:pt x="6" y="22"/>
                    </a:cubicBezTo>
                    <a:cubicBezTo>
                      <a:pt x="7" y="22"/>
                      <a:pt x="7" y="23"/>
                      <a:pt x="7" y="23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9" y="25"/>
                      <a:pt x="9" y="25"/>
                      <a:pt x="11" y="25"/>
                    </a:cubicBezTo>
                    <a:cubicBezTo>
                      <a:pt x="11" y="25"/>
                      <a:pt x="12" y="25"/>
                      <a:pt x="12" y="25"/>
                    </a:cubicBezTo>
                    <a:cubicBezTo>
                      <a:pt x="13" y="24"/>
                      <a:pt x="13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lnTo>
                      <a:pt x="1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9" name="Rectangle 287"/>
              <p:cNvSpPr>
                <a:spLocks noChangeArrowheads="1"/>
              </p:cNvSpPr>
              <p:nvPr userDrawn="1"/>
            </p:nvSpPr>
            <p:spPr bwMode="gray">
              <a:xfrm>
                <a:off x="5056188" y="3514726"/>
                <a:ext cx="95250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0" name="Freeform 288"/>
              <p:cNvSpPr>
                <a:spLocks/>
              </p:cNvSpPr>
              <p:nvPr userDrawn="1"/>
            </p:nvSpPr>
            <p:spPr bwMode="gray">
              <a:xfrm>
                <a:off x="5168901" y="3387726"/>
                <a:ext cx="73025" cy="114300"/>
              </a:xfrm>
              <a:custGeom>
                <a:avLst/>
                <a:gdLst>
                  <a:gd name="T0" fmla="*/ 46 w 46"/>
                  <a:gd name="T1" fmla="*/ 72 h 72"/>
                  <a:gd name="T2" fmla="*/ 0 w 46"/>
                  <a:gd name="T3" fmla="*/ 72 h 72"/>
                  <a:gd name="T4" fmla="*/ 0 w 46"/>
                  <a:gd name="T5" fmla="*/ 0 h 72"/>
                  <a:gd name="T6" fmla="*/ 46 w 46"/>
                  <a:gd name="T7" fmla="*/ 0 h 72"/>
                  <a:gd name="T8" fmla="*/ 46 w 46"/>
                  <a:gd name="T9" fmla="*/ 7 h 72"/>
                  <a:gd name="T10" fmla="*/ 10 w 46"/>
                  <a:gd name="T11" fmla="*/ 7 h 72"/>
                  <a:gd name="T12" fmla="*/ 10 w 46"/>
                  <a:gd name="T13" fmla="*/ 27 h 72"/>
                  <a:gd name="T14" fmla="*/ 46 w 46"/>
                  <a:gd name="T15" fmla="*/ 27 h 72"/>
                  <a:gd name="T16" fmla="*/ 46 w 46"/>
                  <a:gd name="T17" fmla="*/ 35 h 72"/>
                  <a:gd name="T18" fmla="*/ 10 w 46"/>
                  <a:gd name="T19" fmla="*/ 35 h 72"/>
                  <a:gd name="T20" fmla="*/ 10 w 46"/>
                  <a:gd name="T21" fmla="*/ 62 h 72"/>
                  <a:gd name="T22" fmla="*/ 46 w 46"/>
                  <a:gd name="T23" fmla="*/ 62 h 72"/>
                  <a:gd name="T24" fmla="*/ 46 w 46"/>
                  <a:gd name="T2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72">
                    <a:moveTo>
                      <a:pt x="46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7"/>
                    </a:lnTo>
                    <a:lnTo>
                      <a:pt x="10" y="7"/>
                    </a:lnTo>
                    <a:lnTo>
                      <a:pt x="10" y="27"/>
                    </a:lnTo>
                    <a:lnTo>
                      <a:pt x="46" y="27"/>
                    </a:lnTo>
                    <a:lnTo>
                      <a:pt x="46" y="35"/>
                    </a:lnTo>
                    <a:lnTo>
                      <a:pt x="10" y="35"/>
                    </a:lnTo>
                    <a:lnTo>
                      <a:pt x="10" y="62"/>
                    </a:lnTo>
                    <a:lnTo>
                      <a:pt x="46" y="6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1" name="Freeform 289"/>
              <p:cNvSpPr>
                <a:spLocks/>
              </p:cNvSpPr>
              <p:nvPr userDrawn="1"/>
            </p:nvSpPr>
            <p:spPr bwMode="gray">
              <a:xfrm>
                <a:off x="5264151" y="3387726"/>
                <a:ext cx="87313" cy="114300"/>
              </a:xfrm>
              <a:custGeom>
                <a:avLst/>
                <a:gdLst>
                  <a:gd name="T0" fmla="*/ 23 w 23"/>
                  <a:gd name="T1" fmla="*/ 17 h 29"/>
                  <a:gd name="T2" fmla="*/ 22 w 23"/>
                  <a:gd name="T3" fmla="*/ 22 h 29"/>
                  <a:gd name="T4" fmla="*/ 20 w 23"/>
                  <a:gd name="T5" fmla="*/ 26 h 29"/>
                  <a:gd name="T6" fmla="*/ 16 w 23"/>
                  <a:gd name="T7" fmla="*/ 29 h 29"/>
                  <a:gd name="T8" fmla="*/ 11 w 23"/>
                  <a:gd name="T9" fmla="*/ 29 h 29"/>
                  <a:gd name="T10" fmla="*/ 7 w 23"/>
                  <a:gd name="T11" fmla="*/ 29 h 29"/>
                  <a:gd name="T12" fmla="*/ 3 w 23"/>
                  <a:gd name="T13" fmla="*/ 26 h 29"/>
                  <a:gd name="T14" fmla="*/ 1 w 23"/>
                  <a:gd name="T15" fmla="*/ 23 h 29"/>
                  <a:gd name="T16" fmla="*/ 0 w 23"/>
                  <a:gd name="T17" fmla="*/ 17 h 29"/>
                  <a:gd name="T18" fmla="*/ 0 w 23"/>
                  <a:gd name="T19" fmla="*/ 0 h 29"/>
                  <a:gd name="T20" fmla="*/ 4 w 23"/>
                  <a:gd name="T21" fmla="*/ 0 h 29"/>
                  <a:gd name="T22" fmla="*/ 4 w 23"/>
                  <a:gd name="T23" fmla="*/ 17 h 29"/>
                  <a:gd name="T24" fmla="*/ 4 w 23"/>
                  <a:gd name="T25" fmla="*/ 21 h 29"/>
                  <a:gd name="T26" fmla="*/ 6 w 23"/>
                  <a:gd name="T27" fmla="*/ 23 h 29"/>
                  <a:gd name="T28" fmla="*/ 8 w 23"/>
                  <a:gd name="T29" fmla="*/ 25 h 29"/>
                  <a:gd name="T30" fmla="*/ 11 w 23"/>
                  <a:gd name="T31" fmla="*/ 26 h 29"/>
                  <a:gd name="T32" fmla="*/ 15 w 23"/>
                  <a:gd name="T33" fmla="*/ 25 h 29"/>
                  <a:gd name="T34" fmla="*/ 17 w 23"/>
                  <a:gd name="T35" fmla="*/ 23 h 29"/>
                  <a:gd name="T36" fmla="*/ 18 w 23"/>
                  <a:gd name="T37" fmla="*/ 21 h 29"/>
                  <a:gd name="T38" fmla="*/ 19 w 23"/>
                  <a:gd name="T39" fmla="*/ 17 h 29"/>
                  <a:gd name="T40" fmla="*/ 19 w 23"/>
                  <a:gd name="T41" fmla="*/ 0 h 29"/>
                  <a:gd name="T42" fmla="*/ 23 w 23"/>
                  <a:gd name="T43" fmla="*/ 0 h 29"/>
                  <a:gd name="T44" fmla="*/ 23 w 23"/>
                  <a:gd name="T45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29">
                    <a:moveTo>
                      <a:pt x="23" y="17"/>
                    </a:moveTo>
                    <a:cubicBezTo>
                      <a:pt x="23" y="19"/>
                      <a:pt x="22" y="21"/>
                      <a:pt x="22" y="22"/>
                    </a:cubicBezTo>
                    <a:cubicBezTo>
                      <a:pt x="21" y="24"/>
                      <a:pt x="21" y="25"/>
                      <a:pt x="20" y="26"/>
                    </a:cubicBezTo>
                    <a:cubicBezTo>
                      <a:pt x="19" y="27"/>
                      <a:pt x="17" y="28"/>
                      <a:pt x="16" y="29"/>
                    </a:cubicBezTo>
                    <a:cubicBezTo>
                      <a:pt x="15" y="29"/>
                      <a:pt x="13" y="29"/>
                      <a:pt x="11" y="29"/>
                    </a:cubicBezTo>
                    <a:cubicBezTo>
                      <a:pt x="10" y="29"/>
                      <a:pt x="8" y="29"/>
                      <a:pt x="7" y="29"/>
                    </a:cubicBezTo>
                    <a:cubicBezTo>
                      <a:pt x="5" y="28"/>
                      <a:pt x="4" y="27"/>
                      <a:pt x="3" y="26"/>
                    </a:cubicBezTo>
                    <a:cubicBezTo>
                      <a:pt x="2" y="25"/>
                      <a:pt x="1" y="24"/>
                      <a:pt x="1" y="23"/>
                    </a:cubicBezTo>
                    <a:cubicBezTo>
                      <a:pt x="0" y="21"/>
                      <a:pt x="0" y="19"/>
                      <a:pt x="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9"/>
                      <a:pt x="4" y="20"/>
                      <a:pt x="4" y="21"/>
                    </a:cubicBezTo>
                    <a:cubicBezTo>
                      <a:pt x="5" y="22"/>
                      <a:pt x="5" y="23"/>
                      <a:pt x="6" y="23"/>
                    </a:cubicBezTo>
                    <a:cubicBezTo>
                      <a:pt x="6" y="24"/>
                      <a:pt x="7" y="25"/>
                      <a:pt x="8" y="25"/>
                    </a:cubicBezTo>
                    <a:cubicBezTo>
                      <a:pt x="9" y="26"/>
                      <a:pt x="10" y="26"/>
                      <a:pt x="11" y="26"/>
                    </a:cubicBezTo>
                    <a:cubicBezTo>
                      <a:pt x="13" y="26"/>
                      <a:pt x="14" y="26"/>
                      <a:pt x="15" y="25"/>
                    </a:cubicBezTo>
                    <a:cubicBezTo>
                      <a:pt x="16" y="25"/>
                      <a:pt x="17" y="24"/>
                      <a:pt x="17" y="23"/>
                    </a:cubicBezTo>
                    <a:cubicBezTo>
                      <a:pt x="18" y="23"/>
                      <a:pt x="18" y="22"/>
                      <a:pt x="18" y="21"/>
                    </a:cubicBezTo>
                    <a:cubicBezTo>
                      <a:pt x="19" y="20"/>
                      <a:pt x="19" y="19"/>
                      <a:pt x="19" y="1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3" y="0"/>
                      <a:pt x="23" y="0"/>
                    </a:cubicBezTo>
                    <a:lnTo>
                      <a:pt x="2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2" name="Freeform 290"/>
              <p:cNvSpPr>
                <a:spLocks/>
              </p:cNvSpPr>
              <p:nvPr userDrawn="1"/>
            </p:nvSpPr>
            <p:spPr bwMode="gray">
              <a:xfrm>
                <a:off x="3786188" y="3321051"/>
                <a:ext cx="260350" cy="217488"/>
              </a:xfrm>
              <a:custGeom>
                <a:avLst/>
                <a:gdLst>
                  <a:gd name="T0" fmla="*/ 61 w 69"/>
                  <a:gd name="T1" fmla="*/ 8 h 55"/>
                  <a:gd name="T2" fmla="*/ 69 w 69"/>
                  <a:gd name="T3" fmla="*/ 6 h 55"/>
                  <a:gd name="T4" fmla="*/ 62 w 69"/>
                  <a:gd name="T5" fmla="*/ 13 h 55"/>
                  <a:gd name="T6" fmla="*/ 62 w 69"/>
                  <a:gd name="T7" fmla="*/ 15 h 55"/>
                  <a:gd name="T8" fmla="*/ 22 w 69"/>
                  <a:gd name="T9" fmla="*/ 55 h 55"/>
                  <a:gd name="T10" fmla="*/ 0 w 69"/>
                  <a:gd name="T11" fmla="*/ 49 h 55"/>
                  <a:gd name="T12" fmla="*/ 3 w 69"/>
                  <a:gd name="T13" fmla="*/ 49 h 55"/>
                  <a:gd name="T14" fmla="*/ 21 w 69"/>
                  <a:gd name="T15" fmla="*/ 43 h 55"/>
                  <a:gd name="T16" fmla="*/ 8 w 69"/>
                  <a:gd name="T17" fmla="*/ 33 h 55"/>
                  <a:gd name="T18" fmla="*/ 10 w 69"/>
                  <a:gd name="T19" fmla="*/ 34 h 55"/>
                  <a:gd name="T20" fmla="*/ 14 w 69"/>
                  <a:gd name="T21" fmla="*/ 33 h 55"/>
                  <a:gd name="T22" fmla="*/ 3 w 69"/>
                  <a:gd name="T23" fmla="*/ 19 h 55"/>
                  <a:gd name="T24" fmla="*/ 3 w 69"/>
                  <a:gd name="T25" fmla="*/ 19 h 55"/>
                  <a:gd name="T26" fmla="*/ 9 w 69"/>
                  <a:gd name="T27" fmla="*/ 21 h 55"/>
                  <a:gd name="T28" fmla="*/ 3 w 69"/>
                  <a:gd name="T29" fmla="*/ 9 h 55"/>
                  <a:gd name="T30" fmla="*/ 5 w 69"/>
                  <a:gd name="T31" fmla="*/ 2 h 55"/>
                  <a:gd name="T32" fmla="*/ 34 w 69"/>
                  <a:gd name="T33" fmla="*/ 17 h 55"/>
                  <a:gd name="T34" fmla="*/ 33 w 69"/>
                  <a:gd name="T35" fmla="*/ 14 h 55"/>
                  <a:gd name="T36" fmla="*/ 48 w 69"/>
                  <a:gd name="T37" fmla="*/ 0 h 55"/>
                  <a:gd name="T38" fmla="*/ 58 w 69"/>
                  <a:gd name="T39" fmla="*/ 4 h 55"/>
                  <a:gd name="T40" fmla="*/ 67 w 69"/>
                  <a:gd name="T41" fmla="*/ 1 h 55"/>
                  <a:gd name="T42" fmla="*/ 61 w 69"/>
                  <a:gd name="T43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55">
                    <a:moveTo>
                      <a:pt x="61" y="8"/>
                    </a:moveTo>
                    <a:cubicBezTo>
                      <a:pt x="63" y="8"/>
                      <a:pt x="66" y="7"/>
                      <a:pt x="69" y="6"/>
                    </a:cubicBezTo>
                    <a:cubicBezTo>
                      <a:pt x="67" y="9"/>
                      <a:pt x="64" y="11"/>
                      <a:pt x="62" y="13"/>
                    </a:cubicBezTo>
                    <a:cubicBezTo>
                      <a:pt x="62" y="14"/>
                      <a:pt x="62" y="15"/>
                      <a:pt x="62" y="15"/>
                    </a:cubicBezTo>
                    <a:cubicBezTo>
                      <a:pt x="62" y="34"/>
                      <a:pt x="47" y="55"/>
                      <a:pt x="22" y="55"/>
                    </a:cubicBezTo>
                    <a:cubicBezTo>
                      <a:pt x="14" y="55"/>
                      <a:pt x="6" y="53"/>
                      <a:pt x="0" y="49"/>
                    </a:cubicBezTo>
                    <a:cubicBezTo>
                      <a:pt x="1" y="49"/>
                      <a:pt x="2" y="49"/>
                      <a:pt x="3" y="49"/>
                    </a:cubicBezTo>
                    <a:cubicBezTo>
                      <a:pt x="10" y="49"/>
                      <a:pt x="16" y="47"/>
                      <a:pt x="21" y="43"/>
                    </a:cubicBezTo>
                    <a:cubicBezTo>
                      <a:pt x="15" y="43"/>
                      <a:pt x="9" y="39"/>
                      <a:pt x="8" y="33"/>
                    </a:cubicBezTo>
                    <a:cubicBezTo>
                      <a:pt x="9" y="34"/>
                      <a:pt x="9" y="34"/>
                      <a:pt x="10" y="34"/>
                    </a:cubicBezTo>
                    <a:cubicBezTo>
                      <a:pt x="12" y="34"/>
                      <a:pt x="13" y="33"/>
                      <a:pt x="14" y="33"/>
                    </a:cubicBezTo>
                    <a:cubicBezTo>
                      <a:pt x="8" y="32"/>
                      <a:pt x="3" y="26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7" y="21"/>
                      <a:pt x="9" y="21"/>
                    </a:cubicBezTo>
                    <a:cubicBezTo>
                      <a:pt x="5" y="18"/>
                      <a:pt x="3" y="14"/>
                      <a:pt x="3" y="9"/>
                    </a:cubicBezTo>
                    <a:cubicBezTo>
                      <a:pt x="3" y="7"/>
                      <a:pt x="4" y="4"/>
                      <a:pt x="5" y="2"/>
                    </a:cubicBezTo>
                    <a:cubicBezTo>
                      <a:pt x="12" y="11"/>
                      <a:pt x="22" y="16"/>
                      <a:pt x="34" y="17"/>
                    </a:cubicBezTo>
                    <a:cubicBezTo>
                      <a:pt x="34" y="16"/>
                      <a:pt x="33" y="15"/>
                      <a:pt x="33" y="14"/>
                    </a:cubicBezTo>
                    <a:cubicBezTo>
                      <a:pt x="33" y="6"/>
                      <a:pt x="40" y="0"/>
                      <a:pt x="48" y="0"/>
                    </a:cubicBezTo>
                    <a:cubicBezTo>
                      <a:pt x="52" y="0"/>
                      <a:pt x="55" y="1"/>
                      <a:pt x="58" y="4"/>
                    </a:cubicBezTo>
                    <a:cubicBezTo>
                      <a:pt x="61" y="3"/>
                      <a:pt x="64" y="2"/>
                      <a:pt x="67" y="1"/>
                    </a:cubicBezTo>
                    <a:cubicBezTo>
                      <a:pt x="66" y="4"/>
                      <a:pt x="63" y="7"/>
                      <a:pt x="6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778912" y="6317551"/>
              <a:ext cx="1478283" cy="271273"/>
            </a:xfrm>
            <a:prstGeom prst="rect">
              <a:avLst/>
            </a:prstGeom>
          </p:spPr>
        </p:pic>
        <p:sp>
          <p:nvSpPr>
            <p:cNvPr id="24" name="Rectangle 105"/>
            <p:cNvSpPr>
              <a:spLocks noChangeArrowheads="1"/>
            </p:cNvSpPr>
            <p:nvPr userDrawn="1"/>
          </p:nvSpPr>
          <p:spPr bwMode="gray">
            <a:xfrm>
              <a:off x="4264025" y="6453188"/>
              <a:ext cx="633413" cy="404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25" name="TextBox 24"/>
            <p:cNvSpPr txBox="1"/>
            <p:nvPr userDrawn="1"/>
          </p:nvSpPr>
          <p:spPr bwMode="gray">
            <a:xfrm>
              <a:off x="4208088" y="6433591"/>
              <a:ext cx="729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700" b="0" i="1" dirty="0" err="1" smtClean="0">
                  <a:solidFill>
                    <a:prstClr val="white"/>
                  </a:solidFill>
                </a:rPr>
                <a:t>Mobility</a:t>
              </a:r>
              <a:r>
                <a:rPr lang="fr-BE" sz="700" b="0" i="1" dirty="0" smtClean="0">
                  <a:solidFill>
                    <a:prstClr val="white"/>
                  </a:solidFill>
                </a:rPr>
                <a:t> and</a:t>
              </a:r>
            </a:p>
            <a:p>
              <a:r>
                <a:rPr lang="fr-BE" sz="700" b="0" i="1" dirty="0" smtClean="0">
                  <a:solidFill>
                    <a:prstClr val="white"/>
                  </a:solidFill>
                </a:rPr>
                <a:t>Transport</a:t>
              </a:r>
              <a:endParaRPr lang="fr-BE" sz="700" b="0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8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5288" y="1484784"/>
            <a:ext cx="8353424" cy="32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nl-BE" sz="1400" b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50000"/>
              </a:spcBef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098615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971551" y="1897672"/>
            <a:ext cx="7200900" cy="431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276829" y="2647937"/>
            <a:ext cx="6895622" cy="3373350"/>
          </a:xfrm>
        </p:spPr>
        <p:txBody>
          <a:bodyPr/>
          <a:lstStyle>
            <a:lvl1pPr marL="182563" indent="-182563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 marL="623888" indent="-166688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</a:lstStyle>
          <a:p>
            <a:pPr marL="180000" indent="-180000">
              <a:spcBef>
                <a:spcPts val="0"/>
              </a:spcBef>
            </a:pPr>
            <a:r>
              <a:rPr lang="en-GB" altLang="fr-FR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  <p:grpSp>
        <p:nvGrpSpPr>
          <p:cNvPr id="26" name="Group 290"/>
          <p:cNvGrpSpPr>
            <a:grpSpLocks noChangeAspect="1"/>
          </p:cNvGrpSpPr>
          <p:nvPr userDrawn="1"/>
        </p:nvGrpSpPr>
        <p:grpSpPr bwMode="gray">
          <a:xfrm>
            <a:off x="3957638" y="289375"/>
            <a:ext cx="1465262" cy="1017587"/>
            <a:chOff x="2414" y="272"/>
            <a:chExt cx="1162" cy="807"/>
          </a:xfrm>
        </p:grpSpPr>
        <p:sp>
          <p:nvSpPr>
            <p:cNvPr id="27" name="Freeform 291"/>
            <p:cNvSpPr>
              <a:spLocks noChangeAspect="1"/>
            </p:cNvSpPr>
            <p:nvPr userDrawn="1"/>
          </p:nvSpPr>
          <p:spPr bwMode="gray">
            <a:xfrm>
              <a:off x="2414" y="273"/>
              <a:ext cx="571" cy="211"/>
            </a:xfrm>
            <a:custGeom>
              <a:avLst/>
              <a:gdLst>
                <a:gd name="T0" fmla="*/ 0 w 1737"/>
                <a:gd name="T1" fmla="*/ 640 h 640"/>
                <a:gd name="T2" fmla="*/ 0 w 1737"/>
                <a:gd name="T3" fmla="*/ 640 h 640"/>
                <a:gd name="T4" fmla="*/ 1076 w 1737"/>
                <a:gd name="T5" fmla="*/ 500 h 640"/>
                <a:gd name="T6" fmla="*/ 1199 w 1737"/>
                <a:gd name="T7" fmla="*/ 473 h 640"/>
                <a:gd name="T8" fmla="*/ 1431 w 1737"/>
                <a:gd name="T9" fmla="*/ 368 h 640"/>
                <a:gd name="T10" fmla="*/ 1619 w 1737"/>
                <a:gd name="T11" fmla="*/ 188 h 640"/>
                <a:gd name="T12" fmla="*/ 1737 w 1737"/>
                <a:gd name="T13" fmla="*/ 28 h 640"/>
                <a:gd name="T14" fmla="*/ 1737 w 1737"/>
                <a:gd name="T15" fmla="*/ 0 h 640"/>
                <a:gd name="T16" fmla="*/ 1602 w 1737"/>
                <a:gd name="T17" fmla="*/ 175 h 640"/>
                <a:gd name="T18" fmla="*/ 1413 w 1737"/>
                <a:gd name="T19" fmla="*/ 339 h 640"/>
                <a:gd name="T20" fmla="*/ 1189 w 1737"/>
                <a:gd name="T21" fmla="*/ 435 h 640"/>
                <a:gd name="T22" fmla="*/ 1070 w 1737"/>
                <a:gd name="T23" fmla="*/ 458 h 640"/>
                <a:gd name="T24" fmla="*/ 982 w 1737"/>
                <a:gd name="T25" fmla="*/ 468 h 640"/>
                <a:gd name="T26" fmla="*/ 0 w 1737"/>
                <a:gd name="T27" fmla="*/ 572 h 640"/>
                <a:gd name="T28" fmla="*/ 0 w 1737"/>
                <a:gd name="T2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640">
                  <a:moveTo>
                    <a:pt x="0" y="640"/>
                  </a:moveTo>
                  <a:lnTo>
                    <a:pt x="0" y="640"/>
                  </a:lnTo>
                  <a:cubicBezTo>
                    <a:pt x="0" y="640"/>
                    <a:pt x="1046" y="504"/>
                    <a:pt x="1076" y="500"/>
                  </a:cubicBezTo>
                  <a:cubicBezTo>
                    <a:pt x="1121" y="492"/>
                    <a:pt x="1161" y="484"/>
                    <a:pt x="1199" y="473"/>
                  </a:cubicBezTo>
                  <a:cubicBezTo>
                    <a:pt x="1284" y="450"/>
                    <a:pt x="1362" y="415"/>
                    <a:pt x="1431" y="368"/>
                  </a:cubicBezTo>
                  <a:cubicBezTo>
                    <a:pt x="1497" y="324"/>
                    <a:pt x="1558" y="259"/>
                    <a:pt x="1619" y="188"/>
                  </a:cubicBezTo>
                  <a:cubicBezTo>
                    <a:pt x="1658" y="143"/>
                    <a:pt x="1699" y="85"/>
                    <a:pt x="1737" y="28"/>
                  </a:cubicBezTo>
                  <a:lnTo>
                    <a:pt x="1737" y="0"/>
                  </a:lnTo>
                  <a:cubicBezTo>
                    <a:pt x="1692" y="67"/>
                    <a:pt x="1647" y="125"/>
                    <a:pt x="1602" y="175"/>
                  </a:cubicBezTo>
                  <a:cubicBezTo>
                    <a:pt x="1541" y="243"/>
                    <a:pt x="1478" y="298"/>
                    <a:pt x="1413" y="339"/>
                  </a:cubicBezTo>
                  <a:cubicBezTo>
                    <a:pt x="1346" y="382"/>
                    <a:pt x="1271" y="414"/>
                    <a:pt x="1189" y="435"/>
                  </a:cubicBezTo>
                  <a:cubicBezTo>
                    <a:pt x="1153" y="444"/>
                    <a:pt x="1114" y="451"/>
                    <a:pt x="1070" y="458"/>
                  </a:cubicBezTo>
                  <a:cubicBezTo>
                    <a:pt x="1041" y="462"/>
                    <a:pt x="1011" y="465"/>
                    <a:pt x="982" y="468"/>
                  </a:cubicBezTo>
                  <a:cubicBezTo>
                    <a:pt x="971" y="469"/>
                    <a:pt x="0" y="572"/>
                    <a:pt x="0" y="572"/>
                  </a:cubicBezTo>
                  <a:lnTo>
                    <a:pt x="0" y="64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8" name="Freeform 292"/>
            <p:cNvSpPr>
              <a:spLocks noChangeAspect="1"/>
            </p:cNvSpPr>
            <p:nvPr userDrawn="1"/>
          </p:nvSpPr>
          <p:spPr bwMode="gray">
            <a:xfrm>
              <a:off x="2414" y="320"/>
              <a:ext cx="571" cy="194"/>
            </a:xfrm>
            <a:custGeom>
              <a:avLst/>
              <a:gdLst>
                <a:gd name="T0" fmla="*/ 1403 w 1737"/>
                <a:gd name="T1" fmla="*/ 323 h 591"/>
                <a:gd name="T2" fmla="*/ 1403 w 1737"/>
                <a:gd name="T3" fmla="*/ 323 h 591"/>
                <a:gd name="T4" fmla="*/ 1178 w 1737"/>
                <a:gd name="T5" fmla="*/ 405 h 591"/>
                <a:gd name="T6" fmla="*/ 1059 w 1737"/>
                <a:gd name="T7" fmla="*/ 423 h 591"/>
                <a:gd name="T8" fmla="*/ 980 w 1737"/>
                <a:gd name="T9" fmla="*/ 431 h 591"/>
                <a:gd name="T10" fmla="*/ 938 w 1737"/>
                <a:gd name="T11" fmla="*/ 434 h 591"/>
                <a:gd name="T12" fmla="*/ 0 w 1737"/>
                <a:gd name="T13" fmla="*/ 523 h 591"/>
                <a:gd name="T14" fmla="*/ 0 w 1737"/>
                <a:gd name="T15" fmla="*/ 591 h 591"/>
                <a:gd name="T16" fmla="*/ 942 w 1737"/>
                <a:gd name="T17" fmla="*/ 480 h 591"/>
                <a:gd name="T18" fmla="*/ 985 w 1737"/>
                <a:gd name="T19" fmla="*/ 475 h 591"/>
                <a:gd name="T20" fmla="*/ 1064 w 1737"/>
                <a:gd name="T21" fmla="*/ 466 h 591"/>
                <a:gd name="T22" fmla="*/ 1186 w 1737"/>
                <a:gd name="T23" fmla="*/ 444 h 591"/>
                <a:gd name="T24" fmla="*/ 1420 w 1737"/>
                <a:gd name="T25" fmla="*/ 353 h 591"/>
                <a:gd name="T26" fmla="*/ 1611 w 1737"/>
                <a:gd name="T27" fmla="*/ 186 h 591"/>
                <a:gd name="T28" fmla="*/ 1737 w 1737"/>
                <a:gd name="T29" fmla="*/ 25 h 591"/>
                <a:gd name="T30" fmla="*/ 1737 w 1737"/>
                <a:gd name="T31" fmla="*/ 0 h 591"/>
                <a:gd name="T32" fmla="*/ 1595 w 1737"/>
                <a:gd name="T33" fmla="*/ 170 h 591"/>
                <a:gd name="T34" fmla="*/ 1403 w 1737"/>
                <a:gd name="T35" fmla="*/ 323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591">
                  <a:moveTo>
                    <a:pt x="1403" y="323"/>
                  </a:moveTo>
                  <a:lnTo>
                    <a:pt x="1403" y="323"/>
                  </a:lnTo>
                  <a:cubicBezTo>
                    <a:pt x="1338" y="361"/>
                    <a:pt x="1262" y="389"/>
                    <a:pt x="1178" y="405"/>
                  </a:cubicBezTo>
                  <a:cubicBezTo>
                    <a:pt x="1143" y="413"/>
                    <a:pt x="1104" y="418"/>
                    <a:pt x="1059" y="423"/>
                  </a:cubicBezTo>
                  <a:cubicBezTo>
                    <a:pt x="1033" y="426"/>
                    <a:pt x="1007" y="428"/>
                    <a:pt x="980" y="431"/>
                  </a:cubicBezTo>
                  <a:cubicBezTo>
                    <a:pt x="966" y="432"/>
                    <a:pt x="952" y="433"/>
                    <a:pt x="938" y="434"/>
                  </a:cubicBezTo>
                  <a:cubicBezTo>
                    <a:pt x="617" y="463"/>
                    <a:pt x="298" y="494"/>
                    <a:pt x="0" y="523"/>
                  </a:cubicBezTo>
                  <a:lnTo>
                    <a:pt x="0" y="591"/>
                  </a:lnTo>
                  <a:cubicBezTo>
                    <a:pt x="300" y="554"/>
                    <a:pt x="622" y="516"/>
                    <a:pt x="942" y="480"/>
                  </a:cubicBezTo>
                  <a:cubicBezTo>
                    <a:pt x="957" y="478"/>
                    <a:pt x="971" y="476"/>
                    <a:pt x="985" y="475"/>
                  </a:cubicBezTo>
                  <a:cubicBezTo>
                    <a:pt x="1011" y="472"/>
                    <a:pt x="1038" y="469"/>
                    <a:pt x="1064" y="466"/>
                  </a:cubicBezTo>
                  <a:cubicBezTo>
                    <a:pt x="1110" y="460"/>
                    <a:pt x="1150" y="453"/>
                    <a:pt x="1186" y="444"/>
                  </a:cubicBezTo>
                  <a:cubicBezTo>
                    <a:pt x="1273" y="425"/>
                    <a:pt x="1352" y="394"/>
                    <a:pt x="1420" y="353"/>
                  </a:cubicBezTo>
                  <a:cubicBezTo>
                    <a:pt x="1487" y="313"/>
                    <a:pt x="1547" y="256"/>
                    <a:pt x="1611" y="186"/>
                  </a:cubicBezTo>
                  <a:cubicBezTo>
                    <a:pt x="1651" y="143"/>
                    <a:pt x="1695" y="82"/>
                    <a:pt x="1737" y="25"/>
                  </a:cubicBezTo>
                  <a:lnTo>
                    <a:pt x="1737" y="0"/>
                  </a:lnTo>
                  <a:cubicBezTo>
                    <a:pt x="1688" y="67"/>
                    <a:pt x="1641" y="123"/>
                    <a:pt x="1595" y="170"/>
                  </a:cubicBezTo>
                  <a:cubicBezTo>
                    <a:pt x="1533" y="235"/>
                    <a:pt x="1468" y="286"/>
                    <a:pt x="1403" y="32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9" name="Freeform 293"/>
            <p:cNvSpPr>
              <a:spLocks noChangeAspect="1"/>
            </p:cNvSpPr>
            <p:nvPr userDrawn="1"/>
          </p:nvSpPr>
          <p:spPr bwMode="gray">
            <a:xfrm>
              <a:off x="2414" y="367"/>
              <a:ext cx="571" cy="177"/>
            </a:xfrm>
            <a:custGeom>
              <a:avLst/>
              <a:gdLst>
                <a:gd name="T0" fmla="*/ 1586 w 1737"/>
                <a:gd name="T1" fmla="*/ 163 h 536"/>
                <a:gd name="T2" fmla="*/ 1586 w 1737"/>
                <a:gd name="T3" fmla="*/ 163 h 536"/>
                <a:gd name="T4" fmla="*/ 1388 w 1737"/>
                <a:gd name="T5" fmla="*/ 300 h 536"/>
                <a:gd name="T6" fmla="*/ 1162 w 1737"/>
                <a:gd name="T7" fmla="*/ 368 h 536"/>
                <a:gd name="T8" fmla="*/ 1044 w 1737"/>
                <a:gd name="T9" fmla="*/ 383 h 536"/>
                <a:gd name="T10" fmla="*/ 0 w 1737"/>
                <a:gd name="T11" fmla="*/ 469 h 536"/>
                <a:gd name="T12" fmla="*/ 0 w 1737"/>
                <a:gd name="T13" fmla="*/ 536 h 536"/>
                <a:gd name="T14" fmla="*/ 928 w 1737"/>
                <a:gd name="T15" fmla="*/ 438 h 536"/>
                <a:gd name="T16" fmla="*/ 1048 w 1737"/>
                <a:gd name="T17" fmla="*/ 425 h 536"/>
                <a:gd name="T18" fmla="*/ 1168 w 1737"/>
                <a:gd name="T19" fmla="*/ 407 h 536"/>
                <a:gd name="T20" fmla="*/ 1402 w 1737"/>
                <a:gd name="T21" fmla="*/ 330 h 536"/>
                <a:gd name="T22" fmla="*/ 1607 w 1737"/>
                <a:gd name="T23" fmla="*/ 174 h 536"/>
                <a:gd name="T24" fmla="*/ 1737 w 1737"/>
                <a:gd name="T25" fmla="*/ 23 h 536"/>
                <a:gd name="T26" fmla="*/ 1737 w 1737"/>
                <a:gd name="T27" fmla="*/ 0 h 536"/>
                <a:gd name="T28" fmla="*/ 1586 w 1737"/>
                <a:gd name="T29" fmla="*/ 16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536">
                  <a:moveTo>
                    <a:pt x="1586" y="163"/>
                  </a:moveTo>
                  <a:lnTo>
                    <a:pt x="1586" y="163"/>
                  </a:lnTo>
                  <a:cubicBezTo>
                    <a:pt x="1523" y="221"/>
                    <a:pt x="1456" y="267"/>
                    <a:pt x="1388" y="300"/>
                  </a:cubicBezTo>
                  <a:cubicBezTo>
                    <a:pt x="1322" y="332"/>
                    <a:pt x="1248" y="354"/>
                    <a:pt x="1162" y="368"/>
                  </a:cubicBezTo>
                  <a:cubicBezTo>
                    <a:pt x="1126" y="374"/>
                    <a:pt x="1088" y="379"/>
                    <a:pt x="1044" y="383"/>
                  </a:cubicBezTo>
                  <a:lnTo>
                    <a:pt x="0" y="469"/>
                  </a:lnTo>
                  <a:lnTo>
                    <a:pt x="0" y="536"/>
                  </a:lnTo>
                  <a:lnTo>
                    <a:pt x="928" y="438"/>
                  </a:lnTo>
                  <a:lnTo>
                    <a:pt x="1048" y="425"/>
                  </a:lnTo>
                  <a:cubicBezTo>
                    <a:pt x="1093" y="420"/>
                    <a:pt x="1133" y="414"/>
                    <a:pt x="1168" y="407"/>
                  </a:cubicBezTo>
                  <a:cubicBezTo>
                    <a:pt x="1258" y="391"/>
                    <a:pt x="1334" y="365"/>
                    <a:pt x="1402" y="330"/>
                  </a:cubicBezTo>
                  <a:cubicBezTo>
                    <a:pt x="1472" y="295"/>
                    <a:pt x="1542" y="237"/>
                    <a:pt x="1607" y="174"/>
                  </a:cubicBezTo>
                  <a:cubicBezTo>
                    <a:pt x="1650" y="133"/>
                    <a:pt x="1692" y="79"/>
                    <a:pt x="1737" y="23"/>
                  </a:cubicBezTo>
                  <a:lnTo>
                    <a:pt x="1737" y="0"/>
                  </a:lnTo>
                  <a:cubicBezTo>
                    <a:pt x="1685" y="64"/>
                    <a:pt x="1636" y="118"/>
                    <a:pt x="1586" y="16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0" name="Freeform 294"/>
            <p:cNvSpPr>
              <a:spLocks noChangeAspect="1"/>
            </p:cNvSpPr>
            <p:nvPr userDrawn="1"/>
          </p:nvSpPr>
          <p:spPr bwMode="gray">
            <a:xfrm>
              <a:off x="2414" y="461"/>
              <a:ext cx="571" cy="143"/>
            </a:xfrm>
            <a:custGeom>
              <a:avLst/>
              <a:gdLst>
                <a:gd name="T0" fmla="*/ 1334 w 1737"/>
                <a:gd name="T1" fmla="*/ 231 h 435"/>
                <a:gd name="T2" fmla="*/ 1334 w 1737"/>
                <a:gd name="T3" fmla="*/ 231 h 435"/>
                <a:gd name="T4" fmla="*/ 1141 w 1737"/>
                <a:gd name="T5" fmla="*/ 293 h 435"/>
                <a:gd name="T6" fmla="*/ 982 w 1737"/>
                <a:gd name="T7" fmla="*/ 304 h 435"/>
                <a:gd name="T8" fmla="*/ 907 w 1737"/>
                <a:gd name="T9" fmla="*/ 308 h 435"/>
                <a:gd name="T10" fmla="*/ 436 w 1737"/>
                <a:gd name="T11" fmla="*/ 338 h 435"/>
                <a:gd name="T12" fmla="*/ 0 w 1737"/>
                <a:gd name="T13" fmla="*/ 367 h 435"/>
                <a:gd name="T14" fmla="*/ 0 w 1737"/>
                <a:gd name="T15" fmla="*/ 435 h 435"/>
                <a:gd name="T16" fmla="*/ 440 w 1737"/>
                <a:gd name="T17" fmla="*/ 394 h 435"/>
                <a:gd name="T18" fmla="*/ 910 w 1737"/>
                <a:gd name="T19" fmla="*/ 354 h 435"/>
                <a:gd name="T20" fmla="*/ 1027 w 1737"/>
                <a:gd name="T21" fmla="*/ 345 h 435"/>
                <a:gd name="T22" fmla="*/ 1145 w 1737"/>
                <a:gd name="T23" fmla="*/ 333 h 435"/>
                <a:gd name="T24" fmla="*/ 1379 w 1737"/>
                <a:gd name="T25" fmla="*/ 278 h 435"/>
                <a:gd name="T26" fmla="*/ 1589 w 1737"/>
                <a:gd name="T27" fmla="*/ 158 h 435"/>
                <a:gd name="T28" fmla="*/ 1737 w 1737"/>
                <a:gd name="T29" fmla="*/ 24 h 435"/>
                <a:gd name="T30" fmla="*/ 1737 w 1737"/>
                <a:gd name="T31" fmla="*/ 0 h 435"/>
                <a:gd name="T32" fmla="*/ 1587 w 1737"/>
                <a:gd name="T33" fmla="*/ 126 h 435"/>
                <a:gd name="T34" fmla="*/ 1334 w 1737"/>
                <a:gd name="T35" fmla="*/ 23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435">
                  <a:moveTo>
                    <a:pt x="1334" y="231"/>
                  </a:moveTo>
                  <a:lnTo>
                    <a:pt x="1334" y="231"/>
                  </a:lnTo>
                  <a:cubicBezTo>
                    <a:pt x="1273" y="265"/>
                    <a:pt x="1228" y="284"/>
                    <a:pt x="1141" y="293"/>
                  </a:cubicBezTo>
                  <a:cubicBezTo>
                    <a:pt x="1088" y="299"/>
                    <a:pt x="1035" y="302"/>
                    <a:pt x="982" y="304"/>
                  </a:cubicBezTo>
                  <a:cubicBezTo>
                    <a:pt x="957" y="305"/>
                    <a:pt x="932" y="307"/>
                    <a:pt x="907" y="308"/>
                  </a:cubicBezTo>
                  <a:cubicBezTo>
                    <a:pt x="749" y="317"/>
                    <a:pt x="594" y="327"/>
                    <a:pt x="436" y="338"/>
                  </a:cubicBezTo>
                  <a:lnTo>
                    <a:pt x="0" y="367"/>
                  </a:lnTo>
                  <a:lnTo>
                    <a:pt x="0" y="435"/>
                  </a:lnTo>
                  <a:lnTo>
                    <a:pt x="440" y="394"/>
                  </a:lnTo>
                  <a:cubicBezTo>
                    <a:pt x="583" y="382"/>
                    <a:pt x="748" y="367"/>
                    <a:pt x="910" y="354"/>
                  </a:cubicBezTo>
                  <a:lnTo>
                    <a:pt x="1027" y="345"/>
                  </a:lnTo>
                  <a:cubicBezTo>
                    <a:pt x="1073" y="341"/>
                    <a:pt x="1111" y="337"/>
                    <a:pt x="1145" y="333"/>
                  </a:cubicBezTo>
                  <a:cubicBezTo>
                    <a:pt x="1235" y="321"/>
                    <a:pt x="1311" y="303"/>
                    <a:pt x="1379" y="278"/>
                  </a:cubicBezTo>
                  <a:cubicBezTo>
                    <a:pt x="1451" y="250"/>
                    <a:pt x="1520" y="208"/>
                    <a:pt x="1589" y="158"/>
                  </a:cubicBezTo>
                  <a:cubicBezTo>
                    <a:pt x="1651" y="114"/>
                    <a:pt x="1737" y="25"/>
                    <a:pt x="1737" y="24"/>
                  </a:cubicBezTo>
                  <a:lnTo>
                    <a:pt x="1737" y="0"/>
                  </a:lnTo>
                  <a:cubicBezTo>
                    <a:pt x="1681" y="55"/>
                    <a:pt x="1648" y="86"/>
                    <a:pt x="1587" y="126"/>
                  </a:cubicBezTo>
                  <a:cubicBezTo>
                    <a:pt x="1514" y="174"/>
                    <a:pt x="1388" y="200"/>
                    <a:pt x="1334" y="23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1" name="Freeform 295"/>
            <p:cNvSpPr>
              <a:spLocks noChangeAspect="1"/>
            </p:cNvSpPr>
            <p:nvPr userDrawn="1"/>
          </p:nvSpPr>
          <p:spPr bwMode="gray">
            <a:xfrm>
              <a:off x="2414" y="517"/>
              <a:ext cx="571" cy="117"/>
            </a:xfrm>
            <a:custGeom>
              <a:avLst/>
              <a:gdLst>
                <a:gd name="T0" fmla="*/ 1356 w 1737"/>
                <a:gd name="T1" fmla="*/ 187 h 353"/>
                <a:gd name="T2" fmla="*/ 1356 w 1737"/>
                <a:gd name="T3" fmla="*/ 187 h 353"/>
                <a:gd name="T4" fmla="*/ 1129 w 1737"/>
                <a:gd name="T5" fmla="*/ 227 h 353"/>
                <a:gd name="T6" fmla="*/ 1014 w 1737"/>
                <a:gd name="T7" fmla="*/ 234 h 353"/>
                <a:gd name="T8" fmla="*/ 897 w 1737"/>
                <a:gd name="T9" fmla="*/ 240 h 353"/>
                <a:gd name="T10" fmla="*/ 0 w 1737"/>
                <a:gd name="T11" fmla="*/ 285 h 353"/>
                <a:gd name="T12" fmla="*/ 0 w 1737"/>
                <a:gd name="T13" fmla="*/ 353 h 353"/>
                <a:gd name="T14" fmla="*/ 900 w 1737"/>
                <a:gd name="T15" fmla="*/ 285 h 353"/>
                <a:gd name="T16" fmla="*/ 1016 w 1737"/>
                <a:gd name="T17" fmla="*/ 277 h 353"/>
                <a:gd name="T18" fmla="*/ 1133 w 1737"/>
                <a:gd name="T19" fmla="*/ 267 h 353"/>
                <a:gd name="T20" fmla="*/ 1366 w 1737"/>
                <a:gd name="T21" fmla="*/ 220 h 353"/>
                <a:gd name="T22" fmla="*/ 1582 w 1737"/>
                <a:gd name="T23" fmla="*/ 118 h 353"/>
                <a:gd name="T24" fmla="*/ 1737 w 1737"/>
                <a:gd name="T25" fmla="*/ 1 h 353"/>
                <a:gd name="T26" fmla="*/ 1737 w 1737"/>
                <a:gd name="T27" fmla="*/ 0 h 353"/>
                <a:gd name="T28" fmla="*/ 1568 w 1737"/>
                <a:gd name="T29" fmla="*/ 94 h 353"/>
                <a:gd name="T30" fmla="*/ 1356 w 1737"/>
                <a:gd name="T31" fmla="*/ 18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53">
                  <a:moveTo>
                    <a:pt x="1356" y="187"/>
                  </a:moveTo>
                  <a:lnTo>
                    <a:pt x="1356" y="187"/>
                  </a:lnTo>
                  <a:cubicBezTo>
                    <a:pt x="1290" y="207"/>
                    <a:pt x="1216" y="220"/>
                    <a:pt x="1129" y="227"/>
                  </a:cubicBezTo>
                  <a:cubicBezTo>
                    <a:pt x="1094" y="230"/>
                    <a:pt x="1057" y="233"/>
                    <a:pt x="1014" y="234"/>
                  </a:cubicBezTo>
                  <a:lnTo>
                    <a:pt x="897" y="240"/>
                  </a:lnTo>
                  <a:cubicBezTo>
                    <a:pt x="607" y="253"/>
                    <a:pt x="318" y="268"/>
                    <a:pt x="0" y="285"/>
                  </a:cubicBezTo>
                  <a:lnTo>
                    <a:pt x="0" y="353"/>
                  </a:lnTo>
                  <a:cubicBezTo>
                    <a:pt x="304" y="329"/>
                    <a:pt x="602" y="306"/>
                    <a:pt x="900" y="285"/>
                  </a:cubicBezTo>
                  <a:lnTo>
                    <a:pt x="1016" y="277"/>
                  </a:lnTo>
                  <a:cubicBezTo>
                    <a:pt x="1061" y="274"/>
                    <a:pt x="1098" y="271"/>
                    <a:pt x="1133" y="267"/>
                  </a:cubicBezTo>
                  <a:cubicBezTo>
                    <a:pt x="1222" y="257"/>
                    <a:pt x="1298" y="242"/>
                    <a:pt x="1366" y="220"/>
                  </a:cubicBezTo>
                  <a:cubicBezTo>
                    <a:pt x="1440" y="196"/>
                    <a:pt x="1513" y="162"/>
                    <a:pt x="1582" y="118"/>
                  </a:cubicBezTo>
                  <a:cubicBezTo>
                    <a:pt x="1633" y="86"/>
                    <a:pt x="1684" y="47"/>
                    <a:pt x="1737" y="1"/>
                  </a:cubicBezTo>
                  <a:lnTo>
                    <a:pt x="1737" y="0"/>
                  </a:lnTo>
                  <a:cubicBezTo>
                    <a:pt x="1679" y="49"/>
                    <a:pt x="1623" y="60"/>
                    <a:pt x="1568" y="94"/>
                  </a:cubicBezTo>
                  <a:cubicBezTo>
                    <a:pt x="1500" y="135"/>
                    <a:pt x="1429" y="166"/>
                    <a:pt x="1356" y="18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2" name="Freeform 296"/>
            <p:cNvSpPr>
              <a:spLocks noChangeAspect="1"/>
            </p:cNvSpPr>
            <p:nvPr userDrawn="1"/>
          </p:nvSpPr>
          <p:spPr bwMode="gray">
            <a:xfrm>
              <a:off x="2414" y="555"/>
              <a:ext cx="571" cy="109"/>
            </a:xfrm>
            <a:custGeom>
              <a:avLst/>
              <a:gdLst>
                <a:gd name="T0" fmla="*/ 1345 w 1737"/>
                <a:gd name="T1" fmla="*/ 186 h 331"/>
                <a:gd name="T2" fmla="*/ 1345 w 1737"/>
                <a:gd name="T3" fmla="*/ 186 h 331"/>
                <a:gd name="T4" fmla="*/ 1119 w 1737"/>
                <a:gd name="T5" fmla="*/ 217 h 331"/>
                <a:gd name="T6" fmla="*/ 1004 w 1737"/>
                <a:gd name="T7" fmla="*/ 222 h 331"/>
                <a:gd name="T8" fmla="*/ 888 w 1737"/>
                <a:gd name="T9" fmla="*/ 227 h 331"/>
                <a:gd name="T10" fmla="*/ 0 w 1737"/>
                <a:gd name="T11" fmla="*/ 263 h 331"/>
                <a:gd name="T12" fmla="*/ 0 w 1737"/>
                <a:gd name="T13" fmla="*/ 331 h 331"/>
                <a:gd name="T14" fmla="*/ 891 w 1737"/>
                <a:gd name="T15" fmla="*/ 272 h 331"/>
                <a:gd name="T16" fmla="*/ 1006 w 1737"/>
                <a:gd name="T17" fmla="*/ 265 h 331"/>
                <a:gd name="T18" fmla="*/ 1122 w 1737"/>
                <a:gd name="T19" fmla="*/ 257 h 331"/>
                <a:gd name="T20" fmla="*/ 1353 w 1737"/>
                <a:gd name="T21" fmla="*/ 219 h 331"/>
                <a:gd name="T22" fmla="*/ 1573 w 1737"/>
                <a:gd name="T23" fmla="*/ 133 h 331"/>
                <a:gd name="T24" fmla="*/ 1737 w 1737"/>
                <a:gd name="T25" fmla="*/ 29 h 331"/>
                <a:gd name="T26" fmla="*/ 1737 w 1737"/>
                <a:gd name="T27" fmla="*/ 0 h 331"/>
                <a:gd name="T28" fmla="*/ 1561 w 1737"/>
                <a:gd name="T29" fmla="*/ 108 h 331"/>
                <a:gd name="T30" fmla="*/ 1345 w 1737"/>
                <a:gd name="T31" fmla="*/ 18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31">
                  <a:moveTo>
                    <a:pt x="1345" y="186"/>
                  </a:moveTo>
                  <a:lnTo>
                    <a:pt x="1345" y="186"/>
                  </a:lnTo>
                  <a:cubicBezTo>
                    <a:pt x="1279" y="201"/>
                    <a:pt x="1207" y="211"/>
                    <a:pt x="1119" y="217"/>
                  </a:cubicBezTo>
                  <a:cubicBezTo>
                    <a:pt x="1085" y="219"/>
                    <a:pt x="1049" y="221"/>
                    <a:pt x="1004" y="222"/>
                  </a:cubicBezTo>
                  <a:lnTo>
                    <a:pt x="888" y="227"/>
                  </a:lnTo>
                  <a:cubicBezTo>
                    <a:pt x="597" y="238"/>
                    <a:pt x="301" y="250"/>
                    <a:pt x="0" y="263"/>
                  </a:cubicBezTo>
                  <a:lnTo>
                    <a:pt x="0" y="331"/>
                  </a:lnTo>
                  <a:cubicBezTo>
                    <a:pt x="300" y="310"/>
                    <a:pt x="594" y="290"/>
                    <a:pt x="891" y="272"/>
                  </a:cubicBezTo>
                  <a:lnTo>
                    <a:pt x="1006" y="265"/>
                  </a:lnTo>
                  <a:cubicBezTo>
                    <a:pt x="1051" y="262"/>
                    <a:pt x="1088" y="260"/>
                    <a:pt x="1122" y="257"/>
                  </a:cubicBezTo>
                  <a:cubicBezTo>
                    <a:pt x="1212" y="248"/>
                    <a:pt x="1285" y="236"/>
                    <a:pt x="1353" y="219"/>
                  </a:cubicBezTo>
                  <a:cubicBezTo>
                    <a:pt x="1429" y="199"/>
                    <a:pt x="1503" y="170"/>
                    <a:pt x="1573" y="133"/>
                  </a:cubicBezTo>
                  <a:cubicBezTo>
                    <a:pt x="1627" y="105"/>
                    <a:pt x="1681" y="70"/>
                    <a:pt x="1737" y="29"/>
                  </a:cubicBezTo>
                  <a:lnTo>
                    <a:pt x="1737" y="0"/>
                  </a:lnTo>
                  <a:cubicBezTo>
                    <a:pt x="1676" y="44"/>
                    <a:pt x="1619" y="79"/>
                    <a:pt x="1561" y="108"/>
                  </a:cubicBezTo>
                  <a:cubicBezTo>
                    <a:pt x="1492" y="142"/>
                    <a:pt x="1420" y="168"/>
                    <a:pt x="1345" y="186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3" name="Freeform 297"/>
            <p:cNvSpPr>
              <a:spLocks noChangeAspect="1"/>
            </p:cNvSpPr>
            <p:nvPr userDrawn="1"/>
          </p:nvSpPr>
          <p:spPr bwMode="gray">
            <a:xfrm>
              <a:off x="2414" y="603"/>
              <a:ext cx="571" cy="90"/>
            </a:xfrm>
            <a:custGeom>
              <a:avLst/>
              <a:gdLst>
                <a:gd name="T0" fmla="*/ 1336 w 1737"/>
                <a:gd name="T1" fmla="*/ 152 h 275"/>
                <a:gd name="T2" fmla="*/ 1336 w 1737"/>
                <a:gd name="T3" fmla="*/ 152 h 275"/>
                <a:gd name="T4" fmla="*/ 1110 w 1737"/>
                <a:gd name="T5" fmla="*/ 176 h 275"/>
                <a:gd name="T6" fmla="*/ 996 w 1737"/>
                <a:gd name="T7" fmla="*/ 180 h 275"/>
                <a:gd name="T8" fmla="*/ 0 w 1737"/>
                <a:gd name="T9" fmla="*/ 207 h 275"/>
                <a:gd name="T10" fmla="*/ 0 w 1737"/>
                <a:gd name="T11" fmla="*/ 275 h 275"/>
                <a:gd name="T12" fmla="*/ 883 w 1737"/>
                <a:gd name="T13" fmla="*/ 228 h 275"/>
                <a:gd name="T14" fmla="*/ 997 w 1737"/>
                <a:gd name="T15" fmla="*/ 223 h 275"/>
                <a:gd name="T16" fmla="*/ 1112 w 1737"/>
                <a:gd name="T17" fmla="*/ 216 h 275"/>
                <a:gd name="T18" fmla="*/ 1342 w 1737"/>
                <a:gd name="T19" fmla="*/ 185 h 275"/>
                <a:gd name="T20" fmla="*/ 1564 w 1737"/>
                <a:gd name="T21" fmla="*/ 116 h 275"/>
                <a:gd name="T22" fmla="*/ 1737 w 1737"/>
                <a:gd name="T23" fmla="*/ 27 h 275"/>
                <a:gd name="T24" fmla="*/ 1737 w 1737"/>
                <a:gd name="T25" fmla="*/ 0 h 275"/>
                <a:gd name="T26" fmla="*/ 1554 w 1737"/>
                <a:gd name="T27" fmla="*/ 89 h 275"/>
                <a:gd name="T28" fmla="*/ 1336 w 1737"/>
                <a:gd name="T29" fmla="*/ 15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275">
                  <a:moveTo>
                    <a:pt x="1336" y="152"/>
                  </a:moveTo>
                  <a:lnTo>
                    <a:pt x="1336" y="152"/>
                  </a:lnTo>
                  <a:cubicBezTo>
                    <a:pt x="1269" y="164"/>
                    <a:pt x="1197" y="172"/>
                    <a:pt x="1110" y="176"/>
                  </a:cubicBezTo>
                  <a:cubicBezTo>
                    <a:pt x="1077" y="178"/>
                    <a:pt x="1042" y="179"/>
                    <a:pt x="996" y="180"/>
                  </a:cubicBezTo>
                  <a:lnTo>
                    <a:pt x="0" y="207"/>
                  </a:lnTo>
                  <a:lnTo>
                    <a:pt x="0" y="275"/>
                  </a:lnTo>
                  <a:lnTo>
                    <a:pt x="883" y="228"/>
                  </a:lnTo>
                  <a:lnTo>
                    <a:pt x="997" y="223"/>
                  </a:lnTo>
                  <a:cubicBezTo>
                    <a:pt x="1042" y="221"/>
                    <a:pt x="1079" y="218"/>
                    <a:pt x="1112" y="216"/>
                  </a:cubicBezTo>
                  <a:cubicBezTo>
                    <a:pt x="1201" y="209"/>
                    <a:pt x="1274" y="199"/>
                    <a:pt x="1342" y="185"/>
                  </a:cubicBezTo>
                  <a:cubicBezTo>
                    <a:pt x="1419" y="169"/>
                    <a:pt x="1494" y="146"/>
                    <a:pt x="1564" y="116"/>
                  </a:cubicBezTo>
                  <a:cubicBezTo>
                    <a:pt x="1621" y="92"/>
                    <a:pt x="1678" y="62"/>
                    <a:pt x="1737" y="27"/>
                  </a:cubicBezTo>
                  <a:lnTo>
                    <a:pt x="1737" y="0"/>
                  </a:lnTo>
                  <a:cubicBezTo>
                    <a:pt x="1673" y="36"/>
                    <a:pt x="1613" y="66"/>
                    <a:pt x="1554" y="89"/>
                  </a:cubicBezTo>
                  <a:cubicBezTo>
                    <a:pt x="1484" y="117"/>
                    <a:pt x="1411" y="138"/>
                    <a:pt x="1336" y="15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4" name="Freeform 298"/>
            <p:cNvSpPr>
              <a:spLocks noChangeAspect="1"/>
            </p:cNvSpPr>
            <p:nvPr userDrawn="1"/>
          </p:nvSpPr>
          <p:spPr bwMode="gray">
            <a:xfrm>
              <a:off x="2414" y="649"/>
              <a:ext cx="571" cy="75"/>
            </a:xfrm>
            <a:custGeom>
              <a:avLst/>
              <a:gdLst>
                <a:gd name="T0" fmla="*/ 1328 w 1737"/>
                <a:gd name="T1" fmla="*/ 121 h 226"/>
                <a:gd name="T2" fmla="*/ 1328 w 1737"/>
                <a:gd name="T3" fmla="*/ 121 h 226"/>
                <a:gd name="T4" fmla="*/ 958 w 1737"/>
                <a:gd name="T5" fmla="*/ 141 h 226"/>
                <a:gd name="T6" fmla="*/ 874 w 1737"/>
                <a:gd name="T7" fmla="*/ 143 h 226"/>
                <a:gd name="T8" fmla="*/ 0 w 1737"/>
                <a:gd name="T9" fmla="*/ 158 h 226"/>
                <a:gd name="T10" fmla="*/ 0 w 1737"/>
                <a:gd name="T11" fmla="*/ 226 h 226"/>
                <a:gd name="T12" fmla="*/ 876 w 1737"/>
                <a:gd name="T13" fmla="*/ 188 h 226"/>
                <a:gd name="T14" fmla="*/ 959 w 1737"/>
                <a:gd name="T15" fmla="*/ 185 h 226"/>
                <a:gd name="T16" fmla="*/ 1332 w 1737"/>
                <a:gd name="T17" fmla="*/ 155 h 226"/>
                <a:gd name="T18" fmla="*/ 1557 w 1737"/>
                <a:gd name="T19" fmla="*/ 101 h 226"/>
                <a:gd name="T20" fmla="*/ 1737 w 1737"/>
                <a:gd name="T21" fmla="*/ 26 h 226"/>
                <a:gd name="T22" fmla="*/ 1737 w 1737"/>
                <a:gd name="T23" fmla="*/ 0 h 226"/>
                <a:gd name="T24" fmla="*/ 1548 w 1737"/>
                <a:gd name="T25" fmla="*/ 74 h 226"/>
                <a:gd name="T26" fmla="*/ 1328 w 1737"/>
                <a:gd name="T27" fmla="*/ 1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226">
                  <a:moveTo>
                    <a:pt x="1328" y="121"/>
                  </a:moveTo>
                  <a:lnTo>
                    <a:pt x="1328" y="121"/>
                  </a:lnTo>
                  <a:cubicBezTo>
                    <a:pt x="1205" y="138"/>
                    <a:pt x="1080" y="139"/>
                    <a:pt x="958" y="141"/>
                  </a:cubicBezTo>
                  <a:cubicBezTo>
                    <a:pt x="930" y="142"/>
                    <a:pt x="902" y="142"/>
                    <a:pt x="874" y="143"/>
                  </a:cubicBezTo>
                  <a:lnTo>
                    <a:pt x="0" y="158"/>
                  </a:lnTo>
                  <a:lnTo>
                    <a:pt x="0" y="226"/>
                  </a:lnTo>
                  <a:lnTo>
                    <a:pt x="876" y="188"/>
                  </a:lnTo>
                  <a:cubicBezTo>
                    <a:pt x="904" y="187"/>
                    <a:pt x="931" y="186"/>
                    <a:pt x="959" y="185"/>
                  </a:cubicBezTo>
                  <a:cubicBezTo>
                    <a:pt x="1082" y="180"/>
                    <a:pt x="1209" y="175"/>
                    <a:pt x="1332" y="155"/>
                  </a:cubicBezTo>
                  <a:cubicBezTo>
                    <a:pt x="1411" y="143"/>
                    <a:pt x="1486" y="124"/>
                    <a:pt x="1557" y="101"/>
                  </a:cubicBezTo>
                  <a:cubicBezTo>
                    <a:pt x="1615" y="81"/>
                    <a:pt x="1676" y="56"/>
                    <a:pt x="1737" y="26"/>
                  </a:cubicBezTo>
                  <a:lnTo>
                    <a:pt x="1737" y="0"/>
                  </a:lnTo>
                  <a:cubicBezTo>
                    <a:pt x="1672" y="30"/>
                    <a:pt x="1609" y="55"/>
                    <a:pt x="1548" y="74"/>
                  </a:cubicBezTo>
                  <a:cubicBezTo>
                    <a:pt x="1479" y="95"/>
                    <a:pt x="1405" y="111"/>
                    <a:pt x="1328" y="12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5" name="Freeform 299"/>
            <p:cNvSpPr>
              <a:spLocks noChangeAspect="1"/>
            </p:cNvSpPr>
            <p:nvPr userDrawn="1"/>
          </p:nvSpPr>
          <p:spPr bwMode="gray">
            <a:xfrm>
              <a:off x="2414" y="696"/>
              <a:ext cx="571" cy="57"/>
            </a:xfrm>
            <a:custGeom>
              <a:avLst/>
              <a:gdLst>
                <a:gd name="T0" fmla="*/ 1321 w 1737"/>
                <a:gd name="T1" fmla="*/ 89 h 173"/>
                <a:gd name="T2" fmla="*/ 1321 w 1737"/>
                <a:gd name="T3" fmla="*/ 89 h 173"/>
                <a:gd name="T4" fmla="*/ 976 w 1737"/>
                <a:gd name="T5" fmla="*/ 99 h 173"/>
                <a:gd name="T6" fmla="*/ 870 w 1737"/>
                <a:gd name="T7" fmla="*/ 99 h 173"/>
                <a:gd name="T8" fmla="*/ 0 w 1737"/>
                <a:gd name="T9" fmla="*/ 105 h 173"/>
                <a:gd name="T10" fmla="*/ 0 w 1737"/>
                <a:gd name="T11" fmla="*/ 173 h 173"/>
                <a:gd name="T12" fmla="*/ 871 w 1737"/>
                <a:gd name="T13" fmla="*/ 145 h 173"/>
                <a:gd name="T14" fmla="*/ 976 w 1737"/>
                <a:gd name="T15" fmla="*/ 142 h 173"/>
                <a:gd name="T16" fmla="*/ 1324 w 1737"/>
                <a:gd name="T17" fmla="*/ 123 h 173"/>
                <a:gd name="T18" fmla="*/ 1549 w 1737"/>
                <a:gd name="T19" fmla="*/ 84 h 173"/>
                <a:gd name="T20" fmla="*/ 1737 w 1737"/>
                <a:gd name="T21" fmla="*/ 25 h 173"/>
                <a:gd name="T22" fmla="*/ 1737 w 1737"/>
                <a:gd name="T23" fmla="*/ 0 h 173"/>
                <a:gd name="T24" fmla="*/ 1543 w 1737"/>
                <a:gd name="T25" fmla="*/ 57 h 173"/>
                <a:gd name="T26" fmla="*/ 1321 w 1737"/>
                <a:gd name="T27" fmla="*/ 8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173">
                  <a:moveTo>
                    <a:pt x="1321" y="89"/>
                  </a:moveTo>
                  <a:lnTo>
                    <a:pt x="1321" y="89"/>
                  </a:lnTo>
                  <a:cubicBezTo>
                    <a:pt x="1206" y="99"/>
                    <a:pt x="1089" y="99"/>
                    <a:pt x="976" y="99"/>
                  </a:cubicBezTo>
                  <a:cubicBezTo>
                    <a:pt x="940" y="99"/>
                    <a:pt x="905" y="99"/>
                    <a:pt x="870" y="99"/>
                  </a:cubicBezTo>
                  <a:cubicBezTo>
                    <a:pt x="580" y="100"/>
                    <a:pt x="293" y="103"/>
                    <a:pt x="0" y="105"/>
                  </a:cubicBezTo>
                  <a:lnTo>
                    <a:pt x="0" y="173"/>
                  </a:lnTo>
                  <a:cubicBezTo>
                    <a:pt x="279" y="163"/>
                    <a:pt x="575" y="153"/>
                    <a:pt x="871" y="145"/>
                  </a:cubicBezTo>
                  <a:cubicBezTo>
                    <a:pt x="906" y="143"/>
                    <a:pt x="941" y="143"/>
                    <a:pt x="976" y="142"/>
                  </a:cubicBezTo>
                  <a:cubicBezTo>
                    <a:pt x="1090" y="139"/>
                    <a:pt x="1208" y="136"/>
                    <a:pt x="1324" y="123"/>
                  </a:cubicBezTo>
                  <a:cubicBezTo>
                    <a:pt x="1405" y="115"/>
                    <a:pt x="1478" y="102"/>
                    <a:pt x="1549" y="84"/>
                  </a:cubicBezTo>
                  <a:cubicBezTo>
                    <a:pt x="1610" y="69"/>
                    <a:pt x="1673" y="49"/>
                    <a:pt x="1737" y="25"/>
                  </a:cubicBezTo>
                  <a:lnTo>
                    <a:pt x="1737" y="0"/>
                  </a:lnTo>
                  <a:cubicBezTo>
                    <a:pt x="1671" y="24"/>
                    <a:pt x="1606" y="43"/>
                    <a:pt x="1543" y="57"/>
                  </a:cubicBezTo>
                  <a:cubicBezTo>
                    <a:pt x="1473" y="72"/>
                    <a:pt x="1400" y="83"/>
                    <a:pt x="1321" y="89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6" name="Freeform 300"/>
            <p:cNvSpPr>
              <a:spLocks noChangeAspect="1"/>
            </p:cNvSpPr>
            <p:nvPr userDrawn="1"/>
          </p:nvSpPr>
          <p:spPr bwMode="gray">
            <a:xfrm>
              <a:off x="2414" y="744"/>
              <a:ext cx="571" cy="40"/>
            </a:xfrm>
            <a:custGeom>
              <a:avLst/>
              <a:gdLst>
                <a:gd name="T0" fmla="*/ 1316 w 1737"/>
                <a:gd name="T1" fmla="*/ 55 h 121"/>
                <a:gd name="T2" fmla="*/ 1316 w 1737"/>
                <a:gd name="T3" fmla="*/ 55 h 121"/>
                <a:gd name="T4" fmla="*/ 1158 w 1737"/>
                <a:gd name="T5" fmla="*/ 58 h 121"/>
                <a:gd name="T6" fmla="*/ 1092 w 1737"/>
                <a:gd name="T7" fmla="*/ 58 h 121"/>
                <a:gd name="T8" fmla="*/ 866 w 1737"/>
                <a:gd name="T9" fmla="*/ 55 h 121"/>
                <a:gd name="T10" fmla="*/ 416 w 1737"/>
                <a:gd name="T11" fmla="*/ 53 h 121"/>
                <a:gd name="T12" fmla="*/ 0 w 1737"/>
                <a:gd name="T13" fmla="*/ 54 h 121"/>
                <a:gd name="T14" fmla="*/ 0 w 1737"/>
                <a:gd name="T15" fmla="*/ 121 h 121"/>
                <a:gd name="T16" fmla="*/ 417 w 1737"/>
                <a:gd name="T17" fmla="*/ 110 h 121"/>
                <a:gd name="T18" fmla="*/ 867 w 1737"/>
                <a:gd name="T19" fmla="*/ 100 h 121"/>
                <a:gd name="T20" fmla="*/ 1092 w 1737"/>
                <a:gd name="T21" fmla="*/ 97 h 121"/>
                <a:gd name="T22" fmla="*/ 1318 w 1737"/>
                <a:gd name="T23" fmla="*/ 89 h 121"/>
                <a:gd name="T24" fmla="*/ 1543 w 1737"/>
                <a:gd name="T25" fmla="*/ 64 h 121"/>
                <a:gd name="T26" fmla="*/ 1737 w 1737"/>
                <a:gd name="T27" fmla="*/ 24 h 121"/>
                <a:gd name="T28" fmla="*/ 1737 w 1737"/>
                <a:gd name="T29" fmla="*/ 0 h 121"/>
                <a:gd name="T30" fmla="*/ 1539 w 1737"/>
                <a:gd name="T31" fmla="*/ 36 h 121"/>
                <a:gd name="T32" fmla="*/ 1316 w 1737"/>
                <a:gd name="T33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7" h="121">
                  <a:moveTo>
                    <a:pt x="1316" y="55"/>
                  </a:moveTo>
                  <a:lnTo>
                    <a:pt x="1316" y="55"/>
                  </a:lnTo>
                  <a:cubicBezTo>
                    <a:pt x="1269" y="57"/>
                    <a:pt x="1217" y="58"/>
                    <a:pt x="1158" y="58"/>
                  </a:cubicBezTo>
                  <a:cubicBezTo>
                    <a:pt x="1136" y="58"/>
                    <a:pt x="1114" y="58"/>
                    <a:pt x="1092" y="58"/>
                  </a:cubicBezTo>
                  <a:lnTo>
                    <a:pt x="866" y="55"/>
                  </a:lnTo>
                  <a:cubicBezTo>
                    <a:pt x="713" y="54"/>
                    <a:pt x="559" y="53"/>
                    <a:pt x="416" y="53"/>
                  </a:cubicBezTo>
                  <a:lnTo>
                    <a:pt x="0" y="54"/>
                  </a:lnTo>
                  <a:lnTo>
                    <a:pt x="0" y="121"/>
                  </a:lnTo>
                  <a:lnTo>
                    <a:pt x="417" y="110"/>
                  </a:lnTo>
                  <a:cubicBezTo>
                    <a:pt x="560" y="107"/>
                    <a:pt x="714" y="103"/>
                    <a:pt x="867" y="100"/>
                  </a:cubicBezTo>
                  <a:lnTo>
                    <a:pt x="1092" y="97"/>
                  </a:lnTo>
                  <a:cubicBezTo>
                    <a:pt x="1154" y="96"/>
                    <a:pt x="1236" y="94"/>
                    <a:pt x="1318" y="89"/>
                  </a:cubicBezTo>
                  <a:cubicBezTo>
                    <a:pt x="1399" y="84"/>
                    <a:pt x="1473" y="76"/>
                    <a:pt x="1543" y="64"/>
                  </a:cubicBezTo>
                  <a:cubicBezTo>
                    <a:pt x="1607" y="54"/>
                    <a:pt x="1672" y="41"/>
                    <a:pt x="1737" y="24"/>
                  </a:cubicBezTo>
                  <a:lnTo>
                    <a:pt x="1737" y="0"/>
                  </a:lnTo>
                  <a:cubicBezTo>
                    <a:pt x="1670" y="16"/>
                    <a:pt x="1604" y="28"/>
                    <a:pt x="1539" y="36"/>
                  </a:cubicBezTo>
                  <a:cubicBezTo>
                    <a:pt x="1469" y="46"/>
                    <a:pt x="1396" y="52"/>
                    <a:pt x="1316" y="5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7" name="Freeform 301"/>
            <p:cNvSpPr>
              <a:spLocks noChangeAspect="1"/>
            </p:cNvSpPr>
            <p:nvPr userDrawn="1"/>
          </p:nvSpPr>
          <p:spPr bwMode="gray">
            <a:xfrm>
              <a:off x="2414" y="790"/>
              <a:ext cx="571" cy="23"/>
            </a:xfrm>
            <a:custGeom>
              <a:avLst/>
              <a:gdLst>
                <a:gd name="T0" fmla="*/ 1089 w 1737"/>
                <a:gd name="T1" fmla="*/ 22 h 72"/>
                <a:gd name="T2" fmla="*/ 1089 w 1737"/>
                <a:gd name="T3" fmla="*/ 22 h 72"/>
                <a:gd name="T4" fmla="*/ 865 w 1737"/>
                <a:gd name="T5" fmla="*/ 20 h 72"/>
                <a:gd name="T6" fmla="*/ 0 w 1737"/>
                <a:gd name="T7" fmla="*/ 5 h 72"/>
                <a:gd name="T8" fmla="*/ 0 w 1737"/>
                <a:gd name="T9" fmla="*/ 72 h 72"/>
                <a:gd name="T10" fmla="*/ 865 w 1737"/>
                <a:gd name="T11" fmla="*/ 65 h 72"/>
                <a:gd name="T12" fmla="*/ 1090 w 1737"/>
                <a:gd name="T13" fmla="*/ 62 h 72"/>
                <a:gd name="T14" fmla="*/ 1315 w 1737"/>
                <a:gd name="T15" fmla="*/ 57 h 72"/>
                <a:gd name="T16" fmla="*/ 1737 w 1737"/>
                <a:gd name="T17" fmla="*/ 24 h 72"/>
                <a:gd name="T18" fmla="*/ 1737 w 1737"/>
                <a:gd name="T19" fmla="*/ 0 h 72"/>
                <a:gd name="T20" fmla="*/ 1314 w 1737"/>
                <a:gd name="T21" fmla="*/ 23 h 72"/>
                <a:gd name="T22" fmla="*/ 1089 w 1737"/>
                <a:gd name="T23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7" h="72">
                  <a:moveTo>
                    <a:pt x="1089" y="22"/>
                  </a:moveTo>
                  <a:lnTo>
                    <a:pt x="1089" y="22"/>
                  </a:lnTo>
                  <a:lnTo>
                    <a:pt x="865" y="20"/>
                  </a:lnTo>
                  <a:cubicBezTo>
                    <a:pt x="578" y="16"/>
                    <a:pt x="292" y="10"/>
                    <a:pt x="0" y="5"/>
                  </a:cubicBezTo>
                  <a:lnTo>
                    <a:pt x="0" y="72"/>
                  </a:lnTo>
                  <a:cubicBezTo>
                    <a:pt x="278" y="70"/>
                    <a:pt x="574" y="68"/>
                    <a:pt x="865" y="65"/>
                  </a:cubicBezTo>
                  <a:lnTo>
                    <a:pt x="1090" y="62"/>
                  </a:lnTo>
                  <a:cubicBezTo>
                    <a:pt x="1165" y="60"/>
                    <a:pt x="1240" y="59"/>
                    <a:pt x="1315" y="57"/>
                  </a:cubicBezTo>
                  <a:cubicBezTo>
                    <a:pt x="1469" y="52"/>
                    <a:pt x="1607" y="41"/>
                    <a:pt x="1737" y="24"/>
                  </a:cubicBezTo>
                  <a:lnTo>
                    <a:pt x="1737" y="0"/>
                  </a:lnTo>
                  <a:cubicBezTo>
                    <a:pt x="1607" y="14"/>
                    <a:pt x="1468" y="22"/>
                    <a:pt x="1314" y="23"/>
                  </a:cubicBezTo>
                  <a:cubicBezTo>
                    <a:pt x="1239" y="23"/>
                    <a:pt x="1164" y="23"/>
                    <a:pt x="1089" y="2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8" name="Freeform 302"/>
            <p:cNvSpPr>
              <a:spLocks noChangeAspect="1"/>
            </p:cNvSpPr>
            <p:nvPr userDrawn="1"/>
          </p:nvSpPr>
          <p:spPr bwMode="gray">
            <a:xfrm>
              <a:off x="2414" y="822"/>
              <a:ext cx="571" cy="22"/>
            </a:xfrm>
            <a:custGeom>
              <a:avLst/>
              <a:gdLst>
                <a:gd name="T0" fmla="*/ 1737 w 1737"/>
                <a:gd name="T1" fmla="*/ 44 h 68"/>
                <a:gd name="T2" fmla="*/ 1737 w 1737"/>
                <a:gd name="T3" fmla="*/ 44 h 68"/>
                <a:gd name="T4" fmla="*/ 0 w 1737"/>
                <a:gd name="T5" fmla="*/ 0 h 68"/>
                <a:gd name="T6" fmla="*/ 0 w 1737"/>
                <a:gd name="T7" fmla="*/ 68 h 68"/>
                <a:gd name="T8" fmla="*/ 1737 w 1737"/>
                <a:gd name="T9" fmla="*/ 68 h 68"/>
                <a:gd name="T10" fmla="*/ 1737 w 1737"/>
                <a:gd name="T11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7" h="68">
                  <a:moveTo>
                    <a:pt x="1737" y="44"/>
                  </a:moveTo>
                  <a:lnTo>
                    <a:pt x="1737" y="4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737" y="68"/>
                  </a:lnTo>
                  <a:lnTo>
                    <a:pt x="1737" y="44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9" name="Freeform 303"/>
            <p:cNvSpPr>
              <a:spLocks noChangeAspect="1"/>
            </p:cNvSpPr>
            <p:nvPr userDrawn="1"/>
          </p:nvSpPr>
          <p:spPr bwMode="gray">
            <a:xfrm>
              <a:off x="2414" y="414"/>
              <a:ext cx="571" cy="160"/>
            </a:xfrm>
            <a:custGeom>
              <a:avLst/>
              <a:gdLst>
                <a:gd name="T0" fmla="*/ 1580 w 1737"/>
                <a:gd name="T1" fmla="*/ 148 h 484"/>
                <a:gd name="T2" fmla="*/ 1580 w 1737"/>
                <a:gd name="T3" fmla="*/ 148 h 484"/>
                <a:gd name="T4" fmla="*/ 1383 w 1737"/>
                <a:gd name="T5" fmla="*/ 271 h 484"/>
                <a:gd name="T6" fmla="*/ 1150 w 1737"/>
                <a:gd name="T7" fmla="*/ 322 h 484"/>
                <a:gd name="T8" fmla="*/ 981 w 1737"/>
                <a:gd name="T9" fmla="*/ 345 h 484"/>
                <a:gd name="T10" fmla="*/ 913 w 1737"/>
                <a:gd name="T11" fmla="*/ 350 h 484"/>
                <a:gd name="T12" fmla="*/ 0 w 1737"/>
                <a:gd name="T13" fmla="*/ 416 h 484"/>
                <a:gd name="T14" fmla="*/ 0 w 1737"/>
                <a:gd name="T15" fmla="*/ 484 h 484"/>
                <a:gd name="T16" fmla="*/ 917 w 1737"/>
                <a:gd name="T17" fmla="*/ 395 h 484"/>
                <a:gd name="T18" fmla="*/ 1036 w 1737"/>
                <a:gd name="T19" fmla="*/ 384 h 484"/>
                <a:gd name="T20" fmla="*/ 1155 w 1737"/>
                <a:gd name="T21" fmla="*/ 369 h 484"/>
                <a:gd name="T22" fmla="*/ 1389 w 1737"/>
                <a:gd name="T23" fmla="*/ 302 h 484"/>
                <a:gd name="T24" fmla="*/ 1600 w 1737"/>
                <a:gd name="T25" fmla="*/ 163 h 484"/>
                <a:gd name="T26" fmla="*/ 1737 w 1737"/>
                <a:gd name="T27" fmla="*/ 24 h 484"/>
                <a:gd name="T28" fmla="*/ 1737 w 1737"/>
                <a:gd name="T29" fmla="*/ 0 h 484"/>
                <a:gd name="T30" fmla="*/ 1580 w 1737"/>
                <a:gd name="T31" fmla="*/ 148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484">
                  <a:moveTo>
                    <a:pt x="1580" y="148"/>
                  </a:moveTo>
                  <a:lnTo>
                    <a:pt x="1580" y="148"/>
                  </a:lnTo>
                  <a:cubicBezTo>
                    <a:pt x="1514" y="201"/>
                    <a:pt x="1463" y="239"/>
                    <a:pt x="1383" y="271"/>
                  </a:cubicBezTo>
                  <a:cubicBezTo>
                    <a:pt x="1312" y="299"/>
                    <a:pt x="1237" y="310"/>
                    <a:pt x="1150" y="322"/>
                  </a:cubicBezTo>
                  <a:cubicBezTo>
                    <a:pt x="1095" y="330"/>
                    <a:pt x="1037" y="341"/>
                    <a:pt x="981" y="345"/>
                  </a:cubicBezTo>
                  <a:cubicBezTo>
                    <a:pt x="959" y="347"/>
                    <a:pt x="936" y="348"/>
                    <a:pt x="913" y="350"/>
                  </a:cubicBezTo>
                  <a:lnTo>
                    <a:pt x="0" y="416"/>
                  </a:lnTo>
                  <a:lnTo>
                    <a:pt x="0" y="484"/>
                  </a:lnTo>
                  <a:lnTo>
                    <a:pt x="917" y="395"/>
                  </a:lnTo>
                  <a:lnTo>
                    <a:pt x="1036" y="384"/>
                  </a:lnTo>
                  <a:cubicBezTo>
                    <a:pt x="1080" y="380"/>
                    <a:pt x="1119" y="375"/>
                    <a:pt x="1155" y="369"/>
                  </a:cubicBezTo>
                  <a:cubicBezTo>
                    <a:pt x="1244" y="355"/>
                    <a:pt x="1321" y="333"/>
                    <a:pt x="1389" y="302"/>
                  </a:cubicBezTo>
                  <a:cubicBezTo>
                    <a:pt x="1461" y="271"/>
                    <a:pt x="1533" y="220"/>
                    <a:pt x="1600" y="163"/>
                  </a:cubicBezTo>
                  <a:cubicBezTo>
                    <a:pt x="1645" y="125"/>
                    <a:pt x="1689" y="77"/>
                    <a:pt x="1737" y="24"/>
                  </a:cubicBezTo>
                  <a:lnTo>
                    <a:pt x="1737" y="0"/>
                  </a:lnTo>
                  <a:cubicBezTo>
                    <a:pt x="1679" y="60"/>
                    <a:pt x="1631" y="107"/>
                    <a:pt x="1580" y="148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0" name="Freeform 304"/>
            <p:cNvSpPr>
              <a:spLocks noChangeAspect="1"/>
            </p:cNvSpPr>
            <p:nvPr userDrawn="1"/>
          </p:nvSpPr>
          <p:spPr bwMode="gray">
            <a:xfrm>
              <a:off x="2651" y="834"/>
              <a:ext cx="500" cy="223"/>
            </a:xfrm>
            <a:custGeom>
              <a:avLst/>
              <a:gdLst>
                <a:gd name="T0" fmla="*/ 0 w 1521"/>
                <a:gd name="T1" fmla="*/ 677 h 677"/>
                <a:gd name="T2" fmla="*/ 0 w 1521"/>
                <a:gd name="T3" fmla="*/ 677 h 677"/>
                <a:gd name="T4" fmla="*/ 1521 w 1521"/>
                <a:gd name="T5" fmla="*/ 677 h 677"/>
                <a:gd name="T6" fmla="*/ 1521 w 1521"/>
                <a:gd name="T7" fmla="*/ 0 h 677"/>
                <a:gd name="T8" fmla="*/ 0 w 1521"/>
                <a:gd name="T9" fmla="*/ 0 h 677"/>
                <a:gd name="T10" fmla="*/ 0 w 1521"/>
                <a:gd name="T11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1" h="677">
                  <a:moveTo>
                    <a:pt x="0" y="677"/>
                  </a:moveTo>
                  <a:lnTo>
                    <a:pt x="0" y="677"/>
                  </a:lnTo>
                  <a:lnTo>
                    <a:pt x="1521" y="677"/>
                  </a:lnTo>
                  <a:lnTo>
                    <a:pt x="1521" y="0"/>
                  </a:lnTo>
                  <a:lnTo>
                    <a:pt x="0" y="0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1" name="Freeform 305"/>
            <p:cNvSpPr>
              <a:spLocks noChangeAspect="1"/>
            </p:cNvSpPr>
            <p:nvPr userDrawn="1"/>
          </p:nvSpPr>
          <p:spPr bwMode="gray">
            <a:xfrm>
              <a:off x="2651" y="508"/>
              <a:ext cx="501" cy="336"/>
            </a:xfrm>
            <a:custGeom>
              <a:avLst/>
              <a:gdLst>
                <a:gd name="T0" fmla="*/ 0 w 1522"/>
                <a:gd name="T1" fmla="*/ 1019 h 1019"/>
                <a:gd name="T2" fmla="*/ 0 w 1522"/>
                <a:gd name="T3" fmla="*/ 1019 h 1019"/>
                <a:gd name="T4" fmla="*/ 1522 w 1522"/>
                <a:gd name="T5" fmla="*/ 1019 h 1019"/>
                <a:gd name="T6" fmla="*/ 1522 w 1522"/>
                <a:gd name="T7" fmla="*/ 0 h 1019"/>
                <a:gd name="T8" fmla="*/ 0 w 1522"/>
                <a:gd name="T9" fmla="*/ 0 h 1019"/>
                <a:gd name="T10" fmla="*/ 0 w 1522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1019">
                  <a:moveTo>
                    <a:pt x="0" y="1019"/>
                  </a:moveTo>
                  <a:lnTo>
                    <a:pt x="0" y="1019"/>
                  </a:lnTo>
                  <a:lnTo>
                    <a:pt x="1522" y="1019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254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2" name="Freeform 306"/>
            <p:cNvSpPr>
              <a:spLocks noChangeAspect="1"/>
            </p:cNvSpPr>
            <p:nvPr userDrawn="1"/>
          </p:nvSpPr>
          <p:spPr bwMode="gray">
            <a:xfrm>
              <a:off x="2879" y="539"/>
              <a:ext cx="45" cy="45"/>
            </a:xfrm>
            <a:custGeom>
              <a:avLst/>
              <a:gdLst>
                <a:gd name="T0" fmla="*/ 84 w 137"/>
                <a:gd name="T1" fmla="*/ 51 h 137"/>
                <a:gd name="T2" fmla="*/ 84 w 137"/>
                <a:gd name="T3" fmla="*/ 51 h 137"/>
                <a:gd name="T4" fmla="*/ 137 w 137"/>
                <a:gd name="T5" fmla="*/ 51 h 137"/>
                <a:gd name="T6" fmla="*/ 94 w 137"/>
                <a:gd name="T7" fmla="*/ 84 h 137"/>
                <a:gd name="T8" fmla="*/ 111 w 137"/>
                <a:gd name="T9" fmla="*/ 137 h 137"/>
                <a:gd name="T10" fmla="*/ 68 w 137"/>
                <a:gd name="T11" fmla="*/ 105 h 137"/>
                <a:gd name="T12" fmla="*/ 26 w 137"/>
                <a:gd name="T13" fmla="*/ 137 h 137"/>
                <a:gd name="T14" fmla="*/ 43 w 137"/>
                <a:gd name="T15" fmla="*/ 84 h 137"/>
                <a:gd name="T16" fmla="*/ 0 w 137"/>
                <a:gd name="T17" fmla="*/ 51 h 137"/>
                <a:gd name="T18" fmla="*/ 52 w 137"/>
                <a:gd name="T19" fmla="*/ 51 h 137"/>
                <a:gd name="T20" fmla="*/ 68 w 137"/>
                <a:gd name="T21" fmla="*/ 0 h 137"/>
                <a:gd name="T22" fmla="*/ 84 w 137"/>
                <a:gd name="T23" fmla="*/ 5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7">
                  <a:moveTo>
                    <a:pt x="84" y="51"/>
                  </a:moveTo>
                  <a:lnTo>
                    <a:pt x="84" y="51"/>
                  </a:lnTo>
                  <a:lnTo>
                    <a:pt x="137" y="51"/>
                  </a:lnTo>
                  <a:lnTo>
                    <a:pt x="94" y="84"/>
                  </a:lnTo>
                  <a:lnTo>
                    <a:pt x="111" y="137"/>
                  </a:lnTo>
                  <a:lnTo>
                    <a:pt x="68" y="105"/>
                  </a:lnTo>
                  <a:lnTo>
                    <a:pt x="26" y="137"/>
                  </a:lnTo>
                  <a:lnTo>
                    <a:pt x="43" y="84"/>
                  </a:lnTo>
                  <a:lnTo>
                    <a:pt x="0" y="51"/>
                  </a:lnTo>
                  <a:lnTo>
                    <a:pt x="52" y="51"/>
                  </a:lnTo>
                  <a:lnTo>
                    <a:pt x="68" y="0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3" name="Freeform 307"/>
            <p:cNvSpPr>
              <a:spLocks noChangeAspect="1"/>
            </p:cNvSpPr>
            <p:nvPr userDrawn="1"/>
          </p:nvSpPr>
          <p:spPr bwMode="gray">
            <a:xfrm>
              <a:off x="2880" y="764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4" name="Freeform 308"/>
            <p:cNvSpPr>
              <a:spLocks noChangeAspect="1"/>
            </p:cNvSpPr>
            <p:nvPr userDrawn="1"/>
          </p:nvSpPr>
          <p:spPr bwMode="gray">
            <a:xfrm>
              <a:off x="2935" y="749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5" name="Freeform 309"/>
            <p:cNvSpPr>
              <a:spLocks noChangeAspect="1"/>
            </p:cNvSpPr>
            <p:nvPr userDrawn="1"/>
          </p:nvSpPr>
          <p:spPr bwMode="gray">
            <a:xfrm>
              <a:off x="2935" y="554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6" name="Freeform 310"/>
            <p:cNvSpPr>
              <a:spLocks noChangeAspect="1"/>
            </p:cNvSpPr>
            <p:nvPr userDrawn="1"/>
          </p:nvSpPr>
          <p:spPr bwMode="gray">
            <a:xfrm>
              <a:off x="2976" y="596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7" name="Freeform 311"/>
            <p:cNvSpPr>
              <a:spLocks noChangeAspect="1"/>
            </p:cNvSpPr>
            <p:nvPr userDrawn="1"/>
          </p:nvSpPr>
          <p:spPr bwMode="gray">
            <a:xfrm>
              <a:off x="2976" y="708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8" name="Freeform 312"/>
            <p:cNvSpPr>
              <a:spLocks noChangeAspect="1"/>
            </p:cNvSpPr>
            <p:nvPr userDrawn="1"/>
          </p:nvSpPr>
          <p:spPr bwMode="gray">
            <a:xfrm>
              <a:off x="2991" y="651"/>
              <a:ext cx="45" cy="44"/>
            </a:xfrm>
            <a:custGeom>
              <a:avLst/>
              <a:gdLst>
                <a:gd name="T0" fmla="*/ 84 w 137"/>
                <a:gd name="T1" fmla="*/ 49 h 132"/>
                <a:gd name="T2" fmla="*/ 84 w 137"/>
                <a:gd name="T3" fmla="*/ 49 h 132"/>
                <a:gd name="T4" fmla="*/ 137 w 137"/>
                <a:gd name="T5" fmla="*/ 49 h 132"/>
                <a:gd name="T6" fmla="*/ 95 w 137"/>
                <a:gd name="T7" fmla="*/ 81 h 132"/>
                <a:gd name="T8" fmla="*/ 111 w 137"/>
                <a:gd name="T9" fmla="*/ 132 h 132"/>
                <a:gd name="T10" fmla="*/ 69 w 137"/>
                <a:gd name="T11" fmla="*/ 101 h 132"/>
                <a:gd name="T12" fmla="*/ 26 w 137"/>
                <a:gd name="T13" fmla="*/ 132 h 132"/>
                <a:gd name="T14" fmla="*/ 43 w 137"/>
                <a:gd name="T15" fmla="*/ 81 h 132"/>
                <a:gd name="T16" fmla="*/ 0 w 137"/>
                <a:gd name="T17" fmla="*/ 49 h 132"/>
                <a:gd name="T18" fmla="*/ 53 w 137"/>
                <a:gd name="T19" fmla="*/ 49 h 132"/>
                <a:gd name="T20" fmla="*/ 69 w 137"/>
                <a:gd name="T21" fmla="*/ 0 h 132"/>
                <a:gd name="T22" fmla="*/ 84 w 137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2">
                  <a:moveTo>
                    <a:pt x="84" y="49"/>
                  </a:moveTo>
                  <a:lnTo>
                    <a:pt x="84" y="49"/>
                  </a:lnTo>
                  <a:lnTo>
                    <a:pt x="137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9" name="Freeform 313"/>
            <p:cNvSpPr>
              <a:spLocks noChangeAspect="1"/>
            </p:cNvSpPr>
            <p:nvPr userDrawn="1"/>
          </p:nvSpPr>
          <p:spPr bwMode="gray">
            <a:xfrm>
              <a:off x="2823" y="554"/>
              <a:ext cx="45" cy="44"/>
            </a:xfrm>
            <a:custGeom>
              <a:avLst/>
              <a:gdLst>
                <a:gd name="T0" fmla="*/ 85 w 138"/>
                <a:gd name="T1" fmla="*/ 50 h 133"/>
                <a:gd name="T2" fmla="*/ 85 w 138"/>
                <a:gd name="T3" fmla="*/ 50 h 133"/>
                <a:gd name="T4" fmla="*/ 138 w 138"/>
                <a:gd name="T5" fmla="*/ 50 h 133"/>
                <a:gd name="T6" fmla="*/ 95 w 138"/>
                <a:gd name="T7" fmla="*/ 82 h 133"/>
                <a:gd name="T8" fmla="*/ 112 w 138"/>
                <a:gd name="T9" fmla="*/ 133 h 133"/>
                <a:gd name="T10" fmla="*/ 69 w 138"/>
                <a:gd name="T11" fmla="*/ 101 h 133"/>
                <a:gd name="T12" fmla="*/ 27 w 138"/>
                <a:gd name="T13" fmla="*/ 133 h 133"/>
                <a:gd name="T14" fmla="*/ 43 w 138"/>
                <a:gd name="T15" fmla="*/ 82 h 133"/>
                <a:gd name="T16" fmla="*/ 0 w 138"/>
                <a:gd name="T17" fmla="*/ 50 h 133"/>
                <a:gd name="T18" fmla="*/ 53 w 138"/>
                <a:gd name="T19" fmla="*/ 50 h 133"/>
                <a:gd name="T20" fmla="*/ 69 w 138"/>
                <a:gd name="T21" fmla="*/ 0 h 133"/>
                <a:gd name="T22" fmla="*/ 85 w 138"/>
                <a:gd name="T23" fmla="*/ 5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3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2" y="133"/>
                  </a:lnTo>
                  <a:lnTo>
                    <a:pt x="69" y="101"/>
                  </a:lnTo>
                  <a:lnTo>
                    <a:pt x="27" y="133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0" name="Freeform 314"/>
            <p:cNvSpPr>
              <a:spLocks noChangeAspect="1"/>
            </p:cNvSpPr>
            <p:nvPr userDrawn="1"/>
          </p:nvSpPr>
          <p:spPr bwMode="gray">
            <a:xfrm>
              <a:off x="2783" y="596"/>
              <a:ext cx="45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1" name="Freeform 315"/>
            <p:cNvSpPr>
              <a:spLocks noChangeAspect="1"/>
            </p:cNvSpPr>
            <p:nvPr userDrawn="1"/>
          </p:nvSpPr>
          <p:spPr bwMode="gray">
            <a:xfrm>
              <a:off x="2768" y="651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2" name="Freeform 316"/>
            <p:cNvSpPr>
              <a:spLocks noChangeAspect="1"/>
            </p:cNvSpPr>
            <p:nvPr userDrawn="1"/>
          </p:nvSpPr>
          <p:spPr bwMode="gray">
            <a:xfrm>
              <a:off x="2783" y="708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3" name="Freeform 317"/>
            <p:cNvSpPr>
              <a:spLocks noChangeAspect="1"/>
            </p:cNvSpPr>
            <p:nvPr userDrawn="1"/>
          </p:nvSpPr>
          <p:spPr bwMode="gray">
            <a:xfrm>
              <a:off x="2823" y="749"/>
              <a:ext cx="46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4" name="Freeform 318"/>
            <p:cNvSpPr>
              <a:spLocks noChangeAspect="1"/>
            </p:cNvSpPr>
            <p:nvPr userDrawn="1"/>
          </p:nvSpPr>
          <p:spPr bwMode="gray">
            <a:xfrm>
              <a:off x="2651" y="1051"/>
              <a:ext cx="501" cy="28"/>
            </a:xfrm>
            <a:custGeom>
              <a:avLst/>
              <a:gdLst>
                <a:gd name="T0" fmla="*/ 0 w 1522"/>
                <a:gd name="T1" fmla="*/ 87 h 87"/>
                <a:gd name="T2" fmla="*/ 0 w 1522"/>
                <a:gd name="T3" fmla="*/ 87 h 87"/>
                <a:gd name="T4" fmla="*/ 1522 w 1522"/>
                <a:gd name="T5" fmla="*/ 87 h 87"/>
                <a:gd name="T6" fmla="*/ 1522 w 1522"/>
                <a:gd name="T7" fmla="*/ 0 h 87"/>
                <a:gd name="T8" fmla="*/ 0 w 1522"/>
                <a:gd name="T9" fmla="*/ 0 h 87"/>
                <a:gd name="T10" fmla="*/ 0 w 1522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87">
                  <a:moveTo>
                    <a:pt x="0" y="87"/>
                  </a:moveTo>
                  <a:lnTo>
                    <a:pt x="0" y="87"/>
                  </a:lnTo>
                  <a:lnTo>
                    <a:pt x="1522" y="87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5" name="Freeform 319"/>
            <p:cNvSpPr>
              <a:spLocks noChangeAspect="1"/>
            </p:cNvSpPr>
            <p:nvPr userDrawn="1"/>
          </p:nvSpPr>
          <p:spPr bwMode="gray">
            <a:xfrm>
              <a:off x="3223" y="272"/>
              <a:ext cx="352" cy="292"/>
            </a:xfrm>
            <a:custGeom>
              <a:avLst/>
              <a:gdLst>
                <a:gd name="T0" fmla="*/ 0 w 1072"/>
                <a:gd name="T1" fmla="*/ 0 h 886"/>
                <a:gd name="T2" fmla="*/ 0 w 1072"/>
                <a:gd name="T3" fmla="*/ 0 h 886"/>
                <a:gd name="T4" fmla="*/ 376 w 1072"/>
                <a:gd name="T5" fmla="*/ 585 h 886"/>
                <a:gd name="T6" fmla="*/ 735 w 1072"/>
                <a:gd name="T7" fmla="*/ 797 h 886"/>
                <a:gd name="T8" fmla="*/ 1072 w 1072"/>
                <a:gd name="T9" fmla="*/ 869 h 886"/>
                <a:gd name="T10" fmla="*/ 1072 w 1072"/>
                <a:gd name="T11" fmla="*/ 886 h 886"/>
                <a:gd name="T12" fmla="*/ 731 w 1072"/>
                <a:gd name="T13" fmla="*/ 813 h 886"/>
                <a:gd name="T14" fmla="*/ 373 w 1072"/>
                <a:gd name="T15" fmla="*/ 637 h 886"/>
                <a:gd name="T16" fmla="*/ 0 w 1072"/>
                <a:gd name="T17" fmla="*/ 116 h 886"/>
                <a:gd name="T18" fmla="*/ 0 w 1072"/>
                <a:gd name="T19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88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8" y="494"/>
                    <a:pt x="376" y="585"/>
                  </a:cubicBezTo>
                  <a:cubicBezTo>
                    <a:pt x="434" y="676"/>
                    <a:pt x="500" y="748"/>
                    <a:pt x="735" y="797"/>
                  </a:cubicBezTo>
                  <a:cubicBezTo>
                    <a:pt x="969" y="846"/>
                    <a:pt x="1072" y="869"/>
                    <a:pt x="1072" y="869"/>
                  </a:cubicBezTo>
                  <a:lnTo>
                    <a:pt x="1072" y="886"/>
                  </a:lnTo>
                  <a:cubicBezTo>
                    <a:pt x="1072" y="886"/>
                    <a:pt x="923" y="855"/>
                    <a:pt x="731" y="813"/>
                  </a:cubicBezTo>
                  <a:cubicBezTo>
                    <a:pt x="539" y="771"/>
                    <a:pt x="460" y="757"/>
                    <a:pt x="373" y="637"/>
                  </a:cubicBezTo>
                  <a:cubicBezTo>
                    <a:pt x="300" y="538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6" name="Freeform 320"/>
            <p:cNvSpPr>
              <a:spLocks noChangeAspect="1"/>
            </p:cNvSpPr>
            <p:nvPr userDrawn="1"/>
          </p:nvSpPr>
          <p:spPr bwMode="gray">
            <a:xfrm>
              <a:off x="3223" y="319"/>
              <a:ext cx="353" cy="268"/>
            </a:xfrm>
            <a:custGeom>
              <a:avLst/>
              <a:gdLst>
                <a:gd name="T0" fmla="*/ 0 w 1073"/>
                <a:gd name="T1" fmla="*/ 0 h 815"/>
                <a:gd name="T2" fmla="*/ 0 w 1073"/>
                <a:gd name="T3" fmla="*/ 0 h 815"/>
                <a:gd name="T4" fmla="*/ 372 w 1073"/>
                <a:gd name="T5" fmla="*/ 527 h 815"/>
                <a:gd name="T6" fmla="*/ 733 w 1073"/>
                <a:gd name="T7" fmla="*/ 732 h 815"/>
                <a:gd name="T8" fmla="*/ 1073 w 1073"/>
                <a:gd name="T9" fmla="*/ 800 h 815"/>
                <a:gd name="T10" fmla="*/ 1073 w 1073"/>
                <a:gd name="T11" fmla="*/ 815 h 815"/>
                <a:gd name="T12" fmla="*/ 733 w 1073"/>
                <a:gd name="T13" fmla="*/ 747 h 815"/>
                <a:gd name="T14" fmla="*/ 373 w 1073"/>
                <a:gd name="T15" fmla="*/ 582 h 815"/>
                <a:gd name="T16" fmla="*/ 0 w 1073"/>
                <a:gd name="T17" fmla="*/ 105 h 815"/>
                <a:gd name="T18" fmla="*/ 0 w 1073"/>
                <a:gd name="T19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3" h="81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8" y="470"/>
                    <a:pt x="372" y="527"/>
                  </a:cubicBezTo>
                  <a:cubicBezTo>
                    <a:pt x="415" y="585"/>
                    <a:pt x="474" y="678"/>
                    <a:pt x="733" y="732"/>
                  </a:cubicBezTo>
                  <a:cubicBezTo>
                    <a:pt x="800" y="746"/>
                    <a:pt x="1073" y="800"/>
                    <a:pt x="1073" y="800"/>
                  </a:cubicBezTo>
                  <a:lnTo>
                    <a:pt x="1073" y="815"/>
                  </a:lnTo>
                  <a:cubicBezTo>
                    <a:pt x="1073" y="815"/>
                    <a:pt x="865" y="775"/>
                    <a:pt x="733" y="747"/>
                  </a:cubicBezTo>
                  <a:cubicBezTo>
                    <a:pt x="601" y="719"/>
                    <a:pt x="461" y="694"/>
                    <a:pt x="373" y="582"/>
                  </a:cubicBezTo>
                  <a:cubicBezTo>
                    <a:pt x="292" y="480"/>
                    <a:pt x="0" y="105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7" name="Freeform 321"/>
            <p:cNvSpPr>
              <a:spLocks noChangeAspect="1"/>
            </p:cNvSpPr>
            <p:nvPr userDrawn="1"/>
          </p:nvSpPr>
          <p:spPr bwMode="gray">
            <a:xfrm>
              <a:off x="3223" y="365"/>
              <a:ext cx="352" cy="245"/>
            </a:xfrm>
            <a:custGeom>
              <a:avLst/>
              <a:gdLst>
                <a:gd name="T0" fmla="*/ 0 w 1072"/>
                <a:gd name="T1" fmla="*/ 0 h 744"/>
                <a:gd name="T2" fmla="*/ 0 w 1072"/>
                <a:gd name="T3" fmla="*/ 0 h 744"/>
                <a:gd name="T4" fmla="*/ 372 w 1072"/>
                <a:gd name="T5" fmla="*/ 479 h 744"/>
                <a:gd name="T6" fmla="*/ 733 w 1072"/>
                <a:gd name="T7" fmla="*/ 666 h 744"/>
                <a:gd name="T8" fmla="*/ 1072 w 1072"/>
                <a:gd name="T9" fmla="*/ 729 h 744"/>
                <a:gd name="T10" fmla="*/ 1072 w 1072"/>
                <a:gd name="T11" fmla="*/ 744 h 744"/>
                <a:gd name="T12" fmla="*/ 733 w 1072"/>
                <a:gd name="T13" fmla="*/ 681 h 744"/>
                <a:gd name="T14" fmla="*/ 372 w 1072"/>
                <a:gd name="T15" fmla="*/ 529 h 744"/>
                <a:gd name="T16" fmla="*/ 0 w 1072"/>
                <a:gd name="T17" fmla="*/ 99 h 744"/>
                <a:gd name="T18" fmla="*/ 0 w 1072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7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9" y="399"/>
                    <a:pt x="372" y="479"/>
                  </a:cubicBezTo>
                  <a:cubicBezTo>
                    <a:pt x="434" y="559"/>
                    <a:pt x="520" y="625"/>
                    <a:pt x="733" y="666"/>
                  </a:cubicBezTo>
                  <a:cubicBezTo>
                    <a:pt x="856" y="689"/>
                    <a:pt x="1072" y="729"/>
                    <a:pt x="1072" y="729"/>
                  </a:cubicBezTo>
                  <a:lnTo>
                    <a:pt x="1072" y="744"/>
                  </a:lnTo>
                  <a:cubicBezTo>
                    <a:pt x="1072" y="744"/>
                    <a:pt x="882" y="708"/>
                    <a:pt x="733" y="681"/>
                  </a:cubicBezTo>
                  <a:cubicBezTo>
                    <a:pt x="583" y="654"/>
                    <a:pt x="460" y="628"/>
                    <a:pt x="372" y="529"/>
                  </a:cubicBezTo>
                  <a:cubicBezTo>
                    <a:pt x="294" y="442"/>
                    <a:pt x="0" y="99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8" name="Freeform 322"/>
            <p:cNvSpPr>
              <a:spLocks noChangeAspect="1"/>
            </p:cNvSpPr>
            <p:nvPr userDrawn="1"/>
          </p:nvSpPr>
          <p:spPr bwMode="gray">
            <a:xfrm>
              <a:off x="3223" y="411"/>
              <a:ext cx="352" cy="224"/>
            </a:xfrm>
            <a:custGeom>
              <a:avLst/>
              <a:gdLst>
                <a:gd name="T0" fmla="*/ 0 w 1072"/>
                <a:gd name="T1" fmla="*/ 0 h 681"/>
                <a:gd name="T2" fmla="*/ 0 w 1072"/>
                <a:gd name="T3" fmla="*/ 0 h 681"/>
                <a:gd name="T4" fmla="*/ 373 w 1072"/>
                <a:gd name="T5" fmla="*/ 427 h 681"/>
                <a:gd name="T6" fmla="*/ 733 w 1072"/>
                <a:gd name="T7" fmla="*/ 605 h 681"/>
                <a:gd name="T8" fmla="*/ 1072 w 1072"/>
                <a:gd name="T9" fmla="*/ 665 h 681"/>
                <a:gd name="T10" fmla="*/ 1072 w 1072"/>
                <a:gd name="T11" fmla="*/ 681 h 681"/>
                <a:gd name="T12" fmla="*/ 733 w 1072"/>
                <a:gd name="T13" fmla="*/ 620 h 681"/>
                <a:gd name="T14" fmla="*/ 372 w 1072"/>
                <a:gd name="T15" fmla="*/ 475 h 681"/>
                <a:gd name="T16" fmla="*/ 0 w 1072"/>
                <a:gd name="T17" fmla="*/ 94 h 681"/>
                <a:gd name="T18" fmla="*/ 0 w 1072"/>
                <a:gd name="T1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2" y="363"/>
                    <a:pt x="373" y="427"/>
                  </a:cubicBezTo>
                  <a:cubicBezTo>
                    <a:pt x="466" y="528"/>
                    <a:pt x="512" y="563"/>
                    <a:pt x="733" y="605"/>
                  </a:cubicBezTo>
                  <a:cubicBezTo>
                    <a:pt x="822" y="621"/>
                    <a:pt x="1072" y="665"/>
                    <a:pt x="1072" y="665"/>
                  </a:cubicBezTo>
                  <a:lnTo>
                    <a:pt x="1072" y="681"/>
                  </a:lnTo>
                  <a:cubicBezTo>
                    <a:pt x="1072" y="681"/>
                    <a:pt x="864" y="644"/>
                    <a:pt x="733" y="620"/>
                  </a:cubicBezTo>
                  <a:cubicBezTo>
                    <a:pt x="601" y="597"/>
                    <a:pt x="490" y="589"/>
                    <a:pt x="372" y="475"/>
                  </a:cubicBezTo>
                  <a:cubicBezTo>
                    <a:pt x="281" y="388"/>
                    <a:pt x="0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9" name="Freeform 323"/>
            <p:cNvSpPr>
              <a:spLocks noChangeAspect="1"/>
            </p:cNvSpPr>
            <p:nvPr userDrawn="1"/>
          </p:nvSpPr>
          <p:spPr bwMode="gray">
            <a:xfrm>
              <a:off x="3223" y="458"/>
              <a:ext cx="352" cy="200"/>
            </a:xfrm>
            <a:custGeom>
              <a:avLst/>
              <a:gdLst>
                <a:gd name="T0" fmla="*/ 0 w 1072"/>
                <a:gd name="T1" fmla="*/ 0 h 606"/>
                <a:gd name="T2" fmla="*/ 0 w 1072"/>
                <a:gd name="T3" fmla="*/ 0 h 606"/>
                <a:gd name="T4" fmla="*/ 373 w 1072"/>
                <a:gd name="T5" fmla="*/ 382 h 606"/>
                <a:gd name="T6" fmla="*/ 732 w 1072"/>
                <a:gd name="T7" fmla="*/ 533 h 606"/>
                <a:gd name="T8" fmla="*/ 1072 w 1072"/>
                <a:gd name="T9" fmla="*/ 590 h 606"/>
                <a:gd name="T10" fmla="*/ 1072 w 1072"/>
                <a:gd name="T11" fmla="*/ 606 h 606"/>
                <a:gd name="T12" fmla="*/ 732 w 1072"/>
                <a:gd name="T13" fmla="*/ 551 h 606"/>
                <a:gd name="T14" fmla="*/ 372 w 1072"/>
                <a:gd name="T15" fmla="*/ 427 h 606"/>
                <a:gd name="T16" fmla="*/ 0 w 1072"/>
                <a:gd name="T17" fmla="*/ 87 h 606"/>
                <a:gd name="T18" fmla="*/ 0 w 1072"/>
                <a:gd name="T1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9" y="296"/>
                    <a:pt x="373" y="382"/>
                  </a:cubicBezTo>
                  <a:cubicBezTo>
                    <a:pt x="461" y="472"/>
                    <a:pt x="575" y="505"/>
                    <a:pt x="732" y="533"/>
                  </a:cubicBezTo>
                  <a:cubicBezTo>
                    <a:pt x="882" y="559"/>
                    <a:pt x="1072" y="590"/>
                    <a:pt x="1072" y="590"/>
                  </a:cubicBezTo>
                  <a:lnTo>
                    <a:pt x="1072" y="606"/>
                  </a:lnTo>
                  <a:cubicBezTo>
                    <a:pt x="1072" y="606"/>
                    <a:pt x="894" y="578"/>
                    <a:pt x="732" y="551"/>
                  </a:cubicBezTo>
                  <a:cubicBezTo>
                    <a:pt x="573" y="524"/>
                    <a:pt x="462" y="509"/>
                    <a:pt x="372" y="427"/>
                  </a:cubicBezTo>
                  <a:cubicBezTo>
                    <a:pt x="290" y="354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0" name="Freeform 324"/>
            <p:cNvSpPr>
              <a:spLocks noChangeAspect="1"/>
            </p:cNvSpPr>
            <p:nvPr userDrawn="1"/>
          </p:nvSpPr>
          <p:spPr bwMode="gray">
            <a:xfrm>
              <a:off x="3223" y="502"/>
              <a:ext cx="352" cy="181"/>
            </a:xfrm>
            <a:custGeom>
              <a:avLst/>
              <a:gdLst>
                <a:gd name="T0" fmla="*/ 0 w 1072"/>
                <a:gd name="T1" fmla="*/ 0 h 547"/>
                <a:gd name="T2" fmla="*/ 0 w 1072"/>
                <a:gd name="T3" fmla="*/ 0 h 547"/>
                <a:gd name="T4" fmla="*/ 373 w 1072"/>
                <a:gd name="T5" fmla="*/ 336 h 547"/>
                <a:gd name="T6" fmla="*/ 733 w 1072"/>
                <a:gd name="T7" fmla="*/ 473 h 547"/>
                <a:gd name="T8" fmla="*/ 1072 w 1072"/>
                <a:gd name="T9" fmla="*/ 529 h 547"/>
                <a:gd name="T10" fmla="*/ 1072 w 1072"/>
                <a:gd name="T11" fmla="*/ 547 h 547"/>
                <a:gd name="T12" fmla="*/ 732 w 1072"/>
                <a:gd name="T13" fmla="*/ 493 h 547"/>
                <a:gd name="T14" fmla="*/ 373 w 1072"/>
                <a:gd name="T15" fmla="*/ 381 h 547"/>
                <a:gd name="T16" fmla="*/ 0 w 1072"/>
                <a:gd name="T17" fmla="*/ 82 h 547"/>
                <a:gd name="T18" fmla="*/ 0 w 1072"/>
                <a:gd name="T1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54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5" y="250"/>
                    <a:pt x="373" y="336"/>
                  </a:cubicBezTo>
                  <a:cubicBezTo>
                    <a:pt x="462" y="415"/>
                    <a:pt x="535" y="439"/>
                    <a:pt x="733" y="473"/>
                  </a:cubicBezTo>
                  <a:cubicBezTo>
                    <a:pt x="931" y="508"/>
                    <a:pt x="1072" y="529"/>
                    <a:pt x="1072" y="529"/>
                  </a:cubicBezTo>
                  <a:lnTo>
                    <a:pt x="1072" y="547"/>
                  </a:lnTo>
                  <a:cubicBezTo>
                    <a:pt x="1072" y="547"/>
                    <a:pt x="893" y="518"/>
                    <a:pt x="732" y="493"/>
                  </a:cubicBezTo>
                  <a:cubicBezTo>
                    <a:pt x="571" y="468"/>
                    <a:pt x="469" y="458"/>
                    <a:pt x="373" y="381"/>
                  </a:cubicBezTo>
                  <a:cubicBezTo>
                    <a:pt x="262" y="293"/>
                    <a:pt x="0" y="82"/>
                    <a:pt x="0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1" name="Freeform 325"/>
            <p:cNvSpPr>
              <a:spLocks noChangeAspect="1"/>
            </p:cNvSpPr>
            <p:nvPr userDrawn="1"/>
          </p:nvSpPr>
          <p:spPr bwMode="gray">
            <a:xfrm>
              <a:off x="3223" y="549"/>
              <a:ext cx="352" cy="158"/>
            </a:xfrm>
            <a:custGeom>
              <a:avLst/>
              <a:gdLst>
                <a:gd name="T0" fmla="*/ 0 w 1071"/>
                <a:gd name="T1" fmla="*/ 0 h 477"/>
                <a:gd name="T2" fmla="*/ 0 w 1071"/>
                <a:gd name="T3" fmla="*/ 0 h 477"/>
                <a:gd name="T4" fmla="*/ 372 w 1071"/>
                <a:gd name="T5" fmla="*/ 287 h 477"/>
                <a:gd name="T6" fmla="*/ 733 w 1071"/>
                <a:gd name="T7" fmla="*/ 411 h 477"/>
                <a:gd name="T8" fmla="*/ 1071 w 1071"/>
                <a:gd name="T9" fmla="*/ 458 h 477"/>
                <a:gd name="T10" fmla="*/ 1071 w 1071"/>
                <a:gd name="T11" fmla="*/ 477 h 477"/>
                <a:gd name="T12" fmla="*/ 733 w 1071"/>
                <a:gd name="T13" fmla="*/ 432 h 477"/>
                <a:gd name="T14" fmla="*/ 373 w 1071"/>
                <a:gd name="T15" fmla="*/ 328 h 477"/>
                <a:gd name="T16" fmla="*/ 0 w 1071"/>
                <a:gd name="T17" fmla="*/ 76 h 477"/>
                <a:gd name="T18" fmla="*/ 0 w 1071"/>
                <a:gd name="T1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7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3" y="244"/>
                    <a:pt x="372" y="287"/>
                  </a:cubicBezTo>
                  <a:cubicBezTo>
                    <a:pt x="430" y="329"/>
                    <a:pt x="508" y="379"/>
                    <a:pt x="733" y="411"/>
                  </a:cubicBezTo>
                  <a:cubicBezTo>
                    <a:pt x="956" y="443"/>
                    <a:pt x="1071" y="458"/>
                    <a:pt x="1071" y="458"/>
                  </a:cubicBezTo>
                  <a:lnTo>
                    <a:pt x="1071" y="477"/>
                  </a:lnTo>
                  <a:cubicBezTo>
                    <a:pt x="1071" y="477"/>
                    <a:pt x="868" y="448"/>
                    <a:pt x="733" y="432"/>
                  </a:cubicBezTo>
                  <a:cubicBezTo>
                    <a:pt x="598" y="415"/>
                    <a:pt x="494" y="408"/>
                    <a:pt x="373" y="328"/>
                  </a:cubicBezTo>
                  <a:cubicBezTo>
                    <a:pt x="254" y="251"/>
                    <a:pt x="0" y="76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2" name="Freeform 326"/>
            <p:cNvSpPr>
              <a:spLocks noChangeAspect="1"/>
            </p:cNvSpPr>
            <p:nvPr userDrawn="1"/>
          </p:nvSpPr>
          <p:spPr bwMode="gray">
            <a:xfrm>
              <a:off x="3223" y="595"/>
              <a:ext cx="352" cy="136"/>
            </a:xfrm>
            <a:custGeom>
              <a:avLst/>
              <a:gdLst>
                <a:gd name="T0" fmla="*/ 0 w 1071"/>
                <a:gd name="T1" fmla="*/ 0 h 412"/>
                <a:gd name="T2" fmla="*/ 0 w 1071"/>
                <a:gd name="T3" fmla="*/ 0 h 412"/>
                <a:gd name="T4" fmla="*/ 373 w 1071"/>
                <a:gd name="T5" fmla="*/ 238 h 412"/>
                <a:gd name="T6" fmla="*/ 733 w 1071"/>
                <a:gd name="T7" fmla="*/ 352 h 412"/>
                <a:gd name="T8" fmla="*/ 1071 w 1071"/>
                <a:gd name="T9" fmla="*/ 394 h 412"/>
                <a:gd name="T10" fmla="*/ 1071 w 1071"/>
                <a:gd name="T11" fmla="*/ 412 h 412"/>
                <a:gd name="T12" fmla="*/ 732 w 1071"/>
                <a:gd name="T13" fmla="*/ 375 h 412"/>
                <a:gd name="T14" fmla="*/ 372 w 1071"/>
                <a:gd name="T15" fmla="*/ 279 h 412"/>
                <a:gd name="T16" fmla="*/ 0 w 1071"/>
                <a:gd name="T17" fmla="*/ 70 h 412"/>
                <a:gd name="T18" fmla="*/ 0 w 1071"/>
                <a:gd name="T1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4" y="205"/>
                    <a:pt x="373" y="238"/>
                  </a:cubicBezTo>
                  <a:cubicBezTo>
                    <a:pt x="433" y="270"/>
                    <a:pt x="503" y="323"/>
                    <a:pt x="733" y="352"/>
                  </a:cubicBezTo>
                  <a:cubicBezTo>
                    <a:pt x="963" y="381"/>
                    <a:pt x="1071" y="394"/>
                    <a:pt x="1071" y="394"/>
                  </a:cubicBezTo>
                  <a:lnTo>
                    <a:pt x="1071" y="412"/>
                  </a:lnTo>
                  <a:cubicBezTo>
                    <a:pt x="1071" y="412"/>
                    <a:pt x="881" y="391"/>
                    <a:pt x="732" y="375"/>
                  </a:cubicBezTo>
                  <a:cubicBezTo>
                    <a:pt x="583" y="360"/>
                    <a:pt x="482" y="338"/>
                    <a:pt x="372" y="279"/>
                  </a:cubicBezTo>
                  <a:cubicBezTo>
                    <a:pt x="261" y="219"/>
                    <a:pt x="0" y="70"/>
                    <a:pt x="0" y="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3" name="Freeform 327"/>
            <p:cNvSpPr>
              <a:spLocks noChangeAspect="1"/>
            </p:cNvSpPr>
            <p:nvPr userDrawn="1"/>
          </p:nvSpPr>
          <p:spPr bwMode="gray">
            <a:xfrm>
              <a:off x="3223" y="640"/>
              <a:ext cx="352" cy="113"/>
            </a:xfrm>
            <a:custGeom>
              <a:avLst/>
              <a:gdLst>
                <a:gd name="T0" fmla="*/ 0 w 1072"/>
                <a:gd name="T1" fmla="*/ 0 h 344"/>
                <a:gd name="T2" fmla="*/ 0 w 1072"/>
                <a:gd name="T3" fmla="*/ 0 h 344"/>
                <a:gd name="T4" fmla="*/ 373 w 1072"/>
                <a:gd name="T5" fmla="*/ 195 h 344"/>
                <a:gd name="T6" fmla="*/ 733 w 1072"/>
                <a:gd name="T7" fmla="*/ 290 h 344"/>
                <a:gd name="T8" fmla="*/ 1072 w 1072"/>
                <a:gd name="T9" fmla="*/ 327 h 344"/>
                <a:gd name="T10" fmla="*/ 1072 w 1072"/>
                <a:gd name="T11" fmla="*/ 344 h 344"/>
                <a:gd name="T12" fmla="*/ 733 w 1072"/>
                <a:gd name="T13" fmla="*/ 311 h 344"/>
                <a:gd name="T14" fmla="*/ 373 w 1072"/>
                <a:gd name="T15" fmla="*/ 233 h 344"/>
                <a:gd name="T16" fmla="*/ 0 w 1072"/>
                <a:gd name="T17" fmla="*/ 65 h 344"/>
                <a:gd name="T18" fmla="*/ 0 w 1072"/>
                <a:gd name="T1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3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8" y="148"/>
                    <a:pt x="373" y="195"/>
                  </a:cubicBezTo>
                  <a:cubicBezTo>
                    <a:pt x="478" y="246"/>
                    <a:pt x="568" y="271"/>
                    <a:pt x="733" y="290"/>
                  </a:cubicBezTo>
                  <a:cubicBezTo>
                    <a:pt x="895" y="309"/>
                    <a:pt x="1072" y="327"/>
                    <a:pt x="1072" y="327"/>
                  </a:cubicBezTo>
                  <a:lnTo>
                    <a:pt x="1072" y="344"/>
                  </a:lnTo>
                  <a:cubicBezTo>
                    <a:pt x="1072" y="344"/>
                    <a:pt x="908" y="327"/>
                    <a:pt x="733" y="311"/>
                  </a:cubicBezTo>
                  <a:cubicBezTo>
                    <a:pt x="560" y="295"/>
                    <a:pt x="498" y="287"/>
                    <a:pt x="373" y="233"/>
                  </a:cubicBezTo>
                  <a:cubicBezTo>
                    <a:pt x="261" y="184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4" name="Freeform 328"/>
            <p:cNvSpPr>
              <a:spLocks noChangeAspect="1"/>
            </p:cNvSpPr>
            <p:nvPr userDrawn="1"/>
          </p:nvSpPr>
          <p:spPr bwMode="gray">
            <a:xfrm>
              <a:off x="3223" y="686"/>
              <a:ext cx="352" cy="91"/>
            </a:xfrm>
            <a:custGeom>
              <a:avLst/>
              <a:gdLst>
                <a:gd name="T0" fmla="*/ 0 w 1071"/>
                <a:gd name="T1" fmla="*/ 0 h 278"/>
                <a:gd name="T2" fmla="*/ 0 w 1071"/>
                <a:gd name="T3" fmla="*/ 0 h 278"/>
                <a:gd name="T4" fmla="*/ 373 w 1071"/>
                <a:gd name="T5" fmla="*/ 152 h 278"/>
                <a:gd name="T6" fmla="*/ 734 w 1071"/>
                <a:gd name="T7" fmla="*/ 227 h 278"/>
                <a:gd name="T8" fmla="*/ 1071 w 1071"/>
                <a:gd name="T9" fmla="*/ 261 h 278"/>
                <a:gd name="T10" fmla="*/ 1071 w 1071"/>
                <a:gd name="T11" fmla="*/ 278 h 278"/>
                <a:gd name="T12" fmla="*/ 733 w 1071"/>
                <a:gd name="T13" fmla="*/ 250 h 278"/>
                <a:gd name="T14" fmla="*/ 373 w 1071"/>
                <a:gd name="T15" fmla="*/ 188 h 278"/>
                <a:gd name="T16" fmla="*/ 0 w 1071"/>
                <a:gd name="T17" fmla="*/ 62 h 278"/>
                <a:gd name="T18" fmla="*/ 0 w 1071"/>
                <a:gd name="T1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7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19" y="92"/>
                    <a:pt x="373" y="152"/>
                  </a:cubicBezTo>
                  <a:cubicBezTo>
                    <a:pt x="525" y="211"/>
                    <a:pt x="642" y="216"/>
                    <a:pt x="734" y="227"/>
                  </a:cubicBezTo>
                  <a:cubicBezTo>
                    <a:pt x="775" y="231"/>
                    <a:pt x="1071" y="261"/>
                    <a:pt x="1071" y="261"/>
                  </a:cubicBezTo>
                  <a:lnTo>
                    <a:pt x="1071" y="278"/>
                  </a:lnTo>
                  <a:cubicBezTo>
                    <a:pt x="1071" y="278"/>
                    <a:pt x="894" y="264"/>
                    <a:pt x="733" y="250"/>
                  </a:cubicBezTo>
                  <a:cubicBezTo>
                    <a:pt x="572" y="236"/>
                    <a:pt x="503" y="230"/>
                    <a:pt x="373" y="188"/>
                  </a:cubicBezTo>
                  <a:cubicBezTo>
                    <a:pt x="241" y="145"/>
                    <a:pt x="0" y="62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5" name="Freeform 329"/>
            <p:cNvSpPr>
              <a:spLocks noChangeAspect="1"/>
            </p:cNvSpPr>
            <p:nvPr userDrawn="1"/>
          </p:nvSpPr>
          <p:spPr bwMode="gray">
            <a:xfrm>
              <a:off x="3223" y="732"/>
              <a:ext cx="352" cy="69"/>
            </a:xfrm>
            <a:custGeom>
              <a:avLst/>
              <a:gdLst>
                <a:gd name="T0" fmla="*/ 0 w 1071"/>
                <a:gd name="T1" fmla="*/ 0 h 208"/>
                <a:gd name="T2" fmla="*/ 0 w 1071"/>
                <a:gd name="T3" fmla="*/ 0 h 208"/>
                <a:gd name="T4" fmla="*/ 373 w 1071"/>
                <a:gd name="T5" fmla="*/ 107 h 208"/>
                <a:gd name="T6" fmla="*/ 734 w 1071"/>
                <a:gd name="T7" fmla="*/ 166 h 208"/>
                <a:gd name="T8" fmla="*/ 1071 w 1071"/>
                <a:gd name="T9" fmla="*/ 192 h 208"/>
                <a:gd name="T10" fmla="*/ 1071 w 1071"/>
                <a:gd name="T11" fmla="*/ 208 h 208"/>
                <a:gd name="T12" fmla="*/ 733 w 1071"/>
                <a:gd name="T13" fmla="*/ 185 h 208"/>
                <a:gd name="T14" fmla="*/ 373 w 1071"/>
                <a:gd name="T15" fmla="*/ 144 h 208"/>
                <a:gd name="T16" fmla="*/ 0 w 1071"/>
                <a:gd name="T17" fmla="*/ 59 h 208"/>
                <a:gd name="T18" fmla="*/ 0 w 1071"/>
                <a:gd name="T1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0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2" y="68"/>
                    <a:pt x="373" y="107"/>
                  </a:cubicBezTo>
                  <a:cubicBezTo>
                    <a:pt x="525" y="146"/>
                    <a:pt x="664" y="162"/>
                    <a:pt x="734" y="166"/>
                  </a:cubicBezTo>
                  <a:cubicBezTo>
                    <a:pt x="804" y="171"/>
                    <a:pt x="1071" y="192"/>
                    <a:pt x="1071" y="192"/>
                  </a:cubicBezTo>
                  <a:lnTo>
                    <a:pt x="1071" y="208"/>
                  </a:lnTo>
                  <a:cubicBezTo>
                    <a:pt x="1071" y="208"/>
                    <a:pt x="919" y="198"/>
                    <a:pt x="733" y="185"/>
                  </a:cubicBezTo>
                  <a:cubicBezTo>
                    <a:pt x="582" y="174"/>
                    <a:pt x="461" y="163"/>
                    <a:pt x="373" y="144"/>
                  </a:cubicBezTo>
                  <a:cubicBezTo>
                    <a:pt x="274" y="123"/>
                    <a:pt x="0" y="59"/>
                    <a:pt x="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6" name="Freeform 330"/>
            <p:cNvSpPr>
              <a:spLocks noChangeAspect="1"/>
            </p:cNvSpPr>
            <p:nvPr userDrawn="1"/>
          </p:nvSpPr>
          <p:spPr bwMode="gray">
            <a:xfrm>
              <a:off x="3223" y="778"/>
              <a:ext cx="352" cy="47"/>
            </a:xfrm>
            <a:custGeom>
              <a:avLst/>
              <a:gdLst>
                <a:gd name="T0" fmla="*/ 0 w 1072"/>
                <a:gd name="T1" fmla="*/ 0 h 140"/>
                <a:gd name="T2" fmla="*/ 0 w 1072"/>
                <a:gd name="T3" fmla="*/ 0 h 140"/>
                <a:gd name="T4" fmla="*/ 373 w 1072"/>
                <a:gd name="T5" fmla="*/ 62 h 140"/>
                <a:gd name="T6" fmla="*/ 733 w 1072"/>
                <a:gd name="T7" fmla="*/ 101 h 140"/>
                <a:gd name="T8" fmla="*/ 1072 w 1072"/>
                <a:gd name="T9" fmla="*/ 123 h 140"/>
                <a:gd name="T10" fmla="*/ 1072 w 1072"/>
                <a:gd name="T11" fmla="*/ 140 h 140"/>
                <a:gd name="T12" fmla="*/ 733 w 1072"/>
                <a:gd name="T13" fmla="*/ 122 h 140"/>
                <a:gd name="T14" fmla="*/ 373 w 1072"/>
                <a:gd name="T15" fmla="*/ 98 h 140"/>
                <a:gd name="T16" fmla="*/ 0 w 1072"/>
                <a:gd name="T17" fmla="*/ 55 h 140"/>
                <a:gd name="T18" fmla="*/ 0 w 107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1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2" y="30"/>
                    <a:pt x="373" y="62"/>
                  </a:cubicBezTo>
                  <a:cubicBezTo>
                    <a:pt x="517" y="85"/>
                    <a:pt x="712" y="100"/>
                    <a:pt x="733" y="101"/>
                  </a:cubicBezTo>
                  <a:cubicBezTo>
                    <a:pt x="754" y="102"/>
                    <a:pt x="1072" y="123"/>
                    <a:pt x="1072" y="123"/>
                  </a:cubicBezTo>
                  <a:lnTo>
                    <a:pt x="1072" y="140"/>
                  </a:lnTo>
                  <a:cubicBezTo>
                    <a:pt x="1072" y="140"/>
                    <a:pt x="868" y="129"/>
                    <a:pt x="733" y="122"/>
                  </a:cubicBezTo>
                  <a:cubicBezTo>
                    <a:pt x="592" y="114"/>
                    <a:pt x="452" y="106"/>
                    <a:pt x="373" y="98"/>
                  </a:cubicBezTo>
                  <a:cubicBezTo>
                    <a:pt x="194" y="80"/>
                    <a:pt x="0" y="55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7" name="Freeform 331"/>
            <p:cNvSpPr>
              <a:spLocks noChangeAspect="1"/>
            </p:cNvSpPr>
            <p:nvPr userDrawn="1"/>
          </p:nvSpPr>
          <p:spPr bwMode="gray">
            <a:xfrm>
              <a:off x="3223" y="826"/>
              <a:ext cx="352" cy="18"/>
            </a:xfrm>
            <a:custGeom>
              <a:avLst/>
              <a:gdLst>
                <a:gd name="T0" fmla="*/ 0 w 1072"/>
                <a:gd name="T1" fmla="*/ 0 h 55"/>
                <a:gd name="T2" fmla="*/ 0 w 1072"/>
                <a:gd name="T3" fmla="*/ 0 h 55"/>
                <a:gd name="T4" fmla="*/ 373 w 1072"/>
                <a:gd name="T5" fmla="*/ 12 h 55"/>
                <a:gd name="T6" fmla="*/ 1072 w 1072"/>
                <a:gd name="T7" fmla="*/ 38 h 55"/>
                <a:gd name="T8" fmla="*/ 1072 w 1072"/>
                <a:gd name="T9" fmla="*/ 55 h 55"/>
                <a:gd name="T10" fmla="*/ 0 w 1072"/>
                <a:gd name="T11" fmla="*/ 54 h 55"/>
                <a:gd name="T12" fmla="*/ 0 w 1072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2" h="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10"/>
                    <a:pt x="373" y="12"/>
                  </a:cubicBezTo>
                  <a:cubicBezTo>
                    <a:pt x="461" y="14"/>
                    <a:pt x="1072" y="38"/>
                    <a:pt x="1072" y="38"/>
                  </a:cubicBezTo>
                  <a:lnTo>
                    <a:pt x="1072" y="55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8" name="Freeform 332"/>
            <p:cNvSpPr>
              <a:spLocks noChangeAspect="1"/>
            </p:cNvSpPr>
            <p:nvPr userDrawn="1"/>
          </p:nvSpPr>
          <p:spPr bwMode="gray">
            <a:xfrm>
              <a:off x="2681" y="875"/>
              <a:ext cx="32" cy="53"/>
            </a:xfrm>
            <a:custGeom>
              <a:avLst/>
              <a:gdLst>
                <a:gd name="T0" fmla="*/ 0 w 98"/>
                <a:gd name="T1" fmla="*/ 5 h 160"/>
                <a:gd name="T2" fmla="*/ 0 w 98"/>
                <a:gd name="T3" fmla="*/ 5 h 160"/>
                <a:gd name="T4" fmla="*/ 4 w 98"/>
                <a:gd name="T5" fmla="*/ 0 h 160"/>
                <a:gd name="T6" fmla="*/ 93 w 98"/>
                <a:gd name="T7" fmla="*/ 0 h 160"/>
                <a:gd name="T8" fmla="*/ 97 w 98"/>
                <a:gd name="T9" fmla="*/ 5 h 160"/>
                <a:gd name="T10" fmla="*/ 97 w 98"/>
                <a:gd name="T11" fmla="*/ 20 h 160"/>
                <a:gd name="T12" fmla="*/ 92 w 98"/>
                <a:gd name="T13" fmla="*/ 24 h 160"/>
                <a:gd name="T14" fmla="*/ 27 w 98"/>
                <a:gd name="T15" fmla="*/ 24 h 160"/>
                <a:gd name="T16" fmla="*/ 27 w 98"/>
                <a:gd name="T17" fmla="*/ 65 h 160"/>
                <a:gd name="T18" fmla="*/ 85 w 98"/>
                <a:gd name="T19" fmla="*/ 65 h 160"/>
                <a:gd name="T20" fmla="*/ 90 w 98"/>
                <a:gd name="T21" fmla="*/ 69 h 160"/>
                <a:gd name="T22" fmla="*/ 90 w 98"/>
                <a:gd name="T23" fmla="*/ 84 h 160"/>
                <a:gd name="T24" fmla="*/ 85 w 98"/>
                <a:gd name="T25" fmla="*/ 89 h 160"/>
                <a:gd name="T26" fmla="*/ 27 w 98"/>
                <a:gd name="T27" fmla="*/ 89 h 160"/>
                <a:gd name="T28" fmla="*/ 27 w 98"/>
                <a:gd name="T29" fmla="*/ 136 h 160"/>
                <a:gd name="T30" fmla="*/ 94 w 98"/>
                <a:gd name="T31" fmla="*/ 136 h 160"/>
                <a:gd name="T32" fmla="*/ 98 w 98"/>
                <a:gd name="T33" fmla="*/ 141 h 160"/>
                <a:gd name="T34" fmla="*/ 98 w 98"/>
                <a:gd name="T35" fmla="*/ 155 h 160"/>
                <a:gd name="T36" fmla="*/ 94 w 98"/>
                <a:gd name="T37" fmla="*/ 160 h 160"/>
                <a:gd name="T38" fmla="*/ 4 w 98"/>
                <a:gd name="T39" fmla="*/ 160 h 160"/>
                <a:gd name="T40" fmla="*/ 0 w 98"/>
                <a:gd name="T41" fmla="*/ 155 h 160"/>
                <a:gd name="T42" fmla="*/ 0 w 98"/>
                <a:gd name="T43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60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93" y="0"/>
                  </a:lnTo>
                  <a:cubicBezTo>
                    <a:pt x="96" y="0"/>
                    <a:pt x="97" y="2"/>
                    <a:pt x="97" y="5"/>
                  </a:cubicBezTo>
                  <a:lnTo>
                    <a:pt x="97" y="20"/>
                  </a:lnTo>
                  <a:cubicBezTo>
                    <a:pt x="97" y="22"/>
                    <a:pt x="96" y="24"/>
                    <a:pt x="92" y="24"/>
                  </a:cubicBezTo>
                  <a:lnTo>
                    <a:pt x="27" y="24"/>
                  </a:lnTo>
                  <a:lnTo>
                    <a:pt x="27" y="65"/>
                  </a:lnTo>
                  <a:lnTo>
                    <a:pt x="85" y="65"/>
                  </a:lnTo>
                  <a:cubicBezTo>
                    <a:pt x="88" y="65"/>
                    <a:pt x="90" y="67"/>
                    <a:pt x="90" y="69"/>
                  </a:cubicBezTo>
                  <a:lnTo>
                    <a:pt x="90" y="84"/>
                  </a:lnTo>
                  <a:cubicBezTo>
                    <a:pt x="90" y="87"/>
                    <a:pt x="89" y="89"/>
                    <a:pt x="85" y="89"/>
                  </a:cubicBezTo>
                  <a:lnTo>
                    <a:pt x="27" y="89"/>
                  </a:lnTo>
                  <a:lnTo>
                    <a:pt x="27" y="136"/>
                  </a:lnTo>
                  <a:lnTo>
                    <a:pt x="94" y="136"/>
                  </a:lnTo>
                  <a:cubicBezTo>
                    <a:pt x="97" y="136"/>
                    <a:pt x="98" y="137"/>
                    <a:pt x="98" y="141"/>
                  </a:cubicBezTo>
                  <a:lnTo>
                    <a:pt x="98" y="155"/>
                  </a:lnTo>
                  <a:cubicBezTo>
                    <a:pt x="98" y="158"/>
                    <a:pt x="97" y="160"/>
                    <a:pt x="94" y="160"/>
                  </a:cubicBezTo>
                  <a:lnTo>
                    <a:pt x="4" y="160"/>
                  </a:lnTo>
                  <a:cubicBezTo>
                    <a:pt x="1" y="160"/>
                    <a:pt x="0" y="158"/>
                    <a:pt x="0" y="15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9" name="Freeform 333"/>
            <p:cNvSpPr>
              <a:spLocks noChangeAspect="1"/>
            </p:cNvSpPr>
            <p:nvPr userDrawn="1"/>
          </p:nvSpPr>
          <p:spPr bwMode="gray">
            <a:xfrm>
              <a:off x="2717" y="889"/>
              <a:ext cx="34" cy="40"/>
            </a:xfrm>
            <a:custGeom>
              <a:avLst/>
              <a:gdLst>
                <a:gd name="T0" fmla="*/ 98 w 102"/>
                <a:gd name="T1" fmla="*/ 118 h 120"/>
                <a:gd name="T2" fmla="*/ 98 w 102"/>
                <a:gd name="T3" fmla="*/ 118 h 120"/>
                <a:gd name="T4" fmla="*/ 81 w 102"/>
                <a:gd name="T5" fmla="*/ 118 h 120"/>
                <a:gd name="T6" fmla="*/ 76 w 102"/>
                <a:gd name="T7" fmla="*/ 113 h 120"/>
                <a:gd name="T8" fmla="*/ 76 w 102"/>
                <a:gd name="T9" fmla="*/ 106 h 120"/>
                <a:gd name="T10" fmla="*/ 76 w 102"/>
                <a:gd name="T11" fmla="*/ 105 h 120"/>
                <a:gd name="T12" fmla="*/ 35 w 102"/>
                <a:gd name="T13" fmla="*/ 120 h 120"/>
                <a:gd name="T14" fmla="*/ 0 w 102"/>
                <a:gd name="T15" fmla="*/ 75 h 120"/>
                <a:gd name="T16" fmla="*/ 0 w 102"/>
                <a:gd name="T17" fmla="*/ 5 h 120"/>
                <a:gd name="T18" fmla="*/ 4 w 102"/>
                <a:gd name="T19" fmla="*/ 0 h 120"/>
                <a:gd name="T20" fmla="*/ 22 w 102"/>
                <a:gd name="T21" fmla="*/ 0 h 120"/>
                <a:gd name="T22" fmla="*/ 26 w 102"/>
                <a:gd name="T23" fmla="*/ 5 h 120"/>
                <a:gd name="T24" fmla="*/ 26 w 102"/>
                <a:gd name="T25" fmla="*/ 72 h 120"/>
                <a:gd name="T26" fmla="*/ 44 w 102"/>
                <a:gd name="T27" fmla="*/ 96 h 120"/>
                <a:gd name="T28" fmla="*/ 76 w 102"/>
                <a:gd name="T29" fmla="*/ 85 h 120"/>
                <a:gd name="T30" fmla="*/ 76 w 102"/>
                <a:gd name="T31" fmla="*/ 5 h 120"/>
                <a:gd name="T32" fmla="*/ 81 w 102"/>
                <a:gd name="T33" fmla="*/ 0 h 120"/>
                <a:gd name="T34" fmla="*/ 98 w 102"/>
                <a:gd name="T35" fmla="*/ 0 h 120"/>
                <a:gd name="T36" fmla="*/ 102 w 102"/>
                <a:gd name="T37" fmla="*/ 5 h 120"/>
                <a:gd name="T38" fmla="*/ 102 w 102"/>
                <a:gd name="T39" fmla="*/ 113 h 120"/>
                <a:gd name="T40" fmla="*/ 98 w 102"/>
                <a:gd name="T41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18"/>
                  </a:moveTo>
                  <a:lnTo>
                    <a:pt x="98" y="118"/>
                  </a:lnTo>
                  <a:lnTo>
                    <a:pt x="81" y="118"/>
                  </a:lnTo>
                  <a:cubicBezTo>
                    <a:pt x="77" y="118"/>
                    <a:pt x="76" y="116"/>
                    <a:pt x="76" y="113"/>
                  </a:cubicBezTo>
                  <a:lnTo>
                    <a:pt x="76" y="106"/>
                  </a:lnTo>
                  <a:lnTo>
                    <a:pt x="76" y="105"/>
                  </a:lnTo>
                  <a:cubicBezTo>
                    <a:pt x="66" y="112"/>
                    <a:pt x="50" y="120"/>
                    <a:pt x="35" y="120"/>
                  </a:cubicBezTo>
                  <a:cubicBezTo>
                    <a:pt x="3" y="120"/>
                    <a:pt x="0" y="100"/>
                    <a:pt x="0" y="75"/>
                  </a:cubicBez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22" y="0"/>
                  </a:lnTo>
                  <a:cubicBezTo>
                    <a:pt x="25" y="0"/>
                    <a:pt x="26" y="2"/>
                    <a:pt x="26" y="5"/>
                  </a:cubicBezTo>
                  <a:lnTo>
                    <a:pt x="26" y="72"/>
                  </a:lnTo>
                  <a:cubicBezTo>
                    <a:pt x="26" y="87"/>
                    <a:pt x="29" y="96"/>
                    <a:pt x="44" y="96"/>
                  </a:cubicBezTo>
                  <a:cubicBezTo>
                    <a:pt x="54" y="96"/>
                    <a:pt x="70" y="88"/>
                    <a:pt x="76" y="85"/>
                  </a:cubicBezTo>
                  <a:lnTo>
                    <a:pt x="76" y="5"/>
                  </a:lnTo>
                  <a:cubicBezTo>
                    <a:pt x="76" y="2"/>
                    <a:pt x="77" y="0"/>
                    <a:pt x="81" y="0"/>
                  </a:cubicBezTo>
                  <a:lnTo>
                    <a:pt x="98" y="0"/>
                  </a:lnTo>
                  <a:cubicBezTo>
                    <a:pt x="101" y="0"/>
                    <a:pt x="102" y="2"/>
                    <a:pt x="102" y="5"/>
                  </a:cubicBezTo>
                  <a:lnTo>
                    <a:pt x="102" y="113"/>
                  </a:lnTo>
                  <a:cubicBezTo>
                    <a:pt x="102" y="116"/>
                    <a:pt x="101" y="118"/>
                    <a:pt x="98" y="11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0" name="Freeform 334"/>
            <p:cNvSpPr>
              <a:spLocks noChangeAspect="1"/>
            </p:cNvSpPr>
            <p:nvPr userDrawn="1"/>
          </p:nvSpPr>
          <p:spPr bwMode="gray">
            <a:xfrm>
              <a:off x="2758" y="889"/>
              <a:ext cx="23" cy="39"/>
            </a:xfrm>
            <a:custGeom>
              <a:avLst/>
              <a:gdLst>
                <a:gd name="T0" fmla="*/ 26 w 70"/>
                <a:gd name="T1" fmla="*/ 115 h 120"/>
                <a:gd name="T2" fmla="*/ 26 w 70"/>
                <a:gd name="T3" fmla="*/ 115 h 120"/>
                <a:gd name="T4" fmla="*/ 22 w 70"/>
                <a:gd name="T5" fmla="*/ 120 h 120"/>
                <a:gd name="T6" fmla="*/ 4 w 70"/>
                <a:gd name="T7" fmla="*/ 120 h 120"/>
                <a:gd name="T8" fmla="*/ 0 w 70"/>
                <a:gd name="T9" fmla="*/ 115 h 120"/>
                <a:gd name="T10" fmla="*/ 0 w 70"/>
                <a:gd name="T11" fmla="*/ 7 h 120"/>
                <a:gd name="T12" fmla="*/ 4 w 70"/>
                <a:gd name="T13" fmla="*/ 2 h 120"/>
                <a:gd name="T14" fmla="*/ 21 w 70"/>
                <a:gd name="T15" fmla="*/ 2 h 120"/>
                <a:gd name="T16" fmla="*/ 26 w 70"/>
                <a:gd name="T17" fmla="*/ 7 h 120"/>
                <a:gd name="T18" fmla="*/ 26 w 70"/>
                <a:gd name="T19" fmla="*/ 17 h 120"/>
                <a:gd name="T20" fmla="*/ 27 w 70"/>
                <a:gd name="T21" fmla="*/ 18 h 120"/>
                <a:gd name="T22" fmla="*/ 62 w 70"/>
                <a:gd name="T23" fmla="*/ 1 h 120"/>
                <a:gd name="T24" fmla="*/ 68 w 70"/>
                <a:gd name="T25" fmla="*/ 5 h 120"/>
                <a:gd name="T26" fmla="*/ 70 w 70"/>
                <a:gd name="T27" fmla="*/ 21 h 120"/>
                <a:gd name="T28" fmla="*/ 65 w 70"/>
                <a:gd name="T29" fmla="*/ 27 h 120"/>
                <a:gd name="T30" fmla="*/ 26 w 70"/>
                <a:gd name="T31" fmla="*/ 38 h 120"/>
                <a:gd name="T32" fmla="*/ 26 w 70"/>
                <a:gd name="T33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20">
                  <a:moveTo>
                    <a:pt x="26" y="115"/>
                  </a:moveTo>
                  <a:lnTo>
                    <a:pt x="26" y="115"/>
                  </a:lnTo>
                  <a:cubicBezTo>
                    <a:pt x="26" y="118"/>
                    <a:pt x="25" y="120"/>
                    <a:pt x="22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7"/>
                  </a:lnTo>
                  <a:lnTo>
                    <a:pt x="27" y="18"/>
                  </a:lnTo>
                  <a:cubicBezTo>
                    <a:pt x="34" y="11"/>
                    <a:pt x="51" y="3"/>
                    <a:pt x="62" y="1"/>
                  </a:cubicBezTo>
                  <a:cubicBezTo>
                    <a:pt x="65" y="0"/>
                    <a:pt x="67" y="1"/>
                    <a:pt x="68" y="5"/>
                  </a:cubicBezTo>
                  <a:lnTo>
                    <a:pt x="70" y="21"/>
                  </a:lnTo>
                  <a:cubicBezTo>
                    <a:pt x="70" y="24"/>
                    <a:pt x="70" y="26"/>
                    <a:pt x="65" y="27"/>
                  </a:cubicBezTo>
                  <a:cubicBezTo>
                    <a:pt x="52" y="29"/>
                    <a:pt x="35" y="34"/>
                    <a:pt x="26" y="38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1" name="Freeform 335"/>
            <p:cNvSpPr>
              <a:spLocks noChangeAspect="1" noEditPoints="1"/>
            </p:cNvSpPr>
            <p:nvPr userDrawn="1"/>
          </p:nvSpPr>
          <p:spPr bwMode="gray">
            <a:xfrm>
              <a:off x="2783" y="888"/>
              <a:ext cx="34" cy="41"/>
            </a:xfrm>
            <a:custGeom>
              <a:avLst/>
              <a:gdLst>
                <a:gd name="T0" fmla="*/ 51 w 104"/>
                <a:gd name="T1" fmla="*/ 24 h 122"/>
                <a:gd name="T2" fmla="*/ 51 w 104"/>
                <a:gd name="T3" fmla="*/ 24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4 h 122"/>
                <a:gd name="T12" fmla="*/ 51 w 104"/>
                <a:gd name="T13" fmla="*/ 24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60 h 122"/>
                <a:gd name="T20" fmla="*/ 51 w 104"/>
                <a:gd name="T21" fmla="*/ 0 h 122"/>
                <a:gd name="T22" fmla="*/ 104 w 104"/>
                <a:gd name="T23" fmla="*/ 60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4"/>
                  </a:moveTo>
                  <a:lnTo>
                    <a:pt x="51" y="24"/>
                  </a:lnTo>
                  <a:cubicBezTo>
                    <a:pt x="31" y="24"/>
                    <a:pt x="26" y="36"/>
                    <a:pt x="26" y="61"/>
                  </a:cubicBezTo>
                  <a:cubicBezTo>
                    <a:pt x="26" y="87"/>
                    <a:pt x="31" y="99"/>
                    <a:pt x="51" y="99"/>
                  </a:cubicBezTo>
                  <a:cubicBezTo>
                    <a:pt x="73" y="99"/>
                    <a:pt x="77" y="87"/>
                    <a:pt x="77" y="61"/>
                  </a:cubicBezTo>
                  <a:cubicBezTo>
                    <a:pt x="77" y="36"/>
                    <a:pt x="73" y="24"/>
                    <a:pt x="51" y="24"/>
                  </a:cubicBezTo>
                  <a:lnTo>
                    <a:pt x="51" y="24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7"/>
                    <a:pt x="0" y="60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8" y="0"/>
                    <a:pt x="104" y="31"/>
                    <a:pt x="104" y="60"/>
                  </a:cubicBezTo>
                  <a:cubicBezTo>
                    <a:pt x="104" y="87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2" name="Freeform 336"/>
            <p:cNvSpPr>
              <a:spLocks noChangeAspect="1" noEditPoints="1"/>
            </p:cNvSpPr>
            <p:nvPr userDrawn="1"/>
          </p:nvSpPr>
          <p:spPr bwMode="gray">
            <a:xfrm>
              <a:off x="2821" y="889"/>
              <a:ext cx="35" cy="54"/>
            </a:xfrm>
            <a:custGeom>
              <a:avLst/>
              <a:gdLst>
                <a:gd name="T0" fmla="*/ 59 w 105"/>
                <a:gd name="T1" fmla="*/ 24 h 164"/>
                <a:gd name="T2" fmla="*/ 59 w 105"/>
                <a:gd name="T3" fmla="*/ 24 h 164"/>
                <a:gd name="T4" fmla="*/ 27 w 105"/>
                <a:gd name="T5" fmla="*/ 35 h 164"/>
                <a:gd name="T6" fmla="*/ 27 w 105"/>
                <a:gd name="T7" fmla="*/ 95 h 164"/>
                <a:gd name="T8" fmla="*/ 54 w 105"/>
                <a:gd name="T9" fmla="*/ 99 h 164"/>
                <a:gd name="T10" fmla="*/ 77 w 105"/>
                <a:gd name="T11" fmla="*/ 60 h 164"/>
                <a:gd name="T12" fmla="*/ 59 w 105"/>
                <a:gd name="T13" fmla="*/ 24 h 164"/>
                <a:gd name="T14" fmla="*/ 59 w 105"/>
                <a:gd name="T15" fmla="*/ 24 h 164"/>
                <a:gd name="T16" fmla="*/ 57 w 105"/>
                <a:gd name="T17" fmla="*/ 122 h 164"/>
                <a:gd name="T18" fmla="*/ 57 w 105"/>
                <a:gd name="T19" fmla="*/ 122 h 164"/>
                <a:gd name="T20" fmla="*/ 27 w 105"/>
                <a:gd name="T21" fmla="*/ 116 h 164"/>
                <a:gd name="T22" fmla="*/ 27 w 105"/>
                <a:gd name="T23" fmla="*/ 117 h 164"/>
                <a:gd name="T24" fmla="*/ 27 w 105"/>
                <a:gd name="T25" fmla="*/ 159 h 164"/>
                <a:gd name="T26" fmla="*/ 22 w 105"/>
                <a:gd name="T27" fmla="*/ 164 h 164"/>
                <a:gd name="T28" fmla="*/ 5 w 105"/>
                <a:gd name="T29" fmla="*/ 164 h 164"/>
                <a:gd name="T30" fmla="*/ 0 w 105"/>
                <a:gd name="T31" fmla="*/ 159 h 164"/>
                <a:gd name="T32" fmla="*/ 0 w 105"/>
                <a:gd name="T33" fmla="*/ 7 h 164"/>
                <a:gd name="T34" fmla="*/ 5 w 105"/>
                <a:gd name="T35" fmla="*/ 2 h 164"/>
                <a:gd name="T36" fmla="*/ 22 w 105"/>
                <a:gd name="T37" fmla="*/ 2 h 164"/>
                <a:gd name="T38" fmla="*/ 26 w 105"/>
                <a:gd name="T39" fmla="*/ 7 h 164"/>
                <a:gd name="T40" fmla="*/ 26 w 105"/>
                <a:gd name="T41" fmla="*/ 14 h 164"/>
                <a:gd name="T42" fmla="*/ 27 w 105"/>
                <a:gd name="T43" fmla="*/ 14 h 164"/>
                <a:gd name="T44" fmla="*/ 65 w 105"/>
                <a:gd name="T45" fmla="*/ 0 h 164"/>
                <a:gd name="T46" fmla="*/ 105 w 105"/>
                <a:gd name="T47" fmla="*/ 60 h 164"/>
                <a:gd name="T48" fmla="*/ 57 w 105"/>
                <a:gd name="T49" fmla="*/ 1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64">
                  <a:moveTo>
                    <a:pt x="59" y="24"/>
                  </a:moveTo>
                  <a:lnTo>
                    <a:pt x="59" y="24"/>
                  </a:lnTo>
                  <a:cubicBezTo>
                    <a:pt x="49" y="24"/>
                    <a:pt x="34" y="31"/>
                    <a:pt x="27" y="35"/>
                  </a:cubicBezTo>
                  <a:lnTo>
                    <a:pt x="27" y="95"/>
                  </a:lnTo>
                  <a:cubicBezTo>
                    <a:pt x="37" y="98"/>
                    <a:pt x="46" y="99"/>
                    <a:pt x="54" y="99"/>
                  </a:cubicBezTo>
                  <a:cubicBezTo>
                    <a:pt x="71" y="99"/>
                    <a:pt x="77" y="90"/>
                    <a:pt x="77" y="60"/>
                  </a:cubicBezTo>
                  <a:cubicBezTo>
                    <a:pt x="77" y="29"/>
                    <a:pt x="71" y="24"/>
                    <a:pt x="59" y="24"/>
                  </a:cubicBezTo>
                  <a:lnTo>
                    <a:pt x="59" y="24"/>
                  </a:lnTo>
                  <a:close/>
                  <a:moveTo>
                    <a:pt x="57" y="122"/>
                  </a:moveTo>
                  <a:lnTo>
                    <a:pt x="57" y="122"/>
                  </a:lnTo>
                  <a:cubicBezTo>
                    <a:pt x="49" y="122"/>
                    <a:pt x="38" y="120"/>
                    <a:pt x="27" y="116"/>
                  </a:cubicBezTo>
                  <a:lnTo>
                    <a:pt x="27" y="117"/>
                  </a:lnTo>
                  <a:lnTo>
                    <a:pt x="27" y="159"/>
                  </a:lnTo>
                  <a:cubicBezTo>
                    <a:pt x="27" y="162"/>
                    <a:pt x="26" y="164"/>
                    <a:pt x="22" y="164"/>
                  </a:cubicBezTo>
                  <a:lnTo>
                    <a:pt x="5" y="164"/>
                  </a:lnTo>
                  <a:cubicBezTo>
                    <a:pt x="1" y="164"/>
                    <a:pt x="0" y="162"/>
                    <a:pt x="0" y="159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7" y="14"/>
                  </a:lnTo>
                  <a:cubicBezTo>
                    <a:pt x="36" y="8"/>
                    <a:pt x="51" y="0"/>
                    <a:pt x="65" y="0"/>
                  </a:cubicBezTo>
                  <a:cubicBezTo>
                    <a:pt x="96" y="0"/>
                    <a:pt x="105" y="24"/>
                    <a:pt x="105" y="60"/>
                  </a:cubicBezTo>
                  <a:cubicBezTo>
                    <a:pt x="105" y="99"/>
                    <a:pt x="95" y="122"/>
                    <a:pt x="57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3" name="Freeform 337"/>
            <p:cNvSpPr>
              <a:spLocks noChangeAspect="1" noEditPoints="1"/>
            </p:cNvSpPr>
            <p:nvPr userDrawn="1"/>
          </p:nvSpPr>
          <p:spPr bwMode="gray">
            <a:xfrm>
              <a:off x="2860" y="888"/>
              <a:ext cx="34" cy="41"/>
            </a:xfrm>
            <a:custGeom>
              <a:avLst/>
              <a:gdLst>
                <a:gd name="T0" fmla="*/ 27 w 102"/>
                <a:gd name="T1" fmla="*/ 51 h 123"/>
                <a:gd name="T2" fmla="*/ 27 w 102"/>
                <a:gd name="T3" fmla="*/ 51 h 123"/>
                <a:gd name="T4" fmla="*/ 75 w 102"/>
                <a:gd name="T5" fmla="*/ 51 h 123"/>
                <a:gd name="T6" fmla="*/ 51 w 102"/>
                <a:gd name="T7" fmla="*/ 22 h 123"/>
                <a:gd name="T8" fmla="*/ 27 w 102"/>
                <a:gd name="T9" fmla="*/ 51 h 123"/>
                <a:gd name="T10" fmla="*/ 27 w 102"/>
                <a:gd name="T11" fmla="*/ 51 h 123"/>
                <a:gd name="T12" fmla="*/ 27 w 102"/>
                <a:gd name="T13" fmla="*/ 69 h 123"/>
                <a:gd name="T14" fmla="*/ 27 w 102"/>
                <a:gd name="T15" fmla="*/ 69 h 123"/>
                <a:gd name="T16" fmla="*/ 56 w 102"/>
                <a:gd name="T17" fmla="*/ 100 h 123"/>
                <a:gd name="T18" fmla="*/ 87 w 102"/>
                <a:gd name="T19" fmla="*/ 97 h 123"/>
                <a:gd name="T20" fmla="*/ 94 w 102"/>
                <a:gd name="T21" fmla="*/ 101 h 123"/>
                <a:gd name="T22" fmla="*/ 95 w 102"/>
                <a:gd name="T23" fmla="*/ 109 h 123"/>
                <a:gd name="T24" fmla="*/ 91 w 102"/>
                <a:gd name="T25" fmla="*/ 117 h 123"/>
                <a:gd name="T26" fmla="*/ 52 w 102"/>
                <a:gd name="T27" fmla="*/ 123 h 123"/>
                <a:gd name="T28" fmla="*/ 0 w 102"/>
                <a:gd name="T29" fmla="*/ 62 h 123"/>
                <a:gd name="T30" fmla="*/ 51 w 102"/>
                <a:gd name="T31" fmla="*/ 0 h 123"/>
                <a:gd name="T32" fmla="*/ 102 w 102"/>
                <a:gd name="T33" fmla="*/ 54 h 123"/>
                <a:gd name="T34" fmla="*/ 90 w 102"/>
                <a:gd name="T35" fmla="*/ 69 h 123"/>
                <a:gd name="T36" fmla="*/ 27 w 102"/>
                <a:gd name="T37" fmla="*/ 6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23">
                  <a:moveTo>
                    <a:pt x="27" y="51"/>
                  </a:moveTo>
                  <a:lnTo>
                    <a:pt x="27" y="51"/>
                  </a:lnTo>
                  <a:lnTo>
                    <a:pt x="75" y="51"/>
                  </a:lnTo>
                  <a:cubicBezTo>
                    <a:pt x="75" y="36"/>
                    <a:pt x="71" y="22"/>
                    <a:pt x="51" y="22"/>
                  </a:cubicBezTo>
                  <a:cubicBezTo>
                    <a:pt x="33" y="22"/>
                    <a:pt x="28" y="33"/>
                    <a:pt x="27" y="51"/>
                  </a:cubicBezTo>
                  <a:lnTo>
                    <a:pt x="27" y="51"/>
                  </a:lnTo>
                  <a:close/>
                  <a:moveTo>
                    <a:pt x="27" y="69"/>
                  </a:moveTo>
                  <a:lnTo>
                    <a:pt x="27" y="69"/>
                  </a:lnTo>
                  <a:cubicBezTo>
                    <a:pt x="28" y="93"/>
                    <a:pt x="36" y="100"/>
                    <a:pt x="56" y="100"/>
                  </a:cubicBezTo>
                  <a:cubicBezTo>
                    <a:pt x="65" y="100"/>
                    <a:pt x="78" y="98"/>
                    <a:pt x="87" y="97"/>
                  </a:cubicBezTo>
                  <a:cubicBezTo>
                    <a:pt x="91" y="97"/>
                    <a:pt x="93" y="97"/>
                    <a:pt x="94" y="101"/>
                  </a:cubicBezTo>
                  <a:lnTo>
                    <a:pt x="95" y="109"/>
                  </a:lnTo>
                  <a:cubicBezTo>
                    <a:pt x="96" y="113"/>
                    <a:pt x="95" y="115"/>
                    <a:pt x="91" y="117"/>
                  </a:cubicBezTo>
                  <a:cubicBezTo>
                    <a:pt x="82" y="120"/>
                    <a:pt x="64" y="123"/>
                    <a:pt x="52" y="123"/>
                  </a:cubicBezTo>
                  <a:cubicBezTo>
                    <a:pt x="6" y="123"/>
                    <a:pt x="0" y="93"/>
                    <a:pt x="0" y="62"/>
                  </a:cubicBezTo>
                  <a:cubicBezTo>
                    <a:pt x="0" y="39"/>
                    <a:pt x="4" y="0"/>
                    <a:pt x="51" y="0"/>
                  </a:cubicBezTo>
                  <a:cubicBezTo>
                    <a:pt x="94" y="0"/>
                    <a:pt x="102" y="28"/>
                    <a:pt x="102" y="54"/>
                  </a:cubicBezTo>
                  <a:cubicBezTo>
                    <a:pt x="102" y="63"/>
                    <a:pt x="100" y="69"/>
                    <a:pt x="90" y="6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4" name="Freeform 338"/>
            <p:cNvSpPr>
              <a:spLocks noChangeAspect="1" noEditPoints="1"/>
            </p:cNvSpPr>
            <p:nvPr userDrawn="1"/>
          </p:nvSpPr>
          <p:spPr bwMode="gray">
            <a:xfrm>
              <a:off x="2897" y="888"/>
              <a:ext cx="38" cy="41"/>
            </a:xfrm>
            <a:custGeom>
              <a:avLst/>
              <a:gdLst>
                <a:gd name="T0" fmla="*/ 76 w 116"/>
                <a:gd name="T1" fmla="*/ 67 h 122"/>
                <a:gd name="T2" fmla="*/ 76 w 116"/>
                <a:gd name="T3" fmla="*/ 67 h 122"/>
                <a:gd name="T4" fmla="*/ 47 w 116"/>
                <a:gd name="T5" fmla="*/ 67 h 122"/>
                <a:gd name="T6" fmla="*/ 27 w 116"/>
                <a:gd name="T7" fmla="*/ 87 h 122"/>
                <a:gd name="T8" fmla="*/ 42 w 116"/>
                <a:gd name="T9" fmla="*/ 101 h 122"/>
                <a:gd name="T10" fmla="*/ 76 w 116"/>
                <a:gd name="T11" fmla="*/ 90 h 122"/>
                <a:gd name="T12" fmla="*/ 76 w 116"/>
                <a:gd name="T13" fmla="*/ 67 h 122"/>
                <a:gd name="T14" fmla="*/ 76 w 116"/>
                <a:gd name="T15" fmla="*/ 67 h 122"/>
                <a:gd name="T16" fmla="*/ 78 w 116"/>
                <a:gd name="T17" fmla="*/ 107 h 122"/>
                <a:gd name="T18" fmla="*/ 78 w 116"/>
                <a:gd name="T19" fmla="*/ 107 h 122"/>
                <a:gd name="T20" fmla="*/ 33 w 116"/>
                <a:gd name="T21" fmla="*/ 122 h 122"/>
                <a:gd name="T22" fmla="*/ 1 w 116"/>
                <a:gd name="T23" fmla="*/ 88 h 122"/>
                <a:gd name="T24" fmla="*/ 46 w 116"/>
                <a:gd name="T25" fmla="*/ 48 h 122"/>
                <a:gd name="T26" fmla="*/ 76 w 116"/>
                <a:gd name="T27" fmla="*/ 48 h 122"/>
                <a:gd name="T28" fmla="*/ 76 w 116"/>
                <a:gd name="T29" fmla="*/ 42 h 122"/>
                <a:gd name="T30" fmla="*/ 51 w 116"/>
                <a:gd name="T31" fmla="*/ 23 h 122"/>
                <a:gd name="T32" fmla="*/ 19 w 116"/>
                <a:gd name="T33" fmla="*/ 25 h 122"/>
                <a:gd name="T34" fmla="*/ 12 w 116"/>
                <a:gd name="T35" fmla="*/ 22 h 122"/>
                <a:gd name="T36" fmla="*/ 10 w 116"/>
                <a:gd name="T37" fmla="*/ 13 h 122"/>
                <a:gd name="T38" fmla="*/ 15 w 116"/>
                <a:gd name="T39" fmla="*/ 6 h 122"/>
                <a:gd name="T40" fmla="*/ 56 w 116"/>
                <a:gd name="T41" fmla="*/ 0 h 122"/>
                <a:gd name="T42" fmla="*/ 103 w 116"/>
                <a:gd name="T43" fmla="*/ 44 h 122"/>
                <a:gd name="T44" fmla="*/ 103 w 116"/>
                <a:gd name="T45" fmla="*/ 91 h 122"/>
                <a:gd name="T46" fmla="*/ 111 w 116"/>
                <a:gd name="T47" fmla="*/ 102 h 122"/>
                <a:gd name="T48" fmla="*/ 116 w 116"/>
                <a:gd name="T49" fmla="*/ 105 h 122"/>
                <a:gd name="T50" fmla="*/ 116 w 116"/>
                <a:gd name="T51" fmla="*/ 115 h 122"/>
                <a:gd name="T52" fmla="*/ 110 w 116"/>
                <a:gd name="T53" fmla="*/ 121 h 122"/>
                <a:gd name="T54" fmla="*/ 99 w 116"/>
                <a:gd name="T55" fmla="*/ 122 h 122"/>
                <a:gd name="T56" fmla="*/ 78 w 116"/>
                <a:gd name="T57" fmla="*/ 107 h 122"/>
                <a:gd name="T58" fmla="*/ 78 w 116"/>
                <a:gd name="T59" fmla="*/ 10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22">
                  <a:moveTo>
                    <a:pt x="76" y="67"/>
                  </a:moveTo>
                  <a:lnTo>
                    <a:pt x="76" y="67"/>
                  </a:lnTo>
                  <a:lnTo>
                    <a:pt x="47" y="67"/>
                  </a:lnTo>
                  <a:cubicBezTo>
                    <a:pt x="35" y="67"/>
                    <a:pt x="27" y="71"/>
                    <a:pt x="27" y="87"/>
                  </a:cubicBezTo>
                  <a:cubicBezTo>
                    <a:pt x="27" y="98"/>
                    <a:pt x="31" y="101"/>
                    <a:pt x="42" y="101"/>
                  </a:cubicBezTo>
                  <a:cubicBezTo>
                    <a:pt x="52" y="101"/>
                    <a:pt x="67" y="95"/>
                    <a:pt x="76" y="90"/>
                  </a:cubicBezTo>
                  <a:lnTo>
                    <a:pt x="76" y="67"/>
                  </a:lnTo>
                  <a:lnTo>
                    <a:pt x="76" y="67"/>
                  </a:lnTo>
                  <a:close/>
                  <a:moveTo>
                    <a:pt x="78" y="107"/>
                  </a:moveTo>
                  <a:lnTo>
                    <a:pt x="78" y="107"/>
                  </a:lnTo>
                  <a:cubicBezTo>
                    <a:pt x="66" y="116"/>
                    <a:pt x="50" y="122"/>
                    <a:pt x="33" y="122"/>
                  </a:cubicBezTo>
                  <a:cubicBezTo>
                    <a:pt x="8" y="122"/>
                    <a:pt x="1" y="109"/>
                    <a:pt x="1" y="88"/>
                  </a:cubicBezTo>
                  <a:cubicBezTo>
                    <a:pt x="0" y="60"/>
                    <a:pt x="15" y="48"/>
                    <a:pt x="46" y="48"/>
                  </a:cubicBezTo>
                  <a:lnTo>
                    <a:pt x="76" y="48"/>
                  </a:lnTo>
                  <a:lnTo>
                    <a:pt x="76" y="42"/>
                  </a:lnTo>
                  <a:cubicBezTo>
                    <a:pt x="76" y="28"/>
                    <a:pt x="71" y="23"/>
                    <a:pt x="51" y="23"/>
                  </a:cubicBezTo>
                  <a:cubicBezTo>
                    <a:pt x="44" y="23"/>
                    <a:pt x="28" y="24"/>
                    <a:pt x="19" y="25"/>
                  </a:cubicBezTo>
                  <a:cubicBezTo>
                    <a:pt x="14" y="25"/>
                    <a:pt x="13" y="25"/>
                    <a:pt x="12" y="22"/>
                  </a:cubicBezTo>
                  <a:lnTo>
                    <a:pt x="10" y="13"/>
                  </a:lnTo>
                  <a:cubicBezTo>
                    <a:pt x="9" y="10"/>
                    <a:pt x="10" y="8"/>
                    <a:pt x="15" y="6"/>
                  </a:cubicBezTo>
                  <a:cubicBezTo>
                    <a:pt x="26" y="2"/>
                    <a:pt x="45" y="0"/>
                    <a:pt x="56" y="0"/>
                  </a:cubicBezTo>
                  <a:cubicBezTo>
                    <a:pt x="98" y="0"/>
                    <a:pt x="103" y="18"/>
                    <a:pt x="103" y="44"/>
                  </a:cubicBezTo>
                  <a:lnTo>
                    <a:pt x="103" y="91"/>
                  </a:lnTo>
                  <a:cubicBezTo>
                    <a:pt x="103" y="101"/>
                    <a:pt x="104" y="101"/>
                    <a:pt x="111" y="102"/>
                  </a:cubicBezTo>
                  <a:cubicBezTo>
                    <a:pt x="115" y="102"/>
                    <a:pt x="116" y="103"/>
                    <a:pt x="116" y="105"/>
                  </a:cubicBezTo>
                  <a:lnTo>
                    <a:pt x="116" y="115"/>
                  </a:lnTo>
                  <a:cubicBezTo>
                    <a:pt x="116" y="118"/>
                    <a:pt x="114" y="120"/>
                    <a:pt x="110" y="121"/>
                  </a:cubicBezTo>
                  <a:cubicBezTo>
                    <a:pt x="106" y="121"/>
                    <a:pt x="102" y="122"/>
                    <a:pt x="99" y="122"/>
                  </a:cubicBezTo>
                  <a:cubicBezTo>
                    <a:pt x="87" y="122"/>
                    <a:pt x="80" y="118"/>
                    <a:pt x="78" y="107"/>
                  </a:cubicBezTo>
                  <a:lnTo>
                    <a:pt x="78" y="107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5" name="Freeform 339"/>
            <p:cNvSpPr>
              <a:spLocks noChangeAspect="1"/>
            </p:cNvSpPr>
            <p:nvPr userDrawn="1"/>
          </p:nvSpPr>
          <p:spPr bwMode="gray">
            <a:xfrm>
              <a:off x="2937" y="889"/>
              <a:ext cx="34" cy="39"/>
            </a:xfrm>
            <a:custGeom>
              <a:avLst/>
              <a:gdLst>
                <a:gd name="T0" fmla="*/ 98 w 103"/>
                <a:gd name="T1" fmla="*/ 120 h 120"/>
                <a:gd name="T2" fmla="*/ 98 w 103"/>
                <a:gd name="T3" fmla="*/ 120 h 120"/>
                <a:gd name="T4" fmla="*/ 81 w 103"/>
                <a:gd name="T5" fmla="*/ 120 h 120"/>
                <a:gd name="T6" fmla="*/ 77 w 103"/>
                <a:gd name="T7" fmla="*/ 115 h 120"/>
                <a:gd name="T8" fmla="*/ 77 w 103"/>
                <a:gd name="T9" fmla="*/ 47 h 120"/>
                <a:gd name="T10" fmla="*/ 60 w 103"/>
                <a:gd name="T11" fmla="*/ 24 h 120"/>
                <a:gd name="T12" fmla="*/ 27 w 103"/>
                <a:gd name="T13" fmla="*/ 35 h 120"/>
                <a:gd name="T14" fmla="*/ 27 w 103"/>
                <a:gd name="T15" fmla="*/ 115 h 120"/>
                <a:gd name="T16" fmla="*/ 22 w 103"/>
                <a:gd name="T17" fmla="*/ 120 h 120"/>
                <a:gd name="T18" fmla="*/ 5 w 103"/>
                <a:gd name="T19" fmla="*/ 120 h 120"/>
                <a:gd name="T20" fmla="*/ 0 w 103"/>
                <a:gd name="T21" fmla="*/ 115 h 120"/>
                <a:gd name="T22" fmla="*/ 0 w 103"/>
                <a:gd name="T23" fmla="*/ 7 h 120"/>
                <a:gd name="T24" fmla="*/ 5 w 103"/>
                <a:gd name="T25" fmla="*/ 2 h 120"/>
                <a:gd name="T26" fmla="*/ 22 w 103"/>
                <a:gd name="T27" fmla="*/ 2 h 120"/>
                <a:gd name="T28" fmla="*/ 27 w 103"/>
                <a:gd name="T29" fmla="*/ 7 h 120"/>
                <a:gd name="T30" fmla="*/ 27 w 103"/>
                <a:gd name="T31" fmla="*/ 14 h 120"/>
                <a:gd name="T32" fmla="*/ 27 w 103"/>
                <a:gd name="T33" fmla="*/ 14 h 120"/>
                <a:gd name="T34" fmla="*/ 68 w 103"/>
                <a:gd name="T35" fmla="*/ 0 h 120"/>
                <a:gd name="T36" fmla="*/ 103 w 103"/>
                <a:gd name="T37" fmla="*/ 45 h 120"/>
                <a:gd name="T38" fmla="*/ 103 w 103"/>
                <a:gd name="T39" fmla="*/ 115 h 120"/>
                <a:gd name="T40" fmla="*/ 98 w 103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20">
                  <a:moveTo>
                    <a:pt x="98" y="120"/>
                  </a:moveTo>
                  <a:lnTo>
                    <a:pt x="98" y="120"/>
                  </a:lnTo>
                  <a:lnTo>
                    <a:pt x="81" y="120"/>
                  </a:lnTo>
                  <a:cubicBezTo>
                    <a:pt x="78" y="120"/>
                    <a:pt x="77" y="118"/>
                    <a:pt x="77" y="115"/>
                  </a:cubicBezTo>
                  <a:lnTo>
                    <a:pt x="77" y="47"/>
                  </a:lnTo>
                  <a:cubicBezTo>
                    <a:pt x="77" y="33"/>
                    <a:pt x="73" y="24"/>
                    <a:pt x="60" y="24"/>
                  </a:cubicBezTo>
                  <a:cubicBezTo>
                    <a:pt x="50" y="24"/>
                    <a:pt x="33" y="32"/>
                    <a:pt x="27" y="35"/>
                  </a:cubicBezTo>
                  <a:lnTo>
                    <a:pt x="27" y="115"/>
                  </a:lnTo>
                  <a:cubicBezTo>
                    <a:pt x="27" y="118"/>
                    <a:pt x="25" y="120"/>
                    <a:pt x="22" y="120"/>
                  </a:cubicBezTo>
                  <a:lnTo>
                    <a:pt x="5" y="120"/>
                  </a:lnTo>
                  <a:cubicBezTo>
                    <a:pt x="2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7" y="4"/>
                    <a:pt x="27" y="7"/>
                  </a:cubicBezTo>
                  <a:lnTo>
                    <a:pt x="27" y="14"/>
                  </a:lnTo>
                  <a:cubicBezTo>
                    <a:pt x="27" y="14"/>
                    <a:pt x="27" y="14"/>
                    <a:pt x="27" y="14"/>
                  </a:cubicBezTo>
                  <a:cubicBezTo>
                    <a:pt x="36" y="8"/>
                    <a:pt x="53" y="0"/>
                    <a:pt x="68" y="0"/>
                  </a:cubicBezTo>
                  <a:cubicBezTo>
                    <a:pt x="100" y="0"/>
                    <a:pt x="103" y="21"/>
                    <a:pt x="103" y="45"/>
                  </a:cubicBezTo>
                  <a:lnTo>
                    <a:pt x="103" y="115"/>
                  </a:lnTo>
                  <a:cubicBezTo>
                    <a:pt x="103" y="118"/>
                    <a:pt x="102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6" name="Freeform 340"/>
            <p:cNvSpPr>
              <a:spLocks noChangeAspect="1"/>
            </p:cNvSpPr>
            <p:nvPr userDrawn="1"/>
          </p:nvSpPr>
          <p:spPr bwMode="gray">
            <a:xfrm>
              <a:off x="2680" y="959"/>
              <a:ext cx="37" cy="53"/>
            </a:xfrm>
            <a:custGeom>
              <a:avLst/>
              <a:gdLst>
                <a:gd name="T0" fmla="*/ 65 w 115"/>
                <a:gd name="T1" fmla="*/ 0 h 163"/>
                <a:gd name="T2" fmla="*/ 65 w 115"/>
                <a:gd name="T3" fmla="*/ 0 h 163"/>
                <a:gd name="T4" fmla="*/ 109 w 115"/>
                <a:gd name="T5" fmla="*/ 7 h 163"/>
                <a:gd name="T6" fmla="*/ 114 w 115"/>
                <a:gd name="T7" fmla="*/ 14 h 163"/>
                <a:gd name="T8" fmla="*/ 112 w 115"/>
                <a:gd name="T9" fmla="*/ 24 h 163"/>
                <a:gd name="T10" fmla="*/ 105 w 115"/>
                <a:gd name="T11" fmla="*/ 28 h 163"/>
                <a:gd name="T12" fmla="*/ 67 w 115"/>
                <a:gd name="T13" fmla="*/ 24 h 163"/>
                <a:gd name="T14" fmla="*/ 29 w 115"/>
                <a:gd name="T15" fmla="*/ 82 h 163"/>
                <a:gd name="T16" fmla="*/ 67 w 115"/>
                <a:gd name="T17" fmla="*/ 138 h 163"/>
                <a:gd name="T18" fmla="*/ 105 w 115"/>
                <a:gd name="T19" fmla="*/ 135 h 163"/>
                <a:gd name="T20" fmla="*/ 112 w 115"/>
                <a:gd name="T21" fmla="*/ 139 h 163"/>
                <a:gd name="T22" fmla="*/ 114 w 115"/>
                <a:gd name="T23" fmla="*/ 148 h 163"/>
                <a:gd name="T24" fmla="*/ 110 w 115"/>
                <a:gd name="T25" fmla="*/ 156 h 163"/>
                <a:gd name="T26" fmla="*/ 65 w 115"/>
                <a:gd name="T27" fmla="*/ 163 h 163"/>
                <a:gd name="T28" fmla="*/ 0 w 115"/>
                <a:gd name="T29" fmla="*/ 83 h 163"/>
                <a:gd name="T30" fmla="*/ 65 w 115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63">
                  <a:moveTo>
                    <a:pt x="65" y="0"/>
                  </a:moveTo>
                  <a:lnTo>
                    <a:pt x="65" y="0"/>
                  </a:lnTo>
                  <a:cubicBezTo>
                    <a:pt x="77" y="0"/>
                    <a:pt x="96" y="1"/>
                    <a:pt x="109" y="7"/>
                  </a:cubicBezTo>
                  <a:cubicBezTo>
                    <a:pt x="113" y="8"/>
                    <a:pt x="114" y="10"/>
                    <a:pt x="114" y="14"/>
                  </a:cubicBezTo>
                  <a:lnTo>
                    <a:pt x="112" y="24"/>
                  </a:lnTo>
                  <a:cubicBezTo>
                    <a:pt x="111" y="27"/>
                    <a:pt x="110" y="28"/>
                    <a:pt x="105" y="28"/>
                  </a:cubicBezTo>
                  <a:cubicBezTo>
                    <a:pt x="94" y="26"/>
                    <a:pt x="79" y="24"/>
                    <a:pt x="67" y="24"/>
                  </a:cubicBezTo>
                  <a:cubicBezTo>
                    <a:pt x="34" y="24"/>
                    <a:pt x="29" y="51"/>
                    <a:pt x="29" y="82"/>
                  </a:cubicBezTo>
                  <a:cubicBezTo>
                    <a:pt x="29" y="114"/>
                    <a:pt x="35" y="138"/>
                    <a:pt x="67" y="138"/>
                  </a:cubicBezTo>
                  <a:cubicBezTo>
                    <a:pt x="81" y="138"/>
                    <a:pt x="92" y="137"/>
                    <a:pt x="105" y="135"/>
                  </a:cubicBezTo>
                  <a:cubicBezTo>
                    <a:pt x="110" y="135"/>
                    <a:pt x="111" y="136"/>
                    <a:pt x="112" y="139"/>
                  </a:cubicBezTo>
                  <a:lnTo>
                    <a:pt x="114" y="148"/>
                  </a:lnTo>
                  <a:cubicBezTo>
                    <a:pt x="115" y="152"/>
                    <a:pt x="113" y="154"/>
                    <a:pt x="110" y="156"/>
                  </a:cubicBezTo>
                  <a:cubicBezTo>
                    <a:pt x="98" y="161"/>
                    <a:pt x="77" y="163"/>
                    <a:pt x="65" y="163"/>
                  </a:cubicBezTo>
                  <a:cubicBezTo>
                    <a:pt x="12" y="163"/>
                    <a:pt x="0" y="123"/>
                    <a:pt x="0" y="83"/>
                  </a:cubicBezTo>
                  <a:cubicBezTo>
                    <a:pt x="0" y="42"/>
                    <a:pt x="10" y="0"/>
                    <a:pt x="65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7" name="Freeform 341"/>
            <p:cNvSpPr>
              <a:spLocks noChangeAspect="1" noEditPoints="1"/>
            </p:cNvSpPr>
            <p:nvPr userDrawn="1"/>
          </p:nvSpPr>
          <p:spPr bwMode="gray">
            <a:xfrm>
              <a:off x="2718" y="972"/>
              <a:ext cx="34" cy="40"/>
            </a:xfrm>
            <a:custGeom>
              <a:avLst/>
              <a:gdLst>
                <a:gd name="T0" fmla="*/ 51 w 104"/>
                <a:gd name="T1" fmla="*/ 23 h 122"/>
                <a:gd name="T2" fmla="*/ 51 w 104"/>
                <a:gd name="T3" fmla="*/ 23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3 h 122"/>
                <a:gd name="T12" fmla="*/ 51 w 104"/>
                <a:gd name="T13" fmla="*/ 23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59 h 122"/>
                <a:gd name="T20" fmla="*/ 51 w 104"/>
                <a:gd name="T21" fmla="*/ 0 h 122"/>
                <a:gd name="T22" fmla="*/ 104 w 104"/>
                <a:gd name="T23" fmla="*/ 59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3"/>
                  </a:moveTo>
                  <a:lnTo>
                    <a:pt x="51" y="23"/>
                  </a:lnTo>
                  <a:cubicBezTo>
                    <a:pt x="31" y="23"/>
                    <a:pt x="26" y="36"/>
                    <a:pt x="26" y="61"/>
                  </a:cubicBezTo>
                  <a:cubicBezTo>
                    <a:pt x="26" y="86"/>
                    <a:pt x="31" y="99"/>
                    <a:pt x="51" y="99"/>
                  </a:cubicBezTo>
                  <a:cubicBezTo>
                    <a:pt x="73" y="99"/>
                    <a:pt x="77" y="86"/>
                    <a:pt x="77" y="61"/>
                  </a:cubicBezTo>
                  <a:cubicBezTo>
                    <a:pt x="77" y="35"/>
                    <a:pt x="73" y="23"/>
                    <a:pt x="51" y="23"/>
                  </a:cubicBezTo>
                  <a:lnTo>
                    <a:pt x="51" y="23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7" y="0"/>
                    <a:pt x="104" y="31"/>
                    <a:pt x="104" y="59"/>
                  </a:cubicBezTo>
                  <a:cubicBezTo>
                    <a:pt x="104" y="86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8" name="Freeform 342"/>
            <p:cNvSpPr>
              <a:spLocks noChangeAspect="1"/>
            </p:cNvSpPr>
            <p:nvPr userDrawn="1"/>
          </p:nvSpPr>
          <p:spPr bwMode="gray">
            <a:xfrm>
              <a:off x="2757" y="972"/>
              <a:ext cx="56" cy="40"/>
            </a:xfrm>
            <a:custGeom>
              <a:avLst/>
              <a:gdLst>
                <a:gd name="T0" fmla="*/ 167 w 172"/>
                <a:gd name="T1" fmla="*/ 120 h 120"/>
                <a:gd name="T2" fmla="*/ 167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7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7" y="120"/>
                  </a:moveTo>
                  <a:lnTo>
                    <a:pt x="167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0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8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5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7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9" name="Freeform 343"/>
            <p:cNvSpPr>
              <a:spLocks noChangeAspect="1"/>
            </p:cNvSpPr>
            <p:nvPr userDrawn="1"/>
          </p:nvSpPr>
          <p:spPr bwMode="gray">
            <a:xfrm>
              <a:off x="2819" y="972"/>
              <a:ext cx="56" cy="40"/>
            </a:xfrm>
            <a:custGeom>
              <a:avLst/>
              <a:gdLst>
                <a:gd name="T0" fmla="*/ 168 w 172"/>
                <a:gd name="T1" fmla="*/ 120 h 120"/>
                <a:gd name="T2" fmla="*/ 168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8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8" y="120"/>
                  </a:moveTo>
                  <a:lnTo>
                    <a:pt x="168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1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9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6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0" name="Freeform 344"/>
            <p:cNvSpPr>
              <a:spLocks noChangeAspect="1" noEditPoints="1"/>
            </p:cNvSpPr>
            <p:nvPr userDrawn="1"/>
          </p:nvSpPr>
          <p:spPr bwMode="gray">
            <a:xfrm>
              <a:off x="2882" y="958"/>
              <a:ext cx="9" cy="54"/>
            </a:xfrm>
            <a:custGeom>
              <a:avLst/>
              <a:gdLst>
                <a:gd name="T0" fmla="*/ 27 w 28"/>
                <a:gd name="T1" fmla="*/ 158 h 163"/>
                <a:gd name="T2" fmla="*/ 27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1 w 28"/>
                <a:gd name="T9" fmla="*/ 158 h 163"/>
                <a:gd name="T10" fmla="*/ 1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7 w 28"/>
                <a:gd name="T17" fmla="*/ 50 h 163"/>
                <a:gd name="T18" fmla="*/ 27 w 28"/>
                <a:gd name="T19" fmla="*/ 158 h 163"/>
                <a:gd name="T20" fmla="*/ 27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7" y="158"/>
                  </a:moveTo>
                  <a:lnTo>
                    <a:pt x="27" y="158"/>
                  </a:lnTo>
                  <a:cubicBezTo>
                    <a:pt x="27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1" y="161"/>
                    <a:pt x="1" y="158"/>
                  </a:cubicBezTo>
                  <a:lnTo>
                    <a:pt x="1" y="50"/>
                  </a:lnTo>
                  <a:cubicBezTo>
                    <a:pt x="1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7" y="47"/>
                    <a:pt x="27" y="50"/>
                  </a:cubicBezTo>
                  <a:lnTo>
                    <a:pt x="27" y="158"/>
                  </a:lnTo>
                  <a:lnTo>
                    <a:pt x="27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1" name="Freeform 345"/>
            <p:cNvSpPr>
              <a:spLocks noChangeAspect="1"/>
            </p:cNvSpPr>
            <p:nvPr userDrawn="1"/>
          </p:nvSpPr>
          <p:spPr bwMode="gray">
            <a:xfrm>
              <a:off x="2896" y="972"/>
              <a:ext cx="30" cy="40"/>
            </a:xfrm>
            <a:custGeom>
              <a:avLst/>
              <a:gdLst>
                <a:gd name="T0" fmla="*/ 43 w 92"/>
                <a:gd name="T1" fmla="*/ 122 h 122"/>
                <a:gd name="T2" fmla="*/ 43 w 92"/>
                <a:gd name="T3" fmla="*/ 122 h 122"/>
                <a:gd name="T4" fmla="*/ 6 w 92"/>
                <a:gd name="T5" fmla="*/ 116 h 122"/>
                <a:gd name="T6" fmla="*/ 1 w 92"/>
                <a:gd name="T7" fmla="*/ 109 h 122"/>
                <a:gd name="T8" fmla="*/ 3 w 92"/>
                <a:gd name="T9" fmla="*/ 101 h 122"/>
                <a:gd name="T10" fmla="*/ 9 w 92"/>
                <a:gd name="T11" fmla="*/ 97 h 122"/>
                <a:gd name="T12" fmla="*/ 43 w 92"/>
                <a:gd name="T13" fmla="*/ 100 h 122"/>
                <a:gd name="T14" fmla="*/ 65 w 92"/>
                <a:gd name="T15" fmla="*/ 86 h 122"/>
                <a:gd name="T16" fmla="*/ 45 w 92"/>
                <a:gd name="T17" fmla="*/ 71 h 122"/>
                <a:gd name="T18" fmla="*/ 1 w 92"/>
                <a:gd name="T19" fmla="*/ 36 h 122"/>
                <a:gd name="T20" fmla="*/ 46 w 92"/>
                <a:gd name="T21" fmla="*/ 0 h 122"/>
                <a:gd name="T22" fmla="*/ 83 w 92"/>
                <a:gd name="T23" fmla="*/ 5 h 122"/>
                <a:gd name="T24" fmla="*/ 88 w 92"/>
                <a:gd name="T25" fmla="*/ 12 h 122"/>
                <a:gd name="T26" fmla="*/ 86 w 92"/>
                <a:gd name="T27" fmla="*/ 21 h 122"/>
                <a:gd name="T28" fmla="*/ 79 w 92"/>
                <a:gd name="T29" fmla="*/ 24 h 122"/>
                <a:gd name="T30" fmla="*/ 47 w 92"/>
                <a:gd name="T31" fmla="*/ 22 h 122"/>
                <a:gd name="T32" fmla="*/ 28 w 92"/>
                <a:gd name="T33" fmla="*/ 35 h 122"/>
                <a:gd name="T34" fmla="*/ 48 w 92"/>
                <a:gd name="T35" fmla="*/ 48 h 122"/>
                <a:gd name="T36" fmla="*/ 92 w 92"/>
                <a:gd name="T37" fmla="*/ 85 h 122"/>
                <a:gd name="T38" fmla="*/ 43 w 92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3" y="101"/>
                  </a:lnTo>
                  <a:cubicBezTo>
                    <a:pt x="3" y="97"/>
                    <a:pt x="5" y="97"/>
                    <a:pt x="9" y="97"/>
                  </a:cubicBezTo>
                  <a:cubicBezTo>
                    <a:pt x="19" y="99"/>
                    <a:pt x="35" y="100"/>
                    <a:pt x="43" y="100"/>
                  </a:cubicBezTo>
                  <a:cubicBezTo>
                    <a:pt x="58" y="100"/>
                    <a:pt x="65" y="96"/>
                    <a:pt x="65" y="86"/>
                  </a:cubicBezTo>
                  <a:cubicBezTo>
                    <a:pt x="65" y="75"/>
                    <a:pt x="61" y="73"/>
                    <a:pt x="45" y="71"/>
                  </a:cubicBezTo>
                  <a:cubicBezTo>
                    <a:pt x="22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3" y="1"/>
                    <a:pt x="83" y="5"/>
                  </a:cubicBezTo>
                  <a:cubicBezTo>
                    <a:pt x="87" y="7"/>
                    <a:pt x="89" y="9"/>
                    <a:pt x="88" y="12"/>
                  </a:cubicBezTo>
                  <a:lnTo>
                    <a:pt x="86" y="21"/>
                  </a:lnTo>
                  <a:cubicBezTo>
                    <a:pt x="85" y="24"/>
                    <a:pt x="84" y="25"/>
                    <a:pt x="79" y="24"/>
                  </a:cubicBezTo>
                  <a:cubicBezTo>
                    <a:pt x="69" y="23"/>
                    <a:pt x="56" y="22"/>
                    <a:pt x="47" y="22"/>
                  </a:cubicBezTo>
                  <a:cubicBezTo>
                    <a:pt x="31" y="22"/>
                    <a:pt x="28" y="26"/>
                    <a:pt x="28" y="35"/>
                  </a:cubicBezTo>
                  <a:cubicBezTo>
                    <a:pt x="28" y="44"/>
                    <a:pt x="34" y="46"/>
                    <a:pt x="48" y="48"/>
                  </a:cubicBezTo>
                  <a:cubicBezTo>
                    <a:pt x="71" y="51"/>
                    <a:pt x="92" y="56"/>
                    <a:pt x="92" y="85"/>
                  </a:cubicBezTo>
                  <a:cubicBezTo>
                    <a:pt x="92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2" name="Freeform 346"/>
            <p:cNvSpPr>
              <a:spLocks noChangeAspect="1"/>
            </p:cNvSpPr>
            <p:nvPr userDrawn="1"/>
          </p:nvSpPr>
          <p:spPr bwMode="gray">
            <a:xfrm>
              <a:off x="2929" y="972"/>
              <a:ext cx="30" cy="40"/>
            </a:xfrm>
            <a:custGeom>
              <a:avLst/>
              <a:gdLst>
                <a:gd name="T0" fmla="*/ 43 w 91"/>
                <a:gd name="T1" fmla="*/ 122 h 122"/>
                <a:gd name="T2" fmla="*/ 43 w 91"/>
                <a:gd name="T3" fmla="*/ 122 h 122"/>
                <a:gd name="T4" fmla="*/ 6 w 91"/>
                <a:gd name="T5" fmla="*/ 116 h 122"/>
                <a:gd name="T6" fmla="*/ 1 w 91"/>
                <a:gd name="T7" fmla="*/ 109 h 122"/>
                <a:gd name="T8" fmla="*/ 2 w 91"/>
                <a:gd name="T9" fmla="*/ 101 h 122"/>
                <a:gd name="T10" fmla="*/ 8 w 91"/>
                <a:gd name="T11" fmla="*/ 97 h 122"/>
                <a:gd name="T12" fmla="*/ 43 w 91"/>
                <a:gd name="T13" fmla="*/ 100 h 122"/>
                <a:gd name="T14" fmla="*/ 64 w 91"/>
                <a:gd name="T15" fmla="*/ 86 h 122"/>
                <a:gd name="T16" fmla="*/ 45 w 91"/>
                <a:gd name="T17" fmla="*/ 71 h 122"/>
                <a:gd name="T18" fmla="*/ 1 w 91"/>
                <a:gd name="T19" fmla="*/ 36 h 122"/>
                <a:gd name="T20" fmla="*/ 46 w 91"/>
                <a:gd name="T21" fmla="*/ 0 h 122"/>
                <a:gd name="T22" fmla="*/ 82 w 91"/>
                <a:gd name="T23" fmla="*/ 5 h 122"/>
                <a:gd name="T24" fmla="*/ 87 w 91"/>
                <a:gd name="T25" fmla="*/ 12 h 122"/>
                <a:gd name="T26" fmla="*/ 86 w 91"/>
                <a:gd name="T27" fmla="*/ 21 h 122"/>
                <a:gd name="T28" fmla="*/ 79 w 91"/>
                <a:gd name="T29" fmla="*/ 24 h 122"/>
                <a:gd name="T30" fmla="*/ 46 w 91"/>
                <a:gd name="T31" fmla="*/ 22 h 122"/>
                <a:gd name="T32" fmla="*/ 27 w 91"/>
                <a:gd name="T33" fmla="*/ 35 h 122"/>
                <a:gd name="T34" fmla="*/ 48 w 91"/>
                <a:gd name="T35" fmla="*/ 48 h 122"/>
                <a:gd name="T36" fmla="*/ 91 w 91"/>
                <a:gd name="T37" fmla="*/ 85 h 122"/>
                <a:gd name="T38" fmla="*/ 43 w 91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2" y="101"/>
                  </a:lnTo>
                  <a:cubicBezTo>
                    <a:pt x="3" y="97"/>
                    <a:pt x="5" y="97"/>
                    <a:pt x="8" y="97"/>
                  </a:cubicBezTo>
                  <a:cubicBezTo>
                    <a:pt x="19" y="99"/>
                    <a:pt x="34" y="100"/>
                    <a:pt x="43" y="100"/>
                  </a:cubicBezTo>
                  <a:cubicBezTo>
                    <a:pt x="58" y="100"/>
                    <a:pt x="64" y="96"/>
                    <a:pt x="64" y="86"/>
                  </a:cubicBezTo>
                  <a:cubicBezTo>
                    <a:pt x="64" y="75"/>
                    <a:pt x="60" y="73"/>
                    <a:pt x="45" y="71"/>
                  </a:cubicBezTo>
                  <a:cubicBezTo>
                    <a:pt x="21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2" y="1"/>
                    <a:pt x="82" y="5"/>
                  </a:cubicBezTo>
                  <a:cubicBezTo>
                    <a:pt x="86" y="7"/>
                    <a:pt x="88" y="9"/>
                    <a:pt x="87" y="12"/>
                  </a:cubicBezTo>
                  <a:lnTo>
                    <a:pt x="86" y="21"/>
                  </a:lnTo>
                  <a:cubicBezTo>
                    <a:pt x="85" y="24"/>
                    <a:pt x="83" y="25"/>
                    <a:pt x="79" y="24"/>
                  </a:cubicBezTo>
                  <a:cubicBezTo>
                    <a:pt x="69" y="23"/>
                    <a:pt x="55" y="22"/>
                    <a:pt x="46" y="22"/>
                  </a:cubicBezTo>
                  <a:cubicBezTo>
                    <a:pt x="31" y="22"/>
                    <a:pt x="27" y="26"/>
                    <a:pt x="27" y="35"/>
                  </a:cubicBezTo>
                  <a:cubicBezTo>
                    <a:pt x="27" y="44"/>
                    <a:pt x="33" y="46"/>
                    <a:pt x="48" y="48"/>
                  </a:cubicBezTo>
                  <a:cubicBezTo>
                    <a:pt x="71" y="51"/>
                    <a:pt x="91" y="56"/>
                    <a:pt x="91" y="85"/>
                  </a:cubicBezTo>
                  <a:cubicBezTo>
                    <a:pt x="91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3" name="Freeform 347"/>
            <p:cNvSpPr>
              <a:spLocks noChangeAspect="1" noEditPoints="1"/>
            </p:cNvSpPr>
            <p:nvPr userDrawn="1"/>
          </p:nvSpPr>
          <p:spPr bwMode="gray">
            <a:xfrm>
              <a:off x="2964" y="958"/>
              <a:ext cx="9" cy="54"/>
            </a:xfrm>
            <a:custGeom>
              <a:avLst/>
              <a:gdLst>
                <a:gd name="T0" fmla="*/ 26 w 28"/>
                <a:gd name="T1" fmla="*/ 158 h 163"/>
                <a:gd name="T2" fmla="*/ 26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0 w 28"/>
                <a:gd name="T9" fmla="*/ 158 h 163"/>
                <a:gd name="T10" fmla="*/ 0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6 w 28"/>
                <a:gd name="T17" fmla="*/ 50 h 163"/>
                <a:gd name="T18" fmla="*/ 26 w 28"/>
                <a:gd name="T19" fmla="*/ 158 h 163"/>
                <a:gd name="T20" fmla="*/ 26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6" y="158"/>
                  </a:moveTo>
                  <a:lnTo>
                    <a:pt x="26" y="158"/>
                  </a:lnTo>
                  <a:cubicBezTo>
                    <a:pt x="26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0" y="161"/>
                    <a:pt x="0" y="158"/>
                  </a:cubicBezTo>
                  <a:lnTo>
                    <a:pt x="0" y="50"/>
                  </a:lnTo>
                  <a:cubicBezTo>
                    <a:pt x="0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6" y="47"/>
                    <a:pt x="26" y="50"/>
                  </a:cubicBezTo>
                  <a:lnTo>
                    <a:pt x="26" y="158"/>
                  </a:lnTo>
                  <a:lnTo>
                    <a:pt x="26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4" name="Freeform 348"/>
            <p:cNvSpPr>
              <a:spLocks noChangeAspect="1" noEditPoints="1"/>
            </p:cNvSpPr>
            <p:nvPr userDrawn="1"/>
          </p:nvSpPr>
          <p:spPr bwMode="gray">
            <a:xfrm>
              <a:off x="2979" y="972"/>
              <a:ext cx="34" cy="40"/>
            </a:xfrm>
            <a:custGeom>
              <a:avLst/>
              <a:gdLst>
                <a:gd name="T0" fmla="*/ 52 w 105"/>
                <a:gd name="T1" fmla="*/ 23 h 122"/>
                <a:gd name="T2" fmla="*/ 52 w 105"/>
                <a:gd name="T3" fmla="*/ 23 h 122"/>
                <a:gd name="T4" fmla="*/ 27 w 105"/>
                <a:gd name="T5" fmla="*/ 61 h 122"/>
                <a:gd name="T6" fmla="*/ 52 w 105"/>
                <a:gd name="T7" fmla="*/ 99 h 122"/>
                <a:gd name="T8" fmla="*/ 78 w 105"/>
                <a:gd name="T9" fmla="*/ 61 h 122"/>
                <a:gd name="T10" fmla="*/ 52 w 105"/>
                <a:gd name="T11" fmla="*/ 23 h 122"/>
                <a:gd name="T12" fmla="*/ 52 w 105"/>
                <a:gd name="T13" fmla="*/ 23 h 122"/>
                <a:gd name="T14" fmla="*/ 52 w 105"/>
                <a:gd name="T15" fmla="*/ 122 h 122"/>
                <a:gd name="T16" fmla="*/ 52 w 105"/>
                <a:gd name="T17" fmla="*/ 122 h 122"/>
                <a:gd name="T18" fmla="*/ 0 w 105"/>
                <a:gd name="T19" fmla="*/ 59 h 122"/>
                <a:gd name="T20" fmla="*/ 52 w 105"/>
                <a:gd name="T21" fmla="*/ 0 h 122"/>
                <a:gd name="T22" fmla="*/ 105 w 105"/>
                <a:gd name="T23" fmla="*/ 59 h 122"/>
                <a:gd name="T24" fmla="*/ 52 w 105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2">
                  <a:moveTo>
                    <a:pt x="52" y="23"/>
                  </a:moveTo>
                  <a:lnTo>
                    <a:pt x="52" y="23"/>
                  </a:lnTo>
                  <a:cubicBezTo>
                    <a:pt x="31" y="23"/>
                    <a:pt x="27" y="36"/>
                    <a:pt x="27" y="61"/>
                  </a:cubicBezTo>
                  <a:cubicBezTo>
                    <a:pt x="27" y="86"/>
                    <a:pt x="31" y="99"/>
                    <a:pt x="52" y="99"/>
                  </a:cubicBezTo>
                  <a:cubicBezTo>
                    <a:pt x="73" y="99"/>
                    <a:pt x="78" y="86"/>
                    <a:pt x="78" y="61"/>
                  </a:cubicBezTo>
                  <a:cubicBezTo>
                    <a:pt x="78" y="35"/>
                    <a:pt x="74" y="23"/>
                    <a:pt x="52" y="23"/>
                  </a:cubicBezTo>
                  <a:lnTo>
                    <a:pt x="52" y="23"/>
                  </a:lnTo>
                  <a:close/>
                  <a:moveTo>
                    <a:pt x="52" y="122"/>
                  </a:moveTo>
                  <a:lnTo>
                    <a:pt x="52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2" y="0"/>
                  </a:cubicBezTo>
                  <a:cubicBezTo>
                    <a:pt x="98" y="0"/>
                    <a:pt x="105" y="31"/>
                    <a:pt x="105" y="59"/>
                  </a:cubicBezTo>
                  <a:cubicBezTo>
                    <a:pt x="105" y="86"/>
                    <a:pt x="101" y="122"/>
                    <a:pt x="52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5" name="Freeform 349"/>
            <p:cNvSpPr>
              <a:spLocks noChangeAspect="1"/>
            </p:cNvSpPr>
            <p:nvPr userDrawn="1"/>
          </p:nvSpPr>
          <p:spPr bwMode="gray">
            <a:xfrm>
              <a:off x="3017" y="972"/>
              <a:ext cx="34" cy="40"/>
            </a:xfrm>
            <a:custGeom>
              <a:avLst/>
              <a:gdLst>
                <a:gd name="T0" fmla="*/ 98 w 102"/>
                <a:gd name="T1" fmla="*/ 120 h 120"/>
                <a:gd name="T2" fmla="*/ 98 w 102"/>
                <a:gd name="T3" fmla="*/ 120 h 120"/>
                <a:gd name="T4" fmla="*/ 80 w 102"/>
                <a:gd name="T5" fmla="*/ 120 h 120"/>
                <a:gd name="T6" fmla="*/ 76 w 102"/>
                <a:gd name="T7" fmla="*/ 115 h 120"/>
                <a:gd name="T8" fmla="*/ 76 w 102"/>
                <a:gd name="T9" fmla="*/ 48 h 120"/>
                <a:gd name="T10" fmla="*/ 59 w 102"/>
                <a:gd name="T11" fmla="*/ 24 h 120"/>
                <a:gd name="T12" fmla="*/ 26 w 102"/>
                <a:gd name="T13" fmla="*/ 35 h 120"/>
                <a:gd name="T14" fmla="*/ 26 w 102"/>
                <a:gd name="T15" fmla="*/ 115 h 120"/>
                <a:gd name="T16" fmla="*/ 21 w 102"/>
                <a:gd name="T17" fmla="*/ 120 h 120"/>
                <a:gd name="T18" fmla="*/ 4 w 102"/>
                <a:gd name="T19" fmla="*/ 120 h 120"/>
                <a:gd name="T20" fmla="*/ 0 w 102"/>
                <a:gd name="T21" fmla="*/ 115 h 120"/>
                <a:gd name="T22" fmla="*/ 0 w 102"/>
                <a:gd name="T23" fmla="*/ 7 h 120"/>
                <a:gd name="T24" fmla="*/ 4 w 102"/>
                <a:gd name="T25" fmla="*/ 2 h 120"/>
                <a:gd name="T26" fmla="*/ 21 w 102"/>
                <a:gd name="T27" fmla="*/ 2 h 120"/>
                <a:gd name="T28" fmla="*/ 26 w 102"/>
                <a:gd name="T29" fmla="*/ 7 h 120"/>
                <a:gd name="T30" fmla="*/ 26 w 102"/>
                <a:gd name="T31" fmla="*/ 14 h 120"/>
                <a:gd name="T32" fmla="*/ 27 w 102"/>
                <a:gd name="T33" fmla="*/ 14 h 120"/>
                <a:gd name="T34" fmla="*/ 67 w 102"/>
                <a:gd name="T35" fmla="*/ 0 h 120"/>
                <a:gd name="T36" fmla="*/ 102 w 102"/>
                <a:gd name="T37" fmla="*/ 46 h 120"/>
                <a:gd name="T38" fmla="*/ 102 w 102"/>
                <a:gd name="T39" fmla="*/ 115 h 120"/>
                <a:gd name="T40" fmla="*/ 98 w 102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20"/>
                  </a:moveTo>
                  <a:lnTo>
                    <a:pt x="98" y="120"/>
                  </a:lnTo>
                  <a:lnTo>
                    <a:pt x="80" y="120"/>
                  </a:lnTo>
                  <a:cubicBezTo>
                    <a:pt x="77" y="120"/>
                    <a:pt x="76" y="118"/>
                    <a:pt x="76" y="115"/>
                  </a:cubicBezTo>
                  <a:lnTo>
                    <a:pt x="76" y="48"/>
                  </a:lnTo>
                  <a:cubicBezTo>
                    <a:pt x="76" y="34"/>
                    <a:pt x="73" y="24"/>
                    <a:pt x="59" y="24"/>
                  </a:cubicBezTo>
                  <a:cubicBezTo>
                    <a:pt x="49" y="24"/>
                    <a:pt x="32" y="32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26" y="14"/>
                    <a:pt x="26" y="14"/>
                    <a:pt x="27" y="14"/>
                  </a:cubicBezTo>
                  <a:cubicBezTo>
                    <a:pt x="35" y="8"/>
                    <a:pt x="52" y="0"/>
                    <a:pt x="67" y="0"/>
                  </a:cubicBezTo>
                  <a:cubicBezTo>
                    <a:pt x="99" y="0"/>
                    <a:pt x="102" y="21"/>
                    <a:pt x="102" y="46"/>
                  </a:cubicBezTo>
                  <a:lnTo>
                    <a:pt x="102" y="115"/>
                  </a:lnTo>
                  <a:cubicBezTo>
                    <a:pt x="102" y="118"/>
                    <a:pt x="101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grpSp>
        <p:nvGrpSpPr>
          <p:cNvPr id="90" name="Group 89"/>
          <p:cNvGrpSpPr/>
          <p:nvPr userDrawn="1"/>
        </p:nvGrpSpPr>
        <p:grpSpPr bwMode="gray">
          <a:xfrm>
            <a:off x="467544" y="6317551"/>
            <a:ext cx="7789651" cy="540449"/>
            <a:chOff x="467544" y="6317551"/>
            <a:chExt cx="7789651" cy="540449"/>
          </a:xfrm>
        </p:grpSpPr>
        <p:grpSp>
          <p:nvGrpSpPr>
            <p:cNvPr id="8" name="Group 7"/>
            <p:cNvGrpSpPr>
              <a:grpSpLocks noChangeAspect="1"/>
            </p:cNvGrpSpPr>
            <p:nvPr userDrawn="1"/>
          </p:nvGrpSpPr>
          <p:grpSpPr bwMode="gray">
            <a:xfrm>
              <a:off x="467544" y="6433591"/>
              <a:ext cx="1295472" cy="180000"/>
              <a:chOff x="3786188" y="3321051"/>
              <a:chExt cx="1565276" cy="217488"/>
            </a:xfrm>
            <a:solidFill>
              <a:schemeClr val="bg2"/>
            </a:solidFill>
          </p:grpSpPr>
          <p:sp>
            <p:nvSpPr>
              <p:cNvPr id="9" name="Freeform 277"/>
              <p:cNvSpPr>
                <a:spLocks noEditPoints="1"/>
              </p:cNvSpPr>
              <p:nvPr userDrawn="1"/>
            </p:nvSpPr>
            <p:spPr bwMode="gray">
              <a:xfrm>
                <a:off x="4183063" y="3382963"/>
                <a:ext cx="123825" cy="134938"/>
              </a:xfrm>
              <a:custGeom>
                <a:avLst/>
                <a:gdLst>
                  <a:gd name="T0" fmla="*/ 33 w 33"/>
                  <a:gd name="T1" fmla="*/ 17 h 34"/>
                  <a:gd name="T2" fmla="*/ 32 w 33"/>
                  <a:gd name="T3" fmla="*/ 22 h 34"/>
                  <a:gd name="T4" fmla="*/ 30 w 33"/>
                  <a:gd name="T5" fmla="*/ 27 h 34"/>
                  <a:gd name="T6" fmla="*/ 21 w 33"/>
                  <a:gd name="T7" fmla="*/ 27 h 34"/>
                  <a:gd name="T8" fmla="*/ 20 w 33"/>
                  <a:gd name="T9" fmla="*/ 24 h 34"/>
                  <a:gd name="T10" fmla="*/ 18 w 33"/>
                  <a:gd name="T11" fmla="*/ 26 h 34"/>
                  <a:gd name="T12" fmla="*/ 15 w 33"/>
                  <a:gd name="T13" fmla="*/ 27 h 34"/>
                  <a:gd name="T14" fmla="*/ 9 w 33"/>
                  <a:gd name="T15" fmla="*/ 24 h 34"/>
                  <a:gd name="T16" fmla="*/ 7 w 33"/>
                  <a:gd name="T17" fmla="*/ 17 h 34"/>
                  <a:gd name="T18" fmla="*/ 10 w 33"/>
                  <a:gd name="T19" fmla="*/ 10 h 34"/>
                  <a:gd name="T20" fmla="*/ 16 w 33"/>
                  <a:gd name="T21" fmla="*/ 8 h 34"/>
                  <a:gd name="T22" fmla="*/ 18 w 33"/>
                  <a:gd name="T23" fmla="*/ 8 h 34"/>
                  <a:gd name="T24" fmla="*/ 20 w 33"/>
                  <a:gd name="T25" fmla="*/ 9 h 34"/>
                  <a:gd name="T26" fmla="*/ 20 w 33"/>
                  <a:gd name="T27" fmla="*/ 8 h 34"/>
                  <a:gd name="T28" fmla="*/ 24 w 33"/>
                  <a:gd name="T29" fmla="*/ 8 h 34"/>
                  <a:gd name="T30" fmla="*/ 24 w 33"/>
                  <a:gd name="T31" fmla="*/ 24 h 34"/>
                  <a:gd name="T32" fmla="*/ 28 w 33"/>
                  <a:gd name="T33" fmla="*/ 24 h 34"/>
                  <a:gd name="T34" fmla="*/ 30 w 33"/>
                  <a:gd name="T35" fmla="*/ 21 h 34"/>
                  <a:gd name="T36" fmla="*/ 30 w 33"/>
                  <a:gd name="T37" fmla="*/ 17 h 34"/>
                  <a:gd name="T38" fmla="*/ 29 w 33"/>
                  <a:gd name="T39" fmla="*/ 11 h 34"/>
                  <a:gd name="T40" fmla="*/ 26 w 33"/>
                  <a:gd name="T41" fmla="*/ 6 h 34"/>
                  <a:gd name="T42" fmla="*/ 22 w 33"/>
                  <a:gd name="T43" fmla="*/ 4 h 34"/>
                  <a:gd name="T44" fmla="*/ 16 w 33"/>
                  <a:gd name="T45" fmla="*/ 3 h 34"/>
                  <a:gd name="T46" fmla="*/ 11 w 33"/>
                  <a:gd name="T47" fmla="*/ 4 h 34"/>
                  <a:gd name="T48" fmla="*/ 6 w 33"/>
                  <a:gd name="T49" fmla="*/ 7 h 34"/>
                  <a:gd name="T50" fmla="*/ 3 w 33"/>
                  <a:gd name="T51" fmla="*/ 11 h 34"/>
                  <a:gd name="T52" fmla="*/ 2 w 33"/>
                  <a:gd name="T53" fmla="*/ 17 h 34"/>
                  <a:gd name="T54" fmla="*/ 3 w 33"/>
                  <a:gd name="T55" fmla="*/ 23 h 34"/>
                  <a:gd name="T56" fmla="*/ 6 w 33"/>
                  <a:gd name="T57" fmla="*/ 27 h 34"/>
                  <a:gd name="T58" fmla="*/ 11 w 33"/>
                  <a:gd name="T59" fmla="*/ 30 h 34"/>
                  <a:gd name="T60" fmla="*/ 16 w 33"/>
                  <a:gd name="T61" fmla="*/ 31 h 34"/>
                  <a:gd name="T62" fmla="*/ 20 w 33"/>
                  <a:gd name="T63" fmla="*/ 31 h 34"/>
                  <a:gd name="T64" fmla="*/ 23 w 33"/>
                  <a:gd name="T65" fmla="*/ 31 h 34"/>
                  <a:gd name="T66" fmla="*/ 23 w 33"/>
                  <a:gd name="T67" fmla="*/ 33 h 34"/>
                  <a:gd name="T68" fmla="*/ 20 w 33"/>
                  <a:gd name="T69" fmla="*/ 34 h 34"/>
                  <a:gd name="T70" fmla="*/ 16 w 33"/>
                  <a:gd name="T71" fmla="*/ 34 h 34"/>
                  <a:gd name="T72" fmla="*/ 10 w 33"/>
                  <a:gd name="T73" fmla="*/ 33 h 34"/>
                  <a:gd name="T74" fmla="*/ 4 w 33"/>
                  <a:gd name="T75" fmla="*/ 29 h 34"/>
                  <a:gd name="T76" fmla="*/ 1 w 33"/>
                  <a:gd name="T77" fmla="*/ 24 h 34"/>
                  <a:gd name="T78" fmla="*/ 0 w 33"/>
                  <a:gd name="T79" fmla="*/ 17 h 34"/>
                  <a:gd name="T80" fmla="*/ 1 w 33"/>
                  <a:gd name="T81" fmla="*/ 10 h 34"/>
                  <a:gd name="T82" fmla="*/ 4 w 33"/>
                  <a:gd name="T83" fmla="*/ 5 h 34"/>
                  <a:gd name="T84" fmla="*/ 10 w 33"/>
                  <a:gd name="T85" fmla="*/ 1 h 34"/>
                  <a:gd name="T86" fmla="*/ 16 w 33"/>
                  <a:gd name="T87" fmla="*/ 0 h 34"/>
                  <a:gd name="T88" fmla="*/ 23 w 33"/>
                  <a:gd name="T89" fmla="*/ 1 h 34"/>
                  <a:gd name="T90" fmla="*/ 28 w 33"/>
                  <a:gd name="T91" fmla="*/ 5 h 34"/>
                  <a:gd name="T92" fmla="*/ 32 w 33"/>
                  <a:gd name="T93" fmla="*/ 10 h 34"/>
                  <a:gd name="T94" fmla="*/ 33 w 33"/>
                  <a:gd name="T95" fmla="*/ 17 h 34"/>
                  <a:gd name="T96" fmla="*/ 20 w 33"/>
                  <a:gd name="T97" fmla="*/ 22 h 34"/>
                  <a:gd name="T98" fmla="*/ 20 w 33"/>
                  <a:gd name="T99" fmla="*/ 12 h 34"/>
                  <a:gd name="T100" fmla="*/ 18 w 33"/>
                  <a:gd name="T101" fmla="*/ 11 h 34"/>
                  <a:gd name="T102" fmla="*/ 16 w 33"/>
                  <a:gd name="T103" fmla="*/ 10 h 34"/>
                  <a:gd name="T104" fmla="*/ 12 w 33"/>
                  <a:gd name="T105" fmla="*/ 12 h 34"/>
                  <a:gd name="T106" fmla="*/ 11 w 33"/>
                  <a:gd name="T107" fmla="*/ 17 h 34"/>
                  <a:gd name="T108" fmla="*/ 12 w 33"/>
                  <a:gd name="T109" fmla="*/ 22 h 34"/>
                  <a:gd name="T110" fmla="*/ 15 w 33"/>
                  <a:gd name="T111" fmla="*/ 24 h 34"/>
                  <a:gd name="T112" fmla="*/ 18 w 33"/>
                  <a:gd name="T113" fmla="*/ 23 h 34"/>
                  <a:gd name="T114" fmla="*/ 20 w 33"/>
                  <a:gd name="T115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cubicBezTo>
                      <a:pt x="33" y="18"/>
                      <a:pt x="32" y="20"/>
                      <a:pt x="32" y="22"/>
                    </a:cubicBezTo>
                    <a:cubicBezTo>
                      <a:pt x="31" y="24"/>
                      <a:pt x="31" y="25"/>
                      <a:pt x="3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5"/>
                      <a:pt x="19" y="26"/>
                      <a:pt x="18" y="26"/>
                    </a:cubicBezTo>
                    <a:cubicBezTo>
                      <a:pt x="17" y="27"/>
                      <a:pt x="16" y="27"/>
                      <a:pt x="15" y="27"/>
                    </a:cubicBezTo>
                    <a:cubicBezTo>
                      <a:pt x="12" y="27"/>
                      <a:pt x="11" y="26"/>
                      <a:pt x="9" y="24"/>
                    </a:cubicBezTo>
                    <a:cubicBezTo>
                      <a:pt x="8" y="23"/>
                      <a:pt x="7" y="20"/>
                      <a:pt x="7" y="17"/>
                    </a:cubicBezTo>
                    <a:cubicBezTo>
                      <a:pt x="7" y="14"/>
                      <a:pt x="8" y="12"/>
                      <a:pt x="10" y="10"/>
                    </a:cubicBezTo>
                    <a:cubicBezTo>
                      <a:pt x="11" y="8"/>
                      <a:pt x="13" y="8"/>
                      <a:pt x="16" y="8"/>
                    </a:cubicBezTo>
                    <a:cubicBezTo>
                      <a:pt x="17" y="8"/>
                      <a:pt x="17" y="8"/>
                      <a:pt x="18" y="8"/>
                    </a:cubicBezTo>
                    <a:cubicBezTo>
                      <a:pt x="19" y="8"/>
                      <a:pt x="20" y="8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3"/>
                      <a:pt x="29" y="22"/>
                      <a:pt x="30" y="21"/>
                    </a:cubicBezTo>
                    <a:cubicBezTo>
                      <a:pt x="30" y="19"/>
                      <a:pt x="30" y="18"/>
                      <a:pt x="30" y="17"/>
                    </a:cubicBezTo>
                    <a:cubicBezTo>
                      <a:pt x="30" y="15"/>
                      <a:pt x="30" y="13"/>
                      <a:pt x="29" y="11"/>
                    </a:cubicBezTo>
                    <a:cubicBezTo>
                      <a:pt x="28" y="9"/>
                      <a:pt x="28" y="8"/>
                      <a:pt x="26" y="6"/>
                    </a:cubicBezTo>
                    <a:cubicBezTo>
                      <a:pt x="25" y="5"/>
                      <a:pt x="24" y="4"/>
                      <a:pt x="22" y="4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4" y="3"/>
                      <a:pt x="12" y="3"/>
                      <a:pt x="11" y="4"/>
                    </a:cubicBezTo>
                    <a:cubicBezTo>
                      <a:pt x="9" y="4"/>
                      <a:pt x="8" y="6"/>
                      <a:pt x="6" y="7"/>
                    </a:cubicBezTo>
                    <a:cubicBezTo>
                      <a:pt x="5" y="8"/>
                      <a:pt x="4" y="10"/>
                      <a:pt x="3" y="11"/>
                    </a:cubicBezTo>
                    <a:cubicBezTo>
                      <a:pt x="3" y="13"/>
                      <a:pt x="2" y="15"/>
                      <a:pt x="2" y="17"/>
                    </a:cubicBezTo>
                    <a:cubicBezTo>
                      <a:pt x="2" y="19"/>
                      <a:pt x="3" y="21"/>
                      <a:pt x="3" y="23"/>
                    </a:cubicBezTo>
                    <a:cubicBezTo>
                      <a:pt x="4" y="25"/>
                      <a:pt x="5" y="26"/>
                      <a:pt x="6" y="27"/>
                    </a:cubicBezTo>
                    <a:cubicBezTo>
                      <a:pt x="7" y="29"/>
                      <a:pt x="9" y="30"/>
                      <a:pt x="11" y="30"/>
                    </a:cubicBezTo>
                    <a:cubicBezTo>
                      <a:pt x="12" y="31"/>
                      <a:pt x="14" y="31"/>
                      <a:pt x="16" y="31"/>
                    </a:cubicBezTo>
                    <a:cubicBezTo>
                      <a:pt x="17" y="31"/>
                      <a:pt x="19" y="31"/>
                      <a:pt x="20" y="31"/>
                    </a:cubicBezTo>
                    <a:cubicBezTo>
                      <a:pt x="21" y="31"/>
                      <a:pt x="22" y="31"/>
                      <a:pt x="23" y="31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2" y="34"/>
                      <a:pt x="21" y="34"/>
                      <a:pt x="20" y="34"/>
                    </a:cubicBezTo>
                    <a:cubicBezTo>
                      <a:pt x="19" y="34"/>
                      <a:pt x="18" y="34"/>
                      <a:pt x="16" y="34"/>
                    </a:cubicBezTo>
                    <a:cubicBezTo>
                      <a:pt x="14" y="34"/>
                      <a:pt x="12" y="34"/>
                      <a:pt x="10" y="33"/>
                    </a:cubicBezTo>
                    <a:cubicBezTo>
                      <a:pt x="8" y="32"/>
                      <a:pt x="6" y="31"/>
                      <a:pt x="4" y="29"/>
                    </a:cubicBezTo>
                    <a:cubicBezTo>
                      <a:pt x="3" y="28"/>
                      <a:pt x="2" y="26"/>
                      <a:pt x="1" y="24"/>
                    </a:cubicBezTo>
                    <a:cubicBezTo>
                      <a:pt x="0" y="22"/>
                      <a:pt x="0" y="20"/>
                      <a:pt x="0" y="17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2" y="8"/>
                      <a:pt x="3" y="6"/>
                      <a:pt x="4" y="5"/>
                    </a:cubicBezTo>
                    <a:cubicBezTo>
                      <a:pt x="6" y="3"/>
                      <a:pt x="8" y="2"/>
                      <a:pt x="10" y="1"/>
                    </a:cubicBezTo>
                    <a:cubicBezTo>
                      <a:pt x="12" y="0"/>
                      <a:pt x="14" y="0"/>
                      <a:pt x="16" y="0"/>
                    </a:cubicBezTo>
                    <a:cubicBezTo>
                      <a:pt x="19" y="0"/>
                      <a:pt x="21" y="0"/>
                      <a:pt x="23" y="1"/>
                    </a:cubicBezTo>
                    <a:cubicBezTo>
                      <a:pt x="25" y="2"/>
                      <a:pt x="27" y="3"/>
                      <a:pt x="28" y="5"/>
                    </a:cubicBezTo>
                    <a:cubicBezTo>
                      <a:pt x="30" y="6"/>
                      <a:pt x="31" y="8"/>
                      <a:pt x="32" y="10"/>
                    </a:cubicBezTo>
                    <a:cubicBezTo>
                      <a:pt x="32" y="12"/>
                      <a:pt x="33" y="14"/>
                      <a:pt x="33" y="17"/>
                    </a:cubicBezTo>
                    <a:close/>
                    <a:moveTo>
                      <a:pt x="20" y="2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1"/>
                      <a:pt x="19" y="11"/>
                      <a:pt x="18" y="11"/>
                    </a:cubicBezTo>
                    <a:cubicBezTo>
                      <a:pt x="18" y="11"/>
                      <a:pt x="17" y="10"/>
                      <a:pt x="16" y="10"/>
                    </a:cubicBezTo>
                    <a:cubicBezTo>
                      <a:pt x="14" y="10"/>
                      <a:pt x="13" y="11"/>
                      <a:pt x="12" y="12"/>
                    </a:cubicBezTo>
                    <a:cubicBezTo>
                      <a:pt x="11" y="13"/>
                      <a:pt x="11" y="15"/>
                      <a:pt x="11" y="17"/>
                    </a:cubicBezTo>
                    <a:cubicBezTo>
                      <a:pt x="11" y="19"/>
                      <a:pt x="11" y="21"/>
                      <a:pt x="12" y="22"/>
                    </a:cubicBezTo>
                    <a:cubicBezTo>
                      <a:pt x="13" y="23"/>
                      <a:pt x="14" y="24"/>
                      <a:pt x="15" y="24"/>
                    </a:cubicBezTo>
                    <a:cubicBezTo>
                      <a:pt x="16" y="24"/>
                      <a:pt x="17" y="23"/>
                      <a:pt x="18" y="23"/>
                    </a:cubicBezTo>
                    <a:cubicBezTo>
                      <a:pt x="19" y="23"/>
                      <a:pt x="20" y="22"/>
                      <a:pt x="2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0" name="Freeform 278"/>
              <p:cNvSpPr>
                <a:spLocks/>
              </p:cNvSpPr>
              <p:nvPr userDrawn="1"/>
            </p:nvSpPr>
            <p:spPr bwMode="gray">
              <a:xfrm>
                <a:off x="4314826" y="3387726"/>
                <a:ext cx="90488" cy="114300"/>
              </a:xfrm>
              <a:custGeom>
                <a:avLst/>
                <a:gdLst>
                  <a:gd name="T0" fmla="*/ 57 w 57"/>
                  <a:gd name="T1" fmla="*/ 7 h 72"/>
                  <a:gd name="T2" fmla="*/ 33 w 57"/>
                  <a:gd name="T3" fmla="*/ 7 h 72"/>
                  <a:gd name="T4" fmla="*/ 33 w 57"/>
                  <a:gd name="T5" fmla="*/ 72 h 72"/>
                  <a:gd name="T6" fmla="*/ 24 w 57"/>
                  <a:gd name="T7" fmla="*/ 72 h 72"/>
                  <a:gd name="T8" fmla="*/ 24 w 57"/>
                  <a:gd name="T9" fmla="*/ 7 h 72"/>
                  <a:gd name="T10" fmla="*/ 0 w 57"/>
                  <a:gd name="T11" fmla="*/ 7 h 72"/>
                  <a:gd name="T12" fmla="*/ 0 w 57"/>
                  <a:gd name="T13" fmla="*/ 0 h 72"/>
                  <a:gd name="T14" fmla="*/ 57 w 57"/>
                  <a:gd name="T15" fmla="*/ 0 h 72"/>
                  <a:gd name="T16" fmla="*/ 57 w 57"/>
                  <a:gd name="T17" fmla="*/ 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72">
                    <a:moveTo>
                      <a:pt x="57" y="7"/>
                    </a:moveTo>
                    <a:lnTo>
                      <a:pt x="33" y="7"/>
                    </a:lnTo>
                    <a:lnTo>
                      <a:pt x="33" y="72"/>
                    </a:lnTo>
                    <a:lnTo>
                      <a:pt x="24" y="72"/>
                    </a:lnTo>
                    <a:lnTo>
                      <a:pt x="2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1" name="Freeform 279"/>
              <p:cNvSpPr>
                <a:spLocks/>
              </p:cNvSpPr>
              <p:nvPr userDrawn="1"/>
            </p:nvSpPr>
            <p:spPr bwMode="gray">
              <a:xfrm>
                <a:off x="4410076" y="3414713"/>
                <a:ext cx="52388" cy="87313"/>
              </a:xfrm>
              <a:custGeom>
                <a:avLst/>
                <a:gdLst>
                  <a:gd name="T0" fmla="*/ 14 w 14"/>
                  <a:gd name="T1" fmla="*/ 4 h 22"/>
                  <a:gd name="T2" fmla="*/ 13 w 14"/>
                  <a:gd name="T3" fmla="*/ 4 h 22"/>
                  <a:gd name="T4" fmla="*/ 12 w 14"/>
                  <a:gd name="T5" fmla="*/ 4 h 22"/>
                  <a:gd name="T6" fmla="*/ 10 w 14"/>
                  <a:gd name="T7" fmla="*/ 3 h 22"/>
                  <a:gd name="T8" fmla="*/ 7 w 14"/>
                  <a:gd name="T9" fmla="*/ 4 h 22"/>
                  <a:gd name="T10" fmla="*/ 4 w 14"/>
                  <a:gd name="T11" fmla="*/ 6 h 22"/>
                  <a:gd name="T12" fmla="*/ 4 w 14"/>
                  <a:gd name="T13" fmla="*/ 22 h 22"/>
                  <a:gd name="T14" fmla="*/ 0 w 14"/>
                  <a:gd name="T15" fmla="*/ 22 h 22"/>
                  <a:gd name="T16" fmla="*/ 0 w 14"/>
                  <a:gd name="T17" fmla="*/ 0 h 22"/>
                  <a:gd name="T18" fmla="*/ 4 w 14"/>
                  <a:gd name="T19" fmla="*/ 0 h 22"/>
                  <a:gd name="T20" fmla="*/ 4 w 14"/>
                  <a:gd name="T21" fmla="*/ 3 h 22"/>
                  <a:gd name="T22" fmla="*/ 8 w 14"/>
                  <a:gd name="T23" fmla="*/ 1 h 22"/>
                  <a:gd name="T24" fmla="*/ 11 w 14"/>
                  <a:gd name="T25" fmla="*/ 0 h 22"/>
                  <a:gd name="T26" fmla="*/ 12 w 14"/>
                  <a:gd name="T27" fmla="*/ 0 h 22"/>
                  <a:gd name="T28" fmla="*/ 14 w 14"/>
                  <a:gd name="T29" fmla="*/ 0 h 22"/>
                  <a:gd name="T30" fmla="*/ 14 w 14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22">
                    <a:moveTo>
                      <a:pt x="14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3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1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4" y="0"/>
                    </a:cubicBezTo>
                    <a:lnTo>
                      <a:pt x="1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2" name="Freeform 280"/>
              <p:cNvSpPr>
                <a:spLocks noEditPoints="1"/>
              </p:cNvSpPr>
              <p:nvPr userDrawn="1"/>
            </p:nvSpPr>
            <p:spPr bwMode="gray">
              <a:xfrm>
                <a:off x="4470401" y="3411538"/>
                <a:ext cx="71438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20 h 23"/>
                  <a:gd name="T6" fmla="*/ 14 w 19"/>
                  <a:gd name="T7" fmla="*/ 21 h 23"/>
                  <a:gd name="T8" fmla="*/ 12 w 19"/>
                  <a:gd name="T9" fmla="*/ 22 h 23"/>
                  <a:gd name="T10" fmla="*/ 10 w 19"/>
                  <a:gd name="T11" fmla="*/ 23 h 23"/>
                  <a:gd name="T12" fmla="*/ 7 w 19"/>
                  <a:gd name="T13" fmla="*/ 23 h 23"/>
                  <a:gd name="T14" fmla="*/ 2 w 19"/>
                  <a:gd name="T15" fmla="*/ 21 h 23"/>
                  <a:gd name="T16" fmla="*/ 0 w 19"/>
                  <a:gd name="T17" fmla="*/ 16 h 23"/>
                  <a:gd name="T18" fmla="*/ 1 w 19"/>
                  <a:gd name="T19" fmla="*/ 12 h 23"/>
                  <a:gd name="T20" fmla="*/ 4 w 19"/>
                  <a:gd name="T21" fmla="*/ 10 h 23"/>
                  <a:gd name="T22" fmla="*/ 9 w 19"/>
                  <a:gd name="T23" fmla="*/ 9 h 23"/>
                  <a:gd name="T24" fmla="*/ 15 w 19"/>
                  <a:gd name="T25" fmla="*/ 8 h 23"/>
                  <a:gd name="T26" fmla="*/ 15 w 19"/>
                  <a:gd name="T27" fmla="*/ 8 h 23"/>
                  <a:gd name="T28" fmla="*/ 14 w 19"/>
                  <a:gd name="T29" fmla="*/ 6 h 23"/>
                  <a:gd name="T30" fmla="*/ 13 w 19"/>
                  <a:gd name="T31" fmla="*/ 4 h 23"/>
                  <a:gd name="T32" fmla="*/ 11 w 19"/>
                  <a:gd name="T33" fmla="*/ 4 h 23"/>
                  <a:gd name="T34" fmla="*/ 9 w 19"/>
                  <a:gd name="T35" fmla="*/ 4 h 23"/>
                  <a:gd name="T36" fmla="*/ 6 w 19"/>
                  <a:gd name="T37" fmla="*/ 4 h 23"/>
                  <a:gd name="T38" fmla="*/ 2 w 19"/>
                  <a:gd name="T39" fmla="*/ 5 h 23"/>
                  <a:gd name="T40" fmla="*/ 2 w 19"/>
                  <a:gd name="T41" fmla="*/ 5 h 23"/>
                  <a:gd name="T42" fmla="*/ 2 w 19"/>
                  <a:gd name="T43" fmla="*/ 1 h 23"/>
                  <a:gd name="T44" fmla="*/ 5 w 19"/>
                  <a:gd name="T45" fmla="*/ 1 h 23"/>
                  <a:gd name="T46" fmla="*/ 9 w 19"/>
                  <a:gd name="T47" fmla="*/ 0 h 23"/>
                  <a:gd name="T48" fmla="*/ 13 w 19"/>
                  <a:gd name="T49" fmla="*/ 1 h 23"/>
                  <a:gd name="T50" fmla="*/ 16 w 19"/>
                  <a:gd name="T51" fmla="*/ 2 h 23"/>
                  <a:gd name="T52" fmla="*/ 18 w 19"/>
                  <a:gd name="T53" fmla="*/ 4 h 23"/>
                  <a:gd name="T54" fmla="*/ 19 w 19"/>
                  <a:gd name="T55" fmla="*/ 8 h 23"/>
                  <a:gd name="T56" fmla="*/ 19 w 19"/>
                  <a:gd name="T57" fmla="*/ 23 h 23"/>
                  <a:gd name="T58" fmla="*/ 15 w 19"/>
                  <a:gd name="T59" fmla="*/ 17 h 23"/>
                  <a:gd name="T60" fmla="*/ 15 w 19"/>
                  <a:gd name="T61" fmla="*/ 11 h 23"/>
                  <a:gd name="T62" fmla="*/ 11 w 19"/>
                  <a:gd name="T63" fmla="*/ 11 h 23"/>
                  <a:gd name="T64" fmla="*/ 7 w 19"/>
                  <a:gd name="T65" fmla="*/ 12 h 23"/>
                  <a:gd name="T66" fmla="*/ 5 w 19"/>
                  <a:gd name="T67" fmla="*/ 13 h 23"/>
                  <a:gd name="T68" fmla="*/ 4 w 19"/>
                  <a:gd name="T69" fmla="*/ 16 h 23"/>
                  <a:gd name="T70" fmla="*/ 5 w 19"/>
                  <a:gd name="T71" fmla="*/ 19 h 23"/>
                  <a:gd name="T72" fmla="*/ 8 w 19"/>
                  <a:gd name="T73" fmla="*/ 20 h 23"/>
                  <a:gd name="T74" fmla="*/ 12 w 19"/>
                  <a:gd name="T75" fmla="*/ 19 h 23"/>
                  <a:gd name="T76" fmla="*/ 15 w 19"/>
                  <a:gd name="T7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1"/>
                      <a:pt x="14" y="21"/>
                      <a:pt x="14" y="21"/>
                    </a:cubicBezTo>
                    <a:cubicBezTo>
                      <a:pt x="13" y="22"/>
                      <a:pt x="12" y="22"/>
                      <a:pt x="12" y="22"/>
                    </a:cubicBezTo>
                    <a:cubicBezTo>
                      <a:pt x="11" y="22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5" y="23"/>
                      <a:pt x="3" y="23"/>
                      <a:pt x="2" y="21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5"/>
                      <a:pt x="0" y="13"/>
                      <a:pt x="1" y="12"/>
                    </a:cubicBezTo>
                    <a:cubicBezTo>
                      <a:pt x="2" y="11"/>
                      <a:pt x="3" y="10"/>
                      <a:pt x="4" y="10"/>
                    </a:cubicBezTo>
                    <a:cubicBezTo>
                      <a:pt x="5" y="9"/>
                      <a:pt x="7" y="9"/>
                      <a:pt x="9" y="9"/>
                    </a:cubicBezTo>
                    <a:cubicBezTo>
                      <a:pt x="11" y="8"/>
                      <a:pt x="13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4" y="5"/>
                      <a:pt x="14" y="5"/>
                      <a:pt x="13" y="4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6" y="0"/>
                      <a:pt x="8" y="0"/>
                      <a:pt x="9" y="0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7" y="3"/>
                      <a:pt x="17" y="3"/>
                      <a:pt x="18" y="4"/>
                    </a:cubicBezTo>
                    <a:cubicBezTo>
                      <a:pt x="18" y="5"/>
                      <a:pt x="19" y="6"/>
                      <a:pt x="19" y="8"/>
                    </a:cubicBezTo>
                    <a:lnTo>
                      <a:pt x="19" y="23"/>
                    </a:lnTo>
                    <a:close/>
                    <a:moveTo>
                      <a:pt x="15" y="17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2" y="11"/>
                      <a:pt x="11" y="11"/>
                    </a:cubicBezTo>
                    <a:cubicBezTo>
                      <a:pt x="9" y="12"/>
                      <a:pt x="8" y="12"/>
                      <a:pt x="7" y="12"/>
                    </a:cubicBezTo>
                    <a:cubicBezTo>
                      <a:pt x="6" y="12"/>
                      <a:pt x="5" y="13"/>
                      <a:pt x="5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7"/>
                      <a:pt x="4" y="18"/>
                      <a:pt x="5" y="19"/>
                    </a:cubicBezTo>
                    <a:cubicBezTo>
                      <a:pt x="6" y="20"/>
                      <a:pt x="7" y="20"/>
                      <a:pt x="8" y="20"/>
                    </a:cubicBezTo>
                    <a:cubicBezTo>
                      <a:pt x="10" y="20"/>
                      <a:pt x="11" y="20"/>
                      <a:pt x="12" y="19"/>
                    </a:cubicBezTo>
                    <a:cubicBezTo>
                      <a:pt x="13" y="19"/>
                      <a:pt x="14" y="18"/>
                      <a:pt x="1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3" name="Freeform 281"/>
              <p:cNvSpPr>
                <a:spLocks/>
              </p:cNvSpPr>
              <p:nvPr userDrawn="1"/>
            </p:nvSpPr>
            <p:spPr bwMode="gray">
              <a:xfrm>
                <a:off x="4564063" y="3411538"/>
                <a:ext cx="73025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10 h 23"/>
                  <a:gd name="T6" fmla="*/ 15 w 19"/>
                  <a:gd name="T7" fmla="*/ 7 h 23"/>
                  <a:gd name="T8" fmla="*/ 14 w 19"/>
                  <a:gd name="T9" fmla="*/ 5 h 23"/>
                  <a:gd name="T10" fmla="*/ 13 w 19"/>
                  <a:gd name="T11" fmla="*/ 4 h 23"/>
                  <a:gd name="T12" fmla="*/ 10 w 19"/>
                  <a:gd name="T13" fmla="*/ 4 h 23"/>
                  <a:gd name="T14" fmla="*/ 7 w 19"/>
                  <a:gd name="T15" fmla="*/ 4 h 23"/>
                  <a:gd name="T16" fmla="*/ 4 w 19"/>
                  <a:gd name="T17" fmla="*/ 6 h 23"/>
                  <a:gd name="T18" fmla="*/ 4 w 19"/>
                  <a:gd name="T19" fmla="*/ 23 h 23"/>
                  <a:gd name="T20" fmla="*/ 0 w 19"/>
                  <a:gd name="T21" fmla="*/ 23 h 23"/>
                  <a:gd name="T22" fmla="*/ 0 w 19"/>
                  <a:gd name="T23" fmla="*/ 1 h 23"/>
                  <a:gd name="T24" fmla="*/ 4 w 19"/>
                  <a:gd name="T25" fmla="*/ 1 h 23"/>
                  <a:gd name="T26" fmla="*/ 4 w 19"/>
                  <a:gd name="T27" fmla="*/ 3 h 23"/>
                  <a:gd name="T28" fmla="*/ 8 w 19"/>
                  <a:gd name="T29" fmla="*/ 1 h 23"/>
                  <a:gd name="T30" fmla="*/ 11 w 19"/>
                  <a:gd name="T31" fmla="*/ 0 h 23"/>
                  <a:gd name="T32" fmla="*/ 17 w 19"/>
                  <a:gd name="T33" fmla="*/ 2 h 23"/>
                  <a:gd name="T34" fmla="*/ 19 w 19"/>
                  <a:gd name="T35" fmla="*/ 8 h 23"/>
                  <a:gd name="T36" fmla="*/ 19 w 19"/>
                  <a:gd name="T3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5" y="8"/>
                      <a:pt x="15" y="7"/>
                    </a:cubicBezTo>
                    <a:cubicBezTo>
                      <a:pt x="15" y="7"/>
                      <a:pt x="15" y="6"/>
                      <a:pt x="14" y="5"/>
                    </a:cubicBezTo>
                    <a:cubicBezTo>
                      <a:pt x="14" y="5"/>
                      <a:pt x="13" y="4"/>
                      <a:pt x="13" y="4"/>
                    </a:cubicBezTo>
                    <a:cubicBezTo>
                      <a:pt x="12" y="4"/>
                      <a:pt x="11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6"/>
                      <a:pt x="4" y="6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8" y="4"/>
                      <a:pt x="19" y="6"/>
                      <a:pt x="19" y="8"/>
                    </a:cubicBezTo>
                    <a:lnTo>
                      <a:pt x="19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4" name="Freeform 282"/>
              <p:cNvSpPr>
                <a:spLocks/>
              </p:cNvSpPr>
              <p:nvPr userDrawn="1"/>
            </p:nvSpPr>
            <p:spPr bwMode="gray">
              <a:xfrm>
                <a:off x="4659313" y="3411538"/>
                <a:ext cx="63500" cy="90488"/>
              </a:xfrm>
              <a:custGeom>
                <a:avLst/>
                <a:gdLst>
                  <a:gd name="T0" fmla="*/ 17 w 17"/>
                  <a:gd name="T1" fmla="*/ 16 h 23"/>
                  <a:gd name="T2" fmla="*/ 14 w 17"/>
                  <a:gd name="T3" fmla="*/ 21 h 23"/>
                  <a:gd name="T4" fmla="*/ 7 w 17"/>
                  <a:gd name="T5" fmla="*/ 23 h 23"/>
                  <a:gd name="T6" fmla="*/ 3 w 17"/>
                  <a:gd name="T7" fmla="*/ 23 h 23"/>
                  <a:gd name="T8" fmla="*/ 0 w 17"/>
                  <a:gd name="T9" fmla="*/ 21 h 23"/>
                  <a:gd name="T10" fmla="*/ 0 w 17"/>
                  <a:gd name="T11" fmla="*/ 17 h 23"/>
                  <a:gd name="T12" fmla="*/ 0 w 17"/>
                  <a:gd name="T13" fmla="*/ 17 h 23"/>
                  <a:gd name="T14" fmla="*/ 4 w 17"/>
                  <a:gd name="T15" fmla="*/ 19 h 23"/>
                  <a:gd name="T16" fmla="*/ 8 w 17"/>
                  <a:gd name="T17" fmla="*/ 20 h 23"/>
                  <a:gd name="T18" fmla="*/ 12 w 17"/>
                  <a:gd name="T19" fmla="*/ 19 h 23"/>
                  <a:gd name="T20" fmla="*/ 13 w 17"/>
                  <a:gd name="T21" fmla="*/ 17 h 23"/>
                  <a:gd name="T22" fmla="*/ 12 w 17"/>
                  <a:gd name="T23" fmla="*/ 15 h 23"/>
                  <a:gd name="T24" fmla="*/ 9 w 17"/>
                  <a:gd name="T25" fmla="*/ 14 h 23"/>
                  <a:gd name="T26" fmla="*/ 7 w 17"/>
                  <a:gd name="T27" fmla="*/ 13 h 23"/>
                  <a:gd name="T28" fmla="*/ 5 w 17"/>
                  <a:gd name="T29" fmla="*/ 13 h 23"/>
                  <a:gd name="T30" fmla="*/ 1 w 17"/>
                  <a:gd name="T31" fmla="*/ 11 h 23"/>
                  <a:gd name="T32" fmla="*/ 0 w 17"/>
                  <a:gd name="T33" fmla="*/ 7 h 23"/>
                  <a:gd name="T34" fmla="*/ 0 w 17"/>
                  <a:gd name="T35" fmla="*/ 4 h 23"/>
                  <a:gd name="T36" fmla="*/ 2 w 17"/>
                  <a:gd name="T37" fmla="*/ 2 h 23"/>
                  <a:gd name="T38" fmla="*/ 5 w 17"/>
                  <a:gd name="T39" fmla="*/ 1 h 23"/>
                  <a:gd name="T40" fmla="*/ 9 w 17"/>
                  <a:gd name="T41" fmla="*/ 0 h 23"/>
                  <a:gd name="T42" fmla="*/ 12 w 17"/>
                  <a:gd name="T43" fmla="*/ 1 h 23"/>
                  <a:gd name="T44" fmla="*/ 16 w 17"/>
                  <a:gd name="T45" fmla="*/ 2 h 23"/>
                  <a:gd name="T46" fmla="*/ 16 w 17"/>
                  <a:gd name="T47" fmla="*/ 6 h 23"/>
                  <a:gd name="T48" fmla="*/ 16 w 17"/>
                  <a:gd name="T49" fmla="*/ 6 h 23"/>
                  <a:gd name="T50" fmla="*/ 12 w 17"/>
                  <a:gd name="T51" fmla="*/ 4 h 23"/>
                  <a:gd name="T52" fmla="*/ 8 w 17"/>
                  <a:gd name="T53" fmla="*/ 3 h 23"/>
                  <a:gd name="T54" fmla="*/ 5 w 17"/>
                  <a:gd name="T55" fmla="*/ 4 h 23"/>
                  <a:gd name="T56" fmla="*/ 3 w 17"/>
                  <a:gd name="T57" fmla="*/ 6 h 23"/>
                  <a:gd name="T58" fmla="*/ 4 w 17"/>
                  <a:gd name="T59" fmla="*/ 8 h 23"/>
                  <a:gd name="T60" fmla="*/ 7 w 17"/>
                  <a:gd name="T61" fmla="*/ 10 h 23"/>
                  <a:gd name="T62" fmla="*/ 9 w 17"/>
                  <a:gd name="T63" fmla="*/ 10 h 23"/>
                  <a:gd name="T64" fmla="*/ 11 w 17"/>
                  <a:gd name="T65" fmla="*/ 11 h 23"/>
                  <a:gd name="T66" fmla="*/ 15 w 17"/>
                  <a:gd name="T67" fmla="*/ 13 h 23"/>
                  <a:gd name="T68" fmla="*/ 17 w 17"/>
                  <a:gd name="T6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23">
                    <a:moveTo>
                      <a:pt x="17" y="16"/>
                    </a:moveTo>
                    <a:cubicBezTo>
                      <a:pt x="17" y="18"/>
                      <a:pt x="16" y="20"/>
                      <a:pt x="14" y="21"/>
                    </a:cubicBezTo>
                    <a:cubicBezTo>
                      <a:pt x="13" y="23"/>
                      <a:pt x="10" y="23"/>
                      <a:pt x="7" y="23"/>
                    </a:cubicBezTo>
                    <a:cubicBezTo>
                      <a:pt x="6" y="23"/>
                      <a:pt x="4" y="23"/>
                      <a:pt x="3" y="23"/>
                    </a:cubicBezTo>
                    <a:cubicBezTo>
                      <a:pt x="2" y="22"/>
                      <a:pt x="1" y="22"/>
                      <a:pt x="0" y="2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2" y="19"/>
                      <a:pt x="4" y="19"/>
                    </a:cubicBezTo>
                    <a:cubicBezTo>
                      <a:pt x="5" y="20"/>
                      <a:pt x="6" y="20"/>
                      <a:pt x="8" y="20"/>
                    </a:cubicBezTo>
                    <a:cubicBezTo>
                      <a:pt x="9" y="20"/>
                      <a:pt x="11" y="20"/>
                      <a:pt x="12" y="19"/>
                    </a:cubicBezTo>
                    <a:cubicBezTo>
                      <a:pt x="12" y="19"/>
                      <a:pt x="13" y="18"/>
                      <a:pt x="13" y="17"/>
                    </a:cubicBezTo>
                    <a:cubicBezTo>
                      <a:pt x="13" y="16"/>
                      <a:pt x="13" y="15"/>
                      <a:pt x="12" y="15"/>
                    </a:cubicBezTo>
                    <a:cubicBezTo>
                      <a:pt x="12" y="14"/>
                      <a:pt x="11" y="14"/>
                      <a:pt x="9" y="14"/>
                    </a:cubicBezTo>
                    <a:cubicBezTo>
                      <a:pt x="9" y="14"/>
                      <a:pt x="8" y="13"/>
                      <a:pt x="7" y="13"/>
                    </a:cubicBezTo>
                    <a:cubicBezTo>
                      <a:pt x="6" y="13"/>
                      <a:pt x="6" y="13"/>
                      <a:pt x="5" y="13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6" y="0"/>
                      <a:pt x="7" y="0"/>
                      <a:pt x="9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5"/>
                      <a:pt x="14" y="5"/>
                      <a:pt x="12" y="4"/>
                    </a:cubicBezTo>
                    <a:cubicBezTo>
                      <a:pt x="11" y="4"/>
                      <a:pt x="10" y="3"/>
                      <a:pt x="8" y="3"/>
                    </a:cubicBezTo>
                    <a:cubicBezTo>
                      <a:pt x="7" y="3"/>
                      <a:pt x="6" y="4"/>
                      <a:pt x="5" y="4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6" y="9"/>
                      <a:pt x="7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3" y="11"/>
                      <a:pt x="14" y="12"/>
                      <a:pt x="15" y="13"/>
                    </a:cubicBezTo>
                    <a:cubicBezTo>
                      <a:pt x="16" y="13"/>
                      <a:pt x="17" y="15"/>
                      <a:pt x="1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5" name="Freeform 283"/>
              <p:cNvSpPr>
                <a:spLocks noEditPoints="1"/>
              </p:cNvSpPr>
              <p:nvPr userDrawn="1"/>
            </p:nvSpPr>
            <p:spPr bwMode="gray">
              <a:xfrm>
                <a:off x="4741863" y="3411538"/>
                <a:ext cx="73025" cy="122238"/>
              </a:xfrm>
              <a:custGeom>
                <a:avLst/>
                <a:gdLst>
                  <a:gd name="T0" fmla="*/ 19 w 19"/>
                  <a:gd name="T1" fmla="*/ 11 h 31"/>
                  <a:gd name="T2" fmla="*/ 19 w 19"/>
                  <a:gd name="T3" fmla="*/ 16 h 31"/>
                  <a:gd name="T4" fmla="*/ 16 w 19"/>
                  <a:gd name="T5" fmla="*/ 20 h 31"/>
                  <a:gd name="T6" fmla="*/ 13 w 19"/>
                  <a:gd name="T7" fmla="*/ 22 h 31"/>
                  <a:gd name="T8" fmla="*/ 10 w 19"/>
                  <a:gd name="T9" fmla="*/ 23 h 31"/>
                  <a:gd name="T10" fmla="*/ 7 w 19"/>
                  <a:gd name="T11" fmla="*/ 23 h 31"/>
                  <a:gd name="T12" fmla="*/ 4 w 19"/>
                  <a:gd name="T13" fmla="*/ 22 h 31"/>
                  <a:gd name="T14" fmla="*/ 4 w 19"/>
                  <a:gd name="T15" fmla="*/ 31 h 31"/>
                  <a:gd name="T16" fmla="*/ 0 w 19"/>
                  <a:gd name="T17" fmla="*/ 31 h 31"/>
                  <a:gd name="T18" fmla="*/ 0 w 19"/>
                  <a:gd name="T19" fmla="*/ 1 h 31"/>
                  <a:gd name="T20" fmla="*/ 4 w 19"/>
                  <a:gd name="T21" fmla="*/ 1 h 31"/>
                  <a:gd name="T22" fmla="*/ 4 w 19"/>
                  <a:gd name="T23" fmla="*/ 3 h 31"/>
                  <a:gd name="T24" fmla="*/ 7 w 19"/>
                  <a:gd name="T25" fmla="*/ 1 h 31"/>
                  <a:gd name="T26" fmla="*/ 11 w 19"/>
                  <a:gd name="T27" fmla="*/ 0 h 31"/>
                  <a:gd name="T28" fmla="*/ 17 w 19"/>
                  <a:gd name="T29" fmla="*/ 3 h 31"/>
                  <a:gd name="T30" fmla="*/ 19 w 19"/>
                  <a:gd name="T31" fmla="*/ 11 h 31"/>
                  <a:gd name="T32" fmla="*/ 16 w 19"/>
                  <a:gd name="T33" fmla="*/ 12 h 31"/>
                  <a:gd name="T34" fmla="*/ 14 w 19"/>
                  <a:gd name="T35" fmla="*/ 6 h 31"/>
                  <a:gd name="T36" fmla="*/ 10 w 19"/>
                  <a:gd name="T37" fmla="*/ 4 h 31"/>
                  <a:gd name="T38" fmla="*/ 7 w 19"/>
                  <a:gd name="T39" fmla="*/ 4 h 31"/>
                  <a:gd name="T40" fmla="*/ 4 w 19"/>
                  <a:gd name="T41" fmla="*/ 6 h 31"/>
                  <a:gd name="T42" fmla="*/ 4 w 19"/>
                  <a:gd name="T43" fmla="*/ 19 h 31"/>
                  <a:gd name="T44" fmla="*/ 7 w 19"/>
                  <a:gd name="T45" fmla="*/ 20 h 31"/>
                  <a:gd name="T46" fmla="*/ 9 w 19"/>
                  <a:gd name="T47" fmla="*/ 20 h 31"/>
                  <a:gd name="T48" fmla="*/ 14 w 19"/>
                  <a:gd name="T49" fmla="*/ 18 h 31"/>
                  <a:gd name="T50" fmla="*/ 16 w 19"/>
                  <a:gd name="T5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31">
                    <a:moveTo>
                      <a:pt x="19" y="11"/>
                    </a:moveTo>
                    <a:cubicBezTo>
                      <a:pt x="19" y="13"/>
                      <a:pt x="19" y="15"/>
                      <a:pt x="19" y="16"/>
                    </a:cubicBezTo>
                    <a:cubicBezTo>
                      <a:pt x="18" y="18"/>
                      <a:pt x="17" y="19"/>
                      <a:pt x="16" y="20"/>
                    </a:cubicBezTo>
                    <a:cubicBezTo>
                      <a:pt x="16" y="21"/>
                      <a:pt x="15" y="22"/>
                      <a:pt x="13" y="22"/>
                    </a:cubicBezTo>
                    <a:cubicBezTo>
                      <a:pt x="12" y="23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6" y="22"/>
                      <a:pt x="5" y="22"/>
                      <a:pt x="4" y="22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3"/>
                    </a:cubicBezTo>
                    <a:cubicBezTo>
                      <a:pt x="19" y="5"/>
                      <a:pt x="19" y="8"/>
                      <a:pt x="19" y="11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5" y="7"/>
                      <a:pt x="14" y="6"/>
                    </a:cubicBezTo>
                    <a:cubicBezTo>
                      <a:pt x="13" y="4"/>
                      <a:pt x="12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9"/>
                      <a:pt x="6" y="19"/>
                      <a:pt x="7" y="20"/>
                    </a:cubicBezTo>
                    <a:cubicBezTo>
                      <a:pt x="7" y="20"/>
                      <a:pt x="8" y="20"/>
                      <a:pt x="9" y="20"/>
                    </a:cubicBezTo>
                    <a:cubicBezTo>
                      <a:pt x="11" y="20"/>
                      <a:pt x="13" y="19"/>
                      <a:pt x="14" y="18"/>
                    </a:cubicBezTo>
                    <a:cubicBezTo>
                      <a:pt x="15" y="16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6" name="Freeform 284"/>
              <p:cNvSpPr>
                <a:spLocks noEditPoints="1"/>
              </p:cNvSpPr>
              <p:nvPr userDrawn="1"/>
            </p:nvSpPr>
            <p:spPr bwMode="gray">
              <a:xfrm>
                <a:off x="4832351" y="3411538"/>
                <a:ext cx="76200" cy="90488"/>
              </a:xfrm>
              <a:custGeom>
                <a:avLst/>
                <a:gdLst>
                  <a:gd name="T0" fmla="*/ 20 w 20"/>
                  <a:gd name="T1" fmla="*/ 12 h 23"/>
                  <a:gd name="T2" fmla="*/ 17 w 20"/>
                  <a:gd name="T3" fmla="*/ 20 h 23"/>
                  <a:gd name="T4" fmla="*/ 10 w 20"/>
                  <a:gd name="T5" fmla="*/ 23 h 23"/>
                  <a:gd name="T6" fmla="*/ 3 w 20"/>
                  <a:gd name="T7" fmla="*/ 20 h 23"/>
                  <a:gd name="T8" fmla="*/ 0 w 20"/>
                  <a:gd name="T9" fmla="*/ 12 h 23"/>
                  <a:gd name="T10" fmla="*/ 3 w 20"/>
                  <a:gd name="T11" fmla="*/ 3 h 23"/>
                  <a:gd name="T12" fmla="*/ 10 w 20"/>
                  <a:gd name="T13" fmla="*/ 0 h 23"/>
                  <a:gd name="T14" fmla="*/ 17 w 20"/>
                  <a:gd name="T15" fmla="*/ 3 h 23"/>
                  <a:gd name="T16" fmla="*/ 20 w 20"/>
                  <a:gd name="T17" fmla="*/ 12 h 23"/>
                  <a:gd name="T18" fmla="*/ 16 w 20"/>
                  <a:gd name="T19" fmla="*/ 12 h 23"/>
                  <a:gd name="T20" fmla="*/ 15 w 20"/>
                  <a:gd name="T21" fmla="*/ 5 h 23"/>
                  <a:gd name="T22" fmla="*/ 10 w 20"/>
                  <a:gd name="T23" fmla="*/ 3 h 23"/>
                  <a:gd name="T24" fmla="*/ 5 w 20"/>
                  <a:gd name="T25" fmla="*/ 5 h 23"/>
                  <a:gd name="T26" fmla="*/ 4 w 20"/>
                  <a:gd name="T27" fmla="*/ 12 h 23"/>
                  <a:gd name="T28" fmla="*/ 5 w 20"/>
                  <a:gd name="T29" fmla="*/ 18 h 23"/>
                  <a:gd name="T30" fmla="*/ 10 w 20"/>
                  <a:gd name="T31" fmla="*/ 20 h 23"/>
                  <a:gd name="T32" fmla="*/ 15 w 20"/>
                  <a:gd name="T33" fmla="*/ 18 h 23"/>
                  <a:gd name="T34" fmla="*/ 16 w 20"/>
                  <a:gd name="T3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3">
                    <a:moveTo>
                      <a:pt x="20" y="12"/>
                    </a:moveTo>
                    <a:cubicBezTo>
                      <a:pt x="20" y="15"/>
                      <a:pt x="19" y="18"/>
                      <a:pt x="17" y="20"/>
                    </a:cubicBezTo>
                    <a:cubicBezTo>
                      <a:pt x="15" y="22"/>
                      <a:pt x="13" y="23"/>
                      <a:pt x="10" y="23"/>
                    </a:cubicBezTo>
                    <a:cubicBezTo>
                      <a:pt x="7" y="23"/>
                      <a:pt x="4" y="22"/>
                      <a:pt x="3" y="20"/>
                    </a:cubicBezTo>
                    <a:cubicBezTo>
                      <a:pt x="1" y="18"/>
                      <a:pt x="0" y="15"/>
                      <a:pt x="0" y="12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5" y="1"/>
                      <a:pt x="17" y="3"/>
                    </a:cubicBezTo>
                    <a:cubicBezTo>
                      <a:pt x="19" y="5"/>
                      <a:pt x="20" y="8"/>
                      <a:pt x="20" y="12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6" y="7"/>
                      <a:pt x="15" y="5"/>
                    </a:cubicBezTo>
                    <a:cubicBezTo>
                      <a:pt x="13" y="4"/>
                      <a:pt x="12" y="3"/>
                      <a:pt x="10" y="3"/>
                    </a:cubicBezTo>
                    <a:cubicBezTo>
                      <a:pt x="8" y="3"/>
                      <a:pt x="6" y="4"/>
                      <a:pt x="5" y="5"/>
                    </a:cubicBezTo>
                    <a:cubicBezTo>
                      <a:pt x="4" y="7"/>
                      <a:pt x="4" y="9"/>
                      <a:pt x="4" y="12"/>
                    </a:cubicBezTo>
                    <a:cubicBezTo>
                      <a:pt x="4" y="14"/>
                      <a:pt x="4" y="17"/>
                      <a:pt x="5" y="18"/>
                    </a:cubicBezTo>
                    <a:cubicBezTo>
                      <a:pt x="6" y="19"/>
                      <a:pt x="8" y="20"/>
                      <a:pt x="10" y="20"/>
                    </a:cubicBezTo>
                    <a:cubicBezTo>
                      <a:pt x="12" y="20"/>
                      <a:pt x="13" y="19"/>
                      <a:pt x="15" y="18"/>
                    </a:cubicBezTo>
                    <a:cubicBezTo>
                      <a:pt x="16" y="17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7" name="Freeform 285"/>
              <p:cNvSpPr>
                <a:spLocks/>
              </p:cNvSpPr>
              <p:nvPr userDrawn="1"/>
            </p:nvSpPr>
            <p:spPr bwMode="gray">
              <a:xfrm>
                <a:off x="4930776" y="3414713"/>
                <a:ext cx="49213" cy="87313"/>
              </a:xfrm>
              <a:custGeom>
                <a:avLst/>
                <a:gdLst>
                  <a:gd name="T0" fmla="*/ 13 w 13"/>
                  <a:gd name="T1" fmla="*/ 4 h 22"/>
                  <a:gd name="T2" fmla="*/ 13 w 13"/>
                  <a:gd name="T3" fmla="*/ 4 h 22"/>
                  <a:gd name="T4" fmla="*/ 12 w 13"/>
                  <a:gd name="T5" fmla="*/ 4 h 22"/>
                  <a:gd name="T6" fmla="*/ 10 w 13"/>
                  <a:gd name="T7" fmla="*/ 3 h 22"/>
                  <a:gd name="T8" fmla="*/ 6 w 13"/>
                  <a:gd name="T9" fmla="*/ 4 h 22"/>
                  <a:gd name="T10" fmla="*/ 3 w 13"/>
                  <a:gd name="T11" fmla="*/ 6 h 22"/>
                  <a:gd name="T12" fmla="*/ 3 w 13"/>
                  <a:gd name="T13" fmla="*/ 22 h 22"/>
                  <a:gd name="T14" fmla="*/ 0 w 13"/>
                  <a:gd name="T15" fmla="*/ 22 h 22"/>
                  <a:gd name="T16" fmla="*/ 0 w 13"/>
                  <a:gd name="T17" fmla="*/ 0 h 22"/>
                  <a:gd name="T18" fmla="*/ 3 w 13"/>
                  <a:gd name="T19" fmla="*/ 0 h 22"/>
                  <a:gd name="T20" fmla="*/ 3 w 13"/>
                  <a:gd name="T21" fmla="*/ 3 h 22"/>
                  <a:gd name="T22" fmla="*/ 7 w 13"/>
                  <a:gd name="T23" fmla="*/ 1 h 22"/>
                  <a:gd name="T24" fmla="*/ 11 w 13"/>
                  <a:gd name="T25" fmla="*/ 0 h 22"/>
                  <a:gd name="T26" fmla="*/ 12 w 13"/>
                  <a:gd name="T27" fmla="*/ 0 h 22"/>
                  <a:gd name="T28" fmla="*/ 13 w 13"/>
                  <a:gd name="T29" fmla="*/ 0 h 22"/>
                  <a:gd name="T30" fmla="*/ 13 w 13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22">
                    <a:moveTo>
                      <a:pt x="13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3"/>
                      <a:pt x="8" y="4"/>
                      <a:pt x="6" y="4"/>
                    </a:cubicBezTo>
                    <a:cubicBezTo>
                      <a:pt x="5" y="5"/>
                      <a:pt x="4" y="5"/>
                      <a:pt x="3" y="6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lnTo>
                      <a:pt x="1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8" name="Freeform 286"/>
              <p:cNvSpPr>
                <a:spLocks/>
              </p:cNvSpPr>
              <p:nvPr userDrawn="1"/>
            </p:nvSpPr>
            <p:spPr bwMode="gray">
              <a:xfrm>
                <a:off x="4991101" y="3390901"/>
                <a:ext cx="53975" cy="111125"/>
              </a:xfrm>
              <a:custGeom>
                <a:avLst/>
                <a:gdLst>
                  <a:gd name="T0" fmla="*/ 14 w 14"/>
                  <a:gd name="T1" fmla="*/ 27 h 28"/>
                  <a:gd name="T2" fmla="*/ 12 w 14"/>
                  <a:gd name="T3" fmla="*/ 28 h 28"/>
                  <a:gd name="T4" fmla="*/ 10 w 14"/>
                  <a:gd name="T5" fmla="*/ 28 h 28"/>
                  <a:gd name="T6" fmla="*/ 4 w 14"/>
                  <a:gd name="T7" fmla="*/ 26 h 28"/>
                  <a:gd name="T8" fmla="*/ 3 w 14"/>
                  <a:gd name="T9" fmla="*/ 21 h 28"/>
                  <a:gd name="T10" fmla="*/ 3 w 14"/>
                  <a:gd name="T11" fmla="*/ 9 h 28"/>
                  <a:gd name="T12" fmla="*/ 0 w 14"/>
                  <a:gd name="T13" fmla="*/ 9 h 28"/>
                  <a:gd name="T14" fmla="*/ 0 w 14"/>
                  <a:gd name="T15" fmla="*/ 6 h 28"/>
                  <a:gd name="T16" fmla="*/ 3 w 14"/>
                  <a:gd name="T17" fmla="*/ 6 h 28"/>
                  <a:gd name="T18" fmla="*/ 3 w 14"/>
                  <a:gd name="T19" fmla="*/ 0 h 28"/>
                  <a:gd name="T20" fmla="*/ 6 w 14"/>
                  <a:gd name="T21" fmla="*/ 0 h 28"/>
                  <a:gd name="T22" fmla="*/ 6 w 14"/>
                  <a:gd name="T23" fmla="*/ 6 h 28"/>
                  <a:gd name="T24" fmla="*/ 14 w 14"/>
                  <a:gd name="T25" fmla="*/ 6 h 28"/>
                  <a:gd name="T26" fmla="*/ 14 w 14"/>
                  <a:gd name="T27" fmla="*/ 9 h 28"/>
                  <a:gd name="T28" fmla="*/ 6 w 14"/>
                  <a:gd name="T29" fmla="*/ 9 h 28"/>
                  <a:gd name="T30" fmla="*/ 6 w 14"/>
                  <a:gd name="T31" fmla="*/ 19 h 28"/>
                  <a:gd name="T32" fmla="*/ 6 w 14"/>
                  <a:gd name="T33" fmla="*/ 22 h 28"/>
                  <a:gd name="T34" fmla="*/ 7 w 14"/>
                  <a:gd name="T35" fmla="*/ 23 h 28"/>
                  <a:gd name="T36" fmla="*/ 8 w 14"/>
                  <a:gd name="T37" fmla="*/ 24 h 28"/>
                  <a:gd name="T38" fmla="*/ 11 w 14"/>
                  <a:gd name="T39" fmla="*/ 25 h 28"/>
                  <a:gd name="T40" fmla="*/ 12 w 14"/>
                  <a:gd name="T41" fmla="*/ 25 h 28"/>
                  <a:gd name="T42" fmla="*/ 14 w 14"/>
                  <a:gd name="T43" fmla="*/ 24 h 28"/>
                  <a:gd name="T44" fmla="*/ 14 w 14"/>
                  <a:gd name="T45" fmla="*/ 24 h 28"/>
                  <a:gd name="T46" fmla="*/ 14 w 14"/>
                  <a:gd name="T4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28">
                    <a:moveTo>
                      <a:pt x="14" y="27"/>
                    </a:moveTo>
                    <a:cubicBezTo>
                      <a:pt x="13" y="28"/>
                      <a:pt x="13" y="28"/>
                      <a:pt x="12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7" y="28"/>
                      <a:pt x="6" y="27"/>
                      <a:pt x="4" y="26"/>
                    </a:cubicBezTo>
                    <a:cubicBezTo>
                      <a:pt x="3" y="25"/>
                      <a:pt x="3" y="23"/>
                      <a:pt x="3" y="2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0"/>
                      <a:pt x="6" y="21"/>
                      <a:pt x="6" y="22"/>
                    </a:cubicBezTo>
                    <a:cubicBezTo>
                      <a:pt x="7" y="22"/>
                      <a:pt x="7" y="23"/>
                      <a:pt x="7" y="23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9" y="25"/>
                      <a:pt x="9" y="25"/>
                      <a:pt x="11" y="25"/>
                    </a:cubicBezTo>
                    <a:cubicBezTo>
                      <a:pt x="11" y="25"/>
                      <a:pt x="12" y="25"/>
                      <a:pt x="12" y="25"/>
                    </a:cubicBezTo>
                    <a:cubicBezTo>
                      <a:pt x="13" y="24"/>
                      <a:pt x="13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lnTo>
                      <a:pt x="1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9" name="Rectangle 287"/>
              <p:cNvSpPr>
                <a:spLocks noChangeArrowheads="1"/>
              </p:cNvSpPr>
              <p:nvPr userDrawn="1"/>
            </p:nvSpPr>
            <p:spPr bwMode="gray">
              <a:xfrm>
                <a:off x="5056188" y="3514726"/>
                <a:ext cx="95250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0" name="Freeform 288"/>
              <p:cNvSpPr>
                <a:spLocks/>
              </p:cNvSpPr>
              <p:nvPr userDrawn="1"/>
            </p:nvSpPr>
            <p:spPr bwMode="gray">
              <a:xfrm>
                <a:off x="5168901" y="3387726"/>
                <a:ext cx="73025" cy="114300"/>
              </a:xfrm>
              <a:custGeom>
                <a:avLst/>
                <a:gdLst>
                  <a:gd name="T0" fmla="*/ 46 w 46"/>
                  <a:gd name="T1" fmla="*/ 72 h 72"/>
                  <a:gd name="T2" fmla="*/ 0 w 46"/>
                  <a:gd name="T3" fmla="*/ 72 h 72"/>
                  <a:gd name="T4" fmla="*/ 0 w 46"/>
                  <a:gd name="T5" fmla="*/ 0 h 72"/>
                  <a:gd name="T6" fmla="*/ 46 w 46"/>
                  <a:gd name="T7" fmla="*/ 0 h 72"/>
                  <a:gd name="T8" fmla="*/ 46 w 46"/>
                  <a:gd name="T9" fmla="*/ 7 h 72"/>
                  <a:gd name="T10" fmla="*/ 10 w 46"/>
                  <a:gd name="T11" fmla="*/ 7 h 72"/>
                  <a:gd name="T12" fmla="*/ 10 w 46"/>
                  <a:gd name="T13" fmla="*/ 27 h 72"/>
                  <a:gd name="T14" fmla="*/ 46 w 46"/>
                  <a:gd name="T15" fmla="*/ 27 h 72"/>
                  <a:gd name="T16" fmla="*/ 46 w 46"/>
                  <a:gd name="T17" fmla="*/ 35 h 72"/>
                  <a:gd name="T18" fmla="*/ 10 w 46"/>
                  <a:gd name="T19" fmla="*/ 35 h 72"/>
                  <a:gd name="T20" fmla="*/ 10 w 46"/>
                  <a:gd name="T21" fmla="*/ 62 h 72"/>
                  <a:gd name="T22" fmla="*/ 46 w 46"/>
                  <a:gd name="T23" fmla="*/ 62 h 72"/>
                  <a:gd name="T24" fmla="*/ 46 w 46"/>
                  <a:gd name="T2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72">
                    <a:moveTo>
                      <a:pt x="46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7"/>
                    </a:lnTo>
                    <a:lnTo>
                      <a:pt x="10" y="7"/>
                    </a:lnTo>
                    <a:lnTo>
                      <a:pt x="10" y="27"/>
                    </a:lnTo>
                    <a:lnTo>
                      <a:pt x="46" y="27"/>
                    </a:lnTo>
                    <a:lnTo>
                      <a:pt x="46" y="35"/>
                    </a:lnTo>
                    <a:lnTo>
                      <a:pt x="10" y="35"/>
                    </a:lnTo>
                    <a:lnTo>
                      <a:pt x="10" y="62"/>
                    </a:lnTo>
                    <a:lnTo>
                      <a:pt x="46" y="6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1" name="Freeform 289"/>
              <p:cNvSpPr>
                <a:spLocks/>
              </p:cNvSpPr>
              <p:nvPr userDrawn="1"/>
            </p:nvSpPr>
            <p:spPr bwMode="gray">
              <a:xfrm>
                <a:off x="5264151" y="3387726"/>
                <a:ext cx="87313" cy="114300"/>
              </a:xfrm>
              <a:custGeom>
                <a:avLst/>
                <a:gdLst>
                  <a:gd name="T0" fmla="*/ 23 w 23"/>
                  <a:gd name="T1" fmla="*/ 17 h 29"/>
                  <a:gd name="T2" fmla="*/ 22 w 23"/>
                  <a:gd name="T3" fmla="*/ 22 h 29"/>
                  <a:gd name="T4" fmla="*/ 20 w 23"/>
                  <a:gd name="T5" fmla="*/ 26 h 29"/>
                  <a:gd name="T6" fmla="*/ 16 w 23"/>
                  <a:gd name="T7" fmla="*/ 29 h 29"/>
                  <a:gd name="T8" fmla="*/ 11 w 23"/>
                  <a:gd name="T9" fmla="*/ 29 h 29"/>
                  <a:gd name="T10" fmla="*/ 7 w 23"/>
                  <a:gd name="T11" fmla="*/ 29 h 29"/>
                  <a:gd name="T12" fmla="*/ 3 w 23"/>
                  <a:gd name="T13" fmla="*/ 26 h 29"/>
                  <a:gd name="T14" fmla="*/ 1 w 23"/>
                  <a:gd name="T15" fmla="*/ 23 h 29"/>
                  <a:gd name="T16" fmla="*/ 0 w 23"/>
                  <a:gd name="T17" fmla="*/ 17 h 29"/>
                  <a:gd name="T18" fmla="*/ 0 w 23"/>
                  <a:gd name="T19" fmla="*/ 0 h 29"/>
                  <a:gd name="T20" fmla="*/ 4 w 23"/>
                  <a:gd name="T21" fmla="*/ 0 h 29"/>
                  <a:gd name="T22" fmla="*/ 4 w 23"/>
                  <a:gd name="T23" fmla="*/ 17 h 29"/>
                  <a:gd name="T24" fmla="*/ 4 w 23"/>
                  <a:gd name="T25" fmla="*/ 21 h 29"/>
                  <a:gd name="T26" fmla="*/ 6 w 23"/>
                  <a:gd name="T27" fmla="*/ 23 h 29"/>
                  <a:gd name="T28" fmla="*/ 8 w 23"/>
                  <a:gd name="T29" fmla="*/ 25 h 29"/>
                  <a:gd name="T30" fmla="*/ 11 w 23"/>
                  <a:gd name="T31" fmla="*/ 26 h 29"/>
                  <a:gd name="T32" fmla="*/ 15 w 23"/>
                  <a:gd name="T33" fmla="*/ 25 h 29"/>
                  <a:gd name="T34" fmla="*/ 17 w 23"/>
                  <a:gd name="T35" fmla="*/ 23 h 29"/>
                  <a:gd name="T36" fmla="*/ 18 w 23"/>
                  <a:gd name="T37" fmla="*/ 21 h 29"/>
                  <a:gd name="T38" fmla="*/ 19 w 23"/>
                  <a:gd name="T39" fmla="*/ 17 h 29"/>
                  <a:gd name="T40" fmla="*/ 19 w 23"/>
                  <a:gd name="T41" fmla="*/ 0 h 29"/>
                  <a:gd name="T42" fmla="*/ 23 w 23"/>
                  <a:gd name="T43" fmla="*/ 0 h 29"/>
                  <a:gd name="T44" fmla="*/ 23 w 23"/>
                  <a:gd name="T45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29">
                    <a:moveTo>
                      <a:pt x="23" y="17"/>
                    </a:moveTo>
                    <a:cubicBezTo>
                      <a:pt x="23" y="19"/>
                      <a:pt x="22" y="21"/>
                      <a:pt x="22" y="22"/>
                    </a:cubicBezTo>
                    <a:cubicBezTo>
                      <a:pt x="21" y="24"/>
                      <a:pt x="21" y="25"/>
                      <a:pt x="20" y="26"/>
                    </a:cubicBezTo>
                    <a:cubicBezTo>
                      <a:pt x="19" y="27"/>
                      <a:pt x="17" y="28"/>
                      <a:pt x="16" y="29"/>
                    </a:cubicBezTo>
                    <a:cubicBezTo>
                      <a:pt x="15" y="29"/>
                      <a:pt x="13" y="29"/>
                      <a:pt x="11" y="29"/>
                    </a:cubicBezTo>
                    <a:cubicBezTo>
                      <a:pt x="10" y="29"/>
                      <a:pt x="8" y="29"/>
                      <a:pt x="7" y="29"/>
                    </a:cubicBezTo>
                    <a:cubicBezTo>
                      <a:pt x="5" y="28"/>
                      <a:pt x="4" y="27"/>
                      <a:pt x="3" y="26"/>
                    </a:cubicBezTo>
                    <a:cubicBezTo>
                      <a:pt x="2" y="25"/>
                      <a:pt x="1" y="24"/>
                      <a:pt x="1" y="23"/>
                    </a:cubicBezTo>
                    <a:cubicBezTo>
                      <a:pt x="0" y="21"/>
                      <a:pt x="0" y="19"/>
                      <a:pt x="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9"/>
                      <a:pt x="4" y="20"/>
                      <a:pt x="4" y="21"/>
                    </a:cubicBezTo>
                    <a:cubicBezTo>
                      <a:pt x="5" y="22"/>
                      <a:pt x="5" y="23"/>
                      <a:pt x="6" y="23"/>
                    </a:cubicBezTo>
                    <a:cubicBezTo>
                      <a:pt x="6" y="24"/>
                      <a:pt x="7" y="25"/>
                      <a:pt x="8" y="25"/>
                    </a:cubicBezTo>
                    <a:cubicBezTo>
                      <a:pt x="9" y="26"/>
                      <a:pt x="10" y="26"/>
                      <a:pt x="11" y="26"/>
                    </a:cubicBezTo>
                    <a:cubicBezTo>
                      <a:pt x="13" y="26"/>
                      <a:pt x="14" y="26"/>
                      <a:pt x="15" y="25"/>
                    </a:cubicBezTo>
                    <a:cubicBezTo>
                      <a:pt x="16" y="25"/>
                      <a:pt x="17" y="24"/>
                      <a:pt x="17" y="23"/>
                    </a:cubicBezTo>
                    <a:cubicBezTo>
                      <a:pt x="18" y="23"/>
                      <a:pt x="18" y="22"/>
                      <a:pt x="18" y="21"/>
                    </a:cubicBezTo>
                    <a:cubicBezTo>
                      <a:pt x="19" y="20"/>
                      <a:pt x="19" y="19"/>
                      <a:pt x="19" y="1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3" y="0"/>
                      <a:pt x="23" y="0"/>
                    </a:cubicBezTo>
                    <a:lnTo>
                      <a:pt x="2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2" name="Freeform 290"/>
              <p:cNvSpPr>
                <a:spLocks/>
              </p:cNvSpPr>
              <p:nvPr userDrawn="1"/>
            </p:nvSpPr>
            <p:spPr bwMode="gray">
              <a:xfrm>
                <a:off x="3786188" y="3321051"/>
                <a:ext cx="260350" cy="217488"/>
              </a:xfrm>
              <a:custGeom>
                <a:avLst/>
                <a:gdLst>
                  <a:gd name="T0" fmla="*/ 61 w 69"/>
                  <a:gd name="T1" fmla="*/ 8 h 55"/>
                  <a:gd name="T2" fmla="*/ 69 w 69"/>
                  <a:gd name="T3" fmla="*/ 6 h 55"/>
                  <a:gd name="T4" fmla="*/ 62 w 69"/>
                  <a:gd name="T5" fmla="*/ 13 h 55"/>
                  <a:gd name="T6" fmla="*/ 62 w 69"/>
                  <a:gd name="T7" fmla="*/ 15 h 55"/>
                  <a:gd name="T8" fmla="*/ 22 w 69"/>
                  <a:gd name="T9" fmla="*/ 55 h 55"/>
                  <a:gd name="T10" fmla="*/ 0 w 69"/>
                  <a:gd name="T11" fmla="*/ 49 h 55"/>
                  <a:gd name="T12" fmla="*/ 3 w 69"/>
                  <a:gd name="T13" fmla="*/ 49 h 55"/>
                  <a:gd name="T14" fmla="*/ 21 w 69"/>
                  <a:gd name="T15" fmla="*/ 43 h 55"/>
                  <a:gd name="T16" fmla="*/ 8 w 69"/>
                  <a:gd name="T17" fmla="*/ 33 h 55"/>
                  <a:gd name="T18" fmla="*/ 10 w 69"/>
                  <a:gd name="T19" fmla="*/ 34 h 55"/>
                  <a:gd name="T20" fmla="*/ 14 w 69"/>
                  <a:gd name="T21" fmla="*/ 33 h 55"/>
                  <a:gd name="T22" fmla="*/ 3 w 69"/>
                  <a:gd name="T23" fmla="*/ 19 h 55"/>
                  <a:gd name="T24" fmla="*/ 3 w 69"/>
                  <a:gd name="T25" fmla="*/ 19 h 55"/>
                  <a:gd name="T26" fmla="*/ 9 w 69"/>
                  <a:gd name="T27" fmla="*/ 21 h 55"/>
                  <a:gd name="T28" fmla="*/ 3 w 69"/>
                  <a:gd name="T29" fmla="*/ 9 h 55"/>
                  <a:gd name="T30" fmla="*/ 5 w 69"/>
                  <a:gd name="T31" fmla="*/ 2 h 55"/>
                  <a:gd name="T32" fmla="*/ 34 w 69"/>
                  <a:gd name="T33" fmla="*/ 17 h 55"/>
                  <a:gd name="T34" fmla="*/ 33 w 69"/>
                  <a:gd name="T35" fmla="*/ 14 h 55"/>
                  <a:gd name="T36" fmla="*/ 48 w 69"/>
                  <a:gd name="T37" fmla="*/ 0 h 55"/>
                  <a:gd name="T38" fmla="*/ 58 w 69"/>
                  <a:gd name="T39" fmla="*/ 4 h 55"/>
                  <a:gd name="T40" fmla="*/ 67 w 69"/>
                  <a:gd name="T41" fmla="*/ 1 h 55"/>
                  <a:gd name="T42" fmla="*/ 61 w 69"/>
                  <a:gd name="T43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55">
                    <a:moveTo>
                      <a:pt x="61" y="8"/>
                    </a:moveTo>
                    <a:cubicBezTo>
                      <a:pt x="63" y="8"/>
                      <a:pt x="66" y="7"/>
                      <a:pt x="69" y="6"/>
                    </a:cubicBezTo>
                    <a:cubicBezTo>
                      <a:pt x="67" y="9"/>
                      <a:pt x="64" y="11"/>
                      <a:pt x="62" y="13"/>
                    </a:cubicBezTo>
                    <a:cubicBezTo>
                      <a:pt x="62" y="14"/>
                      <a:pt x="62" y="15"/>
                      <a:pt x="62" y="15"/>
                    </a:cubicBezTo>
                    <a:cubicBezTo>
                      <a:pt x="62" y="34"/>
                      <a:pt x="47" y="55"/>
                      <a:pt x="22" y="55"/>
                    </a:cubicBezTo>
                    <a:cubicBezTo>
                      <a:pt x="14" y="55"/>
                      <a:pt x="6" y="53"/>
                      <a:pt x="0" y="49"/>
                    </a:cubicBezTo>
                    <a:cubicBezTo>
                      <a:pt x="1" y="49"/>
                      <a:pt x="2" y="49"/>
                      <a:pt x="3" y="49"/>
                    </a:cubicBezTo>
                    <a:cubicBezTo>
                      <a:pt x="10" y="49"/>
                      <a:pt x="16" y="47"/>
                      <a:pt x="21" y="43"/>
                    </a:cubicBezTo>
                    <a:cubicBezTo>
                      <a:pt x="15" y="43"/>
                      <a:pt x="9" y="39"/>
                      <a:pt x="8" y="33"/>
                    </a:cubicBezTo>
                    <a:cubicBezTo>
                      <a:pt x="9" y="34"/>
                      <a:pt x="9" y="34"/>
                      <a:pt x="10" y="34"/>
                    </a:cubicBezTo>
                    <a:cubicBezTo>
                      <a:pt x="12" y="34"/>
                      <a:pt x="13" y="33"/>
                      <a:pt x="14" y="33"/>
                    </a:cubicBezTo>
                    <a:cubicBezTo>
                      <a:pt x="8" y="32"/>
                      <a:pt x="3" y="26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7" y="21"/>
                      <a:pt x="9" y="21"/>
                    </a:cubicBezTo>
                    <a:cubicBezTo>
                      <a:pt x="5" y="18"/>
                      <a:pt x="3" y="14"/>
                      <a:pt x="3" y="9"/>
                    </a:cubicBezTo>
                    <a:cubicBezTo>
                      <a:pt x="3" y="7"/>
                      <a:pt x="4" y="4"/>
                      <a:pt x="5" y="2"/>
                    </a:cubicBezTo>
                    <a:cubicBezTo>
                      <a:pt x="12" y="11"/>
                      <a:pt x="22" y="16"/>
                      <a:pt x="34" y="17"/>
                    </a:cubicBezTo>
                    <a:cubicBezTo>
                      <a:pt x="34" y="16"/>
                      <a:pt x="33" y="15"/>
                      <a:pt x="33" y="14"/>
                    </a:cubicBezTo>
                    <a:cubicBezTo>
                      <a:pt x="33" y="6"/>
                      <a:pt x="40" y="0"/>
                      <a:pt x="48" y="0"/>
                    </a:cubicBezTo>
                    <a:cubicBezTo>
                      <a:pt x="52" y="0"/>
                      <a:pt x="55" y="1"/>
                      <a:pt x="58" y="4"/>
                    </a:cubicBezTo>
                    <a:cubicBezTo>
                      <a:pt x="61" y="3"/>
                      <a:pt x="64" y="2"/>
                      <a:pt x="67" y="1"/>
                    </a:cubicBezTo>
                    <a:cubicBezTo>
                      <a:pt x="66" y="4"/>
                      <a:pt x="63" y="7"/>
                      <a:pt x="6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778912" y="6317551"/>
              <a:ext cx="1478283" cy="271273"/>
            </a:xfrm>
            <a:prstGeom prst="rect">
              <a:avLst/>
            </a:prstGeom>
          </p:spPr>
        </p:pic>
        <p:sp>
          <p:nvSpPr>
            <p:cNvPr id="24" name="Rectangle 105"/>
            <p:cNvSpPr>
              <a:spLocks noChangeArrowheads="1"/>
            </p:cNvSpPr>
            <p:nvPr userDrawn="1"/>
          </p:nvSpPr>
          <p:spPr bwMode="gray">
            <a:xfrm>
              <a:off x="4264025" y="6453188"/>
              <a:ext cx="633413" cy="404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25" name="TextBox 24"/>
            <p:cNvSpPr txBox="1"/>
            <p:nvPr userDrawn="1"/>
          </p:nvSpPr>
          <p:spPr bwMode="gray">
            <a:xfrm>
              <a:off x="4208088" y="6433591"/>
              <a:ext cx="729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700" b="0" i="1" dirty="0" err="1" smtClean="0">
                  <a:solidFill>
                    <a:prstClr val="white"/>
                  </a:solidFill>
                </a:rPr>
                <a:t>Mobility</a:t>
              </a:r>
              <a:r>
                <a:rPr lang="fr-BE" sz="700" b="0" i="1" dirty="0" smtClean="0">
                  <a:solidFill>
                    <a:prstClr val="white"/>
                  </a:solidFill>
                </a:rPr>
                <a:t> and</a:t>
              </a:r>
            </a:p>
            <a:p>
              <a:r>
                <a:rPr lang="fr-BE" sz="700" b="0" i="1" dirty="0" smtClean="0">
                  <a:solidFill>
                    <a:prstClr val="white"/>
                  </a:solidFill>
                </a:rPr>
                <a:t>Transport</a:t>
              </a:r>
              <a:endParaRPr lang="fr-BE" sz="700" b="0" i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0" y="3212976"/>
            <a:ext cx="9144000" cy="2940162"/>
          </a:xfrm>
          <a:prstGeom prst="rect">
            <a:avLst/>
          </a:prstGeom>
        </p:spPr>
      </p:pic>
      <p:sp>
        <p:nvSpPr>
          <p:cNvPr id="8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5288" y="1484784"/>
            <a:ext cx="8353424" cy="32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nl-BE" sz="1400" b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50000"/>
              </a:spcBef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976881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7150-CE12-4860-B6AE-7495E74BCEC1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27250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971551" y="1897672"/>
            <a:ext cx="7200900" cy="431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276829" y="2647937"/>
            <a:ext cx="6895622" cy="3373350"/>
          </a:xfrm>
        </p:spPr>
        <p:txBody>
          <a:bodyPr/>
          <a:lstStyle>
            <a:lvl1pPr marL="182563" indent="-182563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 marL="623888" indent="-166688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</a:lstStyle>
          <a:p>
            <a:pPr marL="180000" indent="-180000">
              <a:spcBef>
                <a:spcPts val="0"/>
              </a:spcBef>
            </a:pPr>
            <a:r>
              <a:rPr lang="en-GB" altLang="fr-FR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  <p:grpSp>
        <p:nvGrpSpPr>
          <p:cNvPr id="26" name="Group 290"/>
          <p:cNvGrpSpPr>
            <a:grpSpLocks noChangeAspect="1"/>
          </p:cNvGrpSpPr>
          <p:nvPr userDrawn="1"/>
        </p:nvGrpSpPr>
        <p:grpSpPr bwMode="gray">
          <a:xfrm>
            <a:off x="3957638" y="289375"/>
            <a:ext cx="1465262" cy="1017587"/>
            <a:chOff x="2414" y="272"/>
            <a:chExt cx="1162" cy="807"/>
          </a:xfrm>
        </p:grpSpPr>
        <p:sp>
          <p:nvSpPr>
            <p:cNvPr id="27" name="Freeform 291"/>
            <p:cNvSpPr>
              <a:spLocks noChangeAspect="1"/>
            </p:cNvSpPr>
            <p:nvPr userDrawn="1"/>
          </p:nvSpPr>
          <p:spPr bwMode="gray">
            <a:xfrm>
              <a:off x="2414" y="273"/>
              <a:ext cx="571" cy="211"/>
            </a:xfrm>
            <a:custGeom>
              <a:avLst/>
              <a:gdLst>
                <a:gd name="T0" fmla="*/ 0 w 1737"/>
                <a:gd name="T1" fmla="*/ 640 h 640"/>
                <a:gd name="T2" fmla="*/ 0 w 1737"/>
                <a:gd name="T3" fmla="*/ 640 h 640"/>
                <a:gd name="T4" fmla="*/ 1076 w 1737"/>
                <a:gd name="T5" fmla="*/ 500 h 640"/>
                <a:gd name="T6" fmla="*/ 1199 w 1737"/>
                <a:gd name="T7" fmla="*/ 473 h 640"/>
                <a:gd name="T8" fmla="*/ 1431 w 1737"/>
                <a:gd name="T9" fmla="*/ 368 h 640"/>
                <a:gd name="T10" fmla="*/ 1619 w 1737"/>
                <a:gd name="T11" fmla="*/ 188 h 640"/>
                <a:gd name="T12" fmla="*/ 1737 w 1737"/>
                <a:gd name="T13" fmla="*/ 28 h 640"/>
                <a:gd name="T14" fmla="*/ 1737 w 1737"/>
                <a:gd name="T15" fmla="*/ 0 h 640"/>
                <a:gd name="T16" fmla="*/ 1602 w 1737"/>
                <a:gd name="T17" fmla="*/ 175 h 640"/>
                <a:gd name="T18" fmla="*/ 1413 w 1737"/>
                <a:gd name="T19" fmla="*/ 339 h 640"/>
                <a:gd name="T20" fmla="*/ 1189 w 1737"/>
                <a:gd name="T21" fmla="*/ 435 h 640"/>
                <a:gd name="T22" fmla="*/ 1070 w 1737"/>
                <a:gd name="T23" fmla="*/ 458 h 640"/>
                <a:gd name="T24" fmla="*/ 982 w 1737"/>
                <a:gd name="T25" fmla="*/ 468 h 640"/>
                <a:gd name="T26" fmla="*/ 0 w 1737"/>
                <a:gd name="T27" fmla="*/ 572 h 640"/>
                <a:gd name="T28" fmla="*/ 0 w 1737"/>
                <a:gd name="T2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640">
                  <a:moveTo>
                    <a:pt x="0" y="640"/>
                  </a:moveTo>
                  <a:lnTo>
                    <a:pt x="0" y="640"/>
                  </a:lnTo>
                  <a:cubicBezTo>
                    <a:pt x="0" y="640"/>
                    <a:pt x="1046" y="504"/>
                    <a:pt x="1076" y="500"/>
                  </a:cubicBezTo>
                  <a:cubicBezTo>
                    <a:pt x="1121" y="492"/>
                    <a:pt x="1161" y="484"/>
                    <a:pt x="1199" y="473"/>
                  </a:cubicBezTo>
                  <a:cubicBezTo>
                    <a:pt x="1284" y="450"/>
                    <a:pt x="1362" y="415"/>
                    <a:pt x="1431" y="368"/>
                  </a:cubicBezTo>
                  <a:cubicBezTo>
                    <a:pt x="1497" y="324"/>
                    <a:pt x="1558" y="259"/>
                    <a:pt x="1619" y="188"/>
                  </a:cubicBezTo>
                  <a:cubicBezTo>
                    <a:pt x="1658" y="143"/>
                    <a:pt x="1699" y="85"/>
                    <a:pt x="1737" y="28"/>
                  </a:cubicBezTo>
                  <a:lnTo>
                    <a:pt x="1737" y="0"/>
                  </a:lnTo>
                  <a:cubicBezTo>
                    <a:pt x="1692" y="67"/>
                    <a:pt x="1647" y="125"/>
                    <a:pt x="1602" y="175"/>
                  </a:cubicBezTo>
                  <a:cubicBezTo>
                    <a:pt x="1541" y="243"/>
                    <a:pt x="1478" y="298"/>
                    <a:pt x="1413" y="339"/>
                  </a:cubicBezTo>
                  <a:cubicBezTo>
                    <a:pt x="1346" y="382"/>
                    <a:pt x="1271" y="414"/>
                    <a:pt x="1189" y="435"/>
                  </a:cubicBezTo>
                  <a:cubicBezTo>
                    <a:pt x="1153" y="444"/>
                    <a:pt x="1114" y="451"/>
                    <a:pt x="1070" y="458"/>
                  </a:cubicBezTo>
                  <a:cubicBezTo>
                    <a:pt x="1041" y="462"/>
                    <a:pt x="1011" y="465"/>
                    <a:pt x="982" y="468"/>
                  </a:cubicBezTo>
                  <a:cubicBezTo>
                    <a:pt x="971" y="469"/>
                    <a:pt x="0" y="572"/>
                    <a:pt x="0" y="572"/>
                  </a:cubicBezTo>
                  <a:lnTo>
                    <a:pt x="0" y="64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8" name="Freeform 292"/>
            <p:cNvSpPr>
              <a:spLocks noChangeAspect="1"/>
            </p:cNvSpPr>
            <p:nvPr userDrawn="1"/>
          </p:nvSpPr>
          <p:spPr bwMode="gray">
            <a:xfrm>
              <a:off x="2414" y="320"/>
              <a:ext cx="571" cy="194"/>
            </a:xfrm>
            <a:custGeom>
              <a:avLst/>
              <a:gdLst>
                <a:gd name="T0" fmla="*/ 1403 w 1737"/>
                <a:gd name="T1" fmla="*/ 323 h 591"/>
                <a:gd name="T2" fmla="*/ 1403 w 1737"/>
                <a:gd name="T3" fmla="*/ 323 h 591"/>
                <a:gd name="T4" fmla="*/ 1178 w 1737"/>
                <a:gd name="T5" fmla="*/ 405 h 591"/>
                <a:gd name="T6" fmla="*/ 1059 w 1737"/>
                <a:gd name="T7" fmla="*/ 423 h 591"/>
                <a:gd name="T8" fmla="*/ 980 w 1737"/>
                <a:gd name="T9" fmla="*/ 431 h 591"/>
                <a:gd name="T10" fmla="*/ 938 w 1737"/>
                <a:gd name="T11" fmla="*/ 434 h 591"/>
                <a:gd name="T12" fmla="*/ 0 w 1737"/>
                <a:gd name="T13" fmla="*/ 523 h 591"/>
                <a:gd name="T14" fmla="*/ 0 w 1737"/>
                <a:gd name="T15" fmla="*/ 591 h 591"/>
                <a:gd name="T16" fmla="*/ 942 w 1737"/>
                <a:gd name="T17" fmla="*/ 480 h 591"/>
                <a:gd name="T18" fmla="*/ 985 w 1737"/>
                <a:gd name="T19" fmla="*/ 475 h 591"/>
                <a:gd name="T20" fmla="*/ 1064 w 1737"/>
                <a:gd name="T21" fmla="*/ 466 h 591"/>
                <a:gd name="T22" fmla="*/ 1186 w 1737"/>
                <a:gd name="T23" fmla="*/ 444 h 591"/>
                <a:gd name="T24" fmla="*/ 1420 w 1737"/>
                <a:gd name="T25" fmla="*/ 353 h 591"/>
                <a:gd name="T26" fmla="*/ 1611 w 1737"/>
                <a:gd name="T27" fmla="*/ 186 h 591"/>
                <a:gd name="T28" fmla="*/ 1737 w 1737"/>
                <a:gd name="T29" fmla="*/ 25 h 591"/>
                <a:gd name="T30" fmla="*/ 1737 w 1737"/>
                <a:gd name="T31" fmla="*/ 0 h 591"/>
                <a:gd name="T32" fmla="*/ 1595 w 1737"/>
                <a:gd name="T33" fmla="*/ 170 h 591"/>
                <a:gd name="T34" fmla="*/ 1403 w 1737"/>
                <a:gd name="T35" fmla="*/ 323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591">
                  <a:moveTo>
                    <a:pt x="1403" y="323"/>
                  </a:moveTo>
                  <a:lnTo>
                    <a:pt x="1403" y="323"/>
                  </a:lnTo>
                  <a:cubicBezTo>
                    <a:pt x="1338" y="361"/>
                    <a:pt x="1262" y="389"/>
                    <a:pt x="1178" y="405"/>
                  </a:cubicBezTo>
                  <a:cubicBezTo>
                    <a:pt x="1143" y="413"/>
                    <a:pt x="1104" y="418"/>
                    <a:pt x="1059" y="423"/>
                  </a:cubicBezTo>
                  <a:cubicBezTo>
                    <a:pt x="1033" y="426"/>
                    <a:pt x="1007" y="428"/>
                    <a:pt x="980" y="431"/>
                  </a:cubicBezTo>
                  <a:cubicBezTo>
                    <a:pt x="966" y="432"/>
                    <a:pt x="952" y="433"/>
                    <a:pt x="938" y="434"/>
                  </a:cubicBezTo>
                  <a:cubicBezTo>
                    <a:pt x="617" y="463"/>
                    <a:pt x="298" y="494"/>
                    <a:pt x="0" y="523"/>
                  </a:cubicBezTo>
                  <a:lnTo>
                    <a:pt x="0" y="591"/>
                  </a:lnTo>
                  <a:cubicBezTo>
                    <a:pt x="300" y="554"/>
                    <a:pt x="622" y="516"/>
                    <a:pt x="942" y="480"/>
                  </a:cubicBezTo>
                  <a:cubicBezTo>
                    <a:pt x="957" y="478"/>
                    <a:pt x="971" y="476"/>
                    <a:pt x="985" y="475"/>
                  </a:cubicBezTo>
                  <a:cubicBezTo>
                    <a:pt x="1011" y="472"/>
                    <a:pt x="1038" y="469"/>
                    <a:pt x="1064" y="466"/>
                  </a:cubicBezTo>
                  <a:cubicBezTo>
                    <a:pt x="1110" y="460"/>
                    <a:pt x="1150" y="453"/>
                    <a:pt x="1186" y="444"/>
                  </a:cubicBezTo>
                  <a:cubicBezTo>
                    <a:pt x="1273" y="425"/>
                    <a:pt x="1352" y="394"/>
                    <a:pt x="1420" y="353"/>
                  </a:cubicBezTo>
                  <a:cubicBezTo>
                    <a:pt x="1487" y="313"/>
                    <a:pt x="1547" y="256"/>
                    <a:pt x="1611" y="186"/>
                  </a:cubicBezTo>
                  <a:cubicBezTo>
                    <a:pt x="1651" y="143"/>
                    <a:pt x="1695" y="82"/>
                    <a:pt x="1737" y="25"/>
                  </a:cubicBezTo>
                  <a:lnTo>
                    <a:pt x="1737" y="0"/>
                  </a:lnTo>
                  <a:cubicBezTo>
                    <a:pt x="1688" y="67"/>
                    <a:pt x="1641" y="123"/>
                    <a:pt x="1595" y="170"/>
                  </a:cubicBezTo>
                  <a:cubicBezTo>
                    <a:pt x="1533" y="235"/>
                    <a:pt x="1468" y="286"/>
                    <a:pt x="1403" y="32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9" name="Freeform 293"/>
            <p:cNvSpPr>
              <a:spLocks noChangeAspect="1"/>
            </p:cNvSpPr>
            <p:nvPr userDrawn="1"/>
          </p:nvSpPr>
          <p:spPr bwMode="gray">
            <a:xfrm>
              <a:off x="2414" y="367"/>
              <a:ext cx="571" cy="177"/>
            </a:xfrm>
            <a:custGeom>
              <a:avLst/>
              <a:gdLst>
                <a:gd name="T0" fmla="*/ 1586 w 1737"/>
                <a:gd name="T1" fmla="*/ 163 h 536"/>
                <a:gd name="T2" fmla="*/ 1586 w 1737"/>
                <a:gd name="T3" fmla="*/ 163 h 536"/>
                <a:gd name="T4" fmla="*/ 1388 w 1737"/>
                <a:gd name="T5" fmla="*/ 300 h 536"/>
                <a:gd name="T6" fmla="*/ 1162 w 1737"/>
                <a:gd name="T7" fmla="*/ 368 h 536"/>
                <a:gd name="T8" fmla="*/ 1044 w 1737"/>
                <a:gd name="T9" fmla="*/ 383 h 536"/>
                <a:gd name="T10" fmla="*/ 0 w 1737"/>
                <a:gd name="T11" fmla="*/ 469 h 536"/>
                <a:gd name="T12" fmla="*/ 0 w 1737"/>
                <a:gd name="T13" fmla="*/ 536 h 536"/>
                <a:gd name="T14" fmla="*/ 928 w 1737"/>
                <a:gd name="T15" fmla="*/ 438 h 536"/>
                <a:gd name="T16" fmla="*/ 1048 w 1737"/>
                <a:gd name="T17" fmla="*/ 425 h 536"/>
                <a:gd name="T18" fmla="*/ 1168 w 1737"/>
                <a:gd name="T19" fmla="*/ 407 h 536"/>
                <a:gd name="T20" fmla="*/ 1402 w 1737"/>
                <a:gd name="T21" fmla="*/ 330 h 536"/>
                <a:gd name="T22" fmla="*/ 1607 w 1737"/>
                <a:gd name="T23" fmla="*/ 174 h 536"/>
                <a:gd name="T24" fmla="*/ 1737 w 1737"/>
                <a:gd name="T25" fmla="*/ 23 h 536"/>
                <a:gd name="T26" fmla="*/ 1737 w 1737"/>
                <a:gd name="T27" fmla="*/ 0 h 536"/>
                <a:gd name="T28" fmla="*/ 1586 w 1737"/>
                <a:gd name="T29" fmla="*/ 16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536">
                  <a:moveTo>
                    <a:pt x="1586" y="163"/>
                  </a:moveTo>
                  <a:lnTo>
                    <a:pt x="1586" y="163"/>
                  </a:lnTo>
                  <a:cubicBezTo>
                    <a:pt x="1523" y="221"/>
                    <a:pt x="1456" y="267"/>
                    <a:pt x="1388" y="300"/>
                  </a:cubicBezTo>
                  <a:cubicBezTo>
                    <a:pt x="1322" y="332"/>
                    <a:pt x="1248" y="354"/>
                    <a:pt x="1162" y="368"/>
                  </a:cubicBezTo>
                  <a:cubicBezTo>
                    <a:pt x="1126" y="374"/>
                    <a:pt x="1088" y="379"/>
                    <a:pt x="1044" y="383"/>
                  </a:cubicBezTo>
                  <a:lnTo>
                    <a:pt x="0" y="469"/>
                  </a:lnTo>
                  <a:lnTo>
                    <a:pt x="0" y="536"/>
                  </a:lnTo>
                  <a:lnTo>
                    <a:pt x="928" y="438"/>
                  </a:lnTo>
                  <a:lnTo>
                    <a:pt x="1048" y="425"/>
                  </a:lnTo>
                  <a:cubicBezTo>
                    <a:pt x="1093" y="420"/>
                    <a:pt x="1133" y="414"/>
                    <a:pt x="1168" y="407"/>
                  </a:cubicBezTo>
                  <a:cubicBezTo>
                    <a:pt x="1258" y="391"/>
                    <a:pt x="1334" y="365"/>
                    <a:pt x="1402" y="330"/>
                  </a:cubicBezTo>
                  <a:cubicBezTo>
                    <a:pt x="1472" y="295"/>
                    <a:pt x="1542" y="237"/>
                    <a:pt x="1607" y="174"/>
                  </a:cubicBezTo>
                  <a:cubicBezTo>
                    <a:pt x="1650" y="133"/>
                    <a:pt x="1692" y="79"/>
                    <a:pt x="1737" y="23"/>
                  </a:cubicBezTo>
                  <a:lnTo>
                    <a:pt x="1737" y="0"/>
                  </a:lnTo>
                  <a:cubicBezTo>
                    <a:pt x="1685" y="64"/>
                    <a:pt x="1636" y="118"/>
                    <a:pt x="1586" y="16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0" name="Freeform 294"/>
            <p:cNvSpPr>
              <a:spLocks noChangeAspect="1"/>
            </p:cNvSpPr>
            <p:nvPr userDrawn="1"/>
          </p:nvSpPr>
          <p:spPr bwMode="gray">
            <a:xfrm>
              <a:off x="2414" y="461"/>
              <a:ext cx="571" cy="143"/>
            </a:xfrm>
            <a:custGeom>
              <a:avLst/>
              <a:gdLst>
                <a:gd name="T0" fmla="*/ 1334 w 1737"/>
                <a:gd name="T1" fmla="*/ 231 h 435"/>
                <a:gd name="T2" fmla="*/ 1334 w 1737"/>
                <a:gd name="T3" fmla="*/ 231 h 435"/>
                <a:gd name="T4" fmla="*/ 1141 w 1737"/>
                <a:gd name="T5" fmla="*/ 293 h 435"/>
                <a:gd name="T6" fmla="*/ 982 w 1737"/>
                <a:gd name="T7" fmla="*/ 304 h 435"/>
                <a:gd name="T8" fmla="*/ 907 w 1737"/>
                <a:gd name="T9" fmla="*/ 308 h 435"/>
                <a:gd name="T10" fmla="*/ 436 w 1737"/>
                <a:gd name="T11" fmla="*/ 338 h 435"/>
                <a:gd name="T12" fmla="*/ 0 w 1737"/>
                <a:gd name="T13" fmla="*/ 367 h 435"/>
                <a:gd name="T14" fmla="*/ 0 w 1737"/>
                <a:gd name="T15" fmla="*/ 435 h 435"/>
                <a:gd name="T16" fmla="*/ 440 w 1737"/>
                <a:gd name="T17" fmla="*/ 394 h 435"/>
                <a:gd name="T18" fmla="*/ 910 w 1737"/>
                <a:gd name="T19" fmla="*/ 354 h 435"/>
                <a:gd name="T20" fmla="*/ 1027 w 1737"/>
                <a:gd name="T21" fmla="*/ 345 h 435"/>
                <a:gd name="T22" fmla="*/ 1145 w 1737"/>
                <a:gd name="T23" fmla="*/ 333 h 435"/>
                <a:gd name="T24" fmla="*/ 1379 w 1737"/>
                <a:gd name="T25" fmla="*/ 278 h 435"/>
                <a:gd name="T26" fmla="*/ 1589 w 1737"/>
                <a:gd name="T27" fmla="*/ 158 h 435"/>
                <a:gd name="T28" fmla="*/ 1737 w 1737"/>
                <a:gd name="T29" fmla="*/ 24 h 435"/>
                <a:gd name="T30" fmla="*/ 1737 w 1737"/>
                <a:gd name="T31" fmla="*/ 0 h 435"/>
                <a:gd name="T32" fmla="*/ 1587 w 1737"/>
                <a:gd name="T33" fmla="*/ 126 h 435"/>
                <a:gd name="T34" fmla="*/ 1334 w 1737"/>
                <a:gd name="T35" fmla="*/ 23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435">
                  <a:moveTo>
                    <a:pt x="1334" y="231"/>
                  </a:moveTo>
                  <a:lnTo>
                    <a:pt x="1334" y="231"/>
                  </a:lnTo>
                  <a:cubicBezTo>
                    <a:pt x="1273" y="265"/>
                    <a:pt x="1228" y="284"/>
                    <a:pt x="1141" y="293"/>
                  </a:cubicBezTo>
                  <a:cubicBezTo>
                    <a:pt x="1088" y="299"/>
                    <a:pt x="1035" y="302"/>
                    <a:pt x="982" y="304"/>
                  </a:cubicBezTo>
                  <a:cubicBezTo>
                    <a:pt x="957" y="305"/>
                    <a:pt x="932" y="307"/>
                    <a:pt x="907" y="308"/>
                  </a:cubicBezTo>
                  <a:cubicBezTo>
                    <a:pt x="749" y="317"/>
                    <a:pt x="594" y="327"/>
                    <a:pt x="436" y="338"/>
                  </a:cubicBezTo>
                  <a:lnTo>
                    <a:pt x="0" y="367"/>
                  </a:lnTo>
                  <a:lnTo>
                    <a:pt x="0" y="435"/>
                  </a:lnTo>
                  <a:lnTo>
                    <a:pt x="440" y="394"/>
                  </a:lnTo>
                  <a:cubicBezTo>
                    <a:pt x="583" y="382"/>
                    <a:pt x="748" y="367"/>
                    <a:pt x="910" y="354"/>
                  </a:cubicBezTo>
                  <a:lnTo>
                    <a:pt x="1027" y="345"/>
                  </a:lnTo>
                  <a:cubicBezTo>
                    <a:pt x="1073" y="341"/>
                    <a:pt x="1111" y="337"/>
                    <a:pt x="1145" y="333"/>
                  </a:cubicBezTo>
                  <a:cubicBezTo>
                    <a:pt x="1235" y="321"/>
                    <a:pt x="1311" y="303"/>
                    <a:pt x="1379" y="278"/>
                  </a:cubicBezTo>
                  <a:cubicBezTo>
                    <a:pt x="1451" y="250"/>
                    <a:pt x="1520" y="208"/>
                    <a:pt x="1589" y="158"/>
                  </a:cubicBezTo>
                  <a:cubicBezTo>
                    <a:pt x="1651" y="114"/>
                    <a:pt x="1737" y="25"/>
                    <a:pt x="1737" y="24"/>
                  </a:cubicBezTo>
                  <a:lnTo>
                    <a:pt x="1737" y="0"/>
                  </a:lnTo>
                  <a:cubicBezTo>
                    <a:pt x="1681" y="55"/>
                    <a:pt x="1648" y="86"/>
                    <a:pt x="1587" y="126"/>
                  </a:cubicBezTo>
                  <a:cubicBezTo>
                    <a:pt x="1514" y="174"/>
                    <a:pt x="1388" y="200"/>
                    <a:pt x="1334" y="23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1" name="Freeform 295"/>
            <p:cNvSpPr>
              <a:spLocks noChangeAspect="1"/>
            </p:cNvSpPr>
            <p:nvPr userDrawn="1"/>
          </p:nvSpPr>
          <p:spPr bwMode="gray">
            <a:xfrm>
              <a:off x="2414" y="517"/>
              <a:ext cx="571" cy="117"/>
            </a:xfrm>
            <a:custGeom>
              <a:avLst/>
              <a:gdLst>
                <a:gd name="T0" fmla="*/ 1356 w 1737"/>
                <a:gd name="T1" fmla="*/ 187 h 353"/>
                <a:gd name="T2" fmla="*/ 1356 w 1737"/>
                <a:gd name="T3" fmla="*/ 187 h 353"/>
                <a:gd name="T4" fmla="*/ 1129 w 1737"/>
                <a:gd name="T5" fmla="*/ 227 h 353"/>
                <a:gd name="T6" fmla="*/ 1014 w 1737"/>
                <a:gd name="T7" fmla="*/ 234 h 353"/>
                <a:gd name="T8" fmla="*/ 897 w 1737"/>
                <a:gd name="T9" fmla="*/ 240 h 353"/>
                <a:gd name="T10" fmla="*/ 0 w 1737"/>
                <a:gd name="T11" fmla="*/ 285 h 353"/>
                <a:gd name="T12" fmla="*/ 0 w 1737"/>
                <a:gd name="T13" fmla="*/ 353 h 353"/>
                <a:gd name="T14" fmla="*/ 900 w 1737"/>
                <a:gd name="T15" fmla="*/ 285 h 353"/>
                <a:gd name="T16" fmla="*/ 1016 w 1737"/>
                <a:gd name="T17" fmla="*/ 277 h 353"/>
                <a:gd name="T18" fmla="*/ 1133 w 1737"/>
                <a:gd name="T19" fmla="*/ 267 h 353"/>
                <a:gd name="T20" fmla="*/ 1366 w 1737"/>
                <a:gd name="T21" fmla="*/ 220 h 353"/>
                <a:gd name="T22" fmla="*/ 1582 w 1737"/>
                <a:gd name="T23" fmla="*/ 118 h 353"/>
                <a:gd name="T24" fmla="*/ 1737 w 1737"/>
                <a:gd name="T25" fmla="*/ 1 h 353"/>
                <a:gd name="T26" fmla="*/ 1737 w 1737"/>
                <a:gd name="T27" fmla="*/ 0 h 353"/>
                <a:gd name="T28" fmla="*/ 1568 w 1737"/>
                <a:gd name="T29" fmla="*/ 94 h 353"/>
                <a:gd name="T30" fmla="*/ 1356 w 1737"/>
                <a:gd name="T31" fmla="*/ 18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53">
                  <a:moveTo>
                    <a:pt x="1356" y="187"/>
                  </a:moveTo>
                  <a:lnTo>
                    <a:pt x="1356" y="187"/>
                  </a:lnTo>
                  <a:cubicBezTo>
                    <a:pt x="1290" y="207"/>
                    <a:pt x="1216" y="220"/>
                    <a:pt x="1129" y="227"/>
                  </a:cubicBezTo>
                  <a:cubicBezTo>
                    <a:pt x="1094" y="230"/>
                    <a:pt x="1057" y="233"/>
                    <a:pt x="1014" y="234"/>
                  </a:cubicBezTo>
                  <a:lnTo>
                    <a:pt x="897" y="240"/>
                  </a:lnTo>
                  <a:cubicBezTo>
                    <a:pt x="607" y="253"/>
                    <a:pt x="318" y="268"/>
                    <a:pt x="0" y="285"/>
                  </a:cubicBezTo>
                  <a:lnTo>
                    <a:pt x="0" y="353"/>
                  </a:lnTo>
                  <a:cubicBezTo>
                    <a:pt x="304" y="329"/>
                    <a:pt x="602" y="306"/>
                    <a:pt x="900" y="285"/>
                  </a:cubicBezTo>
                  <a:lnTo>
                    <a:pt x="1016" y="277"/>
                  </a:lnTo>
                  <a:cubicBezTo>
                    <a:pt x="1061" y="274"/>
                    <a:pt x="1098" y="271"/>
                    <a:pt x="1133" y="267"/>
                  </a:cubicBezTo>
                  <a:cubicBezTo>
                    <a:pt x="1222" y="257"/>
                    <a:pt x="1298" y="242"/>
                    <a:pt x="1366" y="220"/>
                  </a:cubicBezTo>
                  <a:cubicBezTo>
                    <a:pt x="1440" y="196"/>
                    <a:pt x="1513" y="162"/>
                    <a:pt x="1582" y="118"/>
                  </a:cubicBezTo>
                  <a:cubicBezTo>
                    <a:pt x="1633" y="86"/>
                    <a:pt x="1684" y="47"/>
                    <a:pt x="1737" y="1"/>
                  </a:cubicBezTo>
                  <a:lnTo>
                    <a:pt x="1737" y="0"/>
                  </a:lnTo>
                  <a:cubicBezTo>
                    <a:pt x="1679" y="49"/>
                    <a:pt x="1623" y="60"/>
                    <a:pt x="1568" y="94"/>
                  </a:cubicBezTo>
                  <a:cubicBezTo>
                    <a:pt x="1500" y="135"/>
                    <a:pt x="1429" y="166"/>
                    <a:pt x="1356" y="18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2" name="Freeform 296"/>
            <p:cNvSpPr>
              <a:spLocks noChangeAspect="1"/>
            </p:cNvSpPr>
            <p:nvPr userDrawn="1"/>
          </p:nvSpPr>
          <p:spPr bwMode="gray">
            <a:xfrm>
              <a:off x="2414" y="555"/>
              <a:ext cx="571" cy="109"/>
            </a:xfrm>
            <a:custGeom>
              <a:avLst/>
              <a:gdLst>
                <a:gd name="T0" fmla="*/ 1345 w 1737"/>
                <a:gd name="T1" fmla="*/ 186 h 331"/>
                <a:gd name="T2" fmla="*/ 1345 w 1737"/>
                <a:gd name="T3" fmla="*/ 186 h 331"/>
                <a:gd name="T4" fmla="*/ 1119 w 1737"/>
                <a:gd name="T5" fmla="*/ 217 h 331"/>
                <a:gd name="T6" fmla="*/ 1004 w 1737"/>
                <a:gd name="T7" fmla="*/ 222 h 331"/>
                <a:gd name="T8" fmla="*/ 888 w 1737"/>
                <a:gd name="T9" fmla="*/ 227 h 331"/>
                <a:gd name="T10" fmla="*/ 0 w 1737"/>
                <a:gd name="T11" fmla="*/ 263 h 331"/>
                <a:gd name="T12" fmla="*/ 0 w 1737"/>
                <a:gd name="T13" fmla="*/ 331 h 331"/>
                <a:gd name="T14" fmla="*/ 891 w 1737"/>
                <a:gd name="T15" fmla="*/ 272 h 331"/>
                <a:gd name="T16" fmla="*/ 1006 w 1737"/>
                <a:gd name="T17" fmla="*/ 265 h 331"/>
                <a:gd name="T18" fmla="*/ 1122 w 1737"/>
                <a:gd name="T19" fmla="*/ 257 h 331"/>
                <a:gd name="T20" fmla="*/ 1353 w 1737"/>
                <a:gd name="T21" fmla="*/ 219 h 331"/>
                <a:gd name="T22" fmla="*/ 1573 w 1737"/>
                <a:gd name="T23" fmla="*/ 133 h 331"/>
                <a:gd name="T24" fmla="*/ 1737 w 1737"/>
                <a:gd name="T25" fmla="*/ 29 h 331"/>
                <a:gd name="T26" fmla="*/ 1737 w 1737"/>
                <a:gd name="T27" fmla="*/ 0 h 331"/>
                <a:gd name="T28" fmla="*/ 1561 w 1737"/>
                <a:gd name="T29" fmla="*/ 108 h 331"/>
                <a:gd name="T30" fmla="*/ 1345 w 1737"/>
                <a:gd name="T31" fmla="*/ 18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31">
                  <a:moveTo>
                    <a:pt x="1345" y="186"/>
                  </a:moveTo>
                  <a:lnTo>
                    <a:pt x="1345" y="186"/>
                  </a:lnTo>
                  <a:cubicBezTo>
                    <a:pt x="1279" y="201"/>
                    <a:pt x="1207" y="211"/>
                    <a:pt x="1119" y="217"/>
                  </a:cubicBezTo>
                  <a:cubicBezTo>
                    <a:pt x="1085" y="219"/>
                    <a:pt x="1049" y="221"/>
                    <a:pt x="1004" y="222"/>
                  </a:cubicBezTo>
                  <a:lnTo>
                    <a:pt x="888" y="227"/>
                  </a:lnTo>
                  <a:cubicBezTo>
                    <a:pt x="597" y="238"/>
                    <a:pt x="301" y="250"/>
                    <a:pt x="0" y="263"/>
                  </a:cubicBezTo>
                  <a:lnTo>
                    <a:pt x="0" y="331"/>
                  </a:lnTo>
                  <a:cubicBezTo>
                    <a:pt x="300" y="310"/>
                    <a:pt x="594" y="290"/>
                    <a:pt x="891" y="272"/>
                  </a:cubicBezTo>
                  <a:lnTo>
                    <a:pt x="1006" y="265"/>
                  </a:lnTo>
                  <a:cubicBezTo>
                    <a:pt x="1051" y="262"/>
                    <a:pt x="1088" y="260"/>
                    <a:pt x="1122" y="257"/>
                  </a:cubicBezTo>
                  <a:cubicBezTo>
                    <a:pt x="1212" y="248"/>
                    <a:pt x="1285" y="236"/>
                    <a:pt x="1353" y="219"/>
                  </a:cubicBezTo>
                  <a:cubicBezTo>
                    <a:pt x="1429" y="199"/>
                    <a:pt x="1503" y="170"/>
                    <a:pt x="1573" y="133"/>
                  </a:cubicBezTo>
                  <a:cubicBezTo>
                    <a:pt x="1627" y="105"/>
                    <a:pt x="1681" y="70"/>
                    <a:pt x="1737" y="29"/>
                  </a:cubicBezTo>
                  <a:lnTo>
                    <a:pt x="1737" y="0"/>
                  </a:lnTo>
                  <a:cubicBezTo>
                    <a:pt x="1676" y="44"/>
                    <a:pt x="1619" y="79"/>
                    <a:pt x="1561" y="108"/>
                  </a:cubicBezTo>
                  <a:cubicBezTo>
                    <a:pt x="1492" y="142"/>
                    <a:pt x="1420" y="168"/>
                    <a:pt x="1345" y="186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3" name="Freeform 297"/>
            <p:cNvSpPr>
              <a:spLocks noChangeAspect="1"/>
            </p:cNvSpPr>
            <p:nvPr userDrawn="1"/>
          </p:nvSpPr>
          <p:spPr bwMode="gray">
            <a:xfrm>
              <a:off x="2414" y="603"/>
              <a:ext cx="571" cy="90"/>
            </a:xfrm>
            <a:custGeom>
              <a:avLst/>
              <a:gdLst>
                <a:gd name="T0" fmla="*/ 1336 w 1737"/>
                <a:gd name="T1" fmla="*/ 152 h 275"/>
                <a:gd name="T2" fmla="*/ 1336 w 1737"/>
                <a:gd name="T3" fmla="*/ 152 h 275"/>
                <a:gd name="T4" fmla="*/ 1110 w 1737"/>
                <a:gd name="T5" fmla="*/ 176 h 275"/>
                <a:gd name="T6" fmla="*/ 996 w 1737"/>
                <a:gd name="T7" fmla="*/ 180 h 275"/>
                <a:gd name="T8" fmla="*/ 0 w 1737"/>
                <a:gd name="T9" fmla="*/ 207 h 275"/>
                <a:gd name="T10" fmla="*/ 0 w 1737"/>
                <a:gd name="T11" fmla="*/ 275 h 275"/>
                <a:gd name="T12" fmla="*/ 883 w 1737"/>
                <a:gd name="T13" fmla="*/ 228 h 275"/>
                <a:gd name="T14" fmla="*/ 997 w 1737"/>
                <a:gd name="T15" fmla="*/ 223 h 275"/>
                <a:gd name="T16" fmla="*/ 1112 w 1737"/>
                <a:gd name="T17" fmla="*/ 216 h 275"/>
                <a:gd name="T18" fmla="*/ 1342 w 1737"/>
                <a:gd name="T19" fmla="*/ 185 h 275"/>
                <a:gd name="T20" fmla="*/ 1564 w 1737"/>
                <a:gd name="T21" fmla="*/ 116 h 275"/>
                <a:gd name="T22" fmla="*/ 1737 w 1737"/>
                <a:gd name="T23" fmla="*/ 27 h 275"/>
                <a:gd name="T24" fmla="*/ 1737 w 1737"/>
                <a:gd name="T25" fmla="*/ 0 h 275"/>
                <a:gd name="T26" fmla="*/ 1554 w 1737"/>
                <a:gd name="T27" fmla="*/ 89 h 275"/>
                <a:gd name="T28" fmla="*/ 1336 w 1737"/>
                <a:gd name="T29" fmla="*/ 15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275">
                  <a:moveTo>
                    <a:pt x="1336" y="152"/>
                  </a:moveTo>
                  <a:lnTo>
                    <a:pt x="1336" y="152"/>
                  </a:lnTo>
                  <a:cubicBezTo>
                    <a:pt x="1269" y="164"/>
                    <a:pt x="1197" y="172"/>
                    <a:pt x="1110" y="176"/>
                  </a:cubicBezTo>
                  <a:cubicBezTo>
                    <a:pt x="1077" y="178"/>
                    <a:pt x="1042" y="179"/>
                    <a:pt x="996" y="180"/>
                  </a:cubicBezTo>
                  <a:lnTo>
                    <a:pt x="0" y="207"/>
                  </a:lnTo>
                  <a:lnTo>
                    <a:pt x="0" y="275"/>
                  </a:lnTo>
                  <a:lnTo>
                    <a:pt x="883" y="228"/>
                  </a:lnTo>
                  <a:lnTo>
                    <a:pt x="997" y="223"/>
                  </a:lnTo>
                  <a:cubicBezTo>
                    <a:pt x="1042" y="221"/>
                    <a:pt x="1079" y="218"/>
                    <a:pt x="1112" y="216"/>
                  </a:cubicBezTo>
                  <a:cubicBezTo>
                    <a:pt x="1201" y="209"/>
                    <a:pt x="1274" y="199"/>
                    <a:pt x="1342" y="185"/>
                  </a:cubicBezTo>
                  <a:cubicBezTo>
                    <a:pt x="1419" y="169"/>
                    <a:pt x="1494" y="146"/>
                    <a:pt x="1564" y="116"/>
                  </a:cubicBezTo>
                  <a:cubicBezTo>
                    <a:pt x="1621" y="92"/>
                    <a:pt x="1678" y="62"/>
                    <a:pt x="1737" y="27"/>
                  </a:cubicBezTo>
                  <a:lnTo>
                    <a:pt x="1737" y="0"/>
                  </a:lnTo>
                  <a:cubicBezTo>
                    <a:pt x="1673" y="36"/>
                    <a:pt x="1613" y="66"/>
                    <a:pt x="1554" y="89"/>
                  </a:cubicBezTo>
                  <a:cubicBezTo>
                    <a:pt x="1484" y="117"/>
                    <a:pt x="1411" y="138"/>
                    <a:pt x="1336" y="15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4" name="Freeform 298"/>
            <p:cNvSpPr>
              <a:spLocks noChangeAspect="1"/>
            </p:cNvSpPr>
            <p:nvPr userDrawn="1"/>
          </p:nvSpPr>
          <p:spPr bwMode="gray">
            <a:xfrm>
              <a:off x="2414" y="649"/>
              <a:ext cx="571" cy="75"/>
            </a:xfrm>
            <a:custGeom>
              <a:avLst/>
              <a:gdLst>
                <a:gd name="T0" fmla="*/ 1328 w 1737"/>
                <a:gd name="T1" fmla="*/ 121 h 226"/>
                <a:gd name="T2" fmla="*/ 1328 w 1737"/>
                <a:gd name="T3" fmla="*/ 121 h 226"/>
                <a:gd name="T4" fmla="*/ 958 w 1737"/>
                <a:gd name="T5" fmla="*/ 141 h 226"/>
                <a:gd name="T6" fmla="*/ 874 w 1737"/>
                <a:gd name="T7" fmla="*/ 143 h 226"/>
                <a:gd name="T8" fmla="*/ 0 w 1737"/>
                <a:gd name="T9" fmla="*/ 158 h 226"/>
                <a:gd name="T10" fmla="*/ 0 w 1737"/>
                <a:gd name="T11" fmla="*/ 226 h 226"/>
                <a:gd name="T12" fmla="*/ 876 w 1737"/>
                <a:gd name="T13" fmla="*/ 188 h 226"/>
                <a:gd name="T14" fmla="*/ 959 w 1737"/>
                <a:gd name="T15" fmla="*/ 185 h 226"/>
                <a:gd name="T16" fmla="*/ 1332 w 1737"/>
                <a:gd name="T17" fmla="*/ 155 h 226"/>
                <a:gd name="T18" fmla="*/ 1557 w 1737"/>
                <a:gd name="T19" fmla="*/ 101 h 226"/>
                <a:gd name="T20" fmla="*/ 1737 w 1737"/>
                <a:gd name="T21" fmla="*/ 26 h 226"/>
                <a:gd name="T22" fmla="*/ 1737 w 1737"/>
                <a:gd name="T23" fmla="*/ 0 h 226"/>
                <a:gd name="T24" fmla="*/ 1548 w 1737"/>
                <a:gd name="T25" fmla="*/ 74 h 226"/>
                <a:gd name="T26" fmla="*/ 1328 w 1737"/>
                <a:gd name="T27" fmla="*/ 1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226">
                  <a:moveTo>
                    <a:pt x="1328" y="121"/>
                  </a:moveTo>
                  <a:lnTo>
                    <a:pt x="1328" y="121"/>
                  </a:lnTo>
                  <a:cubicBezTo>
                    <a:pt x="1205" y="138"/>
                    <a:pt x="1080" y="139"/>
                    <a:pt x="958" y="141"/>
                  </a:cubicBezTo>
                  <a:cubicBezTo>
                    <a:pt x="930" y="142"/>
                    <a:pt x="902" y="142"/>
                    <a:pt x="874" y="143"/>
                  </a:cubicBezTo>
                  <a:lnTo>
                    <a:pt x="0" y="158"/>
                  </a:lnTo>
                  <a:lnTo>
                    <a:pt x="0" y="226"/>
                  </a:lnTo>
                  <a:lnTo>
                    <a:pt x="876" y="188"/>
                  </a:lnTo>
                  <a:cubicBezTo>
                    <a:pt x="904" y="187"/>
                    <a:pt x="931" y="186"/>
                    <a:pt x="959" y="185"/>
                  </a:cubicBezTo>
                  <a:cubicBezTo>
                    <a:pt x="1082" y="180"/>
                    <a:pt x="1209" y="175"/>
                    <a:pt x="1332" y="155"/>
                  </a:cubicBezTo>
                  <a:cubicBezTo>
                    <a:pt x="1411" y="143"/>
                    <a:pt x="1486" y="124"/>
                    <a:pt x="1557" y="101"/>
                  </a:cubicBezTo>
                  <a:cubicBezTo>
                    <a:pt x="1615" y="81"/>
                    <a:pt x="1676" y="56"/>
                    <a:pt x="1737" y="26"/>
                  </a:cubicBezTo>
                  <a:lnTo>
                    <a:pt x="1737" y="0"/>
                  </a:lnTo>
                  <a:cubicBezTo>
                    <a:pt x="1672" y="30"/>
                    <a:pt x="1609" y="55"/>
                    <a:pt x="1548" y="74"/>
                  </a:cubicBezTo>
                  <a:cubicBezTo>
                    <a:pt x="1479" y="95"/>
                    <a:pt x="1405" y="111"/>
                    <a:pt x="1328" y="12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5" name="Freeform 299"/>
            <p:cNvSpPr>
              <a:spLocks noChangeAspect="1"/>
            </p:cNvSpPr>
            <p:nvPr userDrawn="1"/>
          </p:nvSpPr>
          <p:spPr bwMode="gray">
            <a:xfrm>
              <a:off x="2414" y="696"/>
              <a:ext cx="571" cy="57"/>
            </a:xfrm>
            <a:custGeom>
              <a:avLst/>
              <a:gdLst>
                <a:gd name="T0" fmla="*/ 1321 w 1737"/>
                <a:gd name="T1" fmla="*/ 89 h 173"/>
                <a:gd name="T2" fmla="*/ 1321 w 1737"/>
                <a:gd name="T3" fmla="*/ 89 h 173"/>
                <a:gd name="T4" fmla="*/ 976 w 1737"/>
                <a:gd name="T5" fmla="*/ 99 h 173"/>
                <a:gd name="T6" fmla="*/ 870 w 1737"/>
                <a:gd name="T7" fmla="*/ 99 h 173"/>
                <a:gd name="T8" fmla="*/ 0 w 1737"/>
                <a:gd name="T9" fmla="*/ 105 h 173"/>
                <a:gd name="T10" fmla="*/ 0 w 1737"/>
                <a:gd name="T11" fmla="*/ 173 h 173"/>
                <a:gd name="T12" fmla="*/ 871 w 1737"/>
                <a:gd name="T13" fmla="*/ 145 h 173"/>
                <a:gd name="T14" fmla="*/ 976 w 1737"/>
                <a:gd name="T15" fmla="*/ 142 h 173"/>
                <a:gd name="T16" fmla="*/ 1324 w 1737"/>
                <a:gd name="T17" fmla="*/ 123 h 173"/>
                <a:gd name="T18" fmla="*/ 1549 w 1737"/>
                <a:gd name="T19" fmla="*/ 84 h 173"/>
                <a:gd name="T20" fmla="*/ 1737 w 1737"/>
                <a:gd name="T21" fmla="*/ 25 h 173"/>
                <a:gd name="T22" fmla="*/ 1737 w 1737"/>
                <a:gd name="T23" fmla="*/ 0 h 173"/>
                <a:gd name="T24" fmla="*/ 1543 w 1737"/>
                <a:gd name="T25" fmla="*/ 57 h 173"/>
                <a:gd name="T26" fmla="*/ 1321 w 1737"/>
                <a:gd name="T27" fmla="*/ 8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173">
                  <a:moveTo>
                    <a:pt x="1321" y="89"/>
                  </a:moveTo>
                  <a:lnTo>
                    <a:pt x="1321" y="89"/>
                  </a:lnTo>
                  <a:cubicBezTo>
                    <a:pt x="1206" y="99"/>
                    <a:pt x="1089" y="99"/>
                    <a:pt x="976" y="99"/>
                  </a:cubicBezTo>
                  <a:cubicBezTo>
                    <a:pt x="940" y="99"/>
                    <a:pt x="905" y="99"/>
                    <a:pt x="870" y="99"/>
                  </a:cubicBezTo>
                  <a:cubicBezTo>
                    <a:pt x="580" y="100"/>
                    <a:pt x="293" y="103"/>
                    <a:pt x="0" y="105"/>
                  </a:cubicBezTo>
                  <a:lnTo>
                    <a:pt x="0" y="173"/>
                  </a:lnTo>
                  <a:cubicBezTo>
                    <a:pt x="279" y="163"/>
                    <a:pt x="575" y="153"/>
                    <a:pt x="871" y="145"/>
                  </a:cubicBezTo>
                  <a:cubicBezTo>
                    <a:pt x="906" y="143"/>
                    <a:pt x="941" y="143"/>
                    <a:pt x="976" y="142"/>
                  </a:cubicBezTo>
                  <a:cubicBezTo>
                    <a:pt x="1090" y="139"/>
                    <a:pt x="1208" y="136"/>
                    <a:pt x="1324" y="123"/>
                  </a:cubicBezTo>
                  <a:cubicBezTo>
                    <a:pt x="1405" y="115"/>
                    <a:pt x="1478" y="102"/>
                    <a:pt x="1549" y="84"/>
                  </a:cubicBezTo>
                  <a:cubicBezTo>
                    <a:pt x="1610" y="69"/>
                    <a:pt x="1673" y="49"/>
                    <a:pt x="1737" y="25"/>
                  </a:cubicBezTo>
                  <a:lnTo>
                    <a:pt x="1737" y="0"/>
                  </a:lnTo>
                  <a:cubicBezTo>
                    <a:pt x="1671" y="24"/>
                    <a:pt x="1606" y="43"/>
                    <a:pt x="1543" y="57"/>
                  </a:cubicBezTo>
                  <a:cubicBezTo>
                    <a:pt x="1473" y="72"/>
                    <a:pt x="1400" y="83"/>
                    <a:pt x="1321" y="89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6" name="Freeform 300"/>
            <p:cNvSpPr>
              <a:spLocks noChangeAspect="1"/>
            </p:cNvSpPr>
            <p:nvPr userDrawn="1"/>
          </p:nvSpPr>
          <p:spPr bwMode="gray">
            <a:xfrm>
              <a:off x="2414" y="744"/>
              <a:ext cx="571" cy="40"/>
            </a:xfrm>
            <a:custGeom>
              <a:avLst/>
              <a:gdLst>
                <a:gd name="T0" fmla="*/ 1316 w 1737"/>
                <a:gd name="T1" fmla="*/ 55 h 121"/>
                <a:gd name="T2" fmla="*/ 1316 w 1737"/>
                <a:gd name="T3" fmla="*/ 55 h 121"/>
                <a:gd name="T4" fmla="*/ 1158 w 1737"/>
                <a:gd name="T5" fmla="*/ 58 h 121"/>
                <a:gd name="T6" fmla="*/ 1092 w 1737"/>
                <a:gd name="T7" fmla="*/ 58 h 121"/>
                <a:gd name="T8" fmla="*/ 866 w 1737"/>
                <a:gd name="T9" fmla="*/ 55 h 121"/>
                <a:gd name="T10" fmla="*/ 416 w 1737"/>
                <a:gd name="T11" fmla="*/ 53 h 121"/>
                <a:gd name="T12" fmla="*/ 0 w 1737"/>
                <a:gd name="T13" fmla="*/ 54 h 121"/>
                <a:gd name="T14" fmla="*/ 0 w 1737"/>
                <a:gd name="T15" fmla="*/ 121 h 121"/>
                <a:gd name="T16" fmla="*/ 417 w 1737"/>
                <a:gd name="T17" fmla="*/ 110 h 121"/>
                <a:gd name="T18" fmla="*/ 867 w 1737"/>
                <a:gd name="T19" fmla="*/ 100 h 121"/>
                <a:gd name="T20" fmla="*/ 1092 w 1737"/>
                <a:gd name="T21" fmla="*/ 97 h 121"/>
                <a:gd name="T22" fmla="*/ 1318 w 1737"/>
                <a:gd name="T23" fmla="*/ 89 h 121"/>
                <a:gd name="T24" fmla="*/ 1543 w 1737"/>
                <a:gd name="T25" fmla="*/ 64 h 121"/>
                <a:gd name="T26" fmla="*/ 1737 w 1737"/>
                <a:gd name="T27" fmla="*/ 24 h 121"/>
                <a:gd name="T28" fmla="*/ 1737 w 1737"/>
                <a:gd name="T29" fmla="*/ 0 h 121"/>
                <a:gd name="T30" fmla="*/ 1539 w 1737"/>
                <a:gd name="T31" fmla="*/ 36 h 121"/>
                <a:gd name="T32" fmla="*/ 1316 w 1737"/>
                <a:gd name="T33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7" h="121">
                  <a:moveTo>
                    <a:pt x="1316" y="55"/>
                  </a:moveTo>
                  <a:lnTo>
                    <a:pt x="1316" y="55"/>
                  </a:lnTo>
                  <a:cubicBezTo>
                    <a:pt x="1269" y="57"/>
                    <a:pt x="1217" y="58"/>
                    <a:pt x="1158" y="58"/>
                  </a:cubicBezTo>
                  <a:cubicBezTo>
                    <a:pt x="1136" y="58"/>
                    <a:pt x="1114" y="58"/>
                    <a:pt x="1092" y="58"/>
                  </a:cubicBezTo>
                  <a:lnTo>
                    <a:pt x="866" y="55"/>
                  </a:lnTo>
                  <a:cubicBezTo>
                    <a:pt x="713" y="54"/>
                    <a:pt x="559" y="53"/>
                    <a:pt x="416" y="53"/>
                  </a:cubicBezTo>
                  <a:lnTo>
                    <a:pt x="0" y="54"/>
                  </a:lnTo>
                  <a:lnTo>
                    <a:pt x="0" y="121"/>
                  </a:lnTo>
                  <a:lnTo>
                    <a:pt x="417" y="110"/>
                  </a:lnTo>
                  <a:cubicBezTo>
                    <a:pt x="560" y="107"/>
                    <a:pt x="714" y="103"/>
                    <a:pt x="867" y="100"/>
                  </a:cubicBezTo>
                  <a:lnTo>
                    <a:pt x="1092" y="97"/>
                  </a:lnTo>
                  <a:cubicBezTo>
                    <a:pt x="1154" y="96"/>
                    <a:pt x="1236" y="94"/>
                    <a:pt x="1318" y="89"/>
                  </a:cubicBezTo>
                  <a:cubicBezTo>
                    <a:pt x="1399" y="84"/>
                    <a:pt x="1473" y="76"/>
                    <a:pt x="1543" y="64"/>
                  </a:cubicBezTo>
                  <a:cubicBezTo>
                    <a:pt x="1607" y="54"/>
                    <a:pt x="1672" y="41"/>
                    <a:pt x="1737" y="24"/>
                  </a:cubicBezTo>
                  <a:lnTo>
                    <a:pt x="1737" y="0"/>
                  </a:lnTo>
                  <a:cubicBezTo>
                    <a:pt x="1670" y="16"/>
                    <a:pt x="1604" y="28"/>
                    <a:pt x="1539" y="36"/>
                  </a:cubicBezTo>
                  <a:cubicBezTo>
                    <a:pt x="1469" y="46"/>
                    <a:pt x="1396" y="52"/>
                    <a:pt x="1316" y="5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7" name="Freeform 301"/>
            <p:cNvSpPr>
              <a:spLocks noChangeAspect="1"/>
            </p:cNvSpPr>
            <p:nvPr userDrawn="1"/>
          </p:nvSpPr>
          <p:spPr bwMode="gray">
            <a:xfrm>
              <a:off x="2414" y="790"/>
              <a:ext cx="571" cy="23"/>
            </a:xfrm>
            <a:custGeom>
              <a:avLst/>
              <a:gdLst>
                <a:gd name="T0" fmla="*/ 1089 w 1737"/>
                <a:gd name="T1" fmla="*/ 22 h 72"/>
                <a:gd name="T2" fmla="*/ 1089 w 1737"/>
                <a:gd name="T3" fmla="*/ 22 h 72"/>
                <a:gd name="T4" fmla="*/ 865 w 1737"/>
                <a:gd name="T5" fmla="*/ 20 h 72"/>
                <a:gd name="T6" fmla="*/ 0 w 1737"/>
                <a:gd name="T7" fmla="*/ 5 h 72"/>
                <a:gd name="T8" fmla="*/ 0 w 1737"/>
                <a:gd name="T9" fmla="*/ 72 h 72"/>
                <a:gd name="T10" fmla="*/ 865 w 1737"/>
                <a:gd name="T11" fmla="*/ 65 h 72"/>
                <a:gd name="T12" fmla="*/ 1090 w 1737"/>
                <a:gd name="T13" fmla="*/ 62 h 72"/>
                <a:gd name="T14" fmla="*/ 1315 w 1737"/>
                <a:gd name="T15" fmla="*/ 57 h 72"/>
                <a:gd name="T16" fmla="*/ 1737 w 1737"/>
                <a:gd name="T17" fmla="*/ 24 h 72"/>
                <a:gd name="T18" fmla="*/ 1737 w 1737"/>
                <a:gd name="T19" fmla="*/ 0 h 72"/>
                <a:gd name="T20" fmla="*/ 1314 w 1737"/>
                <a:gd name="T21" fmla="*/ 23 h 72"/>
                <a:gd name="T22" fmla="*/ 1089 w 1737"/>
                <a:gd name="T23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7" h="72">
                  <a:moveTo>
                    <a:pt x="1089" y="22"/>
                  </a:moveTo>
                  <a:lnTo>
                    <a:pt x="1089" y="22"/>
                  </a:lnTo>
                  <a:lnTo>
                    <a:pt x="865" y="20"/>
                  </a:lnTo>
                  <a:cubicBezTo>
                    <a:pt x="578" y="16"/>
                    <a:pt x="292" y="10"/>
                    <a:pt x="0" y="5"/>
                  </a:cubicBezTo>
                  <a:lnTo>
                    <a:pt x="0" y="72"/>
                  </a:lnTo>
                  <a:cubicBezTo>
                    <a:pt x="278" y="70"/>
                    <a:pt x="574" y="68"/>
                    <a:pt x="865" y="65"/>
                  </a:cubicBezTo>
                  <a:lnTo>
                    <a:pt x="1090" y="62"/>
                  </a:lnTo>
                  <a:cubicBezTo>
                    <a:pt x="1165" y="60"/>
                    <a:pt x="1240" y="59"/>
                    <a:pt x="1315" y="57"/>
                  </a:cubicBezTo>
                  <a:cubicBezTo>
                    <a:pt x="1469" y="52"/>
                    <a:pt x="1607" y="41"/>
                    <a:pt x="1737" y="24"/>
                  </a:cubicBezTo>
                  <a:lnTo>
                    <a:pt x="1737" y="0"/>
                  </a:lnTo>
                  <a:cubicBezTo>
                    <a:pt x="1607" y="14"/>
                    <a:pt x="1468" y="22"/>
                    <a:pt x="1314" y="23"/>
                  </a:cubicBezTo>
                  <a:cubicBezTo>
                    <a:pt x="1239" y="23"/>
                    <a:pt x="1164" y="23"/>
                    <a:pt x="1089" y="2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8" name="Freeform 302"/>
            <p:cNvSpPr>
              <a:spLocks noChangeAspect="1"/>
            </p:cNvSpPr>
            <p:nvPr userDrawn="1"/>
          </p:nvSpPr>
          <p:spPr bwMode="gray">
            <a:xfrm>
              <a:off x="2414" y="822"/>
              <a:ext cx="571" cy="22"/>
            </a:xfrm>
            <a:custGeom>
              <a:avLst/>
              <a:gdLst>
                <a:gd name="T0" fmla="*/ 1737 w 1737"/>
                <a:gd name="T1" fmla="*/ 44 h 68"/>
                <a:gd name="T2" fmla="*/ 1737 w 1737"/>
                <a:gd name="T3" fmla="*/ 44 h 68"/>
                <a:gd name="T4" fmla="*/ 0 w 1737"/>
                <a:gd name="T5" fmla="*/ 0 h 68"/>
                <a:gd name="T6" fmla="*/ 0 w 1737"/>
                <a:gd name="T7" fmla="*/ 68 h 68"/>
                <a:gd name="T8" fmla="*/ 1737 w 1737"/>
                <a:gd name="T9" fmla="*/ 68 h 68"/>
                <a:gd name="T10" fmla="*/ 1737 w 1737"/>
                <a:gd name="T11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7" h="68">
                  <a:moveTo>
                    <a:pt x="1737" y="44"/>
                  </a:moveTo>
                  <a:lnTo>
                    <a:pt x="1737" y="4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737" y="68"/>
                  </a:lnTo>
                  <a:lnTo>
                    <a:pt x="1737" y="44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9" name="Freeform 303"/>
            <p:cNvSpPr>
              <a:spLocks noChangeAspect="1"/>
            </p:cNvSpPr>
            <p:nvPr userDrawn="1"/>
          </p:nvSpPr>
          <p:spPr bwMode="gray">
            <a:xfrm>
              <a:off x="2414" y="414"/>
              <a:ext cx="571" cy="160"/>
            </a:xfrm>
            <a:custGeom>
              <a:avLst/>
              <a:gdLst>
                <a:gd name="T0" fmla="*/ 1580 w 1737"/>
                <a:gd name="T1" fmla="*/ 148 h 484"/>
                <a:gd name="T2" fmla="*/ 1580 w 1737"/>
                <a:gd name="T3" fmla="*/ 148 h 484"/>
                <a:gd name="T4" fmla="*/ 1383 w 1737"/>
                <a:gd name="T5" fmla="*/ 271 h 484"/>
                <a:gd name="T6" fmla="*/ 1150 w 1737"/>
                <a:gd name="T7" fmla="*/ 322 h 484"/>
                <a:gd name="T8" fmla="*/ 981 w 1737"/>
                <a:gd name="T9" fmla="*/ 345 h 484"/>
                <a:gd name="T10" fmla="*/ 913 w 1737"/>
                <a:gd name="T11" fmla="*/ 350 h 484"/>
                <a:gd name="T12" fmla="*/ 0 w 1737"/>
                <a:gd name="T13" fmla="*/ 416 h 484"/>
                <a:gd name="T14" fmla="*/ 0 w 1737"/>
                <a:gd name="T15" fmla="*/ 484 h 484"/>
                <a:gd name="T16" fmla="*/ 917 w 1737"/>
                <a:gd name="T17" fmla="*/ 395 h 484"/>
                <a:gd name="T18" fmla="*/ 1036 w 1737"/>
                <a:gd name="T19" fmla="*/ 384 h 484"/>
                <a:gd name="T20" fmla="*/ 1155 w 1737"/>
                <a:gd name="T21" fmla="*/ 369 h 484"/>
                <a:gd name="T22" fmla="*/ 1389 w 1737"/>
                <a:gd name="T23" fmla="*/ 302 h 484"/>
                <a:gd name="T24" fmla="*/ 1600 w 1737"/>
                <a:gd name="T25" fmla="*/ 163 h 484"/>
                <a:gd name="T26" fmla="*/ 1737 w 1737"/>
                <a:gd name="T27" fmla="*/ 24 h 484"/>
                <a:gd name="T28" fmla="*/ 1737 w 1737"/>
                <a:gd name="T29" fmla="*/ 0 h 484"/>
                <a:gd name="T30" fmla="*/ 1580 w 1737"/>
                <a:gd name="T31" fmla="*/ 148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484">
                  <a:moveTo>
                    <a:pt x="1580" y="148"/>
                  </a:moveTo>
                  <a:lnTo>
                    <a:pt x="1580" y="148"/>
                  </a:lnTo>
                  <a:cubicBezTo>
                    <a:pt x="1514" y="201"/>
                    <a:pt x="1463" y="239"/>
                    <a:pt x="1383" y="271"/>
                  </a:cubicBezTo>
                  <a:cubicBezTo>
                    <a:pt x="1312" y="299"/>
                    <a:pt x="1237" y="310"/>
                    <a:pt x="1150" y="322"/>
                  </a:cubicBezTo>
                  <a:cubicBezTo>
                    <a:pt x="1095" y="330"/>
                    <a:pt x="1037" y="341"/>
                    <a:pt x="981" y="345"/>
                  </a:cubicBezTo>
                  <a:cubicBezTo>
                    <a:pt x="959" y="347"/>
                    <a:pt x="936" y="348"/>
                    <a:pt x="913" y="350"/>
                  </a:cubicBezTo>
                  <a:lnTo>
                    <a:pt x="0" y="416"/>
                  </a:lnTo>
                  <a:lnTo>
                    <a:pt x="0" y="484"/>
                  </a:lnTo>
                  <a:lnTo>
                    <a:pt x="917" y="395"/>
                  </a:lnTo>
                  <a:lnTo>
                    <a:pt x="1036" y="384"/>
                  </a:lnTo>
                  <a:cubicBezTo>
                    <a:pt x="1080" y="380"/>
                    <a:pt x="1119" y="375"/>
                    <a:pt x="1155" y="369"/>
                  </a:cubicBezTo>
                  <a:cubicBezTo>
                    <a:pt x="1244" y="355"/>
                    <a:pt x="1321" y="333"/>
                    <a:pt x="1389" y="302"/>
                  </a:cubicBezTo>
                  <a:cubicBezTo>
                    <a:pt x="1461" y="271"/>
                    <a:pt x="1533" y="220"/>
                    <a:pt x="1600" y="163"/>
                  </a:cubicBezTo>
                  <a:cubicBezTo>
                    <a:pt x="1645" y="125"/>
                    <a:pt x="1689" y="77"/>
                    <a:pt x="1737" y="24"/>
                  </a:cubicBezTo>
                  <a:lnTo>
                    <a:pt x="1737" y="0"/>
                  </a:lnTo>
                  <a:cubicBezTo>
                    <a:pt x="1679" y="60"/>
                    <a:pt x="1631" y="107"/>
                    <a:pt x="1580" y="148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0" name="Freeform 304"/>
            <p:cNvSpPr>
              <a:spLocks noChangeAspect="1"/>
            </p:cNvSpPr>
            <p:nvPr userDrawn="1"/>
          </p:nvSpPr>
          <p:spPr bwMode="gray">
            <a:xfrm>
              <a:off x="2651" y="834"/>
              <a:ext cx="500" cy="223"/>
            </a:xfrm>
            <a:custGeom>
              <a:avLst/>
              <a:gdLst>
                <a:gd name="T0" fmla="*/ 0 w 1521"/>
                <a:gd name="T1" fmla="*/ 677 h 677"/>
                <a:gd name="T2" fmla="*/ 0 w 1521"/>
                <a:gd name="T3" fmla="*/ 677 h 677"/>
                <a:gd name="T4" fmla="*/ 1521 w 1521"/>
                <a:gd name="T5" fmla="*/ 677 h 677"/>
                <a:gd name="T6" fmla="*/ 1521 w 1521"/>
                <a:gd name="T7" fmla="*/ 0 h 677"/>
                <a:gd name="T8" fmla="*/ 0 w 1521"/>
                <a:gd name="T9" fmla="*/ 0 h 677"/>
                <a:gd name="T10" fmla="*/ 0 w 1521"/>
                <a:gd name="T11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1" h="677">
                  <a:moveTo>
                    <a:pt x="0" y="677"/>
                  </a:moveTo>
                  <a:lnTo>
                    <a:pt x="0" y="677"/>
                  </a:lnTo>
                  <a:lnTo>
                    <a:pt x="1521" y="677"/>
                  </a:lnTo>
                  <a:lnTo>
                    <a:pt x="1521" y="0"/>
                  </a:lnTo>
                  <a:lnTo>
                    <a:pt x="0" y="0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1" name="Freeform 305"/>
            <p:cNvSpPr>
              <a:spLocks noChangeAspect="1"/>
            </p:cNvSpPr>
            <p:nvPr userDrawn="1"/>
          </p:nvSpPr>
          <p:spPr bwMode="gray">
            <a:xfrm>
              <a:off x="2651" y="508"/>
              <a:ext cx="501" cy="336"/>
            </a:xfrm>
            <a:custGeom>
              <a:avLst/>
              <a:gdLst>
                <a:gd name="T0" fmla="*/ 0 w 1522"/>
                <a:gd name="T1" fmla="*/ 1019 h 1019"/>
                <a:gd name="T2" fmla="*/ 0 w 1522"/>
                <a:gd name="T3" fmla="*/ 1019 h 1019"/>
                <a:gd name="T4" fmla="*/ 1522 w 1522"/>
                <a:gd name="T5" fmla="*/ 1019 h 1019"/>
                <a:gd name="T6" fmla="*/ 1522 w 1522"/>
                <a:gd name="T7" fmla="*/ 0 h 1019"/>
                <a:gd name="T8" fmla="*/ 0 w 1522"/>
                <a:gd name="T9" fmla="*/ 0 h 1019"/>
                <a:gd name="T10" fmla="*/ 0 w 1522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1019">
                  <a:moveTo>
                    <a:pt x="0" y="1019"/>
                  </a:moveTo>
                  <a:lnTo>
                    <a:pt x="0" y="1019"/>
                  </a:lnTo>
                  <a:lnTo>
                    <a:pt x="1522" y="1019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254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2" name="Freeform 306"/>
            <p:cNvSpPr>
              <a:spLocks noChangeAspect="1"/>
            </p:cNvSpPr>
            <p:nvPr userDrawn="1"/>
          </p:nvSpPr>
          <p:spPr bwMode="gray">
            <a:xfrm>
              <a:off x="2879" y="539"/>
              <a:ext cx="45" cy="45"/>
            </a:xfrm>
            <a:custGeom>
              <a:avLst/>
              <a:gdLst>
                <a:gd name="T0" fmla="*/ 84 w 137"/>
                <a:gd name="T1" fmla="*/ 51 h 137"/>
                <a:gd name="T2" fmla="*/ 84 w 137"/>
                <a:gd name="T3" fmla="*/ 51 h 137"/>
                <a:gd name="T4" fmla="*/ 137 w 137"/>
                <a:gd name="T5" fmla="*/ 51 h 137"/>
                <a:gd name="T6" fmla="*/ 94 w 137"/>
                <a:gd name="T7" fmla="*/ 84 h 137"/>
                <a:gd name="T8" fmla="*/ 111 w 137"/>
                <a:gd name="T9" fmla="*/ 137 h 137"/>
                <a:gd name="T10" fmla="*/ 68 w 137"/>
                <a:gd name="T11" fmla="*/ 105 h 137"/>
                <a:gd name="T12" fmla="*/ 26 w 137"/>
                <a:gd name="T13" fmla="*/ 137 h 137"/>
                <a:gd name="T14" fmla="*/ 43 w 137"/>
                <a:gd name="T15" fmla="*/ 84 h 137"/>
                <a:gd name="T16" fmla="*/ 0 w 137"/>
                <a:gd name="T17" fmla="*/ 51 h 137"/>
                <a:gd name="T18" fmla="*/ 52 w 137"/>
                <a:gd name="T19" fmla="*/ 51 h 137"/>
                <a:gd name="T20" fmla="*/ 68 w 137"/>
                <a:gd name="T21" fmla="*/ 0 h 137"/>
                <a:gd name="T22" fmla="*/ 84 w 137"/>
                <a:gd name="T23" fmla="*/ 5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7">
                  <a:moveTo>
                    <a:pt x="84" y="51"/>
                  </a:moveTo>
                  <a:lnTo>
                    <a:pt x="84" y="51"/>
                  </a:lnTo>
                  <a:lnTo>
                    <a:pt x="137" y="51"/>
                  </a:lnTo>
                  <a:lnTo>
                    <a:pt x="94" y="84"/>
                  </a:lnTo>
                  <a:lnTo>
                    <a:pt x="111" y="137"/>
                  </a:lnTo>
                  <a:lnTo>
                    <a:pt x="68" y="105"/>
                  </a:lnTo>
                  <a:lnTo>
                    <a:pt x="26" y="137"/>
                  </a:lnTo>
                  <a:lnTo>
                    <a:pt x="43" y="84"/>
                  </a:lnTo>
                  <a:lnTo>
                    <a:pt x="0" y="51"/>
                  </a:lnTo>
                  <a:lnTo>
                    <a:pt x="52" y="51"/>
                  </a:lnTo>
                  <a:lnTo>
                    <a:pt x="68" y="0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3" name="Freeform 307"/>
            <p:cNvSpPr>
              <a:spLocks noChangeAspect="1"/>
            </p:cNvSpPr>
            <p:nvPr userDrawn="1"/>
          </p:nvSpPr>
          <p:spPr bwMode="gray">
            <a:xfrm>
              <a:off x="2880" y="764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4" name="Freeform 308"/>
            <p:cNvSpPr>
              <a:spLocks noChangeAspect="1"/>
            </p:cNvSpPr>
            <p:nvPr userDrawn="1"/>
          </p:nvSpPr>
          <p:spPr bwMode="gray">
            <a:xfrm>
              <a:off x="2935" y="749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5" name="Freeform 309"/>
            <p:cNvSpPr>
              <a:spLocks noChangeAspect="1"/>
            </p:cNvSpPr>
            <p:nvPr userDrawn="1"/>
          </p:nvSpPr>
          <p:spPr bwMode="gray">
            <a:xfrm>
              <a:off x="2935" y="554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6" name="Freeform 310"/>
            <p:cNvSpPr>
              <a:spLocks noChangeAspect="1"/>
            </p:cNvSpPr>
            <p:nvPr userDrawn="1"/>
          </p:nvSpPr>
          <p:spPr bwMode="gray">
            <a:xfrm>
              <a:off x="2976" y="596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7" name="Freeform 311"/>
            <p:cNvSpPr>
              <a:spLocks noChangeAspect="1"/>
            </p:cNvSpPr>
            <p:nvPr userDrawn="1"/>
          </p:nvSpPr>
          <p:spPr bwMode="gray">
            <a:xfrm>
              <a:off x="2976" y="708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8" name="Freeform 312"/>
            <p:cNvSpPr>
              <a:spLocks noChangeAspect="1"/>
            </p:cNvSpPr>
            <p:nvPr userDrawn="1"/>
          </p:nvSpPr>
          <p:spPr bwMode="gray">
            <a:xfrm>
              <a:off x="2991" y="651"/>
              <a:ext cx="45" cy="44"/>
            </a:xfrm>
            <a:custGeom>
              <a:avLst/>
              <a:gdLst>
                <a:gd name="T0" fmla="*/ 84 w 137"/>
                <a:gd name="T1" fmla="*/ 49 h 132"/>
                <a:gd name="T2" fmla="*/ 84 w 137"/>
                <a:gd name="T3" fmla="*/ 49 h 132"/>
                <a:gd name="T4" fmla="*/ 137 w 137"/>
                <a:gd name="T5" fmla="*/ 49 h 132"/>
                <a:gd name="T6" fmla="*/ 95 w 137"/>
                <a:gd name="T7" fmla="*/ 81 h 132"/>
                <a:gd name="T8" fmla="*/ 111 w 137"/>
                <a:gd name="T9" fmla="*/ 132 h 132"/>
                <a:gd name="T10" fmla="*/ 69 w 137"/>
                <a:gd name="T11" fmla="*/ 101 h 132"/>
                <a:gd name="T12" fmla="*/ 26 w 137"/>
                <a:gd name="T13" fmla="*/ 132 h 132"/>
                <a:gd name="T14" fmla="*/ 43 w 137"/>
                <a:gd name="T15" fmla="*/ 81 h 132"/>
                <a:gd name="T16" fmla="*/ 0 w 137"/>
                <a:gd name="T17" fmla="*/ 49 h 132"/>
                <a:gd name="T18" fmla="*/ 53 w 137"/>
                <a:gd name="T19" fmla="*/ 49 h 132"/>
                <a:gd name="T20" fmla="*/ 69 w 137"/>
                <a:gd name="T21" fmla="*/ 0 h 132"/>
                <a:gd name="T22" fmla="*/ 84 w 137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2">
                  <a:moveTo>
                    <a:pt x="84" y="49"/>
                  </a:moveTo>
                  <a:lnTo>
                    <a:pt x="84" y="49"/>
                  </a:lnTo>
                  <a:lnTo>
                    <a:pt x="137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9" name="Freeform 313"/>
            <p:cNvSpPr>
              <a:spLocks noChangeAspect="1"/>
            </p:cNvSpPr>
            <p:nvPr userDrawn="1"/>
          </p:nvSpPr>
          <p:spPr bwMode="gray">
            <a:xfrm>
              <a:off x="2823" y="554"/>
              <a:ext cx="45" cy="44"/>
            </a:xfrm>
            <a:custGeom>
              <a:avLst/>
              <a:gdLst>
                <a:gd name="T0" fmla="*/ 85 w 138"/>
                <a:gd name="T1" fmla="*/ 50 h 133"/>
                <a:gd name="T2" fmla="*/ 85 w 138"/>
                <a:gd name="T3" fmla="*/ 50 h 133"/>
                <a:gd name="T4" fmla="*/ 138 w 138"/>
                <a:gd name="T5" fmla="*/ 50 h 133"/>
                <a:gd name="T6" fmla="*/ 95 w 138"/>
                <a:gd name="T7" fmla="*/ 82 h 133"/>
                <a:gd name="T8" fmla="*/ 112 w 138"/>
                <a:gd name="T9" fmla="*/ 133 h 133"/>
                <a:gd name="T10" fmla="*/ 69 w 138"/>
                <a:gd name="T11" fmla="*/ 101 h 133"/>
                <a:gd name="T12" fmla="*/ 27 w 138"/>
                <a:gd name="T13" fmla="*/ 133 h 133"/>
                <a:gd name="T14" fmla="*/ 43 w 138"/>
                <a:gd name="T15" fmla="*/ 82 h 133"/>
                <a:gd name="T16" fmla="*/ 0 w 138"/>
                <a:gd name="T17" fmla="*/ 50 h 133"/>
                <a:gd name="T18" fmla="*/ 53 w 138"/>
                <a:gd name="T19" fmla="*/ 50 h 133"/>
                <a:gd name="T20" fmla="*/ 69 w 138"/>
                <a:gd name="T21" fmla="*/ 0 h 133"/>
                <a:gd name="T22" fmla="*/ 85 w 138"/>
                <a:gd name="T23" fmla="*/ 5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3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2" y="133"/>
                  </a:lnTo>
                  <a:lnTo>
                    <a:pt x="69" y="101"/>
                  </a:lnTo>
                  <a:lnTo>
                    <a:pt x="27" y="133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0" name="Freeform 314"/>
            <p:cNvSpPr>
              <a:spLocks noChangeAspect="1"/>
            </p:cNvSpPr>
            <p:nvPr userDrawn="1"/>
          </p:nvSpPr>
          <p:spPr bwMode="gray">
            <a:xfrm>
              <a:off x="2783" y="596"/>
              <a:ext cx="45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1" name="Freeform 315"/>
            <p:cNvSpPr>
              <a:spLocks noChangeAspect="1"/>
            </p:cNvSpPr>
            <p:nvPr userDrawn="1"/>
          </p:nvSpPr>
          <p:spPr bwMode="gray">
            <a:xfrm>
              <a:off x="2768" y="651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2" name="Freeform 316"/>
            <p:cNvSpPr>
              <a:spLocks noChangeAspect="1"/>
            </p:cNvSpPr>
            <p:nvPr userDrawn="1"/>
          </p:nvSpPr>
          <p:spPr bwMode="gray">
            <a:xfrm>
              <a:off x="2783" y="708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3" name="Freeform 317"/>
            <p:cNvSpPr>
              <a:spLocks noChangeAspect="1"/>
            </p:cNvSpPr>
            <p:nvPr userDrawn="1"/>
          </p:nvSpPr>
          <p:spPr bwMode="gray">
            <a:xfrm>
              <a:off x="2823" y="749"/>
              <a:ext cx="46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4" name="Freeform 318"/>
            <p:cNvSpPr>
              <a:spLocks noChangeAspect="1"/>
            </p:cNvSpPr>
            <p:nvPr userDrawn="1"/>
          </p:nvSpPr>
          <p:spPr bwMode="gray">
            <a:xfrm>
              <a:off x="2651" y="1051"/>
              <a:ext cx="501" cy="28"/>
            </a:xfrm>
            <a:custGeom>
              <a:avLst/>
              <a:gdLst>
                <a:gd name="T0" fmla="*/ 0 w 1522"/>
                <a:gd name="T1" fmla="*/ 87 h 87"/>
                <a:gd name="T2" fmla="*/ 0 w 1522"/>
                <a:gd name="T3" fmla="*/ 87 h 87"/>
                <a:gd name="T4" fmla="*/ 1522 w 1522"/>
                <a:gd name="T5" fmla="*/ 87 h 87"/>
                <a:gd name="T6" fmla="*/ 1522 w 1522"/>
                <a:gd name="T7" fmla="*/ 0 h 87"/>
                <a:gd name="T8" fmla="*/ 0 w 1522"/>
                <a:gd name="T9" fmla="*/ 0 h 87"/>
                <a:gd name="T10" fmla="*/ 0 w 1522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87">
                  <a:moveTo>
                    <a:pt x="0" y="87"/>
                  </a:moveTo>
                  <a:lnTo>
                    <a:pt x="0" y="87"/>
                  </a:lnTo>
                  <a:lnTo>
                    <a:pt x="1522" y="87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5" name="Freeform 319"/>
            <p:cNvSpPr>
              <a:spLocks noChangeAspect="1"/>
            </p:cNvSpPr>
            <p:nvPr userDrawn="1"/>
          </p:nvSpPr>
          <p:spPr bwMode="gray">
            <a:xfrm>
              <a:off x="3223" y="272"/>
              <a:ext cx="352" cy="292"/>
            </a:xfrm>
            <a:custGeom>
              <a:avLst/>
              <a:gdLst>
                <a:gd name="T0" fmla="*/ 0 w 1072"/>
                <a:gd name="T1" fmla="*/ 0 h 886"/>
                <a:gd name="T2" fmla="*/ 0 w 1072"/>
                <a:gd name="T3" fmla="*/ 0 h 886"/>
                <a:gd name="T4" fmla="*/ 376 w 1072"/>
                <a:gd name="T5" fmla="*/ 585 h 886"/>
                <a:gd name="T6" fmla="*/ 735 w 1072"/>
                <a:gd name="T7" fmla="*/ 797 h 886"/>
                <a:gd name="T8" fmla="*/ 1072 w 1072"/>
                <a:gd name="T9" fmla="*/ 869 h 886"/>
                <a:gd name="T10" fmla="*/ 1072 w 1072"/>
                <a:gd name="T11" fmla="*/ 886 h 886"/>
                <a:gd name="T12" fmla="*/ 731 w 1072"/>
                <a:gd name="T13" fmla="*/ 813 h 886"/>
                <a:gd name="T14" fmla="*/ 373 w 1072"/>
                <a:gd name="T15" fmla="*/ 637 h 886"/>
                <a:gd name="T16" fmla="*/ 0 w 1072"/>
                <a:gd name="T17" fmla="*/ 116 h 886"/>
                <a:gd name="T18" fmla="*/ 0 w 1072"/>
                <a:gd name="T19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88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8" y="494"/>
                    <a:pt x="376" y="585"/>
                  </a:cubicBezTo>
                  <a:cubicBezTo>
                    <a:pt x="434" y="676"/>
                    <a:pt x="500" y="748"/>
                    <a:pt x="735" y="797"/>
                  </a:cubicBezTo>
                  <a:cubicBezTo>
                    <a:pt x="969" y="846"/>
                    <a:pt x="1072" y="869"/>
                    <a:pt x="1072" y="869"/>
                  </a:cubicBezTo>
                  <a:lnTo>
                    <a:pt x="1072" y="886"/>
                  </a:lnTo>
                  <a:cubicBezTo>
                    <a:pt x="1072" y="886"/>
                    <a:pt x="923" y="855"/>
                    <a:pt x="731" y="813"/>
                  </a:cubicBezTo>
                  <a:cubicBezTo>
                    <a:pt x="539" y="771"/>
                    <a:pt x="460" y="757"/>
                    <a:pt x="373" y="637"/>
                  </a:cubicBezTo>
                  <a:cubicBezTo>
                    <a:pt x="300" y="538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6" name="Freeform 320"/>
            <p:cNvSpPr>
              <a:spLocks noChangeAspect="1"/>
            </p:cNvSpPr>
            <p:nvPr userDrawn="1"/>
          </p:nvSpPr>
          <p:spPr bwMode="gray">
            <a:xfrm>
              <a:off x="3223" y="319"/>
              <a:ext cx="353" cy="268"/>
            </a:xfrm>
            <a:custGeom>
              <a:avLst/>
              <a:gdLst>
                <a:gd name="T0" fmla="*/ 0 w 1073"/>
                <a:gd name="T1" fmla="*/ 0 h 815"/>
                <a:gd name="T2" fmla="*/ 0 w 1073"/>
                <a:gd name="T3" fmla="*/ 0 h 815"/>
                <a:gd name="T4" fmla="*/ 372 w 1073"/>
                <a:gd name="T5" fmla="*/ 527 h 815"/>
                <a:gd name="T6" fmla="*/ 733 w 1073"/>
                <a:gd name="T7" fmla="*/ 732 h 815"/>
                <a:gd name="T8" fmla="*/ 1073 w 1073"/>
                <a:gd name="T9" fmla="*/ 800 h 815"/>
                <a:gd name="T10" fmla="*/ 1073 w 1073"/>
                <a:gd name="T11" fmla="*/ 815 h 815"/>
                <a:gd name="T12" fmla="*/ 733 w 1073"/>
                <a:gd name="T13" fmla="*/ 747 h 815"/>
                <a:gd name="T14" fmla="*/ 373 w 1073"/>
                <a:gd name="T15" fmla="*/ 582 h 815"/>
                <a:gd name="T16" fmla="*/ 0 w 1073"/>
                <a:gd name="T17" fmla="*/ 105 h 815"/>
                <a:gd name="T18" fmla="*/ 0 w 1073"/>
                <a:gd name="T19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3" h="81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8" y="470"/>
                    <a:pt x="372" y="527"/>
                  </a:cubicBezTo>
                  <a:cubicBezTo>
                    <a:pt x="415" y="585"/>
                    <a:pt x="474" y="678"/>
                    <a:pt x="733" y="732"/>
                  </a:cubicBezTo>
                  <a:cubicBezTo>
                    <a:pt x="800" y="746"/>
                    <a:pt x="1073" y="800"/>
                    <a:pt x="1073" y="800"/>
                  </a:cubicBezTo>
                  <a:lnTo>
                    <a:pt x="1073" y="815"/>
                  </a:lnTo>
                  <a:cubicBezTo>
                    <a:pt x="1073" y="815"/>
                    <a:pt x="865" y="775"/>
                    <a:pt x="733" y="747"/>
                  </a:cubicBezTo>
                  <a:cubicBezTo>
                    <a:pt x="601" y="719"/>
                    <a:pt x="461" y="694"/>
                    <a:pt x="373" y="582"/>
                  </a:cubicBezTo>
                  <a:cubicBezTo>
                    <a:pt x="292" y="480"/>
                    <a:pt x="0" y="105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7" name="Freeform 321"/>
            <p:cNvSpPr>
              <a:spLocks noChangeAspect="1"/>
            </p:cNvSpPr>
            <p:nvPr userDrawn="1"/>
          </p:nvSpPr>
          <p:spPr bwMode="gray">
            <a:xfrm>
              <a:off x="3223" y="365"/>
              <a:ext cx="352" cy="245"/>
            </a:xfrm>
            <a:custGeom>
              <a:avLst/>
              <a:gdLst>
                <a:gd name="T0" fmla="*/ 0 w 1072"/>
                <a:gd name="T1" fmla="*/ 0 h 744"/>
                <a:gd name="T2" fmla="*/ 0 w 1072"/>
                <a:gd name="T3" fmla="*/ 0 h 744"/>
                <a:gd name="T4" fmla="*/ 372 w 1072"/>
                <a:gd name="T5" fmla="*/ 479 h 744"/>
                <a:gd name="T6" fmla="*/ 733 w 1072"/>
                <a:gd name="T7" fmla="*/ 666 h 744"/>
                <a:gd name="T8" fmla="*/ 1072 w 1072"/>
                <a:gd name="T9" fmla="*/ 729 h 744"/>
                <a:gd name="T10" fmla="*/ 1072 w 1072"/>
                <a:gd name="T11" fmla="*/ 744 h 744"/>
                <a:gd name="T12" fmla="*/ 733 w 1072"/>
                <a:gd name="T13" fmla="*/ 681 h 744"/>
                <a:gd name="T14" fmla="*/ 372 w 1072"/>
                <a:gd name="T15" fmla="*/ 529 h 744"/>
                <a:gd name="T16" fmla="*/ 0 w 1072"/>
                <a:gd name="T17" fmla="*/ 99 h 744"/>
                <a:gd name="T18" fmla="*/ 0 w 1072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7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9" y="399"/>
                    <a:pt x="372" y="479"/>
                  </a:cubicBezTo>
                  <a:cubicBezTo>
                    <a:pt x="434" y="559"/>
                    <a:pt x="520" y="625"/>
                    <a:pt x="733" y="666"/>
                  </a:cubicBezTo>
                  <a:cubicBezTo>
                    <a:pt x="856" y="689"/>
                    <a:pt x="1072" y="729"/>
                    <a:pt x="1072" y="729"/>
                  </a:cubicBezTo>
                  <a:lnTo>
                    <a:pt x="1072" y="744"/>
                  </a:lnTo>
                  <a:cubicBezTo>
                    <a:pt x="1072" y="744"/>
                    <a:pt x="882" y="708"/>
                    <a:pt x="733" y="681"/>
                  </a:cubicBezTo>
                  <a:cubicBezTo>
                    <a:pt x="583" y="654"/>
                    <a:pt x="460" y="628"/>
                    <a:pt x="372" y="529"/>
                  </a:cubicBezTo>
                  <a:cubicBezTo>
                    <a:pt x="294" y="442"/>
                    <a:pt x="0" y="99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8" name="Freeform 322"/>
            <p:cNvSpPr>
              <a:spLocks noChangeAspect="1"/>
            </p:cNvSpPr>
            <p:nvPr userDrawn="1"/>
          </p:nvSpPr>
          <p:spPr bwMode="gray">
            <a:xfrm>
              <a:off x="3223" y="411"/>
              <a:ext cx="352" cy="224"/>
            </a:xfrm>
            <a:custGeom>
              <a:avLst/>
              <a:gdLst>
                <a:gd name="T0" fmla="*/ 0 w 1072"/>
                <a:gd name="T1" fmla="*/ 0 h 681"/>
                <a:gd name="T2" fmla="*/ 0 w 1072"/>
                <a:gd name="T3" fmla="*/ 0 h 681"/>
                <a:gd name="T4" fmla="*/ 373 w 1072"/>
                <a:gd name="T5" fmla="*/ 427 h 681"/>
                <a:gd name="T6" fmla="*/ 733 w 1072"/>
                <a:gd name="T7" fmla="*/ 605 h 681"/>
                <a:gd name="T8" fmla="*/ 1072 w 1072"/>
                <a:gd name="T9" fmla="*/ 665 h 681"/>
                <a:gd name="T10" fmla="*/ 1072 w 1072"/>
                <a:gd name="T11" fmla="*/ 681 h 681"/>
                <a:gd name="T12" fmla="*/ 733 w 1072"/>
                <a:gd name="T13" fmla="*/ 620 h 681"/>
                <a:gd name="T14" fmla="*/ 372 w 1072"/>
                <a:gd name="T15" fmla="*/ 475 h 681"/>
                <a:gd name="T16" fmla="*/ 0 w 1072"/>
                <a:gd name="T17" fmla="*/ 94 h 681"/>
                <a:gd name="T18" fmla="*/ 0 w 1072"/>
                <a:gd name="T1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2" y="363"/>
                    <a:pt x="373" y="427"/>
                  </a:cubicBezTo>
                  <a:cubicBezTo>
                    <a:pt x="466" y="528"/>
                    <a:pt x="512" y="563"/>
                    <a:pt x="733" y="605"/>
                  </a:cubicBezTo>
                  <a:cubicBezTo>
                    <a:pt x="822" y="621"/>
                    <a:pt x="1072" y="665"/>
                    <a:pt x="1072" y="665"/>
                  </a:cubicBezTo>
                  <a:lnTo>
                    <a:pt x="1072" y="681"/>
                  </a:lnTo>
                  <a:cubicBezTo>
                    <a:pt x="1072" y="681"/>
                    <a:pt x="864" y="644"/>
                    <a:pt x="733" y="620"/>
                  </a:cubicBezTo>
                  <a:cubicBezTo>
                    <a:pt x="601" y="597"/>
                    <a:pt x="490" y="589"/>
                    <a:pt x="372" y="475"/>
                  </a:cubicBezTo>
                  <a:cubicBezTo>
                    <a:pt x="281" y="388"/>
                    <a:pt x="0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9" name="Freeform 323"/>
            <p:cNvSpPr>
              <a:spLocks noChangeAspect="1"/>
            </p:cNvSpPr>
            <p:nvPr userDrawn="1"/>
          </p:nvSpPr>
          <p:spPr bwMode="gray">
            <a:xfrm>
              <a:off x="3223" y="458"/>
              <a:ext cx="352" cy="200"/>
            </a:xfrm>
            <a:custGeom>
              <a:avLst/>
              <a:gdLst>
                <a:gd name="T0" fmla="*/ 0 w 1072"/>
                <a:gd name="T1" fmla="*/ 0 h 606"/>
                <a:gd name="T2" fmla="*/ 0 w 1072"/>
                <a:gd name="T3" fmla="*/ 0 h 606"/>
                <a:gd name="T4" fmla="*/ 373 w 1072"/>
                <a:gd name="T5" fmla="*/ 382 h 606"/>
                <a:gd name="T6" fmla="*/ 732 w 1072"/>
                <a:gd name="T7" fmla="*/ 533 h 606"/>
                <a:gd name="T8" fmla="*/ 1072 w 1072"/>
                <a:gd name="T9" fmla="*/ 590 h 606"/>
                <a:gd name="T10" fmla="*/ 1072 w 1072"/>
                <a:gd name="T11" fmla="*/ 606 h 606"/>
                <a:gd name="T12" fmla="*/ 732 w 1072"/>
                <a:gd name="T13" fmla="*/ 551 h 606"/>
                <a:gd name="T14" fmla="*/ 372 w 1072"/>
                <a:gd name="T15" fmla="*/ 427 h 606"/>
                <a:gd name="T16" fmla="*/ 0 w 1072"/>
                <a:gd name="T17" fmla="*/ 87 h 606"/>
                <a:gd name="T18" fmla="*/ 0 w 1072"/>
                <a:gd name="T1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9" y="296"/>
                    <a:pt x="373" y="382"/>
                  </a:cubicBezTo>
                  <a:cubicBezTo>
                    <a:pt x="461" y="472"/>
                    <a:pt x="575" y="505"/>
                    <a:pt x="732" y="533"/>
                  </a:cubicBezTo>
                  <a:cubicBezTo>
                    <a:pt x="882" y="559"/>
                    <a:pt x="1072" y="590"/>
                    <a:pt x="1072" y="590"/>
                  </a:cubicBezTo>
                  <a:lnTo>
                    <a:pt x="1072" y="606"/>
                  </a:lnTo>
                  <a:cubicBezTo>
                    <a:pt x="1072" y="606"/>
                    <a:pt x="894" y="578"/>
                    <a:pt x="732" y="551"/>
                  </a:cubicBezTo>
                  <a:cubicBezTo>
                    <a:pt x="573" y="524"/>
                    <a:pt x="462" y="509"/>
                    <a:pt x="372" y="427"/>
                  </a:cubicBezTo>
                  <a:cubicBezTo>
                    <a:pt x="290" y="354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0" name="Freeform 324"/>
            <p:cNvSpPr>
              <a:spLocks noChangeAspect="1"/>
            </p:cNvSpPr>
            <p:nvPr userDrawn="1"/>
          </p:nvSpPr>
          <p:spPr bwMode="gray">
            <a:xfrm>
              <a:off x="3223" y="502"/>
              <a:ext cx="352" cy="181"/>
            </a:xfrm>
            <a:custGeom>
              <a:avLst/>
              <a:gdLst>
                <a:gd name="T0" fmla="*/ 0 w 1072"/>
                <a:gd name="T1" fmla="*/ 0 h 547"/>
                <a:gd name="T2" fmla="*/ 0 w 1072"/>
                <a:gd name="T3" fmla="*/ 0 h 547"/>
                <a:gd name="T4" fmla="*/ 373 w 1072"/>
                <a:gd name="T5" fmla="*/ 336 h 547"/>
                <a:gd name="T6" fmla="*/ 733 w 1072"/>
                <a:gd name="T7" fmla="*/ 473 h 547"/>
                <a:gd name="T8" fmla="*/ 1072 w 1072"/>
                <a:gd name="T9" fmla="*/ 529 h 547"/>
                <a:gd name="T10" fmla="*/ 1072 w 1072"/>
                <a:gd name="T11" fmla="*/ 547 h 547"/>
                <a:gd name="T12" fmla="*/ 732 w 1072"/>
                <a:gd name="T13" fmla="*/ 493 h 547"/>
                <a:gd name="T14" fmla="*/ 373 w 1072"/>
                <a:gd name="T15" fmla="*/ 381 h 547"/>
                <a:gd name="T16" fmla="*/ 0 w 1072"/>
                <a:gd name="T17" fmla="*/ 82 h 547"/>
                <a:gd name="T18" fmla="*/ 0 w 1072"/>
                <a:gd name="T1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54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5" y="250"/>
                    <a:pt x="373" y="336"/>
                  </a:cubicBezTo>
                  <a:cubicBezTo>
                    <a:pt x="462" y="415"/>
                    <a:pt x="535" y="439"/>
                    <a:pt x="733" y="473"/>
                  </a:cubicBezTo>
                  <a:cubicBezTo>
                    <a:pt x="931" y="508"/>
                    <a:pt x="1072" y="529"/>
                    <a:pt x="1072" y="529"/>
                  </a:cubicBezTo>
                  <a:lnTo>
                    <a:pt x="1072" y="547"/>
                  </a:lnTo>
                  <a:cubicBezTo>
                    <a:pt x="1072" y="547"/>
                    <a:pt x="893" y="518"/>
                    <a:pt x="732" y="493"/>
                  </a:cubicBezTo>
                  <a:cubicBezTo>
                    <a:pt x="571" y="468"/>
                    <a:pt x="469" y="458"/>
                    <a:pt x="373" y="381"/>
                  </a:cubicBezTo>
                  <a:cubicBezTo>
                    <a:pt x="262" y="293"/>
                    <a:pt x="0" y="82"/>
                    <a:pt x="0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1" name="Freeform 325"/>
            <p:cNvSpPr>
              <a:spLocks noChangeAspect="1"/>
            </p:cNvSpPr>
            <p:nvPr userDrawn="1"/>
          </p:nvSpPr>
          <p:spPr bwMode="gray">
            <a:xfrm>
              <a:off x="3223" y="549"/>
              <a:ext cx="352" cy="158"/>
            </a:xfrm>
            <a:custGeom>
              <a:avLst/>
              <a:gdLst>
                <a:gd name="T0" fmla="*/ 0 w 1071"/>
                <a:gd name="T1" fmla="*/ 0 h 477"/>
                <a:gd name="T2" fmla="*/ 0 w 1071"/>
                <a:gd name="T3" fmla="*/ 0 h 477"/>
                <a:gd name="T4" fmla="*/ 372 w 1071"/>
                <a:gd name="T5" fmla="*/ 287 h 477"/>
                <a:gd name="T6" fmla="*/ 733 w 1071"/>
                <a:gd name="T7" fmla="*/ 411 h 477"/>
                <a:gd name="T8" fmla="*/ 1071 w 1071"/>
                <a:gd name="T9" fmla="*/ 458 h 477"/>
                <a:gd name="T10" fmla="*/ 1071 w 1071"/>
                <a:gd name="T11" fmla="*/ 477 h 477"/>
                <a:gd name="T12" fmla="*/ 733 w 1071"/>
                <a:gd name="T13" fmla="*/ 432 h 477"/>
                <a:gd name="T14" fmla="*/ 373 w 1071"/>
                <a:gd name="T15" fmla="*/ 328 h 477"/>
                <a:gd name="T16" fmla="*/ 0 w 1071"/>
                <a:gd name="T17" fmla="*/ 76 h 477"/>
                <a:gd name="T18" fmla="*/ 0 w 1071"/>
                <a:gd name="T1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7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3" y="244"/>
                    <a:pt x="372" y="287"/>
                  </a:cubicBezTo>
                  <a:cubicBezTo>
                    <a:pt x="430" y="329"/>
                    <a:pt x="508" y="379"/>
                    <a:pt x="733" y="411"/>
                  </a:cubicBezTo>
                  <a:cubicBezTo>
                    <a:pt x="956" y="443"/>
                    <a:pt x="1071" y="458"/>
                    <a:pt x="1071" y="458"/>
                  </a:cubicBezTo>
                  <a:lnTo>
                    <a:pt x="1071" y="477"/>
                  </a:lnTo>
                  <a:cubicBezTo>
                    <a:pt x="1071" y="477"/>
                    <a:pt x="868" y="448"/>
                    <a:pt x="733" y="432"/>
                  </a:cubicBezTo>
                  <a:cubicBezTo>
                    <a:pt x="598" y="415"/>
                    <a:pt x="494" y="408"/>
                    <a:pt x="373" y="328"/>
                  </a:cubicBezTo>
                  <a:cubicBezTo>
                    <a:pt x="254" y="251"/>
                    <a:pt x="0" y="76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2" name="Freeform 326"/>
            <p:cNvSpPr>
              <a:spLocks noChangeAspect="1"/>
            </p:cNvSpPr>
            <p:nvPr userDrawn="1"/>
          </p:nvSpPr>
          <p:spPr bwMode="gray">
            <a:xfrm>
              <a:off x="3223" y="595"/>
              <a:ext cx="352" cy="136"/>
            </a:xfrm>
            <a:custGeom>
              <a:avLst/>
              <a:gdLst>
                <a:gd name="T0" fmla="*/ 0 w 1071"/>
                <a:gd name="T1" fmla="*/ 0 h 412"/>
                <a:gd name="T2" fmla="*/ 0 w 1071"/>
                <a:gd name="T3" fmla="*/ 0 h 412"/>
                <a:gd name="T4" fmla="*/ 373 w 1071"/>
                <a:gd name="T5" fmla="*/ 238 h 412"/>
                <a:gd name="T6" fmla="*/ 733 w 1071"/>
                <a:gd name="T7" fmla="*/ 352 h 412"/>
                <a:gd name="T8" fmla="*/ 1071 w 1071"/>
                <a:gd name="T9" fmla="*/ 394 h 412"/>
                <a:gd name="T10" fmla="*/ 1071 w 1071"/>
                <a:gd name="T11" fmla="*/ 412 h 412"/>
                <a:gd name="T12" fmla="*/ 732 w 1071"/>
                <a:gd name="T13" fmla="*/ 375 h 412"/>
                <a:gd name="T14" fmla="*/ 372 w 1071"/>
                <a:gd name="T15" fmla="*/ 279 h 412"/>
                <a:gd name="T16" fmla="*/ 0 w 1071"/>
                <a:gd name="T17" fmla="*/ 70 h 412"/>
                <a:gd name="T18" fmla="*/ 0 w 1071"/>
                <a:gd name="T1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4" y="205"/>
                    <a:pt x="373" y="238"/>
                  </a:cubicBezTo>
                  <a:cubicBezTo>
                    <a:pt x="433" y="270"/>
                    <a:pt x="503" y="323"/>
                    <a:pt x="733" y="352"/>
                  </a:cubicBezTo>
                  <a:cubicBezTo>
                    <a:pt x="963" y="381"/>
                    <a:pt x="1071" y="394"/>
                    <a:pt x="1071" y="394"/>
                  </a:cubicBezTo>
                  <a:lnTo>
                    <a:pt x="1071" y="412"/>
                  </a:lnTo>
                  <a:cubicBezTo>
                    <a:pt x="1071" y="412"/>
                    <a:pt x="881" y="391"/>
                    <a:pt x="732" y="375"/>
                  </a:cubicBezTo>
                  <a:cubicBezTo>
                    <a:pt x="583" y="360"/>
                    <a:pt x="482" y="338"/>
                    <a:pt x="372" y="279"/>
                  </a:cubicBezTo>
                  <a:cubicBezTo>
                    <a:pt x="261" y="219"/>
                    <a:pt x="0" y="70"/>
                    <a:pt x="0" y="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3" name="Freeform 327"/>
            <p:cNvSpPr>
              <a:spLocks noChangeAspect="1"/>
            </p:cNvSpPr>
            <p:nvPr userDrawn="1"/>
          </p:nvSpPr>
          <p:spPr bwMode="gray">
            <a:xfrm>
              <a:off x="3223" y="640"/>
              <a:ext cx="352" cy="113"/>
            </a:xfrm>
            <a:custGeom>
              <a:avLst/>
              <a:gdLst>
                <a:gd name="T0" fmla="*/ 0 w 1072"/>
                <a:gd name="T1" fmla="*/ 0 h 344"/>
                <a:gd name="T2" fmla="*/ 0 w 1072"/>
                <a:gd name="T3" fmla="*/ 0 h 344"/>
                <a:gd name="T4" fmla="*/ 373 w 1072"/>
                <a:gd name="T5" fmla="*/ 195 h 344"/>
                <a:gd name="T6" fmla="*/ 733 w 1072"/>
                <a:gd name="T7" fmla="*/ 290 h 344"/>
                <a:gd name="T8" fmla="*/ 1072 w 1072"/>
                <a:gd name="T9" fmla="*/ 327 h 344"/>
                <a:gd name="T10" fmla="*/ 1072 w 1072"/>
                <a:gd name="T11" fmla="*/ 344 h 344"/>
                <a:gd name="T12" fmla="*/ 733 w 1072"/>
                <a:gd name="T13" fmla="*/ 311 h 344"/>
                <a:gd name="T14" fmla="*/ 373 w 1072"/>
                <a:gd name="T15" fmla="*/ 233 h 344"/>
                <a:gd name="T16" fmla="*/ 0 w 1072"/>
                <a:gd name="T17" fmla="*/ 65 h 344"/>
                <a:gd name="T18" fmla="*/ 0 w 1072"/>
                <a:gd name="T1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3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8" y="148"/>
                    <a:pt x="373" y="195"/>
                  </a:cubicBezTo>
                  <a:cubicBezTo>
                    <a:pt x="478" y="246"/>
                    <a:pt x="568" y="271"/>
                    <a:pt x="733" y="290"/>
                  </a:cubicBezTo>
                  <a:cubicBezTo>
                    <a:pt x="895" y="309"/>
                    <a:pt x="1072" y="327"/>
                    <a:pt x="1072" y="327"/>
                  </a:cubicBezTo>
                  <a:lnTo>
                    <a:pt x="1072" y="344"/>
                  </a:lnTo>
                  <a:cubicBezTo>
                    <a:pt x="1072" y="344"/>
                    <a:pt x="908" y="327"/>
                    <a:pt x="733" y="311"/>
                  </a:cubicBezTo>
                  <a:cubicBezTo>
                    <a:pt x="560" y="295"/>
                    <a:pt x="498" y="287"/>
                    <a:pt x="373" y="233"/>
                  </a:cubicBezTo>
                  <a:cubicBezTo>
                    <a:pt x="261" y="184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4" name="Freeform 328"/>
            <p:cNvSpPr>
              <a:spLocks noChangeAspect="1"/>
            </p:cNvSpPr>
            <p:nvPr userDrawn="1"/>
          </p:nvSpPr>
          <p:spPr bwMode="gray">
            <a:xfrm>
              <a:off x="3223" y="686"/>
              <a:ext cx="352" cy="91"/>
            </a:xfrm>
            <a:custGeom>
              <a:avLst/>
              <a:gdLst>
                <a:gd name="T0" fmla="*/ 0 w 1071"/>
                <a:gd name="T1" fmla="*/ 0 h 278"/>
                <a:gd name="T2" fmla="*/ 0 w 1071"/>
                <a:gd name="T3" fmla="*/ 0 h 278"/>
                <a:gd name="T4" fmla="*/ 373 w 1071"/>
                <a:gd name="T5" fmla="*/ 152 h 278"/>
                <a:gd name="T6" fmla="*/ 734 w 1071"/>
                <a:gd name="T7" fmla="*/ 227 h 278"/>
                <a:gd name="T8" fmla="*/ 1071 w 1071"/>
                <a:gd name="T9" fmla="*/ 261 h 278"/>
                <a:gd name="T10" fmla="*/ 1071 w 1071"/>
                <a:gd name="T11" fmla="*/ 278 h 278"/>
                <a:gd name="T12" fmla="*/ 733 w 1071"/>
                <a:gd name="T13" fmla="*/ 250 h 278"/>
                <a:gd name="T14" fmla="*/ 373 w 1071"/>
                <a:gd name="T15" fmla="*/ 188 h 278"/>
                <a:gd name="T16" fmla="*/ 0 w 1071"/>
                <a:gd name="T17" fmla="*/ 62 h 278"/>
                <a:gd name="T18" fmla="*/ 0 w 1071"/>
                <a:gd name="T1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7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19" y="92"/>
                    <a:pt x="373" y="152"/>
                  </a:cubicBezTo>
                  <a:cubicBezTo>
                    <a:pt x="525" y="211"/>
                    <a:pt x="642" y="216"/>
                    <a:pt x="734" y="227"/>
                  </a:cubicBezTo>
                  <a:cubicBezTo>
                    <a:pt x="775" y="231"/>
                    <a:pt x="1071" y="261"/>
                    <a:pt x="1071" y="261"/>
                  </a:cubicBezTo>
                  <a:lnTo>
                    <a:pt x="1071" y="278"/>
                  </a:lnTo>
                  <a:cubicBezTo>
                    <a:pt x="1071" y="278"/>
                    <a:pt x="894" y="264"/>
                    <a:pt x="733" y="250"/>
                  </a:cubicBezTo>
                  <a:cubicBezTo>
                    <a:pt x="572" y="236"/>
                    <a:pt x="503" y="230"/>
                    <a:pt x="373" y="188"/>
                  </a:cubicBezTo>
                  <a:cubicBezTo>
                    <a:pt x="241" y="145"/>
                    <a:pt x="0" y="62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5" name="Freeform 329"/>
            <p:cNvSpPr>
              <a:spLocks noChangeAspect="1"/>
            </p:cNvSpPr>
            <p:nvPr userDrawn="1"/>
          </p:nvSpPr>
          <p:spPr bwMode="gray">
            <a:xfrm>
              <a:off x="3223" y="732"/>
              <a:ext cx="352" cy="69"/>
            </a:xfrm>
            <a:custGeom>
              <a:avLst/>
              <a:gdLst>
                <a:gd name="T0" fmla="*/ 0 w 1071"/>
                <a:gd name="T1" fmla="*/ 0 h 208"/>
                <a:gd name="T2" fmla="*/ 0 w 1071"/>
                <a:gd name="T3" fmla="*/ 0 h 208"/>
                <a:gd name="T4" fmla="*/ 373 w 1071"/>
                <a:gd name="T5" fmla="*/ 107 h 208"/>
                <a:gd name="T6" fmla="*/ 734 w 1071"/>
                <a:gd name="T7" fmla="*/ 166 h 208"/>
                <a:gd name="T8" fmla="*/ 1071 w 1071"/>
                <a:gd name="T9" fmla="*/ 192 h 208"/>
                <a:gd name="T10" fmla="*/ 1071 w 1071"/>
                <a:gd name="T11" fmla="*/ 208 h 208"/>
                <a:gd name="T12" fmla="*/ 733 w 1071"/>
                <a:gd name="T13" fmla="*/ 185 h 208"/>
                <a:gd name="T14" fmla="*/ 373 w 1071"/>
                <a:gd name="T15" fmla="*/ 144 h 208"/>
                <a:gd name="T16" fmla="*/ 0 w 1071"/>
                <a:gd name="T17" fmla="*/ 59 h 208"/>
                <a:gd name="T18" fmla="*/ 0 w 1071"/>
                <a:gd name="T1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0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2" y="68"/>
                    <a:pt x="373" y="107"/>
                  </a:cubicBezTo>
                  <a:cubicBezTo>
                    <a:pt x="525" y="146"/>
                    <a:pt x="664" y="162"/>
                    <a:pt x="734" y="166"/>
                  </a:cubicBezTo>
                  <a:cubicBezTo>
                    <a:pt x="804" y="171"/>
                    <a:pt x="1071" y="192"/>
                    <a:pt x="1071" y="192"/>
                  </a:cubicBezTo>
                  <a:lnTo>
                    <a:pt x="1071" y="208"/>
                  </a:lnTo>
                  <a:cubicBezTo>
                    <a:pt x="1071" y="208"/>
                    <a:pt x="919" y="198"/>
                    <a:pt x="733" y="185"/>
                  </a:cubicBezTo>
                  <a:cubicBezTo>
                    <a:pt x="582" y="174"/>
                    <a:pt x="461" y="163"/>
                    <a:pt x="373" y="144"/>
                  </a:cubicBezTo>
                  <a:cubicBezTo>
                    <a:pt x="274" y="123"/>
                    <a:pt x="0" y="59"/>
                    <a:pt x="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6" name="Freeform 330"/>
            <p:cNvSpPr>
              <a:spLocks noChangeAspect="1"/>
            </p:cNvSpPr>
            <p:nvPr userDrawn="1"/>
          </p:nvSpPr>
          <p:spPr bwMode="gray">
            <a:xfrm>
              <a:off x="3223" y="778"/>
              <a:ext cx="352" cy="47"/>
            </a:xfrm>
            <a:custGeom>
              <a:avLst/>
              <a:gdLst>
                <a:gd name="T0" fmla="*/ 0 w 1072"/>
                <a:gd name="T1" fmla="*/ 0 h 140"/>
                <a:gd name="T2" fmla="*/ 0 w 1072"/>
                <a:gd name="T3" fmla="*/ 0 h 140"/>
                <a:gd name="T4" fmla="*/ 373 w 1072"/>
                <a:gd name="T5" fmla="*/ 62 h 140"/>
                <a:gd name="T6" fmla="*/ 733 w 1072"/>
                <a:gd name="T7" fmla="*/ 101 h 140"/>
                <a:gd name="T8" fmla="*/ 1072 w 1072"/>
                <a:gd name="T9" fmla="*/ 123 h 140"/>
                <a:gd name="T10" fmla="*/ 1072 w 1072"/>
                <a:gd name="T11" fmla="*/ 140 h 140"/>
                <a:gd name="T12" fmla="*/ 733 w 1072"/>
                <a:gd name="T13" fmla="*/ 122 h 140"/>
                <a:gd name="T14" fmla="*/ 373 w 1072"/>
                <a:gd name="T15" fmla="*/ 98 h 140"/>
                <a:gd name="T16" fmla="*/ 0 w 1072"/>
                <a:gd name="T17" fmla="*/ 55 h 140"/>
                <a:gd name="T18" fmla="*/ 0 w 107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1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2" y="30"/>
                    <a:pt x="373" y="62"/>
                  </a:cubicBezTo>
                  <a:cubicBezTo>
                    <a:pt x="517" y="85"/>
                    <a:pt x="712" y="100"/>
                    <a:pt x="733" y="101"/>
                  </a:cubicBezTo>
                  <a:cubicBezTo>
                    <a:pt x="754" y="102"/>
                    <a:pt x="1072" y="123"/>
                    <a:pt x="1072" y="123"/>
                  </a:cubicBezTo>
                  <a:lnTo>
                    <a:pt x="1072" y="140"/>
                  </a:lnTo>
                  <a:cubicBezTo>
                    <a:pt x="1072" y="140"/>
                    <a:pt x="868" y="129"/>
                    <a:pt x="733" y="122"/>
                  </a:cubicBezTo>
                  <a:cubicBezTo>
                    <a:pt x="592" y="114"/>
                    <a:pt x="452" y="106"/>
                    <a:pt x="373" y="98"/>
                  </a:cubicBezTo>
                  <a:cubicBezTo>
                    <a:pt x="194" y="80"/>
                    <a:pt x="0" y="55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7" name="Freeform 331"/>
            <p:cNvSpPr>
              <a:spLocks noChangeAspect="1"/>
            </p:cNvSpPr>
            <p:nvPr userDrawn="1"/>
          </p:nvSpPr>
          <p:spPr bwMode="gray">
            <a:xfrm>
              <a:off x="3223" y="826"/>
              <a:ext cx="352" cy="18"/>
            </a:xfrm>
            <a:custGeom>
              <a:avLst/>
              <a:gdLst>
                <a:gd name="T0" fmla="*/ 0 w 1072"/>
                <a:gd name="T1" fmla="*/ 0 h 55"/>
                <a:gd name="T2" fmla="*/ 0 w 1072"/>
                <a:gd name="T3" fmla="*/ 0 h 55"/>
                <a:gd name="T4" fmla="*/ 373 w 1072"/>
                <a:gd name="T5" fmla="*/ 12 h 55"/>
                <a:gd name="T6" fmla="*/ 1072 w 1072"/>
                <a:gd name="T7" fmla="*/ 38 h 55"/>
                <a:gd name="T8" fmla="*/ 1072 w 1072"/>
                <a:gd name="T9" fmla="*/ 55 h 55"/>
                <a:gd name="T10" fmla="*/ 0 w 1072"/>
                <a:gd name="T11" fmla="*/ 54 h 55"/>
                <a:gd name="T12" fmla="*/ 0 w 1072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2" h="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10"/>
                    <a:pt x="373" y="12"/>
                  </a:cubicBezTo>
                  <a:cubicBezTo>
                    <a:pt x="461" y="14"/>
                    <a:pt x="1072" y="38"/>
                    <a:pt x="1072" y="38"/>
                  </a:cubicBezTo>
                  <a:lnTo>
                    <a:pt x="1072" y="55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8" name="Freeform 332"/>
            <p:cNvSpPr>
              <a:spLocks noChangeAspect="1"/>
            </p:cNvSpPr>
            <p:nvPr userDrawn="1"/>
          </p:nvSpPr>
          <p:spPr bwMode="gray">
            <a:xfrm>
              <a:off x="2681" y="875"/>
              <a:ext cx="32" cy="53"/>
            </a:xfrm>
            <a:custGeom>
              <a:avLst/>
              <a:gdLst>
                <a:gd name="T0" fmla="*/ 0 w 98"/>
                <a:gd name="T1" fmla="*/ 5 h 160"/>
                <a:gd name="T2" fmla="*/ 0 w 98"/>
                <a:gd name="T3" fmla="*/ 5 h 160"/>
                <a:gd name="T4" fmla="*/ 4 w 98"/>
                <a:gd name="T5" fmla="*/ 0 h 160"/>
                <a:gd name="T6" fmla="*/ 93 w 98"/>
                <a:gd name="T7" fmla="*/ 0 h 160"/>
                <a:gd name="T8" fmla="*/ 97 w 98"/>
                <a:gd name="T9" fmla="*/ 5 h 160"/>
                <a:gd name="T10" fmla="*/ 97 w 98"/>
                <a:gd name="T11" fmla="*/ 20 h 160"/>
                <a:gd name="T12" fmla="*/ 92 w 98"/>
                <a:gd name="T13" fmla="*/ 24 h 160"/>
                <a:gd name="T14" fmla="*/ 27 w 98"/>
                <a:gd name="T15" fmla="*/ 24 h 160"/>
                <a:gd name="T16" fmla="*/ 27 w 98"/>
                <a:gd name="T17" fmla="*/ 65 h 160"/>
                <a:gd name="T18" fmla="*/ 85 w 98"/>
                <a:gd name="T19" fmla="*/ 65 h 160"/>
                <a:gd name="T20" fmla="*/ 90 w 98"/>
                <a:gd name="T21" fmla="*/ 69 h 160"/>
                <a:gd name="T22" fmla="*/ 90 w 98"/>
                <a:gd name="T23" fmla="*/ 84 h 160"/>
                <a:gd name="T24" fmla="*/ 85 w 98"/>
                <a:gd name="T25" fmla="*/ 89 h 160"/>
                <a:gd name="T26" fmla="*/ 27 w 98"/>
                <a:gd name="T27" fmla="*/ 89 h 160"/>
                <a:gd name="T28" fmla="*/ 27 w 98"/>
                <a:gd name="T29" fmla="*/ 136 h 160"/>
                <a:gd name="T30" fmla="*/ 94 w 98"/>
                <a:gd name="T31" fmla="*/ 136 h 160"/>
                <a:gd name="T32" fmla="*/ 98 w 98"/>
                <a:gd name="T33" fmla="*/ 141 h 160"/>
                <a:gd name="T34" fmla="*/ 98 w 98"/>
                <a:gd name="T35" fmla="*/ 155 h 160"/>
                <a:gd name="T36" fmla="*/ 94 w 98"/>
                <a:gd name="T37" fmla="*/ 160 h 160"/>
                <a:gd name="T38" fmla="*/ 4 w 98"/>
                <a:gd name="T39" fmla="*/ 160 h 160"/>
                <a:gd name="T40" fmla="*/ 0 w 98"/>
                <a:gd name="T41" fmla="*/ 155 h 160"/>
                <a:gd name="T42" fmla="*/ 0 w 98"/>
                <a:gd name="T43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60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93" y="0"/>
                  </a:lnTo>
                  <a:cubicBezTo>
                    <a:pt x="96" y="0"/>
                    <a:pt x="97" y="2"/>
                    <a:pt x="97" y="5"/>
                  </a:cubicBezTo>
                  <a:lnTo>
                    <a:pt x="97" y="20"/>
                  </a:lnTo>
                  <a:cubicBezTo>
                    <a:pt x="97" y="22"/>
                    <a:pt x="96" y="24"/>
                    <a:pt x="92" y="24"/>
                  </a:cubicBezTo>
                  <a:lnTo>
                    <a:pt x="27" y="24"/>
                  </a:lnTo>
                  <a:lnTo>
                    <a:pt x="27" y="65"/>
                  </a:lnTo>
                  <a:lnTo>
                    <a:pt x="85" y="65"/>
                  </a:lnTo>
                  <a:cubicBezTo>
                    <a:pt x="88" y="65"/>
                    <a:pt x="90" y="67"/>
                    <a:pt x="90" y="69"/>
                  </a:cubicBezTo>
                  <a:lnTo>
                    <a:pt x="90" y="84"/>
                  </a:lnTo>
                  <a:cubicBezTo>
                    <a:pt x="90" y="87"/>
                    <a:pt x="89" y="89"/>
                    <a:pt x="85" y="89"/>
                  </a:cubicBezTo>
                  <a:lnTo>
                    <a:pt x="27" y="89"/>
                  </a:lnTo>
                  <a:lnTo>
                    <a:pt x="27" y="136"/>
                  </a:lnTo>
                  <a:lnTo>
                    <a:pt x="94" y="136"/>
                  </a:lnTo>
                  <a:cubicBezTo>
                    <a:pt x="97" y="136"/>
                    <a:pt x="98" y="137"/>
                    <a:pt x="98" y="141"/>
                  </a:cubicBezTo>
                  <a:lnTo>
                    <a:pt x="98" y="155"/>
                  </a:lnTo>
                  <a:cubicBezTo>
                    <a:pt x="98" y="158"/>
                    <a:pt x="97" y="160"/>
                    <a:pt x="94" y="160"/>
                  </a:cubicBezTo>
                  <a:lnTo>
                    <a:pt x="4" y="160"/>
                  </a:lnTo>
                  <a:cubicBezTo>
                    <a:pt x="1" y="160"/>
                    <a:pt x="0" y="158"/>
                    <a:pt x="0" y="15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9" name="Freeform 333"/>
            <p:cNvSpPr>
              <a:spLocks noChangeAspect="1"/>
            </p:cNvSpPr>
            <p:nvPr userDrawn="1"/>
          </p:nvSpPr>
          <p:spPr bwMode="gray">
            <a:xfrm>
              <a:off x="2717" y="889"/>
              <a:ext cx="34" cy="40"/>
            </a:xfrm>
            <a:custGeom>
              <a:avLst/>
              <a:gdLst>
                <a:gd name="T0" fmla="*/ 98 w 102"/>
                <a:gd name="T1" fmla="*/ 118 h 120"/>
                <a:gd name="T2" fmla="*/ 98 w 102"/>
                <a:gd name="T3" fmla="*/ 118 h 120"/>
                <a:gd name="T4" fmla="*/ 81 w 102"/>
                <a:gd name="T5" fmla="*/ 118 h 120"/>
                <a:gd name="T6" fmla="*/ 76 w 102"/>
                <a:gd name="T7" fmla="*/ 113 h 120"/>
                <a:gd name="T8" fmla="*/ 76 w 102"/>
                <a:gd name="T9" fmla="*/ 106 h 120"/>
                <a:gd name="T10" fmla="*/ 76 w 102"/>
                <a:gd name="T11" fmla="*/ 105 h 120"/>
                <a:gd name="T12" fmla="*/ 35 w 102"/>
                <a:gd name="T13" fmla="*/ 120 h 120"/>
                <a:gd name="T14" fmla="*/ 0 w 102"/>
                <a:gd name="T15" fmla="*/ 75 h 120"/>
                <a:gd name="T16" fmla="*/ 0 w 102"/>
                <a:gd name="T17" fmla="*/ 5 h 120"/>
                <a:gd name="T18" fmla="*/ 4 w 102"/>
                <a:gd name="T19" fmla="*/ 0 h 120"/>
                <a:gd name="T20" fmla="*/ 22 w 102"/>
                <a:gd name="T21" fmla="*/ 0 h 120"/>
                <a:gd name="T22" fmla="*/ 26 w 102"/>
                <a:gd name="T23" fmla="*/ 5 h 120"/>
                <a:gd name="T24" fmla="*/ 26 w 102"/>
                <a:gd name="T25" fmla="*/ 72 h 120"/>
                <a:gd name="T26" fmla="*/ 44 w 102"/>
                <a:gd name="T27" fmla="*/ 96 h 120"/>
                <a:gd name="T28" fmla="*/ 76 w 102"/>
                <a:gd name="T29" fmla="*/ 85 h 120"/>
                <a:gd name="T30" fmla="*/ 76 w 102"/>
                <a:gd name="T31" fmla="*/ 5 h 120"/>
                <a:gd name="T32" fmla="*/ 81 w 102"/>
                <a:gd name="T33" fmla="*/ 0 h 120"/>
                <a:gd name="T34" fmla="*/ 98 w 102"/>
                <a:gd name="T35" fmla="*/ 0 h 120"/>
                <a:gd name="T36" fmla="*/ 102 w 102"/>
                <a:gd name="T37" fmla="*/ 5 h 120"/>
                <a:gd name="T38" fmla="*/ 102 w 102"/>
                <a:gd name="T39" fmla="*/ 113 h 120"/>
                <a:gd name="T40" fmla="*/ 98 w 102"/>
                <a:gd name="T41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18"/>
                  </a:moveTo>
                  <a:lnTo>
                    <a:pt x="98" y="118"/>
                  </a:lnTo>
                  <a:lnTo>
                    <a:pt x="81" y="118"/>
                  </a:lnTo>
                  <a:cubicBezTo>
                    <a:pt x="77" y="118"/>
                    <a:pt x="76" y="116"/>
                    <a:pt x="76" y="113"/>
                  </a:cubicBezTo>
                  <a:lnTo>
                    <a:pt x="76" y="106"/>
                  </a:lnTo>
                  <a:lnTo>
                    <a:pt x="76" y="105"/>
                  </a:lnTo>
                  <a:cubicBezTo>
                    <a:pt x="66" y="112"/>
                    <a:pt x="50" y="120"/>
                    <a:pt x="35" y="120"/>
                  </a:cubicBezTo>
                  <a:cubicBezTo>
                    <a:pt x="3" y="120"/>
                    <a:pt x="0" y="100"/>
                    <a:pt x="0" y="75"/>
                  </a:cubicBez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22" y="0"/>
                  </a:lnTo>
                  <a:cubicBezTo>
                    <a:pt x="25" y="0"/>
                    <a:pt x="26" y="2"/>
                    <a:pt x="26" y="5"/>
                  </a:cubicBezTo>
                  <a:lnTo>
                    <a:pt x="26" y="72"/>
                  </a:lnTo>
                  <a:cubicBezTo>
                    <a:pt x="26" y="87"/>
                    <a:pt x="29" y="96"/>
                    <a:pt x="44" y="96"/>
                  </a:cubicBezTo>
                  <a:cubicBezTo>
                    <a:pt x="54" y="96"/>
                    <a:pt x="70" y="88"/>
                    <a:pt x="76" y="85"/>
                  </a:cubicBezTo>
                  <a:lnTo>
                    <a:pt x="76" y="5"/>
                  </a:lnTo>
                  <a:cubicBezTo>
                    <a:pt x="76" y="2"/>
                    <a:pt x="77" y="0"/>
                    <a:pt x="81" y="0"/>
                  </a:cubicBezTo>
                  <a:lnTo>
                    <a:pt x="98" y="0"/>
                  </a:lnTo>
                  <a:cubicBezTo>
                    <a:pt x="101" y="0"/>
                    <a:pt x="102" y="2"/>
                    <a:pt x="102" y="5"/>
                  </a:cubicBezTo>
                  <a:lnTo>
                    <a:pt x="102" y="113"/>
                  </a:lnTo>
                  <a:cubicBezTo>
                    <a:pt x="102" y="116"/>
                    <a:pt x="101" y="118"/>
                    <a:pt x="98" y="11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0" name="Freeform 334"/>
            <p:cNvSpPr>
              <a:spLocks noChangeAspect="1"/>
            </p:cNvSpPr>
            <p:nvPr userDrawn="1"/>
          </p:nvSpPr>
          <p:spPr bwMode="gray">
            <a:xfrm>
              <a:off x="2758" y="889"/>
              <a:ext cx="23" cy="39"/>
            </a:xfrm>
            <a:custGeom>
              <a:avLst/>
              <a:gdLst>
                <a:gd name="T0" fmla="*/ 26 w 70"/>
                <a:gd name="T1" fmla="*/ 115 h 120"/>
                <a:gd name="T2" fmla="*/ 26 w 70"/>
                <a:gd name="T3" fmla="*/ 115 h 120"/>
                <a:gd name="T4" fmla="*/ 22 w 70"/>
                <a:gd name="T5" fmla="*/ 120 h 120"/>
                <a:gd name="T6" fmla="*/ 4 w 70"/>
                <a:gd name="T7" fmla="*/ 120 h 120"/>
                <a:gd name="T8" fmla="*/ 0 w 70"/>
                <a:gd name="T9" fmla="*/ 115 h 120"/>
                <a:gd name="T10" fmla="*/ 0 w 70"/>
                <a:gd name="T11" fmla="*/ 7 h 120"/>
                <a:gd name="T12" fmla="*/ 4 w 70"/>
                <a:gd name="T13" fmla="*/ 2 h 120"/>
                <a:gd name="T14" fmla="*/ 21 w 70"/>
                <a:gd name="T15" fmla="*/ 2 h 120"/>
                <a:gd name="T16" fmla="*/ 26 w 70"/>
                <a:gd name="T17" fmla="*/ 7 h 120"/>
                <a:gd name="T18" fmla="*/ 26 w 70"/>
                <a:gd name="T19" fmla="*/ 17 h 120"/>
                <a:gd name="T20" fmla="*/ 27 w 70"/>
                <a:gd name="T21" fmla="*/ 18 h 120"/>
                <a:gd name="T22" fmla="*/ 62 w 70"/>
                <a:gd name="T23" fmla="*/ 1 h 120"/>
                <a:gd name="T24" fmla="*/ 68 w 70"/>
                <a:gd name="T25" fmla="*/ 5 h 120"/>
                <a:gd name="T26" fmla="*/ 70 w 70"/>
                <a:gd name="T27" fmla="*/ 21 h 120"/>
                <a:gd name="T28" fmla="*/ 65 w 70"/>
                <a:gd name="T29" fmla="*/ 27 h 120"/>
                <a:gd name="T30" fmla="*/ 26 w 70"/>
                <a:gd name="T31" fmla="*/ 38 h 120"/>
                <a:gd name="T32" fmla="*/ 26 w 70"/>
                <a:gd name="T33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20">
                  <a:moveTo>
                    <a:pt x="26" y="115"/>
                  </a:moveTo>
                  <a:lnTo>
                    <a:pt x="26" y="115"/>
                  </a:lnTo>
                  <a:cubicBezTo>
                    <a:pt x="26" y="118"/>
                    <a:pt x="25" y="120"/>
                    <a:pt x="22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7"/>
                  </a:lnTo>
                  <a:lnTo>
                    <a:pt x="27" y="18"/>
                  </a:lnTo>
                  <a:cubicBezTo>
                    <a:pt x="34" y="11"/>
                    <a:pt x="51" y="3"/>
                    <a:pt x="62" y="1"/>
                  </a:cubicBezTo>
                  <a:cubicBezTo>
                    <a:pt x="65" y="0"/>
                    <a:pt x="67" y="1"/>
                    <a:pt x="68" y="5"/>
                  </a:cubicBezTo>
                  <a:lnTo>
                    <a:pt x="70" y="21"/>
                  </a:lnTo>
                  <a:cubicBezTo>
                    <a:pt x="70" y="24"/>
                    <a:pt x="70" y="26"/>
                    <a:pt x="65" y="27"/>
                  </a:cubicBezTo>
                  <a:cubicBezTo>
                    <a:pt x="52" y="29"/>
                    <a:pt x="35" y="34"/>
                    <a:pt x="26" y="38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1" name="Freeform 335"/>
            <p:cNvSpPr>
              <a:spLocks noChangeAspect="1" noEditPoints="1"/>
            </p:cNvSpPr>
            <p:nvPr userDrawn="1"/>
          </p:nvSpPr>
          <p:spPr bwMode="gray">
            <a:xfrm>
              <a:off x="2783" y="888"/>
              <a:ext cx="34" cy="41"/>
            </a:xfrm>
            <a:custGeom>
              <a:avLst/>
              <a:gdLst>
                <a:gd name="T0" fmla="*/ 51 w 104"/>
                <a:gd name="T1" fmla="*/ 24 h 122"/>
                <a:gd name="T2" fmla="*/ 51 w 104"/>
                <a:gd name="T3" fmla="*/ 24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4 h 122"/>
                <a:gd name="T12" fmla="*/ 51 w 104"/>
                <a:gd name="T13" fmla="*/ 24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60 h 122"/>
                <a:gd name="T20" fmla="*/ 51 w 104"/>
                <a:gd name="T21" fmla="*/ 0 h 122"/>
                <a:gd name="T22" fmla="*/ 104 w 104"/>
                <a:gd name="T23" fmla="*/ 60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4"/>
                  </a:moveTo>
                  <a:lnTo>
                    <a:pt x="51" y="24"/>
                  </a:lnTo>
                  <a:cubicBezTo>
                    <a:pt x="31" y="24"/>
                    <a:pt x="26" y="36"/>
                    <a:pt x="26" y="61"/>
                  </a:cubicBezTo>
                  <a:cubicBezTo>
                    <a:pt x="26" y="87"/>
                    <a:pt x="31" y="99"/>
                    <a:pt x="51" y="99"/>
                  </a:cubicBezTo>
                  <a:cubicBezTo>
                    <a:pt x="73" y="99"/>
                    <a:pt x="77" y="87"/>
                    <a:pt x="77" y="61"/>
                  </a:cubicBezTo>
                  <a:cubicBezTo>
                    <a:pt x="77" y="36"/>
                    <a:pt x="73" y="24"/>
                    <a:pt x="51" y="24"/>
                  </a:cubicBezTo>
                  <a:lnTo>
                    <a:pt x="51" y="24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7"/>
                    <a:pt x="0" y="60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8" y="0"/>
                    <a:pt x="104" y="31"/>
                    <a:pt x="104" y="60"/>
                  </a:cubicBezTo>
                  <a:cubicBezTo>
                    <a:pt x="104" y="87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2" name="Freeform 336"/>
            <p:cNvSpPr>
              <a:spLocks noChangeAspect="1" noEditPoints="1"/>
            </p:cNvSpPr>
            <p:nvPr userDrawn="1"/>
          </p:nvSpPr>
          <p:spPr bwMode="gray">
            <a:xfrm>
              <a:off x="2821" y="889"/>
              <a:ext cx="35" cy="54"/>
            </a:xfrm>
            <a:custGeom>
              <a:avLst/>
              <a:gdLst>
                <a:gd name="T0" fmla="*/ 59 w 105"/>
                <a:gd name="T1" fmla="*/ 24 h 164"/>
                <a:gd name="T2" fmla="*/ 59 w 105"/>
                <a:gd name="T3" fmla="*/ 24 h 164"/>
                <a:gd name="T4" fmla="*/ 27 w 105"/>
                <a:gd name="T5" fmla="*/ 35 h 164"/>
                <a:gd name="T6" fmla="*/ 27 w 105"/>
                <a:gd name="T7" fmla="*/ 95 h 164"/>
                <a:gd name="T8" fmla="*/ 54 w 105"/>
                <a:gd name="T9" fmla="*/ 99 h 164"/>
                <a:gd name="T10" fmla="*/ 77 w 105"/>
                <a:gd name="T11" fmla="*/ 60 h 164"/>
                <a:gd name="T12" fmla="*/ 59 w 105"/>
                <a:gd name="T13" fmla="*/ 24 h 164"/>
                <a:gd name="T14" fmla="*/ 59 w 105"/>
                <a:gd name="T15" fmla="*/ 24 h 164"/>
                <a:gd name="T16" fmla="*/ 57 w 105"/>
                <a:gd name="T17" fmla="*/ 122 h 164"/>
                <a:gd name="T18" fmla="*/ 57 w 105"/>
                <a:gd name="T19" fmla="*/ 122 h 164"/>
                <a:gd name="T20" fmla="*/ 27 w 105"/>
                <a:gd name="T21" fmla="*/ 116 h 164"/>
                <a:gd name="T22" fmla="*/ 27 w 105"/>
                <a:gd name="T23" fmla="*/ 117 h 164"/>
                <a:gd name="T24" fmla="*/ 27 w 105"/>
                <a:gd name="T25" fmla="*/ 159 h 164"/>
                <a:gd name="T26" fmla="*/ 22 w 105"/>
                <a:gd name="T27" fmla="*/ 164 h 164"/>
                <a:gd name="T28" fmla="*/ 5 w 105"/>
                <a:gd name="T29" fmla="*/ 164 h 164"/>
                <a:gd name="T30" fmla="*/ 0 w 105"/>
                <a:gd name="T31" fmla="*/ 159 h 164"/>
                <a:gd name="T32" fmla="*/ 0 w 105"/>
                <a:gd name="T33" fmla="*/ 7 h 164"/>
                <a:gd name="T34" fmla="*/ 5 w 105"/>
                <a:gd name="T35" fmla="*/ 2 h 164"/>
                <a:gd name="T36" fmla="*/ 22 w 105"/>
                <a:gd name="T37" fmla="*/ 2 h 164"/>
                <a:gd name="T38" fmla="*/ 26 w 105"/>
                <a:gd name="T39" fmla="*/ 7 h 164"/>
                <a:gd name="T40" fmla="*/ 26 w 105"/>
                <a:gd name="T41" fmla="*/ 14 h 164"/>
                <a:gd name="T42" fmla="*/ 27 w 105"/>
                <a:gd name="T43" fmla="*/ 14 h 164"/>
                <a:gd name="T44" fmla="*/ 65 w 105"/>
                <a:gd name="T45" fmla="*/ 0 h 164"/>
                <a:gd name="T46" fmla="*/ 105 w 105"/>
                <a:gd name="T47" fmla="*/ 60 h 164"/>
                <a:gd name="T48" fmla="*/ 57 w 105"/>
                <a:gd name="T49" fmla="*/ 1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64">
                  <a:moveTo>
                    <a:pt x="59" y="24"/>
                  </a:moveTo>
                  <a:lnTo>
                    <a:pt x="59" y="24"/>
                  </a:lnTo>
                  <a:cubicBezTo>
                    <a:pt x="49" y="24"/>
                    <a:pt x="34" y="31"/>
                    <a:pt x="27" y="35"/>
                  </a:cubicBezTo>
                  <a:lnTo>
                    <a:pt x="27" y="95"/>
                  </a:lnTo>
                  <a:cubicBezTo>
                    <a:pt x="37" y="98"/>
                    <a:pt x="46" y="99"/>
                    <a:pt x="54" y="99"/>
                  </a:cubicBezTo>
                  <a:cubicBezTo>
                    <a:pt x="71" y="99"/>
                    <a:pt x="77" y="90"/>
                    <a:pt x="77" y="60"/>
                  </a:cubicBezTo>
                  <a:cubicBezTo>
                    <a:pt x="77" y="29"/>
                    <a:pt x="71" y="24"/>
                    <a:pt x="59" y="24"/>
                  </a:cubicBezTo>
                  <a:lnTo>
                    <a:pt x="59" y="24"/>
                  </a:lnTo>
                  <a:close/>
                  <a:moveTo>
                    <a:pt x="57" y="122"/>
                  </a:moveTo>
                  <a:lnTo>
                    <a:pt x="57" y="122"/>
                  </a:lnTo>
                  <a:cubicBezTo>
                    <a:pt x="49" y="122"/>
                    <a:pt x="38" y="120"/>
                    <a:pt x="27" y="116"/>
                  </a:cubicBezTo>
                  <a:lnTo>
                    <a:pt x="27" y="117"/>
                  </a:lnTo>
                  <a:lnTo>
                    <a:pt x="27" y="159"/>
                  </a:lnTo>
                  <a:cubicBezTo>
                    <a:pt x="27" y="162"/>
                    <a:pt x="26" y="164"/>
                    <a:pt x="22" y="164"/>
                  </a:cubicBezTo>
                  <a:lnTo>
                    <a:pt x="5" y="164"/>
                  </a:lnTo>
                  <a:cubicBezTo>
                    <a:pt x="1" y="164"/>
                    <a:pt x="0" y="162"/>
                    <a:pt x="0" y="159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7" y="14"/>
                  </a:lnTo>
                  <a:cubicBezTo>
                    <a:pt x="36" y="8"/>
                    <a:pt x="51" y="0"/>
                    <a:pt x="65" y="0"/>
                  </a:cubicBezTo>
                  <a:cubicBezTo>
                    <a:pt x="96" y="0"/>
                    <a:pt x="105" y="24"/>
                    <a:pt x="105" y="60"/>
                  </a:cubicBezTo>
                  <a:cubicBezTo>
                    <a:pt x="105" y="99"/>
                    <a:pt x="95" y="122"/>
                    <a:pt x="57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3" name="Freeform 337"/>
            <p:cNvSpPr>
              <a:spLocks noChangeAspect="1" noEditPoints="1"/>
            </p:cNvSpPr>
            <p:nvPr userDrawn="1"/>
          </p:nvSpPr>
          <p:spPr bwMode="gray">
            <a:xfrm>
              <a:off x="2860" y="888"/>
              <a:ext cx="34" cy="41"/>
            </a:xfrm>
            <a:custGeom>
              <a:avLst/>
              <a:gdLst>
                <a:gd name="T0" fmla="*/ 27 w 102"/>
                <a:gd name="T1" fmla="*/ 51 h 123"/>
                <a:gd name="T2" fmla="*/ 27 w 102"/>
                <a:gd name="T3" fmla="*/ 51 h 123"/>
                <a:gd name="T4" fmla="*/ 75 w 102"/>
                <a:gd name="T5" fmla="*/ 51 h 123"/>
                <a:gd name="T6" fmla="*/ 51 w 102"/>
                <a:gd name="T7" fmla="*/ 22 h 123"/>
                <a:gd name="T8" fmla="*/ 27 w 102"/>
                <a:gd name="T9" fmla="*/ 51 h 123"/>
                <a:gd name="T10" fmla="*/ 27 w 102"/>
                <a:gd name="T11" fmla="*/ 51 h 123"/>
                <a:gd name="T12" fmla="*/ 27 w 102"/>
                <a:gd name="T13" fmla="*/ 69 h 123"/>
                <a:gd name="T14" fmla="*/ 27 w 102"/>
                <a:gd name="T15" fmla="*/ 69 h 123"/>
                <a:gd name="T16" fmla="*/ 56 w 102"/>
                <a:gd name="T17" fmla="*/ 100 h 123"/>
                <a:gd name="T18" fmla="*/ 87 w 102"/>
                <a:gd name="T19" fmla="*/ 97 h 123"/>
                <a:gd name="T20" fmla="*/ 94 w 102"/>
                <a:gd name="T21" fmla="*/ 101 h 123"/>
                <a:gd name="T22" fmla="*/ 95 w 102"/>
                <a:gd name="T23" fmla="*/ 109 h 123"/>
                <a:gd name="T24" fmla="*/ 91 w 102"/>
                <a:gd name="T25" fmla="*/ 117 h 123"/>
                <a:gd name="T26" fmla="*/ 52 w 102"/>
                <a:gd name="T27" fmla="*/ 123 h 123"/>
                <a:gd name="T28" fmla="*/ 0 w 102"/>
                <a:gd name="T29" fmla="*/ 62 h 123"/>
                <a:gd name="T30" fmla="*/ 51 w 102"/>
                <a:gd name="T31" fmla="*/ 0 h 123"/>
                <a:gd name="T32" fmla="*/ 102 w 102"/>
                <a:gd name="T33" fmla="*/ 54 h 123"/>
                <a:gd name="T34" fmla="*/ 90 w 102"/>
                <a:gd name="T35" fmla="*/ 69 h 123"/>
                <a:gd name="T36" fmla="*/ 27 w 102"/>
                <a:gd name="T37" fmla="*/ 6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23">
                  <a:moveTo>
                    <a:pt x="27" y="51"/>
                  </a:moveTo>
                  <a:lnTo>
                    <a:pt x="27" y="51"/>
                  </a:lnTo>
                  <a:lnTo>
                    <a:pt x="75" y="51"/>
                  </a:lnTo>
                  <a:cubicBezTo>
                    <a:pt x="75" y="36"/>
                    <a:pt x="71" y="22"/>
                    <a:pt x="51" y="22"/>
                  </a:cubicBezTo>
                  <a:cubicBezTo>
                    <a:pt x="33" y="22"/>
                    <a:pt x="28" y="33"/>
                    <a:pt x="27" y="51"/>
                  </a:cubicBezTo>
                  <a:lnTo>
                    <a:pt x="27" y="51"/>
                  </a:lnTo>
                  <a:close/>
                  <a:moveTo>
                    <a:pt x="27" y="69"/>
                  </a:moveTo>
                  <a:lnTo>
                    <a:pt x="27" y="69"/>
                  </a:lnTo>
                  <a:cubicBezTo>
                    <a:pt x="28" y="93"/>
                    <a:pt x="36" y="100"/>
                    <a:pt x="56" y="100"/>
                  </a:cubicBezTo>
                  <a:cubicBezTo>
                    <a:pt x="65" y="100"/>
                    <a:pt x="78" y="98"/>
                    <a:pt x="87" y="97"/>
                  </a:cubicBezTo>
                  <a:cubicBezTo>
                    <a:pt x="91" y="97"/>
                    <a:pt x="93" y="97"/>
                    <a:pt x="94" y="101"/>
                  </a:cubicBezTo>
                  <a:lnTo>
                    <a:pt x="95" y="109"/>
                  </a:lnTo>
                  <a:cubicBezTo>
                    <a:pt x="96" y="113"/>
                    <a:pt x="95" y="115"/>
                    <a:pt x="91" y="117"/>
                  </a:cubicBezTo>
                  <a:cubicBezTo>
                    <a:pt x="82" y="120"/>
                    <a:pt x="64" y="123"/>
                    <a:pt x="52" y="123"/>
                  </a:cubicBezTo>
                  <a:cubicBezTo>
                    <a:pt x="6" y="123"/>
                    <a:pt x="0" y="93"/>
                    <a:pt x="0" y="62"/>
                  </a:cubicBezTo>
                  <a:cubicBezTo>
                    <a:pt x="0" y="39"/>
                    <a:pt x="4" y="0"/>
                    <a:pt x="51" y="0"/>
                  </a:cubicBezTo>
                  <a:cubicBezTo>
                    <a:pt x="94" y="0"/>
                    <a:pt x="102" y="28"/>
                    <a:pt x="102" y="54"/>
                  </a:cubicBezTo>
                  <a:cubicBezTo>
                    <a:pt x="102" y="63"/>
                    <a:pt x="100" y="69"/>
                    <a:pt x="90" y="6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4" name="Freeform 338"/>
            <p:cNvSpPr>
              <a:spLocks noChangeAspect="1" noEditPoints="1"/>
            </p:cNvSpPr>
            <p:nvPr userDrawn="1"/>
          </p:nvSpPr>
          <p:spPr bwMode="gray">
            <a:xfrm>
              <a:off x="2897" y="888"/>
              <a:ext cx="38" cy="41"/>
            </a:xfrm>
            <a:custGeom>
              <a:avLst/>
              <a:gdLst>
                <a:gd name="T0" fmla="*/ 76 w 116"/>
                <a:gd name="T1" fmla="*/ 67 h 122"/>
                <a:gd name="T2" fmla="*/ 76 w 116"/>
                <a:gd name="T3" fmla="*/ 67 h 122"/>
                <a:gd name="T4" fmla="*/ 47 w 116"/>
                <a:gd name="T5" fmla="*/ 67 h 122"/>
                <a:gd name="T6" fmla="*/ 27 w 116"/>
                <a:gd name="T7" fmla="*/ 87 h 122"/>
                <a:gd name="T8" fmla="*/ 42 w 116"/>
                <a:gd name="T9" fmla="*/ 101 h 122"/>
                <a:gd name="T10" fmla="*/ 76 w 116"/>
                <a:gd name="T11" fmla="*/ 90 h 122"/>
                <a:gd name="T12" fmla="*/ 76 w 116"/>
                <a:gd name="T13" fmla="*/ 67 h 122"/>
                <a:gd name="T14" fmla="*/ 76 w 116"/>
                <a:gd name="T15" fmla="*/ 67 h 122"/>
                <a:gd name="T16" fmla="*/ 78 w 116"/>
                <a:gd name="T17" fmla="*/ 107 h 122"/>
                <a:gd name="T18" fmla="*/ 78 w 116"/>
                <a:gd name="T19" fmla="*/ 107 h 122"/>
                <a:gd name="T20" fmla="*/ 33 w 116"/>
                <a:gd name="T21" fmla="*/ 122 h 122"/>
                <a:gd name="T22" fmla="*/ 1 w 116"/>
                <a:gd name="T23" fmla="*/ 88 h 122"/>
                <a:gd name="T24" fmla="*/ 46 w 116"/>
                <a:gd name="T25" fmla="*/ 48 h 122"/>
                <a:gd name="T26" fmla="*/ 76 w 116"/>
                <a:gd name="T27" fmla="*/ 48 h 122"/>
                <a:gd name="T28" fmla="*/ 76 w 116"/>
                <a:gd name="T29" fmla="*/ 42 h 122"/>
                <a:gd name="T30" fmla="*/ 51 w 116"/>
                <a:gd name="T31" fmla="*/ 23 h 122"/>
                <a:gd name="T32" fmla="*/ 19 w 116"/>
                <a:gd name="T33" fmla="*/ 25 h 122"/>
                <a:gd name="T34" fmla="*/ 12 w 116"/>
                <a:gd name="T35" fmla="*/ 22 h 122"/>
                <a:gd name="T36" fmla="*/ 10 w 116"/>
                <a:gd name="T37" fmla="*/ 13 h 122"/>
                <a:gd name="T38" fmla="*/ 15 w 116"/>
                <a:gd name="T39" fmla="*/ 6 h 122"/>
                <a:gd name="T40" fmla="*/ 56 w 116"/>
                <a:gd name="T41" fmla="*/ 0 h 122"/>
                <a:gd name="T42" fmla="*/ 103 w 116"/>
                <a:gd name="T43" fmla="*/ 44 h 122"/>
                <a:gd name="T44" fmla="*/ 103 w 116"/>
                <a:gd name="T45" fmla="*/ 91 h 122"/>
                <a:gd name="T46" fmla="*/ 111 w 116"/>
                <a:gd name="T47" fmla="*/ 102 h 122"/>
                <a:gd name="T48" fmla="*/ 116 w 116"/>
                <a:gd name="T49" fmla="*/ 105 h 122"/>
                <a:gd name="T50" fmla="*/ 116 w 116"/>
                <a:gd name="T51" fmla="*/ 115 h 122"/>
                <a:gd name="T52" fmla="*/ 110 w 116"/>
                <a:gd name="T53" fmla="*/ 121 h 122"/>
                <a:gd name="T54" fmla="*/ 99 w 116"/>
                <a:gd name="T55" fmla="*/ 122 h 122"/>
                <a:gd name="T56" fmla="*/ 78 w 116"/>
                <a:gd name="T57" fmla="*/ 107 h 122"/>
                <a:gd name="T58" fmla="*/ 78 w 116"/>
                <a:gd name="T59" fmla="*/ 10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22">
                  <a:moveTo>
                    <a:pt x="76" y="67"/>
                  </a:moveTo>
                  <a:lnTo>
                    <a:pt x="76" y="67"/>
                  </a:lnTo>
                  <a:lnTo>
                    <a:pt x="47" y="67"/>
                  </a:lnTo>
                  <a:cubicBezTo>
                    <a:pt x="35" y="67"/>
                    <a:pt x="27" y="71"/>
                    <a:pt x="27" y="87"/>
                  </a:cubicBezTo>
                  <a:cubicBezTo>
                    <a:pt x="27" y="98"/>
                    <a:pt x="31" y="101"/>
                    <a:pt x="42" y="101"/>
                  </a:cubicBezTo>
                  <a:cubicBezTo>
                    <a:pt x="52" y="101"/>
                    <a:pt x="67" y="95"/>
                    <a:pt x="76" y="90"/>
                  </a:cubicBezTo>
                  <a:lnTo>
                    <a:pt x="76" y="67"/>
                  </a:lnTo>
                  <a:lnTo>
                    <a:pt x="76" y="67"/>
                  </a:lnTo>
                  <a:close/>
                  <a:moveTo>
                    <a:pt x="78" y="107"/>
                  </a:moveTo>
                  <a:lnTo>
                    <a:pt x="78" y="107"/>
                  </a:lnTo>
                  <a:cubicBezTo>
                    <a:pt x="66" y="116"/>
                    <a:pt x="50" y="122"/>
                    <a:pt x="33" y="122"/>
                  </a:cubicBezTo>
                  <a:cubicBezTo>
                    <a:pt x="8" y="122"/>
                    <a:pt x="1" y="109"/>
                    <a:pt x="1" y="88"/>
                  </a:cubicBezTo>
                  <a:cubicBezTo>
                    <a:pt x="0" y="60"/>
                    <a:pt x="15" y="48"/>
                    <a:pt x="46" y="48"/>
                  </a:cubicBezTo>
                  <a:lnTo>
                    <a:pt x="76" y="48"/>
                  </a:lnTo>
                  <a:lnTo>
                    <a:pt x="76" y="42"/>
                  </a:lnTo>
                  <a:cubicBezTo>
                    <a:pt x="76" y="28"/>
                    <a:pt x="71" y="23"/>
                    <a:pt x="51" y="23"/>
                  </a:cubicBezTo>
                  <a:cubicBezTo>
                    <a:pt x="44" y="23"/>
                    <a:pt x="28" y="24"/>
                    <a:pt x="19" y="25"/>
                  </a:cubicBezTo>
                  <a:cubicBezTo>
                    <a:pt x="14" y="25"/>
                    <a:pt x="13" y="25"/>
                    <a:pt x="12" y="22"/>
                  </a:cubicBezTo>
                  <a:lnTo>
                    <a:pt x="10" y="13"/>
                  </a:lnTo>
                  <a:cubicBezTo>
                    <a:pt x="9" y="10"/>
                    <a:pt x="10" y="8"/>
                    <a:pt x="15" y="6"/>
                  </a:cubicBezTo>
                  <a:cubicBezTo>
                    <a:pt x="26" y="2"/>
                    <a:pt x="45" y="0"/>
                    <a:pt x="56" y="0"/>
                  </a:cubicBezTo>
                  <a:cubicBezTo>
                    <a:pt x="98" y="0"/>
                    <a:pt x="103" y="18"/>
                    <a:pt x="103" y="44"/>
                  </a:cubicBezTo>
                  <a:lnTo>
                    <a:pt x="103" y="91"/>
                  </a:lnTo>
                  <a:cubicBezTo>
                    <a:pt x="103" y="101"/>
                    <a:pt x="104" y="101"/>
                    <a:pt x="111" y="102"/>
                  </a:cubicBezTo>
                  <a:cubicBezTo>
                    <a:pt x="115" y="102"/>
                    <a:pt x="116" y="103"/>
                    <a:pt x="116" y="105"/>
                  </a:cubicBezTo>
                  <a:lnTo>
                    <a:pt x="116" y="115"/>
                  </a:lnTo>
                  <a:cubicBezTo>
                    <a:pt x="116" y="118"/>
                    <a:pt x="114" y="120"/>
                    <a:pt x="110" y="121"/>
                  </a:cubicBezTo>
                  <a:cubicBezTo>
                    <a:pt x="106" y="121"/>
                    <a:pt x="102" y="122"/>
                    <a:pt x="99" y="122"/>
                  </a:cubicBezTo>
                  <a:cubicBezTo>
                    <a:pt x="87" y="122"/>
                    <a:pt x="80" y="118"/>
                    <a:pt x="78" y="107"/>
                  </a:cubicBezTo>
                  <a:lnTo>
                    <a:pt x="78" y="107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5" name="Freeform 339"/>
            <p:cNvSpPr>
              <a:spLocks noChangeAspect="1"/>
            </p:cNvSpPr>
            <p:nvPr userDrawn="1"/>
          </p:nvSpPr>
          <p:spPr bwMode="gray">
            <a:xfrm>
              <a:off x="2937" y="889"/>
              <a:ext cx="34" cy="39"/>
            </a:xfrm>
            <a:custGeom>
              <a:avLst/>
              <a:gdLst>
                <a:gd name="T0" fmla="*/ 98 w 103"/>
                <a:gd name="T1" fmla="*/ 120 h 120"/>
                <a:gd name="T2" fmla="*/ 98 w 103"/>
                <a:gd name="T3" fmla="*/ 120 h 120"/>
                <a:gd name="T4" fmla="*/ 81 w 103"/>
                <a:gd name="T5" fmla="*/ 120 h 120"/>
                <a:gd name="T6" fmla="*/ 77 w 103"/>
                <a:gd name="T7" fmla="*/ 115 h 120"/>
                <a:gd name="T8" fmla="*/ 77 w 103"/>
                <a:gd name="T9" fmla="*/ 47 h 120"/>
                <a:gd name="T10" fmla="*/ 60 w 103"/>
                <a:gd name="T11" fmla="*/ 24 h 120"/>
                <a:gd name="T12" fmla="*/ 27 w 103"/>
                <a:gd name="T13" fmla="*/ 35 h 120"/>
                <a:gd name="T14" fmla="*/ 27 w 103"/>
                <a:gd name="T15" fmla="*/ 115 h 120"/>
                <a:gd name="T16" fmla="*/ 22 w 103"/>
                <a:gd name="T17" fmla="*/ 120 h 120"/>
                <a:gd name="T18" fmla="*/ 5 w 103"/>
                <a:gd name="T19" fmla="*/ 120 h 120"/>
                <a:gd name="T20" fmla="*/ 0 w 103"/>
                <a:gd name="T21" fmla="*/ 115 h 120"/>
                <a:gd name="T22" fmla="*/ 0 w 103"/>
                <a:gd name="T23" fmla="*/ 7 h 120"/>
                <a:gd name="T24" fmla="*/ 5 w 103"/>
                <a:gd name="T25" fmla="*/ 2 h 120"/>
                <a:gd name="T26" fmla="*/ 22 w 103"/>
                <a:gd name="T27" fmla="*/ 2 h 120"/>
                <a:gd name="T28" fmla="*/ 27 w 103"/>
                <a:gd name="T29" fmla="*/ 7 h 120"/>
                <a:gd name="T30" fmla="*/ 27 w 103"/>
                <a:gd name="T31" fmla="*/ 14 h 120"/>
                <a:gd name="T32" fmla="*/ 27 w 103"/>
                <a:gd name="T33" fmla="*/ 14 h 120"/>
                <a:gd name="T34" fmla="*/ 68 w 103"/>
                <a:gd name="T35" fmla="*/ 0 h 120"/>
                <a:gd name="T36" fmla="*/ 103 w 103"/>
                <a:gd name="T37" fmla="*/ 45 h 120"/>
                <a:gd name="T38" fmla="*/ 103 w 103"/>
                <a:gd name="T39" fmla="*/ 115 h 120"/>
                <a:gd name="T40" fmla="*/ 98 w 103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20">
                  <a:moveTo>
                    <a:pt x="98" y="120"/>
                  </a:moveTo>
                  <a:lnTo>
                    <a:pt x="98" y="120"/>
                  </a:lnTo>
                  <a:lnTo>
                    <a:pt x="81" y="120"/>
                  </a:lnTo>
                  <a:cubicBezTo>
                    <a:pt x="78" y="120"/>
                    <a:pt x="77" y="118"/>
                    <a:pt x="77" y="115"/>
                  </a:cubicBezTo>
                  <a:lnTo>
                    <a:pt x="77" y="47"/>
                  </a:lnTo>
                  <a:cubicBezTo>
                    <a:pt x="77" y="33"/>
                    <a:pt x="73" y="24"/>
                    <a:pt x="60" y="24"/>
                  </a:cubicBezTo>
                  <a:cubicBezTo>
                    <a:pt x="50" y="24"/>
                    <a:pt x="33" y="32"/>
                    <a:pt x="27" y="35"/>
                  </a:cubicBezTo>
                  <a:lnTo>
                    <a:pt x="27" y="115"/>
                  </a:lnTo>
                  <a:cubicBezTo>
                    <a:pt x="27" y="118"/>
                    <a:pt x="25" y="120"/>
                    <a:pt x="22" y="120"/>
                  </a:cubicBezTo>
                  <a:lnTo>
                    <a:pt x="5" y="120"/>
                  </a:lnTo>
                  <a:cubicBezTo>
                    <a:pt x="2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7" y="4"/>
                    <a:pt x="27" y="7"/>
                  </a:cubicBezTo>
                  <a:lnTo>
                    <a:pt x="27" y="14"/>
                  </a:lnTo>
                  <a:cubicBezTo>
                    <a:pt x="27" y="14"/>
                    <a:pt x="27" y="14"/>
                    <a:pt x="27" y="14"/>
                  </a:cubicBezTo>
                  <a:cubicBezTo>
                    <a:pt x="36" y="8"/>
                    <a:pt x="53" y="0"/>
                    <a:pt x="68" y="0"/>
                  </a:cubicBezTo>
                  <a:cubicBezTo>
                    <a:pt x="100" y="0"/>
                    <a:pt x="103" y="21"/>
                    <a:pt x="103" y="45"/>
                  </a:cubicBezTo>
                  <a:lnTo>
                    <a:pt x="103" y="115"/>
                  </a:lnTo>
                  <a:cubicBezTo>
                    <a:pt x="103" y="118"/>
                    <a:pt x="102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6" name="Freeform 340"/>
            <p:cNvSpPr>
              <a:spLocks noChangeAspect="1"/>
            </p:cNvSpPr>
            <p:nvPr userDrawn="1"/>
          </p:nvSpPr>
          <p:spPr bwMode="gray">
            <a:xfrm>
              <a:off x="2680" y="959"/>
              <a:ext cx="37" cy="53"/>
            </a:xfrm>
            <a:custGeom>
              <a:avLst/>
              <a:gdLst>
                <a:gd name="T0" fmla="*/ 65 w 115"/>
                <a:gd name="T1" fmla="*/ 0 h 163"/>
                <a:gd name="T2" fmla="*/ 65 w 115"/>
                <a:gd name="T3" fmla="*/ 0 h 163"/>
                <a:gd name="T4" fmla="*/ 109 w 115"/>
                <a:gd name="T5" fmla="*/ 7 h 163"/>
                <a:gd name="T6" fmla="*/ 114 w 115"/>
                <a:gd name="T7" fmla="*/ 14 h 163"/>
                <a:gd name="T8" fmla="*/ 112 w 115"/>
                <a:gd name="T9" fmla="*/ 24 h 163"/>
                <a:gd name="T10" fmla="*/ 105 w 115"/>
                <a:gd name="T11" fmla="*/ 28 h 163"/>
                <a:gd name="T12" fmla="*/ 67 w 115"/>
                <a:gd name="T13" fmla="*/ 24 h 163"/>
                <a:gd name="T14" fmla="*/ 29 w 115"/>
                <a:gd name="T15" fmla="*/ 82 h 163"/>
                <a:gd name="T16" fmla="*/ 67 w 115"/>
                <a:gd name="T17" fmla="*/ 138 h 163"/>
                <a:gd name="T18" fmla="*/ 105 w 115"/>
                <a:gd name="T19" fmla="*/ 135 h 163"/>
                <a:gd name="T20" fmla="*/ 112 w 115"/>
                <a:gd name="T21" fmla="*/ 139 h 163"/>
                <a:gd name="T22" fmla="*/ 114 w 115"/>
                <a:gd name="T23" fmla="*/ 148 h 163"/>
                <a:gd name="T24" fmla="*/ 110 w 115"/>
                <a:gd name="T25" fmla="*/ 156 h 163"/>
                <a:gd name="T26" fmla="*/ 65 w 115"/>
                <a:gd name="T27" fmla="*/ 163 h 163"/>
                <a:gd name="T28" fmla="*/ 0 w 115"/>
                <a:gd name="T29" fmla="*/ 83 h 163"/>
                <a:gd name="T30" fmla="*/ 65 w 115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63">
                  <a:moveTo>
                    <a:pt x="65" y="0"/>
                  </a:moveTo>
                  <a:lnTo>
                    <a:pt x="65" y="0"/>
                  </a:lnTo>
                  <a:cubicBezTo>
                    <a:pt x="77" y="0"/>
                    <a:pt x="96" y="1"/>
                    <a:pt x="109" y="7"/>
                  </a:cubicBezTo>
                  <a:cubicBezTo>
                    <a:pt x="113" y="8"/>
                    <a:pt x="114" y="10"/>
                    <a:pt x="114" y="14"/>
                  </a:cubicBezTo>
                  <a:lnTo>
                    <a:pt x="112" y="24"/>
                  </a:lnTo>
                  <a:cubicBezTo>
                    <a:pt x="111" y="27"/>
                    <a:pt x="110" y="28"/>
                    <a:pt x="105" y="28"/>
                  </a:cubicBezTo>
                  <a:cubicBezTo>
                    <a:pt x="94" y="26"/>
                    <a:pt x="79" y="24"/>
                    <a:pt x="67" y="24"/>
                  </a:cubicBezTo>
                  <a:cubicBezTo>
                    <a:pt x="34" y="24"/>
                    <a:pt x="29" y="51"/>
                    <a:pt x="29" y="82"/>
                  </a:cubicBezTo>
                  <a:cubicBezTo>
                    <a:pt x="29" y="114"/>
                    <a:pt x="35" y="138"/>
                    <a:pt x="67" y="138"/>
                  </a:cubicBezTo>
                  <a:cubicBezTo>
                    <a:pt x="81" y="138"/>
                    <a:pt x="92" y="137"/>
                    <a:pt x="105" y="135"/>
                  </a:cubicBezTo>
                  <a:cubicBezTo>
                    <a:pt x="110" y="135"/>
                    <a:pt x="111" y="136"/>
                    <a:pt x="112" y="139"/>
                  </a:cubicBezTo>
                  <a:lnTo>
                    <a:pt x="114" y="148"/>
                  </a:lnTo>
                  <a:cubicBezTo>
                    <a:pt x="115" y="152"/>
                    <a:pt x="113" y="154"/>
                    <a:pt x="110" y="156"/>
                  </a:cubicBezTo>
                  <a:cubicBezTo>
                    <a:pt x="98" y="161"/>
                    <a:pt x="77" y="163"/>
                    <a:pt x="65" y="163"/>
                  </a:cubicBezTo>
                  <a:cubicBezTo>
                    <a:pt x="12" y="163"/>
                    <a:pt x="0" y="123"/>
                    <a:pt x="0" y="83"/>
                  </a:cubicBezTo>
                  <a:cubicBezTo>
                    <a:pt x="0" y="42"/>
                    <a:pt x="10" y="0"/>
                    <a:pt x="65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7" name="Freeform 341"/>
            <p:cNvSpPr>
              <a:spLocks noChangeAspect="1" noEditPoints="1"/>
            </p:cNvSpPr>
            <p:nvPr userDrawn="1"/>
          </p:nvSpPr>
          <p:spPr bwMode="gray">
            <a:xfrm>
              <a:off x="2718" y="972"/>
              <a:ext cx="34" cy="40"/>
            </a:xfrm>
            <a:custGeom>
              <a:avLst/>
              <a:gdLst>
                <a:gd name="T0" fmla="*/ 51 w 104"/>
                <a:gd name="T1" fmla="*/ 23 h 122"/>
                <a:gd name="T2" fmla="*/ 51 w 104"/>
                <a:gd name="T3" fmla="*/ 23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3 h 122"/>
                <a:gd name="T12" fmla="*/ 51 w 104"/>
                <a:gd name="T13" fmla="*/ 23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59 h 122"/>
                <a:gd name="T20" fmla="*/ 51 w 104"/>
                <a:gd name="T21" fmla="*/ 0 h 122"/>
                <a:gd name="T22" fmla="*/ 104 w 104"/>
                <a:gd name="T23" fmla="*/ 59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3"/>
                  </a:moveTo>
                  <a:lnTo>
                    <a:pt x="51" y="23"/>
                  </a:lnTo>
                  <a:cubicBezTo>
                    <a:pt x="31" y="23"/>
                    <a:pt x="26" y="36"/>
                    <a:pt x="26" y="61"/>
                  </a:cubicBezTo>
                  <a:cubicBezTo>
                    <a:pt x="26" y="86"/>
                    <a:pt x="31" y="99"/>
                    <a:pt x="51" y="99"/>
                  </a:cubicBezTo>
                  <a:cubicBezTo>
                    <a:pt x="73" y="99"/>
                    <a:pt x="77" y="86"/>
                    <a:pt x="77" y="61"/>
                  </a:cubicBezTo>
                  <a:cubicBezTo>
                    <a:pt x="77" y="35"/>
                    <a:pt x="73" y="23"/>
                    <a:pt x="51" y="23"/>
                  </a:cubicBezTo>
                  <a:lnTo>
                    <a:pt x="51" y="23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7" y="0"/>
                    <a:pt x="104" y="31"/>
                    <a:pt x="104" y="59"/>
                  </a:cubicBezTo>
                  <a:cubicBezTo>
                    <a:pt x="104" y="86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8" name="Freeform 342"/>
            <p:cNvSpPr>
              <a:spLocks noChangeAspect="1"/>
            </p:cNvSpPr>
            <p:nvPr userDrawn="1"/>
          </p:nvSpPr>
          <p:spPr bwMode="gray">
            <a:xfrm>
              <a:off x="2757" y="972"/>
              <a:ext cx="56" cy="40"/>
            </a:xfrm>
            <a:custGeom>
              <a:avLst/>
              <a:gdLst>
                <a:gd name="T0" fmla="*/ 167 w 172"/>
                <a:gd name="T1" fmla="*/ 120 h 120"/>
                <a:gd name="T2" fmla="*/ 167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7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7" y="120"/>
                  </a:moveTo>
                  <a:lnTo>
                    <a:pt x="167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0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8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5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7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9" name="Freeform 343"/>
            <p:cNvSpPr>
              <a:spLocks noChangeAspect="1"/>
            </p:cNvSpPr>
            <p:nvPr userDrawn="1"/>
          </p:nvSpPr>
          <p:spPr bwMode="gray">
            <a:xfrm>
              <a:off x="2819" y="972"/>
              <a:ext cx="56" cy="40"/>
            </a:xfrm>
            <a:custGeom>
              <a:avLst/>
              <a:gdLst>
                <a:gd name="T0" fmla="*/ 168 w 172"/>
                <a:gd name="T1" fmla="*/ 120 h 120"/>
                <a:gd name="T2" fmla="*/ 168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8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8" y="120"/>
                  </a:moveTo>
                  <a:lnTo>
                    <a:pt x="168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1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9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6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0" name="Freeform 344"/>
            <p:cNvSpPr>
              <a:spLocks noChangeAspect="1" noEditPoints="1"/>
            </p:cNvSpPr>
            <p:nvPr userDrawn="1"/>
          </p:nvSpPr>
          <p:spPr bwMode="gray">
            <a:xfrm>
              <a:off x="2882" y="958"/>
              <a:ext cx="9" cy="54"/>
            </a:xfrm>
            <a:custGeom>
              <a:avLst/>
              <a:gdLst>
                <a:gd name="T0" fmla="*/ 27 w 28"/>
                <a:gd name="T1" fmla="*/ 158 h 163"/>
                <a:gd name="T2" fmla="*/ 27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1 w 28"/>
                <a:gd name="T9" fmla="*/ 158 h 163"/>
                <a:gd name="T10" fmla="*/ 1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7 w 28"/>
                <a:gd name="T17" fmla="*/ 50 h 163"/>
                <a:gd name="T18" fmla="*/ 27 w 28"/>
                <a:gd name="T19" fmla="*/ 158 h 163"/>
                <a:gd name="T20" fmla="*/ 27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7" y="158"/>
                  </a:moveTo>
                  <a:lnTo>
                    <a:pt x="27" y="158"/>
                  </a:lnTo>
                  <a:cubicBezTo>
                    <a:pt x="27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1" y="161"/>
                    <a:pt x="1" y="158"/>
                  </a:cubicBezTo>
                  <a:lnTo>
                    <a:pt x="1" y="50"/>
                  </a:lnTo>
                  <a:cubicBezTo>
                    <a:pt x="1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7" y="47"/>
                    <a:pt x="27" y="50"/>
                  </a:cubicBezTo>
                  <a:lnTo>
                    <a:pt x="27" y="158"/>
                  </a:lnTo>
                  <a:lnTo>
                    <a:pt x="27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1" name="Freeform 345"/>
            <p:cNvSpPr>
              <a:spLocks noChangeAspect="1"/>
            </p:cNvSpPr>
            <p:nvPr userDrawn="1"/>
          </p:nvSpPr>
          <p:spPr bwMode="gray">
            <a:xfrm>
              <a:off x="2896" y="972"/>
              <a:ext cx="30" cy="40"/>
            </a:xfrm>
            <a:custGeom>
              <a:avLst/>
              <a:gdLst>
                <a:gd name="T0" fmla="*/ 43 w 92"/>
                <a:gd name="T1" fmla="*/ 122 h 122"/>
                <a:gd name="T2" fmla="*/ 43 w 92"/>
                <a:gd name="T3" fmla="*/ 122 h 122"/>
                <a:gd name="T4" fmla="*/ 6 w 92"/>
                <a:gd name="T5" fmla="*/ 116 h 122"/>
                <a:gd name="T6" fmla="*/ 1 w 92"/>
                <a:gd name="T7" fmla="*/ 109 h 122"/>
                <a:gd name="T8" fmla="*/ 3 w 92"/>
                <a:gd name="T9" fmla="*/ 101 h 122"/>
                <a:gd name="T10" fmla="*/ 9 w 92"/>
                <a:gd name="T11" fmla="*/ 97 h 122"/>
                <a:gd name="T12" fmla="*/ 43 w 92"/>
                <a:gd name="T13" fmla="*/ 100 h 122"/>
                <a:gd name="T14" fmla="*/ 65 w 92"/>
                <a:gd name="T15" fmla="*/ 86 h 122"/>
                <a:gd name="T16" fmla="*/ 45 w 92"/>
                <a:gd name="T17" fmla="*/ 71 h 122"/>
                <a:gd name="T18" fmla="*/ 1 w 92"/>
                <a:gd name="T19" fmla="*/ 36 h 122"/>
                <a:gd name="T20" fmla="*/ 46 w 92"/>
                <a:gd name="T21" fmla="*/ 0 h 122"/>
                <a:gd name="T22" fmla="*/ 83 w 92"/>
                <a:gd name="T23" fmla="*/ 5 h 122"/>
                <a:gd name="T24" fmla="*/ 88 w 92"/>
                <a:gd name="T25" fmla="*/ 12 h 122"/>
                <a:gd name="T26" fmla="*/ 86 w 92"/>
                <a:gd name="T27" fmla="*/ 21 h 122"/>
                <a:gd name="T28" fmla="*/ 79 w 92"/>
                <a:gd name="T29" fmla="*/ 24 h 122"/>
                <a:gd name="T30" fmla="*/ 47 w 92"/>
                <a:gd name="T31" fmla="*/ 22 h 122"/>
                <a:gd name="T32" fmla="*/ 28 w 92"/>
                <a:gd name="T33" fmla="*/ 35 h 122"/>
                <a:gd name="T34" fmla="*/ 48 w 92"/>
                <a:gd name="T35" fmla="*/ 48 h 122"/>
                <a:gd name="T36" fmla="*/ 92 w 92"/>
                <a:gd name="T37" fmla="*/ 85 h 122"/>
                <a:gd name="T38" fmla="*/ 43 w 92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3" y="101"/>
                  </a:lnTo>
                  <a:cubicBezTo>
                    <a:pt x="3" y="97"/>
                    <a:pt x="5" y="97"/>
                    <a:pt x="9" y="97"/>
                  </a:cubicBezTo>
                  <a:cubicBezTo>
                    <a:pt x="19" y="99"/>
                    <a:pt x="35" y="100"/>
                    <a:pt x="43" y="100"/>
                  </a:cubicBezTo>
                  <a:cubicBezTo>
                    <a:pt x="58" y="100"/>
                    <a:pt x="65" y="96"/>
                    <a:pt x="65" y="86"/>
                  </a:cubicBezTo>
                  <a:cubicBezTo>
                    <a:pt x="65" y="75"/>
                    <a:pt x="61" y="73"/>
                    <a:pt x="45" y="71"/>
                  </a:cubicBezTo>
                  <a:cubicBezTo>
                    <a:pt x="22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3" y="1"/>
                    <a:pt x="83" y="5"/>
                  </a:cubicBezTo>
                  <a:cubicBezTo>
                    <a:pt x="87" y="7"/>
                    <a:pt x="89" y="9"/>
                    <a:pt x="88" y="12"/>
                  </a:cubicBezTo>
                  <a:lnTo>
                    <a:pt x="86" y="21"/>
                  </a:lnTo>
                  <a:cubicBezTo>
                    <a:pt x="85" y="24"/>
                    <a:pt x="84" y="25"/>
                    <a:pt x="79" y="24"/>
                  </a:cubicBezTo>
                  <a:cubicBezTo>
                    <a:pt x="69" y="23"/>
                    <a:pt x="56" y="22"/>
                    <a:pt x="47" y="22"/>
                  </a:cubicBezTo>
                  <a:cubicBezTo>
                    <a:pt x="31" y="22"/>
                    <a:pt x="28" y="26"/>
                    <a:pt x="28" y="35"/>
                  </a:cubicBezTo>
                  <a:cubicBezTo>
                    <a:pt x="28" y="44"/>
                    <a:pt x="34" y="46"/>
                    <a:pt x="48" y="48"/>
                  </a:cubicBezTo>
                  <a:cubicBezTo>
                    <a:pt x="71" y="51"/>
                    <a:pt x="92" y="56"/>
                    <a:pt x="92" y="85"/>
                  </a:cubicBezTo>
                  <a:cubicBezTo>
                    <a:pt x="92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2" name="Freeform 346"/>
            <p:cNvSpPr>
              <a:spLocks noChangeAspect="1"/>
            </p:cNvSpPr>
            <p:nvPr userDrawn="1"/>
          </p:nvSpPr>
          <p:spPr bwMode="gray">
            <a:xfrm>
              <a:off x="2929" y="972"/>
              <a:ext cx="30" cy="40"/>
            </a:xfrm>
            <a:custGeom>
              <a:avLst/>
              <a:gdLst>
                <a:gd name="T0" fmla="*/ 43 w 91"/>
                <a:gd name="T1" fmla="*/ 122 h 122"/>
                <a:gd name="T2" fmla="*/ 43 w 91"/>
                <a:gd name="T3" fmla="*/ 122 h 122"/>
                <a:gd name="T4" fmla="*/ 6 w 91"/>
                <a:gd name="T5" fmla="*/ 116 h 122"/>
                <a:gd name="T6" fmla="*/ 1 w 91"/>
                <a:gd name="T7" fmla="*/ 109 h 122"/>
                <a:gd name="T8" fmla="*/ 2 w 91"/>
                <a:gd name="T9" fmla="*/ 101 h 122"/>
                <a:gd name="T10" fmla="*/ 8 w 91"/>
                <a:gd name="T11" fmla="*/ 97 h 122"/>
                <a:gd name="T12" fmla="*/ 43 w 91"/>
                <a:gd name="T13" fmla="*/ 100 h 122"/>
                <a:gd name="T14" fmla="*/ 64 w 91"/>
                <a:gd name="T15" fmla="*/ 86 h 122"/>
                <a:gd name="T16" fmla="*/ 45 w 91"/>
                <a:gd name="T17" fmla="*/ 71 h 122"/>
                <a:gd name="T18" fmla="*/ 1 w 91"/>
                <a:gd name="T19" fmla="*/ 36 h 122"/>
                <a:gd name="T20" fmla="*/ 46 w 91"/>
                <a:gd name="T21" fmla="*/ 0 h 122"/>
                <a:gd name="T22" fmla="*/ 82 w 91"/>
                <a:gd name="T23" fmla="*/ 5 h 122"/>
                <a:gd name="T24" fmla="*/ 87 w 91"/>
                <a:gd name="T25" fmla="*/ 12 h 122"/>
                <a:gd name="T26" fmla="*/ 86 w 91"/>
                <a:gd name="T27" fmla="*/ 21 h 122"/>
                <a:gd name="T28" fmla="*/ 79 w 91"/>
                <a:gd name="T29" fmla="*/ 24 h 122"/>
                <a:gd name="T30" fmla="*/ 46 w 91"/>
                <a:gd name="T31" fmla="*/ 22 h 122"/>
                <a:gd name="T32" fmla="*/ 27 w 91"/>
                <a:gd name="T33" fmla="*/ 35 h 122"/>
                <a:gd name="T34" fmla="*/ 48 w 91"/>
                <a:gd name="T35" fmla="*/ 48 h 122"/>
                <a:gd name="T36" fmla="*/ 91 w 91"/>
                <a:gd name="T37" fmla="*/ 85 h 122"/>
                <a:gd name="T38" fmla="*/ 43 w 91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2" y="101"/>
                  </a:lnTo>
                  <a:cubicBezTo>
                    <a:pt x="3" y="97"/>
                    <a:pt x="5" y="97"/>
                    <a:pt x="8" y="97"/>
                  </a:cubicBezTo>
                  <a:cubicBezTo>
                    <a:pt x="19" y="99"/>
                    <a:pt x="34" y="100"/>
                    <a:pt x="43" y="100"/>
                  </a:cubicBezTo>
                  <a:cubicBezTo>
                    <a:pt x="58" y="100"/>
                    <a:pt x="64" y="96"/>
                    <a:pt x="64" y="86"/>
                  </a:cubicBezTo>
                  <a:cubicBezTo>
                    <a:pt x="64" y="75"/>
                    <a:pt x="60" y="73"/>
                    <a:pt x="45" y="71"/>
                  </a:cubicBezTo>
                  <a:cubicBezTo>
                    <a:pt x="21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2" y="1"/>
                    <a:pt x="82" y="5"/>
                  </a:cubicBezTo>
                  <a:cubicBezTo>
                    <a:pt x="86" y="7"/>
                    <a:pt x="88" y="9"/>
                    <a:pt x="87" y="12"/>
                  </a:cubicBezTo>
                  <a:lnTo>
                    <a:pt x="86" y="21"/>
                  </a:lnTo>
                  <a:cubicBezTo>
                    <a:pt x="85" y="24"/>
                    <a:pt x="83" y="25"/>
                    <a:pt x="79" y="24"/>
                  </a:cubicBezTo>
                  <a:cubicBezTo>
                    <a:pt x="69" y="23"/>
                    <a:pt x="55" y="22"/>
                    <a:pt x="46" y="22"/>
                  </a:cubicBezTo>
                  <a:cubicBezTo>
                    <a:pt x="31" y="22"/>
                    <a:pt x="27" y="26"/>
                    <a:pt x="27" y="35"/>
                  </a:cubicBezTo>
                  <a:cubicBezTo>
                    <a:pt x="27" y="44"/>
                    <a:pt x="33" y="46"/>
                    <a:pt x="48" y="48"/>
                  </a:cubicBezTo>
                  <a:cubicBezTo>
                    <a:pt x="71" y="51"/>
                    <a:pt x="91" y="56"/>
                    <a:pt x="91" y="85"/>
                  </a:cubicBezTo>
                  <a:cubicBezTo>
                    <a:pt x="91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3" name="Freeform 347"/>
            <p:cNvSpPr>
              <a:spLocks noChangeAspect="1" noEditPoints="1"/>
            </p:cNvSpPr>
            <p:nvPr userDrawn="1"/>
          </p:nvSpPr>
          <p:spPr bwMode="gray">
            <a:xfrm>
              <a:off x="2964" y="958"/>
              <a:ext cx="9" cy="54"/>
            </a:xfrm>
            <a:custGeom>
              <a:avLst/>
              <a:gdLst>
                <a:gd name="T0" fmla="*/ 26 w 28"/>
                <a:gd name="T1" fmla="*/ 158 h 163"/>
                <a:gd name="T2" fmla="*/ 26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0 w 28"/>
                <a:gd name="T9" fmla="*/ 158 h 163"/>
                <a:gd name="T10" fmla="*/ 0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6 w 28"/>
                <a:gd name="T17" fmla="*/ 50 h 163"/>
                <a:gd name="T18" fmla="*/ 26 w 28"/>
                <a:gd name="T19" fmla="*/ 158 h 163"/>
                <a:gd name="T20" fmla="*/ 26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6" y="158"/>
                  </a:moveTo>
                  <a:lnTo>
                    <a:pt x="26" y="158"/>
                  </a:lnTo>
                  <a:cubicBezTo>
                    <a:pt x="26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0" y="161"/>
                    <a:pt x="0" y="158"/>
                  </a:cubicBezTo>
                  <a:lnTo>
                    <a:pt x="0" y="50"/>
                  </a:lnTo>
                  <a:cubicBezTo>
                    <a:pt x="0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6" y="47"/>
                    <a:pt x="26" y="50"/>
                  </a:cubicBezTo>
                  <a:lnTo>
                    <a:pt x="26" y="158"/>
                  </a:lnTo>
                  <a:lnTo>
                    <a:pt x="26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4" name="Freeform 348"/>
            <p:cNvSpPr>
              <a:spLocks noChangeAspect="1" noEditPoints="1"/>
            </p:cNvSpPr>
            <p:nvPr userDrawn="1"/>
          </p:nvSpPr>
          <p:spPr bwMode="gray">
            <a:xfrm>
              <a:off x="2979" y="972"/>
              <a:ext cx="34" cy="40"/>
            </a:xfrm>
            <a:custGeom>
              <a:avLst/>
              <a:gdLst>
                <a:gd name="T0" fmla="*/ 52 w 105"/>
                <a:gd name="T1" fmla="*/ 23 h 122"/>
                <a:gd name="T2" fmla="*/ 52 w 105"/>
                <a:gd name="T3" fmla="*/ 23 h 122"/>
                <a:gd name="T4" fmla="*/ 27 w 105"/>
                <a:gd name="T5" fmla="*/ 61 h 122"/>
                <a:gd name="T6" fmla="*/ 52 w 105"/>
                <a:gd name="T7" fmla="*/ 99 h 122"/>
                <a:gd name="T8" fmla="*/ 78 w 105"/>
                <a:gd name="T9" fmla="*/ 61 h 122"/>
                <a:gd name="T10" fmla="*/ 52 w 105"/>
                <a:gd name="T11" fmla="*/ 23 h 122"/>
                <a:gd name="T12" fmla="*/ 52 w 105"/>
                <a:gd name="T13" fmla="*/ 23 h 122"/>
                <a:gd name="T14" fmla="*/ 52 w 105"/>
                <a:gd name="T15" fmla="*/ 122 h 122"/>
                <a:gd name="T16" fmla="*/ 52 w 105"/>
                <a:gd name="T17" fmla="*/ 122 h 122"/>
                <a:gd name="T18" fmla="*/ 0 w 105"/>
                <a:gd name="T19" fmla="*/ 59 h 122"/>
                <a:gd name="T20" fmla="*/ 52 w 105"/>
                <a:gd name="T21" fmla="*/ 0 h 122"/>
                <a:gd name="T22" fmla="*/ 105 w 105"/>
                <a:gd name="T23" fmla="*/ 59 h 122"/>
                <a:gd name="T24" fmla="*/ 52 w 105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2">
                  <a:moveTo>
                    <a:pt x="52" y="23"/>
                  </a:moveTo>
                  <a:lnTo>
                    <a:pt x="52" y="23"/>
                  </a:lnTo>
                  <a:cubicBezTo>
                    <a:pt x="31" y="23"/>
                    <a:pt x="27" y="36"/>
                    <a:pt x="27" y="61"/>
                  </a:cubicBezTo>
                  <a:cubicBezTo>
                    <a:pt x="27" y="86"/>
                    <a:pt x="31" y="99"/>
                    <a:pt x="52" y="99"/>
                  </a:cubicBezTo>
                  <a:cubicBezTo>
                    <a:pt x="73" y="99"/>
                    <a:pt x="78" y="86"/>
                    <a:pt x="78" y="61"/>
                  </a:cubicBezTo>
                  <a:cubicBezTo>
                    <a:pt x="78" y="35"/>
                    <a:pt x="74" y="23"/>
                    <a:pt x="52" y="23"/>
                  </a:cubicBezTo>
                  <a:lnTo>
                    <a:pt x="52" y="23"/>
                  </a:lnTo>
                  <a:close/>
                  <a:moveTo>
                    <a:pt x="52" y="122"/>
                  </a:moveTo>
                  <a:lnTo>
                    <a:pt x="52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2" y="0"/>
                  </a:cubicBezTo>
                  <a:cubicBezTo>
                    <a:pt x="98" y="0"/>
                    <a:pt x="105" y="31"/>
                    <a:pt x="105" y="59"/>
                  </a:cubicBezTo>
                  <a:cubicBezTo>
                    <a:pt x="105" y="86"/>
                    <a:pt x="101" y="122"/>
                    <a:pt x="52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5" name="Freeform 349"/>
            <p:cNvSpPr>
              <a:spLocks noChangeAspect="1"/>
            </p:cNvSpPr>
            <p:nvPr userDrawn="1"/>
          </p:nvSpPr>
          <p:spPr bwMode="gray">
            <a:xfrm>
              <a:off x="3017" y="972"/>
              <a:ext cx="34" cy="40"/>
            </a:xfrm>
            <a:custGeom>
              <a:avLst/>
              <a:gdLst>
                <a:gd name="T0" fmla="*/ 98 w 102"/>
                <a:gd name="T1" fmla="*/ 120 h 120"/>
                <a:gd name="T2" fmla="*/ 98 w 102"/>
                <a:gd name="T3" fmla="*/ 120 h 120"/>
                <a:gd name="T4" fmla="*/ 80 w 102"/>
                <a:gd name="T5" fmla="*/ 120 h 120"/>
                <a:gd name="T6" fmla="*/ 76 w 102"/>
                <a:gd name="T7" fmla="*/ 115 h 120"/>
                <a:gd name="T8" fmla="*/ 76 w 102"/>
                <a:gd name="T9" fmla="*/ 48 h 120"/>
                <a:gd name="T10" fmla="*/ 59 w 102"/>
                <a:gd name="T11" fmla="*/ 24 h 120"/>
                <a:gd name="T12" fmla="*/ 26 w 102"/>
                <a:gd name="T13" fmla="*/ 35 h 120"/>
                <a:gd name="T14" fmla="*/ 26 w 102"/>
                <a:gd name="T15" fmla="*/ 115 h 120"/>
                <a:gd name="T16" fmla="*/ 21 w 102"/>
                <a:gd name="T17" fmla="*/ 120 h 120"/>
                <a:gd name="T18" fmla="*/ 4 w 102"/>
                <a:gd name="T19" fmla="*/ 120 h 120"/>
                <a:gd name="T20" fmla="*/ 0 w 102"/>
                <a:gd name="T21" fmla="*/ 115 h 120"/>
                <a:gd name="T22" fmla="*/ 0 w 102"/>
                <a:gd name="T23" fmla="*/ 7 h 120"/>
                <a:gd name="T24" fmla="*/ 4 w 102"/>
                <a:gd name="T25" fmla="*/ 2 h 120"/>
                <a:gd name="T26" fmla="*/ 21 w 102"/>
                <a:gd name="T27" fmla="*/ 2 h 120"/>
                <a:gd name="T28" fmla="*/ 26 w 102"/>
                <a:gd name="T29" fmla="*/ 7 h 120"/>
                <a:gd name="T30" fmla="*/ 26 w 102"/>
                <a:gd name="T31" fmla="*/ 14 h 120"/>
                <a:gd name="T32" fmla="*/ 27 w 102"/>
                <a:gd name="T33" fmla="*/ 14 h 120"/>
                <a:gd name="T34" fmla="*/ 67 w 102"/>
                <a:gd name="T35" fmla="*/ 0 h 120"/>
                <a:gd name="T36" fmla="*/ 102 w 102"/>
                <a:gd name="T37" fmla="*/ 46 h 120"/>
                <a:gd name="T38" fmla="*/ 102 w 102"/>
                <a:gd name="T39" fmla="*/ 115 h 120"/>
                <a:gd name="T40" fmla="*/ 98 w 102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20"/>
                  </a:moveTo>
                  <a:lnTo>
                    <a:pt x="98" y="120"/>
                  </a:lnTo>
                  <a:lnTo>
                    <a:pt x="80" y="120"/>
                  </a:lnTo>
                  <a:cubicBezTo>
                    <a:pt x="77" y="120"/>
                    <a:pt x="76" y="118"/>
                    <a:pt x="76" y="115"/>
                  </a:cubicBezTo>
                  <a:lnTo>
                    <a:pt x="76" y="48"/>
                  </a:lnTo>
                  <a:cubicBezTo>
                    <a:pt x="76" y="34"/>
                    <a:pt x="73" y="24"/>
                    <a:pt x="59" y="24"/>
                  </a:cubicBezTo>
                  <a:cubicBezTo>
                    <a:pt x="49" y="24"/>
                    <a:pt x="32" y="32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26" y="14"/>
                    <a:pt x="26" y="14"/>
                    <a:pt x="27" y="14"/>
                  </a:cubicBezTo>
                  <a:cubicBezTo>
                    <a:pt x="35" y="8"/>
                    <a:pt x="52" y="0"/>
                    <a:pt x="67" y="0"/>
                  </a:cubicBezTo>
                  <a:cubicBezTo>
                    <a:pt x="99" y="0"/>
                    <a:pt x="102" y="21"/>
                    <a:pt x="102" y="46"/>
                  </a:cubicBezTo>
                  <a:lnTo>
                    <a:pt x="102" y="115"/>
                  </a:lnTo>
                  <a:cubicBezTo>
                    <a:pt x="102" y="118"/>
                    <a:pt x="101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86" name="Rectangle 85"/>
          <p:cNvSpPr/>
          <p:nvPr userDrawn="1"/>
        </p:nvSpPr>
        <p:spPr bwMode="gray">
          <a:xfrm>
            <a:off x="0" y="6021288"/>
            <a:ext cx="9144000" cy="836711"/>
          </a:xfrm>
          <a:prstGeom prst="rect">
            <a:avLst/>
          </a:prstGeom>
          <a:solidFill>
            <a:srgbClr val="192F7B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7000" b="1" i="0" u="none" strike="noStrike" cap="none" normalizeH="0" baseline="0" dirty="0" smtClean="0">
              <a:ln>
                <a:noFill/>
              </a:ln>
              <a:solidFill>
                <a:srgbClr val="FFD624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4640984"/>
            <a:ext cx="9144000" cy="2217015"/>
          </a:xfrm>
          <a:prstGeom prst="rect">
            <a:avLst/>
          </a:prstGeom>
        </p:spPr>
      </p:pic>
      <p:grpSp>
        <p:nvGrpSpPr>
          <p:cNvPr id="90" name="Group 89"/>
          <p:cNvGrpSpPr/>
          <p:nvPr userDrawn="1"/>
        </p:nvGrpSpPr>
        <p:grpSpPr bwMode="gray">
          <a:xfrm>
            <a:off x="467544" y="6317551"/>
            <a:ext cx="7789651" cy="540449"/>
            <a:chOff x="467544" y="6317551"/>
            <a:chExt cx="7789651" cy="540449"/>
          </a:xfrm>
        </p:grpSpPr>
        <p:grpSp>
          <p:nvGrpSpPr>
            <p:cNvPr id="8" name="Group 7"/>
            <p:cNvGrpSpPr>
              <a:grpSpLocks noChangeAspect="1"/>
            </p:cNvGrpSpPr>
            <p:nvPr userDrawn="1"/>
          </p:nvGrpSpPr>
          <p:grpSpPr bwMode="gray">
            <a:xfrm>
              <a:off x="467544" y="6433591"/>
              <a:ext cx="1295472" cy="180000"/>
              <a:chOff x="3786188" y="3321051"/>
              <a:chExt cx="1565276" cy="217488"/>
            </a:xfrm>
            <a:solidFill>
              <a:schemeClr val="bg2"/>
            </a:solidFill>
          </p:grpSpPr>
          <p:sp>
            <p:nvSpPr>
              <p:cNvPr id="9" name="Freeform 277"/>
              <p:cNvSpPr>
                <a:spLocks noEditPoints="1"/>
              </p:cNvSpPr>
              <p:nvPr userDrawn="1"/>
            </p:nvSpPr>
            <p:spPr bwMode="gray">
              <a:xfrm>
                <a:off x="4183063" y="3382963"/>
                <a:ext cx="123825" cy="134938"/>
              </a:xfrm>
              <a:custGeom>
                <a:avLst/>
                <a:gdLst>
                  <a:gd name="T0" fmla="*/ 33 w 33"/>
                  <a:gd name="T1" fmla="*/ 17 h 34"/>
                  <a:gd name="T2" fmla="*/ 32 w 33"/>
                  <a:gd name="T3" fmla="*/ 22 h 34"/>
                  <a:gd name="T4" fmla="*/ 30 w 33"/>
                  <a:gd name="T5" fmla="*/ 27 h 34"/>
                  <a:gd name="T6" fmla="*/ 21 w 33"/>
                  <a:gd name="T7" fmla="*/ 27 h 34"/>
                  <a:gd name="T8" fmla="*/ 20 w 33"/>
                  <a:gd name="T9" fmla="*/ 24 h 34"/>
                  <a:gd name="T10" fmla="*/ 18 w 33"/>
                  <a:gd name="T11" fmla="*/ 26 h 34"/>
                  <a:gd name="T12" fmla="*/ 15 w 33"/>
                  <a:gd name="T13" fmla="*/ 27 h 34"/>
                  <a:gd name="T14" fmla="*/ 9 w 33"/>
                  <a:gd name="T15" fmla="*/ 24 h 34"/>
                  <a:gd name="T16" fmla="*/ 7 w 33"/>
                  <a:gd name="T17" fmla="*/ 17 h 34"/>
                  <a:gd name="T18" fmla="*/ 10 w 33"/>
                  <a:gd name="T19" fmla="*/ 10 h 34"/>
                  <a:gd name="T20" fmla="*/ 16 w 33"/>
                  <a:gd name="T21" fmla="*/ 8 h 34"/>
                  <a:gd name="T22" fmla="*/ 18 w 33"/>
                  <a:gd name="T23" fmla="*/ 8 h 34"/>
                  <a:gd name="T24" fmla="*/ 20 w 33"/>
                  <a:gd name="T25" fmla="*/ 9 h 34"/>
                  <a:gd name="T26" fmla="*/ 20 w 33"/>
                  <a:gd name="T27" fmla="*/ 8 h 34"/>
                  <a:gd name="T28" fmla="*/ 24 w 33"/>
                  <a:gd name="T29" fmla="*/ 8 h 34"/>
                  <a:gd name="T30" fmla="*/ 24 w 33"/>
                  <a:gd name="T31" fmla="*/ 24 h 34"/>
                  <a:gd name="T32" fmla="*/ 28 w 33"/>
                  <a:gd name="T33" fmla="*/ 24 h 34"/>
                  <a:gd name="T34" fmla="*/ 30 w 33"/>
                  <a:gd name="T35" fmla="*/ 21 h 34"/>
                  <a:gd name="T36" fmla="*/ 30 w 33"/>
                  <a:gd name="T37" fmla="*/ 17 h 34"/>
                  <a:gd name="T38" fmla="*/ 29 w 33"/>
                  <a:gd name="T39" fmla="*/ 11 h 34"/>
                  <a:gd name="T40" fmla="*/ 26 w 33"/>
                  <a:gd name="T41" fmla="*/ 6 h 34"/>
                  <a:gd name="T42" fmla="*/ 22 w 33"/>
                  <a:gd name="T43" fmla="*/ 4 h 34"/>
                  <a:gd name="T44" fmla="*/ 16 w 33"/>
                  <a:gd name="T45" fmla="*/ 3 h 34"/>
                  <a:gd name="T46" fmla="*/ 11 w 33"/>
                  <a:gd name="T47" fmla="*/ 4 h 34"/>
                  <a:gd name="T48" fmla="*/ 6 w 33"/>
                  <a:gd name="T49" fmla="*/ 7 h 34"/>
                  <a:gd name="T50" fmla="*/ 3 w 33"/>
                  <a:gd name="T51" fmla="*/ 11 h 34"/>
                  <a:gd name="T52" fmla="*/ 2 w 33"/>
                  <a:gd name="T53" fmla="*/ 17 h 34"/>
                  <a:gd name="T54" fmla="*/ 3 w 33"/>
                  <a:gd name="T55" fmla="*/ 23 h 34"/>
                  <a:gd name="T56" fmla="*/ 6 w 33"/>
                  <a:gd name="T57" fmla="*/ 27 h 34"/>
                  <a:gd name="T58" fmla="*/ 11 w 33"/>
                  <a:gd name="T59" fmla="*/ 30 h 34"/>
                  <a:gd name="T60" fmla="*/ 16 w 33"/>
                  <a:gd name="T61" fmla="*/ 31 h 34"/>
                  <a:gd name="T62" fmla="*/ 20 w 33"/>
                  <a:gd name="T63" fmla="*/ 31 h 34"/>
                  <a:gd name="T64" fmla="*/ 23 w 33"/>
                  <a:gd name="T65" fmla="*/ 31 h 34"/>
                  <a:gd name="T66" fmla="*/ 23 w 33"/>
                  <a:gd name="T67" fmla="*/ 33 h 34"/>
                  <a:gd name="T68" fmla="*/ 20 w 33"/>
                  <a:gd name="T69" fmla="*/ 34 h 34"/>
                  <a:gd name="T70" fmla="*/ 16 w 33"/>
                  <a:gd name="T71" fmla="*/ 34 h 34"/>
                  <a:gd name="T72" fmla="*/ 10 w 33"/>
                  <a:gd name="T73" fmla="*/ 33 h 34"/>
                  <a:gd name="T74" fmla="*/ 4 w 33"/>
                  <a:gd name="T75" fmla="*/ 29 h 34"/>
                  <a:gd name="T76" fmla="*/ 1 w 33"/>
                  <a:gd name="T77" fmla="*/ 24 h 34"/>
                  <a:gd name="T78" fmla="*/ 0 w 33"/>
                  <a:gd name="T79" fmla="*/ 17 h 34"/>
                  <a:gd name="T80" fmla="*/ 1 w 33"/>
                  <a:gd name="T81" fmla="*/ 10 h 34"/>
                  <a:gd name="T82" fmla="*/ 4 w 33"/>
                  <a:gd name="T83" fmla="*/ 5 h 34"/>
                  <a:gd name="T84" fmla="*/ 10 w 33"/>
                  <a:gd name="T85" fmla="*/ 1 h 34"/>
                  <a:gd name="T86" fmla="*/ 16 w 33"/>
                  <a:gd name="T87" fmla="*/ 0 h 34"/>
                  <a:gd name="T88" fmla="*/ 23 w 33"/>
                  <a:gd name="T89" fmla="*/ 1 h 34"/>
                  <a:gd name="T90" fmla="*/ 28 w 33"/>
                  <a:gd name="T91" fmla="*/ 5 h 34"/>
                  <a:gd name="T92" fmla="*/ 32 w 33"/>
                  <a:gd name="T93" fmla="*/ 10 h 34"/>
                  <a:gd name="T94" fmla="*/ 33 w 33"/>
                  <a:gd name="T95" fmla="*/ 17 h 34"/>
                  <a:gd name="T96" fmla="*/ 20 w 33"/>
                  <a:gd name="T97" fmla="*/ 22 h 34"/>
                  <a:gd name="T98" fmla="*/ 20 w 33"/>
                  <a:gd name="T99" fmla="*/ 12 h 34"/>
                  <a:gd name="T100" fmla="*/ 18 w 33"/>
                  <a:gd name="T101" fmla="*/ 11 h 34"/>
                  <a:gd name="T102" fmla="*/ 16 w 33"/>
                  <a:gd name="T103" fmla="*/ 10 h 34"/>
                  <a:gd name="T104" fmla="*/ 12 w 33"/>
                  <a:gd name="T105" fmla="*/ 12 h 34"/>
                  <a:gd name="T106" fmla="*/ 11 w 33"/>
                  <a:gd name="T107" fmla="*/ 17 h 34"/>
                  <a:gd name="T108" fmla="*/ 12 w 33"/>
                  <a:gd name="T109" fmla="*/ 22 h 34"/>
                  <a:gd name="T110" fmla="*/ 15 w 33"/>
                  <a:gd name="T111" fmla="*/ 24 h 34"/>
                  <a:gd name="T112" fmla="*/ 18 w 33"/>
                  <a:gd name="T113" fmla="*/ 23 h 34"/>
                  <a:gd name="T114" fmla="*/ 20 w 33"/>
                  <a:gd name="T115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cubicBezTo>
                      <a:pt x="33" y="18"/>
                      <a:pt x="32" y="20"/>
                      <a:pt x="32" y="22"/>
                    </a:cubicBezTo>
                    <a:cubicBezTo>
                      <a:pt x="31" y="24"/>
                      <a:pt x="31" y="25"/>
                      <a:pt x="3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5"/>
                      <a:pt x="19" y="26"/>
                      <a:pt x="18" y="26"/>
                    </a:cubicBezTo>
                    <a:cubicBezTo>
                      <a:pt x="17" y="27"/>
                      <a:pt x="16" y="27"/>
                      <a:pt x="15" y="27"/>
                    </a:cubicBezTo>
                    <a:cubicBezTo>
                      <a:pt x="12" y="27"/>
                      <a:pt x="11" y="26"/>
                      <a:pt x="9" y="24"/>
                    </a:cubicBezTo>
                    <a:cubicBezTo>
                      <a:pt x="8" y="23"/>
                      <a:pt x="7" y="20"/>
                      <a:pt x="7" y="17"/>
                    </a:cubicBezTo>
                    <a:cubicBezTo>
                      <a:pt x="7" y="14"/>
                      <a:pt x="8" y="12"/>
                      <a:pt x="10" y="10"/>
                    </a:cubicBezTo>
                    <a:cubicBezTo>
                      <a:pt x="11" y="8"/>
                      <a:pt x="13" y="8"/>
                      <a:pt x="16" y="8"/>
                    </a:cubicBezTo>
                    <a:cubicBezTo>
                      <a:pt x="17" y="8"/>
                      <a:pt x="17" y="8"/>
                      <a:pt x="18" y="8"/>
                    </a:cubicBezTo>
                    <a:cubicBezTo>
                      <a:pt x="19" y="8"/>
                      <a:pt x="20" y="8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3"/>
                      <a:pt x="29" y="22"/>
                      <a:pt x="30" y="21"/>
                    </a:cubicBezTo>
                    <a:cubicBezTo>
                      <a:pt x="30" y="19"/>
                      <a:pt x="30" y="18"/>
                      <a:pt x="30" y="17"/>
                    </a:cubicBezTo>
                    <a:cubicBezTo>
                      <a:pt x="30" y="15"/>
                      <a:pt x="30" y="13"/>
                      <a:pt x="29" y="11"/>
                    </a:cubicBezTo>
                    <a:cubicBezTo>
                      <a:pt x="28" y="9"/>
                      <a:pt x="28" y="8"/>
                      <a:pt x="26" y="6"/>
                    </a:cubicBezTo>
                    <a:cubicBezTo>
                      <a:pt x="25" y="5"/>
                      <a:pt x="24" y="4"/>
                      <a:pt x="22" y="4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4" y="3"/>
                      <a:pt x="12" y="3"/>
                      <a:pt x="11" y="4"/>
                    </a:cubicBezTo>
                    <a:cubicBezTo>
                      <a:pt x="9" y="4"/>
                      <a:pt x="8" y="6"/>
                      <a:pt x="6" y="7"/>
                    </a:cubicBezTo>
                    <a:cubicBezTo>
                      <a:pt x="5" y="8"/>
                      <a:pt x="4" y="10"/>
                      <a:pt x="3" y="11"/>
                    </a:cubicBezTo>
                    <a:cubicBezTo>
                      <a:pt x="3" y="13"/>
                      <a:pt x="2" y="15"/>
                      <a:pt x="2" y="17"/>
                    </a:cubicBezTo>
                    <a:cubicBezTo>
                      <a:pt x="2" y="19"/>
                      <a:pt x="3" y="21"/>
                      <a:pt x="3" y="23"/>
                    </a:cubicBezTo>
                    <a:cubicBezTo>
                      <a:pt x="4" y="25"/>
                      <a:pt x="5" y="26"/>
                      <a:pt x="6" y="27"/>
                    </a:cubicBezTo>
                    <a:cubicBezTo>
                      <a:pt x="7" y="29"/>
                      <a:pt x="9" y="30"/>
                      <a:pt x="11" y="30"/>
                    </a:cubicBezTo>
                    <a:cubicBezTo>
                      <a:pt x="12" y="31"/>
                      <a:pt x="14" y="31"/>
                      <a:pt x="16" y="31"/>
                    </a:cubicBezTo>
                    <a:cubicBezTo>
                      <a:pt x="17" y="31"/>
                      <a:pt x="19" y="31"/>
                      <a:pt x="20" y="31"/>
                    </a:cubicBezTo>
                    <a:cubicBezTo>
                      <a:pt x="21" y="31"/>
                      <a:pt x="22" y="31"/>
                      <a:pt x="23" y="31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2" y="34"/>
                      <a:pt x="21" y="34"/>
                      <a:pt x="20" y="34"/>
                    </a:cubicBezTo>
                    <a:cubicBezTo>
                      <a:pt x="19" y="34"/>
                      <a:pt x="18" y="34"/>
                      <a:pt x="16" y="34"/>
                    </a:cubicBezTo>
                    <a:cubicBezTo>
                      <a:pt x="14" y="34"/>
                      <a:pt x="12" y="34"/>
                      <a:pt x="10" y="33"/>
                    </a:cubicBezTo>
                    <a:cubicBezTo>
                      <a:pt x="8" y="32"/>
                      <a:pt x="6" y="31"/>
                      <a:pt x="4" y="29"/>
                    </a:cubicBezTo>
                    <a:cubicBezTo>
                      <a:pt x="3" y="28"/>
                      <a:pt x="2" y="26"/>
                      <a:pt x="1" y="24"/>
                    </a:cubicBezTo>
                    <a:cubicBezTo>
                      <a:pt x="0" y="22"/>
                      <a:pt x="0" y="20"/>
                      <a:pt x="0" y="17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2" y="8"/>
                      <a:pt x="3" y="6"/>
                      <a:pt x="4" y="5"/>
                    </a:cubicBezTo>
                    <a:cubicBezTo>
                      <a:pt x="6" y="3"/>
                      <a:pt x="8" y="2"/>
                      <a:pt x="10" y="1"/>
                    </a:cubicBezTo>
                    <a:cubicBezTo>
                      <a:pt x="12" y="0"/>
                      <a:pt x="14" y="0"/>
                      <a:pt x="16" y="0"/>
                    </a:cubicBezTo>
                    <a:cubicBezTo>
                      <a:pt x="19" y="0"/>
                      <a:pt x="21" y="0"/>
                      <a:pt x="23" y="1"/>
                    </a:cubicBezTo>
                    <a:cubicBezTo>
                      <a:pt x="25" y="2"/>
                      <a:pt x="27" y="3"/>
                      <a:pt x="28" y="5"/>
                    </a:cubicBezTo>
                    <a:cubicBezTo>
                      <a:pt x="30" y="6"/>
                      <a:pt x="31" y="8"/>
                      <a:pt x="32" y="10"/>
                    </a:cubicBezTo>
                    <a:cubicBezTo>
                      <a:pt x="32" y="12"/>
                      <a:pt x="33" y="14"/>
                      <a:pt x="33" y="17"/>
                    </a:cubicBezTo>
                    <a:close/>
                    <a:moveTo>
                      <a:pt x="20" y="2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1"/>
                      <a:pt x="19" y="11"/>
                      <a:pt x="18" y="11"/>
                    </a:cubicBezTo>
                    <a:cubicBezTo>
                      <a:pt x="18" y="11"/>
                      <a:pt x="17" y="10"/>
                      <a:pt x="16" y="10"/>
                    </a:cubicBezTo>
                    <a:cubicBezTo>
                      <a:pt x="14" y="10"/>
                      <a:pt x="13" y="11"/>
                      <a:pt x="12" y="12"/>
                    </a:cubicBezTo>
                    <a:cubicBezTo>
                      <a:pt x="11" y="13"/>
                      <a:pt x="11" y="15"/>
                      <a:pt x="11" y="17"/>
                    </a:cubicBezTo>
                    <a:cubicBezTo>
                      <a:pt x="11" y="19"/>
                      <a:pt x="11" y="21"/>
                      <a:pt x="12" y="22"/>
                    </a:cubicBezTo>
                    <a:cubicBezTo>
                      <a:pt x="13" y="23"/>
                      <a:pt x="14" y="24"/>
                      <a:pt x="15" y="24"/>
                    </a:cubicBezTo>
                    <a:cubicBezTo>
                      <a:pt x="16" y="24"/>
                      <a:pt x="17" y="23"/>
                      <a:pt x="18" y="23"/>
                    </a:cubicBezTo>
                    <a:cubicBezTo>
                      <a:pt x="19" y="23"/>
                      <a:pt x="20" y="22"/>
                      <a:pt x="2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0" name="Freeform 278"/>
              <p:cNvSpPr>
                <a:spLocks/>
              </p:cNvSpPr>
              <p:nvPr userDrawn="1"/>
            </p:nvSpPr>
            <p:spPr bwMode="gray">
              <a:xfrm>
                <a:off x="4314826" y="3387726"/>
                <a:ext cx="90488" cy="114300"/>
              </a:xfrm>
              <a:custGeom>
                <a:avLst/>
                <a:gdLst>
                  <a:gd name="T0" fmla="*/ 57 w 57"/>
                  <a:gd name="T1" fmla="*/ 7 h 72"/>
                  <a:gd name="T2" fmla="*/ 33 w 57"/>
                  <a:gd name="T3" fmla="*/ 7 h 72"/>
                  <a:gd name="T4" fmla="*/ 33 w 57"/>
                  <a:gd name="T5" fmla="*/ 72 h 72"/>
                  <a:gd name="T6" fmla="*/ 24 w 57"/>
                  <a:gd name="T7" fmla="*/ 72 h 72"/>
                  <a:gd name="T8" fmla="*/ 24 w 57"/>
                  <a:gd name="T9" fmla="*/ 7 h 72"/>
                  <a:gd name="T10" fmla="*/ 0 w 57"/>
                  <a:gd name="T11" fmla="*/ 7 h 72"/>
                  <a:gd name="T12" fmla="*/ 0 w 57"/>
                  <a:gd name="T13" fmla="*/ 0 h 72"/>
                  <a:gd name="T14" fmla="*/ 57 w 57"/>
                  <a:gd name="T15" fmla="*/ 0 h 72"/>
                  <a:gd name="T16" fmla="*/ 57 w 57"/>
                  <a:gd name="T17" fmla="*/ 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72">
                    <a:moveTo>
                      <a:pt x="57" y="7"/>
                    </a:moveTo>
                    <a:lnTo>
                      <a:pt x="33" y="7"/>
                    </a:lnTo>
                    <a:lnTo>
                      <a:pt x="33" y="72"/>
                    </a:lnTo>
                    <a:lnTo>
                      <a:pt x="24" y="72"/>
                    </a:lnTo>
                    <a:lnTo>
                      <a:pt x="2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1" name="Freeform 279"/>
              <p:cNvSpPr>
                <a:spLocks/>
              </p:cNvSpPr>
              <p:nvPr userDrawn="1"/>
            </p:nvSpPr>
            <p:spPr bwMode="gray">
              <a:xfrm>
                <a:off x="4410076" y="3414713"/>
                <a:ext cx="52388" cy="87313"/>
              </a:xfrm>
              <a:custGeom>
                <a:avLst/>
                <a:gdLst>
                  <a:gd name="T0" fmla="*/ 14 w 14"/>
                  <a:gd name="T1" fmla="*/ 4 h 22"/>
                  <a:gd name="T2" fmla="*/ 13 w 14"/>
                  <a:gd name="T3" fmla="*/ 4 h 22"/>
                  <a:gd name="T4" fmla="*/ 12 w 14"/>
                  <a:gd name="T5" fmla="*/ 4 h 22"/>
                  <a:gd name="T6" fmla="*/ 10 w 14"/>
                  <a:gd name="T7" fmla="*/ 3 h 22"/>
                  <a:gd name="T8" fmla="*/ 7 w 14"/>
                  <a:gd name="T9" fmla="*/ 4 h 22"/>
                  <a:gd name="T10" fmla="*/ 4 w 14"/>
                  <a:gd name="T11" fmla="*/ 6 h 22"/>
                  <a:gd name="T12" fmla="*/ 4 w 14"/>
                  <a:gd name="T13" fmla="*/ 22 h 22"/>
                  <a:gd name="T14" fmla="*/ 0 w 14"/>
                  <a:gd name="T15" fmla="*/ 22 h 22"/>
                  <a:gd name="T16" fmla="*/ 0 w 14"/>
                  <a:gd name="T17" fmla="*/ 0 h 22"/>
                  <a:gd name="T18" fmla="*/ 4 w 14"/>
                  <a:gd name="T19" fmla="*/ 0 h 22"/>
                  <a:gd name="T20" fmla="*/ 4 w 14"/>
                  <a:gd name="T21" fmla="*/ 3 h 22"/>
                  <a:gd name="T22" fmla="*/ 8 w 14"/>
                  <a:gd name="T23" fmla="*/ 1 h 22"/>
                  <a:gd name="T24" fmla="*/ 11 w 14"/>
                  <a:gd name="T25" fmla="*/ 0 h 22"/>
                  <a:gd name="T26" fmla="*/ 12 w 14"/>
                  <a:gd name="T27" fmla="*/ 0 h 22"/>
                  <a:gd name="T28" fmla="*/ 14 w 14"/>
                  <a:gd name="T29" fmla="*/ 0 h 22"/>
                  <a:gd name="T30" fmla="*/ 14 w 14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22">
                    <a:moveTo>
                      <a:pt x="14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3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1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4" y="0"/>
                    </a:cubicBezTo>
                    <a:lnTo>
                      <a:pt x="1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2" name="Freeform 280"/>
              <p:cNvSpPr>
                <a:spLocks noEditPoints="1"/>
              </p:cNvSpPr>
              <p:nvPr userDrawn="1"/>
            </p:nvSpPr>
            <p:spPr bwMode="gray">
              <a:xfrm>
                <a:off x="4470401" y="3411538"/>
                <a:ext cx="71438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20 h 23"/>
                  <a:gd name="T6" fmla="*/ 14 w 19"/>
                  <a:gd name="T7" fmla="*/ 21 h 23"/>
                  <a:gd name="T8" fmla="*/ 12 w 19"/>
                  <a:gd name="T9" fmla="*/ 22 h 23"/>
                  <a:gd name="T10" fmla="*/ 10 w 19"/>
                  <a:gd name="T11" fmla="*/ 23 h 23"/>
                  <a:gd name="T12" fmla="*/ 7 w 19"/>
                  <a:gd name="T13" fmla="*/ 23 h 23"/>
                  <a:gd name="T14" fmla="*/ 2 w 19"/>
                  <a:gd name="T15" fmla="*/ 21 h 23"/>
                  <a:gd name="T16" fmla="*/ 0 w 19"/>
                  <a:gd name="T17" fmla="*/ 16 h 23"/>
                  <a:gd name="T18" fmla="*/ 1 w 19"/>
                  <a:gd name="T19" fmla="*/ 12 h 23"/>
                  <a:gd name="T20" fmla="*/ 4 w 19"/>
                  <a:gd name="T21" fmla="*/ 10 h 23"/>
                  <a:gd name="T22" fmla="*/ 9 w 19"/>
                  <a:gd name="T23" fmla="*/ 9 h 23"/>
                  <a:gd name="T24" fmla="*/ 15 w 19"/>
                  <a:gd name="T25" fmla="*/ 8 h 23"/>
                  <a:gd name="T26" fmla="*/ 15 w 19"/>
                  <a:gd name="T27" fmla="*/ 8 h 23"/>
                  <a:gd name="T28" fmla="*/ 14 w 19"/>
                  <a:gd name="T29" fmla="*/ 6 h 23"/>
                  <a:gd name="T30" fmla="*/ 13 w 19"/>
                  <a:gd name="T31" fmla="*/ 4 h 23"/>
                  <a:gd name="T32" fmla="*/ 11 w 19"/>
                  <a:gd name="T33" fmla="*/ 4 h 23"/>
                  <a:gd name="T34" fmla="*/ 9 w 19"/>
                  <a:gd name="T35" fmla="*/ 4 h 23"/>
                  <a:gd name="T36" fmla="*/ 6 w 19"/>
                  <a:gd name="T37" fmla="*/ 4 h 23"/>
                  <a:gd name="T38" fmla="*/ 2 w 19"/>
                  <a:gd name="T39" fmla="*/ 5 h 23"/>
                  <a:gd name="T40" fmla="*/ 2 w 19"/>
                  <a:gd name="T41" fmla="*/ 5 h 23"/>
                  <a:gd name="T42" fmla="*/ 2 w 19"/>
                  <a:gd name="T43" fmla="*/ 1 h 23"/>
                  <a:gd name="T44" fmla="*/ 5 w 19"/>
                  <a:gd name="T45" fmla="*/ 1 h 23"/>
                  <a:gd name="T46" fmla="*/ 9 w 19"/>
                  <a:gd name="T47" fmla="*/ 0 h 23"/>
                  <a:gd name="T48" fmla="*/ 13 w 19"/>
                  <a:gd name="T49" fmla="*/ 1 h 23"/>
                  <a:gd name="T50" fmla="*/ 16 w 19"/>
                  <a:gd name="T51" fmla="*/ 2 h 23"/>
                  <a:gd name="T52" fmla="*/ 18 w 19"/>
                  <a:gd name="T53" fmla="*/ 4 h 23"/>
                  <a:gd name="T54" fmla="*/ 19 w 19"/>
                  <a:gd name="T55" fmla="*/ 8 h 23"/>
                  <a:gd name="T56" fmla="*/ 19 w 19"/>
                  <a:gd name="T57" fmla="*/ 23 h 23"/>
                  <a:gd name="T58" fmla="*/ 15 w 19"/>
                  <a:gd name="T59" fmla="*/ 17 h 23"/>
                  <a:gd name="T60" fmla="*/ 15 w 19"/>
                  <a:gd name="T61" fmla="*/ 11 h 23"/>
                  <a:gd name="T62" fmla="*/ 11 w 19"/>
                  <a:gd name="T63" fmla="*/ 11 h 23"/>
                  <a:gd name="T64" fmla="*/ 7 w 19"/>
                  <a:gd name="T65" fmla="*/ 12 h 23"/>
                  <a:gd name="T66" fmla="*/ 5 w 19"/>
                  <a:gd name="T67" fmla="*/ 13 h 23"/>
                  <a:gd name="T68" fmla="*/ 4 w 19"/>
                  <a:gd name="T69" fmla="*/ 16 h 23"/>
                  <a:gd name="T70" fmla="*/ 5 w 19"/>
                  <a:gd name="T71" fmla="*/ 19 h 23"/>
                  <a:gd name="T72" fmla="*/ 8 w 19"/>
                  <a:gd name="T73" fmla="*/ 20 h 23"/>
                  <a:gd name="T74" fmla="*/ 12 w 19"/>
                  <a:gd name="T75" fmla="*/ 19 h 23"/>
                  <a:gd name="T76" fmla="*/ 15 w 19"/>
                  <a:gd name="T7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1"/>
                      <a:pt x="14" y="21"/>
                      <a:pt x="14" y="21"/>
                    </a:cubicBezTo>
                    <a:cubicBezTo>
                      <a:pt x="13" y="22"/>
                      <a:pt x="12" y="22"/>
                      <a:pt x="12" y="22"/>
                    </a:cubicBezTo>
                    <a:cubicBezTo>
                      <a:pt x="11" y="22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5" y="23"/>
                      <a:pt x="3" y="23"/>
                      <a:pt x="2" y="21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5"/>
                      <a:pt x="0" y="13"/>
                      <a:pt x="1" y="12"/>
                    </a:cubicBezTo>
                    <a:cubicBezTo>
                      <a:pt x="2" y="11"/>
                      <a:pt x="3" y="10"/>
                      <a:pt x="4" y="10"/>
                    </a:cubicBezTo>
                    <a:cubicBezTo>
                      <a:pt x="5" y="9"/>
                      <a:pt x="7" y="9"/>
                      <a:pt x="9" y="9"/>
                    </a:cubicBezTo>
                    <a:cubicBezTo>
                      <a:pt x="11" y="8"/>
                      <a:pt x="13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4" y="5"/>
                      <a:pt x="14" y="5"/>
                      <a:pt x="13" y="4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6" y="0"/>
                      <a:pt x="8" y="0"/>
                      <a:pt x="9" y="0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7" y="3"/>
                      <a:pt x="17" y="3"/>
                      <a:pt x="18" y="4"/>
                    </a:cubicBezTo>
                    <a:cubicBezTo>
                      <a:pt x="18" y="5"/>
                      <a:pt x="19" y="6"/>
                      <a:pt x="19" y="8"/>
                    </a:cubicBezTo>
                    <a:lnTo>
                      <a:pt x="19" y="23"/>
                    </a:lnTo>
                    <a:close/>
                    <a:moveTo>
                      <a:pt x="15" y="17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2" y="11"/>
                      <a:pt x="11" y="11"/>
                    </a:cubicBezTo>
                    <a:cubicBezTo>
                      <a:pt x="9" y="12"/>
                      <a:pt x="8" y="12"/>
                      <a:pt x="7" y="12"/>
                    </a:cubicBezTo>
                    <a:cubicBezTo>
                      <a:pt x="6" y="12"/>
                      <a:pt x="5" y="13"/>
                      <a:pt x="5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7"/>
                      <a:pt x="4" y="18"/>
                      <a:pt x="5" y="19"/>
                    </a:cubicBezTo>
                    <a:cubicBezTo>
                      <a:pt x="6" y="20"/>
                      <a:pt x="7" y="20"/>
                      <a:pt x="8" y="20"/>
                    </a:cubicBezTo>
                    <a:cubicBezTo>
                      <a:pt x="10" y="20"/>
                      <a:pt x="11" y="20"/>
                      <a:pt x="12" y="19"/>
                    </a:cubicBezTo>
                    <a:cubicBezTo>
                      <a:pt x="13" y="19"/>
                      <a:pt x="14" y="18"/>
                      <a:pt x="1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3" name="Freeform 281"/>
              <p:cNvSpPr>
                <a:spLocks/>
              </p:cNvSpPr>
              <p:nvPr userDrawn="1"/>
            </p:nvSpPr>
            <p:spPr bwMode="gray">
              <a:xfrm>
                <a:off x="4564063" y="3411538"/>
                <a:ext cx="73025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10 h 23"/>
                  <a:gd name="T6" fmla="*/ 15 w 19"/>
                  <a:gd name="T7" fmla="*/ 7 h 23"/>
                  <a:gd name="T8" fmla="*/ 14 w 19"/>
                  <a:gd name="T9" fmla="*/ 5 h 23"/>
                  <a:gd name="T10" fmla="*/ 13 w 19"/>
                  <a:gd name="T11" fmla="*/ 4 h 23"/>
                  <a:gd name="T12" fmla="*/ 10 w 19"/>
                  <a:gd name="T13" fmla="*/ 4 h 23"/>
                  <a:gd name="T14" fmla="*/ 7 w 19"/>
                  <a:gd name="T15" fmla="*/ 4 h 23"/>
                  <a:gd name="T16" fmla="*/ 4 w 19"/>
                  <a:gd name="T17" fmla="*/ 6 h 23"/>
                  <a:gd name="T18" fmla="*/ 4 w 19"/>
                  <a:gd name="T19" fmla="*/ 23 h 23"/>
                  <a:gd name="T20" fmla="*/ 0 w 19"/>
                  <a:gd name="T21" fmla="*/ 23 h 23"/>
                  <a:gd name="T22" fmla="*/ 0 w 19"/>
                  <a:gd name="T23" fmla="*/ 1 h 23"/>
                  <a:gd name="T24" fmla="*/ 4 w 19"/>
                  <a:gd name="T25" fmla="*/ 1 h 23"/>
                  <a:gd name="T26" fmla="*/ 4 w 19"/>
                  <a:gd name="T27" fmla="*/ 3 h 23"/>
                  <a:gd name="T28" fmla="*/ 8 w 19"/>
                  <a:gd name="T29" fmla="*/ 1 h 23"/>
                  <a:gd name="T30" fmla="*/ 11 w 19"/>
                  <a:gd name="T31" fmla="*/ 0 h 23"/>
                  <a:gd name="T32" fmla="*/ 17 w 19"/>
                  <a:gd name="T33" fmla="*/ 2 h 23"/>
                  <a:gd name="T34" fmla="*/ 19 w 19"/>
                  <a:gd name="T35" fmla="*/ 8 h 23"/>
                  <a:gd name="T36" fmla="*/ 19 w 19"/>
                  <a:gd name="T3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5" y="8"/>
                      <a:pt x="15" y="7"/>
                    </a:cubicBezTo>
                    <a:cubicBezTo>
                      <a:pt x="15" y="7"/>
                      <a:pt x="15" y="6"/>
                      <a:pt x="14" y="5"/>
                    </a:cubicBezTo>
                    <a:cubicBezTo>
                      <a:pt x="14" y="5"/>
                      <a:pt x="13" y="4"/>
                      <a:pt x="13" y="4"/>
                    </a:cubicBezTo>
                    <a:cubicBezTo>
                      <a:pt x="12" y="4"/>
                      <a:pt x="11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6"/>
                      <a:pt x="4" y="6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8" y="4"/>
                      <a:pt x="19" y="6"/>
                      <a:pt x="19" y="8"/>
                    </a:cubicBezTo>
                    <a:lnTo>
                      <a:pt x="19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4" name="Freeform 282"/>
              <p:cNvSpPr>
                <a:spLocks/>
              </p:cNvSpPr>
              <p:nvPr userDrawn="1"/>
            </p:nvSpPr>
            <p:spPr bwMode="gray">
              <a:xfrm>
                <a:off x="4659313" y="3411538"/>
                <a:ext cx="63500" cy="90488"/>
              </a:xfrm>
              <a:custGeom>
                <a:avLst/>
                <a:gdLst>
                  <a:gd name="T0" fmla="*/ 17 w 17"/>
                  <a:gd name="T1" fmla="*/ 16 h 23"/>
                  <a:gd name="T2" fmla="*/ 14 w 17"/>
                  <a:gd name="T3" fmla="*/ 21 h 23"/>
                  <a:gd name="T4" fmla="*/ 7 w 17"/>
                  <a:gd name="T5" fmla="*/ 23 h 23"/>
                  <a:gd name="T6" fmla="*/ 3 w 17"/>
                  <a:gd name="T7" fmla="*/ 23 h 23"/>
                  <a:gd name="T8" fmla="*/ 0 w 17"/>
                  <a:gd name="T9" fmla="*/ 21 h 23"/>
                  <a:gd name="T10" fmla="*/ 0 w 17"/>
                  <a:gd name="T11" fmla="*/ 17 h 23"/>
                  <a:gd name="T12" fmla="*/ 0 w 17"/>
                  <a:gd name="T13" fmla="*/ 17 h 23"/>
                  <a:gd name="T14" fmla="*/ 4 w 17"/>
                  <a:gd name="T15" fmla="*/ 19 h 23"/>
                  <a:gd name="T16" fmla="*/ 8 w 17"/>
                  <a:gd name="T17" fmla="*/ 20 h 23"/>
                  <a:gd name="T18" fmla="*/ 12 w 17"/>
                  <a:gd name="T19" fmla="*/ 19 h 23"/>
                  <a:gd name="T20" fmla="*/ 13 w 17"/>
                  <a:gd name="T21" fmla="*/ 17 h 23"/>
                  <a:gd name="T22" fmla="*/ 12 w 17"/>
                  <a:gd name="T23" fmla="*/ 15 h 23"/>
                  <a:gd name="T24" fmla="*/ 9 w 17"/>
                  <a:gd name="T25" fmla="*/ 14 h 23"/>
                  <a:gd name="T26" fmla="*/ 7 w 17"/>
                  <a:gd name="T27" fmla="*/ 13 h 23"/>
                  <a:gd name="T28" fmla="*/ 5 w 17"/>
                  <a:gd name="T29" fmla="*/ 13 h 23"/>
                  <a:gd name="T30" fmla="*/ 1 w 17"/>
                  <a:gd name="T31" fmla="*/ 11 h 23"/>
                  <a:gd name="T32" fmla="*/ 0 w 17"/>
                  <a:gd name="T33" fmla="*/ 7 h 23"/>
                  <a:gd name="T34" fmla="*/ 0 w 17"/>
                  <a:gd name="T35" fmla="*/ 4 h 23"/>
                  <a:gd name="T36" fmla="*/ 2 w 17"/>
                  <a:gd name="T37" fmla="*/ 2 h 23"/>
                  <a:gd name="T38" fmla="*/ 5 w 17"/>
                  <a:gd name="T39" fmla="*/ 1 h 23"/>
                  <a:gd name="T40" fmla="*/ 9 w 17"/>
                  <a:gd name="T41" fmla="*/ 0 h 23"/>
                  <a:gd name="T42" fmla="*/ 12 w 17"/>
                  <a:gd name="T43" fmla="*/ 1 h 23"/>
                  <a:gd name="T44" fmla="*/ 16 w 17"/>
                  <a:gd name="T45" fmla="*/ 2 h 23"/>
                  <a:gd name="T46" fmla="*/ 16 w 17"/>
                  <a:gd name="T47" fmla="*/ 6 h 23"/>
                  <a:gd name="T48" fmla="*/ 16 w 17"/>
                  <a:gd name="T49" fmla="*/ 6 h 23"/>
                  <a:gd name="T50" fmla="*/ 12 w 17"/>
                  <a:gd name="T51" fmla="*/ 4 h 23"/>
                  <a:gd name="T52" fmla="*/ 8 w 17"/>
                  <a:gd name="T53" fmla="*/ 3 h 23"/>
                  <a:gd name="T54" fmla="*/ 5 w 17"/>
                  <a:gd name="T55" fmla="*/ 4 h 23"/>
                  <a:gd name="T56" fmla="*/ 3 w 17"/>
                  <a:gd name="T57" fmla="*/ 6 h 23"/>
                  <a:gd name="T58" fmla="*/ 4 w 17"/>
                  <a:gd name="T59" fmla="*/ 8 h 23"/>
                  <a:gd name="T60" fmla="*/ 7 w 17"/>
                  <a:gd name="T61" fmla="*/ 10 h 23"/>
                  <a:gd name="T62" fmla="*/ 9 w 17"/>
                  <a:gd name="T63" fmla="*/ 10 h 23"/>
                  <a:gd name="T64" fmla="*/ 11 w 17"/>
                  <a:gd name="T65" fmla="*/ 11 h 23"/>
                  <a:gd name="T66" fmla="*/ 15 w 17"/>
                  <a:gd name="T67" fmla="*/ 13 h 23"/>
                  <a:gd name="T68" fmla="*/ 17 w 17"/>
                  <a:gd name="T6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23">
                    <a:moveTo>
                      <a:pt x="17" y="16"/>
                    </a:moveTo>
                    <a:cubicBezTo>
                      <a:pt x="17" y="18"/>
                      <a:pt x="16" y="20"/>
                      <a:pt x="14" y="21"/>
                    </a:cubicBezTo>
                    <a:cubicBezTo>
                      <a:pt x="13" y="23"/>
                      <a:pt x="10" y="23"/>
                      <a:pt x="7" y="23"/>
                    </a:cubicBezTo>
                    <a:cubicBezTo>
                      <a:pt x="6" y="23"/>
                      <a:pt x="4" y="23"/>
                      <a:pt x="3" y="23"/>
                    </a:cubicBezTo>
                    <a:cubicBezTo>
                      <a:pt x="2" y="22"/>
                      <a:pt x="1" y="22"/>
                      <a:pt x="0" y="2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2" y="19"/>
                      <a:pt x="4" y="19"/>
                    </a:cubicBezTo>
                    <a:cubicBezTo>
                      <a:pt x="5" y="20"/>
                      <a:pt x="6" y="20"/>
                      <a:pt x="8" y="20"/>
                    </a:cubicBezTo>
                    <a:cubicBezTo>
                      <a:pt x="9" y="20"/>
                      <a:pt x="11" y="20"/>
                      <a:pt x="12" y="19"/>
                    </a:cubicBezTo>
                    <a:cubicBezTo>
                      <a:pt x="12" y="19"/>
                      <a:pt x="13" y="18"/>
                      <a:pt x="13" y="17"/>
                    </a:cubicBezTo>
                    <a:cubicBezTo>
                      <a:pt x="13" y="16"/>
                      <a:pt x="13" y="15"/>
                      <a:pt x="12" y="15"/>
                    </a:cubicBezTo>
                    <a:cubicBezTo>
                      <a:pt x="12" y="14"/>
                      <a:pt x="11" y="14"/>
                      <a:pt x="9" y="14"/>
                    </a:cubicBezTo>
                    <a:cubicBezTo>
                      <a:pt x="9" y="14"/>
                      <a:pt x="8" y="13"/>
                      <a:pt x="7" y="13"/>
                    </a:cubicBezTo>
                    <a:cubicBezTo>
                      <a:pt x="6" y="13"/>
                      <a:pt x="6" y="13"/>
                      <a:pt x="5" y="13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6" y="0"/>
                      <a:pt x="7" y="0"/>
                      <a:pt x="9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5"/>
                      <a:pt x="14" y="5"/>
                      <a:pt x="12" y="4"/>
                    </a:cubicBezTo>
                    <a:cubicBezTo>
                      <a:pt x="11" y="4"/>
                      <a:pt x="10" y="3"/>
                      <a:pt x="8" y="3"/>
                    </a:cubicBezTo>
                    <a:cubicBezTo>
                      <a:pt x="7" y="3"/>
                      <a:pt x="6" y="4"/>
                      <a:pt x="5" y="4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6" y="9"/>
                      <a:pt x="7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3" y="11"/>
                      <a:pt x="14" y="12"/>
                      <a:pt x="15" y="13"/>
                    </a:cubicBezTo>
                    <a:cubicBezTo>
                      <a:pt x="16" y="13"/>
                      <a:pt x="17" y="15"/>
                      <a:pt x="1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5" name="Freeform 283"/>
              <p:cNvSpPr>
                <a:spLocks noEditPoints="1"/>
              </p:cNvSpPr>
              <p:nvPr userDrawn="1"/>
            </p:nvSpPr>
            <p:spPr bwMode="gray">
              <a:xfrm>
                <a:off x="4741863" y="3411538"/>
                <a:ext cx="73025" cy="122238"/>
              </a:xfrm>
              <a:custGeom>
                <a:avLst/>
                <a:gdLst>
                  <a:gd name="T0" fmla="*/ 19 w 19"/>
                  <a:gd name="T1" fmla="*/ 11 h 31"/>
                  <a:gd name="T2" fmla="*/ 19 w 19"/>
                  <a:gd name="T3" fmla="*/ 16 h 31"/>
                  <a:gd name="T4" fmla="*/ 16 w 19"/>
                  <a:gd name="T5" fmla="*/ 20 h 31"/>
                  <a:gd name="T6" fmla="*/ 13 w 19"/>
                  <a:gd name="T7" fmla="*/ 22 h 31"/>
                  <a:gd name="T8" fmla="*/ 10 w 19"/>
                  <a:gd name="T9" fmla="*/ 23 h 31"/>
                  <a:gd name="T10" fmla="*/ 7 w 19"/>
                  <a:gd name="T11" fmla="*/ 23 h 31"/>
                  <a:gd name="T12" fmla="*/ 4 w 19"/>
                  <a:gd name="T13" fmla="*/ 22 h 31"/>
                  <a:gd name="T14" fmla="*/ 4 w 19"/>
                  <a:gd name="T15" fmla="*/ 31 h 31"/>
                  <a:gd name="T16" fmla="*/ 0 w 19"/>
                  <a:gd name="T17" fmla="*/ 31 h 31"/>
                  <a:gd name="T18" fmla="*/ 0 w 19"/>
                  <a:gd name="T19" fmla="*/ 1 h 31"/>
                  <a:gd name="T20" fmla="*/ 4 w 19"/>
                  <a:gd name="T21" fmla="*/ 1 h 31"/>
                  <a:gd name="T22" fmla="*/ 4 w 19"/>
                  <a:gd name="T23" fmla="*/ 3 h 31"/>
                  <a:gd name="T24" fmla="*/ 7 w 19"/>
                  <a:gd name="T25" fmla="*/ 1 h 31"/>
                  <a:gd name="T26" fmla="*/ 11 w 19"/>
                  <a:gd name="T27" fmla="*/ 0 h 31"/>
                  <a:gd name="T28" fmla="*/ 17 w 19"/>
                  <a:gd name="T29" fmla="*/ 3 h 31"/>
                  <a:gd name="T30" fmla="*/ 19 w 19"/>
                  <a:gd name="T31" fmla="*/ 11 h 31"/>
                  <a:gd name="T32" fmla="*/ 16 w 19"/>
                  <a:gd name="T33" fmla="*/ 12 h 31"/>
                  <a:gd name="T34" fmla="*/ 14 w 19"/>
                  <a:gd name="T35" fmla="*/ 6 h 31"/>
                  <a:gd name="T36" fmla="*/ 10 w 19"/>
                  <a:gd name="T37" fmla="*/ 4 h 31"/>
                  <a:gd name="T38" fmla="*/ 7 w 19"/>
                  <a:gd name="T39" fmla="*/ 4 h 31"/>
                  <a:gd name="T40" fmla="*/ 4 w 19"/>
                  <a:gd name="T41" fmla="*/ 6 h 31"/>
                  <a:gd name="T42" fmla="*/ 4 w 19"/>
                  <a:gd name="T43" fmla="*/ 19 h 31"/>
                  <a:gd name="T44" fmla="*/ 7 w 19"/>
                  <a:gd name="T45" fmla="*/ 20 h 31"/>
                  <a:gd name="T46" fmla="*/ 9 w 19"/>
                  <a:gd name="T47" fmla="*/ 20 h 31"/>
                  <a:gd name="T48" fmla="*/ 14 w 19"/>
                  <a:gd name="T49" fmla="*/ 18 h 31"/>
                  <a:gd name="T50" fmla="*/ 16 w 19"/>
                  <a:gd name="T5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31">
                    <a:moveTo>
                      <a:pt x="19" y="11"/>
                    </a:moveTo>
                    <a:cubicBezTo>
                      <a:pt x="19" y="13"/>
                      <a:pt x="19" y="15"/>
                      <a:pt x="19" y="16"/>
                    </a:cubicBezTo>
                    <a:cubicBezTo>
                      <a:pt x="18" y="18"/>
                      <a:pt x="17" y="19"/>
                      <a:pt x="16" y="20"/>
                    </a:cubicBezTo>
                    <a:cubicBezTo>
                      <a:pt x="16" y="21"/>
                      <a:pt x="15" y="22"/>
                      <a:pt x="13" y="22"/>
                    </a:cubicBezTo>
                    <a:cubicBezTo>
                      <a:pt x="12" y="23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6" y="22"/>
                      <a:pt x="5" y="22"/>
                      <a:pt x="4" y="22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3"/>
                    </a:cubicBezTo>
                    <a:cubicBezTo>
                      <a:pt x="19" y="5"/>
                      <a:pt x="19" y="8"/>
                      <a:pt x="19" y="11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5" y="7"/>
                      <a:pt x="14" y="6"/>
                    </a:cubicBezTo>
                    <a:cubicBezTo>
                      <a:pt x="13" y="4"/>
                      <a:pt x="12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9"/>
                      <a:pt x="6" y="19"/>
                      <a:pt x="7" y="20"/>
                    </a:cubicBezTo>
                    <a:cubicBezTo>
                      <a:pt x="7" y="20"/>
                      <a:pt x="8" y="20"/>
                      <a:pt x="9" y="20"/>
                    </a:cubicBezTo>
                    <a:cubicBezTo>
                      <a:pt x="11" y="20"/>
                      <a:pt x="13" y="19"/>
                      <a:pt x="14" y="18"/>
                    </a:cubicBezTo>
                    <a:cubicBezTo>
                      <a:pt x="15" y="16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6" name="Freeform 284"/>
              <p:cNvSpPr>
                <a:spLocks noEditPoints="1"/>
              </p:cNvSpPr>
              <p:nvPr userDrawn="1"/>
            </p:nvSpPr>
            <p:spPr bwMode="gray">
              <a:xfrm>
                <a:off x="4832351" y="3411538"/>
                <a:ext cx="76200" cy="90488"/>
              </a:xfrm>
              <a:custGeom>
                <a:avLst/>
                <a:gdLst>
                  <a:gd name="T0" fmla="*/ 20 w 20"/>
                  <a:gd name="T1" fmla="*/ 12 h 23"/>
                  <a:gd name="T2" fmla="*/ 17 w 20"/>
                  <a:gd name="T3" fmla="*/ 20 h 23"/>
                  <a:gd name="T4" fmla="*/ 10 w 20"/>
                  <a:gd name="T5" fmla="*/ 23 h 23"/>
                  <a:gd name="T6" fmla="*/ 3 w 20"/>
                  <a:gd name="T7" fmla="*/ 20 h 23"/>
                  <a:gd name="T8" fmla="*/ 0 w 20"/>
                  <a:gd name="T9" fmla="*/ 12 h 23"/>
                  <a:gd name="T10" fmla="*/ 3 w 20"/>
                  <a:gd name="T11" fmla="*/ 3 h 23"/>
                  <a:gd name="T12" fmla="*/ 10 w 20"/>
                  <a:gd name="T13" fmla="*/ 0 h 23"/>
                  <a:gd name="T14" fmla="*/ 17 w 20"/>
                  <a:gd name="T15" fmla="*/ 3 h 23"/>
                  <a:gd name="T16" fmla="*/ 20 w 20"/>
                  <a:gd name="T17" fmla="*/ 12 h 23"/>
                  <a:gd name="T18" fmla="*/ 16 w 20"/>
                  <a:gd name="T19" fmla="*/ 12 h 23"/>
                  <a:gd name="T20" fmla="*/ 15 w 20"/>
                  <a:gd name="T21" fmla="*/ 5 h 23"/>
                  <a:gd name="T22" fmla="*/ 10 w 20"/>
                  <a:gd name="T23" fmla="*/ 3 h 23"/>
                  <a:gd name="T24" fmla="*/ 5 w 20"/>
                  <a:gd name="T25" fmla="*/ 5 h 23"/>
                  <a:gd name="T26" fmla="*/ 4 w 20"/>
                  <a:gd name="T27" fmla="*/ 12 h 23"/>
                  <a:gd name="T28" fmla="*/ 5 w 20"/>
                  <a:gd name="T29" fmla="*/ 18 h 23"/>
                  <a:gd name="T30" fmla="*/ 10 w 20"/>
                  <a:gd name="T31" fmla="*/ 20 h 23"/>
                  <a:gd name="T32" fmla="*/ 15 w 20"/>
                  <a:gd name="T33" fmla="*/ 18 h 23"/>
                  <a:gd name="T34" fmla="*/ 16 w 20"/>
                  <a:gd name="T3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3">
                    <a:moveTo>
                      <a:pt x="20" y="12"/>
                    </a:moveTo>
                    <a:cubicBezTo>
                      <a:pt x="20" y="15"/>
                      <a:pt x="19" y="18"/>
                      <a:pt x="17" y="20"/>
                    </a:cubicBezTo>
                    <a:cubicBezTo>
                      <a:pt x="15" y="22"/>
                      <a:pt x="13" y="23"/>
                      <a:pt x="10" y="23"/>
                    </a:cubicBezTo>
                    <a:cubicBezTo>
                      <a:pt x="7" y="23"/>
                      <a:pt x="4" y="22"/>
                      <a:pt x="3" y="20"/>
                    </a:cubicBezTo>
                    <a:cubicBezTo>
                      <a:pt x="1" y="18"/>
                      <a:pt x="0" y="15"/>
                      <a:pt x="0" y="12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5" y="1"/>
                      <a:pt x="17" y="3"/>
                    </a:cubicBezTo>
                    <a:cubicBezTo>
                      <a:pt x="19" y="5"/>
                      <a:pt x="20" y="8"/>
                      <a:pt x="20" y="12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6" y="7"/>
                      <a:pt x="15" y="5"/>
                    </a:cubicBezTo>
                    <a:cubicBezTo>
                      <a:pt x="13" y="4"/>
                      <a:pt x="12" y="3"/>
                      <a:pt x="10" y="3"/>
                    </a:cubicBezTo>
                    <a:cubicBezTo>
                      <a:pt x="8" y="3"/>
                      <a:pt x="6" y="4"/>
                      <a:pt x="5" y="5"/>
                    </a:cubicBezTo>
                    <a:cubicBezTo>
                      <a:pt x="4" y="7"/>
                      <a:pt x="4" y="9"/>
                      <a:pt x="4" y="12"/>
                    </a:cubicBezTo>
                    <a:cubicBezTo>
                      <a:pt x="4" y="14"/>
                      <a:pt x="4" y="17"/>
                      <a:pt x="5" y="18"/>
                    </a:cubicBezTo>
                    <a:cubicBezTo>
                      <a:pt x="6" y="19"/>
                      <a:pt x="8" y="20"/>
                      <a:pt x="10" y="20"/>
                    </a:cubicBezTo>
                    <a:cubicBezTo>
                      <a:pt x="12" y="20"/>
                      <a:pt x="13" y="19"/>
                      <a:pt x="15" y="18"/>
                    </a:cubicBezTo>
                    <a:cubicBezTo>
                      <a:pt x="16" y="17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7" name="Freeform 285"/>
              <p:cNvSpPr>
                <a:spLocks/>
              </p:cNvSpPr>
              <p:nvPr userDrawn="1"/>
            </p:nvSpPr>
            <p:spPr bwMode="gray">
              <a:xfrm>
                <a:off x="4930776" y="3414713"/>
                <a:ext cx="49213" cy="87313"/>
              </a:xfrm>
              <a:custGeom>
                <a:avLst/>
                <a:gdLst>
                  <a:gd name="T0" fmla="*/ 13 w 13"/>
                  <a:gd name="T1" fmla="*/ 4 h 22"/>
                  <a:gd name="T2" fmla="*/ 13 w 13"/>
                  <a:gd name="T3" fmla="*/ 4 h 22"/>
                  <a:gd name="T4" fmla="*/ 12 w 13"/>
                  <a:gd name="T5" fmla="*/ 4 h 22"/>
                  <a:gd name="T6" fmla="*/ 10 w 13"/>
                  <a:gd name="T7" fmla="*/ 3 h 22"/>
                  <a:gd name="T8" fmla="*/ 6 w 13"/>
                  <a:gd name="T9" fmla="*/ 4 h 22"/>
                  <a:gd name="T10" fmla="*/ 3 w 13"/>
                  <a:gd name="T11" fmla="*/ 6 h 22"/>
                  <a:gd name="T12" fmla="*/ 3 w 13"/>
                  <a:gd name="T13" fmla="*/ 22 h 22"/>
                  <a:gd name="T14" fmla="*/ 0 w 13"/>
                  <a:gd name="T15" fmla="*/ 22 h 22"/>
                  <a:gd name="T16" fmla="*/ 0 w 13"/>
                  <a:gd name="T17" fmla="*/ 0 h 22"/>
                  <a:gd name="T18" fmla="*/ 3 w 13"/>
                  <a:gd name="T19" fmla="*/ 0 h 22"/>
                  <a:gd name="T20" fmla="*/ 3 w 13"/>
                  <a:gd name="T21" fmla="*/ 3 h 22"/>
                  <a:gd name="T22" fmla="*/ 7 w 13"/>
                  <a:gd name="T23" fmla="*/ 1 h 22"/>
                  <a:gd name="T24" fmla="*/ 11 w 13"/>
                  <a:gd name="T25" fmla="*/ 0 h 22"/>
                  <a:gd name="T26" fmla="*/ 12 w 13"/>
                  <a:gd name="T27" fmla="*/ 0 h 22"/>
                  <a:gd name="T28" fmla="*/ 13 w 13"/>
                  <a:gd name="T29" fmla="*/ 0 h 22"/>
                  <a:gd name="T30" fmla="*/ 13 w 13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22">
                    <a:moveTo>
                      <a:pt x="13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3"/>
                      <a:pt x="8" y="4"/>
                      <a:pt x="6" y="4"/>
                    </a:cubicBezTo>
                    <a:cubicBezTo>
                      <a:pt x="5" y="5"/>
                      <a:pt x="4" y="5"/>
                      <a:pt x="3" y="6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lnTo>
                      <a:pt x="1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8" name="Freeform 286"/>
              <p:cNvSpPr>
                <a:spLocks/>
              </p:cNvSpPr>
              <p:nvPr userDrawn="1"/>
            </p:nvSpPr>
            <p:spPr bwMode="gray">
              <a:xfrm>
                <a:off x="4991101" y="3390901"/>
                <a:ext cx="53975" cy="111125"/>
              </a:xfrm>
              <a:custGeom>
                <a:avLst/>
                <a:gdLst>
                  <a:gd name="T0" fmla="*/ 14 w 14"/>
                  <a:gd name="T1" fmla="*/ 27 h 28"/>
                  <a:gd name="T2" fmla="*/ 12 w 14"/>
                  <a:gd name="T3" fmla="*/ 28 h 28"/>
                  <a:gd name="T4" fmla="*/ 10 w 14"/>
                  <a:gd name="T5" fmla="*/ 28 h 28"/>
                  <a:gd name="T6" fmla="*/ 4 w 14"/>
                  <a:gd name="T7" fmla="*/ 26 h 28"/>
                  <a:gd name="T8" fmla="*/ 3 w 14"/>
                  <a:gd name="T9" fmla="*/ 21 h 28"/>
                  <a:gd name="T10" fmla="*/ 3 w 14"/>
                  <a:gd name="T11" fmla="*/ 9 h 28"/>
                  <a:gd name="T12" fmla="*/ 0 w 14"/>
                  <a:gd name="T13" fmla="*/ 9 h 28"/>
                  <a:gd name="T14" fmla="*/ 0 w 14"/>
                  <a:gd name="T15" fmla="*/ 6 h 28"/>
                  <a:gd name="T16" fmla="*/ 3 w 14"/>
                  <a:gd name="T17" fmla="*/ 6 h 28"/>
                  <a:gd name="T18" fmla="*/ 3 w 14"/>
                  <a:gd name="T19" fmla="*/ 0 h 28"/>
                  <a:gd name="T20" fmla="*/ 6 w 14"/>
                  <a:gd name="T21" fmla="*/ 0 h 28"/>
                  <a:gd name="T22" fmla="*/ 6 w 14"/>
                  <a:gd name="T23" fmla="*/ 6 h 28"/>
                  <a:gd name="T24" fmla="*/ 14 w 14"/>
                  <a:gd name="T25" fmla="*/ 6 h 28"/>
                  <a:gd name="T26" fmla="*/ 14 w 14"/>
                  <a:gd name="T27" fmla="*/ 9 h 28"/>
                  <a:gd name="T28" fmla="*/ 6 w 14"/>
                  <a:gd name="T29" fmla="*/ 9 h 28"/>
                  <a:gd name="T30" fmla="*/ 6 w 14"/>
                  <a:gd name="T31" fmla="*/ 19 h 28"/>
                  <a:gd name="T32" fmla="*/ 6 w 14"/>
                  <a:gd name="T33" fmla="*/ 22 h 28"/>
                  <a:gd name="T34" fmla="*/ 7 w 14"/>
                  <a:gd name="T35" fmla="*/ 23 h 28"/>
                  <a:gd name="T36" fmla="*/ 8 w 14"/>
                  <a:gd name="T37" fmla="*/ 24 h 28"/>
                  <a:gd name="T38" fmla="*/ 11 w 14"/>
                  <a:gd name="T39" fmla="*/ 25 h 28"/>
                  <a:gd name="T40" fmla="*/ 12 w 14"/>
                  <a:gd name="T41" fmla="*/ 25 h 28"/>
                  <a:gd name="T42" fmla="*/ 14 w 14"/>
                  <a:gd name="T43" fmla="*/ 24 h 28"/>
                  <a:gd name="T44" fmla="*/ 14 w 14"/>
                  <a:gd name="T45" fmla="*/ 24 h 28"/>
                  <a:gd name="T46" fmla="*/ 14 w 14"/>
                  <a:gd name="T4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28">
                    <a:moveTo>
                      <a:pt x="14" y="27"/>
                    </a:moveTo>
                    <a:cubicBezTo>
                      <a:pt x="13" y="28"/>
                      <a:pt x="13" y="28"/>
                      <a:pt x="12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7" y="28"/>
                      <a:pt x="6" y="27"/>
                      <a:pt x="4" y="26"/>
                    </a:cubicBezTo>
                    <a:cubicBezTo>
                      <a:pt x="3" y="25"/>
                      <a:pt x="3" y="23"/>
                      <a:pt x="3" y="2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0"/>
                      <a:pt x="6" y="21"/>
                      <a:pt x="6" y="22"/>
                    </a:cubicBezTo>
                    <a:cubicBezTo>
                      <a:pt x="7" y="22"/>
                      <a:pt x="7" y="23"/>
                      <a:pt x="7" y="23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9" y="25"/>
                      <a:pt x="9" y="25"/>
                      <a:pt x="11" y="25"/>
                    </a:cubicBezTo>
                    <a:cubicBezTo>
                      <a:pt x="11" y="25"/>
                      <a:pt x="12" y="25"/>
                      <a:pt x="12" y="25"/>
                    </a:cubicBezTo>
                    <a:cubicBezTo>
                      <a:pt x="13" y="24"/>
                      <a:pt x="13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lnTo>
                      <a:pt x="1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9" name="Rectangle 287"/>
              <p:cNvSpPr>
                <a:spLocks noChangeArrowheads="1"/>
              </p:cNvSpPr>
              <p:nvPr userDrawn="1"/>
            </p:nvSpPr>
            <p:spPr bwMode="gray">
              <a:xfrm>
                <a:off x="5056188" y="3514726"/>
                <a:ext cx="95250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0" name="Freeform 288"/>
              <p:cNvSpPr>
                <a:spLocks/>
              </p:cNvSpPr>
              <p:nvPr userDrawn="1"/>
            </p:nvSpPr>
            <p:spPr bwMode="gray">
              <a:xfrm>
                <a:off x="5168901" y="3387726"/>
                <a:ext cx="73025" cy="114300"/>
              </a:xfrm>
              <a:custGeom>
                <a:avLst/>
                <a:gdLst>
                  <a:gd name="T0" fmla="*/ 46 w 46"/>
                  <a:gd name="T1" fmla="*/ 72 h 72"/>
                  <a:gd name="T2" fmla="*/ 0 w 46"/>
                  <a:gd name="T3" fmla="*/ 72 h 72"/>
                  <a:gd name="T4" fmla="*/ 0 w 46"/>
                  <a:gd name="T5" fmla="*/ 0 h 72"/>
                  <a:gd name="T6" fmla="*/ 46 w 46"/>
                  <a:gd name="T7" fmla="*/ 0 h 72"/>
                  <a:gd name="T8" fmla="*/ 46 w 46"/>
                  <a:gd name="T9" fmla="*/ 7 h 72"/>
                  <a:gd name="T10" fmla="*/ 10 w 46"/>
                  <a:gd name="T11" fmla="*/ 7 h 72"/>
                  <a:gd name="T12" fmla="*/ 10 w 46"/>
                  <a:gd name="T13" fmla="*/ 27 h 72"/>
                  <a:gd name="T14" fmla="*/ 46 w 46"/>
                  <a:gd name="T15" fmla="*/ 27 h 72"/>
                  <a:gd name="T16" fmla="*/ 46 w 46"/>
                  <a:gd name="T17" fmla="*/ 35 h 72"/>
                  <a:gd name="T18" fmla="*/ 10 w 46"/>
                  <a:gd name="T19" fmla="*/ 35 h 72"/>
                  <a:gd name="T20" fmla="*/ 10 w 46"/>
                  <a:gd name="T21" fmla="*/ 62 h 72"/>
                  <a:gd name="T22" fmla="*/ 46 w 46"/>
                  <a:gd name="T23" fmla="*/ 62 h 72"/>
                  <a:gd name="T24" fmla="*/ 46 w 46"/>
                  <a:gd name="T2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72">
                    <a:moveTo>
                      <a:pt x="46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7"/>
                    </a:lnTo>
                    <a:lnTo>
                      <a:pt x="10" y="7"/>
                    </a:lnTo>
                    <a:lnTo>
                      <a:pt x="10" y="27"/>
                    </a:lnTo>
                    <a:lnTo>
                      <a:pt x="46" y="27"/>
                    </a:lnTo>
                    <a:lnTo>
                      <a:pt x="46" y="35"/>
                    </a:lnTo>
                    <a:lnTo>
                      <a:pt x="10" y="35"/>
                    </a:lnTo>
                    <a:lnTo>
                      <a:pt x="10" y="62"/>
                    </a:lnTo>
                    <a:lnTo>
                      <a:pt x="46" y="6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1" name="Freeform 289"/>
              <p:cNvSpPr>
                <a:spLocks/>
              </p:cNvSpPr>
              <p:nvPr userDrawn="1"/>
            </p:nvSpPr>
            <p:spPr bwMode="gray">
              <a:xfrm>
                <a:off x="5264151" y="3387726"/>
                <a:ext cx="87313" cy="114300"/>
              </a:xfrm>
              <a:custGeom>
                <a:avLst/>
                <a:gdLst>
                  <a:gd name="T0" fmla="*/ 23 w 23"/>
                  <a:gd name="T1" fmla="*/ 17 h 29"/>
                  <a:gd name="T2" fmla="*/ 22 w 23"/>
                  <a:gd name="T3" fmla="*/ 22 h 29"/>
                  <a:gd name="T4" fmla="*/ 20 w 23"/>
                  <a:gd name="T5" fmla="*/ 26 h 29"/>
                  <a:gd name="T6" fmla="*/ 16 w 23"/>
                  <a:gd name="T7" fmla="*/ 29 h 29"/>
                  <a:gd name="T8" fmla="*/ 11 w 23"/>
                  <a:gd name="T9" fmla="*/ 29 h 29"/>
                  <a:gd name="T10" fmla="*/ 7 w 23"/>
                  <a:gd name="T11" fmla="*/ 29 h 29"/>
                  <a:gd name="T12" fmla="*/ 3 w 23"/>
                  <a:gd name="T13" fmla="*/ 26 h 29"/>
                  <a:gd name="T14" fmla="*/ 1 w 23"/>
                  <a:gd name="T15" fmla="*/ 23 h 29"/>
                  <a:gd name="T16" fmla="*/ 0 w 23"/>
                  <a:gd name="T17" fmla="*/ 17 h 29"/>
                  <a:gd name="T18" fmla="*/ 0 w 23"/>
                  <a:gd name="T19" fmla="*/ 0 h 29"/>
                  <a:gd name="T20" fmla="*/ 4 w 23"/>
                  <a:gd name="T21" fmla="*/ 0 h 29"/>
                  <a:gd name="T22" fmla="*/ 4 w 23"/>
                  <a:gd name="T23" fmla="*/ 17 h 29"/>
                  <a:gd name="T24" fmla="*/ 4 w 23"/>
                  <a:gd name="T25" fmla="*/ 21 h 29"/>
                  <a:gd name="T26" fmla="*/ 6 w 23"/>
                  <a:gd name="T27" fmla="*/ 23 h 29"/>
                  <a:gd name="T28" fmla="*/ 8 w 23"/>
                  <a:gd name="T29" fmla="*/ 25 h 29"/>
                  <a:gd name="T30" fmla="*/ 11 w 23"/>
                  <a:gd name="T31" fmla="*/ 26 h 29"/>
                  <a:gd name="T32" fmla="*/ 15 w 23"/>
                  <a:gd name="T33" fmla="*/ 25 h 29"/>
                  <a:gd name="T34" fmla="*/ 17 w 23"/>
                  <a:gd name="T35" fmla="*/ 23 h 29"/>
                  <a:gd name="T36" fmla="*/ 18 w 23"/>
                  <a:gd name="T37" fmla="*/ 21 h 29"/>
                  <a:gd name="T38" fmla="*/ 19 w 23"/>
                  <a:gd name="T39" fmla="*/ 17 h 29"/>
                  <a:gd name="T40" fmla="*/ 19 w 23"/>
                  <a:gd name="T41" fmla="*/ 0 h 29"/>
                  <a:gd name="T42" fmla="*/ 23 w 23"/>
                  <a:gd name="T43" fmla="*/ 0 h 29"/>
                  <a:gd name="T44" fmla="*/ 23 w 23"/>
                  <a:gd name="T45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29">
                    <a:moveTo>
                      <a:pt x="23" y="17"/>
                    </a:moveTo>
                    <a:cubicBezTo>
                      <a:pt x="23" y="19"/>
                      <a:pt x="22" y="21"/>
                      <a:pt x="22" y="22"/>
                    </a:cubicBezTo>
                    <a:cubicBezTo>
                      <a:pt x="21" y="24"/>
                      <a:pt x="21" y="25"/>
                      <a:pt x="20" y="26"/>
                    </a:cubicBezTo>
                    <a:cubicBezTo>
                      <a:pt x="19" y="27"/>
                      <a:pt x="17" y="28"/>
                      <a:pt x="16" y="29"/>
                    </a:cubicBezTo>
                    <a:cubicBezTo>
                      <a:pt x="15" y="29"/>
                      <a:pt x="13" y="29"/>
                      <a:pt x="11" y="29"/>
                    </a:cubicBezTo>
                    <a:cubicBezTo>
                      <a:pt x="10" y="29"/>
                      <a:pt x="8" y="29"/>
                      <a:pt x="7" y="29"/>
                    </a:cubicBezTo>
                    <a:cubicBezTo>
                      <a:pt x="5" y="28"/>
                      <a:pt x="4" y="27"/>
                      <a:pt x="3" y="26"/>
                    </a:cubicBezTo>
                    <a:cubicBezTo>
                      <a:pt x="2" y="25"/>
                      <a:pt x="1" y="24"/>
                      <a:pt x="1" y="23"/>
                    </a:cubicBezTo>
                    <a:cubicBezTo>
                      <a:pt x="0" y="21"/>
                      <a:pt x="0" y="19"/>
                      <a:pt x="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9"/>
                      <a:pt x="4" y="20"/>
                      <a:pt x="4" y="21"/>
                    </a:cubicBezTo>
                    <a:cubicBezTo>
                      <a:pt x="5" y="22"/>
                      <a:pt x="5" y="23"/>
                      <a:pt x="6" y="23"/>
                    </a:cubicBezTo>
                    <a:cubicBezTo>
                      <a:pt x="6" y="24"/>
                      <a:pt x="7" y="25"/>
                      <a:pt x="8" y="25"/>
                    </a:cubicBezTo>
                    <a:cubicBezTo>
                      <a:pt x="9" y="26"/>
                      <a:pt x="10" y="26"/>
                      <a:pt x="11" y="26"/>
                    </a:cubicBezTo>
                    <a:cubicBezTo>
                      <a:pt x="13" y="26"/>
                      <a:pt x="14" y="26"/>
                      <a:pt x="15" y="25"/>
                    </a:cubicBezTo>
                    <a:cubicBezTo>
                      <a:pt x="16" y="25"/>
                      <a:pt x="17" y="24"/>
                      <a:pt x="17" y="23"/>
                    </a:cubicBezTo>
                    <a:cubicBezTo>
                      <a:pt x="18" y="23"/>
                      <a:pt x="18" y="22"/>
                      <a:pt x="18" y="21"/>
                    </a:cubicBezTo>
                    <a:cubicBezTo>
                      <a:pt x="19" y="20"/>
                      <a:pt x="19" y="19"/>
                      <a:pt x="19" y="1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3" y="0"/>
                      <a:pt x="23" y="0"/>
                    </a:cubicBezTo>
                    <a:lnTo>
                      <a:pt x="2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2" name="Freeform 290"/>
              <p:cNvSpPr>
                <a:spLocks/>
              </p:cNvSpPr>
              <p:nvPr userDrawn="1"/>
            </p:nvSpPr>
            <p:spPr bwMode="gray">
              <a:xfrm>
                <a:off x="3786188" y="3321051"/>
                <a:ext cx="260350" cy="217488"/>
              </a:xfrm>
              <a:custGeom>
                <a:avLst/>
                <a:gdLst>
                  <a:gd name="T0" fmla="*/ 61 w 69"/>
                  <a:gd name="T1" fmla="*/ 8 h 55"/>
                  <a:gd name="T2" fmla="*/ 69 w 69"/>
                  <a:gd name="T3" fmla="*/ 6 h 55"/>
                  <a:gd name="T4" fmla="*/ 62 w 69"/>
                  <a:gd name="T5" fmla="*/ 13 h 55"/>
                  <a:gd name="T6" fmla="*/ 62 w 69"/>
                  <a:gd name="T7" fmla="*/ 15 h 55"/>
                  <a:gd name="T8" fmla="*/ 22 w 69"/>
                  <a:gd name="T9" fmla="*/ 55 h 55"/>
                  <a:gd name="T10" fmla="*/ 0 w 69"/>
                  <a:gd name="T11" fmla="*/ 49 h 55"/>
                  <a:gd name="T12" fmla="*/ 3 w 69"/>
                  <a:gd name="T13" fmla="*/ 49 h 55"/>
                  <a:gd name="T14" fmla="*/ 21 w 69"/>
                  <a:gd name="T15" fmla="*/ 43 h 55"/>
                  <a:gd name="T16" fmla="*/ 8 w 69"/>
                  <a:gd name="T17" fmla="*/ 33 h 55"/>
                  <a:gd name="T18" fmla="*/ 10 w 69"/>
                  <a:gd name="T19" fmla="*/ 34 h 55"/>
                  <a:gd name="T20" fmla="*/ 14 w 69"/>
                  <a:gd name="T21" fmla="*/ 33 h 55"/>
                  <a:gd name="T22" fmla="*/ 3 w 69"/>
                  <a:gd name="T23" fmla="*/ 19 h 55"/>
                  <a:gd name="T24" fmla="*/ 3 w 69"/>
                  <a:gd name="T25" fmla="*/ 19 h 55"/>
                  <a:gd name="T26" fmla="*/ 9 w 69"/>
                  <a:gd name="T27" fmla="*/ 21 h 55"/>
                  <a:gd name="T28" fmla="*/ 3 w 69"/>
                  <a:gd name="T29" fmla="*/ 9 h 55"/>
                  <a:gd name="T30" fmla="*/ 5 w 69"/>
                  <a:gd name="T31" fmla="*/ 2 h 55"/>
                  <a:gd name="T32" fmla="*/ 34 w 69"/>
                  <a:gd name="T33" fmla="*/ 17 h 55"/>
                  <a:gd name="T34" fmla="*/ 33 w 69"/>
                  <a:gd name="T35" fmla="*/ 14 h 55"/>
                  <a:gd name="T36" fmla="*/ 48 w 69"/>
                  <a:gd name="T37" fmla="*/ 0 h 55"/>
                  <a:gd name="T38" fmla="*/ 58 w 69"/>
                  <a:gd name="T39" fmla="*/ 4 h 55"/>
                  <a:gd name="T40" fmla="*/ 67 w 69"/>
                  <a:gd name="T41" fmla="*/ 1 h 55"/>
                  <a:gd name="T42" fmla="*/ 61 w 69"/>
                  <a:gd name="T43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55">
                    <a:moveTo>
                      <a:pt x="61" y="8"/>
                    </a:moveTo>
                    <a:cubicBezTo>
                      <a:pt x="63" y="8"/>
                      <a:pt x="66" y="7"/>
                      <a:pt x="69" y="6"/>
                    </a:cubicBezTo>
                    <a:cubicBezTo>
                      <a:pt x="67" y="9"/>
                      <a:pt x="64" y="11"/>
                      <a:pt x="62" y="13"/>
                    </a:cubicBezTo>
                    <a:cubicBezTo>
                      <a:pt x="62" y="14"/>
                      <a:pt x="62" y="15"/>
                      <a:pt x="62" y="15"/>
                    </a:cubicBezTo>
                    <a:cubicBezTo>
                      <a:pt x="62" y="34"/>
                      <a:pt x="47" y="55"/>
                      <a:pt x="22" y="55"/>
                    </a:cubicBezTo>
                    <a:cubicBezTo>
                      <a:pt x="14" y="55"/>
                      <a:pt x="6" y="53"/>
                      <a:pt x="0" y="49"/>
                    </a:cubicBezTo>
                    <a:cubicBezTo>
                      <a:pt x="1" y="49"/>
                      <a:pt x="2" y="49"/>
                      <a:pt x="3" y="49"/>
                    </a:cubicBezTo>
                    <a:cubicBezTo>
                      <a:pt x="10" y="49"/>
                      <a:pt x="16" y="47"/>
                      <a:pt x="21" y="43"/>
                    </a:cubicBezTo>
                    <a:cubicBezTo>
                      <a:pt x="15" y="43"/>
                      <a:pt x="9" y="39"/>
                      <a:pt x="8" y="33"/>
                    </a:cubicBezTo>
                    <a:cubicBezTo>
                      <a:pt x="9" y="34"/>
                      <a:pt x="9" y="34"/>
                      <a:pt x="10" y="34"/>
                    </a:cubicBezTo>
                    <a:cubicBezTo>
                      <a:pt x="12" y="34"/>
                      <a:pt x="13" y="33"/>
                      <a:pt x="14" y="33"/>
                    </a:cubicBezTo>
                    <a:cubicBezTo>
                      <a:pt x="8" y="32"/>
                      <a:pt x="3" y="26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7" y="21"/>
                      <a:pt x="9" y="21"/>
                    </a:cubicBezTo>
                    <a:cubicBezTo>
                      <a:pt x="5" y="18"/>
                      <a:pt x="3" y="14"/>
                      <a:pt x="3" y="9"/>
                    </a:cubicBezTo>
                    <a:cubicBezTo>
                      <a:pt x="3" y="7"/>
                      <a:pt x="4" y="4"/>
                      <a:pt x="5" y="2"/>
                    </a:cubicBezTo>
                    <a:cubicBezTo>
                      <a:pt x="12" y="11"/>
                      <a:pt x="22" y="16"/>
                      <a:pt x="34" y="17"/>
                    </a:cubicBezTo>
                    <a:cubicBezTo>
                      <a:pt x="34" y="16"/>
                      <a:pt x="33" y="15"/>
                      <a:pt x="33" y="14"/>
                    </a:cubicBezTo>
                    <a:cubicBezTo>
                      <a:pt x="33" y="6"/>
                      <a:pt x="40" y="0"/>
                      <a:pt x="48" y="0"/>
                    </a:cubicBezTo>
                    <a:cubicBezTo>
                      <a:pt x="52" y="0"/>
                      <a:pt x="55" y="1"/>
                      <a:pt x="58" y="4"/>
                    </a:cubicBezTo>
                    <a:cubicBezTo>
                      <a:pt x="61" y="3"/>
                      <a:pt x="64" y="2"/>
                      <a:pt x="67" y="1"/>
                    </a:cubicBezTo>
                    <a:cubicBezTo>
                      <a:pt x="66" y="4"/>
                      <a:pt x="63" y="7"/>
                      <a:pt x="6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778912" y="6317551"/>
              <a:ext cx="1478283" cy="271273"/>
            </a:xfrm>
            <a:prstGeom prst="rect">
              <a:avLst/>
            </a:prstGeom>
          </p:spPr>
        </p:pic>
        <p:sp>
          <p:nvSpPr>
            <p:cNvPr id="24" name="Rectangle 105"/>
            <p:cNvSpPr>
              <a:spLocks noChangeArrowheads="1"/>
            </p:cNvSpPr>
            <p:nvPr userDrawn="1"/>
          </p:nvSpPr>
          <p:spPr bwMode="gray">
            <a:xfrm>
              <a:off x="4264025" y="6453188"/>
              <a:ext cx="633413" cy="404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25" name="TextBox 24"/>
            <p:cNvSpPr txBox="1"/>
            <p:nvPr userDrawn="1"/>
          </p:nvSpPr>
          <p:spPr bwMode="gray">
            <a:xfrm>
              <a:off x="4208088" y="6433591"/>
              <a:ext cx="729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700" b="0" i="1" dirty="0" err="1" smtClean="0">
                  <a:solidFill>
                    <a:schemeClr val="bg1"/>
                  </a:solidFill>
                </a:rPr>
                <a:t>Mobility</a:t>
              </a:r>
              <a:r>
                <a:rPr lang="fr-BE" sz="700" b="0" i="1" dirty="0" smtClean="0">
                  <a:solidFill>
                    <a:schemeClr val="bg1"/>
                  </a:solidFill>
                </a:rPr>
                <a:t> and</a:t>
              </a:r>
            </a:p>
            <a:p>
              <a:r>
                <a:rPr lang="fr-BE" sz="700" b="0" i="1" dirty="0" smtClean="0">
                  <a:solidFill>
                    <a:schemeClr val="bg1"/>
                  </a:solidFill>
                </a:rPr>
                <a:t>Transport</a:t>
              </a:r>
              <a:endParaRPr lang="fr-BE" sz="700" b="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5288" y="1484784"/>
            <a:ext cx="8353424" cy="32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nl-BE" sz="1400" b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50000"/>
              </a:spcBef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704953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971551" y="1897672"/>
            <a:ext cx="7200900" cy="431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276829" y="2647937"/>
            <a:ext cx="6895622" cy="3373350"/>
          </a:xfrm>
        </p:spPr>
        <p:txBody>
          <a:bodyPr/>
          <a:lstStyle>
            <a:lvl1pPr marL="182563" indent="-182563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 marL="623888" indent="-166688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</a:lstStyle>
          <a:p>
            <a:pPr marL="180000" indent="-180000">
              <a:spcBef>
                <a:spcPts val="0"/>
              </a:spcBef>
            </a:pPr>
            <a:r>
              <a:rPr lang="en-GB" altLang="fr-FR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  <p:grpSp>
        <p:nvGrpSpPr>
          <p:cNvPr id="26" name="Group 290"/>
          <p:cNvGrpSpPr>
            <a:grpSpLocks noChangeAspect="1"/>
          </p:cNvGrpSpPr>
          <p:nvPr userDrawn="1"/>
        </p:nvGrpSpPr>
        <p:grpSpPr bwMode="gray">
          <a:xfrm>
            <a:off x="3957638" y="289375"/>
            <a:ext cx="1465262" cy="1017587"/>
            <a:chOff x="2414" y="272"/>
            <a:chExt cx="1162" cy="807"/>
          </a:xfrm>
        </p:grpSpPr>
        <p:sp>
          <p:nvSpPr>
            <p:cNvPr id="27" name="Freeform 291"/>
            <p:cNvSpPr>
              <a:spLocks noChangeAspect="1"/>
            </p:cNvSpPr>
            <p:nvPr userDrawn="1"/>
          </p:nvSpPr>
          <p:spPr bwMode="gray">
            <a:xfrm>
              <a:off x="2414" y="273"/>
              <a:ext cx="571" cy="211"/>
            </a:xfrm>
            <a:custGeom>
              <a:avLst/>
              <a:gdLst>
                <a:gd name="T0" fmla="*/ 0 w 1737"/>
                <a:gd name="T1" fmla="*/ 640 h 640"/>
                <a:gd name="T2" fmla="*/ 0 w 1737"/>
                <a:gd name="T3" fmla="*/ 640 h 640"/>
                <a:gd name="T4" fmla="*/ 1076 w 1737"/>
                <a:gd name="T5" fmla="*/ 500 h 640"/>
                <a:gd name="T6" fmla="*/ 1199 w 1737"/>
                <a:gd name="T7" fmla="*/ 473 h 640"/>
                <a:gd name="T8" fmla="*/ 1431 w 1737"/>
                <a:gd name="T9" fmla="*/ 368 h 640"/>
                <a:gd name="T10" fmla="*/ 1619 w 1737"/>
                <a:gd name="T11" fmla="*/ 188 h 640"/>
                <a:gd name="T12" fmla="*/ 1737 w 1737"/>
                <a:gd name="T13" fmla="*/ 28 h 640"/>
                <a:gd name="T14" fmla="*/ 1737 w 1737"/>
                <a:gd name="T15" fmla="*/ 0 h 640"/>
                <a:gd name="T16" fmla="*/ 1602 w 1737"/>
                <a:gd name="T17" fmla="*/ 175 h 640"/>
                <a:gd name="T18" fmla="*/ 1413 w 1737"/>
                <a:gd name="T19" fmla="*/ 339 h 640"/>
                <a:gd name="T20" fmla="*/ 1189 w 1737"/>
                <a:gd name="T21" fmla="*/ 435 h 640"/>
                <a:gd name="T22" fmla="*/ 1070 w 1737"/>
                <a:gd name="T23" fmla="*/ 458 h 640"/>
                <a:gd name="T24" fmla="*/ 982 w 1737"/>
                <a:gd name="T25" fmla="*/ 468 h 640"/>
                <a:gd name="T26" fmla="*/ 0 w 1737"/>
                <a:gd name="T27" fmla="*/ 572 h 640"/>
                <a:gd name="T28" fmla="*/ 0 w 1737"/>
                <a:gd name="T2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640">
                  <a:moveTo>
                    <a:pt x="0" y="640"/>
                  </a:moveTo>
                  <a:lnTo>
                    <a:pt x="0" y="640"/>
                  </a:lnTo>
                  <a:cubicBezTo>
                    <a:pt x="0" y="640"/>
                    <a:pt x="1046" y="504"/>
                    <a:pt x="1076" y="500"/>
                  </a:cubicBezTo>
                  <a:cubicBezTo>
                    <a:pt x="1121" y="492"/>
                    <a:pt x="1161" y="484"/>
                    <a:pt x="1199" y="473"/>
                  </a:cubicBezTo>
                  <a:cubicBezTo>
                    <a:pt x="1284" y="450"/>
                    <a:pt x="1362" y="415"/>
                    <a:pt x="1431" y="368"/>
                  </a:cubicBezTo>
                  <a:cubicBezTo>
                    <a:pt x="1497" y="324"/>
                    <a:pt x="1558" y="259"/>
                    <a:pt x="1619" y="188"/>
                  </a:cubicBezTo>
                  <a:cubicBezTo>
                    <a:pt x="1658" y="143"/>
                    <a:pt x="1699" y="85"/>
                    <a:pt x="1737" y="28"/>
                  </a:cubicBezTo>
                  <a:lnTo>
                    <a:pt x="1737" y="0"/>
                  </a:lnTo>
                  <a:cubicBezTo>
                    <a:pt x="1692" y="67"/>
                    <a:pt x="1647" y="125"/>
                    <a:pt x="1602" y="175"/>
                  </a:cubicBezTo>
                  <a:cubicBezTo>
                    <a:pt x="1541" y="243"/>
                    <a:pt x="1478" y="298"/>
                    <a:pt x="1413" y="339"/>
                  </a:cubicBezTo>
                  <a:cubicBezTo>
                    <a:pt x="1346" y="382"/>
                    <a:pt x="1271" y="414"/>
                    <a:pt x="1189" y="435"/>
                  </a:cubicBezTo>
                  <a:cubicBezTo>
                    <a:pt x="1153" y="444"/>
                    <a:pt x="1114" y="451"/>
                    <a:pt x="1070" y="458"/>
                  </a:cubicBezTo>
                  <a:cubicBezTo>
                    <a:pt x="1041" y="462"/>
                    <a:pt x="1011" y="465"/>
                    <a:pt x="982" y="468"/>
                  </a:cubicBezTo>
                  <a:cubicBezTo>
                    <a:pt x="971" y="469"/>
                    <a:pt x="0" y="572"/>
                    <a:pt x="0" y="572"/>
                  </a:cubicBezTo>
                  <a:lnTo>
                    <a:pt x="0" y="64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8" name="Freeform 292"/>
            <p:cNvSpPr>
              <a:spLocks noChangeAspect="1"/>
            </p:cNvSpPr>
            <p:nvPr userDrawn="1"/>
          </p:nvSpPr>
          <p:spPr bwMode="gray">
            <a:xfrm>
              <a:off x="2414" y="320"/>
              <a:ext cx="571" cy="194"/>
            </a:xfrm>
            <a:custGeom>
              <a:avLst/>
              <a:gdLst>
                <a:gd name="T0" fmla="*/ 1403 w 1737"/>
                <a:gd name="T1" fmla="*/ 323 h 591"/>
                <a:gd name="T2" fmla="*/ 1403 w 1737"/>
                <a:gd name="T3" fmla="*/ 323 h 591"/>
                <a:gd name="T4" fmla="*/ 1178 w 1737"/>
                <a:gd name="T5" fmla="*/ 405 h 591"/>
                <a:gd name="T6" fmla="*/ 1059 w 1737"/>
                <a:gd name="T7" fmla="*/ 423 h 591"/>
                <a:gd name="T8" fmla="*/ 980 w 1737"/>
                <a:gd name="T9" fmla="*/ 431 h 591"/>
                <a:gd name="T10" fmla="*/ 938 w 1737"/>
                <a:gd name="T11" fmla="*/ 434 h 591"/>
                <a:gd name="T12" fmla="*/ 0 w 1737"/>
                <a:gd name="T13" fmla="*/ 523 h 591"/>
                <a:gd name="T14" fmla="*/ 0 w 1737"/>
                <a:gd name="T15" fmla="*/ 591 h 591"/>
                <a:gd name="T16" fmla="*/ 942 w 1737"/>
                <a:gd name="T17" fmla="*/ 480 h 591"/>
                <a:gd name="T18" fmla="*/ 985 w 1737"/>
                <a:gd name="T19" fmla="*/ 475 h 591"/>
                <a:gd name="T20" fmla="*/ 1064 w 1737"/>
                <a:gd name="T21" fmla="*/ 466 h 591"/>
                <a:gd name="T22" fmla="*/ 1186 w 1737"/>
                <a:gd name="T23" fmla="*/ 444 h 591"/>
                <a:gd name="T24" fmla="*/ 1420 w 1737"/>
                <a:gd name="T25" fmla="*/ 353 h 591"/>
                <a:gd name="T26" fmla="*/ 1611 w 1737"/>
                <a:gd name="T27" fmla="*/ 186 h 591"/>
                <a:gd name="T28" fmla="*/ 1737 w 1737"/>
                <a:gd name="T29" fmla="*/ 25 h 591"/>
                <a:gd name="T30" fmla="*/ 1737 w 1737"/>
                <a:gd name="T31" fmla="*/ 0 h 591"/>
                <a:gd name="T32" fmla="*/ 1595 w 1737"/>
                <a:gd name="T33" fmla="*/ 170 h 591"/>
                <a:gd name="T34" fmla="*/ 1403 w 1737"/>
                <a:gd name="T35" fmla="*/ 323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591">
                  <a:moveTo>
                    <a:pt x="1403" y="323"/>
                  </a:moveTo>
                  <a:lnTo>
                    <a:pt x="1403" y="323"/>
                  </a:lnTo>
                  <a:cubicBezTo>
                    <a:pt x="1338" y="361"/>
                    <a:pt x="1262" y="389"/>
                    <a:pt x="1178" y="405"/>
                  </a:cubicBezTo>
                  <a:cubicBezTo>
                    <a:pt x="1143" y="413"/>
                    <a:pt x="1104" y="418"/>
                    <a:pt x="1059" y="423"/>
                  </a:cubicBezTo>
                  <a:cubicBezTo>
                    <a:pt x="1033" y="426"/>
                    <a:pt x="1007" y="428"/>
                    <a:pt x="980" y="431"/>
                  </a:cubicBezTo>
                  <a:cubicBezTo>
                    <a:pt x="966" y="432"/>
                    <a:pt x="952" y="433"/>
                    <a:pt x="938" y="434"/>
                  </a:cubicBezTo>
                  <a:cubicBezTo>
                    <a:pt x="617" y="463"/>
                    <a:pt x="298" y="494"/>
                    <a:pt x="0" y="523"/>
                  </a:cubicBezTo>
                  <a:lnTo>
                    <a:pt x="0" y="591"/>
                  </a:lnTo>
                  <a:cubicBezTo>
                    <a:pt x="300" y="554"/>
                    <a:pt x="622" y="516"/>
                    <a:pt x="942" y="480"/>
                  </a:cubicBezTo>
                  <a:cubicBezTo>
                    <a:pt x="957" y="478"/>
                    <a:pt x="971" y="476"/>
                    <a:pt x="985" y="475"/>
                  </a:cubicBezTo>
                  <a:cubicBezTo>
                    <a:pt x="1011" y="472"/>
                    <a:pt x="1038" y="469"/>
                    <a:pt x="1064" y="466"/>
                  </a:cubicBezTo>
                  <a:cubicBezTo>
                    <a:pt x="1110" y="460"/>
                    <a:pt x="1150" y="453"/>
                    <a:pt x="1186" y="444"/>
                  </a:cubicBezTo>
                  <a:cubicBezTo>
                    <a:pt x="1273" y="425"/>
                    <a:pt x="1352" y="394"/>
                    <a:pt x="1420" y="353"/>
                  </a:cubicBezTo>
                  <a:cubicBezTo>
                    <a:pt x="1487" y="313"/>
                    <a:pt x="1547" y="256"/>
                    <a:pt x="1611" y="186"/>
                  </a:cubicBezTo>
                  <a:cubicBezTo>
                    <a:pt x="1651" y="143"/>
                    <a:pt x="1695" y="82"/>
                    <a:pt x="1737" y="25"/>
                  </a:cubicBezTo>
                  <a:lnTo>
                    <a:pt x="1737" y="0"/>
                  </a:lnTo>
                  <a:cubicBezTo>
                    <a:pt x="1688" y="67"/>
                    <a:pt x="1641" y="123"/>
                    <a:pt x="1595" y="170"/>
                  </a:cubicBezTo>
                  <a:cubicBezTo>
                    <a:pt x="1533" y="235"/>
                    <a:pt x="1468" y="286"/>
                    <a:pt x="1403" y="32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9" name="Freeform 293"/>
            <p:cNvSpPr>
              <a:spLocks noChangeAspect="1"/>
            </p:cNvSpPr>
            <p:nvPr userDrawn="1"/>
          </p:nvSpPr>
          <p:spPr bwMode="gray">
            <a:xfrm>
              <a:off x="2414" y="367"/>
              <a:ext cx="571" cy="177"/>
            </a:xfrm>
            <a:custGeom>
              <a:avLst/>
              <a:gdLst>
                <a:gd name="T0" fmla="*/ 1586 w 1737"/>
                <a:gd name="T1" fmla="*/ 163 h 536"/>
                <a:gd name="T2" fmla="*/ 1586 w 1737"/>
                <a:gd name="T3" fmla="*/ 163 h 536"/>
                <a:gd name="T4" fmla="*/ 1388 w 1737"/>
                <a:gd name="T5" fmla="*/ 300 h 536"/>
                <a:gd name="T6" fmla="*/ 1162 w 1737"/>
                <a:gd name="T7" fmla="*/ 368 h 536"/>
                <a:gd name="T8" fmla="*/ 1044 w 1737"/>
                <a:gd name="T9" fmla="*/ 383 h 536"/>
                <a:gd name="T10" fmla="*/ 0 w 1737"/>
                <a:gd name="T11" fmla="*/ 469 h 536"/>
                <a:gd name="T12" fmla="*/ 0 w 1737"/>
                <a:gd name="T13" fmla="*/ 536 h 536"/>
                <a:gd name="T14" fmla="*/ 928 w 1737"/>
                <a:gd name="T15" fmla="*/ 438 h 536"/>
                <a:gd name="T16" fmla="*/ 1048 w 1737"/>
                <a:gd name="T17" fmla="*/ 425 h 536"/>
                <a:gd name="T18" fmla="*/ 1168 w 1737"/>
                <a:gd name="T19" fmla="*/ 407 h 536"/>
                <a:gd name="T20" fmla="*/ 1402 w 1737"/>
                <a:gd name="T21" fmla="*/ 330 h 536"/>
                <a:gd name="T22" fmla="*/ 1607 w 1737"/>
                <a:gd name="T23" fmla="*/ 174 h 536"/>
                <a:gd name="T24" fmla="*/ 1737 w 1737"/>
                <a:gd name="T25" fmla="*/ 23 h 536"/>
                <a:gd name="T26" fmla="*/ 1737 w 1737"/>
                <a:gd name="T27" fmla="*/ 0 h 536"/>
                <a:gd name="T28" fmla="*/ 1586 w 1737"/>
                <a:gd name="T29" fmla="*/ 16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536">
                  <a:moveTo>
                    <a:pt x="1586" y="163"/>
                  </a:moveTo>
                  <a:lnTo>
                    <a:pt x="1586" y="163"/>
                  </a:lnTo>
                  <a:cubicBezTo>
                    <a:pt x="1523" y="221"/>
                    <a:pt x="1456" y="267"/>
                    <a:pt x="1388" y="300"/>
                  </a:cubicBezTo>
                  <a:cubicBezTo>
                    <a:pt x="1322" y="332"/>
                    <a:pt x="1248" y="354"/>
                    <a:pt x="1162" y="368"/>
                  </a:cubicBezTo>
                  <a:cubicBezTo>
                    <a:pt x="1126" y="374"/>
                    <a:pt x="1088" y="379"/>
                    <a:pt x="1044" y="383"/>
                  </a:cubicBezTo>
                  <a:lnTo>
                    <a:pt x="0" y="469"/>
                  </a:lnTo>
                  <a:lnTo>
                    <a:pt x="0" y="536"/>
                  </a:lnTo>
                  <a:lnTo>
                    <a:pt x="928" y="438"/>
                  </a:lnTo>
                  <a:lnTo>
                    <a:pt x="1048" y="425"/>
                  </a:lnTo>
                  <a:cubicBezTo>
                    <a:pt x="1093" y="420"/>
                    <a:pt x="1133" y="414"/>
                    <a:pt x="1168" y="407"/>
                  </a:cubicBezTo>
                  <a:cubicBezTo>
                    <a:pt x="1258" y="391"/>
                    <a:pt x="1334" y="365"/>
                    <a:pt x="1402" y="330"/>
                  </a:cubicBezTo>
                  <a:cubicBezTo>
                    <a:pt x="1472" y="295"/>
                    <a:pt x="1542" y="237"/>
                    <a:pt x="1607" y="174"/>
                  </a:cubicBezTo>
                  <a:cubicBezTo>
                    <a:pt x="1650" y="133"/>
                    <a:pt x="1692" y="79"/>
                    <a:pt x="1737" y="23"/>
                  </a:cubicBezTo>
                  <a:lnTo>
                    <a:pt x="1737" y="0"/>
                  </a:lnTo>
                  <a:cubicBezTo>
                    <a:pt x="1685" y="64"/>
                    <a:pt x="1636" y="118"/>
                    <a:pt x="1586" y="16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0" name="Freeform 294"/>
            <p:cNvSpPr>
              <a:spLocks noChangeAspect="1"/>
            </p:cNvSpPr>
            <p:nvPr userDrawn="1"/>
          </p:nvSpPr>
          <p:spPr bwMode="gray">
            <a:xfrm>
              <a:off x="2414" y="461"/>
              <a:ext cx="571" cy="143"/>
            </a:xfrm>
            <a:custGeom>
              <a:avLst/>
              <a:gdLst>
                <a:gd name="T0" fmla="*/ 1334 w 1737"/>
                <a:gd name="T1" fmla="*/ 231 h 435"/>
                <a:gd name="T2" fmla="*/ 1334 w 1737"/>
                <a:gd name="T3" fmla="*/ 231 h 435"/>
                <a:gd name="T4" fmla="*/ 1141 w 1737"/>
                <a:gd name="T5" fmla="*/ 293 h 435"/>
                <a:gd name="T6" fmla="*/ 982 w 1737"/>
                <a:gd name="T7" fmla="*/ 304 h 435"/>
                <a:gd name="T8" fmla="*/ 907 w 1737"/>
                <a:gd name="T9" fmla="*/ 308 h 435"/>
                <a:gd name="T10" fmla="*/ 436 w 1737"/>
                <a:gd name="T11" fmla="*/ 338 h 435"/>
                <a:gd name="T12" fmla="*/ 0 w 1737"/>
                <a:gd name="T13" fmla="*/ 367 h 435"/>
                <a:gd name="T14" fmla="*/ 0 w 1737"/>
                <a:gd name="T15" fmla="*/ 435 h 435"/>
                <a:gd name="T16" fmla="*/ 440 w 1737"/>
                <a:gd name="T17" fmla="*/ 394 h 435"/>
                <a:gd name="T18" fmla="*/ 910 w 1737"/>
                <a:gd name="T19" fmla="*/ 354 h 435"/>
                <a:gd name="T20" fmla="*/ 1027 w 1737"/>
                <a:gd name="T21" fmla="*/ 345 h 435"/>
                <a:gd name="T22" fmla="*/ 1145 w 1737"/>
                <a:gd name="T23" fmla="*/ 333 h 435"/>
                <a:gd name="T24" fmla="*/ 1379 w 1737"/>
                <a:gd name="T25" fmla="*/ 278 h 435"/>
                <a:gd name="T26" fmla="*/ 1589 w 1737"/>
                <a:gd name="T27" fmla="*/ 158 h 435"/>
                <a:gd name="T28" fmla="*/ 1737 w 1737"/>
                <a:gd name="T29" fmla="*/ 24 h 435"/>
                <a:gd name="T30" fmla="*/ 1737 w 1737"/>
                <a:gd name="T31" fmla="*/ 0 h 435"/>
                <a:gd name="T32" fmla="*/ 1587 w 1737"/>
                <a:gd name="T33" fmla="*/ 126 h 435"/>
                <a:gd name="T34" fmla="*/ 1334 w 1737"/>
                <a:gd name="T35" fmla="*/ 23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435">
                  <a:moveTo>
                    <a:pt x="1334" y="231"/>
                  </a:moveTo>
                  <a:lnTo>
                    <a:pt x="1334" y="231"/>
                  </a:lnTo>
                  <a:cubicBezTo>
                    <a:pt x="1273" y="265"/>
                    <a:pt x="1228" y="284"/>
                    <a:pt x="1141" y="293"/>
                  </a:cubicBezTo>
                  <a:cubicBezTo>
                    <a:pt x="1088" y="299"/>
                    <a:pt x="1035" y="302"/>
                    <a:pt x="982" y="304"/>
                  </a:cubicBezTo>
                  <a:cubicBezTo>
                    <a:pt x="957" y="305"/>
                    <a:pt x="932" y="307"/>
                    <a:pt x="907" y="308"/>
                  </a:cubicBezTo>
                  <a:cubicBezTo>
                    <a:pt x="749" y="317"/>
                    <a:pt x="594" y="327"/>
                    <a:pt x="436" y="338"/>
                  </a:cubicBezTo>
                  <a:lnTo>
                    <a:pt x="0" y="367"/>
                  </a:lnTo>
                  <a:lnTo>
                    <a:pt x="0" y="435"/>
                  </a:lnTo>
                  <a:lnTo>
                    <a:pt x="440" y="394"/>
                  </a:lnTo>
                  <a:cubicBezTo>
                    <a:pt x="583" y="382"/>
                    <a:pt x="748" y="367"/>
                    <a:pt x="910" y="354"/>
                  </a:cubicBezTo>
                  <a:lnTo>
                    <a:pt x="1027" y="345"/>
                  </a:lnTo>
                  <a:cubicBezTo>
                    <a:pt x="1073" y="341"/>
                    <a:pt x="1111" y="337"/>
                    <a:pt x="1145" y="333"/>
                  </a:cubicBezTo>
                  <a:cubicBezTo>
                    <a:pt x="1235" y="321"/>
                    <a:pt x="1311" y="303"/>
                    <a:pt x="1379" y="278"/>
                  </a:cubicBezTo>
                  <a:cubicBezTo>
                    <a:pt x="1451" y="250"/>
                    <a:pt x="1520" y="208"/>
                    <a:pt x="1589" y="158"/>
                  </a:cubicBezTo>
                  <a:cubicBezTo>
                    <a:pt x="1651" y="114"/>
                    <a:pt x="1737" y="25"/>
                    <a:pt x="1737" y="24"/>
                  </a:cubicBezTo>
                  <a:lnTo>
                    <a:pt x="1737" y="0"/>
                  </a:lnTo>
                  <a:cubicBezTo>
                    <a:pt x="1681" y="55"/>
                    <a:pt x="1648" y="86"/>
                    <a:pt x="1587" y="126"/>
                  </a:cubicBezTo>
                  <a:cubicBezTo>
                    <a:pt x="1514" y="174"/>
                    <a:pt x="1388" y="200"/>
                    <a:pt x="1334" y="23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1" name="Freeform 295"/>
            <p:cNvSpPr>
              <a:spLocks noChangeAspect="1"/>
            </p:cNvSpPr>
            <p:nvPr userDrawn="1"/>
          </p:nvSpPr>
          <p:spPr bwMode="gray">
            <a:xfrm>
              <a:off x="2414" y="517"/>
              <a:ext cx="571" cy="117"/>
            </a:xfrm>
            <a:custGeom>
              <a:avLst/>
              <a:gdLst>
                <a:gd name="T0" fmla="*/ 1356 w 1737"/>
                <a:gd name="T1" fmla="*/ 187 h 353"/>
                <a:gd name="T2" fmla="*/ 1356 w 1737"/>
                <a:gd name="T3" fmla="*/ 187 h 353"/>
                <a:gd name="T4" fmla="*/ 1129 w 1737"/>
                <a:gd name="T5" fmla="*/ 227 h 353"/>
                <a:gd name="T6" fmla="*/ 1014 w 1737"/>
                <a:gd name="T7" fmla="*/ 234 h 353"/>
                <a:gd name="T8" fmla="*/ 897 w 1737"/>
                <a:gd name="T9" fmla="*/ 240 h 353"/>
                <a:gd name="T10" fmla="*/ 0 w 1737"/>
                <a:gd name="T11" fmla="*/ 285 h 353"/>
                <a:gd name="T12" fmla="*/ 0 w 1737"/>
                <a:gd name="T13" fmla="*/ 353 h 353"/>
                <a:gd name="T14" fmla="*/ 900 w 1737"/>
                <a:gd name="T15" fmla="*/ 285 h 353"/>
                <a:gd name="T16" fmla="*/ 1016 w 1737"/>
                <a:gd name="T17" fmla="*/ 277 h 353"/>
                <a:gd name="T18" fmla="*/ 1133 w 1737"/>
                <a:gd name="T19" fmla="*/ 267 h 353"/>
                <a:gd name="T20" fmla="*/ 1366 w 1737"/>
                <a:gd name="T21" fmla="*/ 220 h 353"/>
                <a:gd name="T22" fmla="*/ 1582 w 1737"/>
                <a:gd name="T23" fmla="*/ 118 h 353"/>
                <a:gd name="T24" fmla="*/ 1737 w 1737"/>
                <a:gd name="T25" fmla="*/ 1 h 353"/>
                <a:gd name="T26" fmla="*/ 1737 w 1737"/>
                <a:gd name="T27" fmla="*/ 0 h 353"/>
                <a:gd name="T28" fmla="*/ 1568 w 1737"/>
                <a:gd name="T29" fmla="*/ 94 h 353"/>
                <a:gd name="T30" fmla="*/ 1356 w 1737"/>
                <a:gd name="T31" fmla="*/ 18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53">
                  <a:moveTo>
                    <a:pt x="1356" y="187"/>
                  </a:moveTo>
                  <a:lnTo>
                    <a:pt x="1356" y="187"/>
                  </a:lnTo>
                  <a:cubicBezTo>
                    <a:pt x="1290" y="207"/>
                    <a:pt x="1216" y="220"/>
                    <a:pt x="1129" y="227"/>
                  </a:cubicBezTo>
                  <a:cubicBezTo>
                    <a:pt x="1094" y="230"/>
                    <a:pt x="1057" y="233"/>
                    <a:pt x="1014" y="234"/>
                  </a:cubicBezTo>
                  <a:lnTo>
                    <a:pt x="897" y="240"/>
                  </a:lnTo>
                  <a:cubicBezTo>
                    <a:pt x="607" y="253"/>
                    <a:pt x="318" y="268"/>
                    <a:pt x="0" y="285"/>
                  </a:cubicBezTo>
                  <a:lnTo>
                    <a:pt x="0" y="353"/>
                  </a:lnTo>
                  <a:cubicBezTo>
                    <a:pt x="304" y="329"/>
                    <a:pt x="602" y="306"/>
                    <a:pt x="900" y="285"/>
                  </a:cubicBezTo>
                  <a:lnTo>
                    <a:pt x="1016" y="277"/>
                  </a:lnTo>
                  <a:cubicBezTo>
                    <a:pt x="1061" y="274"/>
                    <a:pt x="1098" y="271"/>
                    <a:pt x="1133" y="267"/>
                  </a:cubicBezTo>
                  <a:cubicBezTo>
                    <a:pt x="1222" y="257"/>
                    <a:pt x="1298" y="242"/>
                    <a:pt x="1366" y="220"/>
                  </a:cubicBezTo>
                  <a:cubicBezTo>
                    <a:pt x="1440" y="196"/>
                    <a:pt x="1513" y="162"/>
                    <a:pt x="1582" y="118"/>
                  </a:cubicBezTo>
                  <a:cubicBezTo>
                    <a:pt x="1633" y="86"/>
                    <a:pt x="1684" y="47"/>
                    <a:pt x="1737" y="1"/>
                  </a:cubicBezTo>
                  <a:lnTo>
                    <a:pt x="1737" y="0"/>
                  </a:lnTo>
                  <a:cubicBezTo>
                    <a:pt x="1679" y="49"/>
                    <a:pt x="1623" y="60"/>
                    <a:pt x="1568" y="94"/>
                  </a:cubicBezTo>
                  <a:cubicBezTo>
                    <a:pt x="1500" y="135"/>
                    <a:pt x="1429" y="166"/>
                    <a:pt x="1356" y="18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2" name="Freeform 296"/>
            <p:cNvSpPr>
              <a:spLocks noChangeAspect="1"/>
            </p:cNvSpPr>
            <p:nvPr userDrawn="1"/>
          </p:nvSpPr>
          <p:spPr bwMode="gray">
            <a:xfrm>
              <a:off x="2414" y="555"/>
              <a:ext cx="571" cy="109"/>
            </a:xfrm>
            <a:custGeom>
              <a:avLst/>
              <a:gdLst>
                <a:gd name="T0" fmla="*/ 1345 w 1737"/>
                <a:gd name="T1" fmla="*/ 186 h 331"/>
                <a:gd name="T2" fmla="*/ 1345 w 1737"/>
                <a:gd name="T3" fmla="*/ 186 h 331"/>
                <a:gd name="T4" fmla="*/ 1119 w 1737"/>
                <a:gd name="T5" fmla="*/ 217 h 331"/>
                <a:gd name="T6" fmla="*/ 1004 w 1737"/>
                <a:gd name="T7" fmla="*/ 222 h 331"/>
                <a:gd name="T8" fmla="*/ 888 w 1737"/>
                <a:gd name="T9" fmla="*/ 227 h 331"/>
                <a:gd name="T10" fmla="*/ 0 w 1737"/>
                <a:gd name="T11" fmla="*/ 263 h 331"/>
                <a:gd name="T12" fmla="*/ 0 w 1737"/>
                <a:gd name="T13" fmla="*/ 331 h 331"/>
                <a:gd name="T14" fmla="*/ 891 w 1737"/>
                <a:gd name="T15" fmla="*/ 272 h 331"/>
                <a:gd name="T16" fmla="*/ 1006 w 1737"/>
                <a:gd name="T17" fmla="*/ 265 h 331"/>
                <a:gd name="T18" fmla="*/ 1122 w 1737"/>
                <a:gd name="T19" fmla="*/ 257 h 331"/>
                <a:gd name="T20" fmla="*/ 1353 w 1737"/>
                <a:gd name="T21" fmla="*/ 219 h 331"/>
                <a:gd name="T22" fmla="*/ 1573 w 1737"/>
                <a:gd name="T23" fmla="*/ 133 h 331"/>
                <a:gd name="T24" fmla="*/ 1737 w 1737"/>
                <a:gd name="T25" fmla="*/ 29 h 331"/>
                <a:gd name="T26" fmla="*/ 1737 w 1737"/>
                <a:gd name="T27" fmla="*/ 0 h 331"/>
                <a:gd name="T28" fmla="*/ 1561 w 1737"/>
                <a:gd name="T29" fmla="*/ 108 h 331"/>
                <a:gd name="T30" fmla="*/ 1345 w 1737"/>
                <a:gd name="T31" fmla="*/ 18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31">
                  <a:moveTo>
                    <a:pt x="1345" y="186"/>
                  </a:moveTo>
                  <a:lnTo>
                    <a:pt x="1345" y="186"/>
                  </a:lnTo>
                  <a:cubicBezTo>
                    <a:pt x="1279" y="201"/>
                    <a:pt x="1207" y="211"/>
                    <a:pt x="1119" y="217"/>
                  </a:cubicBezTo>
                  <a:cubicBezTo>
                    <a:pt x="1085" y="219"/>
                    <a:pt x="1049" y="221"/>
                    <a:pt x="1004" y="222"/>
                  </a:cubicBezTo>
                  <a:lnTo>
                    <a:pt x="888" y="227"/>
                  </a:lnTo>
                  <a:cubicBezTo>
                    <a:pt x="597" y="238"/>
                    <a:pt x="301" y="250"/>
                    <a:pt x="0" y="263"/>
                  </a:cubicBezTo>
                  <a:lnTo>
                    <a:pt x="0" y="331"/>
                  </a:lnTo>
                  <a:cubicBezTo>
                    <a:pt x="300" y="310"/>
                    <a:pt x="594" y="290"/>
                    <a:pt x="891" y="272"/>
                  </a:cubicBezTo>
                  <a:lnTo>
                    <a:pt x="1006" y="265"/>
                  </a:lnTo>
                  <a:cubicBezTo>
                    <a:pt x="1051" y="262"/>
                    <a:pt x="1088" y="260"/>
                    <a:pt x="1122" y="257"/>
                  </a:cubicBezTo>
                  <a:cubicBezTo>
                    <a:pt x="1212" y="248"/>
                    <a:pt x="1285" y="236"/>
                    <a:pt x="1353" y="219"/>
                  </a:cubicBezTo>
                  <a:cubicBezTo>
                    <a:pt x="1429" y="199"/>
                    <a:pt x="1503" y="170"/>
                    <a:pt x="1573" y="133"/>
                  </a:cubicBezTo>
                  <a:cubicBezTo>
                    <a:pt x="1627" y="105"/>
                    <a:pt x="1681" y="70"/>
                    <a:pt x="1737" y="29"/>
                  </a:cubicBezTo>
                  <a:lnTo>
                    <a:pt x="1737" y="0"/>
                  </a:lnTo>
                  <a:cubicBezTo>
                    <a:pt x="1676" y="44"/>
                    <a:pt x="1619" y="79"/>
                    <a:pt x="1561" y="108"/>
                  </a:cubicBezTo>
                  <a:cubicBezTo>
                    <a:pt x="1492" y="142"/>
                    <a:pt x="1420" y="168"/>
                    <a:pt x="1345" y="186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3" name="Freeform 297"/>
            <p:cNvSpPr>
              <a:spLocks noChangeAspect="1"/>
            </p:cNvSpPr>
            <p:nvPr userDrawn="1"/>
          </p:nvSpPr>
          <p:spPr bwMode="gray">
            <a:xfrm>
              <a:off x="2414" y="603"/>
              <a:ext cx="571" cy="90"/>
            </a:xfrm>
            <a:custGeom>
              <a:avLst/>
              <a:gdLst>
                <a:gd name="T0" fmla="*/ 1336 w 1737"/>
                <a:gd name="T1" fmla="*/ 152 h 275"/>
                <a:gd name="T2" fmla="*/ 1336 w 1737"/>
                <a:gd name="T3" fmla="*/ 152 h 275"/>
                <a:gd name="T4" fmla="*/ 1110 w 1737"/>
                <a:gd name="T5" fmla="*/ 176 h 275"/>
                <a:gd name="T6" fmla="*/ 996 w 1737"/>
                <a:gd name="T7" fmla="*/ 180 h 275"/>
                <a:gd name="T8" fmla="*/ 0 w 1737"/>
                <a:gd name="T9" fmla="*/ 207 h 275"/>
                <a:gd name="T10" fmla="*/ 0 w 1737"/>
                <a:gd name="T11" fmla="*/ 275 h 275"/>
                <a:gd name="T12" fmla="*/ 883 w 1737"/>
                <a:gd name="T13" fmla="*/ 228 h 275"/>
                <a:gd name="T14" fmla="*/ 997 w 1737"/>
                <a:gd name="T15" fmla="*/ 223 h 275"/>
                <a:gd name="T16" fmla="*/ 1112 w 1737"/>
                <a:gd name="T17" fmla="*/ 216 h 275"/>
                <a:gd name="T18" fmla="*/ 1342 w 1737"/>
                <a:gd name="T19" fmla="*/ 185 h 275"/>
                <a:gd name="T20" fmla="*/ 1564 w 1737"/>
                <a:gd name="T21" fmla="*/ 116 h 275"/>
                <a:gd name="T22" fmla="*/ 1737 w 1737"/>
                <a:gd name="T23" fmla="*/ 27 h 275"/>
                <a:gd name="T24" fmla="*/ 1737 w 1737"/>
                <a:gd name="T25" fmla="*/ 0 h 275"/>
                <a:gd name="T26" fmla="*/ 1554 w 1737"/>
                <a:gd name="T27" fmla="*/ 89 h 275"/>
                <a:gd name="T28" fmla="*/ 1336 w 1737"/>
                <a:gd name="T29" fmla="*/ 15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275">
                  <a:moveTo>
                    <a:pt x="1336" y="152"/>
                  </a:moveTo>
                  <a:lnTo>
                    <a:pt x="1336" y="152"/>
                  </a:lnTo>
                  <a:cubicBezTo>
                    <a:pt x="1269" y="164"/>
                    <a:pt x="1197" y="172"/>
                    <a:pt x="1110" y="176"/>
                  </a:cubicBezTo>
                  <a:cubicBezTo>
                    <a:pt x="1077" y="178"/>
                    <a:pt x="1042" y="179"/>
                    <a:pt x="996" y="180"/>
                  </a:cubicBezTo>
                  <a:lnTo>
                    <a:pt x="0" y="207"/>
                  </a:lnTo>
                  <a:lnTo>
                    <a:pt x="0" y="275"/>
                  </a:lnTo>
                  <a:lnTo>
                    <a:pt x="883" y="228"/>
                  </a:lnTo>
                  <a:lnTo>
                    <a:pt x="997" y="223"/>
                  </a:lnTo>
                  <a:cubicBezTo>
                    <a:pt x="1042" y="221"/>
                    <a:pt x="1079" y="218"/>
                    <a:pt x="1112" y="216"/>
                  </a:cubicBezTo>
                  <a:cubicBezTo>
                    <a:pt x="1201" y="209"/>
                    <a:pt x="1274" y="199"/>
                    <a:pt x="1342" y="185"/>
                  </a:cubicBezTo>
                  <a:cubicBezTo>
                    <a:pt x="1419" y="169"/>
                    <a:pt x="1494" y="146"/>
                    <a:pt x="1564" y="116"/>
                  </a:cubicBezTo>
                  <a:cubicBezTo>
                    <a:pt x="1621" y="92"/>
                    <a:pt x="1678" y="62"/>
                    <a:pt x="1737" y="27"/>
                  </a:cubicBezTo>
                  <a:lnTo>
                    <a:pt x="1737" y="0"/>
                  </a:lnTo>
                  <a:cubicBezTo>
                    <a:pt x="1673" y="36"/>
                    <a:pt x="1613" y="66"/>
                    <a:pt x="1554" y="89"/>
                  </a:cubicBezTo>
                  <a:cubicBezTo>
                    <a:pt x="1484" y="117"/>
                    <a:pt x="1411" y="138"/>
                    <a:pt x="1336" y="15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4" name="Freeform 298"/>
            <p:cNvSpPr>
              <a:spLocks noChangeAspect="1"/>
            </p:cNvSpPr>
            <p:nvPr userDrawn="1"/>
          </p:nvSpPr>
          <p:spPr bwMode="gray">
            <a:xfrm>
              <a:off x="2414" y="649"/>
              <a:ext cx="571" cy="75"/>
            </a:xfrm>
            <a:custGeom>
              <a:avLst/>
              <a:gdLst>
                <a:gd name="T0" fmla="*/ 1328 w 1737"/>
                <a:gd name="T1" fmla="*/ 121 h 226"/>
                <a:gd name="T2" fmla="*/ 1328 w 1737"/>
                <a:gd name="T3" fmla="*/ 121 h 226"/>
                <a:gd name="T4" fmla="*/ 958 w 1737"/>
                <a:gd name="T5" fmla="*/ 141 h 226"/>
                <a:gd name="T6" fmla="*/ 874 w 1737"/>
                <a:gd name="T7" fmla="*/ 143 h 226"/>
                <a:gd name="T8" fmla="*/ 0 w 1737"/>
                <a:gd name="T9" fmla="*/ 158 h 226"/>
                <a:gd name="T10" fmla="*/ 0 w 1737"/>
                <a:gd name="T11" fmla="*/ 226 h 226"/>
                <a:gd name="T12" fmla="*/ 876 w 1737"/>
                <a:gd name="T13" fmla="*/ 188 h 226"/>
                <a:gd name="T14" fmla="*/ 959 w 1737"/>
                <a:gd name="T15" fmla="*/ 185 h 226"/>
                <a:gd name="T16" fmla="*/ 1332 w 1737"/>
                <a:gd name="T17" fmla="*/ 155 h 226"/>
                <a:gd name="T18" fmla="*/ 1557 w 1737"/>
                <a:gd name="T19" fmla="*/ 101 h 226"/>
                <a:gd name="T20" fmla="*/ 1737 w 1737"/>
                <a:gd name="T21" fmla="*/ 26 h 226"/>
                <a:gd name="T22" fmla="*/ 1737 w 1737"/>
                <a:gd name="T23" fmla="*/ 0 h 226"/>
                <a:gd name="T24" fmla="*/ 1548 w 1737"/>
                <a:gd name="T25" fmla="*/ 74 h 226"/>
                <a:gd name="T26" fmla="*/ 1328 w 1737"/>
                <a:gd name="T27" fmla="*/ 1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226">
                  <a:moveTo>
                    <a:pt x="1328" y="121"/>
                  </a:moveTo>
                  <a:lnTo>
                    <a:pt x="1328" y="121"/>
                  </a:lnTo>
                  <a:cubicBezTo>
                    <a:pt x="1205" y="138"/>
                    <a:pt x="1080" y="139"/>
                    <a:pt x="958" y="141"/>
                  </a:cubicBezTo>
                  <a:cubicBezTo>
                    <a:pt x="930" y="142"/>
                    <a:pt x="902" y="142"/>
                    <a:pt x="874" y="143"/>
                  </a:cubicBezTo>
                  <a:lnTo>
                    <a:pt x="0" y="158"/>
                  </a:lnTo>
                  <a:lnTo>
                    <a:pt x="0" y="226"/>
                  </a:lnTo>
                  <a:lnTo>
                    <a:pt x="876" y="188"/>
                  </a:lnTo>
                  <a:cubicBezTo>
                    <a:pt x="904" y="187"/>
                    <a:pt x="931" y="186"/>
                    <a:pt x="959" y="185"/>
                  </a:cubicBezTo>
                  <a:cubicBezTo>
                    <a:pt x="1082" y="180"/>
                    <a:pt x="1209" y="175"/>
                    <a:pt x="1332" y="155"/>
                  </a:cubicBezTo>
                  <a:cubicBezTo>
                    <a:pt x="1411" y="143"/>
                    <a:pt x="1486" y="124"/>
                    <a:pt x="1557" y="101"/>
                  </a:cubicBezTo>
                  <a:cubicBezTo>
                    <a:pt x="1615" y="81"/>
                    <a:pt x="1676" y="56"/>
                    <a:pt x="1737" y="26"/>
                  </a:cubicBezTo>
                  <a:lnTo>
                    <a:pt x="1737" y="0"/>
                  </a:lnTo>
                  <a:cubicBezTo>
                    <a:pt x="1672" y="30"/>
                    <a:pt x="1609" y="55"/>
                    <a:pt x="1548" y="74"/>
                  </a:cubicBezTo>
                  <a:cubicBezTo>
                    <a:pt x="1479" y="95"/>
                    <a:pt x="1405" y="111"/>
                    <a:pt x="1328" y="12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5" name="Freeform 299"/>
            <p:cNvSpPr>
              <a:spLocks noChangeAspect="1"/>
            </p:cNvSpPr>
            <p:nvPr userDrawn="1"/>
          </p:nvSpPr>
          <p:spPr bwMode="gray">
            <a:xfrm>
              <a:off x="2414" y="696"/>
              <a:ext cx="571" cy="57"/>
            </a:xfrm>
            <a:custGeom>
              <a:avLst/>
              <a:gdLst>
                <a:gd name="T0" fmla="*/ 1321 w 1737"/>
                <a:gd name="T1" fmla="*/ 89 h 173"/>
                <a:gd name="T2" fmla="*/ 1321 w 1737"/>
                <a:gd name="T3" fmla="*/ 89 h 173"/>
                <a:gd name="T4" fmla="*/ 976 w 1737"/>
                <a:gd name="T5" fmla="*/ 99 h 173"/>
                <a:gd name="T6" fmla="*/ 870 w 1737"/>
                <a:gd name="T7" fmla="*/ 99 h 173"/>
                <a:gd name="T8" fmla="*/ 0 w 1737"/>
                <a:gd name="T9" fmla="*/ 105 h 173"/>
                <a:gd name="T10" fmla="*/ 0 w 1737"/>
                <a:gd name="T11" fmla="*/ 173 h 173"/>
                <a:gd name="T12" fmla="*/ 871 w 1737"/>
                <a:gd name="T13" fmla="*/ 145 h 173"/>
                <a:gd name="T14" fmla="*/ 976 w 1737"/>
                <a:gd name="T15" fmla="*/ 142 h 173"/>
                <a:gd name="T16" fmla="*/ 1324 w 1737"/>
                <a:gd name="T17" fmla="*/ 123 h 173"/>
                <a:gd name="T18" fmla="*/ 1549 w 1737"/>
                <a:gd name="T19" fmla="*/ 84 h 173"/>
                <a:gd name="T20" fmla="*/ 1737 w 1737"/>
                <a:gd name="T21" fmla="*/ 25 h 173"/>
                <a:gd name="T22" fmla="*/ 1737 w 1737"/>
                <a:gd name="T23" fmla="*/ 0 h 173"/>
                <a:gd name="T24" fmla="*/ 1543 w 1737"/>
                <a:gd name="T25" fmla="*/ 57 h 173"/>
                <a:gd name="T26" fmla="*/ 1321 w 1737"/>
                <a:gd name="T27" fmla="*/ 8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173">
                  <a:moveTo>
                    <a:pt x="1321" y="89"/>
                  </a:moveTo>
                  <a:lnTo>
                    <a:pt x="1321" y="89"/>
                  </a:lnTo>
                  <a:cubicBezTo>
                    <a:pt x="1206" y="99"/>
                    <a:pt x="1089" y="99"/>
                    <a:pt x="976" y="99"/>
                  </a:cubicBezTo>
                  <a:cubicBezTo>
                    <a:pt x="940" y="99"/>
                    <a:pt x="905" y="99"/>
                    <a:pt x="870" y="99"/>
                  </a:cubicBezTo>
                  <a:cubicBezTo>
                    <a:pt x="580" y="100"/>
                    <a:pt x="293" y="103"/>
                    <a:pt x="0" y="105"/>
                  </a:cubicBezTo>
                  <a:lnTo>
                    <a:pt x="0" y="173"/>
                  </a:lnTo>
                  <a:cubicBezTo>
                    <a:pt x="279" y="163"/>
                    <a:pt x="575" y="153"/>
                    <a:pt x="871" y="145"/>
                  </a:cubicBezTo>
                  <a:cubicBezTo>
                    <a:pt x="906" y="143"/>
                    <a:pt x="941" y="143"/>
                    <a:pt x="976" y="142"/>
                  </a:cubicBezTo>
                  <a:cubicBezTo>
                    <a:pt x="1090" y="139"/>
                    <a:pt x="1208" y="136"/>
                    <a:pt x="1324" y="123"/>
                  </a:cubicBezTo>
                  <a:cubicBezTo>
                    <a:pt x="1405" y="115"/>
                    <a:pt x="1478" y="102"/>
                    <a:pt x="1549" y="84"/>
                  </a:cubicBezTo>
                  <a:cubicBezTo>
                    <a:pt x="1610" y="69"/>
                    <a:pt x="1673" y="49"/>
                    <a:pt x="1737" y="25"/>
                  </a:cubicBezTo>
                  <a:lnTo>
                    <a:pt x="1737" y="0"/>
                  </a:lnTo>
                  <a:cubicBezTo>
                    <a:pt x="1671" y="24"/>
                    <a:pt x="1606" y="43"/>
                    <a:pt x="1543" y="57"/>
                  </a:cubicBezTo>
                  <a:cubicBezTo>
                    <a:pt x="1473" y="72"/>
                    <a:pt x="1400" y="83"/>
                    <a:pt x="1321" y="89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6" name="Freeform 300"/>
            <p:cNvSpPr>
              <a:spLocks noChangeAspect="1"/>
            </p:cNvSpPr>
            <p:nvPr userDrawn="1"/>
          </p:nvSpPr>
          <p:spPr bwMode="gray">
            <a:xfrm>
              <a:off x="2414" y="744"/>
              <a:ext cx="571" cy="40"/>
            </a:xfrm>
            <a:custGeom>
              <a:avLst/>
              <a:gdLst>
                <a:gd name="T0" fmla="*/ 1316 w 1737"/>
                <a:gd name="T1" fmla="*/ 55 h 121"/>
                <a:gd name="T2" fmla="*/ 1316 w 1737"/>
                <a:gd name="T3" fmla="*/ 55 h 121"/>
                <a:gd name="T4" fmla="*/ 1158 w 1737"/>
                <a:gd name="T5" fmla="*/ 58 h 121"/>
                <a:gd name="T6" fmla="*/ 1092 w 1737"/>
                <a:gd name="T7" fmla="*/ 58 h 121"/>
                <a:gd name="T8" fmla="*/ 866 w 1737"/>
                <a:gd name="T9" fmla="*/ 55 h 121"/>
                <a:gd name="T10" fmla="*/ 416 w 1737"/>
                <a:gd name="T11" fmla="*/ 53 h 121"/>
                <a:gd name="T12" fmla="*/ 0 w 1737"/>
                <a:gd name="T13" fmla="*/ 54 h 121"/>
                <a:gd name="T14" fmla="*/ 0 w 1737"/>
                <a:gd name="T15" fmla="*/ 121 h 121"/>
                <a:gd name="T16" fmla="*/ 417 w 1737"/>
                <a:gd name="T17" fmla="*/ 110 h 121"/>
                <a:gd name="T18" fmla="*/ 867 w 1737"/>
                <a:gd name="T19" fmla="*/ 100 h 121"/>
                <a:gd name="T20" fmla="*/ 1092 w 1737"/>
                <a:gd name="T21" fmla="*/ 97 h 121"/>
                <a:gd name="T22" fmla="*/ 1318 w 1737"/>
                <a:gd name="T23" fmla="*/ 89 h 121"/>
                <a:gd name="T24" fmla="*/ 1543 w 1737"/>
                <a:gd name="T25" fmla="*/ 64 h 121"/>
                <a:gd name="T26" fmla="*/ 1737 w 1737"/>
                <a:gd name="T27" fmla="*/ 24 h 121"/>
                <a:gd name="T28" fmla="*/ 1737 w 1737"/>
                <a:gd name="T29" fmla="*/ 0 h 121"/>
                <a:gd name="T30" fmla="*/ 1539 w 1737"/>
                <a:gd name="T31" fmla="*/ 36 h 121"/>
                <a:gd name="T32" fmla="*/ 1316 w 1737"/>
                <a:gd name="T33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7" h="121">
                  <a:moveTo>
                    <a:pt x="1316" y="55"/>
                  </a:moveTo>
                  <a:lnTo>
                    <a:pt x="1316" y="55"/>
                  </a:lnTo>
                  <a:cubicBezTo>
                    <a:pt x="1269" y="57"/>
                    <a:pt x="1217" y="58"/>
                    <a:pt x="1158" y="58"/>
                  </a:cubicBezTo>
                  <a:cubicBezTo>
                    <a:pt x="1136" y="58"/>
                    <a:pt x="1114" y="58"/>
                    <a:pt x="1092" y="58"/>
                  </a:cubicBezTo>
                  <a:lnTo>
                    <a:pt x="866" y="55"/>
                  </a:lnTo>
                  <a:cubicBezTo>
                    <a:pt x="713" y="54"/>
                    <a:pt x="559" y="53"/>
                    <a:pt x="416" y="53"/>
                  </a:cubicBezTo>
                  <a:lnTo>
                    <a:pt x="0" y="54"/>
                  </a:lnTo>
                  <a:lnTo>
                    <a:pt x="0" y="121"/>
                  </a:lnTo>
                  <a:lnTo>
                    <a:pt x="417" y="110"/>
                  </a:lnTo>
                  <a:cubicBezTo>
                    <a:pt x="560" y="107"/>
                    <a:pt x="714" y="103"/>
                    <a:pt x="867" y="100"/>
                  </a:cubicBezTo>
                  <a:lnTo>
                    <a:pt x="1092" y="97"/>
                  </a:lnTo>
                  <a:cubicBezTo>
                    <a:pt x="1154" y="96"/>
                    <a:pt x="1236" y="94"/>
                    <a:pt x="1318" y="89"/>
                  </a:cubicBezTo>
                  <a:cubicBezTo>
                    <a:pt x="1399" y="84"/>
                    <a:pt x="1473" y="76"/>
                    <a:pt x="1543" y="64"/>
                  </a:cubicBezTo>
                  <a:cubicBezTo>
                    <a:pt x="1607" y="54"/>
                    <a:pt x="1672" y="41"/>
                    <a:pt x="1737" y="24"/>
                  </a:cubicBezTo>
                  <a:lnTo>
                    <a:pt x="1737" y="0"/>
                  </a:lnTo>
                  <a:cubicBezTo>
                    <a:pt x="1670" y="16"/>
                    <a:pt x="1604" y="28"/>
                    <a:pt x="1539" y="36"/>
                  </a:cubicBezTo>
                  <a:cubicBezTo>
                    <a:pt x="1469" y="46"/>
                    <a:pt x="1396" y="52"/>
                    <a:pt x="1316" y="5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7" name="Freeform 301"/>
            <p:cNvSpPr>
              <a:spLocks noChangeAspect="1"/>
            </p:cNvSpPr>
            <p:nvPr userDrawn="1"/>
          </p:nvSpPr>
          <p:spPr bwMode="gray">
            <a:xfrm>
              <a:off x="2414" y="790"/>
              <a:ext cx="571" cy="23"/>
            </a:xfrm>
            <a:custGeom>
              <a:avLst/>
              <a:gdLst>
                <a:gd name="T0" fmla="*/ 1089 w 1737"/>
                <a:gd name="T1" fmla="*/ 22 h 72"/>
                <a:gd name="T2" fmla="*/ 1089 w 1737"/>
                <a:gd name="T3" fmla="*/ 22 h 72"/>
                <a:gd name="T4" fmla="*/ 865 w 1737"/>
                <a:gd name="T5" fmla="*/ 20 h 72"/>
                <a:gd name="T6" fmla="*/ 0 w 1737"/>
                <a:gd name="T7" fmla="*/ 5 h 72"/>
                <a:gd name="T8" fmla="*/ 0 w 1737"/>
                <a:gd name="T9" fmla="*/ 72 h 72"/>
                <a:gd name="T10" fmla="*/ 865 w 1737"/>
                <a:gd name="T11" fmla="*/ 65 h 72"/>
                <a:gd name="T12" fmla="*/ 1090 w 1737"/>
                <a:gd name="T13" fmla="*/ 62 h 72"/>
                <a:gd name="T14" fmla="*/ 1315 w 1737"/>
                <a:gd name="T15" fmla="*/ 57 h 72"/>
                <a:gd name="T16" fmla="*/ 1737 w 1737"/>
                <a:gd name="T17" fmla="*/ 24 h 72"/>
                <a:gd name="T18" fmla="*/ 1737 w 1737"/>
                <a:gd name="T19" fmla="*/ 0 h 72"/>
                <a:gd name="T20" fmla="*/ 1314 w 1737"/>
                <a:gd name="T21" fmla="*/ 23 h 72"/>
                <a:gd name="T22" fmla="*/ 1089 w 1737"/>
                <a:gd name="T23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7" h="72">
                  <a:moveTo>
                    <a:pt x="1089" y="22"/>
                  </a:moveTo>
                  <a:lnTo>
                    <a:pt x="1089" y="22"/>
                  </a:lnTo>
                  <a:lnTo>
                    <a:pt x="865" y="20"/>
                  </a:lnTo>
                  <a:cubicBezTo>
                    <a:pt x="578" y="16"/>
                    <a:pt x="292" y="10"/>
                    <a:pt x="0" y="5"/>
                  </a:cubicBezTo>
                  <a:lnTo>
                    <a:pt x="0" y="72"/>
                  </a:lnTo>
                  <a:cubicBezTo>
                    <a:pt x="278" y="70"/>
                    <a:pt x="574" y="68"/>
                    <a:pt x="865" y="65"/>
                  </a:cubicBezTo>
                  <a:lnTo>
                    <a:pt x="1090" y="62"/>
                  </a:lnTo>
                  <a:cubicBezTo>
                    <a:pt x="1165" y="60"/>
                    <a:pt x="1240" y="59"/>
                    <a:pt x="1315" y="57"/>
                  </a:cubicBezTo>
                  <a:cubicBezTo>
                    <a:pt x="1469" y="52"/>
                    <a:pt x="1607" y="41"/>
                    <a:pt x="1737" y="24"/>
                  </a:cubicBezTo>
                  <a:lnTo>
                    <a:pt x="1737" y="0"/>
                  </a:lnTo>
                  <a:cubicBezTo>
                    <a:pt x="1607" y="14"/>
                    <a:pt x="1468" y="22"/>
                    <a:pt x="1314" y="23"/>
                  </a:cubicBezTo>
                  <a:cubicBezTo>
                    <a:pt x="1239" y="23"/>
                    <a:pt x="1164" y="23"/>
                    <a:pt x="1089" y="2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8" name="Freeform 302"/>
            <p:cNvSpPr>
              <a:spLocks noChangeAspect="1"/>
            </p:cNvSpPr>
            <p:nvPr userDrawn="1"/>
          </p:nvSpPr>
          <p:spPr bwMode="gray">
            <a:xfrm>
              <a:off x="2414" y="822"/>
              <a:ext cx="571" cy="22"/>
            </a:xfrm>
            <a:custGeom>
              <a:avLst/>
              <a:gdLst>
                <a:gd name="T0" fmla="*/ 1737 w 1737"/>
                <a:gd name="T1" fmla="*/ 44 h 68"/>
                <a:gd name="T2" fmla="*/ 1737 w 1737"/>
                <a:gd name="T3" fmla="*/ 44 h 68"/>
                <a:gd name="T4" fmla="*/ 0 w 1737"/>
                <a:gd name="T5" fmla="*/ 0 h 68"/>
                <a:gd name="T6" fmla="*/ 0 w 1737"/>
                <a:gd name="T7" fmla="*/ 68 h 68"/>
                <a:gd name="T8" fmla="*/ 1737 w 1737"/>
                <a:gd name="T9" fmla="*/ 68 h 68"/>
                <a:gd name="T10" fmla="*/ 1737 w 1737"/>
                <a:gd name="T11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7" h="68">
                  <a:moveTo>
                    <a:pt x="1737" y="44"/>
                  </a:moveTo>
                  <a:lnTo>
                    <a:pt x="1737" y="4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737" y="68"/>
                  </a:lnTo>
                  <a:lnTo>
                    <a:pt x="1737" y="44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9" name="Freeform 303"/>
            <p:cNvSpPr>
              <a:spLocks noChangeAspect="1"/>
            </p:cNvSpPr>
            <p:nvPr userDrawn="1"/>
          </p:nvSpPr>
          <p:spPr bwMode="gray">
            <a:xfrm>
              <a:off x="2414" y="414"/>
              <a:ext cx="571" cy="160"/>
            </a:xfrm>
            <a:custGeom>
              <a:avLst/>
              <a:gdLst>
                <a:gd name="T0" fmla="*/ 1580 w 1737"/>
                <a:gd name="T1" fmla="*/ 148 h 484"/>
                <a:gd name="T2" fmla="*/ 1580 w 1737"/>
                <a:gd name="T3" fmla="*/ 148 h 484"/>
                <a:gd name="T4" fmla="*/ 1383 w 1737"/>
                <a:gd name="T5" fmla="*/ 271 h 484"/>
                <a:gd name="T6" fmla="*/ 1150 w 1737"/>
                <a:gd name="T7" fmla="*/ 322 h 484"/>
                <a:gd name="T8" fmla="*/ 981 w 1737"/>
                <a:gd name="T9" fmla="*/ 345 h 484"/>
                <a:gd name="T10" fmla="*/ 913 w 1737"/>
                <a:gd name="T11" fmla="*/ 350 h 484"/>
                <a:gd name="T12" fmla="*/ 0 w 1737"/>
                <a:gd name="T13" fmla="*/ 416 h 484"/>
                <a:gd name="T14" fmla="*/ 0 w 1737"/>
                <a:gd name="T15" fmla="*/ 484 h 484"/>
                <a:gd name="T16" fmla="*/ 917 w 1737"/>
                <a:gd name="T17" fmla="*/ 395 h 484"/>
                <a:gd name="T18" fmla="*/ 1036 w 1737"/>
                <a:gd name="T19" fmla="*/ 384 h 484"/>
                <a:gd name="T20" fmla="*/ 1155 w 1737"/>
                <a:gd name="T21" fmla="*/ 369 h 484"/>
                <a:gd name="T22" fmla="*/ 1389 w 1737"/>
                <a:gd name="T23" fmla="*/ 302 h 484"/>
                <a:gd name="T24" fmla="*/ 1600 w 1737"/>
                <a:gd name="T25" fmla="*/ 163 h 484"/>
                <a:gd name="T26" fmla="*/ 1737 w 1737"/>
                <a:gd name="T27" fmla="*/ 24 h 484"/>
                <a:gd name="T28" fmla="*/ 1737 w 1737"/>
                <a:gd name="T29" fmla="*/ 0 h 484"/>
                <a:gd name="T30" fmla="*/ 1580 w 1737"/>
                <a:gd name="T31" fmla="*/ 148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484">
                  <a:moveTo>
                    <a:pt x="1580" y="148"/>
                  </a:moveTo>
                  <a:lnTo>
                    <a:pt x="1580" y="148"/>
                  </a:lnTo>
                  <a:cubicBezTo>
                    <a:pt x="1514" y="201"/>
                    <a:pt x="1463" y="239"/>
                    <a:pt x="1383" y="271"/>
                  </a:cubicBezTo>
                  <a:cubicBezTo>
                    <a:pt x="1312" y="299"/>
                    <a:pt x="1237" y="310"/>
                    <a:pt x="1150" y="322"/>
                  </a:cubicBezTo>
                  <a:cubicBezTo>
                    <a:pt x="1095" y="330"/>
                    <a:pt x="1037" y="341"/>
                    <a:pt x="981" y="345"/>
                  </a:cubicBezTo>
                  <a:cubicBezTo>
                    <a:pt x="959" y="347"/>
                    <a:pt x="936" y="348"/>
                    <a:pt x="913" y="350"/>
                  </a:cubicBezTo>
                  <a:lnTo>
                    <a:pt x="0" y="416"/>
                  </a:lnTo>
                  <a:lnTo>
                    <a:pt x="0" y="484"/>
                  </a:lnTo>
                  <a:lnTo>
                    <a:pt x="917" y="395"/>
                  </a:lnTo>
                  <a:lnTo>
                    <a:pt x="1036" y="384"/>
                  </a:lnTo>
                  <a:cubicBezTo>
                    <a:pt x="1080" y="380"/>
                    <a:pt x="1119" y="375"/>
                    <a:pt x="1155" y="369"/>
                  </a:cubicBezTo>
                  <a:cubicBezTo>
                    <a:pt x="1244" y="355"/>
                    <a:pt x="1321" y="333"/>
                    <a:pt x="1389" y="302"/>
                  </a:cubicBezTo>
                  <a:cubicBezTo>
                    <a:pt x="1461" y="271"/>
                    <a:pt x="1533" y="220"/>
                    <a:pt x="1600" y="163"/>
                  </a:cubicBezTo>
                  <a:cubicBezTo>
                    <a:pt x="1645" y="125"/>
                    <a:pt x="1689" y="77"/>
                    <a:pt x="1737" y="24"/>
                  </a:cubicBezTo>
                  <a:lnTo>
                    <a:pt x="1737" y="0"/>
                  </a:lnTo>
                  <a:cubicBezTo>
                    <a:pt x="1679" y="60"/>
                    <a:pt x="1631" y="107"/>
                    <a:pt x="1580" y="148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0" name="Freeform 304"/>
            <p:cNvSpPr>
              <a:spLocks noChangeAspect="1"/>
            </p:cNvSpPr>
            <p:nvPr userDrawn="1"/>
          </p:nvSpPr>
          <p:spPr bwMode="gray">
            <a:xfrm>
              <a:off x="2651" y="834"/>
              <a:ext cx="500" cy="223"/>
            </a:xfrm>
            <a:custGeom>
              <a:avLst/>
              <a:gdLst>
                <a:gd name="T0" fmla="*/ 0 w 1521"/>
                <a:gd name="T1" fmla="*/ 677 h 677"/>
                <a:gd name="T2" fmla="*/ 0 w 1521"/>
                <a:gd name="T3" fmla="*/ 677 h 677"/>
                <a:gd name="T4" fmla="*/ 1521 w 1521"/>
                <a:gd name="T5" fmla="*/ 677 h 677"/>
                <a:gd name="T6" fmla="*/ 1521 w 1521"/>
                <a:gd name="T7" fmla="*/ 0 h 677"/>
                <a:gd name="T8" fmla="*/ 0 w 1521"/>
                <a:gd name="T9" fmla="*/ 0 h 677"/>
                <a:gd name="T10" fmla="*/ 0 w 1521"/>
                <a:gd name="T11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1" h="677">
                  <a:moveTo>
                    <a:pt x="0" y="677"/>
                  </a:moveTo>
                  <a:lnTo>
                    <a:pt x="0" y="677"/>
                  </a:lnTo>
                  <a:lnTo>
                    <a:pt x="1521" y="677"/>
                  </a:lnTo>
                  <a:lnTo>
                    <a:pt x="1521" y="0"/>
                  </a:lnTo>
                  <a:lnTo>
                    <a:pt x="0" y="0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1" name="Freeform 305"/>
            <p:cNvSpPr>
              <a:spLocks noChangeAspect="1"/>
            </p:cNvSpPr>
            <p:nvPr userDrawn="1"/>
          </p:nvSpPr>
          <p:spPr bwMode="gray">
            <a:xfrm>
              <a:off x="2651" y="508"/>
              <a:ext cx="501" cy="336"/>
            </a:xfrm>
            <a:custGeom>
              <a:avLst/>
              <a:gdLst>
                <a:gd name="T0" fmla="*/ 0 w 1522"/>
                <a:gd name="T1" fmla="*/ 1019 h 1019"/>
                <a:gd name="T2" fmla="*/ 0 w 1522"/>
                <a:gd name="T3" fmla="*/ 1019 h 1019"/>
                <a:gd name="T4" fmla="*/ 1522 w 1522"/>
                <a:gd name="T5" fmla="*/ 1019 h 1019"/>
                <a:gd name="T6" fmla="*/ 1522 w 1522"/>
                <a:gd name="T7" fmla="*/ 0 h 1019"/>
                <a:gd name="T8" fmla="*/ 0 w 1522"/>
                <a:gd name="T9" fmla="*/ 0 h 1019"/>
                <a:gd name="T10" fmla="*/ 0 w 1522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1019">
                  <a:moveTo>
                    <a:pt x="0" y="1019"/>
                  </a:moveTo>
                  <a:lnTo>
                    <a:pt x="0" y="1019"/>
                  </a:lnTo>
                  <a:lnTo>
                    <a:pt x="1522" y="1019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254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2" name="Freeform 306"/>
            <p:cNvSpPr>
              <a:spLocks noChangeAspect="1"/>
            </p:cNvSpPr>
            <p:nvPr userDrawn="1"/>
          </p:nvSpPr>
          <p:spPr bwMode="gray">
            <a:xfrm>
              <a:off x="2879" y="539"/>
              <a:ext cx="45" cy="45"/>
            </a:xfrm>
            <a:custGeom>
              <a:avLst/>
              <a:gdLst>
                <a:gd name="T0" fmla="*/ 84 w 137"/>
                <a:gd name="T1" fmla="*/ 51 h 137"/>
                <a:gd name="T2" fmla="*/ 84 w 137"/>
                <a:gd name="T3" fmla="*/ 51 h 137"/>
                <a:gd name="T4" fmla="*/ 137 w 137"/>
                <a:gd name="T5" fmla="*/ 51 h 137"/>
                <a:gd name="T6" fmla="*/ 94 w 137"/>
                <a:gd name="T7" fmla="*/ 84 h 137"/>
                <a:gd name="T8" fmla="*/ 111 w 137"/>
                <a:gd name="T9" fmla="*/ 137 h 137"/>
                <a:gd name="T10" fmla="*/ 68 w 137"/>
                <a:gd name="T11" fmla="*/ 105 h 137"/>
                <a:gd name="T12" fmla="*/ 26 w 137"/>
                <a:gd name="T13" fmla="*/ 137 h 137"/>
                <a:gd name="T14" fmla="*/ 43 w 137"/>
                <a:gd name="T15" fmla="*/ 84 h 137"/>
                <a:gd name="T16" fmla="*/ 0 w 137"/>
                <a:gd name="T17" fmla="*/ 51 h 137"/>
                <a:gd name="T18" fmla="*/ 52 w 137"/>
                <a:gd name="T19" fmla="*/ 51 h 137"/>
                <a:gd name="T20" fmla="*/ 68 w 137"/>
                <a:gd name="T21" fmla="*/ 0 h 137"/>
                <a:gd name="T22" fmla="*/ 84 w 137"/>
                <a:gd name="T23" fmla="*/ 5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7">
                  <a:moveTo>
                    <a:pt x="84" y="51"/>
                  </a:moveTo>
                  <a:lnTo>
                    <a:pt x="84" y="51"/>
                  </a:lnTo>
                  <a:lnTo>
                    <a:pt x="137" y="51"/>
                  </a:lnTo>
                  <a:lnTo>
                    <a:pt x="94" y="84"/>
                  </a:lnTo>
                  <a:lnTo>
                    <a:pt x="111" y="137"/>
                  </a:lnTo>
                  <a:lnTo>
                    <a:pt x="68" y="105"/>
                  </a:lnTo>
                  <a:lnTo>
                    <a:pt x="26" y="137"/>
                  </a:lnTo>
                  <a:lnTo>
                    <a:pt x="43" y="84"/>
                  </a:lnTo>
                  <a:lnTo>
                    <a:pt x="0" y="51"/>
                  </a:lnTo>
                  <a:lnTo>
                    <a:pt x="52" y="51"/>
                  </a:lnTo>
                  <a:lnTo>
                    <a:pt x="68" y="0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3" name="Freeform 307"/>
            <p:cNvSpPr>
              <a:spLocks noChangeAspect="1"/>
            </p:cNvSpPr>
            <p:nvPr userDrawn="1"/>
          </p:nvSpPr>
          <p:spPr bwMode="gray">
            <a:xfrm>
              <a:off x="2880" y="764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4" name="Freeform 308"/>
            <p:cNvSpPr>
              <a:spLocks noChangeAspect="1"/>
            </p:cNvSpPr>
            <p:nvPr userDrawn="1"/>
          </p:nvSpPr>
          <p:spPr bwMode="gray">
            <a:xfrm>
              <a:off x="2935" y="749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5" name="Freeform 309"/>
            <p:cNvSpPr>
              <a:spLocks noChangeAspect="1"/>
            </p:cNvSpPr>
            <p:nvPr userDrawn="1"/>
          </p:nvSpPr>
          <p:spPr bwMode="gray">
            <a:xfrm>
              <a:off x="2935" y="554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6" name="Freeform 310"/>
            <p:cNvSpPr>
              <a:spLocks noChangeAspect="1"/>
            </p:cNvSpPr>
            <p:nvPr userDrawn="1"/>
          </p:nvSpPr>
          <p:spPr bwMode="gray">
            <a:xfrm>
              <a:off x="2976" y="596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7" name="Freeform 311"/>
            <p:cNvSpPr>
              <a:spLocks noChangeAspect="1"/>
            </p:cNvSpPr>
            <p:nvPr userDrawn="1"/>
          </p:nvSpPr>
          <p:spPr bwMode="gray">
            <a:xfrm>
              <a:off x="2976" y="708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8" name="Freeform 312"/>
            <p:cNvSpPr>
              <a:spLocks noChangeAspect="1"/>
            </p:cNvSpPr>
            <p:nvPr userDrawn="1"/>
          </p:nvSpPr>
          <p:spPr bwMode="gray">
            <a:xfrm>
              <a:off x="2991" y="651"/>
              <a:ext cx="45" cy="44"/>
            </a:xfrm>
            <a:custGeom>
              <a:avLst/>
              <a:gdLst>
                <a:gd name="T0" fmla="*/ 84 w 137"/>
                <a:gd name="T1" fmla="*/ 49 h 132"/>
                <a:gd name="T2" fmla="*/ 84 w 137"/>
                <a:gd name="T3" fmla="*/ 49 h 132"/>
                <a:gd name="T4" fmla="*/ 137 w 137"/>
                <a:gd name="T5" fmla="*/ 49 h 132"/>
                <a:gd name="T6" fmla="*/ 95 w 137"/>
                <a:gd name="T7" fmla="*/ 81 h 132"/>
                <a:gd name="T8" fmla="*/ 111 w 137"/>
                <a:gd name="T9" fmla="*/ 132 h 132"/>
                <a:gd name="T10" fmla="*/ 69 w 137"/>
                <a:gd name="T11" fmla="*/ 101 h 132"/>
                <a:gd name="T12" fmla="*/ 26 w 137"/>
                <a:gd name="T13" fmla="*/ 132 h 132"/>
                <a:gd name="T14" fmla="*/ 43 w 137"/>
                <a:gd name="T15" fmla="*/ 81 h 132"/>
                <a:gd name="T16" fmla="*/ 0 w 137"/>
                <a:gd name="T17" fmla="*/ 49 h 132"/>
                <a:gd name="T18" fmla="*/ 53 w 137"/>
                <a:gd name="T19" fmla="*/ 49 h 132"/>
                <a:gd name="T20" fmla="*/ 69 w 137"/>
                <a:gd name="T21" fmla="*/ 0 h 132"/>
                <a:gd name="T22" fmla="*/ 84 w 137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2">
                  <a:moveTo>
                    <a:pt x="84" y="49"/>
                  </a:moveTo>
                  <a:lnTo>
                    <a:pt x="84" y="49"/>
                  </a:lnTo>
                  <a:lnTo>
                    <a:pt x="137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9" name="Freeform 313"/>
            <p:cNvSpPr>
              <a:spLocks noChangeAspect="1"/>
            </p:cNvSpPr>
            <p:nvPr userDrawn="1"/>
          </p:nvSpPr>
          <p:spPr bwMode="gray">
            <a:xfrm>
              <a:off x="2823" y="554"/>
              <a:ext cx="45" cy="44"/>
            </a:xfrm>
            <a:custGeom>
              <a:avLst/>
              <a:gdLst>
                <a:gd name="T0" fmla="*/ 85 w 138"/>
                <a:gd name="T1" fmla="*/ 50 h 133"/>
                <a:gd name="T2" fmla="*/ 85 w 138"/>
                <a:gd name="T3" fmla="*/ 50 h 133"/>
                <a:gd name="T4" fmla="*/ 138 w 138"/>
                <a:gd name="T5" fmla="*/ 50 h 133"/>
                <a:gd name="T6" fmla="*/ 95 w 138"/>
                <a:gd name="T7" fmla="*/ 82 h 133"/>
                <a:gd name="T8" fmla="*/ 112 w 138"/>
                <a:gd name="T9" fmla="*/ 133 h 133"/>
                <a:gd name="T10" fmla="*/ 69 w 138"/>
                <a:gd name="T11" fmla="*/ 101 h 133"/>
                <a:gd name="T12" fmla="*/ 27 w 138"/>
                <a:gd name="T13" fmla="*/ 133 h 133"/>
                <a:gd name="T14" fmla="*/ 43 w 138"/>
                <a:gd name="T15" fmla="*/ 82 h 133"/>
                <a:gd name="T16" fmla="*/ 0 w 138"/>
                <a:gd name="T17" fmla="*/ 50 h 133"/>
                <a:gd name="T18" fmla="*/ 53 w 138"/>
                <a:gd name="T19" fmla="*/ 50 h 133"/>
                <a:gd name="T20" fmla="*/ 69 w 138"/>
                <a:gd name="T21" fmla="*/ 0 h 133"/>
                <a:gd name="T22" fmla="*/ 85 w 138"/>
                <a:gd name="T23" fmla="*/ 5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3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2" y="133"/>
                  </a:lnTo>
                  <a:lnTo>
                    <a:pt x="69" y="101"/>
                  </a:lnTo>
                  <a:lnTo>
                    <a:pt x="27" y="133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0" name="Freeform 314"/>
            <p:cNvSpPr>
              <a:spLocks noChangeAspect="1"/>
            </p:cNvSpPr>
            <p:nvPr userDrawn="1"/>
          </p:nvSpPr>
          <p:spPr bwMode="gray">
            <a:xfrm>
              <a:off x="2783" y="596"/>
              <a:ext cx="45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1" name="Freeform 315"/>
            <p:cNvSpPr>
              <a:spLocks noChangeAspect="1"/>
            </p:cNvSpPr>
            <p:nvPr userDrawn="1"/>
          </p:nvSpPr>
          <p:spPr bwMode="gray">
            <a:xfrm>
              <a:off x="2768" y="651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2" name="Freeform 316"/>
            <p:cNvSpPr>
              <a:spLocks noChangeAspect="1"/>
            </p:cNvSpPr>
            <p:nvPr userDrawn="1"/>
          </p:nvSpPr>
          <p:spPr bwMode="gray">
            <a:xfrm>
              <a:off x="2783" y="708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3" name="Freeform 317"/>
            <p:cNvSpPr>
              <a:spLocks noChangeAspect="1"/>
            </p:cNvSpPr>
            <p:nvPr userDrawn="1"/>
          </p:nvSpPr>
          <p:spPr bwMode="gray">
            <a:xfrm>
              <a:off x="2823" y="749"/>
              <a:ext cx="46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4" name="Freeform 318"/>
            <p:cNvSpPr>
              <a:spLocks noChangeAspect="1"/>
            </p:cNvSpPr>
            <p:nvPr userDrawn="1"/>
          </p:nvSpPr>
          <p:spPr bwMode="gray">
            <a:xfrm>
              <a:off x="2651" y="1051"/>
              <a:ext cx="501" cy="28"/>
            </a:xfrm>
            <a:custGeom>
              <a:avLst/>
              <a:gdLst>
                <a:gd name="T0" fmla="*/ 0 w 1522"/>
                <a:gd name="T1" fmla="*/ 87 h 87"/>
                <a:gd name="T2" fmla="*/ 0 w 1522"/>
                <a:gd name="T3" fmla="*/ 87 h 87"/>
                <a:gd name="T4" fmla="*/ 1522 w 1522"/>
                <a:gd name="T5" fmla="*/ 87 h 87"/>
                <a:gd name="T6" fmla="*/ 1522 w 1522"/>
                <a:gd name="T7" fmla="*/ 0 h 87"/>
                <a:gd name="T8" fmla="*/ 0 w 1522"/>
                <a:gd name="T9" fmla="*/ 0 h 87"/>
                <a:gd name="T10" fmla="*/ 0 w 1522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87">
                  <a:moveTo>
                    <a:pt x="0" y="87"/>
                  </a:moveTo>
                  <a:lnTo>
                    <a:pt x="0" y="87"/>
                  </a:lnTo>
                  <a:lnTo>
                    <a:pt x="1522" y="87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5" name="Freeform 319"/>
            <p:cNvSpPr>
              <a:spLocks noChangeAspect="1"/>
            </p:cNvSpPr>
            <p:nvPr userDrawn="1"/>
          </p:nvSpPr>
          <p:spPr bwMode="gray">
            <a:xfrm>
              <a:off x="3223" y="272"/>
              <a:ext cx="352" cy="292"/>
            </a:xfrm>
            <a:custGeom>
              <a:avLst/>
              <a:gdLst>
                <a:gd name="T0" fmla="*/ 0 w 1072"/>
                <a:gd name="T1" fmla="*/ 0 h 886"/>
                <a:gd name="T2" fmla="*/ 0 w 1072"/>
                <a:gd name="T3" fmla="*/ 0 h 886"/>
                <a:gd name="T4" fmla="*/ 376 w 1072"/>
                <a:gd name="T5" fmla="*/ 585 h 886"/>
                <a:gd name="T6" fmla="*/ 735 w 1072"/>
                <a:gd name="T7" fmla="*/ 797 h 886"/>
                <a:gd name="T8" fmla="*/ 1072 w 1072"/>
                <a:gd name="T9" fmla="*/ 869 h 886"/>
                <a:gd name="T10" fmla="*/ 1072 w 1072"/>
                <a:gd name="T11" fmla="*/ 886 h 886"/>
                <a:gd name="T12" fmla="*/ 731 w 1072"/>
                <a:gd name="T13" fmla="*/ 813 h 886"/>
                <a:gd name="T14" fmla="*/ 373 w 1072"/>
                <a:gd name="T15" fmla="*/ 637 h 886"/>
                <a:gd name="T16" fmla="*/ 0 w 1072"/>
                <a:gd name="T17" fmla="*/ 116 h 886"/>
                <a:gd name="T18" fmla="*/ 0 w 1072"/>
                <a:gd name="T19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88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8" y="494"/>
                    <a:pt x="376" y="585"/>
                  </a:cubicBezTo>
                  <a:cubicBezTo>
                    <a:pt x="434" y="676"/>
                    <a:pt x="500" y="748"/>
                    <a:pt x="735" y="797"/>
                  </a:cubicBezTo>
                  <a:cubicBezTo>
                    <a:pt x="969" y="846"/>
                    <a:pt x="1072" y="869"/>
                    <a:pt x="1072" y="869"/>
                  </a:cubicBezTo>
                  <a:lnTo>
                    <a:pt x="1072" y="886"/>
                  </a:lnTo>
                  <a:cubicBezTo>
                    <a:pt x="1072" y="886"/>
                    <a:pt x="923" y="855"/>
                    <a:pt x="731" y="813"/>
                  </a:cubicBezTo>
                  <a:cubicBezTo>
                    <a:pt x="539" y="771"/>
                    <a:pt x="460" y="757"/>
                    <a:pt x="373" y="637"/>
                  </a:cubicBezTo>
                  <a:cubicBezTo>
                    <a:pt x="300" y="538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6" name="Freeform 320"/>
            <p:cNvSpPr>
              <a:spLocks noChangeAspect="1"/>
            </p:cNvSpPr>
            <p:nvPr userDrawn="1"/>
          </p:nvSpPr>
          <p:spPr bwMode="gray">
            <a:xfrm>
              <a:off x="3223" y="319"/>
              <a:ext cx="353" cy="268"/>
            </a:xfrm>
            <a:custGeom>
              <a:avLst/>
              <a:gdLst>
                <a:gd name="T0" fmla="*/ 0 w 1073"/>
                <a:gd name="T1" fmla="*/ 0 h 815"/>
                <a:gd name="T2" fmla="*/ 0 w 1073"/>
                <a:gd name="T3" fmla="*/ 0 h 815"/>
                <a:gd name="T4" fmla="*/ 372 w 1073"/>
                <a:gd name="T5" fmla="*/ 527 h 815"/>
                <a:gd name="T6" fmla="*/ 733 w 1073"/>
                <a:gd name="T7" fmla="*/ 732 h 815"/>
                <a:gd name="T8" fmla="*/ 1073 w 1073"/>
                <a:gd name="T9" fmla="*/ 800 h 815"/>
                <a:gd name="T10" fmla="*/ 1073 w 1073"/>
                <a:gd name="T11" fmla="*/ 815 h 815"/>
                <a:gd name="T12" fmla="*/ 733 w 1073"/>
                <a:gd name="T13" fmla="*/ 747 h 815"/>
                <a:gd name="T14" fmla="*/ 373 w 1073"/>
                <a:gd name="T15" fmla="*/ 582 h 815"/>
                <a:gd name="T16" fmla="*/ 0 w 1073"/>
                <a:gd name="T17" fmla="*/ 105 h 815"/>
                <a:gd name="T18" fmla="*/ 0 w 1073"/>
                <a:gd name="T19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3" h="81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8" y="470"/>
                    <a:pt x="372" y="527"/>
                  </a:cubicBezTo>
                  <a:cubicBezTo>
                    <a:pt x="415" y="585"/>
                    <a:pt x="474" y="678"/>
                    <a:pt x="733" y="732"/>
                  </a:cubicBezTo>
                  <a:cubicBezTo>
                    <a:pt x="800" y="746"/>
                    <a:pt x="1073" y="800"/>
                    <a:pt x="1073" y="800"/>
                  </a:cubicBezTo>
                  <a:lnTo>
                    <a:pt x="1073" y="815"/>
                  </a:lnTo>
                  <a:cubicBezTo>
                    <a:pt x="1073" y="815"/>
                    <a:pt x="865" y="775"/>
                    <a:pt x="733" y="747"/>
                  </a:cubicBezTo>
                  <a:cubicBezTo>
                    <a:pt x="601" y="719"/>
                    <a:pt x="461" y="694"/>
                    <a:pt x="373" y="582"/>
                  </a:cubicBezTo>
                  <a:cubicBezTo>
                    <a:pt x="292" y="480"/>
                    <a:pt x="0" y="105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7" name="Freeform 321"/>
            <p:cNvSpPr>
              <a:spLocks noChangeAspect="1"/>
            </p:cNvSpPr>
            <p:nvPr userDrawn="1"/>
          </p:nvSpPr>
          <p:spPr bwMode="gray">
            <a:xfrm>
              <a:off x="3223" y="365"/>
              <a:ext cx="352" cy="245"/>
            </a:xfrm>
            <a:custGeom>
              <a:avLst/>
              <a:gdLst>
                <a:gd name="T0" fmla="*/ 0 w 1072"/>
                <a:gd name="T1" fmla="*/ 0 h 744"/>
                <a:gd name="T2" fmla="*/ 0 w 1072"/>
                <a:gd name="T3" fmla="*/ 0 h 744"/>
                <a:gd name="T4" fmla="*/ 372 w 1072"/>
                <a:gd name="T5" fmla="*/ 479 h 744"/>
                <a:gd name="T6" fmla="*/ 733 w 1072"/>
                <a:gd name="T7" fmla="*/ 666 h 744"/>
                <a:gd name="T8" fmla="*/ 1072 w 1072"/>
                <a:gd name="T9" fmla="*/ 729 h 744"/>
                <a:gd name="T10" fmla="*/ 1072 w 1072"/>
                <a:gd name="T11" fmla="*/ 744 h 744"/>
                <a:gd name="T12" fmla="*/ 733 w 1072"/>
                <a:gd name="T13" fmla="*/ 681 h 744"/>
                <a:gd name="T14" fmla="*/ 372 w 1072"/>
                <a:gd name="T15" fmla="*/ 529 h 744"/>
                <a:gd name="T16" fmla="*/ 0 w 1072"/>
                <a:gd name="T17" fmla="*/ 99 h 744"/>
                <a:gd name="T18" fmla="*/ 0 w 1072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7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9" y="399"/>
                    <a:pt x="372" y="479"/>
                  </a:cubicBezTo>
                  <a:cubicBezTo>
                    <a:pt x="434" y="559"/>
                    <a:pt x="520" y="625"/>
                    <a:pt x="733" y="666"/>
                  </a:cubicBezTo>
                  <a:cubicBezTo>
                    <a:pt x="856" y="689"/>
                    <a:pt x="1072" y="729"/>
                    <a:pt x="1072" y="729"/>
                  </a:cubicBezTo>
                  <a:lnTo>
                    <a:pt x="1072" y="744"/>
                  </a:lnTo>
                  <a:cubicBezTo>
                    <a:pt x="1072" y="744"/>
                    <a:pt x="882" y="708"/>
                    <a:pt x="733" y="681"/>
                  </a:cubicBezTo>
                  <a:cubicBezTo>
                    <a:pt x="583" y="654"/>
                    <a:pt x="460" y="628"/>
                    <a:pt x="372" y="529"/>
                  </a:cubicBezTo>
                  <a:cubicBezTo>
                    <a:pt x="294" y="442"/>
                    <a:pt x="0" y="99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8" name="Freeform 322"/>
            <p:cNvSpPr>
              <a:spLocks noChangeAspect="1"/>
            </p:cNvSpPr>
            <p:nvPr userDrawn="1"/>
          </p:nvSpPr>
          <p:spPr bwMode="gray">
            <a:xfrm>
              <a:off x="3223" y="411"/>
              <a:ext cx="352" cy="224"/>
            </a:xfrm>
            <a:custGeom>
              <a:avLst/>
              <a:gdLst>
                <a:gd name="T0" fmla="*/ 0 w 1072"/>
                <a:gd name="T1" fmla="*/ 0 h 681"/>
                <a:gd name="T2" fmla="*/ 0 w 1072"/>
                <a:gd name="T3" fmla="*/ 0 h 681"/>
                <a:gd name="T4" fmla="*/ 373 w 1072"/>
                <a:gd name="T5" fmla="*/ 427 h 681"/>
                <a:gd name="T6" fmla="*/ 733 w 1072"/>
                <a:gd name="T7" fmla="*/ 605 h 681"/>
                <a:gd name="T8" fmla="*/ 1072 w 1072"/>
                <a:gd name="T9" fmla="*/ 665 h 681"/>
                <a:gd name="T10" fmla="*/ 1072 w 1072"/>
                <a:gd name="T11" fmla="*/ 681 h 681"/>
                <a:gd name="T12" fmla="*/ 733 w 1072"/>
                <a:gd name="T13" fmla="*/ 620 h 681"/>
                <a:gd name="T14" fmla="*/ 372 w 1072"/>
                <a:gd name="T15" fmla="*/ 475 h 681"/>
                <a:gd name="T16" fmla="*/ 0 w 1072"/>
                <a:gd name="T17" fmla="*/ 94 h 681"/>
                <a:gd name="T18" fmla="*/ 0 w 1072"/>
                <a:gd name="T1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2" y="363"/>
                    <a:pt x="373" y="427"/>
                  </a:cubicBezTo>
                  <a:cubicBezTo>
                    <a:pt x="466" y="528"/>
                    <a:pt x="512" y="563"/>
                    <a:pt x="733" y="605"/>
                  </a:cubicBezTo>
                  <a:cubicBezTo>
                    <a:pt x="822" y="621"/>
                    <a:pt x="1072" y="665"/>
                    <a:pt x="1072" y="665"/>
                  </a:cubicBezTo>
                  <a:lnTo>
                    <a:pt x="1072" y="681"/>
                  </a:lnTo>
                  <a:cubicBezTo>
                    <a:pt x="1072" y="681"/>
                    <a:pt x="864" y="644"/>
                    <a:pt x="733" y="620"/>
                  </a:cubicBezTo>
                  <a:cubicBezTo>
                    <a:pt x="601" y="597"/>
                    <a:pt x="490" y="589"/>
                    <a:pt x="372" y="475"/>
                  </a:cubicBezTo>
                  <a:cubicBezTo>
                    <a:pt x="281" y="388"/>
                    <a:pt x="0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9" name="Freeform 323"/>
            <p:cNvSpPr>
              <a:spLocks noChangeAspect="1"/>
            </p:cNvSpPr>
            <p:nvPr userDrawn="1"/>
          </p:nvSpPr>
          <p:spPr bwMode="gray">
            <a:xfrm>
              <a:off x="3223" y="458"/>
              <a:ext cx="352" cy="200"/>
            </a:xfrm>
            <a:custGeom>
              <a:avLst/>
              <a:gdLst>
                <a:gd name="T0" fmla="*/ 0 w 1072"/>
                <a:gd name="T1" fmla="*/ 0 h 606"/>
                <a:gd name="T2" fmla="*/ 0 w 1072"/>
                <a:gd name="T3" fmla="*/ 0 h 606"/>
                <a:gd name="T4" fmla="*/ 373 w 1072"/>
                <a:gd name="T5" fmla="*/ 382 h 606"/>
                <a:gd name="T6" fmla="*/ 732 w 1072"/>
                <a:gd name="T7" fmla="*/ 533 h 606"/>
                <a:gd name="T8" fmla="*/ 1072 w 1072"/>
                <a:gd name="T9" fmla="*/ 590 h 606"/>
                <a:gd name="T10" fmla="*/ 1072 w 1072"/>
                <a:gd name="T11" fmla="*/ 606 h 606"/>
                <a:gd name="T12" fmla="*/ 732 w 1072"/>
                <a:gd name="T13" fmla="*/ 551 h 606"/>
                <a:gd name="T14" fmla="*/ 372 w 1072"/>
                <a:gd name="T15" fmla="*/ 427 h 606"/>
                <a:gd name="T16" fmla="*/ 0 w 1072"/>
                <a:gd name="T17" fmla="*/ 87 h 606"/>
                <a:gd name="T18" fmla="*/ 0 w 1072"/>
                <a:gd name="T1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9" y="296"/>
                    <a:pt x="373" y="382"/>
                  </a:cubicBezTo>
                  <a:cubicBezTo>
                    <a:pt x="461" y="472"/>
                    <a:pt x="575" y="505"/>
                    <a:pt x="732" y="533"/>
                  </a:cubicBezTo>
                  <a:cubicBezTo>
                    <a:pt x="882" y="559"/>
                    <a:pt x="1072" y="590"/>
                    <a:pt x="1072" y="590"/>
                  </a:cubicBezTo>
                  <a:lnTo>
                    <a:pt x="1072" y="606"/>
                  </a:lnTo>
                  <a:cubicBezTo>
                    <a:pt x="1072" y="606"/>
                    <a:pt x="894" y="578"/>
                    <a:pt x="732" y="551"/>
                  </a:cubicBezTo>
                  <a:cubicBezTo>
                    <a:pt x="573" y="524"/>
                    <a:pt x="462" y="509"/>
                    <a:pt x="372" y="427"/>
                  </a:cubicBezTo>
                  <a:cubicBezTo>
                    <a:pt x="290" y="354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0" name="Freeform 324"/>
            <p:cNvSpPr>
              <a:spLocks noChangeAspect="1"/>
            </p:cNvSpPr>
            <p:nvPr userDrawn="1"/>
          </p:nvSpPr>
          <p:spPr bwMode="gray">
            <a:xfrm>
              <a:off x="3223" y="502"/>
              <a:ext cx="352" cy="181"/>
            </a:xfrm>
            <a:custGeom>
              <a:avLst/>
              <a:gdLst>
                <a:gd name="T0" fmla="*/ 0 w 1072"/>
                <a:gd name="T1" fmla="*/ 0 h 547"/>
                <a:gd name="T2" fmla="*/ 0 w 1072"/>
                <a:gd name="T3" fmla="*/ 0 h 547"/>
                <a:gd name="T4" fmla="*/ 373 w 1072"/>
                <a:gd name="T5" fmla="*/ 336 h 547"/>
                <a:gd name="T6" fmla="*/ 733 w 1072"/>
                <a:gd name="T7" fmla="*/ 473 h 547"/>
                <a:gd name="T8" fmla="*/ 1072 w 1072"/>
                <a:gd name="T9" fmla="*/ 529 h 547"/>
                <a:gd name="T10" fmla="*/ 1072 w 1072"/>
                <a:gd name="T11" fmla="*/ 547 h 547"/>
                <a:gd name="T12" fmla="*/ 732 w 1072"/>
                <a:gd name="T13" fmla="*/ 493 h 547"/>
                <a:gd name="T14" fmla="*/ 373 w 1072"/>
                <a:gd name="T15" fmla="*/ 381 h 547"/>
                <a:gd name="T16" fmla="*/ 0 w 1072"/>
                <a:gd name="T17" fmla="*/ 82 h 547"/>
                <a:gd name="T18" fmla="*/ 0 w 1072"/>
                <a:gd name="T1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54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5" y="250"/>
                    <a:pt x="373" y="336"/>
                  </a:cubicBezTo>
                  <a:cubicBezTo>
                    <a:pt x="462" y="415"/>
                    <a:pt x="535" y="439"/>
                    <a:pt x="733" y="473"/>
                  </a:cubicBezTo>
                  <a:cubicBezTo>
                    <a:pt x="931" y="508"/>
                    <a:pt x="1072" y="529"/>
                    <a:pt x="1072" y="529"/>
                  </a:cubicBezTo>
                  <a:lnTo>
                    <a:pt x="1072" y="547"/>
                  </a:lnTo>
                  <a:cubicBezTo>
                    <a:pt x="1072" y="547"/>
                    <a:pt x="893" y="518"/>
                    <a:pt x="732" y="493"/>
                  </a:cubicBezTo>
                  <a:cubicBezTo>
                    <a:pt x="571" y="468"/>
                    <a:pt x="469" y="458"/>
                    <a:pt x="373" y="381"/>
                  </a:cubicBezTo>
                  <a:cubicBezTo>
                    <a:pt x="262" y="293"/>
                    <a:pt x="0" y="82"/>
                    <a:pt x="0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1" name="Freeform 325"/>
            <p:cNvSpPr>
              <a:spLocks noChangeAspect="1"/>
            </p:cNvSpPr>
            <p:nvPr userDrawn="1"/>
          </p:nvSpPr>
          <p:spPr bwMode="gray">
            <a:xfrm>
              <a:off x="3223" y="549"/>
              <a:ext cx="352" cy="158"/>
            </a:xfrm>
            <a:custGeom>
              <a:avLst/>
              <a:gdLst>
                <a:gd name="T0" fmla="*/ 0 w 1071"/>
                <a:gd name="T1" fmla="*/ 0 h 477"/>
                <a:gd name="T2" fmla="*/ 0 w 1071"/>
                <a:gd name="T3" fmla="*/ 0 h 477"/>
                <a:gd name="T4" fmla="*/ 372 w 1071"/>
                <a:gd name="T5" fmla="*/ 287 h 477"/>
                <a:gd name="T6" fmla="*/ 733 w 1071"/>
                <a:gd name="T7" fmla="*/ 411 h 477"/>
                <a:gd name="T8" fmla="*/ 1071 w 1071"/>
                <a:gd name="T9" fmla="*/ 458 h 477"/>
                <a:gd name="T10" fmla="*/ 1071 w 1071"/>
                <a:gd name="T11" fmla="*/ 477 h 477"/>
                <a:gd name="T12" fmla="*/ 733 w 1071"/>
                <a:gd name="T13" fmla="*/ 432 h 477"/>
                <a:gd name="T14" fmla="*/ 373 w 1071"/>
                <a:gd name="T15" fmla="*/ 328 h 477"/>
                <a:gd name="T16" fmla="*/ 0 w 1071"/>
                <a:gd name="T17" fmla="*/ 76 h 477"/>
                <a:gd name="T18" fmla="*/ 0 w 1071"/>
                <a:gd name="T1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7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3" y="244"/>
                    <a:pt x="372" y="287"/>
                  </a:cubicBezTo>
                  <a:cubicBezTo>
                    <a:pt x="430" y="329"/>
                    <a:pt x="508" y="379"/>
                    <a:pt x="733" y="411"/>
                  </a:cubicBezTo>
                  <a:cubicBezTo>
                    <a:pt x="956" y="443"/>
                    <a:pt x="1071" y="458"/>
                    <a:pt x="1071" y="458"/>
                  </a:cubicBezTo>
                  <a:lnTo>
                    <a:pt x="1071" y="477"/>
                  </a:lnTo>
                  <a:cubicBezTo>
                    <a:pt x="1071" y="477"/>
                    <a:pt x="868" y="448"/>
                    <a:pt x="733" y="432"/>
                  </a:cubicBezTo>
                  <a:cubicBezTo>
                    <a:pt x="598" y="415"/>
                    <a:pt x="494" y="408"/>
                    <a:pt x="373" y="328"/>
                  </a:cubicBezTo>
                  <a:cubicBezTo>
                    <a:pt x="254" y="251"/>
                    <a:pt x="0" y="76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2" name="Freeform 326"/>
            <p:cNvSpPr>
              <a:spLocks noChangeAspect="1"/>
            </p:cNvSpPr>
            <p:nvPr userDrawn="1"/>
          </p:nvSpPr>
          <p:spPr bwMode="gray">
            <a:xfrm>
              <a:off x="3223" y="595"/>
              <a:ext cx="352" cy="136"/>
            </a:xfrm>
            <a:custGeom>
              <a:avLst/>
              <a:gdLst>
                <a:gd name="T0" fmla="*/ 0 w 1071"/>
                <a:gd name="T1" fmla="*/ 0 h 412"/>
                <a:gd name="T2" fmla="*/ 0 w 1071"/>
                <a:gd name="T3" fmla="*/ 0 h 412"/>
                <a:gd name="T4" fmla="*/ 373 w 1071"/>
                <a:gd name="T5" fmla="*/ 238 h 412"/>
                <a:gd name="T6" fmla="*/ 733 w 1071"/>
                <a:gd name="T7" fmla="*/ 352 h 412"/>
                <a:gd name="T8" fmla="*/ 1071 w 1071"/>
                <a:gd name="T9" fmla="*/ 394 h 412"/>
                <a:gd name="T10" fmla="*/ 1071 w 1071"/>
                <a:gd name="T11" fmla="*/ 412 h 412"/>
                <a:gd name="T12" fmla="*/ 732 w 1071"/>
                <a:gd name="T13" fmla="*/ 375 h 412"/>
                <a:gd name="T14" fmla="*/ 372 w 1071"/>
                <a:gd name="T15" fmla="*/ 279 h 412"/>
                <a:gd name="T16" fmla="*/ 0 w 1071"/>
                <a:gd name="T17" fmla="*/ 70 h 412"/>
                <a:gd name="T18" fmla="*/ 0 w 1071"/>
                <a:gd name="T1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4" y="205"/>
                    <a:pt x="373" y="238"/>
                  </a:cubicBezTo>
                  <a:cubicBezTo>
                    <a:pt x="433" y="270"/>
                    <a:pt x="503" y="323"/>
                    <a:pt x="733" y="352"/>
                  </a:cubicBezTo>
                  <a:cubicBezTo>
                    <a:pt x="963" y="381"/>
                    <a:pt x="1071" y="394"/>
                    <a:pt x="1071" y="394"/>
                  </a:cubicBezTo>
                  <a:lnTo>
                    <a:pt x="1071" y="412"/>
                  </a:lnTo>
                  <a:cubicBezTo>
                    <a:pt x="1071" y="412"/>
                    <a:pt x="881" y="391"/>
                    <a:pt x="732" y="375"/>
                  </a:cubicBezTo>
                  <a:cubicBezTo>
                    <a:pt x="583" y="360"/>
                    <a:pt x="482" y="338"/>
                    <a:pt x="372" y="279"/>
                  </a:cubicBezTo>
                  <a:cubicBezTo>
                    <a:pt x="261" y="219"/>
                    <a:pt x="0" y="70"/>
                    <a:pt x="0" y="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3" name="Freeform 327"/>
            <p:cNvSpPr>
              <a:spLocks noChangeAspect="1"/>
            </p:cNvSpPr>
            <p:nvPr userDrawn="1"/>
          </p:nvSpPr>
          <p:spPr bwMode="gray">
            <a:xfrm>
              <a:off x="3223" y="640"/>
              <a:ext cx="352" cy="113"/>
            </a:xfrm>
            <a:custGeom>
              <a:avLst/>
              <a:gdLst>
                <a:gd name="T0" fmla="*/ 0 w 1072"/>
                <a:gd name="T1" fmla="*/ 0 h 344"/>
                <a:gd name="T2" fmla="*/ 0 w 1072"/>
                <a:gd name="T3" fmla="*/ 0 h 344"/>
                <a:gd name="T4" fmla="*/ 373 w 1072"/>
                <a:gd name="T5" fmla="*/ 195 h 344"/>
                <a:gd name="T6" fmla="*/ 733 w 1072"/>
                <a:gd name="T7" fmla="*/ 290 h 344"/>
                <a:gd name="T8" fmla="*/ 1072 w 1072"/>
                <a:gd name="T9" fmla="*/ 327 h 344"/>
                <a:gd name="T10" fmla="*/ 1072 w 1072"/>
                <a:gd name="T11" fmla="*/ 344 h 344"/>
                <a:gd name="T12" fmla="*/ 733 w 1072"/>
                <a:gd name="T13" fmla="*/ 311 h 344"/>
                <a:gd name="T14" fmla="*/ 373 w 1072"/>
                <a:gd name="T15" fmla="*/ 233 h 344"/>
                <a:gd name="T16" fmla="*/ 0 w 1072"/>
                <a:gd name="T17" fmla="*/ 65 h 344"/>
                <a:gd name="T18" fmla="*/ 0 w 1072"/>
                <a:gd name="T1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3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8" y="148"/>
                    <a:pt x="373" y="195"/>
                  </a:cubicBezTo>
                  <a:cubicBezTo>
                    <a:pt x="478" y="246"/>
                    <a:pt x="568" y="271"/>
                    <a:pt x="733" y="290"/>
                  </a:cubicBezTo>
                  <a:cubicBezTo>
                    <a:pt x="895" y="309"/>
                    <a:pt x="1072" y="327"/>
                    <a:pt x="1072" y="327"/>
                  </a:cubicBezTo>
                  <a:lnTo>
                    <a:pt x="1072" y="344"/>
                  </a:lnTo>
                  <a:cubicBezTo>
                    <a:pt x="1072" y="344"/>
                    <a:pt x="908" y="327"/>
                    <a:pt x="733" y="311"/>
                  </a:cubicBezTo>
                  <a:cubicBezTo>
                    <a:pt x="560" y="295"/>
                    <a:pt x="498" y="287"/>
                    <a:pt x="373" y="233"/>
                  </a:cubicBezTo>
                  <a:cubicBezTo>
                    <a:pt x="261" y="184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4" name="Freeform 328"/>
            <p:cNvSpPr>
              <a:spLocks noChangeAspect="1"/>
            </p:cNvSpPr>
            <p:nvPr userDrawn="1"/>
          </p:nvSpPr>
          <p:spPr bwMode="gray">
            <a:xfrm>
              <a:off x="3223" y="686"/>
              <a:ext cx="352" cy="91"/>
            </a:xfrm>
            <a:custGeom>
              <a:avLst/>
              <a:gdLst>
                <a:gd name="T0" fmla="*/ 0 w 1071"/>
                <a:gd name="T1" fmla="*/ 0 h 278"/>
                <a:gd name="T2" fmla="*/ 0 w 1071"/>
                <a:gd name="T3" fmla="*/ 0 h 278"/>
                <a:gd name="T4" fmla="*/ 373 w 1071"/>
                <a:gd name="T5" fmla="*/ 152 h 278"/>
                <a:gd name="T6" fmla="*/ 734 w 1071"/>
                <a:gd name="T7" fmla="*/ 227 h 278"/>
                <a:gd name="T8" fmla="*/ 1071 w 1071"/>
                <a:gd name="T9" fmla="*/ 261 h 278"/>
                <a:gd name="T10" fmla="*/ 1071 w 1071"/>
                <a:gd name="T11" fmla="*/ 278 h 278"/>
                <a:gd name="T12" fmla="*/ 733 w 1071"/>
                <a:gd name="T13" fmla="*/ 250 h 278"/>
                <a:gd name="T14" fmla="*/ 373 w 1071"/>
                <a:gd name="T15" fmla="*/ 188 h 278"/>
                <a:gd name="T16" fmla="*/ 0 w 1071"/>
                <a:gd name="T17" fmla="*/ 62 h 278"/>
                <a:gd name="T18" fmla="*/ 0 w 1071"/>
                <a:gd name="T1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7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19" y="92"/>
                    <a:pt x="373" y="152"/>
                  </a:cubicBezTo>
                  <a:cubicBezTo>
                    <a:pt x="525" y="211"/>
                    <a:pt x="642" y="216"/>
                    <a:pt x="734" y="227"/>
                  </a:cubicBezTo>
                  <a:cubicBezTo>
                    <a:pt x="775" y="231"/>
                    <a:pt x="1071" y="261"/>
                    <a:pt x="1071" y="261"/>
                  </a:cubicBezTo>
                  <a:lnTo>
                    <a:pt x="1071" y="278"/>
                  </a:lnTo>
                  <a:cubicBezTo>
                    <a:pt x="1071" y="278"/>
                    <a:pt x="894" y="264"/>
                    <a:pt x="733" y="250"/>
                  </a:cubicBezTo>
                  <a:cubicBezTo>
                    <a:pt x="572" y="236"/>
                    <a:pt x="503" y="230"/>
                    <a:pt x="373" y="188"/>
                  </a:cubicBezTo>
                  <a:cubicBezTo>
                    <a:pt x="241" y="145"/>
                    <a:pt x="0" y="62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5" name="Freeform 329"/>
            <p:cNvSpPr>
              <a:spLocks noChangeAspect="1"/>
            </p:cNvSpPr>
            <p:nvPr userDrawn="1"/>
          </p:nvSpPr>
          <p:spPr bwMode="gray">
            <a:xfrm>
              <a:off x="3223" y="732"/>
              <a:ext cx="352" cy="69"/>
            </a:xfrm>
            <a:custGeom>
              <a:avLst/>
              <a:gdLst>
                <a:gd name="T0" fmla="*/ 0 w 1071"/>
                <a:gd name="T1" fmla="*/ 0 h 208"/>
                <a:gd name="T2" fmla="*/ 0 w 1071"/>
                <a:gd name="T3" fmla="*/ 0 h 208"/>
                <a:gd name="T4" fmla="*/ 373 w 1071"/>
                <a:gd name="T5" fmla="*/ 107 h 208"/>
                <a:gd name="T6" fmla="*/ 734 w 1071"/>
                <a:gd name="T7" fmla="*/ 166 h 208"/>
                <a:gd name="T8" fmla="*/ 1071 w 1071"/>
                <a:gd name="T9" fmla="*/ 192 h 208"/>
                <a:gd name="T10" fmla="*/ 1071 w 1071"/>
                <a:gd name="T11" fmla="*/ 208 h 208"/>
                <a:gd name="T12" fmla="*/ 733 w 1071"/>
                <a:gd name="T13" fmla="*/ 185 h 208"/>
                <a:gd name="T14" fmla="*/ 373 w 1071"/>
                <a:gd name="T15" fmla="*/ 144 h 208"/>
                <a:gd name="T16" fmla="*/ 0 w 1071"/>
                <a:gd name="T17" fmla="*/ 59 h 208"/>
                <a:gd name="T18" fmla="*/ 0 w 1071"/>
                <a:gd name="T1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0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2" y="68"/>
                    <a:pt x="373" y="107"/>
                  </a:cubicBezTo>
                  <a:cubicBezTo>
                    <a:pt x="525" y="146"/>
                    <a:pt x="664" y="162"/>
                    <a:pt x="734" y="166"/>
                  </a:cubicBezTo>
                  <a:cubicBezTo>
                    <a:pt x="804" y="171"/>
                    <a:pt x="1071" y="192"/>
                    <a:pt x="1071" y="192"/>
                  </a:cubicBezTo>
                  <a:lnTo>
                    <a:pt x="1071" y="208"/>
                  </a:lnTo>
                  <a:cubicBezTo>
                    <a:pt x="1071" y="208"/>
                    <a:pt x="919" y="198"/>
                    <a:pt x="733" y="185"/>
                  </a:cubicBezTo>
                  <a:cubicBezTo>
                    <a:pt x="582" y="174"/>
                    <a:pt x="461" y="163"/>
                    <a:pt x="373" y="144"/>
                  </a:cubicBezTo>
                  <a:cubicBezTo>
                    <a:pt x="274" y="123"/>
                    <a:pt x="0" y="59"/>
                    <a:pt x="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6" name="Freeform 330"/>
            <p:cNvSpPr>
              <a:spLocks noChangeAspect="1"/>
            </p:cNvSpPr>
            <p:nvPr userDrawn="1"/>
          </p:nvSpPr>
          <p:spPr bwMode="gray">
            <a:xfrm>
              <a:off x="3223" y="778"/>
              <a:ext cx="352" cy="47"/>
            </a:xfrm>
            <a:custGeom>
              <a:avLst/>
              <a:gdLst>
                <a:gd name="T0" fmla="*/ 0 w 1072"/>
                <a:gd name="T1" fmla="*/ 0 h 140"/>
                <a:gd name="T2" fmla="*/ 0 w 1072"/>
                <a:gd name="T3" fmla="*/ 0 h 140"/>
                <a:gd name="T4" fmla="*/ 373 w 1072"/>
                <a:gd name="T5" fmla="*/ 62 h 140"/>
                <a:gd name="T6" fmla="*/ 733 w 1072"/>
                <a:gd name="T7" fmla="*/ 101 h 140"/>
                <a:gd name="T8" fmla="*/ 1072 w 1072"/>
                <a:gd name="T9" fmla="*/ 123 h 140"/>
                <a:gd name="T10" fmla="*/ 1072 w 1072"/>
                <a:gd name="T11" fmla="*/ 140 h 140"/>
                <a:gd name="T12" fmla="*/ 733 w 1072"/>
                <a:gd name="T13" fmla="*/ 122 h 140"/>
                <a:gd name="T14" fmla="*/ 373 w 1072"/>
                <a:gd name="T15" fmla="*/ 98 h 140"/>
                <a:gd name="T16" fmla="*/ 0 w 1072"/>
                <a:gd name="T17" fmla="*/ 55 h 140"/>
                <a:gd name="T18" fmla="*/ 0 w 107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1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2" y="30"/>
                    <a:pt x="373" y="62"/>
                  </a:cubicBezTo>
                  <a:cubicBezTo>
                    <a:pt x="517" y="85"/>
                    <a:pt x="712" y="100"/>
                    <a:pt x="733" y="101"/>
                  </a:cubicBezTo>
                  <a:cubicBezTo>
                    <a:pt x="754" y="102"/>
                    <a:pt x="1072" y="123"/>
                    <a:pt x="1072" y="123"/>
                  </a:cubicBezTo>
                  <a:lnTo>
                    <a:pt x="1072" y="140"/>
                  </a:lnTo>
                  <a:cubicBezTo>
                    <a:pt x="1072" y="140"/>
                    <a:pt x="868" y="129"/>
                    <a:pt x="733" y="122"/>
                  </a:cubicBezTo>
                  <a:cubicBezTo>
                    <a:pt x="592" y="114"/>
                    <a:pt x="452" y="106"/>
                    <a:pt x="373" y="98"/>
                  </a:cubicBezTo>
                  <a:cubicBezTo>
                    <a:pt x="194" y="80"/>
                    <a:pt x="0" y="55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7" name="Freeform 331"/>
            <p:cNvSpPr>
              <a:spLocks noChangeAspect="1"/>
            </p:cNvSpPr>
            <p:nvPr userDrawn="1"/>
          </p:nvSpPr>
          <p:spPr bwMode="gray">
            <a:xfrm>
              <a:off x="3223" y="826"/>
              <a:ext cx="352" cy="18"/>
            </a:xfrm>
            <a:custGeom>
              <a:avLst/>
              <a:gdLst>
                <a:gd name="T0" fmla="*/ 0 w 1072"/>
                <a:gd name="T1" fmla="*/ 0 h 55"/>
                <a:gd name="T2" fmla="*/ 0 w 1072"/>
                <a:gd name="T3" fmla="*/ 0 h 55"/>
                <a:gd name="T4" fmla="*/ 373 w 1072"/>
                <a:gd name="T5" fmla="*/ 12 h 55"/>
                <a:gd name="T6" fmla="*/ 1072 w 1072"/>
                <a:gd name="T7" fmla="*/ 38 h 55"/>
                <a:gd name="T8" fmla="*/ 1072 w 1072"/>
                <a:gd name="T9" fmla="*/ 55 h 55"/>
                <a:gd name="T10" fmla="*/ 0 w 1072"/>
                <a:gd name="T11" fmla="*/ 54 h 55"/>
                <a:gd name="T12" fmla="*/ 0 w 1072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2" h="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10"/>
                    <a:pt x="373" y="12"/>
                  </a:cubicBezTo>
                  <a:cubicBezTo>
                    <a:pt x="461" y="14"/>
                    <a:pt x="1072" y="38"/>
                    <a:pt x="1072" y="38"/>
                  </a:cubicBezTo>
                  <a:lnTo>
                    <a:pt x="1072" y="55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8" name="Freeform 332"/>
            <p:cNvSpPr>
              <a:spLocks noChangeAspect="1"/>
            </p:cNvSpPr>
            <p:nvPr userDrawn="1"/>
          </p:nvSpPr>
          <p:spPr bwMode="gray">
            <a:xfrm>
              <a:off x="2681" y="875"/>
              <a:ext cx="32" cy="53"/>
            </a:xfrm>
            <a:custGeom>
              <a:avLst/>
              <a:gdLst>
                <a:gd name="T0" fmla="*/ 0 w 98"/>
                <a:gd name="T1" fmla="*/ 5 h 160"/>
                <a:gd name="T2" fmla="*/ 0 w 98"/>
                <a:gd name="T3" fmla="*/ 5 h 160"/>
                <a:gd name="T4" fmla="*/ 4 w 98"/>
                <a:gd name="T5" fmla="*/ 0 h 160"/>
                <a:gd name="T6" fmla="*/ 93 w 98"/>
                <a:gd name="T7" fmla="*/ 0 h 160"/>
                <a:gd name="T8" fmla="*/ 97 w 98"/>
                <a:gd name="T9" fmla="*/ 5 h 160"/>
                <a:gd name="T10" fmla="*/ 97 w 98"/>
                <a:gd name="T11" fmla="*/ 20 h 160"/>
                <a:gd name="T12" fmla="*/ 92 w 98"/>
                <a:gd name="T13" fmla="*/ 24 h 160"/>
                <a:gd name="T14" fmla="*/ 27 w 98"/>
                <a:gd name="T15" fmla="*/ 24 h 160"/>
                <a:gd name="T16" fmla="*/ 27 w 98"/>
                <a:gd name="T17" fmla="*/ 65 h 160"/>
                <a:gd name="T18" fmla="*/ 85 w 98"/>
                <a:gd name="T19" fmla="*/ 65 h 160"/>
                <a:gd name="T20" fmla="*/ 90 w 98"/>
                <a:gd name="T21" fmla="*/ 69 h 160"/>
                <a:gd name="T22" fmla="*/ 90 w 98"/>
                <a:gd name="T23" fmla="*/ 84 h 160"/>
                <a:gd name="T24" fmla="*/ 85 w 98"/>
                <a:gd name="T25" fmla="*/ 89 h 160"/>
                <a:gd name="T26" fmla="*/ 27 w 98"/>
                <a:gd name="T27" fmla="*/ 89 h 160"/>
                <a:gd name="T28" fmla="*/ 27 w 98"/>
                <a:gd name="T29" fmla="*/ 136 h 160"/>
                <a:gd name="T30" fmla="*/ 94 w 98"/>
                <a:gd name="T31" fmla="*/ 136 h 160"/>
                <a:gd name="T32" fmla="*/ 98 w 98"/>
                <a:gd name="T33" fmla="*/ 141 h 160"/>
                <a:gd name="T34" fmla="*/ 98 w 98"/>
                <a:gd name="T35" fmla="*/ 155 h 160"/>
                <a:gd name="T36" fmla="*/ 94 w 98"/>
                <a:gd name="T37" fmla="*/ 160 h 160"/>
                <a:gd name="T38" fmla="*/ 4 w 98"/>
                <a:gd name="T39" fmla="*/ 160 h 160"/>
                <a:gd name="T40" fmla="*/ 0 w 98"/>
                <a:gd name="T41" fmla="*/ 155 h 160"/>
                <a:gd name="T42" fmla="*/ 0 w 98"/>
                <a:gd name="T43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60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93" y="0"/>
                  </a:lnTo>
                  <a:cubicBezTo>
                    <a:pt x="96" y="0"/>
                    <a:pt x="97" y="2"/>
                    <a:pt x="97" y="5"/>
                  </a:cubicBezTo>
                  <a:lnTo>
                    <a:pt x="97" y="20"/>
                  </a:lnTo>
                  <a:cubicBezTo>
                    <a:pt x="97" y="22"/>
                    <a:pt x="96" y="24"/>
                    <a:pt x="92" y="24"/>
                  </a:cubicBezTo>
                  <a:lnTo>
                    <a:pt x="27" y="24"/>
                  </a:lnTo>
                  <a:lnTo>
                    <a:pt x="27" y="65"/>
                  </a:lnTo>
                  <a:lnTo>
                    <a:pt x="85" y="65"/>
                  </a:lnTo>
                  <a:cubicBezTo>
                    <a:pt x="88" y="65"/>
                    <a:pt x="90" y="67"/>
                    <a:pt x="90" y="69"/>
                  </a:cubicBezTo>
                  <a:lnTo>
                    <a:pt x="90" y="84"/>
                  </a:lnTo>
                  <a:cubicBezTo>
                    <a:pt x="90" y="87"/>
                    <a:pt x="89" y="89"/>
                    <a:pt x="85" y="89"/>
                  </a:cubicBezTo>
                  <a:lnTo>
                    <a:pt x="27" y="89"/>
                  </a:lnTo>
                  <a:lnTo>
                    <a:pt x="27" y="136"/>
                  </a:lnTo>
                  <a:lnTo>
                    <a:pt x="94" y="136"/>
                  </a:lnTo>
                  <a:cubicBezTo>
                    <a:pt x="97" y="136"/>
                    <a:pt x="98" y="137"/>
                    <a:pt x="98" y="141"/>
                  </a:cubicBezTo>
                  <a:lnTo>
                    <a:pt x="98" y="155"/>
                  </a:lnTo>
                  <a:cubicBezTo>
                    <a:pt x="98" y="158"/>
                    <a:pt x="97" y="160"/>
                    <a:pt x="94" y="160"/>
                  </a:cubicBezTo>
                  <a:lnTo>
                    <a:pt x="4" y="160"/>
                  </a:lnTo>
                  <a:cubicBezTo>
                    <a:pt x="1" y="160"/>
                    <a:pt x="0" y="158"/>
                    <a:pt x="0" y="15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9" name="Freeform 333"/>
            <p:cNvSpPr>
              <a:spLocks noChangeAspect="1"/>
            </p:cNvSpPr>
            <p:nvPr userDrawn="1"/>
          </p:nvSpPr>
          <p:spPr bwMode="gray">
            <a:xfrm>
              <a:off x="2717" y="889"/>
              <a:ext cx="34" cy="40"/>
            </a:xfrm>
            <a:custGeom>
              <a:avLst/>
              <a:gdLst>
                <a:gd name="T0" fmla="*/ 98 w 102"/>
                <a:gd name="T1" fmla="*/ 118 h 120"/>
                <a:gd name="T2" fmla="*/ 98 w 102"/>
                <a:gd name="T3" fmla="*/ 118 h 120"/>
                <a:gd name="T4" fmla="*/ 81 w 102"/>
                <a:gd name="T5" fmla="*/ 118 h 120"/>
                <a:gd name="T6" fmla="*/ 76 w 102"/>
                <a:gd name="T7" fmla="*/ 113 h 120"/>
                <a:gd name="T8" fmla="*/ 76 w 102"/>
                <a:gd name="T9" fmla="*/ 106 h 120"/>
                <a:gd name="T10" fmla="*/ 76 w 102"/>
                <a:gd name="T11" fmla="*/ 105 h 120"/>
                <a:gd name="T12" fmla="*/ 35 w 102"/>
                <a:gd name="T13" fmla="*/ 120 h 120"/>
                <a:gd name="T14" fmla="*/ 0 w 102"/>
                <a:gd name="T15" fmla="*/ 75 h 120"/>
                <a:gd name="T16" fmla="*/ 0 w 102"/>
                <a:gd name="T17" fmla="*/ 5 h 120"/>
                <a:gd name="T18" fmla="*/ 4 w 102"/>
                <a:gd name="T19" fmla="*/ 0 h 120"/>
                <a:gd name="T20" fmla="*/ 22 w 102"/>
                <a:gd name="T21" fmla="*/ 0 h 120"/>
                <a:gd name="T22" fmla="*/ 26 w 102"/>
                <a:gd name="T23" fmla="*/ 5 h 120"/>
                <a:gd name="T24" fmla="*/ 26 w 102"/>
                <a:gd name="T25" fmla="*/ 72 h 120"/>
                <a:gd name="T26" fmla="*/ 44 w 102"/>
                <a:gd name="T27" fmla="*/ 96 h 120"/>
                <a:gd name="T28" fmla="*/ 76 w 102"/>
                <a:gd name="T29" fmla="*/ 85 h 120"/>
                <a:gd name="T30" fmla="*/ 76 w 102"/>
                <a:gd name="T31" fmla="*/ 5 h 120"/>
                <a:gd name="T32" fmla="*/ 81 w 102"/>
                <a:gd name="T33" fmla="*/ 0 h 120"/>
                <a:gd name="T34" fmla="*/ 98 w 102"/>
                <a:gd name="T35" fmla="*/ 0 h 120"/>
                <a:gd name="T36" fmla="*/ 102 w 102"/>
                <a:gd name="T37" fmla="*/ 5 h 120"/>
                <a:gd name="T38" fmla="*/ 102 w 102"/>
                <a:gd name="T39" fmla="*/ 113 h 120"/>
                <a:gd name="T40" fmla="*/ 98 w 102"/>
                <a:gd name="T41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18"/>
                  </a:moveTo>
                  <a:lnTo>
                    <a:pt x="98" y="118"/>
                  </a:lnTo>
                  <a:lnTo>
                    <a:pt x="81" y="118"/>
                  </a:lnTo>
                  <a:cubicBezTo>
                    <a:pt x="77" y="118"/>
                    <a:pt x="76" y="116"/>
                    <a:pt x="76" y="113"/>
                  </a:cubicBezTo>
                  <a:lnTo>
                    <a:pt x="76" y="106"/>
                  </a:lnTo>
                  <a:lnTo>
                    <a:pt x="76" y="105"/>
                  </a:lnTo>
                  <a:cubicBezTo>
                    <a:pt x="66" y="112"/>
                    <a:pt x="50" y="120"/>
                    <a:pt x="35" y="120"/>
                  </a:cubicBezTo>
                  <a:cubicBezTo>
                    <a:pt x="3" y="120"/>
                    <a:pt x="0" y="100"/>
                    <a:pt x="0" y="75"/>
                  </a:cubicBez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22" y="0"/>
                  </a:lnTo>
                  <a:cubicBezTo>
                    <a:pt x="25" y="0"/>
                    <a:pt x="26" y="2"/>
                    <a:pt x="26" y="5"/>
                  </a:cubicBezTo>
                  <a:lnTo>
                    <a:pt x="26" y="72"/>
                  </a:lnTo>
                  <a:cubicBezTo>
                    <a:pt x="26" y="87"/>
                    <a:pt x="29" y="96"/>
                    <a:pt x="44" y="96"/>
                  </a:cubicBezTo>
                  <a:cubicBezTo>
                    <a:pt x="54" y="96"/>
                    <a:pt x="70" y="88"/>
                    <a:pt x="76" y="85"/>
                  </a:cubicBezTo>
                  <a:lnTo>
                    <a:pt x="76" y="5"/>
                  </a:lnTo>
                  <a:cubicBezTo>
                    <a:pt x="76" y="2"/>
                    <a:pt x="77" y="0"/>
                    <a:pt x="81" y="0"/>
                  </a:cubicBezTo>
                  <a:lnTo>
                    <a:pt x="98" y="0"/>
                  </a:lnTo>
                  <a:cubicBezTo>
                    <a:pt x="101" y="0"/>
                    <a:pt x="102" y="2"/>
                    <a:pt x="102" y="5"/>
                  </a:cubicBezTo>
                  <a:lnTo>
                    <a:pt x="102" y="113"/>
                  </a:lnTo>
                  <a:cubicBezTo>
                    <a:pt x="102" y="116"/>
                    <a:pt x="101" y="118"/>
                    <a:pt x="98" y="11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0" name="Freeform 334"/>
            <p:cNvSpPr>
              <a:spLocks noChangeAspect="1"/>
            </p:cNvSpPr>
            <p:nvPr userDrawn="1"/>
          </p:nvSpPr>
          <p:spPr bwMode="gray">
            <a:xfrm>
              <a:off x="2758" y="889"/>
              <a:ext cx="23" cy="39"/>
            </a:xfrm>
            <a:custGeom>
              <a:avLst/>
              <a:gdLst>
                <a:gd name="T0" fmla="*/ 26 w 70"/>
                <a:gd name="T1" fmla="*/ 115 h 120"/>
                <a:gd name="T2" fmla="*/ 26 w 70"/>
                <a:gd name="T3" fmla="*/ 115 h 120"/>
                <a:gd name="T4" fmla="*/ 22 w 70"/>
                <a:gd name="T5" fmla="*/ 120 h 120"/>
                <a:gd name="T6" fmla="*/ 4 w 70"/>
                <a:gd name="T7" fmla="*/ 120 h 120"/>
                <a:gd name="T8" fmla="*/ 0 w 70"/>
                <a:gd name="T9" fmla="*/ 115 h 120"/>
                <a:gd name="T10" fmla="*/ 0 w 70"/>
                <a:gd name="T11" fmla="*/ 7 h 120"/>
                <a:gd name="T12" fmla="*/ 4 w 70"/>
                <a:gd name="T13" fmla="*/ 2 h 120"/>
                <a:gd name="T14" fmla="*/ 21 w 70"/>
                <a:gd name="T15" fmla="*/ 2 h 120"/>
                <a:gd name="T16" fmla="*/ 26 w 70"/>
                <a:gd name="T17" fmla="*/ 7 h 120"/>
                <a:gd name="T18" fmla="*/ 26 w 70"/>
                <a:gd name="T19" fmla="*/ 17 h 120"/>
                <a:gd name="T20" fmla="*/ 27 w 70"/>
                <a:gd name="T21" fmla="*/ 18 h 120"/>
                <a:gd name="T22" fmla="*/ 62 w 70"/>
                <a:gd name="T23" fmla="*/ 1 h 120"/>
                <a:gd name="T24" fmla="*/ 68 w 70"/>
                <a:gd name="T25" fmla="*/ 5 h 120"/>
                <a:gd name="T26" fmla="*/ 70 w 70"/>
                <a:gd name="T27" fmla="*/ 21 h 120"/>
                <a:gd name="T28" fmla="*/ 65 w 70"/>
                <a:gd name="T29" fmla="*/ 27 h 120"/>
                <a:gd name="T30" fmla="*/ 26 w 70"/>
                <a:gd name="T31" fmla="*/ 38 h 120"/>
                <a:gd name="T32" fmla="*/ 26 w 70"/>
                <a:gd name="T33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20">
                  <a:moveTo>
                    <a:pt x="26" y="115"/>
                  </a:moveTo>
                  <a:lnTo>
                    <a:pt x="26" y="115"/>
                  </a:lnTo>
                  <a:cubicBezTo>
                    <a:pt x="26" y="118"/>
                    <a:pt x="25" y="120"/>
                    <a:pt x="22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7"/>
                  </a:lnTo>
                  <a:lnTo>
                    <a:pt x="27" y="18"/>
                  </a:lnTo>
                  <a:cubicBezTo>
                    <a:pt x="34" y="11"/>
                    <a:pt x="51" y="3"/>
                    <a:pt x="62" y="1"/>
                  </a:cubicBezTo>
                  <a:cubicBezTo>
                    <a:pt x="65" y="0"/>
                    <a:pt x="67" y="1"/>
                    <a:pt x="68" y="5"/>
                  </a:cubicBezTo>
                  <a:lnTo>
                    <a:pt x="70" y="21"/>
                  </a:lnTo>
                  <a:cubicBezTo>
                    <a:pt x="70" y="24"/>
                    <a:pt x="70" y="26"/>
                    <a:pt x="65" y="27"/>
                  </a:cubicBezTo>
                  <a:cubicBezTo>
                    <a:pt x="52" y="29"/>
                    <a:pt x="35" y="34"/>
                    <a:pt x="26" y="38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1" name="Freeform 335"/>
            <p:cNvSpPr>
              <a:spLocks noChangeAspect="1" noEditPoints="1"/>
            </p:cNvSpPr>
            <p:nvPr userDrawn="1"/>
          </p:nvSpPr>
          <p:spPr bwMode="gray">
            <a:xfrm>
              <a:off x="2783" y="888"/>
              <a:ext cx="34" cy="41"/>
            </a:xfrm>
            <a:custGeom>
              <a:avLst/>
              <a:gdLst>
                <a:gd name="T0" fmla="*/ 51 w 104"/>
                <a:gd name="T1" fmla="*/ 24 h 122"/>
                <a:gd name="T2" fmla="*/ 51 w 104"/>
                <a:gd name="T3" fmla="*/ 24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4 h 122"/>
                <a:gd name="T12" fmla="*/ 51 w 104"/>
                <a:gd name="T13" fmla="*/ 24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60 h 122"/>
                <a:gd name="T20" fmla="*/ 51 w 104"/>
                <a:gd name="T21" fmla="*/ 0 h 122"/>
                <a:gd name="T22" fmla="*/ 104 w 104"/>
                <a:gd name="T23" fmla="*/ 60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4"/>
                  </a:moveTo>
                  <a:lnTo>
                    <a:pt x="51" y="24"/>
                  </a:lnTo>
                  <a:cubicBezTo>
                    <a:pt x="31" y="24"/>
                    <a:pt x="26" y="36"/>
                    <a:pt x="26" y="61"/>
                  </a:cubicBezTo>
                  <a:cubicBezTo>
                    <a:pt x="26" y="87"/>
                    <a:pt x="31" y="99"/>
                    <a:pt x="51" y="99"/>
                  </a:cubicBezTo>
                  <a:cubicBezTo>
                    <a:pt x="73" y="99"/>
                    <a:pt x="77" y="87"/>
                    <a:pt x="77" y="61"/>
                  </a:cubicBezTo>
                  <a:cubicBezTo>
                    <a:pt x="77" y="36"/>
                    <a:pt x="73" y="24"/>
                    <a:pt x="51" y="24"/>
                  </a:cubicBezTo>
                  <a:lnTo>
                    <a:pt x="51" y="24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7"/>
                    <a:pt x="0" y="60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8" y="0"/>
                    <a:pt x="104" y="31"/>
                    <a:pt x="104" y="60"/>
                  </a:cubicBezTo>
                  <a:cubicBezTo>
                    <a:pt x="104" y="87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2" name="Freeform 336"/>
            <p:cNvSpPr>
              <a:spLocks noChangeAspect="1" noEditPoints="1"/>
            </p:cNvSpPr>
            <p:nvPr userDrawn="1"/>
          </p:nvSpPr>
          <p:spPr bwMode="gray">
            <a:xfrm>
              <a:off x="2821" y="889"/>
              <a:ext cx="35" cy="54"/>
            </a:xfrm>
            <a:custGeom>
              <a:avLst/>
              <a:gdLst>
                <a:gd name="T0" fmla="*/ 59 w 105"/>
                <a:gd name="T1" fmla="*/ 24 h 164"/>
                <a:gd name="T2" fmla="*/ 59 w 105"/>
                <a:gd name="T3" fmla="*/ 24 h 164"/>
                <a:gd name="T4" fmla="*/ 27 w 105"/>
                <a:gd name="T5" fmla="*/ 35 h 164"/>
                <a:gd name="T6" fmla="*/ 27 w 105"/>
                <a:gd name="T7" fmla="*/ 95 h 164"/>
                <a:gd name="T8" fmla="*/ 54 w 105"/>
                <a:gd name="T9" fmla="*/ 99 h 164"/>
                <a:gd name="T10" fmla="*/ 77 w 105"/>
                <a:gd name="T11" fmla="*/ 60 h 164"/>
                <a:gd name="T12" fmla="*/ 59 w 105"/>
                <a:gd name="T13" fmla="*/ 24 h 164"/>
                <a:gd name="T14" fmla="*/ 59 w 105"/>
                <a:gd name="T15" fmla="*/ 24 h 164"/>
                <a:gd name="T16" fmla="*/ 57 w 105"/>
                <a:gd name="T17" fmla="*/ 122 h 164"/>
                <a:gd name="T18" fmla="*/ 57 w 105"/>
                <a:gd name="T19" fmla="*/ 122 h 164"/>
                <a:gd name="T20" fmla="*/ 27 w 105"/>
                <a:gd name="T21" fmla="*/ 116 h 164"/>
                <a:gd name="T22" fmla="*/ 27 w 105"/>
                <a:gd name="T23" fmla="*/ 117 h 164"/>
                <a:gd name="T24" fmla="*/ 27 w 105"/>
                <a:gd name="T25" fmla="*/ 159 h 164"/>
                <a:gd name="T26" fmla="*/ 22 w 105"/>
                <a:gd name="T27" fmla="*/ 164 h 164"/>
                <a:gd name="T28" fmla="*/ 5 w 105"/>
                <a:gd name="T29" fmla="*/ 164 h 164"/>
                <a:gd name="T30" fmla="*/ 0 w 105"/>
                <a:gd name="T31" fmla="*/ 159 h 164"/>
                <a:gd name="T32" fmla="*/ 0 w 105"/>
                <a:gd name="T33" fmla="*/ 7 h 164"/>
                <a:gd name="T34" fmla="*/ 5 w 105"/>
                <a:gd name="T35" fmla="*/ 2 h 164"/>
                <a:gd name="T36" fmla="*/ 22 w 105"/>
                <a:gd name="T37" fmla="*/ 2 h 164"/>
                <a:gd name="T38" fmla="*/ 26 w 105"/>
                <a:gd name="T39" fmla="*/ 7 h 164"/>
                <a:gd name="T40" fmla="*/ 26 w 105"/>
                <a:gd name="T41" fmla="*/ 14 h 164"/>
                <a:gd name="T42" fmla="*/ 27 w 105"/>
                <a:gd name="T43" fmla="*/ 14 h 164"/>
                <a:gd name="T44" fmla="*/ 65 w 105"/>
                <a:gd name="T45" fmla="*/ 0 h 164"/>
                <a:gd name="T46" fmla="*/ 105 w 105"/>
                <a:gd name="T47" fmla="*/ 60 h 164"/>
                <a:gd name="T48" fmla="*/ 57 w 105"/>
                <a:gd name="T49" fmla="*/ 1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64">
                  <a:moveTo>
                    <a:pt x="59" y="24"/>
                  </a:moveTo>
                  <a:lnTo>
                    <a:pt x="59" y="24"/>
                  </a:lnTo>
                  <a:cubicBezTo>
                    <a:pt x="49" y="24"/>
                    <a:pt x="34" y="31"/>
                    <a:pt x="27" y="35"/>
                  </a:cubicBezTo>
                  <a:lnTo>
                    <a:pt x="27" y="95"/>
                  </a:lnTo>
                  <a:cubicBezTo>
                    <a:pt x="37" y="98"/>
                    <a:pt x="46" y="99"/>
                    <a:pt x="54" y="99"/>
                  </a:cubicBezTo>
                  <a:cubicBezTo>
                    <a:pt x="71" y="99"/>
                    <a:pt x="77" y="90"/>
                    <a:pt x="77" y="60"/>
                  </a:cubicBezTo>
                  <a:cubicBezTo>
                    <a:pt x="77" y="29"/>
                    <a:pt x="71" y="24"/>
                    <a:pt x="59" y="24"/>
                  </a:cubicBezTo>
                  <a:lnTo>
                    <a:pt x="59" y="24"/>
                  </a:lnTo>
                  <a:close/>
                  <a:moveTo>
                    <a:pt x="57" y="122"/>
                  </a:moveTo>
                  <a:lnTo>
                    <a:pt x="57" y="122"/>
                  </a:lnTo>
                  <a:cubicBezTo>
                    <a:pt x="49" y="122"/>
                    <a:pt x="38" y="120"/>
                    <a:pt x="27" y="116"/>
                  </a:cubicBezTo>
                  <a:lnTo>
                    <a:pt x="27" y="117"/>
                  </a:lnTo>
                  <a:lnTo>
                    <a:pt x="27" y="159"/>
                  </a:lnTo>
                  <a:cubicBezTo>
                    <a:pt x="27" y="162"/>
                    <a:pt x="26" y="164"/>
                    <a:pt x="22" y="164"/>
                  </a:cubicBezTo>
                  <a:lnTo>
                    <a:pt x="5" y="164"/>
                  </a:lnTo>
                  <a:cubicBezTo>
                    <a:pt x="1" y="164"/>
                    <a:pt x="0" y="162"/>
                    <a:pt x="0" y="159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7" y="14"/>
                  </a:lnTo>
                  <a:cubicBezTo>
                    <a:pt x="36" y="8"/>
                    <a:pt x="51" y="0"/>
                    <a:pt x="65" y="0"/>
                  </a:cubicBezTo>
                  <a:cubicBezTo>
                    <a:pt x="96" y="0"/>
                    <a:pt x="105" y="24"/>
                    <a:pt x="105" y="60"/>
                  </a:cubicBezTo>
                  <a:cubicBezTo>
                    <a:pt x="105" y="99"/>
                    <a:pt x="95" y="122"/>
                    <a:pt x="57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3" name="Freeform 337"/>
            <p:cNvSpPr>
              <a:spLocks noChangeAspect="1" noEditPoints="1"/>
            </p:cNvSpPr>
            <p:nvPr userDrawn="1"/>
          </p:nvSpPr>
          <p:spPr bwMode="gray">
            <a:xfrm>
              <a:off x="2860" y="888"/>
              <a:ext cx="34" cy="41"/>
            </a:xfrm>
            <a:custGeom>
              <a:avLst/>
              <a:gdLst>
                <a:gd name="T0" fmla="*/ 27 w 102"/>
                <a:gd name="T1" fmla="*/ 51 h 123"/>
                <a:gd name="T2" fmla="*/ 27 w 102"/>
                <a:gd name="T3" fmla="*/ 51 h 123"/>
                <a:gd name="T4" fmla="*/ 75 w 102"/>
                <a:gd name="T5" fmla="*/ 51 h 123"/>
                <a:gd name="T6" fmla="*/ 51 w 102"/>
                <a:gd name="T7" fmla="*/ 22 h 123"/>
                <a:gd name="T8" fmla="*/ 27 w 102"/>
                <a:gd name="T9" fmla="*/ 51 h 123"/>
                <a:gd name="T10" fmla="*/ 27 w 102"/>
                <a:gd name="T11" fmla="*/ 51 h 123"/>
                <a:gd name="T12" fmla="*/ 27 w 102"/>
                <a:gd name="T13" fmla="*/ 69 h 123"/>
                <a:gd name="T14" fmla="*/ 27 w 102"/>
                <a:gd name="T15" fmla="*/ 69 h 123"/>
                <a:gd name="T16" fmla="*/ 56 w 102"/>
                <a:gd name="T17" fmla="*/ 100 h 123"/>
                <a:gd name="T18" fmla="*/ 87 w 102"/>
                <a:gd name="T19" fmla="*/ 97 h 123"/>
                <a:gd name="T20" fmla="*/ 94 w 102"/>
                <a:gd name="T21" fmla="*/ 101 h 123"/>
                <a:gd name="T22" fmla="*/ 95 w 102"/>
                <a:gd name="T23" fmla="*/ 109 h 123"/>
                <a:gd name="T24" fmla="*/ 91 w 102"/>
                <a:gd name="T25" fmla="*/ 117 h 123"/>
                <a:gd name="T26" fmla="*/ 52 w 102"/>
                <a:gd name="T27" fmla="*/ 123 h 123"/>
                <a:gd name="T28" fmla="*/ 0 w 102"/>
                <a:gd name="T29" fmla="*/ 62 h 123"/>
                <a:gd name="T30" fmla="*/ 51 w 102"/>
                <a:gd name="T31" fmla="*/ 0 h 123"/>
                <a:gd name="T32" fmla="*/ 102 w 102"/>
                <a:gd name="T33" fmla="*/ 54 h 123"/>
                <a:gd name="T34" fmla="*/ 90 w 102"/>
                <a:gd name="T35" fmla="*/ 69 h 123"/>
                <a:gd name="T36" fmla="*/ 27 w 102"/>
                <a:gd name="T37" fmla="*/ 6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23">
                  <a:moveTo>
                    <a:pt x="27" y="51"/>
                  </a:moveTo>
                  <a:lnTo>
                    <a:pt x="27" y="51"/>
                  </a:lnTo>
                  <a:lnTo>
                    <a:pt x="75" y="51"/>
                  </a:lnTo>
                  <a:cubicBezTo>
                    <a:pt x="75" y="36"/>
                    <a:pt x="71" y="22"/>
                    <a:pt x="51" y="22"/>
                  </a:cubicBezTo>
                  <a:cubicBezTo>
                    <a:pt x="33" y="22"/>
                    <a:pt x="28" y="33"/>
                    <a:pt x="27" y="51"/>
                  </a:cubicBezTo>
                  <a:lnTo>
                    <a:pt x="27" y="51"/>
                  </a:lnTo>
                  <a:close/>
                  <a:moveTo>
                    <a:pt x="27" y="69"/>
                  </a:moveTo>
                  <a:lnTo>
                    <a:pt x="27" y="69"/>
                  </a:lnTo>
                  <a:cubicBezTo>
                    <a:pt x="28" y="93"/>
                    <a:pt x="36" y="100"/>
                    <a:pt x="56" y="100"/>
                  </a:cubicBezTo>
                  <a:cubicBezTo>
                    <a:pt x="65" y="100"/>
                    <a:pt x="78" y="98"/>
                    <a:pt x="87" y="97"/>
                  </a:cubicBezTo>
                  <a:cubicBezTo>
                    <a:pt x="91" y="97"/>
                    <a:pt x="93" y="97"/>
                    <a:pt x="94" y="101"/>
                  </a:cubicBezTo>
                  <a:lnTo>
                    <a:pt x="95" y="109"/>
                  </a:lnTo>
                  <a:cubicBezTo>
                    <a:pt x="96" y="113"/>
                    <a:pt x="95" y="115"/>
                    <a:pt x="91" y="117"/>
                  </a:cubicBezTo>
                  <a:cubicBezTo>
                    <a:pt x="82" y="120"/>
                    <a:pt x="64" y="123"/>
                    <a:pt x="52" y="123"/>
                  </a:cubicBezTo>
                  <a:cubicBezTo>
                    <a:pt x="6" y="123"/>
                    <a:pt x="0" y="93"/>
                    <a:pt x="0" y="62"/>
                  </a:cubicBezTo>
                  <a:cubicBezTo>
                    <a:pt x="0" y="39"/>
                    <a:pt x="4" y="0"/>
                    <a:pt x="51" y="0"/>
                  </a:cubicBezTo>
                  <a:cubicBezTo>
                    <a:pt x="94" y="0"/>
                    <a:pt x="102" y="28"/>
                    <a:pt x="102" y="54"/>
                  </a:cubicBezTo>
                  <a:cubicBezTo>
                    <a:pt x="102" y="63"/>
                    <a:pt x="100" y="69"/>
                    <a:pt x="90" y="6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4" name="Freeform 338"/>
            <p:cNvSpPr>
              <a:spLocks noChangeAspect="1" noEditPoints="1"/>
            </p:cNvSpPr>
            <p:nvPr userDrawn="1"/>
          </p:nvSpPr>
          <p:spPr bwMode="gray">
            <a:xfrm>
              <a:off x="2897" y="888"/>
              <a:ext cx="38" cy="41"/>
            </a:xfrm>
            <a:custGeom>
              <a:avLst/>
              <a:gdLst>
                <a:gd name="T0" fmla="*/ 76 w 116"/>
                <a:gd name="T1" fmla="*/ 67 h 122"/>
                <a:gd name="T2" fmla="*/ 76 w 116"/>
                <a:gd name="T3" fmla="*/ 67 h 122"/>
                <a:gd name="T4" fmla="*/ 47 w 116"/>
                <a:gd name="T5" fmla="*/ 67 h 122"/>
                <a:gd name="T6" fmla="*/ 27 w 116"/>
                <a:gd name="T7" fmla="*/ 87 h 122"/>
                <a:gd name="T8" fmla="*/ 42 w 116"/>
                <a:gd name="T9" fmla="*/ 101 h 122"/>
                <a:gd name="T10" fmla="*/ 76 w 116"/>
                <a:gd name="T11" fmla="*/ 90 h 122"/>
                <a:gd name="T12" fmla="*/ 76 w 116"/>
                <a:gd name="T13" fmla="*/ 67 h 122"/>
                <a:gd name="T14" fmla="*/ 76 w 116"/>
                <a:gd name="T15" fmla="*/ 67 h 122"/>
                <a:gd name="T16" fmla="*/ 78 w 116"/>
                <a:gd name="T17" fmla="*/ 107 h 122"/>
                <a:gd name="T18" fmla="*/ 78 w 116"/>
                <a:gd name="T19" fmla="*/ 107 h 122"/>
                <a:gd name="T20" fmla="*/ 33 w 116"/>
                <a:gd name="T21" fmla="*/ 122 h 122"/>
                <a:gd name="T22" fmla="*/ 1 w 116"/>
                <a:gd name="T23" fmla="*/ 88 h 122"/>
                <a:gd name="T24" fmla="*/ 46 w 116"/>
                <a:gd name="T25" fmla="*/ 48 h 122"/>
                <a:gd name="T26" fmla="*/ 76 w 116"/>
                <a:gd name="T27" fmla="*/ 48 h 122"/>
                <a:gd name="T28" fmla="*/ 76 w 116"/>
                <a:gd name="T29" fmla="*/ 42 h 122"/>
                <a:gd name="T30" fmla="*/ 51 w 116"/>
                <a:gd name="T31" fmla="*/ 23 h 122"/>
                <a:gd name="T32" fmla="*/ 19 w 116"/>
                <a:gd name="T33" fmla="*/ 25 h 122"/>
                <a:gd name="T34" fmla="*/ 12 w 116"/>
                <a:gd name="T35" fmla="*/ 22 h 122"/>
                <a:gd name="T36" fmla="*/ 10 w 116"/>
                <a:gd name="T37" fmla="*/ 13 h 122"/>
                <a:gd name="T38" fmla="*/ 15 w 116"/>
                <a:gd name="T39" fmla="*/ 6 h 122"/>
                <a:gd name="T40" fmla="*/ 56 w 116"/>
                <a:gd name="T41" fmla="*/ 0 h 122"/>
                <a:gd name="T42" fmla="*/ 103 w 116"/>
                <a:gd name="T43" fmla="*/ 44 h 122"/>
                <a:gd name="T44" fmla="*/ 103 w 116"/>
                <a:gd name="T45" fmla="*/ 91 h 122"/>
                <a:gd name="T46" fmla="*/ 111 w 116"/>
                <a:gd name="T47" fmla="*/ 102 h 122"/>
                <a:gd name="T48" fmla="*/ 116 w 116"/>
                <a:gd name="T49" fmla="*/ 105 h 122"/>
                <a:gd name="T50" fmla="*/ 116 w 116"/>
                <a:gd name="T51" fmla="*/ 115 h 122"/>
                <a:gd name="T52" fmla="*/ 110 w 116"/>
                <a:gd name="T53" fmla="*/ 121 h 122"/>
                <a:gd name="T54" fmla="*/ 99 w 116"/>
                <a:gd name="T55" fmla="*/ 122 h 122"/>
                <a:gd name="T56" fmla="*/ 78 w 116"/>
                <a:gd name="T57" fmla="*/ 107 h 122"/>
                <a:gd name="T58" fmla="*/ 78 w 116"/>
                <a:gd name="T59" fmla="*/ 10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22">
                  <a:moveTo>
                    <a:pt x="76" y="67"/>
                  </a:moveTo>
                  <a:lnTo>
                    <a:pt x="76" y="67"/>
                  </a:lnTo>
                  <a:lnTo>
                    <a:pt x="47" y="67"/>
                  </a:lnTo>
                  <a:cubicBezTo>
                    <a:pt x="35" y="67"/>
                    <a:pt x="27" y="71"/>
                    <a:pt x="27" y="87"/>
                  </a:cubicBezTo>
                  <a:cubicBezTo>
                    <a:pt x="27" y="98"/>
                    <a:pt x="31" y="101"/>
                    <a:pt x="42" y="101"/>
                  </a:cubicBezTo>
                  <a:cubicBezTo>
                    <a:pt x="52" y="101"/>
                    <a:pt x="67" y="95"/>
                    <a:pt x="76" y="90"/>
                  </a:cubicBezTo>
                  <a:lnTo>
                    <a:pt x="76" y="67"/>
                  </a:lnTo>
                  <a:lnTo>
                    <a:pt x="76" y="67"/>
                  </a:lnTo>
                  <a:close/>
                  <a:moveTo>
                    <a:pt x="78" y="107"/>
                  </a:moveTo>
                  <a:lnTo>
                    <a:pt x="78" y="107"/>
                  </a:lnTo>
                  <a:cubicBezTo>
                    <a:pt x="66" y="116"/>
                    <a:pt x="50" y="122"/>
                    <a:pt x="33" y="122"/>
                  </a:cubicBezTo>
                  <a:cubicBezTo>
                    <a:pt x="8" y="122"/>
                    <a:pt x="1" y="109"/>
                    <a:pt x="1" y="88"/>
                  </a:cubicBezTo>
                  <a:cubicBezTo>
                    <a:pt x="0" y="60"/>
                    <a:pt x="15" y="48"/>
                    <a:pt x="46" y="48"/>
                  </a:cubicBezTo>
                  <a:lnTo>
                    <a:pt x="76" y="48"/>
                  </a:lnTo>
                  <a:lnTo>
                    <a:pt x="76" y="42"/>
                  </a:lnTo>
                  <a:cubicBezTo>
                    <a:pt x="76" y="28"/>
                    <a:pt x="71" y="23"/>
                    <a:pt x="51" y="23"/>
                  </a:cubicBezTo>
                  <a:cubicBezTo>
                    <a:pt x="44" y="23"/>
                    <a:pt x="28" y="24"/>
                    <a:pt x="19" y="25"/>
                  </a:cubicBezTo>
                  <a:cubicBezTo>
                    <a:pt x="14" y="25"/>
                    <a:pt x="13" y="25"/>
                    <a:pt x="12" y="22"/>
                  </a:cubicBezTo>
                  <a:lnTo>
                    <a:pt x="10" y="13"/>
                  </a:lnTo>
                  <a:cubicBezTo>
                    <a:pt x="9" y="10"/>
                    <a:pt x="10" y="8"/>
                    <a:pt x="15" y="6"/>
                  </a:cubicBezTo>
                  <a:cubicBezTo>
                    <a:pt x="26" y="2"/>
                    <a:pt x="45" y="0"/>
                    <a:pt x="56" y="0"/>
                  </a:cubicBezTo>
                  <a:cubicBezTo>
                    <a:pt x="98" y="0"/>
                    <a:pt x="103" y="18"/>
                    <a:pt x="103" y="44"/>
                  </a:cubicBezTo>
                  <a:lnTo>
                    <a:pt x="103" y="91"/>
                  </a:lnTo>
                  <a:cubicBezTo>
                    <a:pt x="103" y="101"/>
                    <a:pt x="104" y="101"/>
                    <a:pt x="111" y="102"/>
                  </a:cubicBezTo>
                  <a:cubicBezTo>
                    <a:pt x="115" y="102"/>
                    <a:pt x="116" y="103"/>
                    <a:pt x="116" y="105"/>
                  </a:cubicBezTo>
                  <a:lnTo>
                    <a:pt x="116" y="115"/>
                  </a:lnTo>
                  <a:cubicBezTo>
                    <a:pt x="116" y="118"/>
                    <a:pt x="114" y="120"/>
                    <a:pt x="110" y="121"/>
                  </a:cubicBezTo>
                  <a:cubicBezTo>
                    <a:pt x="106" y="121"/>
                    <a:pt x="102" y="122"/>
                    <a:pt x="99" y="122"/>
                  </a:cubicBezTo>
                  <a:cubicBezTo>
                    <a:pt x="87" y="122"/>
                    <a:pt x="80" y="118"/>
                    <a:pt x="78" y="107"/>
                  </a:cubicBezTo>
                  <a:lnTo>
                    <a:pt x="78" y="107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5" name="Freeform 339"/>
            <p:cNvSpPr>
              <a:spLocks noChangeAspect="1"/>
            </p:cNvSpPr>
            <p:nvPr userDrawn="1"/>
          </p:nvSpPr>
          <p:spPr bwMode="gray">
            <a:xfrm>
              <a:off x="2937" y="889"/>
              <a:ext cx="34" cy="39"/>
            </a:xfrm>
            <a:custGeom>
              <a:avLst/>
              <a:gdLst>
                <a:gd name="T0" fmla="*/ 98 w 103"/>
                <a:gd name="T1" fmla="*/ 120 h 120"/>
                <a:gd name="T2" fmla="*/ 98 w 103"/>
                <a:gd name="T3" fmla="*/ 120 h 120"/>
                <a:gd name="T4" fmla="*/ 81 w 103"/>
                <a:gd name="T5" fmla="*/ 120 h 120"/>
                <a:gd name="T6" fmla="*/ 77 w 103"/>
                <a:gd name="T7" fmla="*/ 115 h 120"/>
                <a:gd name="T8" fmla="*/ 77 w 103"/>
                <a:gd name="T9" fmla="*/ 47 h 120"/>
                <a:gd name="T10" fmla="*/ 60 w 103"/>
                <a:gd name="T11" fmla="*/ 24 h 120"/>
                <a:gd name="T12" fmla="*/ 27 w 103"/>
                <a:gd name="T13" fmla="*/ 35 h 120"/>
                <a:gd name="T14" fmla="*/ 27 w 103"/>
                <a:gd name="T15" fmla="*/ 115 h 120"/>
                <a:gd name="T16" fmla="*/ 22 w 103"/>
                <a:gd name="T17" fmla="*/ 120 h 120"/>
                <a:gd name="T18" fmla="*/ 5 w 103"/>
                <a:gd name="T19" fmla="*/ 120 h 120"/>
                <a:gd name="T20" fmla="*/ 0 w 103"/>
                <a:gd name="T21" fmla="*/ 115 h 120"/>
                <a:gd name="T22" fmla="*/ 0 w 103"/>
                <a:gd name="T23" fmla="*/ 7 h 120"/>
                <a:gd name="T24" fmla="*/ 5 w 103"/>
                <a:gd name="T25" fmla="*/ 2 h 120"/>
                <a:gd name="T26" fmla="*/ 22 w 103"/>
                <a:gd name="T27" fmla="*/ 2 h 120"/>
                <a:gd name="T28" fmla="*/ 27 w 103"/>
                <a:gd name="T29" fmla="*/ 7 h 120"/>
                <a:gd name="T30" fmla="*/ 27 w 103"/>
                <a:gd name="T31" fmla="*/ 14 h 120"/>
                <a:gd name="T32" fmla="*/ 27 w 103"/>
                <a:gd name="T33" fmla="*/ 14 h 120"/>
                <a:gd name="T34" fmla="*/ 68 w 103"/>
                <a:gd name="T35" fmla="*/ 0 h 120"/>
                <a:gd name="T36" fmla="*/ 103 w 103"/>
                <a:gd name="T37" fmla="*/ 45 h 120"/>
                <a:gd name="T38" fmla="*/ 103 w 103"/>
                <a:gd name="T39" fmla="*/ 115 h 120"/>
                <a:gd name="T40" fmla="*/ 98 w 103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20">
                  <a:moveTo>
                    <a:pt x="98" y="120"/>
                  </a:moveTo>
                  <a:lnTo>
                    <a:pt x="98" y="120"/>
                  </a:lnTo>
                  <a:lnTo>
                    <a:pt x="81" y="120"/>
                  </a:lnTo>
                  <a:cubicBezTo>
                    <a:pt x="78" y="120"/>
                    <a:pt x="77" y="118"/>
                    <a:pt x="77" y="115"/>
                  </a:cubicBezTo>
                  <a:lnTo>
                    <a:pt x="77" y="47"/>
                  </a:lnTo>
                  <a:cubicBezTo>
                    <a:pt x="77" y="33"/>
                    <a:pt x="73" y="24"/>
                    <a:pt x="60" y="24"/>
                  </a:cubicBezTo>
                  <a:cubicBezTo>
                    <a:pt x="50" y="24"/>
                    <a:pt x="33" y="32"/>
                    <a:pt x="27" y="35"/>
                  </a:cubicBezTo>
                  <a:lnTo>
                    <a:pt x="27" y="115"/>
                  </a:lnTo>
                  <a:cubicBezTo>
                    <a:pt x="27" y="118"/>
                    <a:pt x="25" y="120"/>
                    <a:pt x="22" y="120"/>
                  </a:cubicBezTo>
                  <a:lnTo>
                    <a:pt x="5" y="120"/>
                  </a:lnTo>
                  <a:cubicBezTo>
                    <a:pt x="2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7" y="4"/>
                    <a:pt x="27" y="7"/>
                  </a:cubicBezTo>
                  <a:lnTo>
                    <a:pt x="27" y="14"/>
                  </a:lnTo>
                  <a:cubicBezTo>
                    <a:pt x="27" y="14"/>
                    <a:pt x="27" y="14"/>
                    <a:pt x="27" y="14"/>
                  </a:cubicBezTo>
                  <a:cubicBezTo>
                    <a:pt x="36" y="8"/>
                    <a:pt x="53" y="0"/>
                    <a:pt x="68" y="0"/>
                  </a:cubicBezTo>
                  <a:cubicBezTo>
                    <a:pt x="100" y="0"/>
                    <a:pt x="103" y="21"/>
                    <a:pt x="103" y="45"/>
                  </a:cubicBezTo>
                  <a:lnTo>
                    <a:pt x="103" y="115"/>
                  </a:lnTo>
                  <a:cubicBezTo>
                    <a:pt x="103" y="118"/>
                    <a:pt x="102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6" name="Freeform 340"/>
            <p:cNvSpPr>
              <a:spLocks noChangeAspect="1"/>
            </p:cNvSpPr>
            <p:nvPr userDrawn="1"/>
          </p:nvSpPr>
          <p:spPr bwMode="gray">
            <a:xfrm>
              <a:off x="2680" y="959"/>
              <a:ext cx="37" cy="53"/>
            </a:xfrm>
            <a:custGeom>
              <a:avLst/>
              <a:gdLst>
                <a:gd name="T0" fmla="*/ 65 w 115"/>
                <a:gd name="T1" fmla="*/ 0 h 163"/>
                <a:gd name="T2" fmla="*/ 65 w 115"/>
                <a:gd name="T3" fmla="*/ 0 h 163"/>
                <a:gd name="T4" fmla="*/ 109 w 115"/>
                <a:gd name="T5" fmla="*/ 7 h 163"/>
                <a:gd name="T6" fmla="*/ 114 w 115"/>
                <a:gd name="T7" fmla="*/ 14 h 163"/>
                <a:gd name="T8" fmla="*/ 112 w 115"/>
                <a:gd name="T9" fmla="*/ 24 h 163"/>
                <a:gd name="T10" fmla="*/ 105 w 115"/>
                <a:gd name="T11" fmla="*/ 28 h 163"/>
                <a:gd name="T12" fmla="*/ 67 w 115"/>
                <a:gd name="T13" fmla="*/ 24 h 163"/>
                <a:gd name="T14" fmla="*/ 29 w 115"/>
                <a:gd name="T15" fmla="*/ 82 h 163"/>
                <a:gd name="T16" fmla="*/ 67 w 115"/>
                <a:gd name="T17" fmla="*/ 138 h 163"/>
                <a:gd name="T18" fmla="*/ 105 w 115"/>
                <a:gd name="T19" fmla="*/ 135 h 163"/>
                <a:gd name="T20" fmla="*/ 112 w 115"/>
                <a:gd name="T21" fmla="*/ 139 h 163"/>
                <a:gd name="T22" fmla="*/ 114 w 115"/>
                <a:gd name="T23" fmla="*/ 148 h 163"/>
                <a:gd name="T24" fmla="*/ 110 w 115"/>
                <a:gd name="T25" fmla="*/ 156 h 163"/>
                <a:gd name="T26" fmla="*/ 65 w 115"/>
                <a:gd name="T27" fmla="*/ 163 h 163"/>
                <a:gd name="T28" fmla="*/ 0 w 115"/>
                <a:gd name="T29" fmla="*/ 83 h 163"/>
                <a:gd name="T30" fmla="*/ 65 w 115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63">
                  <a:moveTo>
                    <a:pt x="65" y="0"/>
                  </a:moveTo>
                  <a:lnTo>
                    <a:pt x="65" y="0"/>
                  </a:lnTo>
                  <a:cubicBezTo>
                    <a:pt x="77" y="0"/>
                    <a:pt x="96" y="1"/>
                    <a:pt x="109" y="7"/>
                  </a:cubicBezTo>
                  <a:cubicBezTo>
                    <a:pt x="113" y="8"/>
                    <a:pt x="114" y="10"/>
                    <a:pt x="114" y="14"/>
                  </a:cubicBezTo>
                  <a:lnTo>
                    <a:pt x="112" y="24"/>
                  </a:lnTo>
                  <a:cubicBezTo>
                    <a:pt x="111" y="27"/>
                    <a:pt x="110" y="28"/>
                    <a:pt x="105" y="28"/>
                  </a:cubicBezTo>
                  <a:cubicBezTo>
                    <a:pt x="94" y="26"/>
                    <a:pt x="79" y="24"/>
                    <a:pt x="67" y="24"/>
                  </a:cubicBezTo>
                  <a:cubicBezTo>
                    <a:pt x="34" y="24"/>
                    <a:pt x="29" y="51"/>
                    <a:pt x="29" y="82"/>
                  </a:cubicBezTo>
                  <a:cubicBezTo>
                    <a:pt x="29" y="114"/>
                    <a:pt x="35" y="138"/>
                    <a:pt x="67" y="138"/>
                  </a:cubicBezTo>
                  <a:cubicBezTo>
                    <a:pt x="81" y="138"/>
                    <a:pt x="92" y="137"/>
                    <a:pt x="105" y="135"/>
                  </a:cubicBezTo>
                  <a:cubicBezTo>
                    <a:pt x="110" y="135"/>
                    <a:pt x="111" y="136"/>
                    <a:pt x="112" y="139"/>
                  </a:cubicBezTo>
                  <a:lnTo>
                    <a:pt x="114" y="148"/>
                  </a:lnTo>
                  <a:cubicBezTo>
                    <a:pt x="115" y="152"/>
                    <a:pt x="113" y="154"/>
                    <a:pt x="110" y="156"/>
                  </a:cubicBezTo>
                  <a:cubicBezTo>
                    <a:pt x="98" y="161"/>
                    <a:pt x="77" y="163"/>
                    <a:pt x="65" y="163"/>
                  </a:cubicBezTo>
                  <a:cubicBezTo>
                    <a:pt x="12" y="163"/>
                    <a:pt x="0" y="123"/>
                    <a:pt x="0" y="83"/>
                  </a:cubicBezTo>
                  <a:cubicBezTo>
                    <a:pt x="0" y="42"/>
                    <a:pt x="10" y="0"/>
                    <a:pt x="65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7" name="Freeform 341"/>
            <p:cNvSpPr>
              <a:spLocks noChangeAspect="1" noEditPoints="1"/>
            </p:cNvSpPr>
            <p:nvPr userDrawn="1"/>
          </p:nvSpPr>
          <p:spPr bwMode="gray">
            <a:xfrm>
              <a:off x="2718" y="972"/>
              <a:ext cx="34" cy="40"/>
            </a:xfrm>
            <a:custGeom>
              <a:avLst/>
              <a:gdLst>
                <a:gd name="T0" fmla="*/ 51 w 104"/>
                <a:gd name="T1" fmla="*/ 23 h 122"/>
                <a:gd name="T2" fmla="*/ 51 w 104"/>
                <a:gd name="T3" fmla="*/ 23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3 h 122"/>
                <a:gd name="T12" fmla="*/ 51 w 104"/>
                <a:gd name="T13" fmla="*/ 23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59 h 122"/>
                <a:gd name="T20" fmla="*/ 51 w 104"/>
                <a:gd name="T21" fmla="*/ 0 h 122"/>
                <a:gd name="T22" fmla="*/ 104 w 104"/>
                <a:gd name="T23" fmla="*/ 59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3"/>
                  </a:moveTo>
                  <a:lnTo>
                    <a:pt x="51" y="23"/>
                  </a:lnTo>
                  <a:cubicBezTo>
                    <a:pt x="31" y="23"/>
                    <a:pt x="26" y="36"/>
                    <a:pt x="26" y="61"/>
                  </a:cubicBezTo>
                  <a:cubicBezTo>
                    <a:pt x="26" y="86"/>
                    <a:pt x="31" y="99"/>
                    <a:pt x="51" y="99"/>
                  </a:cubicBezTo>
                  <a:cubicBezTo>
                    <a:pt x="73" y="99"/>
                    <a:pt x="77" y="86"/>
                    <a:pt x="77" y="61"/>
                  </a:cubicBezTo>
                  <a:cubicBezTo>
                    <a:pt x="77" y="35"/>
                    <a:pt x="73" y="23"/>
                    <a:pt x="51" y="23"/>
                  </a:cubicBezTo>
                  <a:lnTo>
                    <a:pt x="51" y="23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7" y="0"/>
                    <a:pt x="104" y="31"/>
                    <a:pt x="104" y="59"/>
                  </a:cubicBezTo>
                  <a:cubicBezTo>
                    <a:pt x="104" y="86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8" name="Freeform 342"/>
            <p:cNvSpPr>
              <a:spLocks noChangeAspect="1"/>
            </p:cNvSpPr>
            <p:nvPr userDrawn="1"/>
          </p:nvSpPr>
          <p:spPr bwMode="gray">
            <a:xfrm>
              <a:off x="2757" y="972"/>
              <a:ext cx="56" cy="40"/>
            </a:xfrm>
            <a:custGeom>
              <a:avLst/>
              <a:gdLst>
                <a:gd name="T0" fmla="*/ 167 w 172"/>
                <a:gd name="T1" fmla="*/ 120 h 120"/>
                <a:gd name="T2" fmla="*/ 167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7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7" y="120"/>
                  </a:moveTo>
                  <a:lnTo>
                    <a:pt x="167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0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8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5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7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9" name="Freeform 343"/>
            <p:cNvSpPr>
              <a:spLocks noChangeAspect="1"/>
            </p:cNvSpPr>
            <p:nvPr userDrawn="1"/>
          </p:nvSpPr>
          <p:spPr bwMode="gray">
            <a:xfrm>
              <a:off x="2819" y="972"/>
              <a:ext cx="56" cy="40"/>
            </a:xfrm>
            <a:custGeom>
              <a:avLst/>
              <a:gdLst>
                <a:gd name="T0" fmla="*/ 168 w 172"/>
                <a:gd name="T1" fmla="*/ 120 h 120"/>
                <a:gd name="T2" fmla="*/ 168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8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8" y="120"/>
                  </a:moveTo>
                  <a:lnTo>
                    <a:pt x="168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1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9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6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0" name="Freeform 344"/>
            <p:cNvSpPr>
              <a:spLocks noChangeAspect="1" noEditPoints="1"/>
            </p:cNvSpPr>
            <p:nvPr userDrawn="1"/>
          </p:nvSpPr>
          <p:spPr bwMode="gray">
            <a:xfrm>
              <a:off x="2882" y="958"/>
              <a:ext cx="9" cy="54"/>
            </a:xfrm>
            <a:custGeom>
              <a:avLst/>
              <a:gdLst>
                <a:gd name="T0" fmla="*/ 27 w 28"/>
                <a:gd name="T1" fmla="*/ 158 h 163"/>
                <a:gd name="T2" fmla="*/ 27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1 w 28"/>
                <a:gd name="T9" fmla="*/ 158 h 163"/>
                <a:gd name="T10" fmla="*/ 1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7 w 28"/>
                <a:gd name="T17" fmla="*/ 50 h 163"/>
                <a:gd name="T18" fmla="*/ 27 w 28"/>
                <a:gd name="T19" fmla="*/ 158 h 163"/>
                <a:gd name="T20" fmla="*/ 27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7" y="158"/>
                  </a:moveTo>
                  <a:lnTo>
                    <a:pt x="27" y="158"/>
                  </a:lnTo>
                  <a:cubicBezTo>
                    <a:pt x="27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1" y="161"/>
                    <a:pt x="1" y="158"/>
                  </a:cubicBezTo>
                  <a:lnTo>
                    <a:pt x="1" y="50"/>
                  </a:lnTo>
                  <a:cubicBezTo>
                    <a:pt x="1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7" y="47"/>
                    <a:pt x="27" y="50"/>
                  </a:cubicBezTo>
                  <a:lnTo>
                    <a:pt x="27" y="158"/>
                  </a:lnTo>
                  <a:lnTo>
                    <a:pt x="27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1" name="Freeform 345"/>
            <p:cNvSpPr>
              <a:spLocks noChangeAspect="1"/>
            </p:cNvSpPr>
            <p:nvPr userDrawn="1"/>
          </p:nvSpPr>
          <p:spPr bwMode="gray">
            <a:xfrm>
              <a:off x="2896" y="972"/>
              <a:ext cx="30" cy="40"/>
            </a:xfrm>
            <a:custGeom>
              <a:avLst/>
              <a:gdLst>
                <a:gd name="T0" fmla="*/ 43 w 92"/>
                <a:gd name="T1" fmla="*/ 122 h 122"/>
                <a:gd name="T2" fmla="*/ 43 w 92"/>
                <a:gd name="T3" fmla="*/ 122 h 122"/>
                <a:gd name="T4" fmla="*/ 6 w 92"/>
                <a:gd name="T5" fmla="*/ 116 h 122"/>
                <a:gd name="T6" fmla="*/ 1 w 92"/>
                <a:gd name="T7" fmla="*/ 109 h 122"/>
                <a:gd name="T8" fmla="*/ 3 w 92"/>
                <a:gd name="T9" fmla="*/ 101 h 122"/>
                <a:gd name="T10" fmla="*/ 9 w 92"/>
                <a:gd name="T11" fmla="*/ 97 h 122"/>
                <a:gd name="T12" fmla="*/ 43 w 92"/>
                <a:gd name="T13" fmla="*/ 100 h 122"/>
                <a:gd name="T14" fmla="*/ 65 w 92"/>
                <a:gd name="T15" fmla="*/ 86 h 122"/>
                <a:gd name="T16" fmla="*/ 45 w 92"/>
                <a:gd name="T17" fmla="*/ 71 h 122"/>
                <a:gd name="T18" fmla="*/ 1 w 92"/>
                <a:gd name="T19" fmla="*/ 36 h 122"/>
                <a:gd name="T20" fmla="*/ 46 w 92"/>
                <a:gd name="T21" fmla="*/ 0 h 122"/>
                <a:gd name="T22" fmla="*/ 83 w 92"/>
                <a:gd name="T23" fmla="*/ 5 h 122"/>
                <a:gd name="T24" fmla="*/ 88 w 92"/>
                <a:gd name="T25" fmla="*/ 12 h 122"/>
                <a:gd name="T26" fmla="*/ 86 w 92"/>
                <a:gd name="T27" fmla="*/ 21 h 122"/>
                <a:gd name="T28" fmla="*/ 79 w 92"/>
                <a:gd name="T29" fmla="*/ 24 h 122"/>
                <a:gd name="T30" fmla="*/ 47 w 92"/>
                <a:gd name="T31" fmla="*/ 22 h 122"/>
                <a:gd name="T32" fmla="*/ 28 w 92"/>
                <a:gd name="T33" fmla="*/ 35 h 122"/>
                <a:gd name="T34" fmla="*/ 48 w 92"/>
                <a:gd name="T35" fmla="*/ 48 h 122"/>
                <a:gd name="T36" fmla="*/ 92 w 92"/>
                <a:gd name="T37" fmla="*/ 85 h 122"/>
                <a:gd name="T38" fmla="*/ 43 w 92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3" y="101"/>
                  </a:lnTo>
                  <a:cubicBezTo>
                    <a:pt x="3" y="97"/>
                    <a:pt x="5" y="97"/>
                    <a:pt x="9" y="97"/>
                  </a:cubicBezTo>
                  <a:cubicBezTo>
                    <a:pt x="19" y="99"/>
                    <a:pt x="35" y="100"/>
                    <a:pt x="43" y="100"/>
                  </a:cubicBezTo>
                  <a:cubicBezTo>
                    <a:pt x="58" y="100"/>
                    <a:pt x="65" y="96"/>
                    <a:pt x="65" y="86"/>
                  </a:cubicBezTo>
                  <a:cubicBezTo>
                    <a:pt x="65" y="75"/>
                    <a:pt x="61" y="73"/>
                    <a:pt x="45" y="71"/>
                  </a:cubicBezTo>
                  <a:cubicBezTo>
                    <a:pt x="22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3" y="1"/>
                    <a:pt x="83" y="5"/>
                  </a:cubicBezTo>
                  <a:cubicBezTo>
                    <a:pt x="87" y="7"/>
                    <a:pt x="89" y="9"/>
                    <a:pt x="88" y="12"/>
                  </a:cubicBezTo>
                  <a:lnTo>
                    <a:pt x="86" y="21"/>
                  </a:lnTo>
                  <a:cubicBezTo>
                    <a:pt x="85" y="24"/>
                    <a:pt x="84" y="25"/>
                    <a:pt x="79" y="24"/>
                  </a:cubicBezTo>
                  <a:cubicBezTo>
                    <a:pt x="69" y="23"/>
                    <a:pt x="56" y="22"/>
                    <a:pt x="47" y="22"/>
                  </a:cubicBezTo>
                  <a:cubicBezTo>
                    <a:pt x="31" y="22"/>
                    <a:pt x="28" y="26"/>
                    <a:pt x="28" y="35"/>
                  </a:cubicBezTo>
                  <a:cubicBezTo>
                    <a:pt x="28" y="44"/>
                    <a:pt x="34" y="46"/>
                    <a:pt x="48" y="48"/>
                  </a:cubicBezTo>
                  <a:cubicBezTo>
                    <a:pt x="71" y="51"/>
                    <a:pt x="92" y="56"/>
                    <a:pt x="92" y="85"/>
                  </a:cubicBezTo>
                  <a:cubicBezTo>
                    <a:pt x="92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2" name="Freeform 346"/>
            <p:cNvSpPr>
              <a:spLocks noChangeAspect="1"/>
            </p:cNvSpPr>
            <p:nvPr userDrawn="1"/>
          </p:nvSpPr>
          <p:spPr bwMode="gray">
            <a:xfrm>
              <a:off x="2929" y="972"/>
              <a:ext cx="30" cy="40"/>
            </a:xfrm>
            <a:custGeom>
              <a:avLst/>
              <a:gdLst>
                <a:gd name="T0" fmla="*/ 43 w 91"/>
                <a:gd name="T1" fmla="*/ 122 h 122"/>
                <a:gd name="T2" fmla="*/ 43 w 91"/>
                <a:gd name="T3" fmla="*/ 122 h 122"/>
                <a:gd name="T4" fmla="*/ 6 w 91"/>
                <a:gd name="T5" fmla="*/ 116 h 122"/>
                <a:gd name="T6" fmla="*/ 1 w 91"/>
                <a:gd name="T7" fmla="*/ 109 h 122"/>
                <a:gd name="T8" fmla="*/ 2 w 91"/>
                <a:gd name="T9" fmla="*/ 101 h 122"/>
                <a:gd name="T10" fmla="*/ 8 w 91"/>
                <a:gd name="T11" fmla="*/ 97 h 122"/>
                <a:gd name="T12" fmla="*/ 43 w 91"/>
                <a:gd name="T13" fmla="*/ 100 h 122"/>
                <a:gd name="T14" fmla="*/ 64 w 91"/>
                <a:gd name="T15" fmla="*/ 86 h 122"/>
                <a:gd name="T16" fmla="*/ 45 w 91"/>
                <a:gd name="T17" fmla="*/ 71 h 122"/>
                <a:gd name="T18" fmla="*/ 1 w 91"/>
                <a:gd name="T19" fmla="*/ 36 h 122"/>
                <a:gd name="T20" fmla="*/ 46 w 91"/>
                <a:gd name="T21" fmla="*/ 0 h 122"/>
                <a:gd name="T22" fmla="*/ 82 w 91"/>
                <a:gd name="T23" fmla="*/ 5 h 122"/>
                <a:gd name="T24" fmla="*/ 87 w 91"/>
                <a:gd name="T25" fmla="*/ 12 h 122"/>
                <a:gd name="T26" fmla="*/ 86 w 91"/>
                <a:gd name="T27" fmla="*/ 21 h 122"/>
                <a:gd name="T28" fmla="*/ 79 w 91"/>
                <a:gd name="T29" fmla="*/ 24 h 122"/>
                <a:gd name="T30" fmla="*/ 46 w 91"/>
                <a:gd name="T31" fmla="*/ 22 h 122"/>
                <a:gd name="T32" fmla="*/ 27 w 91"/>
                <a:gd name="T33" fmla="*/ 35 h 122"/>
                <a:gd name="T34" fmla="*/ 48 w 91"/>
                <a:gd name="T35" fmla="*/ 48 h 122"/>
                <a:gd name="T36" fmla="*/ 91 w 91"/>
                <a:gd name="T37" fmla="*/ 85 h 122"/>
                <a:gd name="T38" fmla="*/ 43 w 91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2" y="101"/>
                  </a:lnTo>
                  <a:cubicBezTo>
                    <a:pt x="3" y="97"/>
                    <a:pt x="5" y="97"/>
                    <a:pt x="8" y="97"/>
                  </a:cubicBezTo>
                  <a:cubicBezTo>
                    <a:pt x="19" y="99"/>
                    <a:pt x="34" y="100"/>
                    <a:pt x="43" y="100"/>
                  </a:cubicBezTo>
                  <a:cubicBezTo>
                    <a:pt x="58" y="100"/>
                    <a:pt x="64" y="96"/>
                    <a:pt x="64" y="86"/>
                  </a:cubicBezTo>
                  <a:cubicBezTo>
                    <a:pt x="64" y="75"/>
                    <a:pt x="60" y="73"/>
                    <a:pt x="45" y="71"/>
                  </a:cubicBezTo>
                  <a:cubicBezTo>
                    <a:pt x="21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2" y="1"/>
                    <a:pt x="82" y="5"/>
                  </a:cubicBezTo>
                  <a:cubicBezTo>
                    <a:pt x="86" y="7"/>
                    <a:pt x="88" y="9"/>
                    <a:pt x="87" y="12"/>
                  </a:cubicBezTo>
                  <a:lnTo>
                    <a:pt x="86" y="21"/>
                  </a:lnTo>
                  <a:cubicBezTo>
                    <a:pt x="85" y="24"/>
                    <a:pt x="83" y="25"/>
                    <a:pt x="79" y="24"/>
                  </a:cubicBezTo>
                  <a:cubicBezTo>
                    <a:pt x="69" y="23"/>
                    <a:pt x="55" y="22"/>
                    <a:pt x="46" y="22"/>
                  </a:cubicBezTo>
                  <a:cubicBezTo>
                    <a:pt x="31" y="22"/>
                    <a:pt x="27" y="26"/>
                    <a:pt x="27" y="35"/>
                  </a:cubicBezTo>
                  <a:cubicBezTo>
                    <a:pt x="27" y="44"/>
                    <a:pt x="33" y="46"/>
                    <a:pt x="48" y="48"/>
                  </a:cubicBezTo>
                  <a:cubicBezTo>
                    <a:pt x="71" y="51"/>
                    <a:pt x="91" y="56"/>
                    <a:pt x="91" y="85"/>
                  </a:cubicBezTo>
                  <a:cubicBezTo>
                    <a:pt x="91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3" name="Freeform 347"/>
            <p:cNvSpPr>
              <a:spLocks noChangeAspect="1" noEditPoints="1"/>
            </p:cNvSpPr>
            <p:nvPr userDrawn="1"/>
          </p:nvSpPr>
          <p:spPr bwMode="gray">
            <a:xfrm>
              <a:off x="2964" y="958"/>
              <a:ext cx="9" cy="54"/>
            </a:xfrm>
            <a:custGeom>
              <a:avLst/>
              <a:gdLst>
                <a:gd name="T0" fmla="*/ 26 w 28"/>
                <a:gd name="T1" fmla="*/ 158 h 163"/>
                <a:gd name="T2" fmla="*/ 26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0 w 28"/>
                <a:gd name="T9" fmla="*/ 158 h 163"/>
                <a:gd name="T10" fmla="*/ 0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6 w 28"/>
                <a:gd name="T17" fmla="*/ 50 h 163"/>
                <a:gd name="T18" fmla="*/ 26 w 28"/>
                <a:gd name="T19" fmla="*/ 158 h 163"/>
                <a:gd name="T20" fmla="*/ 26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6" y="158"/>
                  </a:moveTo>
                  <a:lnTo>
                    <a:pt x="26" y="158"/>
                  </a:lnTo>
                  <a:cubicBezTo>
                    <a:pt x="26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0" y="161"/>
                    <a:pt x="0" y="158"/>
                  </a:cubicBezTo>
                  <a:lnTo>
                    <a:pt x="0" y="50"/>
                  </a:lnTo>
                  <a:cubicBezTo>
                    <a:pt x="0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6" y="47"/>
                    <a:pt x="26" y="50"/>
                  </a:cubicBezTo>
                  <a:lnTo>
                    <a:pt x="26" y="158"/>
                  </a:lnTo>
                  <a:lnTo>
                    <a:pt x="26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4" name="Freeform 348"/>
            <p:cNvSpPr>
              <a:spLocks noChangeAspect="1" noEditPoints="1"/>
            </p:cNvSpPr>
            <p:nvPr userDrawn="1"/>
          </p:nvSpPr>
          <p:spPr bwMode="gray">
            <a:xfrm>
              <a:off x="2979" y="972"/>
              <a:ext cx="34" cy="40"/>
            </a:xfrm>
            <a:custGeom>
              <a:avLst/>
              <a:gdLst>
                <a:gd name="T0" fmla="*/ 52 w 105"/>
                <a:gd name="T1" fmla="*/ 23 h 122"/>
                <a:gd name="T2" fmla="*/ 52 w 105"/>
                <a:gd name="T3" fmla="*/ 23 h 122"/>
                <a:gd name="T4" fmla="*/ 27 w 105"/>
                <a:gd name="T5" fmla="*/ 61 h 122"/>
                <a:gd name="T6" fmla="*/ 52 w 105"/>
                <a:gd name="T7" fmla="*/ 99 h 122"/>
                <a:gd name="T8" fmla="*/ 78 w 105"/>
                <a:gd name="T9" fmla="*/ 61 h 122"/>
                <a:gd name="T10" fmla="*/ 52 w 105"/>
                <a:gd name="T11" fmla="*/ 23 h 122"/>
                <a:gd name="T12" fmla="*/ 52 w 105"/>
                <a:gd name="T13" fmla="*/ 23 h 122"/>
                <a:gd name="T14" fmla="*/ 52 w 105"/>
                <a:gd name="T15" fmla="*/ 122 h 122"/>
                <a:gd name="T16" fmla="*/ 52 w 105"/>
                <a:gd name="T17" fmla="*/ 122 h 122"/>
                <a:gd name="T18" fmla="*/ 0 w 105"/>
                <a:gd name="T19" fmla="*/ 59 h 122"/>
                <a:gd name="T20" fmla="*/ 52 w 105"/>
                <a:gd name="T21" fmla="*/ 0 h 122"/>
                <a:gd name="T22" fmla="*/ 105 w 105"/>
                <a:gd name="T23" fmla="*/ 59 h 122"/>
                <a:gd name="T24" fmla="*/ 52 w 105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2">
                  <a:moveTo>
                    <a:pt x="52" y="23"/>
                  </a:moveTo>
                  <a:lnTo>
                    <a:pt x="52" y="23"/>
                  </a:lnTo>
                  <a:cubicBezTo>
                    <a:pt x="31" y="23"/>
                    <a:pt x="27" y="36"/>
                    <a:pt x="27" y="61"/>
                  </a:cubicBezTo>
                  <a:cubicBezTo>
                    <a:pt x="27" y="86"/>
                    <a:pt x="31" y="99"/>
                    <a:pt x="52" y="99"/>
                  </a:cubicBezTo>
                  <a:cubicBezTo>
                    <a:pt x="73" y="99"/>
                    <a:pt x="78" y="86"/>
                    <a:pt x="78" y="61"/>
                  </a:cubicBezTo>
                  <a:cubicBezTo>
                    <a:pt x="78" y="35"/>
                    <a:pt x="74" y="23"/>
                    <a:pt x="52" y="23"/>
                  </a:cubicBezTo>
                  <a:lnTo>
                    <a:pt x="52" y="23"/>
                  </a:lnTo>
                  <a:close/>
                  <a:moveTo>
                    <a:pt x="52" y="122"/>
                  </a:moveTo>
                  <a:lnTo>
                    <a:pt x="52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2" y="0"/>
                  </a:cubicBezTo>
                  <a:cubicBezTo>
                    <a:pt x="98" y="0"/>
                    <a:pt x="105" y="31"/>
                    <a:pt x="105" y="59"/>
                  </a:cubicBezTo>
                  <a:cubicBezTo>
                    <a:pt x="105" y="86"/>
                    <a:pt x="101" y="122"/>
                    <a:pt x="52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5" name="Freeform 349"/>
            <p:cNvSpPr>
              <a:spLocks noChangeAspect="1"/>
            </p:cNvSpPr>
            <p:nvPr userDrawn="1"/>
          </p:nvSpPr>
          <p:spPr bwMode="gray">
            <a:xfrm>
              <a:off x="3017" y="972"/>
              <a:ext cx="34" cy="40"/>
            </a:xfrm>
            <a:custGeom>
              <a:avLst/>
              <a:gdLst>
                <a:gd name="T0" fmla="*/ 98 w 102"/>
                <a:gd name="T1" fmla="*/ 120 h 120"/>
                <a:gd name="T2" fmla="*/ 98 w 102"/>
                <a:gd name="T3" fmla="*/ 120 h 120"/>
                <a:gd name="T4" fmla="*/ 80 w 102"/>
                <a:gd name="T5" fmla="*/ 120 h 120"/>
                <a:gd name="T6" fmla="*/ 76 w 102"/>
                <a:gd name="T7" fmla="*/ 115 h 120"/>
                <a:gd name="T8" fmla="*/ 76 w 102"/>
                <a:gd name="T9" fmla="*/ 48 h 120"/>
                <a:gd name="T10" fmla="*/ 59 w 102"/>
                <a:gd name="T11" fmla="*/ 24 h 120"/>
                <a:gd name="T12" fmla="*/ 26 w 102"/>
                <a:gd name="T13" fmla="*/ 35 h 120"/>
                <a:gd name="T14" fmla="*/ 26 w 102"/>
                <a:gd name="T15" fmla="*/ 115 h 120"/>
                <a:gd name="T16" fmla="*/ 21 w 102"/>
                <a:gd name="T17" fmla="*/ 120 h 120"/>
                <a:gd name="T18" fmla="*/ 4 w 102"/>
                <a:gd name="T19" fmla="*/ 120 h 120"/>
                <a:gd name="T20" fmla="*/ 0 w 102"/>
                <a:gd name="T21" fmla="*/ 115 h 120"/>
                <a:gd name="T22" fmla="*/ 0 w 102"/>
                <a:gd name="T23" fmla="*/ 7 h 120"/>
                <a:gd name="T24" fmla="*/ 4 w 102"/>
                <a:gd name="T25" fmla="*/ 2 h 120"/>
                <a:gd name="T26" fmla="*/ 21 w 102"/>
                <a:gd name="T27" fmla="*/ 2 h 120"/>
                <a:gd name="T28" fmla="*/ 26 w 102"/>
                <a:gd name="T29" fmla="*/ 7 h 120"/>
                <a:gd name="T30" fmla="*/ 26 w 102"/>
                <a:gd name="T31" fmla="*/ 14 h 120"/>
                <a:gd name="T32" fmla="*/ 27 w 102"/>
                <a:gd name="T33" fmla="*/ 14 h 120"/>
                <a:gd name="T34" fmla="*/ 67 w 102"/>
                <a:gd name="T35" fmla="*/ 0 h 120"/>
                <a:gd name="T36" fmla="*/ 102 w 102"/>
                <a:gd name="T37" fmla="*/ 46 h 120"/>
                <a:gd name="T38" fmla="*/ 102 w 102"/>
                <a:gd name="T39" fmla="*/ 115 h 120"/>
                <a:gd name="T40" fmla="*/ 98 w 102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20"/>
                  </a:moveTo>
                  <a:lnTo>
                    <a:pt x="98" y="120"/>
                  </a:lnTo>
                  <a:lnTo>
                    <a:pt x="80" y="120"/>
                  </a:lnTo>
                  <a:cubicBezTo>
                    <a:pt x="77" y="120"/>
                    <a:pt x="76" y="118"/>
                    <a:pt x="76" y="115"/>
                  </a:cubicBezTo>
                  <a:lnTo>
                    <a:pt x="76" y="48"/>
                  </a:lnTo>
                  <a:cubicBezTo>
                    <a:pt x="76" y="34"/>
                    <a:pt x="73" y="24"/>
                    <a:pt x="59" y="24"/>
                  </a:cubicBezTo>
                  <a:cubicBezTo>
                    <a:pt x="49" y="24"/>
                    <a:pt x="32" y="32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26" y="14"/>
                    <a:pt x="26" y="14"/>
                    <a:pt x="27" y="14"/>
                  </a:cubicBezTo>
                  <a:cubicBezTo>
                    <a:pt x="35" y="8"/>
                    <a:pt x="52" y="0"/>
                    <a:pt x="67" y="0"/>
                  </a:cubicBezTo>
                  <a:cubicBezTo>
                    <a:pt x="99" y="0"/>
                    <a:pt x="102" y="21"/>
                    <a:pt x="102" y="46"/>
                  </a:cubicBezTo>
                  <a:lnTo>
                    <a:pt x="102" y="115"/>
                  </a:lnTo>
                  <a:cubicBezTo>
                    <a:pt x="102" y="118"/>
                    <a:pt x="101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grpSp>
        <p:nvGrpSpPr>
          <p:cNvPr id="90" name="Group 89"/>
          <p:cNvGrpSpPr/>
          <p:nvPr userDrawn="1"/>
        </p:nvGrpSpPr>
        <p:grpSpPr bwMode="gray">
          <a:xfrm>
            <a:off x="467544" y="6317551"/>
            <a:ext cx="7789651" cy="540449"/>
            <a:chOff x="467544" y="6317551"/>
            <a:chExt cx="7789651" cy="540449"/>
          </a:xfrm>
        </p:grpSpPr>
        <p:grpSp>
          <p:nvGrpSpPr>
            <p:cNvPr id="8" name="Group 7"/>
            <p:cNvGrpSpPr>
              <a:grpSpLocks noChangeAspect="1"/>
            </p:cNvGrpSpPr>
            <p:nvPr userDrawn="1"/>
          </p:nvGrpSpPr>
          <p:grpSpPr bwMode="gray">
            <a:xfrm>
              <a:off x="467544" y="6433591"/>
              <a:ext cx="1295472" cy="180000"/>
              <a:chOff x="3786188" y="3321051"/>
              <a:chExt cx="1565276" cy="217488"/>
            </a:xfrm>
            <a:solidFill>
              <a:schemeClr val="bg2"/>
            </a:solidFill>
          </p:grpSpPr>
          <p:sp>
            <p:nvSpPr>
              <p:cNvPr id="9" name="Freeform 277"/>
              <p:cNvSpPr>
                <a:spLocks noEditPoints="1"/>
              </p:cNvSpPr>
              <p:nvPr userDrawn="1"/>
            </p:nvSpPr>
            <p:spPr bwMode="gray">
              <a:xfrm>
                <a:off x="4183063" y="3382963"/>
                <a:ext cx="123825" cy="134938"/>
              </a:xfrm>
              <a:custGeom>
                <a:avLst/>
                <a:gdLst>
                  <a:gd name="T0" fmla="*/ 33 w 33"/>
                  <a:gd name="T1" fmla="*/ 17 h 34"/>
                  <a:gd name="T2" fmla="*/ 32 w 33"/>
                  <a:gd name="T3" fmla="*/ 22 h 34"/>
                  <a:gd name="T4" fmla="*/ 30 w 33"/>
                  <a:gd name="T5" fmla="*/ 27 h 34"/>
                  <a:gd name="T6" fmla="*/ 21 w 33"/>
                  <a:gd name="T7" fmla="*/ 27 h 34"/>
                  <a:gd name="T8" fmla="*/ 20 w 33"/>
                  <a:gd name="T9" fmla="*/ 24 h 34"/>
                  <a:gd name="T10" fmla="*/ 18 w 33"/>
                  <a:gd name="T11" fmla="*/ 26 h 34"/>
                  <a:gd name="T12" fmla="*/ 15 w 33"/>
                  <a:gd name="T13" fmla="*/ 27 h 34"/>
                  <a:gd name="T14" fmla="*/ 9 w 33"/>
                  <a:gd name="T15" fmla="*/ 24 h 34"/>
                  <a:gd name="T16" fmla="*/ 7 w 33"/>
                  <a:gd name="T17" fmla="*/ 17 h 34"/>
                  <a:gd name="T18" fmla="*/ 10 w 33"/>
                  <a:gd name="T19" fmla="*/ 10 h 34"/>
                  <a:gd name="T20" fmla="*/ 16 w 33"/>
                  <a:gd name="T21" fmla="*/ 8 h 34"/>
                  <a:gd name="T22" fmla="*/ 18 w 33"/>
                  <a:gd name="T23" fmla="*/ 8 h 34"/>
                  <a:gd name="T24" fmla="*/ 20 w 33"/>
                  <a:gd name="T25" fmla="*/ 9 h 34"/>
                  <a:gd name="T26" fmla="*/ 20 w 33"/>
                  <a:gd name="T27" fmla="*/ 8 h 34"/>
                  <a:gd name="T28" fmla="*/ 24 w 33"/>
                  <a:gd name="T29" fmla="*/ 8 h 34"/>
                  <a:gd name="T30" fmla="*/ 24 w 33"/>
                  <a:gd name="T31" fmla="*/ 24 h 34"/>
                  <a:gd name="T32" fmla="*/ 28 w 33"/>
                  <a:gd name="T33" fmla="*/ 24 h 34"/>
                  <a:gd name="T34" fmla="*/ 30 w 33"/>
                  <a:gd name="T35" fmla="*/ 21 h 34"/>
                  <a:gd name="T36" fmla="*/ 30 w 33"/>
                  <a:gd name="T37" fmla="*/ 17 h 34"/>
                  <a:gd name="T38" fmla="*/ 29 w 33"/>
                  <a:gd name="T39" fmla="*/ 11 h 34"/>
                  <a:gd name="T40" fmla="*/ 26 w 33"/>
                  <a:gd name="T41" fmla="*/ 6 h 34"/>
                  <a:gd name="T42" fmla="*/ 22 w 33"/>
                  <a:gd name="T43" fmla="*/ 4 h 34"/>
                  <a:gd name="T44" fmla="*/ 16 w 33"/>
                  <a:gd name="T45" fmla="*/ 3 h 34"/>
                  <a:gd name="T46" fmla="*/ 11 w 33"/>
                  <a:gd name="T47" fmla="*/ 4 h 34"/>
                  <a:gd name="T48" fmla="*/ 6 w 33"/>
                  <a:gd name="T49" fmla="*/ 7 h 34"/>
                  <a:gd name="T50" fmla="*/ 3 w 33"/>
                  <a:gd name="T51" fmla="*/ 11 h 34"/>
                  <a:gd name="T52" fmla="*/ 2 w 33"/>
                  <a:gd name="T53" fmla="*/ 17 h 34"/>
                  <a:gd name="T54" fmla="*/ 3 w 33"/>
                  <a:gd name="T55" fmla="*/ 23 h 34"/>
                  <a:gd name="T56" fmla="*/ 6 w 33"/>
                  <a:gd name="T57" fmla="*/ 27 h 34"/>
                  <a:gd name="T58" fmla="*/ 11 w 33"/>
                  <a:gd name="T59" fmla="*/ 30 h 34"/>
                  <a:gd name="T60" fmla="*/ 16 w 33"/>
                  <a:gd name="T61" fmla="*/ 31 h 34"/>
                  <a:gd name="T62" fmla="*/ 20 w 33"/>
                  <a:gd name="T63" fmla="*/ 31 h 34"/>
                  <a:gd name="T64" fmla="*/ 23 w 33"/>
                  <a:gd name="T65" fmla="*/ 31 h 34"/>
                  <a:gd name="T66" fmla="*/ 23 w 33"/>
                  <a:gd name="T67" fmla="*/ 33 h 34"/>
                  <a:gd name="T68" fmla="*/ 20 w 33"/>
                  <a:gd name="T69" fmla="*/ 34 h 34"/>
                  <a:gd name="T70" fmla="*/ 16 w 33"/>
                  <a:gd name="T71" fmla="*/ 34 h 34"/>
                  <a:gd name="T72" fmla="*/ 10 w 33"/>
                  <a:gd name="T73" fmla="*/ 33 h 34"/>
                  <a:gd name="T74" fmla="*/ 4 w 33"/>
                  <a:gd name="T75" fmla="*/ 29 h 34"/>
                  <a:gd name="T76" fmla="*/ 1 w 33"/>
                  <a:gd name="T77" fmla="*/ 24 h 34"/>
                  <a:gd name="T78" fmla="*/ 0 w 33"/>
                  <a:gd name="T79" fmla="*/ 17 h 34"/>
                  <a:gd name="T80" fmla="*/ 1 w 33"/>
                  <a:gd name="T81" fmla="*/ 10 h 34"/>
                  <a:gd name="T82" fmla="*/ 4 w 33"/>
                  <a:gd name="T83" fmla="*/ 5 h 34"/>
                  <a:gd name="T84" fmla="*/ 10 w 33"/>
                  <a:gd name="T85" fmla="*/ 1 h 34"/>
                  <a:gd name="T86" fmla="*/ 16 w 33"/>
                  <a:gd name="T87" fmla="*/ 0 h 34"/>
                  <a:gd name="T88" fmla="*/ 23 w 33"/>
                  <a:gd name="T89" fmla="*/ 1 h 34"/>
                  <a:gd name="T90" fmla="*/ 28 w 33"/>
                  <a:gd name="T91" fmla="*/ 5 h 34"/>
                  <a:gd name="T92" fmla="*/ 32 w 33"/>
                  <a:gd name="T93" fmla="*/ 10 h 34"/>
                  <a:gd name="T94" fmla="*/ 33 w 33"/>
                  <a:gd name="T95" fmla="*/ 17 h 34"/>
                  <a:gd name="T96" fmla="*/ 20 w 33"/>
                  <a:gd name="T97" fmla="*/ 22 h 34"/>
                  <a:gd name="T98" fmla="*/ 20 w 33"/>
                  <a:gd name="T99" fmla="*/ 12 h 34"/>
                  <a:gd name="T100" fmla="*/ 18 w 33"/>
                  <a:gd name="T101" fmla="*/ 11 h 34"/>
                  <a:gd name="T102" fmla="*/ 16 w 33"/>
                  <a:gd name="T103" fmla="*/ 10 h 34"/>
                  <a:gd name="T104" fmla="*/ 12 w 33"/>
                  <a:gd name="T105" fmla="*/ 12 h 34"/>
                  <a:gd name="T106" fmla="*/ 11 w 33"/>
                  <a:gd name="T107" fmla="*/ 17 h 34"/>
                  <a:gd name="T108" fmla="*/ 12 w 33"/>
                  <a:gd name="T109" fmla="*/ 22 h 34"/>
                  <a:gd name="T110" fmla="*/ 15 w 33"/>
                  <a:gd name="T111" fmla="*/ 24 h 34"/>
                  <a:gd name="T112" fmla="*/ 18 w 33"/>
                  <a:gd name="T113" fmla="*/ 23 h 34"/>
                  <a:gd name="T114" fmla="*/ 20 w 33"/>
                  <a:gd name="T115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cubicBezTo>
                      <a:pt x="33" y="18"/>
                      <a:pt x="32" y="20"/>
                      <a:pt x="32" y="22"/>
                    </a:cubicBezTo>
                    <a:cubicBezTo>
                      <a:pt x="31" y="24"/>
                      <a:pt x="31" y="25"/>
                      <a:pt x="3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5"/>
                      <a:pt x="19" y="26"/>
                      <a:pt x="18" y="26"/>
                    </a:cubicBezTo>
                    <a:cubicBezTo>
                      <a:pt x="17" y="27"/>
                      <a:pt x="16" y="27"/>
                      <a:pt x="15" y="27"/>
                    </a:cubicBezTo>
                    <a:cubicBezTo>
                      <a:pt x="12" y="27"/>
                      <a:pt x="11" y="26"/>
                      <a:pt x="9" y="24"/>
                    </a:cubicBezTo>
                    <a:cubicBezTo>
                      <a:pt x="8" y="23"/>
                      <a:pt x="7" y="20"/>
                      <a:pt x="7" y="17"/>
                    </a:cubicBezTo>
                    <a:cubicBezTo>
                      <a:pt x="7" y="14"/>
                      <a:pt x="8" y="12"/>
                      <a:pt x="10" y="10"/>
                    </a:cubicBezTo>
                    <a:cubicBezTo>
                      <a:pt x="11" y="8"/>
                      <a:pt x="13" y="8"/>
                      <a:pt x="16" y="8"/>
                    </a:cubicBezTo>
                    <a:cubicBezTo>
                      <a:pt x="17" y="8"/>
                      <a:pt x="17" y="8"/>
                      <a:pt x="18" y="8"/>
                    </a:cubicBezTo>
                    <a:cubicBezTo>
                      <a:pt x="19" y="8"/>
                      <a:pt x="20" y="8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3"/>
                      <a:pt x="29" y="22"/>
                      <a:pt x="30" y="21"/>
                    </a:cubicBezTo>
                    <a:cubicBezTo>
                      <a:pt x="30" y="19"/>
                      <a:pt x="30" y="18"/>
                      <a:pt x="30" y="17"/>
                    </a:cubicBezTo>
                    <a:cubicBezTo>
                      <a:pt x="30" y="15"/>
                      <a:pt x="30" y="13"/>
                      <a:pt x="29" y="11"/>
                    </a:cubicBezTo>
                    <a:cubicBezTo>
                      <a:pt x="28" y="9"/>
                      <a:pt x="28" y="8"/>
                      <a:pt x="26" y="6"/>
                    </a:cubicBezTo>
                    <a:cubicBezTo>
                      <a:pt x="25" y="5"/>
                      <a:pt x="24" y="4"/>
                      <a:pt x="22" y="4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4" y="3"/>
                      <a:pt x="12" y="3"/>
                      <a:pt x="11" y="4"/>
                    </a:cubicBezTo>
                    <a:cubicBezTo>
                      <a:pt x="9" y="4"/>
                      <a:pt x="8" y="6"/>
                      <a:pt x="6" y="7"/>
                    </a:cubicBezTo>
                    <a:cubicBezTo>
                      <a:pt x="5" y="8"/>
                      <a:pt x="4" y="10"/>
                      <a:pt x="3" y="11"/>
                    </a:cubicBezTo>
                    <a:cubicBezTo>
                      <a:pt x="3" y="13"/>
                      <a:pt x="2" y="15"/>
                      <a:pt x="2" y="17"/>
                    </a:cubicBezTo>
                    <a:cubicBezTo>
                      <a:pt x="2" y="19"/>
                      <a:pt x="3" y="21"/>
                      <a:pt x="3" y="23"/>
                    </a:cubicBezTo>
                    <a:cubicBezTo>
                      <a:pt x="4" y="25"/>
                      <a:pt x="5" y="26"/>
                      <a:pt x="6" y="27"/>
                    </a:cubicBezTo>
                    <a:cubicBezTo>
                      <a:pt x="7" y="29"/>
                      <a:pt x="9" y="30"/>
                      <a:pt x="11" y="30"/>
                    </a:cubicBezTo>
                    <a:cubicBezTo>
                      <a:pt x="12" y="31"/>
                      <a:pt x="14" y="31"/>
                      <a:pt x="16" y="31"/>
                    </a:cubicBezTo>
                    <a:cubicBezTo>
                      <a:pt x="17" y="31"/>
                      <a:pt x="19" y="31"/>
                      <a:pt x="20" y="31"/>
                    </a:cubicBezTo>
                    <a:cubicBezTo>
                      <a:pt x="21" y="31"/>
                      <a:pt x="22" y="31"/>
                      <a:pt x="23" y="31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2" y="34"/>
                      <a:pt x="21" y="34"/>
                      <a:pt x="20" y="34"/>
                    </a:cubicBezTo>
                    <a:cubicBezTo>
                      <a:pt x="19" y="34"/>
                      <a:pt x="18" y="34"/>
                      <a:pt x="16" y="34"/>
                    </a:cubicBezTo>
                    <a:cubicBezTo>
                      <a:pt x="14" y="34"/>
                      <a:pt x="12" y="34"/>
                      <a:pt x="10" y="33"/>
                    </a:cubicBezTo>
                    <a:cubicBezTo>
                      <a:pt x="8" y="32"/>
                      <a:pt x="6" y="31"/>
                      <a:pt x="4" y="29"/>
                    </a:cubicBezTo>
                    <a:cubicBezTo>
                      <a:pt x="3" y="28"/>
                      <a:pt x="2" y="26"/>
                      <a:pt x="1" y="24"/>
                    </a:cubicBezTo>
                    <a:cubicBezTo>
                      <a:pt x="0" y="22"/>
                      <a:pt x="0" y="20"/>
                      <a:pt x="0" y="17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2" y="8"/>
                      <a:pt x="3" y="6"/>
                      <a:pt x="4" y="5"/>
                    </a:cubicBezTo>
                    <a:cubicBezTo>
                      <a:pt x="6" y="3"/>
                      <a:pt x="8" y="2"/>
                      <a:pt x="10" y="1"/>
                    </a:cubicBezTo>
                    <a:cubicBezTo>
                      <a:pt x="12" y="0"/>
                      <a:pt x="14" y="0"/>
                      <a:pt x="16" y="0"/>
                    </a:cubicBezTo>
                    <a:cubicBezTo>
                      <a:pt x="19" y="0"/>
                      <a:pt x="21" y="0"/>
                      <a:pt x="23" y="1"/>
                    </a:cubicBezTo>
                    <a:cubicBezTo>
                      <a:pt x="25" y="2"/>
                      <a:pt x="27" y="3"/>
                      <a:pt x="28" y="5"/>
                    </a:cubicBezTo>
                    <a:cubicBezTo>
                      <a:pt x="30" y="6"/>
                      <a:pt x="31" y="8"/>
                      <a:pt x="32" y="10"/>
                    </a:cubicBezTo>
                    <a:cubicBezTo>
                      <a:pt x="32" y="12"/>
                      <a:pt x="33" y="14"/>
                      <a:pt x="33" y="17"/>
                    </a:cubicBezTo>
                    <a:close/>
                    <a:moveTo>
                      <a:pt x="20" y="2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1"/>
                      <a:pt x="19" y="11"/>
                      <a:pt x="18" y="11"/>
                    </a:cubicBezTo>
                    <a:cubicBezTo>
                      <a:pt x="18" y="11"/>
                      <a:pt x="17" y="10"/>
                      <a:pt x="16" y="10"/>
                    </a:cubicBezTo>
                    <a:cubicBezTo>
                      <a:pt x="14" y="10"/>
                      <a:pt x="13" y="11"/>
                      <a:pt x="12" y="12"/>
                    </a:cubicBezTo>
                    <a:cubicBezTo>
                      <a:pt x="11" y="13"/>
                      <a:pt x="11" y="15"/>
                      <a:pt x="11" y="17"/>
                    </a:cubicBezTo>
                    <a:cubicBezTo>
                      <a:pt x="11" y="19"/>
                      <a:pt x="11" y="21"/>
                      <a:pt x="12" y="22"/>
                    </a:cubicBezTo>
                    <a:cubicBezTo>
                      <a:pt x="13" y="23"/>
                      <a:pt x="14" y="24"/>
                      <a:pt x="15" y="24"/>
                    </a:cubicBezTo>
                    <a:cubicBezTo>
                      <a:pt x="16" y="24"/>
                      <a:pt x="17" y="23"/>
                      <a:pt x="18" y="23"/>
                    </a:cubicBezTo>
                    <a:cubicBezTo>
                      <a:pt x="19" y="23"/>
                      <a:pt x="20" y="22"/>
                      <a:pt x="2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0" name="Freeform 278"/>
              <p:cNvSpPr>
                <a:spLocks/>
              </p:cNvSpPr>
              <p:nvPr userDrawn="1"/>
            </p:nvSpPr>
            <p:spPr bwMode="gray">
              <a:xfrm>
                <a:off x="4314826" y="3387726"/>
                <a:ext cx="90488" cy="114300"/>
              </a:xfrm>
              <a:custGeom>
                <a:avLst/>
                <a:gdLst>
                  <a:gd name="T0" fmla="*/ 57 w 57"/>
                  <a:gd name="T1" fmla="*/ 7 h 72"/>
                  <a:gd name="T2" fmla="*/ 33 w 57"/>
                  <a:gd name="T3" fmla="*/ 7 h 72"/>
                  <a:gd name="T4" fmla="*/ 33 w 57"/>
                  <a:gd name="T5" fmla="*/ 72 h 72"/>
                  <a:gd name="T6" fmla="*/ 24 w 57"/>
                  <a:gd name="T7" fmla="*/ 72 h 72"/>
                  <a:gd name="T8" fmla="*/ 24 w 57"/>
                  <a:gd name="T9" fmla="*/ 7 h 72"/>
                  <a:gd name="T10" fmla="*/ 0 w 57"/>
                  <a:gd name="T11" fmla="*/ 7 h 72"/>
                  <a:gd name="T12" fmla="*/ 0 w 57"/>
                  <a:gd name="T13" fmla="*/ 0 h 72"/>
                  <a:gd name="T14" fmla="*/ 57 w 57"/>
                  <a:gd name="T15" fmla="*/ 0 h 72"/>
                  <a:gd name="T16" fmla="*/ 57 w 57"/>
                  <a:gd name="T17" fmla="*/ 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72">
                    <a:moveTo>
                      <a:pt x="57" y="7"/>
                    </a:moveTo>
                    <a:lnTo>
                      <a:pt x="33" y="7"/>
                    </a:lnTo>
                    <a:lnTo>
                      <a:pt x="33" y="72"/>
                    </a:lnTo>
                    <a:lnTo>
                      <a:pt x="24" y="72"/>
                    </a:lnTo>
                    <a:lnTo>
                      <a:pt x="2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1" name="Freeform 279"/>
              <p:cNvSpPr>
                <a:spLocks/>
              </p:cNvSpPr>
              <p:nvPr userDrawn="1"/>
            </p:nvSpPr>
            <p:spPr bwMode="gray">
              <a:xfrm>
                <a:off x="4410076" y="3414713"/>
                <a:ext cx="52388" cy="87313"/>
              </a:xfrm>
              <a:custGeom>
                <a:avLst/>
                <a:gdLst>
                  <a:gd name="T0" fmla="*/ 14 w 14"/>
                  <a:gd name="T1" fmla="*/ 4 h 22"/>
                  <a:gd name="T2" fmla="*/ 13 w 14"/>
                  <a:gd name="T3" fmla="*/ 4 h 22"/>
                  <a:gd name="T4" fmla="*/ 12 w 14"/>
                  <a:gd name="T5" fmla="*/ 4 h 22"/>
                  <a:gd name="T6" fmla="*/ 10 w 14"/>
                  <a:gd name="T7" fmla="*/ 3 h 22"/>
                  <a:gd name="T8" fmla="*/ 7 w 14"/>
                  <a:gd name="T9" fmla="*/ 4 h 22"/>
                  <a:gd name="T10" fmla="*/ 4 w 14"/>
                  <a:gd name="T11" fmla="*/ 6 h 22"/>
                  <a:gd name="T12" fmla="*/ 4 w 14"/>
                  <a:gd name="T13" fmla="*/ 22 h 22"/>
                  <a:gd name="T14" fmla="*/ 0 w 14"/>
                  <a:gd name="T15" fmla="*/ 22 h 22"/>
                  <a:gd name="T16" fmla="*/ 0 w 14"/>
                  <a:gd name="T17" fmla="*/ 0 h 22"/>
                  <a:gd name="T18" fmla="*/ 4 w 14"/>
                  <a:gd name="T19" fmla="*/ 0 h 22"/>
                  <a:gd name="T20" fmla="*/ 4 w 14"/>
                  <a:gd name="T21" fmla="*/ 3 h 22"/>
                  <a:gd name="T22" fmla="*/ 8 w 14"/>
                  <a:gd name="T23" fmla="*/ 1 h 22"/>
                  <a:gd name="T24" fmla="*/ 11 w 14"/>
                  <a:gd name="T25" fmla="*/ 0 h 22"/>
                  <a:gd name="T26" fmla="*/ 12 w 14"/>
                  <a:gd name="T27" fmla="*/ 0 h 22"/>
                  <a:gd name="T28" fmla="*/ 14 w 14"/>
                  <a:gd name="T29" fmla="*/ 0 h 22"/>
                  <a:gd name="T30" fmla="*/ 14 w 14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22">
                    <a:moveTo>
                      <a:pt x="14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3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1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4" y="0"/>
                    </a:cubicBezTo>
                    <a:lnTo>
                      <a:pt x="1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2" name="Freeform 280"/>
              <p:cNvSpPr>
                <a:spLocks noEditPoints="1"/>
              </p:cNvSpPr>
              <p:nvPr userDrawn="1"/>
            </p:nvSpPr>
            <p:spPr bwMode="gray">
              <a:xfrm>
                <a:off x="4470401" y="3411538"/>
                <a:ext cx="71438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20 h 23"/>
                  <a:gd name="T6" fmla="*/ 14 w 19"/>
                  <a:gd name="T7" fmla="*/ 21 h 23"/>
                  <a:gd name="T8" fmla="*/ 12 w 19"/>
                  <a:gd name="T9" fmla="*/ 22 h 23"/>
                  <a:gd name="T10" fmla="*/ 10 w 19"/>
                  <a:gd name="T11" fmla="*/ 23 h 23"/>
                  <a:gd name="T12" fmla="*/ 7 w 19"/>
                  <a:gd name="T13" fmla="*/ 23 h 23"/>
                  <a:gd name="T14" fmla="*/ 2 w 19"/>
                  <a:gd name="T15" fmla="*/ 21 h 23"/>
                  <a:gd name="T16" fmla="*/ 0 w 19"/>
                  <a:gd name="T17" fmla="*/ 16 h 23"/>
                  <a:gd name="T18" fmla="*/ 1 w 19"/>
                  <a:gd name="T19" fmla="*/ 12 h 23"/>
                  <a:gd name="T20" fmla="*/ 4 w 19"/>
                  <a:gd name="T21" fmla="*/ 10 h 23"/>
                  <a:gd name="T22" fmla="*/ 9 w 19"/>
                  <a:gd name="T23" fmla="*/ 9 h 23"/>
                  <a:gd name="T24" fmla="*/ 15 w 19"/>
                  <a:gd name="T25" fmla="*/ 8 h 23"/>
                  <a:gd name="T26" fmla="*/ 15 w 19"/>
                  <a:gd name="T27" fmla="*/ 8 h 23"/>
                  <a:gd name="T28" fmla="*/ 14 w 19"/>
                  <a:gd name="T29" fmla="*/ 6 h 23"/>
                  <a:gd name="T30" fmla="*/ 13 w 19"/>
                  <a:gd name="T31" fmla="*/ 4 h 23"/>
                  <a:gd name="T32" fmla="*/ 11 w 19"/>
                  <a:gd name="T33" fmla="*/ 4 h 23"/>
                  <a:gd name="T34" fmla="*/ 9 w 19"/>
                  <a:gd name="T35" fmla="*/ 4 h 23"/>
                  <a:gd name="T36" fmla="*/ 6 w 19"/>
                  <a:gd name="T37" fmla="*/ 4 h 23"/>
                  <a:gd name="T38" fmla="*/ 2 w 19"/>
                  <a:gd name="T39" fmla="*/ 5 h 23"/>
                  <a:gd name="T40" fmla="*/ 2 w 19"/>
                  <a:gd name="T41" fmla="*/ 5 h 23"/>
                  <a:gd name="T42" fmla="*/ 2 w 19"/>
                  <a:gd name="T43" fmla="*/ 1 h 23"/>
                  <a:gd name="T44" fmla="*/ 5 w 19"/>
                  <a:gd name="T45" fmla="*/ 1 h 23"/>
                  <a:gd name="T46" fmla="*/ 9 w 19"/>
                  <a:gd name="T47" fmla="*/ 0 h 23"/>
                  <a:gd name="T48" fmla="*/ 13 w 19"/>
                  <a:gd name="T49" fmla="*/ 1 h 23"/>
                  <a:gd name="T50" fmla="*/ 16 w 19"/>
                  <a:gd name="T51" fmla="*/ 2 h 23"/>
                  <a:gd name="T52" fmla="*/ 18 w 19"/>
                  <a:gd name="T53" fmla="*/ 4 h 23"/>
                  <a:gd name="T54" fmla="*/ 19 w 19"/>
                  <a:gd name="T55" fmla="*/ 8 h 23"/>
                  <a:gd name="T56" fmla="*/ 19 w 19"/>
                  <a:gd name="T57" fmla="*/ 23 h 23"/>
                  <a:gd name="T58" fmla="*/ 15 w 19"/>
                  <a:gd name="T59" fmla="*/ 17 h 23"/>
                  <a:gd name="T60" fmla="*/ 15 w 19"/>
                  <a:gd name="T61" fmla="*/ 11 h 23"/>
                  <a:gd name="T62" fmla="*/ 11 w 19"/>
                  <a:gd name="T63" fmla="*/ 11 h 23"/>
                  <a:gd name="T64" fmla="*/ 7 w 19"/>
                  <a:gd name="T65" fmla="*/ 12 h 23"/>
                  <a:gd name="T66" fmla="*/ 5 w 19"/>
                  <a:gd name="T67" fmla="*/ 13 h 23"/>
                  <a:gd name="T68" fmla="*/ 4 w 19"/>
                  <a:gd name="T69" fmla="*/ 16 h 23"/>
                  <a:gd name="T70" fmla="*/ 5 w 19"/>
                  <a:gd name="T71" fmla="*/ 19 h 23"/>
                  <a:gd name="T72" fmla="*/ 8 w 19"/>
                  <a:gd name="T73" fmla="*/ 20 h 23"/>
                  <a:gd name="T74" fmla="*/ 12 w 19"/>
                  <a:gd name="T75" fmla="*/ 19 h 23"/>
                  <a:gd name="T76" fmla="*/ 15 w 19"/>
                  <a:gd name="T7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1"/>
                      <a:pt x="14" y="21"/>
                      <a:pt x="14" y="21"/>
                    </a:cubicBezTo>
                    <a:cubicBezTo>
                      <a:pt x="13" y="22"/>
                      <a:pt x="12" y="22"/>
                      <a:pt x="12" y="22"/>
                    </a:cubicBezTo>
                    <a:cubicBezTo>
                      <a:pt x="11" y="22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5" y="23"/>
                      <a:pt x="3" y="23"/>
                      <a:pt x="2" y="21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5"/>
                      <a:pt x="0" y="13"/>
                      <a:pt x="1" y="12"/>
                    </a:cubicBezTo>
                    <a:cubicBezTo>
                      <a:pt x="2" y="11"/>
                      <a:pt x="3" y="10"/>
                      <a:pt x="4" y="10"/>
                    </a:cubicBezTo>
                    <a:cubicBezTo>
                      <a:pt x="5" y="9"/>
                      <a:pt x="7" y="9"/>
                      <a:pt x="9" y="9"/>
                    </a:cubicBezTo>
                    <a:cubicBezTo>
                      <a:pt x="11" y="8"/>
                      <a:pt x="13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4" y="5"/>
                      <a:pt x="14" y="5"/>
                      <a:pt x="13" y="4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6" y="0"/>
                      <a:pt x="8" y="0"/>
                      <a:pt x="9" y="0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7" y="3"/>
                      <a:pt x="17" y="3"/>
                      <a:pt x="18" y="4"/>
                    </a:cubicBezTo>
                    <a:cubicBezTo>
                      <a:pt x="18" y="5"/>
                      <a:pt x="19" y="6"/>
                      <a:pt x="19" y="8"/>
                    </a:cubicBezTo>
                    <a:lnTo>
                      <a:pt x="19" y="23"/>
                    </a:lnTo>
                    <a:close/>
                    <a:moveTo>
                      <a:pt x="15" y="17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2" y="11"/>
                      <a:pt x="11" y="11"/>
                    </a:cubicBezTo>
                    <a:cubicBezTo>
                      <a:pt x="9" y="12"/>
                      <a:pt x="8" y="12"/>
                      <a:pt x="7" y="12"/>
                    </a:cubicBezTo>
                    <a:cubicBezTo>
                      <a:pt x="6" y="12"/>
                      <a:pt x="5" y="13"/>
                      <a:pt x="5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7"/>
                      <a:pt x="4" y="18"/>
                      <a:pt x="5" y="19"/>
                    </a:cubicBezTo>
                    <a:cubicBezTo>
                      <a:pt x="6" y="20"/>
                      <a:pt x="7" y="20"/>
                      <a:pt x="8" y="20"/>
                    </a:cubicBezTo>
                    <a:cubicBezTo>
                      <a:pt x="10" y="20"/>
                      <a:pt x="11" y="20"/>
                      <a:pt x="12" y="19"/>
                    </a:cubicBezTo>
                    <a:cubicBezTo>
                      <a:pt x="13" y="19"/>
                      <a:pt x="14" y="18"/>
                      <a:pt x="1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3" name="Freeform 281"/>
              <p:cNvSpPr>
                <a:spLocks/>
              </p:cNvSpPr>
              <p:nvPr userDrawn="1"/>
            </p:nvSpPr>
            <p:spPr bwMode="gray">
              <a:xfrm>
                <a:off x="4564063" y="3411538"/>
                <a:ext cx="73025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10 h 23"/>
                  <a:gd name="T6" fmla="*/ 15 w 19"/>
                  <a:gd name="T7" fmla="*/ 7 h 23"/>
                  <a:gd name="T8" fmla="*/ 14 w 19"/>
                  <a:gd name="T9" fmla="*/ 5 h 23"/>
                  <a:gd name="T10" fmla="*/ 13 w 19"/>
                  <a:gd name="T11" fmla="*/ 4 h 23"/>
                  <a:gd name="T12" fmla="*/ 10 w 19"/>
                  <a:gd name="T13" fmla="*/ 4 h 23"/>
                  <a:gd name="T14" fmla="*/ 7 w 19"/>
                  <a:gd name="T15" fmla="*/ 4 h 23"/>
                  <a:gd name="T16" fmla="*/ 4 w 19"/>
                  <a:gd name="T17" fmla="*/ 6 h 23"/>
                  <a:gd name="T18" fmla="*/ 4 w 19"/>
                  <a:gd name="T19" fmla="*/ 23 h 23"/>
                  <a:gd name="T20" fmla="*/ 0 w 19"/>
                  <a:gd name="T21" fmla="*/ 23 h 23"/>
                  <a:gd name="T22" fmla="*/ 0 w 19"/>
                  <a:gd name="T23" fmla="*/ 1 h 23"/>
                  <a:gd name="T24" fmla="*/ 4 w 19"/>
                  <a:gd name="T25" fmla="*/ 1 h 23"/>
                  <a:gd name="T26" fmla="*/ 4 w 19"/>
                  <a:gd name="T27" fmla="*/ 3 h 23"/>
                  <a:gd name="T28" fmla="*/ 8 w 19"/>
                  <a:gd name="T29" fmla="*/ 1 h 23"/>
                  <a:gd name="T30" fmla="*/ 11 w 19"/>
                  <a:gd name="T31" fmla="*/ 0 h 23"/>
                  <a:gd name="T32" fmla="*/ 17 w 19"/>
                  <a:gd name="T33" fmla="*/ 2 h 23"/>
                  <a:gd name="T34" fmla="*/ 19 w 19"/>
                  <a:gd name="T35" fmla="*/ 8 h 23"/>
                  <a:gd name="T36" fmla="*/ 19 w 19"/>
                  <a:gd name="T3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5" y="8"/>
                      <a:pt x="15" y="7"/>
                    </a:cubicBezTo>
                    <a:cubicBezTo>
                      <a:pt x="15" y="7"/>
                      <a:pt x="15" y="6"/>
                      <a:pt x="14" y="5"/>
                    </a:cubicBezTo>
                    <a:cubicBezTo>
                      <a:pt x="14" y="5"/>
                      <a:pt x="13" y="4"/>
                      <a:pt x="13" y="4"/>
                    </a:cubicBezTo>
                    <a:cubicBezTo>
                      <a:pt x="12" y="4"/>
                      <a:pt x="11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6"/>
                      <a:pt x="4" y="6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8" y="4"/>
                      <a:pt x="19" y="6"/>
                      <a:pt x="19" y="8"/>
                    </a:cubicBezTo>
                    <a:lnTo>
                      <a:pt x="19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4" name="Freeform 282"/>
              <p:cNvSpPr>
                <a:spLocks/>
              </p:cNvSpPr>
              <p:nvPr userDrawn="1"/>
            </p:nvSpPr>
            <p:spPr bwMode="gray">
              <a:xfrm>
                <a:off x="4659313" y="3411538"/>
                <a:ext cx="63500" cy="90488"/>
              </a:xfrm>
              <a:custGeom>
                <a:avLst/>
                <a:gdLst>
                  <a:gd name="T0" fmla="*/ 17 w 17"/>
                  <a:gd name="T1" fmla="*/ 16 h 23"/>
                  <a:gd name="T2" fmla="*/ 14 w 17"/>
                  <a:gd name="T3" fmla="*/ 21 h 23"/>
                  <a:gd name="T4" fmla="*/ 7 w 17"/>
                  <a:gd name="T5" fmla="*/ 23 h 23"/>
                  <a:gd name="T6" fmla="*/ 3 w 17"/>
                  <a:gd name="T7" fmla="*/ 23 h 23"/>
                  <a:gd name="T8" fmla="*/ 0 w 17"/>
                  <a:gd name="T9" fmla="*/ 21 h 23"/>
                  <a:gd name="T10" fmla="*/ 0 w 17"/>
                  <a:gd name="T11" fmla="*/ 17 h 23"/>
                  <a:gd name="T12" fmla="*/ 0 w 17"/>
                  <a:gd name="T13" fmla="*/ 17 h 23"/>
                  <a:gd name="T14" fmla="*/ 4 w 17"/>
                  <a:gd name="T15" fmla="*/ 19 h 23"/>
                  <a:gd name="T16" fmla="*/ 8 w 17"/>
                  <a:gd name="T17" fmla="*/ 20 h 23"/>
                  <a:gd name="T18" fmla="*/ 12 w 17"/>
                  <a:gd name="T19" fmla="*/ 19 h 23"/>
                  <a:gd name="T20" fmla="*/ 13 w 17"/>
                  <a:gd name="T21" fmla="*/ 17 h 23"/>
                  <a:gd name="T22" fmla="*/ 12 w 17"/>
                  <a:gd name="T23" fmla="*/ 15 h 23"/>
                  <a:gd name="T24" fmla="*/ 9 w 17"/>
                  <a:gd name="T25" fmla="*/ 14 h 23"/>
                  <a:gd name="T26" fmla="*/ 7 w 17"/>
                  <a:gd name="T27" fmla="*/ 13 h 23"/>
                  <a:gd name="T28" fmla="*/ 5 w 17"/>
                  <a:gd name="T29" fmla="*/ 13 h 23"/>
                  <a:gd name="T30" fmla="*/ 1 w 17"/>
                  <a:gd name="T31" fmla="*/ 11 h 23"/>
                  <a:gd name="T32" fmla="*/ 0 w 17"/>
                  <a:gd name="T33" fmla="*/ 7 h 23"/>
                  <a:gd name="T34" fmla="*/ 0 w 17"/>
                  <a:gd name="T35" fmla="*/ 4 h 23"/>
                  <a:gd name="T36" fmla="*/ 2 w 17"/>
                  <a:gd name="T37" fmla="*/ 2 h 23"/>
                  <a:gd name="T38" fmla="*/ 5 w 17"/>
                  <a:gd name="T39" fmla="*/ 1 h 23"/>
                  <a:gd name="T40" fmla="*/ 9 w 17"/>
                  <a:gd name="T41" fmla="*/ 0 h 23"/>
                  <a:gd name="T42" fmla="*/ 12 w 17"/>
                  <a:gd name="T43" fmla="*/ 1 h 23"/>
                  <a:gd name="T44" fmla="*/ 16 w 17"/>
                  <a:gd name="T45" fmla="*/ 2 h 23"/>
                  <a:gd name="T46" fmla="*/ 16 w 17"/>
                  <a:gd name="T47" fmla="*/ 6 h 23"/>
                  <a:gd name="T48" fmla="*/ 16 w 17"/>
                  <a:gd name="T49" fmla="*/ 6 h 23"/>
                  <a:gd name="T50" fmla="*/ 12 w 17"/>
                  <a:gd name="T51" fmla="*/ 4 h 23"/>
                  <a:gd name="T52" fmla="*/ 8 w 17"/>
                  <a:gd name="T53" fmla="*/ 3 h 23"/>
                  <a:gd name="T54" fmla="*/ 5 w 17"/>
                  <a:gd name="T55" fmla="*/ 4 h 23"/>
                  <a:gd name="T56" fmla="*/ 3 w 17"/>
                  <a:gd name="T57" fmla="*/ 6 h 23"/>
                  <a:gd name="T58" fmla="*/ 4 w 17"/>
                  <a:gd name="T59" fmla="*/ 8 h 23"/>
                  <a:gd name="T60" fmla="*/ 7 w 17"/>
                  <a:gd name="T61" fmla="*/ 10 h 23"/>
                  <a:gd name="T62" fmla="*/ 9 w 17"/>
                  <a:gd name="T63" fmla="*/ 10 h 23"/>
                  <a:gd name="T64" fmla="*/ 11 w 17"/>
                  <a:gd name="T65" fmla="*/ 11 h 23"/>
                  <a:gd name="T66" fmla="*/ 15 w 17"/>
                  <a:gd name="T67" fmla="*/ 13 h 23"/>
                  <a:gd name="T68" fmla="*/ 17 w 17"/>
                  <a:gd name="T6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23">
                    <a:moveTo>
                      <a:pt x="17" y="16"/>
                    </a:moveTo>
                    <a:cubicBezTo>
                      <a:pt x="17" y="18"/>
                      <a:pt x="16" y="20"/>
                      <a:pt x="14" y="21"/>
                    </a:cubicBezTo>
                    <a:cubicBezTo>
                      <a:pt x="13" y="23"/>
                      <a:pt x="10" y="23"/>
                      <a:pt x="7" y="23"/>
                    </a:cubicBezTo>
                    <a:cubicBezTo>
                      <a:pt x="6" y="23"/>
                      <a:pt x="4" y="23"/>
                      <a:pt x="3" y="23"/>
                    </a:cubicBezTo>
                    <a:cubicBezTo>
                      <a:pt x="2" y="22"/>
                      <a:pt x="1" y="22"/>
                      <a:pt x="0" y="2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2" y="19"/>
                      <a:pt x="4" y="19"/>
                    </a:cubicBezTo>
                    <a:cubicBezTo>
                      <a:pt x="5" y="20"/>
                      <a:pt x="6" y="20"/>
                      <a:pt x="8" y="20"/>
                    </a:cubicBezTo>
                    <a:cubicBezTo>
                      <a:pt x="9" y="20"/>
                      <a:pt x="11" y="20"/>
                      <a:pt x="12" y="19"/>
                    </a:cubicBezTo>
                    <a:cubicBezTo>
                      <a:pt x="12" y="19"/>
                      <a:pt x="13" y="18"/>
                      <a:pt x="13" y="17"/>
                    </a:cubicBezTo>
                    <a:cubicBezTo>
                      <a:pt x="13" y="16"/>
                      <a:pt x="13" y="15"/>
                      <a:pt x="12" y="15"/>
                    </a:cubicBezTo>
                    <a:cubicBezTo>
                      <a:pt x="12" y="14"/>
                      <a:pt x="11" y="14"/>
                      <a:pt x="9" y="14"/>
                    </a:cubicBezTo>
                    <a:cubicBezTo>
                      <a:pt x="9" y="14"/>
                      <a:pt x="8" y="13"/>
                      <a:pt x="7" y="13"/>
                    </a:cubicBezTo>
                    <a:cubicBezTo>
                      <a:pt x="6" y="13"/>
                      <a:pt x="6" y="13"/>
                      <a:pt x="5" y="13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6" y="0"/>
                      <a:pt x="7" y="0"/>
                      <a:pt x="9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5"/>
                      <a:pt x="14" y="5"/>
                      <a:pt x="12" y="4"/>
                    </a:cubicBezTo>
                    <a:cubicBezTo>
                      <a:pt x="11" y="4"/>
                      <a:pt x="10" y="3"/>
                      <a:pt x="8" y="3"/>
                    </a:cubicBezTo>
                    <a:cubicBezTo>
                      <a:pt x="7" y="3"/>
                      <a:pt x="6" y="4"/>
                      <a:pt x="5" y="4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6" y="9"/>
                      <a:pt x="7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3" y="11"/>
                      <a:pt x="14" y="12"/>
                      <a:pt x="15" y="13"/>
                    </a:cubicBezTo>
                    <a:cubicBezTo>
                      <a:pt x="16" y="13"/>
                      <a:pt x="17" y="15"/>
                      <a:pt x="1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5" name="Freeform 283"/>
              <p:cNvSpPr>
                <a:spLocks noEditPoints="1"/>
              </p:cNvSpPr>
              <p:nvPr userDrawn="1"/>
            </p:nvSpPr>
            <p:spPr bwMode="gray">
              <a:xfrm>
                <a:off x="4741863" y="3411538"/>
                <a:ext cx="73025" cy="122238"/>
              </a:xfrm>
              <a:custGeom>
                <a:avLst/>
                <a:gdLst>
                  <a:gd name="T0" fmla="*/ 19 w 19"/>
                  <a:gd name="T1" fmla="*/ 11 h 31"/>
                  <a:gd name="T2" fmla="*/ 19 w 19"/>
                  <a:gd name="T3" fmla="*/ 16 h 31"/>
                  <a:gd name="T4" fmla="*/ 16 w 19"/>
                  <a:gd name="T5" fmla="*/ 20 h 31"/>
                  <a:gd name="T6" fmla="*/ 13 w 19"/>
                  <a:gd name="T7" fmla="*/ 22 h 31"/>
                  <a:gd name="T8" fmla="*/ 10 w 19"/>
                  <a:gd name="T9" fmla="*/ 23 h 31"/>
                  <a:gd name="T10" fmla="*/ 7 w 19"/>
                  <a:gd name="T11" fmla="*/ 23 h 31"/>
                  <a:gd name="T12" fmla="*/ 4 w 19"/>
                  <a:gd name="T13" fmla="*/ 22 h 31"/>
                  <a:gd name="T14" fmla="*/ 4 w 19"/>
                  <a:gd name="T15" fmla="*/ 31 h 31"/>
                  <a:gd name="T16" fmla="*/ 0 w 19"/>
                  <a:gd name="T17" fmla="*/ 31 h 31"/>
                  <a:gd name="T18" fmla="*/ 0 w 19"/>
                  <a:gd name="T19" fmla="*/ 1 h 31"/>
                  <a:gd name="T20" fmla="*/ 4 w 19"/>
                  <a:gd name="T21" fmla="*/ 1 h 31"/>
                  <a:gd name="T22" fmla="*/ 4 w 19"/>
                  <a:gd name="T23" fmla="*/ 3 h 31"/>
                  <a:gd name="T24" fmla="*/ 7 w 19"/>
                  <a:gd name="T25" fmla="*/ 1 h 31"/>
                  <a:gd name="T26" fmla="*/ 11 w 19"/>
                  <a:gd name="T27" fmla="*/ 0 h 31"/>
                  <a:gd name="T28" fmla="*/ 17 w 19"/>
                  <a:gd name="T29" fmla="*/ 3 h 31"/>
                  <a:gd name="T30" fmla="*/ 19 w 19"/>
                  <a:gd name="T31" fmla="*/ 11 h 31"/>
                  <a:gd name="T32" fmla="*/ 16 w 19"/>
                  <a:gd name="T33" fmla="*/ 12 h 31"/>
                  <a:gd name="T34" fmla="*/ 14 w 19"/>
                  <a:gd name="T35" fmla="*/ 6 h 31"/>
                  <a:gd name="T36" fmla="*/ 10 w 19"/>
                  <a:gd name="T37" fmla="*/ 4 h 31"/>
                  <a:gd name="T38" fmla="*/ 7 w 19"/>
                  <a:gd name="T39" fmla="*/ 4 h 31"/>
                  <a:gd name="T40" fmla="*/ 4 w 19"/>
                  <a:gd name="T41" fmla="*/ 6 h 31"/>
                  <a:gd name="T42" fmla="*/ 4 w 19"/>
                  <a:gd name="T43" fmla="*/ 19 h 31"/>
                  <a:gd name="T44" fmla="*/ 7 w 19"/>
                  <a:gd name="T45" fmla="*/ 20 h 31"/>
                  <a:gd name="T46" fmla="*/ 9 w 19"/>
                  <a:gd name="T47" fmla="*/ 20 h 31"/>
                  <a:gd name="T48" fmla="*/ 14 w 19"/>
                  <a:gd name="T49" fmla="*/ 18 h 31"/>
                  <a:gd name="T50" fmla="*/ 16 w 19"/>
                  <a:gd name="T5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31">
                    <a:moveTo>
                      <a:pt x="19" y="11"/>
                    </a:moveTo>
                    <a:cubicBezTo>
                      <a:pt x="19" y="13"/>
                      <a:pt x="19" y="15"/>
                      <a:pt x="19" y="16"/>
                    </a:cubicBezTo>
                    <a:cubicBezTo>
                      <a:pt x="18" y="18"/>
                      <a:pt x="17" y="19"/>
                      <a:pt x="16" y="20"/>
                    </a:cubicBezTo>
                    <a:cubicBezTo>
                      <a:pt x="16" y="21"/>
                      <a:pt x="15" y="22"/>
                      <a:pt x="13" y="22"/>
                    </a:cubicBezTo>
                    <a:cubicBezTo>
                      <a:pt x="12" y="23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6" y="22"/>
                      <a:pt x="5" y="22"/>
                      <a:pt x="4" y="22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3"/>
                    </a:cubicBezTo>
                    <a:cubicBezTo>
                      <a:pt x="19" y="5"/>
                      <a:pt x="19" y="8"/>
                      <a:pt x="19" y="11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5" y="7"/>
                      <a:pt x="14" y="6"/>
                    </a:cubicBezTo>
                    <a:cubicBezTo>
                      <a:pt x="13" y="4"/>
                      <a:pt x="12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9"/>
                      <a:pt x="6" y="19"/>
                      <a:pt x="7" y="20"/>
                    </a:cubicBezTo>
                    <a:cubicBezTo>
                      <a:pt x="7" y="20"/>
                      <a:pt x="8" y="20"/>
                      <a:pt x="9" y="20"/>
                    </a:cubicBezTo>
                    <a:cubicBezTo>
                      <a:pt x="11" y="20"/>
                      <a:pt x="13" y="19"/>
                      <a:pt x="14" y="18"/>
                    </a:cubicBezTo>
                    <a:cubicBezTo>
                      <a:pt x="15" y="16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6" name="Freeform 284"/>
              <p:cNvSpPr>
                <a:spLocks noEditPoints="1"/>
              </p:cNvSpPr>
              <p:nvPr userDrawn="1"/>
            </p:nvSpPr>
            <p:spPr bwMode="gray">
              <a:xfrm>
                <a:off x="4832351" y="3411538"/>
                <a:ext cx="76200" cy="90488"/>
              </a:xfrm>
              <a:custGeom>
                <a:avLst/>
                <a:gdLst>
                  <a:gd name="T0" fmla="*/ 20 w 20"/>
                  <a:gd name="T1" fmla="*/ 12 h 23"/>
                  <a:gd name="T2" fmla="*/ 17 w 20"/>
                  <a:gd name="T3" fmla="*/ 20 h 23"/>
                  <a:gd name="T4" fmla="*/ 10 w 20"/>
                  <a:gd name="T5" fmla="*/ 23 h 23"/>
                  <a:gd name="T6" fmla="*/ 3 w 20"/>
                  <a:gd name="T7" fmla="*/ 20 h 23"/>
                  <a:gd name="T8" fmla="*/ 0 w 20"/>
                  <a:gd name="T9" fmla="*/ 12 h 23"/>
                  <a:gd name="T10" fmla="*/ 3 w 20"/>
                  <a:gd name="T11" fmla="*/ 3 h 23"/>
                  <a:gd name="T12" fmla="*/ 10 w 20"/>
                  <a:gd name="T13" fmla="*/ 0 h 23"/>
                  <a:gd name="T14" fmla="*/ 17 w 20"/>
                  <a:gd name="T15" fmla="*/ 3 h 23"/>
                  <a:gd name="T16" fmla="*/ 20 w 20"/>
                  <a:gd name="T17" fmla="*/ 12 h 23"/>
                  <a:gd name="T18" fmla="*/ 16 w 20"/>
                  <a:gd name="T19" fmla="*/ 12 h 23"/>
                  <a:gd name="T20" fmla="*/ 15 w 20"/>
                  <a:gd name="T21" fmla="*/ 5 h 23"/>
                  <a:gd name="T22" fmla="*/ 10 w 20"/>
                  <a:gd name="T23" fmla="*/ 3 h 23"/>
                  <a:gd name="T24" fmla="*/ 5 w 20"/>
                  <a:gd name="T25" fmla="*/ 5 h 23"/>
                  <a:gd name="T26" fmla="*/ 4 w 20"/>
                  <a:gd name="T27" fmla="*/ 12 h 23"/>
                  <a:gd name="T28" fmla="*/ 5 w 20"/>
                  <a:gd name="T29" fmla="*/ 18 h 23"/>
                  <a:gd name="T30" fmla="*/ 10 w 20"/>
                  <a:gd name="T31" fmla="*/ 20 h 23"/>
                  <a:gd name="T32" fmla="*/ 15 w 20"/>
                  <a:gd name="T33" fmla="*/ 18 h 23"/>
                  <a:gd name="T34" fmla="*/ 16 w 20"/>
                  <a:gd name="T3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3">
                    <a:moveTo>
                      <a:pt x="20" y="12"/>
                    </a:moveTo>
                    <a:cubicBezTo>
                      <a:pt x="20" y="15"/>
                      <a:pt x="19" y="18"/>
                      <a:pt x="17" y="20"/>
                    </a:cubicBezTo>
                    <a:cubicBezTo>
                      <a:pt x="15" y="22"/>
                      <a:pt x="13" y="23"/>
                      <a:pt x="10" y="23"/>
                    </a:cubicBezTo>
                    <a:cubicBezTo>
                      <a:pt x="7" y="23"/>
                      <a:pt x="4" y="22"/>
                      <a:pt x="3" y="20"/>
                    </a:cubicBezTo>
                    <a:cubicBezTo>
                      <a:pt x="1" y="18"/>
                      <a:pt x="0" y="15"/>
                      <a:pt x="0" y="12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5" y="1"/>
                      <a:pt x="17" y="3"/>
                    </a:cubicBezTo>
                    <a:cubicBezTo>
                      <a:pt x="19" y="5"/>
                      <a:pt x="20" y="8"/>
                      <a:pt x="20" y="12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6" y="7"/>
                      <a:pt x="15" y="5"/>
                    </a:cubicBezTo>
                    <a:cubicBezTo>
                      <a:pt x="13" y="4"/>
                      <a:pt x="12" y="3"/>
                      <a:pt x="10" y="3"/>
                    </a:cubicBezTo>
                    <a:cubicBezTo>
                      <a:pt x="8" y="3"/>
                      <a:pt x="6" y="4"/>
                      <a:pt x="5" y="5"/>
                    </a:cubicBezTo>
                    <a:cubicBezTo>
                      <a:pt x="4" y="7"/>
                      <a:pt x="4" y="9"/>
                      <a:pt x="4" y="12"/>
                    </a:cubicBezTo>
                    <a:cubicBezTo>
                      <a:pt x="4" y="14"/>
                      <a:pt x="4" y="17"/>
                      <a:pt x="5" y="18"/>
                    </a:cubicBezTo>
                    <a:cubicBezTo>
                      <a:pt x="6" y="19"/>
                      <a:pt x="8" y="20"/>
                      <a:pt x="10" y="20"/>
                    </a:cubicBezTo>
                    <a:cubicBezTo>
                      <a:pt x="12" y="20"/>
                      <a:pt x="13" y="19"/>
                      <a:pt x="15" y="18"/>
                    </a:cubicBezTo>
                    <a:cubicBezTo>
                      <a:pt x="16" y="17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7" name="Freeform 285"/>
              <p:cNvSpPr>
                <a:spLocks/>
              </p:cNvSpPr>
              <p:nvPr userDrawn="1"/>
            </p:nvSpPr>
            <p:spPr bwMode="gray">
              <a:xfrm>
                <a:off x="4930776" y="3414713"/>
                <a:ext cx="49213" cy="87313"/>
              </a:xfrm>
              <a:custGeom>
                <a:avLst/>
                <a:gdLst>
                  <a:gd name="T0" fmla="*/ 13 w 13"/>
                  <a:gd name="T1" fmla="*/ 4 h 22"/>
                  <a:gd name="T2" fmla="*/ 13 w 13"/>
                  <a:gd name="T3" fmla="*/ 4 h 22"/>
                  <a:gd name="T4" fmla="*/ 12 w 13"/>
                  <a:gd name="T5" fmla="*/ 4 h 22"/>
                  <a:gd name="T6" fmla="*/ 10 w 13"/>
                  <a:gd name="T7" fmla="*/ 3 h 22"/>
                  <a:gd name="T8" fmla="*/ 6 w 13"/>
                  <a:gd name="T9" fmla="*/ 4 h 22"/>
                  <a:gd name="T10" fmla="*/ 3 w 13"/>
                  <a:gd name="T11" fmla="*/ 6 h 22"/>
                  <a:gd name="T12" fmla="*/ 3 w 13"/>
                  <a:gd name="T13" fmla="*/ 22 h 22"/>
                  <a:gd name="T14" fmla="*/ 0 w 13"/>
                  <a:gd name="T15" fmla="*/ 22 h 22"/>
                  <a:gd name="T16" fmla="*/ 0 w 13"/>
                  <a:gd name="T17" fmla="*/ 0 h 22"/>
                  <a:gd name="T18" fmla="*/ 3 w 13"/>
                  <a:gd name="T19" fmla="*/ 0 h 22"/>
                  <a:gd name="T20" fmla="*/ 3 w 13"/>
                  <a:gd name="T21" fmla="*/ 3 h 22"/>
                  <a:gd name="T22" fmla="*/ 7 w 13"/>
                  <a:gd name="T23" fmla="*/ 1 h 22"/>
                  <a:gd name="T24" fmla="*/ 11 w 13"/>
                  <a:gd name="T25" fmla="*/ 0 h 22"/>
                  <a:gd name="T26" fmla="*/ 12 w 13"/>
                  <a:gd name="T27" fmla="*/ 0 h 22"/>
                  <a:gd name="T28" fmla="*/ 13 w 13"/>
                  <a:gd name="T29" fmla="*/ 0 h 22"/>
                  <a:gd name="T30" fmla="*/ 13 w 13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22">
                    <a:moveTo>
                      <a:pt x="13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3"/>
                      <a:pt x="8" y="4"/>
                      <a:pt x="6" y="4"/>
                    </a:cubicBezTo>
                    <a:cubicBezTo>
                      <a:pt x="5" y="5"/>
                      <a:pt x="4" y="5"/>
                      <a:pt x="3" y="6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lnTo>
                      <a:pt x="1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8" name="Freeform 286"/>
              <p:cNvSpPr>
                <a:spLocks/>
              </p:cNvSpPr>
              <p:nvPr userDrawn="1"/>
            </p:nvSpPr>
            <p:spPr bwMode="gray">
              <a:xfrm>
                <a:off x="4991101" y="3390901"/>
                <a:ext cx="53975" cy="111125"/>
              </a:xfrm>
              <a:custGeom>
                <a:avLst/>
                <a:gdLst>
                  <a:gd name="T0" fmla="*/ 14 w 14"/>
                  <a:gd name="T1" fmla="*/ 27 h 28"/>
                  <a:gd name="T2" fmla="*/ 12 w 14"/>
                  <a:gd name="T3" fmla="*/ 28 h 28"/>
                  <a:gd name="T4" fmla="*/ 10 w 14"/>
                  <a:gd name="T5" fmla="*/ 28 h 28"/>
                  <a:gd name="T6" fmla="*/ 4 w 14"/>
                  <a:gd name="T7" fmla="*/ 26 h 28"/>
                  <a:gd name="T8" fmla="*/ 3 w 14"/>
                  <a:gd name="T9" fmla="*/ 21 h 28"/>
                  <a:gd name="T10" fmla="*/ 3 w 14"/>
                  <a:gd name="T11" fmla="*/ 9 h 28"/>
                  <a:gd name="T12" fmla="*/ 0 w 14"/>
                  <a:gd name="T13" fmla="*/ 9 h 28"/>
                  <a:gd name="T14" fmla="*/ 0 w 14"/>
                  <a:gd name="T15" fmla="*/ 6 h 28"/>
                  <a:gd name="T16" fmla="*/ 3 w 14"/>
                  <a:gd name="T17" fmla="*/ 6 h 28"/>
                  <a:gd name="T18" fmla="*/ 3 w 14"/>
                  <a:gd name="T19" fmla="*/ 0 h 28"/>
                  <a:gd name="T20" fmla="*/ 6 w 14"/>
                  <a:gd name="T21" fmla="*/ 0 h 28"/>
                  <a:gd name="T22" fmla="*/ 6 w 14"/>
                  <a:gd name="T23" fmla="*/ 6 h 28"/>
                  <a:gd name="T24" fmla="*/ 14 w 14"/>
                  <a:gd name="T25" fmla="*/ 6 h 28"/>
                  <a:gd name="T26" fmla="*/ 14 w 14"/>
                  <a:gd name="T27" fmla="*/ 9 h 28"/>
                  <a:gd name="T28" fmla="*/ 6 w 14"/>
                  <a:gd name="T29" fmla="*/ 9 h 28"/>
                  <a:gd name="T30" fmla="*/ 6 w 14"/>
                  <a:gd name="T31" fmla="*/ 19 h 28"/>
                  <a:gd name="T32" fmla="*/ 6 w 14"/>
                  <a:gd name="T33" fmla="*/ 22 h 28"/>
                  <a:gd name="T34" fmla="*/ 7 w 14"/>
                  <a:gd name="T35" fmla="*/ 23 h 28"/>
                  <a:gd name="T36" fmla="*/ 8 w 14"/>
                  <a:gd name="T37" fmla="*/ 24 h 28"/>
                  <a:gd name="T38" fmla="*/ 11 w 14"/>
                  <a:gd name="T39" fmla="*/ 25 h 28"/>
                  <a:gd name="T40" fmla="*/ 12 w 14"/>
                  <a:gd name="T41" fmla="*/ 25 h 28"/>
                  <a:gd name="T42" fmla="*/ 14 w 14"/>
                  <a:gd name="T43" fmla="*/ 24 h 28"/>
                  <a:gd name="T44" fmla="*/ 14 w 14"/>
                  <a:gd name="T45" fmla="*/ 24 h 28"/>
                  <a:gd name="T46" fmla="*/ 14 w 14"/>
                  <a:gd name="T4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28">
                    <a:moveTo>
                      <a:pt x="14" y="27"/>
                    </a:moveTo>
                    <a:cubicBezTo>
                      <a:pt x="13" y="28"/>
                      <a:pt x="13" y="28"/>
                      <a:pt x="12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7" y="28"/>
                      <a:pt x="6" y="27"/>
                      <a:pt x="4" y="26"/>
                    </a:cubicBezTo>
                    <a:cubicBezTo>
                      <a:pt x="3" y="25"/>
                      <a:pt x="3" y="23"/>
                      <a:pt x="3" y="2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0"/>
                      <a:pt x="6" y="21"/>
                      <a:pt x="6" y="22"/>
                    </a:cubicBezTo>
                    <a:cubicBezTo>
                      <a:pt x="7" y="22"/>
                      <a:pt x="7" y="23"/>
                      <a:pt x="7" y="23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9" y="25"/>
                      <a:pt x="9" y="25"/>
                      <a:pt x="11" y="25"/>
                    </a:cubicBezTo>
                    <a:cubicBezTo>
                      <a:pt x="11" y="25"/>
                      <a:pt x="12" y="25"/>
                      <a:pt x="12" y="25"/>
                    </a:cubicBezTo>
                    <a:cubicBezTo>
                      <a:pt x="13" y="24"/>
                      <a:pt x="13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lnTo>
                      <a:pt x="1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9" name="Rectangle 287"/>
              <p:cNvSpPr>
                <a:spLocks noChangeArrowheads="1"/>
              </p:cNvSpPr>
              <p:nvPr userDrawn="1"/>
            </p:nvSpPr>
            <p:spPr bwMode="gray">
              <a:xfrm>
                <a:off x="5056188" y="3514726"/>
                <a:ext cx="95250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0" name="Freeform 288"/>
              <p:cNvSpPr>
                <a:spLocks/>
              </p:cNvSpPr>
              <p:nvPr userDrawn="1"/>
            </p:nvSpPr>
            <p:spPr bwMode="gray">
              <a:xfrm>
                <a:off x="5168901" y="3387726"/>
                <a:ext cx="73025" cy="114300"/>
              </a:xfrm>
              <a:custGeom>
                <a:avLst/>
                <a:gdLst>
                  <a:gd name="T0" fmla="*/ 46 w 46"/>
                  <a:gd name="T1" fmla="*/ 72 h 72"/>
                  <a:gd name="T2" fmla="*/ 0 w 46"/>
                  <a:gd name="T3" fmla="*/ 72 h 72"/>
                  <a:gd name="T4" fmla="*/ 0 w 46"/>
                  <a:gd name="T5" fmla="*/ 0 h 72"/>
                  <a:gd name="T6" fmla="*/ 46 w 46"/>
                  <a:gd name="T7" fmla="*/ 0 h 72"/>
                  <a:gd name="T8" fmla="*/ 46 w 46"/>
                  <a:gd name="T9" fmla="*/ 7 h 72"/>
                  <a:gd name="T10" fmla="*/ 10 w 46"/>
                  <a:gd name="T11" fmla="*/ 7 h 72"/>
                  <a:gd name="T12" fmla="*/ 10 w 46"/>
                  <a:gd name="T13" fmla="*/ 27 h 72"/>
                  <a:gd name="T14" fmla="*/ 46 w 46"/>
                  <a:gd name="T15" fmla="*/ 27 h 72"/>
                  <a:gd name="T16" fmla="*/ 46 w 46"/>
                  <a:gd name="T17" fmla="*/ 35 h 72"/>
                  <a:gd name="T18" fmla="*/ 10 w 46"/>
                  <a:gd name="T19" fmla="*/ 35 h 72"/>
                  <a:gd name="T20" fmla="*/ 10 w 46"/>
                  <a:gd name="T21" fmla="*/ 62 h 72"/>
                  <a:gd name="T22" fmla="*/ 46 w 46"/>
                  <a:gd name="T23" fmla="*/ 62 h 72"/>
                  <a:gd name="T24" fmla="*/ 46 w 46"/>
                  <a:gd name="T2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72">
                    <a:moveTo>
                      <a:pt x="46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7"/>
                    </a:lnTo>
                    <a:lnTo>
                      <a:pt x="10" y="7"/>
                    </a:lnTo>
                    <a:lnTo>
                      <a:pt x="10" y="27"/>
                    </a:lnTo>
                    <a:lnTo>
                      <a:pt x="46" y="27"/>
                    </a:lnTo>
                    <a:lnTo>
                      <a:pt x="46" y="35"/>
                    </a:lnTo>
                    <a:lnTo>
                      <a:pt x="10" y="35"/>
                    </a:lnTo>
                    <a:lnTo>
                      <a:pt x="10" y="62"/>
                    </a:lnTo>
                    <a:lnTo>
                      <a:pt x="46" y="6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1" name="Freeform 289"/>
              <p:cNvSpPr>
                <a:spLocks/>
              </p:cNvSpPr>
              <p:nvPr userDrawn="1"/>
            </p:nvSpPr>
            <p:spPr bwMode="gray">
              <a:xfrm>
                <a:off x="5264151" y="3387726"/>
                <a:ext cx="87313" cy="114300"/>
              </a:xfrm>
              <a:custGeom>
                <a:avLst/>
                <a:gdLst>
                  <a:gd name="T0" fmla="*/ 23 w 23"/>
                  <a:gd name="T1" fmla="*/ 17 h 29"/>
                  <a:gd name="T2" fmla="*/ 22 w 23"/>
                  <a:gd name="T3" fmla="*/ 22 h 29"/>
                  <a:gd name="T4" fmla="*/ 20 w 23"/>
                  <a:gd name="T5" fmla="*/ 26 h 29"/>
                  <a:gd name="T6" fmla="*/ 16 w 23"/>
                  <a:gd name="T7" fmla="*/ 29 h 29"/>
                  <a:gd name="T8" fmla="*/ 11 w 23"/>
                  <a:gd name="T9" fmla="*/ 29 h 29"/>
                  <a:gd name="T10" fmla="*/ 7 w 23"/>
                  <a:gd name="T11" fmla="*/ 29 h 29"/>
                  <a:gd name="T12" fmla="*/ 3 w 23"/>
                  <a:gd name="T13" fmla="*/ 26 h 29"/>
                  <a:gd name="T14" fmla="*/ 1 w 23"/>
                  <a:gd name="T15" fmla="*/ 23 h 29"/>
                  <a:gd name="T16" fmla="*/ 0 w 23"/>
                  <a:gd name="T17" fmla="*/ 17 h 29"/>
                  <a:gd name="T18" fmla="*/ 0 w 23"/>
                  <a:gd name="T19" fmla="*/ 0 h 29"/>
                  <a:gd name="T20" fmla="*/ 4 w 23"/>
                  <a:gd name="T21" fmla="*/ 0 h 29"/>
                  <a:gd name="T22" fmla="*/ 4 w 23"/>
                  <a:gd name="T23" fmla="*/ 17 h 29"/>
                  <a:gd name="T24" fmla="*/ 4 w 23"/>
                  <a:gd name="T25" fmla="*/ 21 h 29"/>
                  <a:gd name="T26" fmla="*/ 6 w 23"/>
                  <a:gd name="T27" fmla="*/ 23 h 29"/>
                  <a:gd name="T28" fmla="*/ 8 w 23"/>
                  <a:gd name="T29" fmla="*/ 25 h 29"/>
                  <a:gd name="T30" fmla="*/ 11 w 23"/>
                  <a:gd name="T31" fmla="*/ 26 h 29"/>
                  <a:gd name="T32" fmla="*/ 15 w 23"/>
                  <a:gd name="T33" fmla="*/ 25 h 29"/>
                  <a:gd name="T34" fmla="*/ 17 w 23"/>
                  <a:gd name="T35" fmla="*/ 23 h 29"/>
                  <a:gd name="T36" fmla="*/ 18 w 23"/>
                  <a:gd name="T37" fmla="*/ 21 h 29"/>
                  <a:gd name="T38" fmla="*/ 19 w 23"/>
                  <a:gd name="T39" fmla="*/ 17 h 29"/>
                  <a:gd name="T40" fmla="*/ 19 w 23"/>
                  <a:gd name="T41" fmla="*/ 0 h 29"/>
                  <a:gd name="T42" fmla="*/ 23 w 23"/>
                  <a:gd name="T43" fmla="*/ 0 h 29"/>
                  <a:gd name="T44" fmla="*/ 23 w 23"/>
                  <a:gd name="T45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29">
                    <a:moveTo>
                      <a:pt x="23" y="17"/>
                    </a:moveTo>
                    <a:cubicBezTo>
                      <a:pt x="23" y="19"/>
                      <a:pt x="22" y="21"/>
                      <a:pt x="22" y="22"/>
                    </a:cubicBezTo>
                    <a:cubicBezTo>
                      <a:pt x="21" y="24"/>
                      <a:pt x="21" y="25"/>
                      <a:pt x="20" y="26"/>
                    </a:cubicBezTo>
                    <a:cubicBezTo>
                      <a:pt x="19" y="27"/>
                      <a:pt x="17" y="28"/>
                      <a:pt x="16" y="29"/>
                    </a:cubicBezTo>
                    <a:cubicBezTo>
                      <a:pt x="15" y="29"/>
                      <a:pt x="13" y="29"/>
                      <a:pt x="11" y="29"/>
                    </a:cubicBezTo>
                    <a:cubicBezTo>
                      <a:pt x="10" y="29"/>
                      <a:pt x="8" y="29"/>
                      <a:pt x="7" y="29"/>
                    </a:cubicBezTo>
                    <a:cubicBezTo>
                      <a:pt x="5" y="28"/>
                      <a:pt x="4" y="27"/>
                      <a:pt x="3" y="26"/>
                    </a:cubicBezTo>
                    <a:cubicBezTo>
                      <a:pt x="2" y="25"/>
                      <a:pt x="1" y="24"/>
                      <a:pt x="1" y="23"/>
                    </a:cubicBezTo>
                    <a:cubicBezTo>
                      <a:pt x="0" y="21"/>
                      <a:pt x="0" y="19"/>
                      <a:pt x="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9"/>
                      <a:pt x="4" y="20"/>
                      <a:pt x="4" y="21"/>
                    </a:cubicBezTo>
                    <a:cubicBezTo>
                      <a:pt x="5" y="22"/>
                      <a:pt x="5" y="23"/>
                      <a:pt x="6" y="23"/>
                    </a:cubicBezTo>
                    <a:cubicBezTo>
                      <a:pt x="6" y="24"/>
                      <a:pt x="7" y="25"/>
                      <a:pt x="8" y="25"/>
                    </a:cubicBezTo>
                    <a:cubicBezTo>
                      <a:pt x="9" y="26"/>
                      <a:pt x="10" y="26"/>
                      <a:pt x="11" y="26"/>
                    </a:cubicBezTo>
                    <a:cubicBezTo>
                      <a:pt x="13" y="26"/>
                      <a:pt x="14" y="26"/>
                      <a:pt x="15" y="25"/>
                    </a:cubicBezTo>
                    <a:cubicBezTo>
                      <a:pt x="16" y="25"/>
                      <a:pt x="17" y="24"/>
                      <a:pt x="17" y="23"/>
                    </a:cubicBezTo>
                    <a:cubicBezTo>
                      <a:pt x="18" y="23"/>
                      <a:pt x="18" y="22"/>
                      <a:pt x="18" y="21"/>
                    </a:cubicBezTo>
                    <a:cubicBezTo>
                      <a:pt x="19" y="20"/>
                      <a:pt x="19" y="19"/>
                      <a:pt x="19" y="1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3" y="0"/>
                      <a:pt x="23" y="0"/>
                    </a:cubicBezTo>
                    <a:lnTo>
                      <a:pt x="2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2" name="Freeform 290"/>
              <p:cNvSpPr>
                <a:spLocks/>
              </p:cNvSpPr>
              <p:nvPr userDrawn="1"/>
            </p:nvSpPr>
            <p:spPr bwMode="gray">
              <a:xfrm>
                <a:off x="3786188" y="3321051"/>
                <a:ext cx="260350" cy="217488"/>
              </a:xfrm>
              <a:custGeom>
                <a:avLst/>
                <a:gdLst>
                  <a:gd name="T0" fmla="*/ 61 w 69"/>
                  <a:gd name="T1" fmla="*/ 8 h 55"/>
                  <a:gd name="T2" fmla="*/ 69 w 69"/>
                  <a:gd name="T3" fmla="*/ 6 h 55"/>
                  <a:gd name="T4" fmla="*/ 62 w 69"/>
                  <a:gd name="T5" fmla="*/ 13 h 55"/>
                  <a:gd name="T6" fmla="*/ 62 w 69"/>
                  <a:gd name="T7" fmla="*/ 15 h 55"/>
                  <a:gd name="T8" fmla="*/ 22 w 69"/>
                  <a:gd name="T9" fmla="*/ 55 h 55"/>
                  <a:gd name="T10" fmla="*/ 0 w 69"/>
                  <a:gd name="T11" fmla="*/ 49 h 55"/>
                  <a:gd name="T12" fmla="*/ 3 w 69"/>
                  <a:gd name="T13" fmla="*/ 49 h 55"/>
                  <a:gd name="T14" fmla="*/ 21 w 69"/>
                  <a:gd name="T15" fmla="*/ 43 h 55"/>
                  <a:gd name="T16" fmla="*/ 8 w 69"/>
                  <a:gd name="T17" fmla="*/ 33 h 55"/>
                  <a:gd name="T18" fmla="*/ 10 w 69"/>
                  <a:gd name="T19" fmla="*/ 34 h 55"/>
                  <a:gd name="T20" fmla="*/ 14 w 69"/>
                  <a:gd name="T21" fmla="*/ 33 h 55"/>
                  <a:gd name="T22" fmla="*/ 3 w 69"/>
                  <a:gd name="T23" fmla="*/ 19 h 55"/>
                  <a:gd name="T24" fmla="*/ 3 w 69"/>
                  <a:gd name="T25" fmla="*/ 19 h 55"/>
                  <a:gd name="T26" fmla="*/ 9 w 69"/>
                  <a:gd name="T27" fmla="*/ 21 h 55"/>
                  <a:gd name="T28" fmla="*/ 3 w 69"/>
                  <a:gd name="T29" fmla="*/ 9 h 55"/>
                  <a:gd name="T30" fmla="*/ 5 w 69"/>
                  <a:gd name="T31" fmla="*/ 2 h 55"/>
                  <a:gd name="T32" fmla="*/ 34 w 69"/>
                  <a:gd name="T33" fmla="*/ 17 h 55"/>
                  <a:gd name="T34" fmla="*/ 33 w 69"/>
                  <a:gd name="T35" fmla="*/ 14 h 55"/>
                  <a:gd name="T36" fmla="*/ 48 w 69"/>
                  <a:gd name="T37" fmla="*/ 0 h 55"/>
                  <a:gd name="T38" fmla="*/ 58 w 69"/>
                  <a:gd name="T39" fmla="*/ 4 h 55"/>
                  <a:gd name="T40" fmla="*/ 67 w 69"/>
                  <a:gd name="T41" fmla="*/ 1 h 55"/>
                  <a:gd name="T42" fmla="*/ 61 w 69"/>
                  <a:gd name="T43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55">
                    <a:moveTo>
                      <a:pt x="61" y="8"/>
                    </a:moveTo>
                    <a:cubicBezTo>
                      <a:pt x="63" y="8"/>
                      <a:pt x="66" y="7"/>
                      <a:pt x="69" y="6"/>
                    </a:cubicBezTo>
                    <a:cubicBezTo>
                      <a:pt x="67" y="9"/>
                      <a:pt x="64" y="11"/>
                      <a:pt x="62" y="13"/>
                    </a:cubicBezTo>
                    <a:cubicBezTo>
                      <a:pt x="62" y="14"/>
                      <a:pt x="62" y="15"/>
                      <a:pt x="62" y="15"/>
                    </a:cubicBezTo>
                    <a:cubicBezTo>
                      <a:pt x="62" y="34"/>
                      <a:pt x="47" y="55"/>
                      <a:pt x="22" y="55"/>
                    </a:cubicBezTo>
                    <a:cubicBezTo>
                      <a:pt x="14" y="55"/>
                      <a:pt x="6" y="53"/>
                      <a:pt x="0" y="49"/>
                    </a:cubicBezTo>
                    <a:cubicBezTo>
                      <a:pt x="1" y="49"/>
                      <a:pt x="2" y="49"/>
                      <a:pt x="3" y="49"/>
                    </a:cubicBezTo>
                    <a:cubicBezTo>
                      <a:pt x="10" y="49"/>
                      <a:pt x="16" y="47"/>
                      <a:pt x="21" y="43"/>
                    </a:cubicBezTo>
                    <a:cubicBezTo>
                      <a:pt x="15" y="43"/>
                      <a:pt x="9" y="39"/>
                      <a:pt x="8" y="33"/>
                    </a:cubicBezTo>
                    <a:cubicBezTo>
                      <a:pt x="9" y="34"/>
                      <a:pt x="9" y="34"/>
                      <a:pt x="10" y="34"/>
                    </a:cubicBezTo>
                    <a:cubicBezTo>
                      <a:pt x="12" y="34"/>
                      <a:pt x="13" y="33"/>
                      <a:pt x="14" y="33"/>
                    </a:cubicBezTo>
                    <a:cubicBezTo>
                      <a:pt x="8" y="32"/>
                      <a:pt x="3" y="26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7" y="21"/>
                      <a:pt x="9" y="21"/>
                    </a:cubicBezTo>
                    <a:cubicBezTo>
                      <a:pt x="5" y="18"/>
                      <a:pt x="3" y="14"/>
                      <a:pt x="3" y="9"/>
                    </a:cubicBezTo>
                    <a:cubicBezTo>
                      <a:pt x="3" y="7"/>
                      <a:pt x="4" y="4"/>
                      <a:pt x="5" y="2"/>
                    </a:cubicBezTo>
                    <a:cubicBezTo>
                      <a:pt x="12" y="11"/>
                      <a:pt x="22" y="16"/>
                      <a:pt x="34" y="17"/>
                    </a:cubicBezTo>
                    <a:cubicBezTo>
                      <a:pt x="34" y="16"/>
                      <a:pt x="33" y="15"/>
                      <a:pt x="33" y="14"/>
                    </a:cubicBezTo>
                    <a:cubicBezTo>
                      <a:pt x="33" y="6"/>
                      <a:pt x="40" y="0"/>
                      <a:pt x="48" y="0"/>
                    </a:cubicBezTo>
                    <a:cubicBezTo>
                      <a:pt x="52" y="0"/>
                      <a:pt x="55" y="1"/>
                      <a:pt x="58" y="4"/>
                    </a:cubicBezTo>
                    <a:cubicBezTo>
                      <a:pt x="61" y="3"/>
                      <a:pt x="64" y="2"/>
                      <a:pt x="67" y="1"/>
                    </a:cubicBezTo>
                    <a:cubicBezTo>
                      <a:pt x="66" y="4"/>
                      <a:pt x="63" y="7"/>
                      <a:pt x="6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778912" y="6317551"/>
              <a:ext cx="1478283" cy="271273"/>
            </a:xfrm>
            <a:prstGeom prst="rect">
              <a:avLst/>
            </a:prstGeom>
          </p:spPr>
        </p:pic>
        <p:sp>
          <p:nvSpPr>
            <p:cNvPr id="24" name="Rectangle 105"/>
            <p:cNvSpPr>
              <a:spLocks noChangeArrowheads="1"/>
            </p:cNvSpPr>
            <p:nvPr userDrawn="1"/>
          </p:nvSpPr>
          <p:spPr bwMode="gray">
            <a:xfrm>
              <a:off x="4264025" y="6453188"/>
              <a:ext cx="633413" cy="404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25" name="TextBox 24"/>
            <p:cNvSpPr txBox="1"/>
            <p:nvPr userDrawn="1"/>
          </p:nvSpPr>
          <p:spPr bwMode="gray">
            <a:xfrm>
              <a:off x="4208088" y="6433591"/>
              <a:ext cx="729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700" b="0" i="1" dirty="0" err="1" smtClean="0">
                  <a:solidFill>
                    <a:schemeClr val="bg1"/>
                  </a:solidFill>
                </a:rPr>
                <a:t>Mobility</a:t>
              </a:r>
              <a:r>
                <a:rPr lang="fr-BE" sz="700" b="0" i="1" dirty="0" smtClean="0">
                  <a:solidFill>
                    <a:schemeClr val="bg1"/>
                  </a:solidFill>
                </a:rPr>
                <a:t> and</a:t>
              </a:r>
            </a:p>
            <a:p>
              <a:r>
                <a:rPr lang="fr-BE" sz="700" b="0" i="1" dirty="0" smtClean="0">
                  <a:solidFill>
                    <a:schemeClr val="bg1"/>
                  </a:solidFill>
                </a:rPr>
                <a:t>Transport</a:t>
              </a:r>
              <a:endParaRPr lang="fr-BE" sz="700" b="0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0" y="3212976"/>
            <a:ext cx="9144000" cy="2940162"/>
          </a:xfrm>
          <a:prstGeom prst="rect">
            <a:avLst/>
          </a:prstGeom>
        </p:spPr>
      </p:pic>
      <p:sp>
        <p:nvSpPr>
          <p:cNvPr id="8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5288" y="1484784"/>
            <a:ext cx="8353424" cy="32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nl-BE" sz="1400" b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50000"/>
              </a:spcBef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294107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B850-93B0-224B-9EF6-C718ABCEC27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1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 01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4908550"/>
            <a:ext cx="9144000" cy="1949449"/>
          </a:xfrm>
          <a:prstGeom prst="rect">
            <a:avLst/>
          </a:prstGeom>
          <a:solidFill>
            <a:srgbClr val="192F7B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fr-BE" dirty="0" smtClean="0"/>
          </a:p>
        </p:txBody>
      </p:sp>
      <p:sp>
        <p:nvSpPr>
          <p:cNvPr id="26" name="Freeform 294"/>
          <p:cNvSpPr>
            <a:spLocks noEditPoints="1"/>
          </p:cNvSpPr>
          <p:nvPr userDrawn="1"/>
        </p:nvSpPr>
        <p:spPr bwMode="gray">
          <a:xfrm>
            <a:off x="1176337" y="4908551"/>
            <a:ext cx="7967663" cy="1574800"/>
          </a:xfrm>
          <a:custGeom>
            <a:avLst/>
            <a:gdLst>
              <a:gd name="T0" fmla="*/ 0 w 2522"/>
              <a:gd name="T1" fmla="*/ 0 h 498"/>
              <a:gd name="T2" fmla="*/ 2522 w 2522"/>
              <a:gd name="T3" fmla="*/ 498 h 498"/>
              <a:gd name="T4" fmla="*/ 370 w 2522"/>
              <a:gd name="T5" fmla="*/ 167 h 498"/>
              <a:gd name="T6" fmla="*/ 254 w 2522"/>
              <a:gd name="T7" fmla="*/ 0 h 498"/>
              <a:gd name="T8" fmla="*/ 434 w 2522"/>
              <a:gd name="T9" fmla="*/ 166 h 498"/>
              <a:gd name="T10" fmla="*/ 2522 w 2522"/>
              <a:gd name="T11" fmla="*/ 484 h 498"/>
              <a:gd name="T12" fmla="*/ 254 w 2522"/>
              <a:gd name="T13" fmla="*/ 0 h 498"/>
              <a:gd name="T14" fmla="*/ 330 w 2522"/>
              <a:gd name="T15" fmla="*/ 0 h 498"/>
              <a:gd name="T16" fmla="*/ 2522 w 2522"/>
              <a:gd name="T17" fmla="*/ 475 h 498"/>
              <a:gd name="T18" fmla="*/ 628 w 2522"/>
              <a:gd name="T19" fmla="*/ 163 h 498"/>
              <a:gd name="T20" fmla="*/ 552 w 2522"/>
              <a:gd name="T21" fmla="*/ 0 h 498"/>
              <a:gd name="T22" fmla="*/ 685 w 2522"/>
              <a:gd name="T23" fmla="*/ 162 h 498"/>
              <a:gd name="T24" fmla="*/ 2522 w 2522"/>
              <a:gd name="T25" fmla="*/ 461 h 498"/>
              <a:gd name="T26" fmla="*/ 552 w 2522"/>
              <a:gd name="T27" fmla="*/ 0 h 498"/>
              <a:gd name="T28" fmla="*/ 620 w 2522"/>
              <a:gd name="T29" fmla="*/ 0 h 498"/>
              <a:gd name="T30" fmla="*/ 2522 w 2522"/>
              <a:gd name="T31" fmla="*/ 452 h 498"/>
              <a:gd name="T32" fmla="*/ 855 w 2522"/>
              <a:gd name="T33" fmla="*/ 159 h 498"/>
              <a:gd name="T34" fmla="*/ 815 w 2522"/>
              <a:gd name="T35" fmla="*/ 0 h 498"/>
              <a:gd name="T36" fmla="*/ 905 w 2522"/>
              <a:gd name="T37" fmla="*/ 159 h 498"/>
              <a:gd name="T38" fmla="*/ 2522 w 2522"/>
              <a:gd name="T39" fmla="*/ 438 h 498"/>
              <a:gd name="T40" fmla="*/ 815 w 2522"/>
              <a:gd name="T41" fmla="*/ 0 h 498"/>
              <a:gd name="T42" fmla="*/ 875 w 2522"/>
              <a:gd name="T43" fmla="*/ 0 h 498"/>
              <a:gd name="T44" fmla="*/ 2522 w 2522"/>
              <a:gd name="T45" fmla="*/ 429 h 498"/>
              <a:gd name="T46" fmla="*/ 1056 w 2522"/>
              <a:gd name="T47" fmla="*/ 156 h 498"/>
              <a:gd name="T48" fmla="*/ 1047 w 2522"/>
              <a:gd name="T49" fmla="*/ 0 h 498"/>
              <a:gd name="T50" fmla="*/ 1099 w 2522"/>
              <a:gd name="T51" fmla="*/ 155 h 498"/>
              <a:gd name="T52" fmla="*/ 2522 w 2522"/>
              <a:gd name="T53" fmla="*/ 416 h 498"/>
              <a:gd name="T54" fmla="*/ 1047 w 2522"/>
              <a:gd name="T55" fmla="*/ 0 h 498"/>
              <a:gd name="T56" fmla="*/ 1101 w 2522"/>
              <a:gd name="T57" fmla="*/ 0 h 498"/>
              <a:gd name="T58" fmla="*/ 2522 w 2522"/>
              <a:gd name="T59" fmla="*/ 408 h 498"/>
              <a:gd name="T60" fmla="*/ 1232 w 2522"/>
              <a:gd name="T61" fmla="*/ 153 h 498"/>
              <a:gd name="T62" fmla="*/ 1253 w 2522"/>
              <a:gd name="T63" fmla="*/ 0 h 498"/>
              <a:gd name="T64" fmla="*/ 1271 w 2522"/>
              <a:gd name="T65" fmla="*/ 152 h 498"/>
              <a:gd name="T66" fmla="*/ 2522 w 2522"/>
              <a:gd name="T67" fmla="*/ 395 h 498"/>
              <a:gd name="T68" fmla="*/ 1253 w 2522"/>
              <a:gd name="T69" fmla="*/ 0 h 498"/>
              <a:gd name="T70" fmla="*/ 1302 w 2522"/>
              <a:gd name="T71" fmla="*/ 0 h 498"/>
              <a:gd name="T72" fmla="*/ 2522 w 2522"/>
              <a:gd name="T73" fmla="*/ 387 h 498"/>
              <a:gd name="T74" fmla="*/ 1389 w 2522"/>
              <a:gd name="T75" fmla="*/ 150 h 498"/>
              <a:gd name="T76" fmla="*/ 1436 w 2522"/>
              <a:gd name="T77" fmla="*/ 0 h 498"/>
              <a:gd name="T78" fmla="*/ 1423 w 2522"/>
              <a:gd name="T79" fmla="*/ 150 h 498"/>
              <a:gd name="T80" fmla="*/ 2522 w 2522"/>
              <a:gd name="T81" fmla="*/ 375 h 498"/>
              <a:gd name="T82" fmla="*/ 1436 w 2522"/>
              <a:gd name="T83" fmla="*/ 0 h 498"/>
              <a:gd name="T84" fmla="*/ 1481 w 2522"/>
              <a:gd name="T85" fmla="*/ 0 h 498"/>
              <a:gd name="T86" fmla="*/ 2522 w 2522"/>
              <a:gd name="T87" fmla="*/ 367 h 498"/>
              <a:gd name="T88" fmla="*/ 1528 w 2522"/>
              <a:gd name="T89" fmla="*/ 148 h 498"/>
              <a:gd name="T90" fmla="*/ 1591 w 2522"/>
              <a:gd name="T91" fmla="*/ 147 h 498"/>
              <a:gd name="T92" fmla="*/ 1564 w 2522"/>
              <a:gd name="T93" fmla="*/ 0 h 498"/>
              <a:gd name="T94" fmla="*/ 2522 w 2522"/>
              <a:gd name="T95" fmla="*/ 358 h 498"/>
              <a:gd name="T96" fmla="*/ 1591 w 2522"/>
              <a:gd name="T97" fmla="*/ 147 h 498"/>
              <a:gd name="T98" fmla="*/ 1678 w 2522"/>
              <a:gd name="T99" fmla="*/ 0 h 498"/>
              <a:gd name="T100" fmla="*/ 1620 w 2522"/>
              <a:gd name="T101" fmla="*/ 147 h 498"/>
              <a:gd name="T102" fmla="*/ 2522 w 2522"/>
              <a:gd name="T103" fmla="*/ 346 h 498"/>
              <a:gd name="T104" fmla="*/ 1707 w 2522"/>
              <a:gd name="T105" fmla="*/ 145 h 498"/>
              <a:gd name="T106" fmla="*/ 1717 w 2522"/>
              <a:gd name="T107" fmla="*/ 0 h 498"/>
              <a:gd name="T108" fmla="*/ 2522 w 2522"/>
              <a:gd name="T109" fmla="*/ 339 h 498"/>
              <a:gd name="T110" fmla="*/ 1707 w 2522"/>
              <a:gd name="T111" fmla="*/ 145 h 498"/>
              <a:gd name="T112" fmla="*/ 1819 w 2522"/>
              <a:gd name="T113" fmla="*/ 0 h 498"/>
              <a:gd name="T114" fmla="*/ 1733 w 2522"/>
              <a:gd name="T115" fmla="*/ 145 h 498"/>
              <a:gd name="T116" fmla="*/ 2522 w 2522"/>
              <a:gd name="T117" fmla="*/ 328 h 498"/>
              <a:gd name="T118" fmla="*/ 1811 w 2522"/>
              <a:gd name="T119" fmla="*/ 143 h 498"/>
              <a:gd name="T120" fmla="*/ 1856 w 2522"/>
              <a:gd name="T121" fmla="*/ 0 h 498"/>
              <a:gd name="T122" fmla="*/ 2522 w 2522"/>
              <a:gd name="T123" fmla="*/ 322 h 498"/>
              <a:gd name="T124" fmla="*/ 1811 w 2522"/>
              <a:gd name="T125" fmla="*/ 143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22" h="498">
                <a:moveTo>
                  <a:pt x="90" y="0"/>
                </a:moveTo>
                <a:cubicBezTo>
                  <a:pt x="0" y="0"/>
                  <a:pt x="0" y="0"/>
                  <a:pt x="0" y="0"/>
                </a:cubicBezTo>
                <a:cubicBezTo>
                  <a:pt x="76" y="60"/>
                  <a:pt x="174" y="117"/>
                  <a:pt x="296" y="169"/>
                </a:cubicBezTo>
                <a:cubicBezTo>
                  <a:pt x="779" y="375"/>
                  <a:pt x="1634" y="474"/>
                  <a:pt x="2522" y="498"/>
                </a:cubicBezTo>
                <a:cubicBezTo>
                  <a:pt x="2522" y="496"/>
                  <a:pt x="2522" y="496"/>
                  <a:pt x="2522" y="496"/>
                </a:cubicBezTo>
                <a:cubicBezTo>
                  <a:pt x="1655" y="470"/>
                  <a:pt x="829" y="370"/>
                  <a:pt x="370" y="167"/>
                </a:cubicBezTo>
                <a:cubicBezTo>
                  <a:pt x="253" y="116"/>
                  <a:pt x="160" y="60"/>
                  <a:pt x="90" y="0"/>
                </a:cubicBezTo>
                <a:close/>
                <a:moveTo>
                  <a:pt x="254" y="0"/>
                </a:moveTo>
                <a:cubicBezTo>
                  <a:pt x="171" y="0"/>
                  <a:pt x="171" y="0"/>
                  <a:pt x="171" y="0"/>
                </a:cubicBezTo>
                <a:cubicBezTo>
                  <a:pt x="234" y="59"/>
                  <a:pt x="321" y="115"/>
                  <a:pt x="434" y="166"/>
                </a:cubicBezTo>
                <a:cubicBezTo>
                  <a:pt x="866" y="364"/>
                  <a:pt x="1671" y="462"/>
                  <a:pt x="2522" y="486"/>
                </a:cubicBezTo>
                <a:cubicBezTo>
                  <a:pt x="2522" y="484"/>
                  <a:pt x="2522" y="484"/>
                  <a:pt x="2522" y="484"/>
                </a:cubicBezTo>
                <a:cubicBezTo>
                  <a:pt x="1692" y="457"/>
                  <a:pt x="914" y="359"/>
                  <a:pt x="503" y="165"/>
                </a:cubicBezTo>
                <a:cubicBezTo>
                  <a:pt x="395" y="114"/>
                  <a:pt x="313" y="58"/>
                  <a:pt x="254" y="0"/>
                </a:cubicBezTo>
                <a:close/>
                <a:moveTo>
                  <a:pt x="408" y="0"/>
                </a:moveTo>
                <a:cubicBezTo>
                  <a:pt x="330" y="0"/>
                  <a:pt x="330" y="0"/>
                  <a:pt x="330" y="0"/>
                </a:cubicBezTo>
                <a:cubicBezTo>
                  <a:pt x="381" y="58"/>
                  <a:pt x="459" y="113"/>
                  <a:pt x="563" y="164"/>
                </a:cubicBezTo>
                <a:cubicBezTo>
                  <a:pt x="950" y="353"/>
                  <a:pt x="1708" y="449"/>
                  <a:pt x="2522" y="475"/>
                </a:cubicBezTo>
                <a:cubicBezTo>
                  <a:pt x="2522" y="472"/>
                  <a:pt x="2522" y="472"/>
                  <a:pt x="2522" y="472"/>
                </a:cubicBezTo>
                <a:cubicBezTo>
                  <a:pt x="1728" y="445"/>
                  <a:pt x="996" y="349"/>
                  <a:pt x="628" y="163"/>
                </a:cubicBezTo>
                <a:cubicBezTo>
                  <a:pt x="528" y="112"/>
                  <a:pt x="455" y="57"/>
                  <a:pt x="408" y="0"/>
                </a:cubicBezTo>
                <a:close/>
                <a:moveTo>
                  <a:pt x="552" y="0"/>
                </a:moveTo>
                <a:cubicBezTo>
                  <a:pt x="480" y="0"/>
                  <a:pt x="480" y="0"/>
                  <a:pt x="480" y="0"/>
                </a:cubicBezTo>
                <a:cubicBezTo>
                  <a:pt x="520" y="57"/>
                  <a:pt x="588" y="112"/>
                  <a:pt x="685" y="162"/>
                </a:cubicBezTo>
                <a:cubicBezTo>
                  <a:pt x="1030" y="343"/>
                  <a:pt x="1744" y="437"/>
                  <a:pt x="2522" y="463"/>
                </a:cubicBezTo>
                <a:cubicBezTo>
                  <a:pt x="2522" y="461"/>
                  <a:pt x="2522" y="461"/>
                  <a:pt x="2522" y="461"/>
                </a:cubicBezTo>
                <a:cubicBezTo>
                  <a:pt x="1763" y="433"/>
                  <a:pt x="1074" y="339"/>
                  <a:pt x="746" y="161"/>
                </a:cubicBezTo>
                <a:cubicBezTo>
                  <a:pt x="653" y="111"/>
                  <a:pt x="589" y="57"/>
                  <a:pt x="552" y="0"/>
                </a:cubicBezTo>
                <a:close/>
                <a:moveTo>
                  <a:pt x="688" y="0"/>
                </a:moveTo>
                <a:cubicBezTo>
                  <a:pt x="620" y="0"/>
                  <a:pt x="620" y="0"/>
                  <a:pt x="620" y="0"/>
                </a:cubicBezTo>
                <a:cubicBezTo>
                  <a:pt x="649" y="56"/>
                  <a:pt x="708" y="110"/>
                  <a:pt x="798" y="160"/>
                </a:cubicBezTo>
                <a:cubicBezTo>
                  <a:pt x="1106" y="333"/>
                  <a:pt x="1778" y="425"/>
                  <a:pt x="2522" y="452"/>
                </a:cubicBezTo>
                <a:cubicBezTo>
                  <a:pt x="2522" y="449"/>
                  <a:pt x="2522" y="449"/>
                  <a:pt x="2522" y="449"/>
                </a:cubicBezTo>
                <a:cubicBezTo>
                  <a:pt x="1797" y="421"/>
                  <a:pt x="1148" y="329"/>
                  <a:pt x="855" y="159"/>
                </a:cubicBezTo>
                <a:cubicBezTo>
                  <a:pt x="769" y="109"/>
                  <a:pt x="714" y="56"/>
                  <a:pt x="688" y="0"/>
                </a:cubicBezTo>
                <a:close/>
                <a:moveTo>
                  <a:pt x="815" y="0"/>
                </a:moveTo>
                <a:cubicBezTo>
                  <a:pt x="752" y="0"/>
                  <a:pt x="752" y="0"/>
                  <a:pt x="752" y="0"/>
                </a:cubicBezTo>
                <a:cubicBezTo>
                  <a:pt x="771" y="55"/>
                  <a:pt x="822" y="109"/>
                  <a:pt x="905" y="159"/>
                </a:cubicBezTo>
                <a:cubicBezTo>
                  <a:pt x="1180" y="323"/>
                  <a:pt x="1812" y="413"/>
                  <a:pt x="2522" y="440"/>
                </a:cubicBezTo>
                <a:cubicBezTo>
                  <a:pt x="2522" y="438"/>
                  <a:pt x="2522" y="438"/>
                  <a:pt x="2522" y="438"/>
                </a:cubicBezTo>
                <a:cubicBezTo>
                  <a:pt x="1830" y="409"/>
                  <a:pt x="1220" y="320"/>
                  <a:pt x="959" y="157"/>
                </a:cubicBezTo>
                <a:cubicBezTo>
                  <a:pt x="879" y="108"/>
                  <a:pt x="831" y="55"/>
                  <a:pt x="815" y="0"/>
                </a:cubicBezTo>
                <a:close/>
                <a:moveTo>
                  <a:pt x="934" y="0"/>
                </a:moveTo>
                <a:cubicBezTo>
                  <a:pt x="875" y="0"/>
                  <a:pt x="875" y="0"/>
                  <a:pt x="875" y="0"/>
                </a:cubicBezTo>
                <a:cubicBezTo>
                  <a:pt x="885" y="54"/>
                  <a:pt x="928" y="107"/>
                  <a:pt x="1005" y="157"/>
                </a:cubicBezTo>
                <a:cubicBezTo>
                  <a:pt x="1250" y="314"/>
                  <a:pt x="1845" y="402"/>
                  <a:pt x="2522" y="429"/>
                </a:cubicBezTo>
                <a:cubicBezTo>
                  <a:pt x="2522" y="427"/>
                  <a:pt x="2522" y="427"/>
                  <a:pt x="2522" y="427"/>
                </a:cubicBezTo>
                <a:cubicBezTo>
                  <a:pt x="1862" y="398"/>
                  <a:pt x="1289" y="311"/>
                  <a:pt x="1056" y="156"/>
                </a:cubicBezTo>
                <a:cubicBezTo>
                  <a:pt x="982" y="107"/>
                  <a:pt x="942" y="54"/>
                  <a:pt x="934" y="0"/>
                </a:cubicBezTo>
                <a:close/>
                <a:moveTo>
                  <a:pt x="1047" y="0"/>
                </a:moveTo>
                <a:cubicBezTo>
                  <a:pt x="991" y="0"/>
                  <a:pt x="991" y="0"/>
                  <a:pt x="991" y="0"/>
                </a:cubicBezTo>
                <a:cubicBezTo>
                  <a:pt x="992" y="54"/>
                  <a:pt x="1027" y="106"/>
                  <a:pt x="1099" y="155"/>
                </a:cubicBezTo>
                <a:cubicBezTo>
                  <a:pt x="1318" y="305"/>
                  <a:pt x="1876" y="390"/>
                  <a:pt x="2522" y="419"/>
                </a:cubicBezTo>
                <a:cubicBezTo>
                  <a:pt x="2522" y="416"/>
                  <a:pt x="2522" y="416"/>
                  <a:pt x="2522" y="416"/>
                </a:cubicBezTo>
                <a:cubicBezTo>
                  <a:pt x="1893" y="387"/>
                  <a:pt x="1354" y="302"/>
                  <a:pt x="1147" y="154"/>
                </a:cubicBezTo>
                <a:cubicBezTo>
                  <a:pt x="1078" y="105"/>
                  <a:pt x="1045" y="53"/>
                  <a:pt x="1047" y="0"/>
                </a:cubicBezTo>
                <a:close/>
                <a:moveTo>
                  <a:pt x="1153" y="0"/>
                </a:moveTo>
                <a:cubicBezTo>
                  <a:pt x="1101" y="0"/>
                  <a:pt x="1101" y="0"/>
                  <a:pt x="1101" y="0"/>
                </a:cubicBezTo>
                <a:cubicBezTo>
                  <a:pt x="1093" y="53"/>
                  <a:pt x="1121" y="105"/>
                  <a:pt x="1188" y="154"/>
                </a:cubicBezTo>
                <a:cubicBezTo>
                  <a:pt x="1382" y="297"/>
                  <a:pt x="1907" y="380"/>
                  <a:pt x="2522" y="408"/>
                </a:cubicBezTo>
                <a:cubicBezTo>
                  <a:pt x="2522" y="406"/>
                  <a:pt x="2522" y="406"/>
                  <a:pt x="2522" y="406"/>
                </a:cubicBezTo>
                <a:cubicBezTo>
                  <a:pt x="1923" y="376"/>
                  <a:pt x="1417" y="294"/>
                  <a:pt x="1232" y="153"/>
                </a:cubicBezTo>
                <a:cubicBezTo>
                  <a:pt x="1169" y="104"/>
                  <a:pt x="1143" y="53"/>
                  <a:pt x="1153" y="0"/>
                </a:cubicBezTo>
                <a:close/>
                <a:moveTo>
                  <a:pt x="1253" y="0"/>
                </a:moveTo>
                <a:cubicBezTo>
                  <a:pt x="1204" y="0"/>
                  <a:pt x="1204" y="0"/>
                  <a:pt x="1204" y="0"/>
                </a:cubicBezTo>
                <a:cubicBezTo>
                  <a:pt x="1188" y="52"/>
                  <a:pt x="1209" y="104"/>
                  <a:pt x="1271" y="152"/>
                </a:cubicBezTo>
                <a:cubicBezTo>
                  <a:pt x="1444" y="289"/>
                  <a:pt x="1937" y="369"/>
                  <a:pt x="2522" y="397"/>
                </a:cubicBezTo>
                <a:cubicBezTo>
                  <a:pt x="2522" y="395"/>
                  <a:pt x="2522" y="395"/>
                  <a:pt x="2522" y="395"/>
                </a:cubicBezTo>
                <a:cubicBezTo>
                  <a:pt x="1952" y="366"/>
                  <a:pt x="1477" y="286"/>
                  <a:pt x="1313" y="152"/>
                </a:cubicBezTo>
                <a:cubicBezTo>
                  <a:pt x="1254" y="103"/>
                  <a:pt x="1235" y="52"/>
                  <a:pt x="1253" y="0"/>
                </a:cubicBezTo>
                <a:close/>
                <a:moveTo>
                  <a:pt x="1347" y="0"/>
                </a:moveTo>
                <a:cubicBezTo>
                  <a:pt x="1302" y="0"/>
                  <a:pt x="1302" y="0"/>
                  <a:pt x="1302" y="0"/>
                </a:cubicBezTo>
                <a:cubicBezTo>
                  <a:pt x="1277" y="52"/>
                  <a:pt x="1292" y="103"/>
                  <a:pt x="1349" y="151"/>
                </a:cubicBezTo>
                <a:cubicBezTo>
                  <a:pt x="1503" y="281"/>
                  <a:pt x="1965" y="359"/>
                  <a:pt x="2522" y="387"/>
                </a:cubicBezTo>
                <a:cubicBezTo>
                  <a:pt x="2522" y="385"/>
                  <a:pt x="2522" y="385"/>
                  <a:pt x="2522" y="385"/>
                </a:cubicBezTo>
                <a:cubicBezTo>
                  <a:pt x="1980" y="355"/>
                  <a:pt x="1535" y="278"/>
                  <a:pt x="1389" y="150"/>
                </a:cubicBezTo>
                <a:cubicBezTo>
                  <a:pt x="1334" y="102"/>
                  <a:pt x="1321" y="51"/>
                  <a:pt x="1347" y="0"/>
                </a:cubicBezTo>
                <a:close/>
                <a:moveTo>
                  <a:pt x="1436" y="0"/>
                </a:moveTo>
                <a:cubicBezTo>
                  <a:pt x="1394" y="0"/>
                  <a:pt x="1394" y="0"/>
                  <a:pt x="1394" y="0"/>
                </a:cubicBezTo>
                <a:cubicBezTo>
                  <a:pt x="1361" y="51"/>
                  <a:pt x="1370" y="102"/>
                  <a:pt x="1423" y="150"/>
                </a:cubicBezTo>
                <a:cubicBezTo>
                  <a:pt x="1559" y="273"/>
                  <a:pt x="1993" y="349"/>
                  <a:pt x="2522" y="377"/>
                </a:cubicBezTo>
                <a:cubicBezTo>
                  <a:pt x="2522" y="375"/>
                  <a:pt x="2522" y="375"/>
                  <a:pt x="2522" y="375"/>
                </a:cubicBezTo>
                <a:cubicBezTo>
                  <a:pt x="2007" y="345"/>
                  <a:pt x="1590" y="271"/>
                  <a:pt x="1460" y="149"/>
                </a:cubicBezTo>
                <a:cubicBezTo>
                  <a:pt x="1409" y="101"/>
                  <a:pt x="1403" y="51"/>
                  <a:pt x="1436" y="0"/>
                </a:cubicBezTo>
                <a:close/>
                <a:moveTo>
                  <a:pt x="1521" y="0"/>
                </a:moveTo>
                <a:cubicBezTo>
                  <a:pt x="1481" y="0"/>
                  <a:pt x="1481" y="0"/>
                  <a:pt x="1481" y="0"/>
                </a:cubicBezTo>
                <a:cubicBezTo>
                  <a:pt x="1441" y="50"/>
                  <a:pt x="1443" y="101"/>
                  <a:pt x="1492" y="149"/>
                </a:cubicBezTo>
                <a:cubicBezTo>
                  <a:pt x="1613" y="266"/>
                  <a:pt x="2020" y="339"/>
                  <a:pt x="2522" y="367"/>
                </a:cubicBezTo>
                <a:cubicBezTo>
                  <a:pt x="2522" y="365"/>
                  <a:pt x="2522" y="365"/>
                  <a:pt x="2522" y="365"/>
                </a:cubicBezTo>
                <a:cubicBezTo>
                  <a:pt x="2034" y="336"/>
                  <a:pt x="1642" y="264"/>
                  <a:pt x="1528" y="148"/>
                </a:cubicBezTo>
                <a:cubicBezTo>
                  <a:pt x="1480" y="100"/>
                  <a:pt x="1480" y="50"/>
                  <a:pt x="1521" y="0"/>
                </a:cubicBezTo>
                <a:close/>
                <a:moveTo>
                  <a:pt x="1591" y="147"/>
                </a:moveTo>
                <a:cubicBezTo>
                  <a:pt x="1547" y="99"/>
                  <a:pt x="1553" y="49"/>
                  <a:pt x="1601" y="0"/>
                </a:cubicBezTo>
                <a:cubicBezTo>
                  <a:pt x="1564" y="0"/>
                  <a:pt x="1564" y="0"/>
                  <a:pt x="1564" y="0"/>
                </a:cubicBezTo>
                <a:cubicBezTo>
                  <a:pt x="1516" y="50"/>
                  <a:pt x="1512" y="100"/>
                  <a:pt x="1558" y="148"/>
                </a:cubicBezTo>
                <a:cubicBezTo>
                  <a:pt x="1665" y="259"/>
                  <a:pt x="2046" y="330"/>
                  <a:pt x="2522" y="358"/>
                </a:cubicBezTo>
                <a:cubicBezTo>
                  <a:pt x="2522" y="356"/>
                  <a:pt x="2522" y="356"/>
                  <a:pt x="2522" y="356"/>
                </a:cubicBezTo>
                <a:cubicBezTo>
                  <a:pt x="2059" y="327"/>
                  <a:pt x="1692" y="257"/>
                  <a:pt x="1591" y="147"/>
                </a:cubicBezTo>
                <a:close/>
                <a:moveTo>
                  <a:pt x="1651" y="146"/>
                </a:moveTo>
                <a:cubicBezTo>
                  <a:pt x="1610" y="99"/>
                  <a:pt x="1621" y="49"/>
                  <a:pt x="1678" y="0"/>
                </a:cubicBezTo>
                <a:cubicBezTo>
                  <a:pt x="1642" y="0"/>
                  <a:pt x="1642" y="0"/>
                  <a:pt x="1642" y="0"/>
                </a:cubicBezTo>
                <a:cubicBezTo>
                  <a:pt x="1587" y="49"/>
                  <a:pt x="1577" y="99"/>
                  <a:pt x="1620" y="147"/>
                </a:cubicBezTo>
                <a:cubicBezTo>
                  <a:pt x="1714" y="253"/>
                  <a:pt x="2071" y="320"/>
                  <a:pt x="2522" y="348"/>
                </a:cubicBezTo>
                <a:cubicBezTo>
                  <a:pt x="2522" y="346"/>
                  <a:pt x="2522" y="346"/>
                  <a:pt x="2522" y="346"/>
                </a:cubicBezTo>
                <a:cubicBezTo>
                  <a:pt x="2084" y="317"/>
                  <a:pt x="1741" y="250"/>
                  <a:pt x="1651" y="146"/>
                </a:cubicBezTo>
                <a:close/>
                <a:moveTo>
                  <a:pt x="1707" y="145"/>
                </a:moveTo>
                <a:cubicBezTo>
                  <a:pt x="1670" y="98"/>
                  <a:pt x="1687" y="48"/>
                  <a:pt x="1750" y="0"/>
                </a:cubicBezTo>
                <a:cubicBezTo>
                  <a:pt x="1717" y="0"/>
                  <a:pt x="1717" y="0"/>
                  <a:pt x="1717" y="0"/>
                </a:cubicBezTo>
                <a:cubicBezTo>
                  <a:pt x="1654" y="49"/>
                  <a:pt x="1638" y="98"/>
                  <a:pt x="1678" y="146"/>
                </a:cubicBezTo>
                <a:cubicBezTo>
                  <a:pt x="1761" y="246"/>
                  <a:pt x="2095" y="312"/>
                  <a:pt x="2522" y="339"/>
                </a:cubicBezTo>
                <a:cubicBezTo>
                  <a:pt x="2522" y="337"/>
                  <a:pt x="2522" y="337"/>
                  <a:pt x="2522" y="337"/>
                </a:cubicBezTo>
                <a:cubicBezTo>
                  <a:pt x="2107" y="309"/>
                  <a:pt x="1786" y="244"/>
                  <a:pt x="1707" y="145"/>
                </a:cubicBezTo>
                <a:close/>
                <a:moveTo>
                  <a:pt x="1761" y="144"/>
                </a:moveTo>
                <a:cubicBezTo>
                  <a:pt x="1726" y="97"/>
                  <a:pt x="1748" y="48"/>
                  <a:pt x="1819" y="0"/>
                </a:cubicBezTo>
                <a:cubicBezTo>
                  <a:pt x="1788" y="0"/>
                  <a:pt x="1788" y="0"/>
                  <a:pt x="1788" y="0"/>
                </a:cubicBezTo>
                <a:cubicBezTo>
                  <a:pt x="1718" y="48"/>
                  <a:pt x="1696" y="97"/>
                  <a:pt x="1733" y="145"/>
                </a:cubicBezTo>
                <a:cubicBezTo>
                  <a:pt x="1806" y="240"/>
                  <a:pt x="2118" y="303"/>
                  <a:pt x="2522" y="330"/>
                </a:cubicBezTo>
                <a:cubicBezTo>
                  <a:pt x="2522" y="328"/>
                  <a:pt x="2522" y="328"/>
                  <a:pt x="2522" y="328"/>
                </a:cubicBezTo>
                <a:cubicBezTo>
                  <a:pt x="2130" y="300"/>
                  <a:pt x="1830" y="238"/>
                  <a:pt x="1761" y="144"/>
                </a:cubicBezTo>
                <a:close/>
                <a:moveTo>
                  <a:pt x="1811" y="143"/>
                </a:moveTo>
                <a:cubicBezTo>
                  <a:pt x="1779" y="96"/>
                  <a:pt x="1807" y="47"/>
                  <a:pt x="1886" y="0"/>
                </a:cubicBezTo>
                <a:cubicBezTo>
                  <a:pt x="1856" y="0"/>
                  <a:pt x="1856" y="0"/>
                  <a:pt x="1856" y="0"/>
                </a:cubicBezTo>
                <a:cubicBezTo>
                  <a:pt x="1778" y="47"/>
                  <a:pt x="1751" y="97"/>
                  <a:pt x="1785" y="144"/>
                </a:cubicBezTo>
                <a:cubicBezTo>
                  <a:pt x="1849" y="234"/>
                  <a:pt x="2140" y="295"/>
                  <a:pt x="2522" y="322"/>
                </a:cubicBezTo>
                <a:cubicBezTo>
                  <a:pt x="2522" y="320"/>
                  <a:pt x="2522" y="320"/>
                  <a:pt x="2522" y="320"/>
                </a:cubicBezTo>
                <a:cubicBezTo>
                  <a:pt x="2152" y="292"/>
                  <a:pt x="1872" y="232"/>
                  <a:pt x="1811" y="143"/>
                </a:cubicBezTo>
                <a:close/>
              </a:path>
            </a:pathLst>
          </a:custGeom>
          <a:solidFill>
            <a:srgbClr val="34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7" name="Freeform 295"/>
          <p:cNvSpPr>
            <a:spLocks noEditPoints="1"/>
          </p:cNvSpPr>
          <p:nvPr userDrawn="1"/>
        </p:nvSpPr>
        <p:spPr bwMode="gray">
          <a:xfrm>
            <a:off x="-188913" y="1011238"/>
            <a:ext cx="9332913" cy="3897313"/>
          </a:xfrm>
          <a:custGeom>
            <a:avLst/>
            <a:gdLst>
              <a:gd name="T0" fmla="*/ 2954 w 2954"/>
              <a:gd name="T1" fmla="*/ 1044 h 1233"/>
              <a:gd name="T2" fmla="*/ 2288 w 2954"/>
              <a:gd name="T3" fmla="*/ 1233 h 1233"/>
              <a:gd name="T4" fmla="*/ 2251 w 2954"/>
              <a:gd name="T5" fmla="*/ 1233 h 1233"/>
              <a:gd name="T6" fmla="*/ 2954 w 2954"/>
              <a:gd name="T7" fmla="*/ 1012 h 1233"/>
              <a:gd name="T8" fmla="*/ 2251 w 2954"/>
              <a:gd name="T9" fmla="*/ 1233 h 1233"/>
              <a:gd name="T10" fmla="*/ 2954 w 2954"/>
              <a:gd name="T11" fmla="*/ 989 h 1233"/>
              <a:gd name="T12" fmla="*/ 2149 w 2954"/>
              <a:gd name="T13" fmla="*/ 1233 h 1233"/>
              <a:gd name="T14" fmla="*/ 2110 w 2954"/>
              <a:gd name="T15" fmla="*/ 1233 h 1233"/>
              <a:gd name="T16" fmla="*/ 2954 w 2954"/>
              <a:gd name="T17" fmla="*/ 951 h 1233"/>
              <a:gd name="T18" fmla="*/ 2110 w 2954"/>
              <a:gd name="T19" fmla="*/ 1233 h 1233"/>
              <a:gd name="T20" fmla="*/ 2033 w 2954"/>
              <a:gd name="T21" fmla="*/ 1233 h 1233"/>
              <a:gd name="T22" fmla="*/ 2954 w 2954"/>
              <a:gd name="T23" fmla="*/ 916 h 1233"/>
              <a:gd name="T24" fmla="*/ 1913 w 2954"/>
              <a:gd name="T25" fmla="*/ 1233 h 1233"/>
              <a:gd name="T26" fmla="*/ 2954 w 2954"/>
              <a:gd name="T27" fmla="*/ 886 h 1233"/>
              <a:gd name="T28" fmla="*/ 1913 w 2954"/>
              <a:gd name="T29" fmla="*/ 1233 h 1233"/>
              <a:gd name="T30" fmla="*/ 1868 w 2954"/>
              <a:gd name="T31" fmla="*/ 1233 h 1233"/>
              <a:gd name="T32" fmla="*/ 2954 w 2954"/>
              <a:gd name="T33" fmla="*/ 834 h 1233"/>
              <a:gd name="T34" fmla="*/ 1734 w 2954"/>
              <a:gd name="T35" fmla="*/ 1233 h 1233"/>
              <a:gd name="T36" fmla="*/ 2954 w 2954"/>
              <a:gd name="T37" fmla="*/ 795 h 1233"/>
              <a:gd name="T38" fmla="*/ 1734 w 2954"/>
              <a:gd name="T39" fmla="*/ 1233 h 1233"/>
              <a:gd name="T40" fmla="*/ 1685 w 2954"/>
              <a:gd name="T41" fmla="*/ 1233 h 1233"/>
              <a:gd name="T42" fmla="*/ 2954 w 2954"/>
              <a:gd name="T43" fmla="*/ 730 h 1233"/>
              <a:gd name="T44" fmla="*/ 1533 w 2954"/>
              <a:gd name="T45" fmla="*/ 1233 h 1233"/>
              <a:gd name="T46" fmla="*/ 2954 w 2954"/>
              <a:gd name="T47" fmla="*/ 681 h 1233"/>
              <a:gd name="T48" fmla="*/ 1533 w 2954"/>
              <a:gd name="T49" fmla="*/ 1233 h 1233"/>
              <a:gd name="T50" fmla="*/ 1479 w 2954"/>
              <a:gd name="T51" fmla="*/ 1233 h 1233"/>
              <a:gd name="T52" fmla="*/ 2954 w 2954"/>
              <a:gd name="T53" fmla="*/ 596 h 1233"/>
              <a:gd name="T54" fmla="*/ 1307 w 2954"/>
              <a:gd name="T55" fmla="*/ 1233 h 1233"/>
              <a:gd name="T56" fmla="*/ 2954 w 2954"/>
              <a:gd name="T57" fmla="*/ 531 h 1233"/>
              <a:gd name="T58" fmla="*/ 1307 w 2954"/>
              <a:gd name="T59" fmla="*/ 1233 h 1233"/>
              <a:gd name="T60" fmla="*/ 1247 w 2954"/>
              <a:gd name="T61" fmla="*/ 1233 h 1233"/>
              <a:gd name="T62" fmla="*/ 2954 w 2954"/>
              <a:gd name="T63" fmla="*/ 418 h 1233"/>
              <a:gd name="T64" fmla="*/ 1052 w 2954"/>
              <a:gd name="T65" fmla="*/ 1233 h 1233"/>
              <a:gd name="T66" fmla="*/ 2954 w 2954"/>
              <a:gd name="T67" fmla="*/ 329 h 1233"/>
              <a:gd name="T68" fmla="*/ 1052 w 2954"/>
              <a:gd name="T69" fmla="*/ 1233 h 1233"/>
              <a:gd name="T70" fmla="*/ 984 w 2954"/>
              <a:gd name="T71" fmla="*/ 1233 h 1233"/>
              <a:gd name="T72" fmla="*/ 2954 w 2954"/>
              <a:gd name="T73" fmla="*/ 171 h 1233"/>
              <a:gd name="T74" fmla="*/ 762 w 2954"/>
              <a:gd name="T75" fmla="*/ 1233 h 1233"/>
              <a:gd name="T76" fmla="*/ 2954 w 2954"/>
              <a:gd name="T77" fmla="*/ 41 h 1233"/>
              <a:gd name="T78" fmla="*/ 762 w 2954"/>
              <a:gd name="T79" fmla="*/ 1233 h 1233"/>
              <a:gd name="T80" fmla="*/ 2124 w 2954"/>
              <a:gd name="T81" fmla="*/ 0 h 1233"/>
              <a:gd name="T82" fmla="*/ 686 w 2954"/>
              <a:gd name="T83" fmla="*/ 1233 h 1233"/>
              <a:gd name="T84" fmla="*/ 1554 w 2954"/>
              <a:gd name="T85" fmla="*/ 0 h 1233"/>
              <a:gd name="T86" fmla="*/ 432 w 2954"/>
              <a:gd name="T87" fmla="*/ 1233 h 1233"/>
              <a:gd name="T88" fmla="*/ 1554 w 2954"/>
              <a:gd name="T89" fmla="*/ 0 h 1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54" h="1233">
                <a:moveTo>
                  <a:pt x="2318" y="1233"/>
                </a:moveTo>
                <a:cubicBezTo>
                  <a:pt x="2433" y="1163"/>
                  <a:pt x="2656" y="1097"/>
                  <a:pt x="2954" y="1044"/>
                </a:cubicBezTo>
                <a:cubicBezTo>
                  <a:pt x="2954" y="1038"/>
                  <a:pt x="2954" y="1038"/>
                  <a:pt x="2954" y="1038"/>
                </a:cubicBezTo>
                <a:cubicBezTo>
                  <a:pt x="2640" y="1092"/>
                  <a:pt x="2406" y="1161"/>
                  <a:pt x="2288" y="1233"/>
                </a:cubicBezTo>
                <a:lnTo>
                  <a:pt x="2318" y="1233"/>
                </a:lnTo>
                <a:close/>
                <a:moveTo>
                  <a:pt x="2251" y="1233"/>
                </a:moveTo>
                <a:cubicBezTo>
                  <a:pt x="2368" y="1154"/>
                  <a:pt x="2616" y="1077"/>
                  <a:pt x="2954" y="1018"/>
                </a:cubicBezTo>
                <a:cubicBezTo>
                  <a:pt x="2954" y="1012"/>
                  <a:pt x="2954" y="1012"/>
                  <a:pt x="2954" y="1012"/>
                </a:cubicBezTo>
                <a:cubicBezTo>
                  <a:pt x="2599" y="1072"/>
                  <a:pt x="2339" y="1151"/>
                  <a:pt x="2220" y="1233"/>
                </a:cubicBezTo>
                <a:lnTo>
                  <a:pt x="2251" y="1233"/>
                </a:lnTo>
                <a:close/>
                <a:moveTo>
                  <a:pt x="2182" y="1233"/>
                </a:moveTo>
                <a:cubicBezTo>
                  <a:pt x="2299" y="1143"/>
                  <a:pt x="2573" y="1057"/>
                  <a:pt x="2954" y="989"/>
                </a:cubicBezTo>
                <a:cubicBezTo>
                  <a:pt x="2954" y="983"/>
                  <a:pt x="2954" y="983"/>
                  <a:pt x="2954" y="983"/>
                </a:cubicBezTo>
                <a:cubicBezTo>
                  <a:pt x="2554" y="1051"/>
                  <a:pt x="2268" y="1140"/>
                  <a:pt x="2149" y="1233"/>
                </a:cubicBezTo>
                <a:lnTo>
                  <a:pt x="2182" y="1233"/>
                </a:lnTo>
                <a:close/>
                <a:moveTo>
                  <a:pt x="2110" y="1233"/>
                </a:moveTo>
                <a:cubicBezTo>
                  <a:pt x="2224" y="1132"/>
                  <a:pt x="2525" y="1034"/>
                  <a:pt x="2954" y="958"/>
                </a:cubicBezTo>
                <a:cubicBezTo>
                  <a:pt x="2954" y="951"/>
                  <a:pt x="2954" y="951"/>
                  <a:pt x="2954" y="951"/>
                </a:cubicBezTo>
                <a:cubicBezTo>
                  <a:pt x="2505" y="1027"/>
                  <a:pt x="2190" y="1129"/>
                  <a:pt x="2074" y="1233"/>
                </a:cubicBezTo>
                <a:lnTo>
                  <a:pt x="2110" y="1233"/>
                </a:lnTo>
                <a:close/>
                <a:moveTo>
                  <a:pt x="1996" y="1233"/>
                </a:moveTo>
                <a:cubicBezTo>
                  <a:pt x="2033" y="1233"/>
                  <a:pt x="2033" y="1233"/>
                  <a:pt x="2033" y="1233"/>
                </a:cubicBezTo>
                <a:cubicBezTo>
                  <a:pt x="2143" y="1120"/>
                  <a:pt x="2474" y="1008"/>
                  <a:pt x="2954" y="924"/>
                </a:cubicBezTo>
                <a:cubicBezTo>
                  <a:pt x="2954" y="916"/>
                  <a:pt x="2954" y="916"/>
                  <a:pt x="2954" y="916"/>
                </a:cubicBezTo>
                <a:cubicBezTo>
                  <a:pt x="2451" y="1001"/>
                  <a:pt x="2106" y="1117"/>
                  <a:pt x="1996" y="1233"/>
                </a:cubicBezTo>
                <a:close/>
                <a:moveTo>
                  <a:pt x="1913" y="1233"/>
                </a:moveTo>
                <a:cubicBezTo>
                  <a:pt x="1953" y="1233"/>
                  <a:pt x="1953" y="1233"/>
                  <a:pt x="1953" y="1233"/>
                </a:cubicBezTo>
                <a:cubicBezTo>
                  <a:pt x="2056" y="1107"/>
                  <a:pt x="2417" y="980"/>
                  <a:pt x="2954" y="886"/>
                </a:cubicBezTo>
                <a:cubicBezTo>
                  <a:pt x="2954" y="877"/>
                  <a:pt x="2954" y="877"/>
                  <a:pt x="2954" y="877"/>
                </a:cubicBezTo>
                <a:cubicBezTo>
                  <a:pt x="2392" y="972"/>
                  <a:pt x="2015" y="1103"/>
                  <a:pt x="1913" y="1233"/>
                </a:cubicBezTo>
                <a:close/>
                <a:moveTo>
                  <a:pt x="1826" y="1233"/>
                </a:moveTo>
                <a:cubicBezTo>
                  <a:pt x="1868" y="1233"/>
                  <a:pt x="1868" y="1233"/>
                  <a:pt x="1868" y="1233"/>
                </a:cubicBezTo>
                <a:cubicBezTo>
                  <a:pt x="1961" y="1093"/>
                  <a:pt x="2355" y="949"/>
                  <a:pt x="2954" y="843"/>
                </a:cubicBezTo>
                <a:cubicBezTo>
                  <a:pt x="2954" y="834"/>
                  <a:pt x="2954" y="834"/>
                  <a:pt x="2954" y="834"/>
                </a:cubicBezTo>
                <a:cubicBezTo>
                  <a:pt x="2327" y="940"/>
                  <a:pt x="1917" y="1088"/>
                  <a:pt x="1826" y="1233"/>
                </a:cubicBezTo>
                <a:close/>
                <a:moveTo>
                  <a:pt x="1734" y="1233"/>
                </a:moveTo>
                <a:cubicBezTo>
                  <a:pt x="1779" y="1233"/>
                  <a:pt x="1779" y="1233"/>
                  <a:pt x="1779" y="1233"/>
                </a:cubicBezTo>
                <a:cubicBezTo>
                  <a:pt x="1857" y="1077"/>
                  <a:pt x="2286" y="914"/>
                  <a:pt x="2954" y="795"/>
                </a:cubicBezTo>
                <a:cubicBezTo>
                  <a:pt x="2954" y="785"/>
                  <a:pt x="2954" y="785"/>
                  <a:pt x="2954" y="785"/>
                </a:cubicBezTo>
                <a:cubicBezTo>
                  <a:pt x="2256" y="904"/>
                  <a:pt x="1809" y="1072"/>
                  <a:pt x="1734" y="1233"/>
                </a:cubicBezTo>
                <a:close/>
                <a:moveTo>
                  <a:pt x="1636" y="1233"/>
                </a:moveTo>
                <a:cubicBezTo>
                  <a:pt x="1685" y="1233"/>
                  <a:pt x="1685" y="1233"/>
                  <a:pt x="1685" y="1233"/>
                </a:cubicBezTo>
                <a:cubicBezTo>
                  <a:pt x="1744" y="1059"/>
                  <a:pt x="2209" y="874"/>
                  <a:pt x="2954" y="742"/>
                </a:cubicBezTo>
                <a:cubicBezTo>
                  <a:pt x="2954" y="730"/>
                  <a:pt x="2954" y="730"/>
                  <a:pt x="2954" y="730"/>
                </a:cubicBezTo>
                <a:cubicBezTo>
                  <a:pt x="2176" y="863"/>
                  <a:pt x="1691" y="1054"/>
                  <a:pt x="1636" y="1233"/>
                </a:cubicBezTo>
                <a:close/>
                <a:moveTo>
                  <a:pt x="1533" y="1233"/>
                </a:moveTo>
                <a:cubicBezTo>
                  <a:pt x="1585" y="1233"/>
                  <a:pt x="1585" y="1233"/>
                  <a:pt x="1585" y="1233"/>
                </a:cubicBezTo>
                <a:cubicBezTo>
                  <a:pt x="1620" y="1040"/>
                  <a:pt x="2124" y="830"/>
                  <a:pt x="2954" y="681"/>
                </a:cubicBezTo>
                <a:cubicBezTo>
                  <a:pt x="2954" y="667"/>
                  <a:pt x="2954" y="667"/>
                  <a:pt x="2954" y="667"/>
                </a:cubicBezTo>
                <a:cubicBezTo>
                  <a:pt x="2086" y="817"/>
                  <a:pt x="1562" y="1034"/>
                  <a:pt x="1533" y="1233"/>
                </a:cubicBezTo>
                <a:close/>
                <a:moveTo>
                  <a:pt x="1423" y="1233"/>
                </a:moveTo>
                <a:cubicBezTo>
                  <a:pt x="1479" y="1233"/>
                  <a:pt x="1479" y="1233"/>
                  <a:pt x="1479" y="1233"/>
                </a:cubicBezTo>
                <a:cubicBezTo>
                  <a:pt x="1484" y="1018"/>
                  <a:pt x="2028" y="779"/>
                  <a:pt x="2954" y="611"/>
                </a:cubicBezTo>
                <a:cubicBezTo>
                  <a:pt x="2954" y="596"/>
                  <a:pt x="2954" y="596"/>
                  <a:pt x="2954" y="596"/>
                </a:cubicBezTo>
                <a:cubicBezTo>
                  <a:pt x="1986" y="765"/>
                  <a:pt x="1420" y="1012"/>
                  <a:pt x="1423" y="1233"/>
                </a:cubicBezTo>
                <a:close/>
                <a:moveTo>
                  <a:pt x="1307" y="1233"/>
                </a:moveTo>
                <a:cubicBezTo>
                  <a:pt x="1366" y="1233"/>
                  <a:pt x="1366" y="1233"/>
                  <a:pt x="1366" y="1233"/>
                </a:cubicBezTo>
                <a:cubicBezTo>
                  <a:pt x="1333" y="994"/>
                  <a:pt x="1920" y="721"/>
                  <a:pt x="2954" y="531"/>
                </a:cubicBezTo>
                <a:cubicBezTo>
                  <a:pt x="2954" y="514"/>
                  <a:pt x="2954" y="514"/>
                  <a:pt x="2954" y="514"/>
                </a:cubicBezTo>
                <a:cubicBezTo>
                  <a:pt x="1873" y="705"/>
                  <a:pt x="1262" y="987"/>
                  <a:pt x="1307" y="1233"/>
                </a:cubicBezTo>
                <a:close/>
                <a:moveTo>
                  <a:pt x="1184" y="1233"/>
                </a:moveTo>
                <a:cubicBezTo>
                  <a:pt x="1247" y="1233"/>
                  <a:pt x="1247" y="1233"/>
                  <a:pt x="1247" y="1233"/>
                </a:cubicBezTo>
                <a:cubicBezTo>
                  <a:pt x="1167" y="968"/>
                  <a:pt x="1797" y="654"/>
                  <a:pt x="2954" y="438"/>
                </a:cubicBezTo>
                <a:cubicBezTo>
                  <a:pt x="2954" y="418"/>
                  <a:pt x="2954" y="418"/>
                  <a:pt x="2954" y="418"/>
                </a:cubicBezTo>
                <a:cubicBezTo>
                  <a:pt x="1743" y="635"/>
                  <a:pt x="1088" y="960"/>
                  <a:pt x="1184" y="1233"/>
                </a:cubicBezTo>
                <a:close/>
                <a:moveTo>
                  <a:pt x="1052" y="1233"/>
                </a:moveTo>
                <a:cubicBezTo>
                  <a:pt x="1120" y="1233"/>
                  <a:pt x="1120" y="1233"/>
                  <a:pt x="1120" y="1233"/>
                </a:cubicBezTo>
                <a:cubicBezTo>
                  <a:pt x="981" y="937"/>
                  <a:pt x="1657" y="576"/>
                  <a:pt x="2954" y="329"/>
                </a:cubicBezTo>
                <a:cubicBezTo>
                  <a:pt x="2954" y="306"/>
                  <a:pt x="2954" y="306"/>
                  <a:pt x="2954" y="306"/>
                </a:cubicBezTo>
                <a:cubicBezTo>
                  <a:pt x="1595" y="553"/>
                  <a:pt x="893" y="928"/>
                  <a:pt x="1052" y="1233"/>
                </a:cubicBezTo>
                <a:close/>
                <a:moveTo>
                  <a:pt x="912" y="1233"/>
                </a:moveTo>
                <a:cubicBezTo>
                  <a:pt x="984" y="1233"/>
                  <a:pt x="984" y="1233"/>
                  <a:pt x="984" y="1233"/>
                </a:cubicBezTo>
                <a:cubicBezTo>
                  <a:pt x="774" y="903"/>
                  <a:pt x="1494" y="483"/>
                  <a:pt x="2954" y="198"/>
                </a:cubicBezTo>
                <a:cubicBezTo>
                  <a:pt x="2954" y="171"/>
                  <a:pt x="2954" y="171"/>
                  <a:pt x="2954" y="171"/>
                </a:cubicBezTo>
                <a:cubicBezTo>
                  <a:pt x="1422" y="457"/>
                  <a:pt x="675" y="893"/>
                  <a:pt x="912" y="1233"/>
                </a:cubicBezTo>
                <a:close/>
                <a:moveTo>
                  <a:pt x="762" y="1233"/>
                </a:moveTo>
                <a:cubicBezTo>
                  <a:pt x="840" y="1233"/>
                  <a:pt x="840" y="1233"/>
                  <a:pt x="840" y="1233"/>
                </a:cubicBezTo>
                <a:cubicBezTo>
                  <a:pt x="540" y="864"/>
                  <a:pt x="1303" y="372"/>
                  <a:pt x="2954" y="41"/>
                </a:cubicBezTo>
                <a:cubicBezTo>
                  <a:pt x="2954" y="8"/>
                  <a:pt x="2954" y="8"/>
                  <a:pt x="2954" y="8"/>
                </a:cubicBezTo>
                <a:cubicBezTo>
                  <a:pt x="1219" y="340"/>
                  <a:pt x="429" y="852"/>
                  <a:pt x="762" y="1233"/>
                </a:cubicBezTo>
                <a:close/>
                <a:moveTo>
                  <a:pt x="2303" y="0"/>
                </a:moveTo>
                <a:cubicBezTo>
                  <a:pt x="2124" y="0"/>
                  <a:pt x="2124" y="0"/>
                  <a:pt x="2124" y="0"/>
                </a:cubicBezTo>
                <a:cubicBezTo>
                  <a:pt x="752" y="380"/>
                  <a:pt x="219" y="871"/>
                  <a:pt x="603" y="1233"/>
                </a:cubicBezTo>
                <a:cubicBezTo>
                  <a:pt x="686" y="1233"/>
                  <a:pt x="686" y="1233"/>
                  <a:pt x="686" y="1233"/>
                </a:cubicBezTo>
                <a:cubicBezTo>
                  <a:pt x="325" y="870"/>
                  <a:pt x="895" y="379"/>
                  <a:pt x="2303" y="0"/>
                </a:cubicBezTo>
                <a:close/>
                <a:moveTo>
                  <a:pt x="1554" y="0"/>
                </a:moveTo>
                <a:cubicBezTo>
                  <a:pt x="1364" y="0"/>
                  <a:pt x="1364" y="0"/>
                  <a:pt x="1364" y="0"/>
                </a:cubicBezTo>
                <a:cubicBezTo>
                  <a:pt x="314" y="413"/>
                  <a:pt x="0" y="886"/>
                  <a:pt x="432" y="1233"/>
                </a:cubicBezTo>
                <a:cubicBezTo>
                  <a:pt x="522" y="1233"/>
                  <a:pt x="522" y="1233"/>
                  <a:pt x="522" y="1233"/>
                </a:cubicBezTo>
                <a:cubicBezTo>
                  <a:pt x="113" y="886"/>
                  <a:pt x="464" y="412"/>
                  <a:pt x="155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100000"/>
                  <a:alpha val="75000"/>
                </a:schemeClr>
              </a:gs>
              <a:gs pos="100000">
                <a:schemeClr val="accent1">
                  <a:lumMod val="75000"/>
                  <a:alpha val="75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grpSp>
        <p:nvGrpSpPr>
          <p:cNvPr id="31" name="Group 290"/>
          <p:cNvGrpSpPr>
            <a:grpSpLocks noChangeAspect="1"/>
          </p:cNvGrpSpPr>
          <p:nvPr userDrawn="1"/>
        </p:nvGrpSpPr>
        <p:grpSpPr bwMode="gray">
          <a:xfrm>
            <a:off x="3957638" y="289375"/>
            <a:ext cx="1465262" cy="1017587"/>
            <a:chOff x="2414" y="272"/>
            <a:chExt cx="1162" cy="807"/>
          </a:xfrm>
        </p:grpSpPr>
        <p:sp>
          <p:nvSpPr>
            <p:cNvPr id="32" name="Freeform 291"/>
            <p:cNvSpPr>
              <a:spLocks noChangeAspect="1"/>
            </p:cNvSpPr>
            <p:nvPr userDrawn="1"/>
          </p:nvSpPr>
          <p:spPr bwMode="gray">
            <a:xfrm>
              <a:off x="2414" y="273"/>
              <a:ext cx="571" cy="211"/>
            </a:xfrm>
            <a:custGeom>
              <a:avLst/>
              <a:gdLst>
                <a:gd name="T0" fmla="*/ 0 w 1737"/>
                <a:gd name="T1" fmla="*/ 640 h 640"/>
                <a:gd name="T2" fmla="*/ 0 w 1737"/>
                <a:gd name="T3" fmla="*/ 640 h 640"/>
                <a:gd name="T4" fmla="*/ 1076 w 1737"/>
                <a:gd name="T5" fmla="*/ 500 h 640"/>
                <a:gd name="T6" fmla="*/ 1199 w 1737"/>
                <a:gd name="T7" fmla="*/ 473 h 640"/>
                <a:gd name="T8" fmla="*/ 1431 w 1737"/>
                <a:gd name="T9" fmla="*/ 368 h 640"/>
                <a:gd name="T10" fmla="*/ 1619 w 1737"/>
                <a:gd name="T11" fmla="*/ 188 h 640"/>
                <a:gd name="T12" fmla="*/ 1737 w 1737"/>
                <a:gd name="T13" fmla="*/ 28 h 640"/>
                <a:gd name="T14" fmla="*/ 1737 w 1737"/>
                <a:gd name="T15" fmla="*/ 0 h 640"/>
                <a:gd name="T16" fmla="*/ 1602 w 1737"/>
                <a:gd name="T17" fmla="*/ 175 h 640"/>
                <a:gd name="T18" fmla="*/ 1413 w 1737"/>
                <a:gd name="T19" fmla="*/ 339 h 640"/>
                <a:gd name="T20" fmla="*/ 1189 w 1737"/>
                <a:gd name="T21" fmla="*/ 435 h 640"/>
                <a:gd name="T22" fmla="*/ 1070 w 1737"/>
                <a:gd name="T23" fmla="*/ 458 h 640"/>
                <a:gd name="T24" fmla="*/ 982 w 1737"/>
                <a:gd name="T25" fmla="*/ 468 h 640"/>
                <a:gd name="T26" fmla="*/ 0 w 1737"/>
                <a:gd name="T27" fmla="*/ 572 h 640"/>
                <a:gd name="T28" fmla="*/ 0 w 1737"/>
                <a:gd name="T2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640">
                  <a:moveTo>
                    <a:pt x="0" y="640"/>
                  </a:moveTo>
                  <a:lnTo>
                    <a:pt x="0" y="640"/>
                  </a:lnTo>
                  <a:cubicBezTo>
                    <a:pt x="0" y="640"/>
                    <a:pt x="1046" y="504"/>
                    <a:pt x="1076" y="500"/>
                  </a:cubicBezTo>
                  <a:cubicBezTo>
                    <a:pt x="1121" y="492"/>
                    <a:pt x="1161" y="484"/>
                    <a:pt x="1199" y="473"/>
                  </a:cubicBezTo>
                  <a:cubicBezTo>
                    <a:pt x="1284" y="450"/>
                    <a:pt x="1362" y="415"/>
                    <a:pt x="1431" y="368"/>
                  </a:cubicBezTo>
                  <a:cubicBezTo>
                    <a:pt x="1497" y="324"/>
                    <a:pt x="1558" y="259"/>
                    <a:pt x="1619" y="188"/>
                  </a:cubicBezTo>
                  <a:cubicBezTo>
                    <a:pt x="1658" y="143"/>
                    <a:pt x="1699" y="85"/>
                    <a:pt x="1737" y="28"/>
                  </a:cubicBezTo>
                  <a:lnTo>
                    <a:pt x="1737" y="0"/>
                  </a:lnTo>
                  <a:cubicBezTo>
                    <a:pt x="1692" y="67"/>
                    <a:pt x="1647" y="125"/>
                    <a:pt x="1602" y="175"/>
                  </a:cubicBezTo>
                  <a:cubicBezTo>
                    <a:pt x="1541" y="243"/>
                    <a:pt x="1478" y="298"/>
                    <a:pt x="1413" y="339"/>
                  </a:cubicBezTo>
                  <a:cubicBezTo>
                    <a:pt x="1346" y="382"/>
                    <a:pt x="1271" y="414"/>
                    <a:pt x="1189" y="435"/>
                  </a:cubicBezTo>
                  <a:cubicBezTo>
                    <a:pt x="1153" y="444"/>
                    <a:pt x="1114" y="451"/>
                    <a:pt x="1070" y="458"/>
                  </a:cubicBezTo>
                  <a:cubicBezTo>
                    <a:pt x="1041" y="462"/>
                    <a:pt x="1011" y="465"/>
                    <a:pt x="982" y="468"/>
                  </a:cubicBezTo>
                  <a:cubicBezTo>
                    <a:pt x="971" y="469"/>
                    <a:pt x="0" y="572"/>
                    <a:pt x="0" y="572"/>
                  </a:cubicBezTo>
                  <a:lnTo>
                    <a:pt x="0" y="64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3" name="Freeform 292"/>
            <p:cNvSpPr>
              <a:spLocks noChangeAspect="1"/>
            </p:cNvSpPr>
            <p:nvPr userDrawn="1"/>
          </p:nvSpPr>
          <p:spPr bwMode="gray">
            <a:xfrm>
              <a:off x="2414" y="320"/>
              <a:ext cx="571" cy="194"/>
            </a:xfrm>
            <a:custGeom>
              <a:avLst/>
              <a:gdLst>
                <a:gd name="T0" fmla="*/ 1403 w 1737"/>
                <a:gd name="T1" fmla="*/ 323 h 591"/>
                <a:gd name="T2" fmla="*/ 1403 w 1737"/>
                <a:gd name="T3" fmla="*/ 323 h 591"/>
                <a:gd name="T4" fmla="*/ 1178 w 1737"/>
                <a:gd name="T5" fmla="*/ 405 h 591"/>
                <a:gd name="T6" fmla="*/ 1059 w 1737"/>
                <a:gd name="T7" fmla="*/ 423 h 591"/>
                <a:gd name="T8" fmla="*/ 980 w 1737"/>
                <a:gd name="T9" fmla="*/ 431 h 591"/>
                <a:gd name="T10" fmla="*/ 938 w 1737"/>
                <a:gd name="T11" fmla="*/ 434 h 591"/>
                <a:gd name="T12" fmla="*/ 0 w 1737"/>
                <a:gd name="T13" fmla="*/ 523 h 591"/>
                <a:gd name="T14" fmla="*/ 0 w 1737"/>
                <a:gd name="T15" fmla="*/ 591 h 591"/>
                <a:gd name="T16" fmla="*/ 942 w 1737"/>
                <a:gd name="T17" fmla="*/ 480 h 591"/>
                <a:gd name="T18" fmla="*/ 985 w 1737"/>
                <a:gd name="T19" fmla="*/ 475 h 591"/>
                <a:gd name="T20" fmla="*/ 1064 w 1737"/>
                <a:gd name="T21" fmla="*/ 466 h 591"/>
                <a:gd name="T22" fmla="*/ 1186 w 1737"/>
                <a:gd name="T23" fmla="*/ 444 h 591"/>
                <a:gd name="T24" fmla="*/ 1420 w 1737"/>
                <a:gd name="T25" fmla="*/ 353 h 591"/>
                <a:gd name="T26" fmla="*/ 1611 w 1737"/>
                <a:gd name="T27" fmla="*/ 186 h 591"/>
                <a:gd name="T28" fmla="*/ 1737 w 1737"/>
                <a:gd name="T29" fmla="*/ 25 h 591"/>
                <a:gd name="T30" fmla="*/ 1737 w 1737"/>
                <a:gd name="T31" fmla="*/ 0 h 591"/>
                <a:gd name="T32" fmla="*/ 1595 w 1737"/>
                <a:gd name="T33" fmla="*/ 170 h 591"/>
                <a:gd name="T34" fmla="*/ 1403 w 1737"/>
                <a:gd name="T35" fmla="*/ 323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591">
                  <a:moveTo>
                    <a:pt x="1403" y="323"/>
                  </a:moveTo>
                  <a:lnTo>
                    <a:pt x="1403" y="323"/>
                  </a:lnTo>
                  <a:cubicBezTo>
                    <a:pt x="1338" y="361"/>
                    <a:pt x="1262" y="389"/>
                    <a:pt x="1178" y="405"/>
                  </a:cubicBezTo>
                  <a:cubicBezTo>
                    <a:pt x="1143" y="413"/>
                    <a:pt x="1104" y="418"/>
                    <a:pt x="1059" y="423"/>
                  </a:cubicBezTo>
                  <a:cubicBezTo>
                    <a:pt x="1033" y="426"/>
                    <a:pt x="1007" y="428"/>
                    <a:pt x="980" y="431"/>
                  </a:cubicBezTo>
                  <a:cubicBezTo>
                    <a:pt x="966" y="432"/>
                    <a:pt x="952" y="433"/>
                    <a:pt x="938" y="434"/>
                  </a:cubicBezTo>
                  <a:cubicBezTo>
                    <a:pt x="617" y="463"/>
                    <a:pt x="298" y="494"/>
                    <a:pt x="0" y="523"/>
                  </a:cubicBezTo>
                  <a:lnTo>
                    <a:pt x="0" y="591"/>
                  </a:lnTo>
                  <a:cubicBezTo>
                    <a:pt x="300" y="554"/>
                    <a:pt x="622" y="516"/>
                    <a:pt x="942" y="480"/>
                  </a:cubicBezTo>
                  <a:cubicBezTo>
                    <a:pt x="957" y="478"/>
                    <a:pt x="971" y="476"/>
                    <a:pt x="985" y="475"/>
                  </a:cubicBezTo>
                  <a:cubicBezTo>
                    <a:pt x="1011" y="472"/>
                    <a:pt x="1038" y="469"/>
                    <a:pt x="1064" y="466"/>
                  </a:cubicBezTo>
                  <a:cubicBezTo>
                    <a:pt x="1110" y="460"/>
                    <a:pt x="1150" y="453"/>
                    <a:pt x="1186" y="444"/>
                  </a:cubicBezTo>
                  <a:cubicBezTo>
                    <a:pt x="1273" y="425"/>
                    <a:pt x="1352" y="394"/>
                    <a:pt x="1420" y="353"/>
                  </a:cubicBezTo>
                  <a:cubicBezTo>
                    <a:pt x="1487" y="313"/>
                    <a:pt x="1547" y="256"/>
                    <a:pt x="1611" y="186"/>
                  </a:cubicBezTo>
                  <a:cubicBezTo>
                    <a:pt x="1651" y="143"/>
                    <a:pt x="1695" y="82"/>
                    <a:pt x="1737" y="25"/>
                  </a:cubicBezTo>
                  <a:lnTo>
                    <a:pt x="1737" y="0"/>
                  </a:lnTo>
                  <a:cubicBezTo>
                    <a:pt x="1688" y="67"/>
                    <a:pt x="1641" y="123"/>
                    <a:pt x="1595" y="170"/>
                  </a:cubicBezTo>
                  <a:cubicBezTo>
                    <a:pt x="1533" y="235"/>
                    <a:pt x="1468" y="286"/>
                    <a:pt x="1403" y="32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4" name="Freeform 293"/>
            <p:cNvSpPr>
              <a:spLocks noChangeAspect="1"/>
            </p:cNvSpPr>
            <p:nvPr userDrawn="1"/>
          </p:nvSpPr>
          <p:spPr bwMode="gray">
            <a:xfrm>
              <a:off x="2414" y="367"/>
              <a:ext cx="571" cy="177"/>
            </a:xfrm>
            <a:custGeom>
              <a:avLst/>
              <a:gdLst>
                <a:gd name="T0" fmla="*/ 1586 w 1737"/>
                <a:gd name="T1" fmla="*/ 163 h 536"/>
                <a:gd name="T2" fmla="*/ 1586 w 1737"/>
                <a:gd name="T3" fmla="*/ 163 h 536"/>
                <a:gd name="T4" fmla="*/ 1388 w 1737"/>
                <a:gd name="T5" fmla="*/ 300 h 536"/>
                <a:gd name="T6" fmla="*/ 1162 w 1737"/>
                <a:gd name="T7" fmla="*/ 368 h 536"/>
                <a:gd name="T8" fmla="*/ 1044 w 1737"/>
                <a:gd name="T9" fmla="*/ 383 h 536"/>
                <a:gd name="T10" fmla="*/ 0 w 1737"/>
                <a:gd name="T11" fmla="*/ 469 h 536"/>
                <a:gd name="T12" fmla="*/ 0 w 1737"/>
                <a:gd name="T13" fmla="*/ 536 h 536"/>
                <a:gd name="T14" fmla="*/ 928 w 1737"/>
                <a:gd name="T15" fmla="*/ 438 h 536"/>
                <a:gd name="T16" fmla="*/ 1048 w 1737"/>
                <a:gd name="T17" fmla="*/ 425 h 536"/>
                <a:gd name="T18" fmla="*/ 1168 w 1737"/>
                <a:gd name="T19" fmla="*/ 407 h 536"/>
                <a:gd name="T20" fmla="*/ 1402 w 1737"/>
                <a:gd name="T21" fmla="*/ 330 h 536"/>
                <a:gd name="T22" fmla="*/ 1607 w 1737"/>
                <a:gd name="T23" fmla="*/ 174 h 536"/>
                <a:gd name="T24" fmla="*/ 1737 w 1737"/>
                <a:gd name="T25" fmla="*/ 23 h 536"/>
                <a:gd name="T26" fmla="*/ 1737 w 1737"/>
                <a:gd name="T27" fmla="*/ 0 h 536"/>
                <a:gd name="T28" fmla="*/ 1586 w 1737"/>
                <a:gd name="T29" fmla="*/ 16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536">
                  <a:moveTo>
                    <a:pt x="1586" y="163"/>
                  </a:moveTo>
                  <a:lnTo>
                    <a:pt x="1586" y="163"/>
                  </a:lnTo>
                  <a:cubicBezTo>
                    <a:pt x="1523" y="221"/>
                    <a:pt x="1456" y="267"/>
                    <a:pt x="1388" y="300"/>
                  </a:cubicBezTo>
                  <a:cubicBezTo>
                    <a:pt x="1322" y="332"/>
                    <a:pt x="1248" y="354"/>
                    <a:pt x="1162" y="368"/>
                  </a:cubicBezTo>
                  <a:cubicBezTo>
                    <a:pt x="1126" y="374"/>
                    <a:pt x="1088" y="379"/>
                    <a:pt x="1044" y="383"/>
                  </a:cubicBezTo>
                  <a:lnTo>
                    <a:pt x="0" y="469"/>
                  </a:lnTo>
                  <a:lnTo>
                    <a:pt x="0" y="536"/>
                  </a:lnTo>
                  <a:lnTo>
                    <a:pt x="928" y="438"/>
                  </a:lnTo>
                  <a:lnTo>
                    <a:pt x="1048" y="425"/>
                  </a:lnTo>
                  <a:cubicBezTo>
                    <a:pt x="1093" y="420"/>
                    <a:pt x="1133" y="414"/>
                    <a:pt x="1168" y="407"/>
                  </a:cubicBezTo>
                  <a:cubicBezTo>
                    <a:pt x="1258" y="391"/>
                    <a:pt x="1334" y="365"/>
                    <a:pt x="1402" y="330"/>
                  </a:cubicBezTo>
                  <a:cubicBezTo>
                    <a:pt x="1472" y="295"/>
                    <a:pt x="1542" y="237"/>
                    <a:pt x="1607" y="174"/>
                  </a:cubicBezTo>
                  <a:cubicBezTo>
                    <a:pt x="1650" y="133"/>
                    <a:pt x="1692" y="79"/>
                    <a:pt x="1737" y="23"/>
                  </a:cubicBezTo>
                  <a:lnTo>
                    <a:pt x="1737" y="0"/>
                  </a:lnTo>
                  <a:cubicBezTo>
                    <a:pt x="1685" y="64"/>
                    <a:pt x="1636" y="118"/>
                    <a:pt x="1586" y="16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5" name="Freeform 294"/>
            <p:cNvSpPr>
              <a:spLocks noChangeAspect="1"/>
            </p:cNvSpPr>
            <p:nvPr userDrawn="1"/>
          </p:nvSpPr>
          <p:spPr bwMode="gray">
            <a:xfrm>
              <a:off x="2414" y="461"/>
              <a:ext cx="571" cy="143"/>
            </a:xfrm>
            <a:custGeom>
              <a:avLst/>
              <a:gdLst>
                <a:gd name="T0" fmla="*/ 1334 w 1737"/>
                <a:gd name="T1" fmla="*/ 231 h 435"/>
                <a:gd name="T2" fmla="*/ 1334 w 1737"/>
                <a:gd name="T3" fmla="*/ 231 h 435"/>
                <a:gd name="T4" fmla="*/ 1141 w 1737"/>
                <a:gd name="T5" fmla="*/ 293 h 435"/>
                <a:gd name="T6" fmla="*/ 982 w 1737"/>
                <a:gd name="T7" fmla="*/ 304 h 435"/>
                <a:gd name="T8" fmla="*/ 907 w 1737"/>
                <a:gd name="T9" fmla="*/ 308 h 435"/>
                <a:gd name="T10" fmla="*/ 436 w 1737"/>
                <a:gd name="T11" fmla="*/ 338 h 435"/>
                <a:gd name="T12" fmla="*/ 0 w 1737"/>
                <a:gd name="T13" fmla="*/ 367 h 435"/>
                <a:gd name="T14" fmla="*/ 0 w 1737"/>
                <a:gd name="T15" fmla="*/ 435 h 435"/>
                <a:gd name="T16" fmla="*/ 440 w 1737"/>
                <a:gd name="T17" fmla="*/ 394 h 435"/>
                <a:gd name="T18" fmla="*/ 910 w 1737"/>
                <a:gd name="T19" fmla="*/ 354 h 435"/>
                <a:gd name="T20" fmla="*/ 1027 w 1737"/>
                <a:gd name="T21" fmla="*/ 345 h 435"/>
                <a:gd name="T22" fmla="*/ 1145 w 1737"/>
                <a:gd name="T23" fmla="*/ 333 h 435"/>
                <a:gd name="T24" fmla="*/ 1379 w 1737"/>
                <a:gd name="T25" fmla="*/ 278 h 435"/>
                <a:gd name="T26" fmla="*/ 1589 w 1737"/>
                <a:gd name="T27" fmla="*/ 158 h 435"/>
                <a:gd name="T28" fmla="*/ 1737 w 1737"/>
                <a:gd name="T29" fmla="*/ 24 h 435"/>
                <a:gd name="T30" fmla="*/ 1737 w 1737"/>
                <a:gd name="T31" fmla="*/ 0 h 435"/>
                <a:gd name="T32" fmla="*/ 1587 w 1737"/>
                <a:gd name="T33" fmla="*/ 126 h 435"/>
                <a:gd name="T34" fmla="*/ 1334 w 1737"/>
                <a:gd name="T35" fmla="*/ 23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435">
                  <a:moveTo>
                    <a:pt x="1334" y="231"/>
                  </a:moveTo>
                  <a:lnTo>
                    <a:pt x="1334" y="231"/>
                  </a:lnTo>
                  <a:cubicBezTo>
                    <a:pt x="1273" y="265"/>
                    <a:pt x="1228" y="284"/>
                    <a:pt x="1141" y="293"/>
                  </a:cubicBezTo>
                  <a:cubicBezTo>
                    <a:pt x="1088" y="299"/>
                    <a:pt x="1035" y="302"/>
                    <a:pt x="982" y="304"/>
                  </a:cubicBezTo>
                  <a:cubicBezTo>
                    <a:pt x="957" y="305"/>
                    <a:pt x="932" y="307"/>
                    <a:pt x="907" y="308"/>
                  </a:cubicBezTo>
                  <a:cubicBezTo>
                    <a:pt x="749" y="317"/>
                    <a:pt x="594" y="327"/>
                    <a:pt x="436" y="338"/>
                  </a:cubicBezTo>
                  <a:lnTo>
                    <a:pt x="0" y="367"/>
                  </a:lnTo>
                  <a:lnTo>
                    <a:pt x="0" y="435"/>
                  </a:lnTo>
                  <a:lnTo>
                    <a:pt x="440" y="394"/>
                  </a:lnTo>
                  <a:cubicBezTo>
                    <a:pt x="583" y="382"/>
                    <a:pt x="748" y="367"/>
                    <a:pt x="910" y="354"/>
                  </a:cubicBezTo>
                  <a:lnTo>
                    <a:pt x="1027" y="345"/>
                  </a:lnTo>
                  <a:cubicBezTo>
                    <a:pt x="1073" y="341"/>
                    <a:pt x="1111" y="337"/>
                    <a:pt x="1145" y="333"/>
                  </a:cubicBezTo>
                  <a:cubicBezTo>
                    <a:pt x="1235" y="321"/>
                    <a:pt x="1311" y="303"/>
                    <a:pt x="1379" y="278"/>
                  </a:cubicBezTo>
                  <a:cubicBezTo>
                    <a:pt x="1451" y="250"/>
                    <a:pt x="1520" y="208"/>
                    <a:pt x="1589" y="158"/>
                  </a:cubicBezTo>
                  <a:cubicBezTo>
                    <a:pt x="1651" y="114"/>
                    <a:pt x="1737" y="25"/>
                    <a:pt x="1737" y="24"/>
                  </a:cubicBezTo>
                  <a:lnTo>
                    <a:pt x="1737" y="0"/>
                  </a:lnTo>
                  <a:cubicBezTo>
                    <a:pt x="1681" y="55"/>
                    <a:pt x="1648" y="86"/>
                    <a:pt x="1587" y="126"/>
                  </a:cubicBezTo>
                  <a:cubicBezTo>
                    <a:pt x="1514" y="174"/>
                    <a:pt x="1388" y="200"/>
                    <a:pt x="1334" y="23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6" name="Freeform 295"/>
            <p:cNvSpPr>
              <a:spLocks noChangeAspect="1"/>
            </p:cNvSpPr>
            <p:nvPr userDrawn="1"/>
          </p:nvSpPr>
          <p:spPr bwMode="gray">
            <a:xfrm>
              <a:off x="2414" y="517"/>
              <a:ext cx="571" cy="117"/>
            </a:xfrm>
            <a:custGeom>
              <a:avLst/>
              <a:gdLst>
                <a:gd name="T0" fmla="*/ 1356 w 1737"/>
                <a:gd name="T1" fmla="*/ 187 h 353"/>
                <a:gd name="T2" fmla="*/ 1356 w 1737"/>
                <a:gd name="T3" fmla="*/ 187 h 353"/>
                <a:gd name="T4" fmla="*/ 1129 w 1737"/>
                <a:gd name="T5" fmla="*/ 227 h 353"/>
                <a:gd name="T6" fmla="*/ 1014 w 1737"/>
                <a:gd name="T7" fmla="*/ 234 h 353"/>
                <a:gd name="T8" fmla="*/ 897 w 1737"/>
                <a:gd name="T9" fmla="*/ 240 h 353"/>
                <a:gd name="T10" fmla="*/ 0 w 1737"/>
                <a:gd name="T11" fmla="*/ 285 h 353"/>
                <a:gd name="T12" fmla="*/ 0 w 1737"/>
                <a:gd name="T13" fmla="*/ 353 h 353"/>
                <a:gd name="T14" fmla="*/ 900 w 1737"/>
                <a:gd name="T15" fmla="*/ 285 h 353"/>
                <a:gd name="T16" fmla="*/ 1016 w 1737"/>
                <a:gd name="T17" fmla="*/ 277 h 353"/>
                <a:gd name="T18" fmla="*/ 1133 w 1737"/>
                <a:gd name="T19" fmla="*/ 267 h 353"/>
                <a:gd name="T20" fmla="*/ 1366 w 1737"/>
                <a:gd name="T21" fmla="*/ 220 h 353"/>
                <a:gd name="T22" fmla="*/ 1582 w 1737"/>
                <a:gd name="T23" fmla="*/ 118 h 353"/>
                <a:gd name="T24" fmla="*/ 1737 w 1737"/>
                <a:gd name="T25" fmla="*/ 1 h 353"/>
                <a:gd name="T26" fmla="*/ 1737 w 1737"/>
                <a:gd name="T27" fmla="*/ 0 h 353"/>
                <a:gd name="T28" fmla="*/ 1568 w 1737"/>
                <a:gd name="T29" fmla="*/ 94 h 353"/>
                <a:gd name="T30" fmla="*/ 1356 w 1737"/>
                <a:gd name="T31" fmla="*/ 18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53">
                  <a:moveTo>
                    <a:pt x="1356" y="187"/>
                  </a:moveTo>
                  <a:lnTo>
                    <a:pt x="1356" y="187"/>
                  </a:lnTo>
                  <a:cubicBezTo>
                    <a:pt x="1290" y="207"/>
                    <a:pt x="1216" y="220"/>
                    <a:pt x="1129" y="227"/>
                  </a:cubicBezTo>
                  <a:cubicBezTo>
                    <a:pt x="1094" y="230"/>
                    <a:pt x="1057" y="233"/>
                    <a:pt x="1014" y="234"/>
                  </a:cubicBezTo>
                  <a:lnTo>
                    <a:pt x="897" y="240"/>
                  </a:lnTo>
                  <a:cubicBezTo>
                    <a:pt x="607" y="253"/>
                    <a:pt x="318" y="268"/>
                    <a:pt x="0" y="285"/>
                  </a:cubicBezTo>
                  <a:lnTo>
                    <a:pt x="0" y="353"/>
                  </a:lnTo>
                  <a:cubicBezTo>
                    <a:pt x="304" y="329"/>
                    <a:pt x="602" y="306"/>
                    <a:pt x="900" y="285"/>
                  </a:cubicBezTo>
                  <a:lnTo>
                    <a:pt x="1016" y="277"/>
                  </a:lnTo>
                  <a:cubicBezTo>
                    <a:pt x="1061" y="274"/>
                    <a:pt x="1098" y="271"/>
                    <a:pt x="1133" y="267"/>
                  </a:cubicBezTo>
                  <a:cubicBezTo>
                    <a:pt x="1222" y="257"/>
                    <a:pt x="1298" y="242"/>
                    <a:pt x="1366" y="220"/>
                  </a:cubicBezTo>
                  <a:cubicBezTo>
                    <a:pt x="1440" y="196"/>
                    <a:pt x="1513" y="162"/>
                    <a:pt x="1582" y="118"/>
                  </a:cubicBezTo>
                  <a:cubicBezTo>
                    <a:pt x="1633" y="86"/>
                    <a:pt x="1684" y="47"/>
                    <a:pt x="1737" y="1"/>
                  </a:cubicBezTo>
                  <a:lnTo>
                    <a:pt x="1737" y="0"/>
                  </a:lnTo>
                  <a:cubicBezTo>
                    <a:pt x="1679" y="49"/>
                    <a:pt x="1623" y="60"/>
                    <a:pt x="1568" y="94"/>
                  </a:cubicBezTo>
                  <a:cubicBezTo>
                    <a:pt x="1500" y="135"/>
                    <a:pt x="1429" y="166"/>
                    <a:pt x="1356" y="18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7" name="Freeform 296"/>
            <p:cNvSpPr>
              <a:spLocks noChangeAspect="1"/>
            </p:cNvSpPr>
            <p:nvPr userDrawn="1"/>
          </p:nvSpPr>
          <p:spPr bwMode="gray">
            <a:xfrm>
              <a:off x="2414" y="555"/>
              <a:ext cx="571" cy="109"/>
            </a:xfrm>
            <a:custGeom>
              <a:avLst/>
              <a:gdLst>
                <a:gd name="T0" fmla="*/ 1345 w 1737"/>
                <a:gd name="T1" fmla="*/ 186 h 331"/>
                <a:gd name="T2" fmla="*/ 1345 w 1737"/>
                <a:gd name="T3" fmla="*/ 186 h 331"/>
                <a:gd name="T4" fmla="*/ 1119 w 1737"/>
                <a:gd name="T5" fmla="*/ 217 h 331"/>
                <a:gd name="T6" fmla="*/ 1004 w 1737"/>
                <a:gd name="T7" fmla="*/ 222 h 331"/>
                <a:gd name="T8" fmla="*/ 888 w 1737"/>
                <a:gd name="T9" fmla="*/ 227 h 331"/>
                <a:gd name="T10" fmla="*/ 0 w 1737"/>
                <a:gd name="T11" fmla="*/ 263 h 331"/>
                <a:gd name="T12" fmla="*/ 0 w 1737"/>
                <a:gd name="T13" fmla="*/ 331 h 331"/>
                <a:gd name="T14" fmla="*/ 891 w 1737"/>
                <a:gd name="T15" fmla="*/ 272 h 331"/>
                <a:gd name="T16" fmla="*/ 1006 w 1737"/>
                <a:gd name="T17" fmla="*/ 265 h 331"/>
                <a:gd name="T18" fmla="*/ 1122 w 1737"/>
                <a:gd name="T19" fmla="*/ 257 h 331"/>
                <a:gd name="T20" fmla="*/ 1353 w 1737"/>
                <a:gd name="T21" fmla="*/ 219 h 331"/>
                <a:gd name="T22" fmla="*/ 1573 w 1737"/>
                <a:gd name="T23" fmla="*/ 133 h 331"/>
                <a:gd name="T24" fmla="*/ 1737 w 1737"/>
                <a:gd name="T25" fmla="*/ 29 h 331"/>
                <a:gd name="T26" fmla="*/ 1737 w 1737"/>
                <a:gd name="T27" fmla="*/ 0 h 331"/>
                <a:gd name="T28" fmla="*/ 1561 w 1737"/>
                <a:gd name="T29" fmla="*/ 108 h 331"/>
                <a:gd name="T30" fmla="*/ 1345 w 1737"/>
                <a:gd name="T31" fmla="*/ 18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31">
                  <a:moveTo>
                    <a:pt x="1345" y="186"/>
                  </a:moveTo>
                  <a:lnTo>
                    <a:pt x="1345" y="186"/>
                  </a:lnTo>
                  <a:cubicBezTo>
                    <a:pt x="1279" y="201"/>
                    <a:pt x="1207" y="211"/>
                    <a:pt x="1119" y="217"/>
                  </a:cubicBezTo>
                  <a:cubicBezTo>
                    <a:pt x="1085" y="219"/>
                    <a:pt x="1049" y="221"/>
                    <a:pt x="1004" y="222"/>
                  </a:cubicBezTo>
                  <a:lnTo>
                    <a:pt x="888" y="227"/>
                  </a:lnTo>
                  <a:cubicBezTo>
                    <a:pt x="597" y="238"/>
                    <a:pt x="301" y="250"/>
                    <a:pt x="0" y="263"/>
                  </a:cubicBezTo>
                  <a:lnTo>
                    <a:pt x="0" y="331"/>
                  </a:lnTo>
                  <a:cubicBezTo>
                    <a:pt x="300" y="310"/>
                    <a:pt x="594" y="290"/>
                    <a:pt x="891" y="272"/>
                  </a:cubicBezTo>
                  <a:lnTo>
                    <a:pt x="1006" y="265"/>
                  </a:lnTo>
                  <a:cubicBezTo>
                    <a:pt x="1051" y="262"/>
                    <a:pt x="1088" y="260"/>
                    <a:pt x="1122" y="257"/>
                  </a:cubicBezTo>
                  <a:cubicBezTo>
                    <a:pt x="1212" y="248"/>
                    <a:pt x="1285" y="236"/>
                    <a:pt x="1353" y="219"/>
                  </a:cubicBezTo>
                  <a:cubicBezTo>
                    <a:pt x="1429" y="199"/>
                    <a:pt x="1503" y="170"/>
                    <a:pt x="1573" y="133"/>
                  </a:cubicBezTo>
                  <a:cubicBezTo>
                    <a:pt x="1627" y="105"/>
                    <a:pt x="1681" y="70"/>
                    <a:pt x="1737" y="29"/>
                  </a:cubicBezTo>
                  <a:lnTo>
                    <a:pt x="1737" y="0"/>
                  </a:lnTo>
                  <a:cubicBezTo>
                    <a:pt x="1676" y="44"/>
                    <a:pt x="1619" y="79"/>
                    <a:pt x="1561" y="108"/>
                  </a:cubicBezTo>
                  <a:cubicBezTo>
                    <a:pt x="1492" y="142"/>
                    <a:pt x="1420" y="168"/>
                    <a:pt x="1345" y="186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8" name="Freeform 297"/>
            <p:cNvSpPr>
              <a:spLocks noChangeAspect="1"/>
            </p:cNvSpPr>
            <p:nvPr userDrawn="1"/>
          </p:nvSpPr>
          <p:spPr bwMode="gray">
            <a:xfrm>
              <a:off x="2414" y="603"/>
              <a:ext cx="571" cy="90"/>
            </a:xfrm>
            <a:custGeom>
              <a:avLst/>
              <a:gdLst>
                <a:gd name="T0" fmla="*/ 1336 w 1737"/>
                <a:gd name="T1" fmla="*/ 152 h 275"/>
                <a:gd name="T2" fmla="*/ 1336 w 1737"/>
                <a:gd name="T3" fmla="*/ 152 h 275"/>
                <a:gd name="T4" fmla="*/ 1110 w 1737"/>
                <a:gd name="T5" fmla="*/ 176 h 275"/>
                <a:gd name="T6" fmla="*/ 996 w 1737"/>
                <a:gd name="T7" fmla="*/ 180 h 275"/>
                <a:gd name="T8" fmla="*/ 0 w 1737"/>
                <a:gd name="T9" fmla="*/ 207 h 275"/>
                <a:gd name="T10" fmla="*/ 0 w 1737"/>
                <a:gd name="T11" fmla="*/ 275 h 275"/>
                <a:gd name="T12" fmla="*/ 883 w 1737"/>
                <a:gd name="T13" fmla="*/ 228 h 275"/>
                <a:gd name="T14" fmla="*/ 997 w 1737"/>
                <a:gd name="T15" fmla="*/ 223 h 275"/>
                <a:gd name="T16" fmla="*/ 1112 w 1737"/>
                <a:gd name="T17" fmla="*/ 216 h 275"/>
                <a:gd name="T18" fmla="*/ 1342 w 1737"/>
                <a:gd name="T19" fmla="*/ 185 h 275"/>
                <a:gd name="T20" fmla="*/ 1564 w 1737"/>
                <a:gd name="T21" fmla="*/ 116 h 275"/>
                <a:gd name="T22" fmla="*/ 1737 w 1737"/>
                <a:gd name="T23" fmla="*/ 27 h 275"/>
                <a:gd name="T24" fmla="*/ 1737 w 1737"/>
                <a:gd name="T25" fmla="*/ 0 h 275"/>
                <a:gd name="T26" fmla="*/ 1554 w 1737"/>
                <a:gd name="T27" fmla="*/ 89 h 275"/>
                <a:gd name="T28" fmla="*/ 1336 w 1737"/>
                <a:gd name="T29" fmla="*/ 15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275">
                  <a:moveTo>
                    <a:pt x="1336" y="152"/>
                  </a:moveTo>
                  <a:lnTo>
                    <a:pt x="1336" y="152"/>
                  </a:lnTo>
                  <a:cubicBezTo>
                    <a:pt x="1269" y="164"/>
                    <a:pt x="1197" y="172"/>
                    <a:pt x="1110" y="176"/>
                  </a:cubicBezTo>
                  <a:cubicBezTo>
                    <a:pt x="1077" y="178"/>
                    <a:pt x="1042" y="179"/>
                    <a:pt x="996" y="180"/>
                  </a:cubicBezTo>
                  <a:lnTo>
                    <a:pt x="0" y="207"/>
                  </a:lnTo>
                  <a:lnTo>
                    <a:pt x="0" y="275"/>
                  </a:lnTo>
                  <a:lnTo>
                    <a:pt x="883" y="228"/>
                  </a:lnTo>
                  <a:lnTo>
                    <a:pt x="997" y="223"/>
                  </a:lnTo>
                  <a:cubicBezTo>
                    <a:pt x="1042" y="221"/>
                    <a:pt x="1079" y="218"/>
                    <a:pt x="1112" y="216"/>
                  </a:cubicBezTo>
                  <a:cubicBezTo>
                    <a:pt x="1201" y="209"/>
                    <a:pt x="1274" y="199"/>
                    <a:pt x="1342" y="185"/>
                  </a:cubicBezTo>
                  <a:cubicBezTo>
                    <a:pt x="1419" y="169"/>
                    <a:pt x="1494" y="146"/>
                    <a:pt x="1564" y="116"/>
                  </a:cubicBezTo>
                  <a:cubicBezTo>
                    <a:pt x="1621" y="92"/>
                    <a:pt x="1678" y="62"/>
                    <a:pt x="1737" y="27"/>
                  </a:cubicBezTo>
                  <a:lnTo>
                    <a:pt x="1737" y="0"/>
                  </a:lnTo>
                  <a:cubicBezTo>
                    <a:pt x="1673" y="36"/>
                    <a:pt x="1613" y="66"/>
                    <a:pt x="1554" y="89"/>
                  </a:cubicBezTo>
                  <a:cubicBezTo>
                    <a:pt x="1484" y="117"/>
                    <a:pt x="1411" y="138"/>
                    <a:pt x="1336" y="15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9" name="Freeform 298"/>
            <p:cNvSpPr>
              <a:spLocks noChangeAspect="1"/>
            </p:cNvSpPr>
            <p:nvPr userDrawn="1"/>
          </p:nvSpPr>
          <p:spPr bwMode="gray">
            <a:xfrm>
              <a:off x="2414" y="649"/>
              <a:ext cx="571" cy="75"/>
            </a:xfrm>
            <a:custGeom>
              <a:avLst/>
              <a:gdLst>
                <a:gd name="T0" fmla="*/ 1328 w 1737"/>
                <a:gd name="T1" fmla="*/ 121 h 226"/>
                <a:gd name="T2" fmla="*/ 1328 w 1737"/>
                <a:gd name="T3" fmla="*/ 121 h 226"/>
                <a:gd name="T4" fmla="*/ 958 w 1737"/>
                <a:gd name="T5" fmla="*/ 141 h 226"/>
                <a:gd name="T6" fmla="*/ 874 w 1737"/>
                <a:gd name="T7" fmla="*/ 143 h 226"/>
                <a:gd name="T8" fmla="*/ 0 w 1737"/>
                <a:gd name="T9" fmla="*/ 158 h 226"/>
                <a:gd name="T10" fmla="*/ 0 w 1737"/>
                <a:gd name="T11" fmla="*/ 226 h 226"/>
                <a:gd name="T12" fmla="*/ 876 w 1737"/>
                <a:gd name="T13" fmla="*/ 188 h 226"/>
                <a:gd name="T14" fmla="*/ 959 w 1737"/>
                <a:gd name="T15" fmla="*/ 185 h 226"/>
                <a:gd name="T16" fmla="*/ 1332 w 1737"/>
                <a:gd name="T17" fmla="*/ 155 h 226"/>
                <a:gd name="T18" fmla="*/ 1557 w 1737"/>
                <a:gd name="T19" fmla="*/ 101 h 226"/>
                <a:gd name="T20" fmla="*/ 1737 w 1737"/>
                <a:gd name="T21" fmla="*/ 26 h 226"/>
                <a:gd name="T22" fmla="*/ 1737 w 1737"/>
                <a:gd name="T23" fmla="*/ 0 h 226"/>
                <a:gd name="T24" fmla="*/ 1548 w 1737"/>
                <a:gd name="T25" fmla="*/ 74 h 226"/>
                <a:gd name="T26" fmla="*/ 1328 w 1737"/>
                <a:gd name="T27" fmla="*/ 1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226">
                  <a:moveTo>
                    <a:pt x="1328" y="121"/>
                  </a:moveTo>
                  <a:lnTo>
                    <a:pt x="1328" y="121"/>
                  </a:lnTo>
                  <a:cubicBezTo>
                    <a:pt x="1205" y="138"/>
                    <a:pt x="1080" y="139"/>
                    <a:pt x="958" y="141"/>
                  </a:cubicBezTo>
                  <a:cubicBezTo>
                    <a:pt x="930" y="142"/>
                    <a:pt x="902" y="142"/>
                    <a:pt x="874" y="143"/>
                  </a:cubicBezTo>
                  <a:lnTo>
                    <a:pt x="0" y="158"/>
                  </a:lnTo>
                  <a:lnTo>
                    <a:pt x="0" y="226"/>
                  </a:lnTo>
                  <a:lnTo>
                    <a:pt x="876" y="188"/>
                  </a:lnTo>
                  <a:cubicBezTo>
                    <a:pt x="904" y="187"/>
                    <a:pt x="931" y="186"/>
                    <a:pt x="959" y="185"/>
                  </a:cubicBezTo>
                  <a:cubicBezTo>
                    <a:pt x="1082" y="180"/>
                    <a:pt x="1209" y="175"/>
                    <a:pt x="1332" y="155"/>
                  </a:cubicBezTo>
                  <a:cubicBezTo>
                    <a:pt x="1411" y="143"/>
                    <a:pt x="1486" y="124"/>
                    <a:pt x="1557" y="101"/>
                  </a:cubicBezTo>
                  <a:cubicBezTo>
                    <a:pt x="1615" y="81"/>
                    <a:pt x="1676" y="56"/>
                    <a:pt x="1737" y="26"/>
                  </a:cubicBezTo>
                  <a:lnTo>
                    <a:pt x="1737" y="0"/>
                  </a:lnTo>
                  <a:cubicBezTo>
                    <a:pt x="1672" y="30"/>
                    <a:pt x="1609" y="55"/>
                    <a:pt x="1548" y="74"/>
                  </a:cubicBezTo>
                  <a:cubicBezTo>
                    <a:pt x="1479" y="95"/>
                    <a:pt x="1405" y="111"/>
                    <a:pt x="1328" y="12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0" name="Freeform 299"/>
            <p:cNvSpPr>
              <a:spLocks noChangeAspect="1"/>
            </p:cNvSpPr>
            <p:nvPr userDrawn="1"/>
          </p:nvSpPr>
          <p:spPr bwMode="gray">
            <a:xfrm>
              <a:off x="2414" y="696"/>
              <a:ext cx="571" cy="57"/>
            </a:xfrm>
            <a:custGeom>
              <a:avLst/>
              <a:gdLst>
                <a:gd name="T0" fmla="*/ 1321 w 1737"/>
                <a:gd name="T1" fmla="*/ 89 h 173"/>
                <a:gd name="T2" fmla="*/ 1321 w 1737"/>
                <a:gd name="T3" fmla="*/ 89 h 173"/>
                <a:gd name="T4" fmla="*/ 976 w 1737"/>
                <a:gd name="T5" fmla="*/ 99 h 173"/>
                <a:gd name="T6" fmla="*/ 870 w 1737"/>
                <a:gd name="T7" fmla="*/ 99 h 173"/>
                <a:gd name="T8" fmla="*/ 0 w 1737"/>
                <a:gd name="T9" fmla="*/ 105 h 173"/>
                <a:gd name="T10" fmla="*/ 0 w 1737"/>
                <a:gd name="T11" fmla="*/ 173 h 173"/>
                <a:gd name="T12" fmla="*/ 871 w 1737"/>
                <a:gd name="T13" fmla="*/ 145 h 173"/>
                <a:gd name="T14" fmla="*/ 976 w 1737"/>
                <a:gd name="T15" fmla="*/ 142 h 173"/>
                <a:gd name="T16" fmla="*/ 1324 w 1737"/>
                <a:gd name="T17" fmla="*/ 123 h 173"/>
                <a:gd name="T18" fmla="*/ 1549 w 1737"/>
                <a:gd name="T19" fmla="*/ 84 h 173"/>
                <a:gd name="T20" fmla="*/ 1737 w 1737"/>
                <a:gd name="T21" fmla="*/ 25 h 173"/>
                <a:gd name="T22" fmla="*/ 1737 w 1737"/>
                <a:gd name="T23" fmla="*/ 0 h 173"/>
                <a:gd name="T24" fmla="*/ 1543 w 1737"/>
                <a:gd name="T25" fmla="*/ 57 h 173"/>
                <a:gd name="T26" fmla="*/ 1321 w 1737"/>
                <a:gd name="T27" fmla="*/ 8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173">
                  <a:moveTo>
                    <a:pt x="1321" y="89"/>
                  </a:moveTo>
                  <a:lnTo>
                    <a:pt x="1321" y="89"/>
                  </a:lnTo>
                  <a:cubicBezTo>
                    <a:pt x="1206" y="99"/>
                    <a:pt x="1089" y="99"/>
                    <a:pt x="976" y="99"/>
                  </a:cubicBezTo>
                  <a:cubicBezTo>
                    <a:pt x="940" y="99"/>
                    <a:pt x="905" y="99"/>
                    <a:pt x="870" y="99"/>
                  </a:cubicBezTo>
                  <a:cubicBezTo>
                    <a:pt x="580" y="100"/>
                    <a:pt x="293" y="103"/>
                    <a:pt x="0" y="105"/>
                  </a:cubicBezTo>
                  <a:lnTo>
                    <a:pt x="0" y="173"/>
                  </a:lnTo>
                  <a:cubicBezTo>
                    <a:pt x="279" y="163"/>
                    <a:pt x="575" y="153"/>
                    <a:pt x="871" y="145"/>
                  </a:cubicBezTo>
                  <a:cubicBezTo>
                    <a:pt x="906" y="143"/>
                    <a:pt x="941" y="143"/>
                    <a:pt x="976" y="142"/>
                  </a:cubicBezTo>
                  <a:cubicBezTo>
                    <a:pt x="1090" y="139"/>
                    <a:pt x="1208" y="136"/>
                    <a:pt x="1324" y="123"/>
                  </a:cubicBezTo>
                  <a:cubicBezTo>
                    <a:pt x="1405" y="115"/>
                    <a:pt x="1478" y="102"/>
                    <a:pt x="1549" y="84"/>
                  </a:cubicBezTo>
                  <a:cubicBezTo>
                    <a:pt x="1610" y="69"/>
                    <a:pt x="1673" y="49"/>
                    <a:pt x="1737" y="25"/>
                  </a:cubicBezTo>
                  <a:lnTo>
                    <a:pt x="1737" y="0"/>
                  </a:lnTo>
                  <a:cubicBezTo>
                    <a:pt x="1671" y="24"/>
                    <a:pt x="1606" y="43"/>
                    <a:pt x="1543" y="57"/>
                  </a:cubicBezTo>
                  <a:cubicBezTo>
                    <a:pt x="1473" y="72"/>
                    <a:pt x="1400" y="83"/>
                    <a:pt x="1321" y="89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1" name="Freeform 300"/>
            <p:cNvSpPr>
              <a:spLocks noChangeAspect="1"/>
            </p:cNvSpPr>
            <p:nvPr userDrawn="1"/>
          </p:nvSpPr>
          <p:spPr bwMode="gray">
            <a:xfrm>
              <a:off x="2414" y="744"/>
              <a:ext cx="571" cy="40"/>
            </a:xfrm>
            <a:custGeom>
              <a:avLst/>
              <a:gdLst>
                <a:gd name="T0" fmla="*/ 1316 w 1737"/>
                <a:gd name="T1" fmla="*/ 55 h 121"/>
                <a:gd name="T2" fmla="*/ 1316 w 1737"/>
                <a:gd name="T3" fmla="*/ 55 h 121"/>
                <a:gd name="T4" fmla="*/ 1158 w 1737"/>
                <a:gd name="T5" fmla="*/ 58 h 121"/>
                <a:gd name="T6" fmla="*/ 1092 w 1737"/>
                <a:gd name="T7" fmla="*/ 58 h 121"/>
                <a:gd name="T8" fmla="*/ 866 w 1737"/>
                <a:gd name="T9" fmla="*/ 55 h 121"/>
                <a:gd name="T10" fmla="*/ 416 w 1737"/>
                <a:gd name="T11" fmla="*/ 53 h 121"/>
                <a:gd name="T12" fmla="*/ 0 w 1737"/>
                <a:gd name="T13" fmla="*/ 54 h 121"/>
                <a:gd name="T14" fmla="*/ 0 w 1737"/>
                <a:gd name="T15" fmla="*/ 121 h 121"/>
                <a:gd name="T16" fmla="*/ 417 w 1737"/>
                <a:gd name="T17" fmla="*/ 110 h 121"/>
                <a:gd name="T18" fmla="*/ 867 w 1737"/>
                <a:gd name="T19" fmla="*/ 100 h 121"/>
                <a:gd name="T20" fmla="*/ 1092 w 1737"/>
                <a:gd name="T21" fmla="*/ 97 h 121"/>
                <a:gd name="T22" fmla="*/ 1318 w 1737"/>
                <a:gd name="T23" fmla="*/ 89 h 121"/>
                <a:gd name="T24" fmla="*/ 1543 w 1737"/>
                <a:gd name="T25" fmla="*/ 64 h 121"/>
                <a:gd name="T26" fmla="*/ 1737 w 1737"/>
                <a:gd name="T27" fmla="*/ 24 h 121"/>
                <a:gd name="T28" fmla="*/ 1737 w 1737"/>
                <a:gd name="T29" fmla="*/ 0 h 121"/>
                <a:gd name="T30" fmla="*/ 1539 w 1737"/>
                <a:gd name="T31" fmla="*/ 36 h 121"/>
                <a:gd name="T32" fmla="*/ 1316 w 1737"/>
                <a:gd name="T33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7" h="121">
                  <a:moveTo>
                    <a:pt x="1316" y="55"/>
                  </a:moveTo>
                  <a:lnTo>
                    <a:pt x="1316" y="55"/>
                  </a:lnTo>
                  <a:cubicBezTo>
                    <a:pt x="1269" y="57"/>
                    <a:pt x="1217" y="58"/>
                    <a:pt x="1158" y="58"/>
                  </a:cubicBezTo>
                  <a:cubicBezTo>
                    <a:pt x="1136" y="58"/>
                    <a:pt x="1114" y="58"/>
                    <a:pt x="1092" y="58"/>
                  </a:cubicBezTo>
                  <a:lnTo>
                    <a:pt x="866" y="55"/>
                  </a:lnTo>
                  <a:cubicBezTo>
                    <a:pt x="713" y="54"/>
                    <a:pt x="559" y="53"/>
                    <a:pt x="416" y="53"/>
                  </a:cubicBezTo>
                  <a:lnTo>
                    <a:pt x="0" y="54"/>
                  </a:lnTo>
                  <a:lnTo>
                    <a:pt x="0" y="121"/>
                  </a:lnTo>
                  <a:lnTo>
                    <a:pt x="417" y="110"/>
                  </a:lnTo>
                  <a:cubicBezTo>
                    <a:pt x="560" y="107"/>
                    <a:pt x="714" y="103"/>
                    <a:pt x="867" y="100"/>
                  </a:cubicBezTo>
                  <a:lnTo>
                    <a:pt x="1092" y="97"/>
                  </a:lnTo>
                  <a:cubicBezTo>
                    <a:pt x="1154" y="96"/>
                    <a:pt x="1236" y="94"/>
                    <a:pt x="1318" y="89"/>
                  </a:cubicBezTo>
                  <a:cubicBezTo>
                    <a:pt x="1399" y="84"/>
                    <a:pt x="1473" y="76"/>
                    <a:pt x="1543" y="64"/>
                  </a:cubicBezTo>
                  <a:cubicBezTo>
                    <a:pt x="1607" y="54"/>
                    <a:pt x="1672" y="41"/>
                    <a:pt x="1737" y="24"/>
                  </a:cubicBezTo>
                  <a:lnTo>
                    <a:pt x="1737" y="0"/>
                  </a:lnTo>
                  <a:cubicBezTo>
                    <a:pt x="1670" y="16"/>
                    <a:pt x="1604" y="28"/>
                    <a:pt x="1539" y="36"/>
                  </a:cubicBezTo>
                  <a:cubicBezTo>
                    <a:pt x="1469" y="46"/>
                    <a:pt x="1396" y="52"/>
                    <a:pt x="1316" y="5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2" name="Freeform 301"/>
            <p:cNvSpPr>
              <a:spLocks noChangeAspect="1"/>
            </p:cNvSpPr>
            <p:nvPr userDrawn="1"/>
          </p:nvSpPr>
          <p:spPr bwMode="gray">
            <a:xfrm>
              <a:off x="2414" y="790"/>
              <a:ext cx="571" cy="23"/>
            </a:xfrm>
            <a:custGeom>
              <a:avLst/>
              <a:gdLst>
                <a:gd name="T0" fmla="*/ 1089 w 1737"/>
                <a:gd name="T1" fmla="*/ 22 h 72"/>
                <a:gd name="T2" fmla="*/ 1089 w 1737"/>
                <a:gd name="T3" fmla="*/ 22 h 72"/>
                <a:gd name="T4" fmla="*/ 865 w 1737"/>
                <a:gd name="T5" fmla="*/ 20 h 72"/>
                <a:gd name="T6" fmla="*/ 0 w 1737"/>
                <a:gd name="T7" fmla="*/ 5 h 72"/>
                <a:gd name="T8" fmla="*/ 0 w 1737"/>
                <a:gd name="T9" fmla="*/ 72 h 72"/>
                <a:gd name="T10" fmla="*/ 865 w 1737"/>
                <a:gd name="T11" fmla="*/ 65 h 72"/>
                <a:gd name="T12" fmla="*/ 1090 w 1737"/>
                <a:gd name="T13" fmla="*/ 62 h 72"/>
                <a:gd name="T14" fmla="*/ 1315 w 1737"/>
                <a:gd name="T15" fmla="*/ 57 h 72"/>
                <a:gd name="T16" fmla="*/ 1737 w 1737"/>
                <a:gd name="T17" fmla="*/ 24 h 72"/>
                <a:gd name="T18" fmla="*/ 1737 w 1737"/>
                <a:gd name="T19" fmla="*/ 0 h 72"/>
                <a:gd name="T20" fmla="*/ 1314 w 1737"/>
                <a:gd name="T21" fmla="*/ 23 h 72"/>
                <a:gd name="T22" fmla="*/ 1089 w 1737"/>
                <a:gd name="T23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7" h="72">
                  <a:moveTo>
                    <a:pt x="1089" y="22"/>
                  </a:moveTo>
                  <a:lnTo>
                    <a:pt x="1089" y="22"/>
                  </a:lnTo>
                  <a:lnTo>
                    <a:pt x="865" y="20"/>
                  </a:lnTo>
                  <a:cubicBezTo>
                    <a:pt x="578" y="16"/>
                    <a:pt x="292" y="10"/>
                    <a:pt x="0" y="5"/>
                  </a:cubicBezTo>
                  <a:lnTo>
                    <a:pt x="0" y="72"/>
                  </a:lnTo>
                  <a:cubicBezTo>
                    <a:pt x="278" y="70"/>
                    <a:pt x="574" y="68"/>
                    <a:pt x="865" y="65"/>
                  </a:cubicBezTo>
                  <a:lnTo>
                    <a:pt x="1090" y="62"/>
                  </a:lnTo>
                  <a:cubicBezTo>
                    <a:pt x="1165" y="60"/>
                    <a:pt x="1240" y="59"/>
                    <a:pt x="1315" y="57"/>
                  </a:cubicBezTo>
                  <a:cubicBezTo>
                    <a:pt x="1469" y="52"/>
                    <a:pt x="1607" y="41"/>
                    <a:pt x="1737" y="24"/>
                  </a:cubicBezTo>
                  <a:lnTo>
                    <a:pt x="1737" y="0"/>
                  </a:lnTo>
                  <a:cubicBezTo>
                    <a:pt x="1607" y="14"/>
                    <a:pt x="1468" y="22"/>
                    <a:pt x="1314" y="23"/>
                  </a:cubicBezTo>
                  <a:cubicBezTo>
                    <a:pt x="1239" y="23"/>
                    <a:pt x="1164" y="23"/>
                    <a:pt x="1089" y="2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3" name="Freeform 302"/>
            <p:cNvSpPr>
              <a:spLocks noChangeAspect="1"/>
            </p:cNvSpPr>
            <p:nvPr userDrawn="1"/>
          </p:nvSpPr>
          <p:spPr bwMode="gray">
            <a:xfrm>
              <a:off x="2414" y="822"/>
              <a:ext cx="571" cy="22"/>
            </a:xfrm>
            <a:custGeom>
              <a:avLst/>
              <a:gdLst>
                <a:gd name="T0" fmla="*/ 1737 w 1737"/>
                <a:gd name="T1" fmla="*/ 44 h 68"/>
                <a:gd name="T2" fmla="*/ 1737 w 1737"/>
                <a:gd name="T3" fmla="*/ 44 h 68"/>
                <a:gd name="T4" fmla="*/ 0 w 1737"/>
                <a:gd name="T5" fmla="*/ 0 h 68"/>
                <a:gd name="T6" fmla="*/ 0 w 1737"/>
                <a:gd name="T7" fmla="*/ 68 h 68"/>
                <a:gd name="T8" fmla="*/ 1737 w 1737"/>
                <a:gd name="T9" fmla="*/ 68 h 68"/>
                <a:gd name="T10" fmla="*/ 1737 w 1737"/>
                <a:gd name="T11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7" h="68">
                  <a:moveTo>
                    <a:pt x="1737" y="44"/>
                  </a:moveTo>
                  <a:lnTo>
                    <a:pt x="1737" y="4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737" y="68"/>
                  </a:lnTo>
                  <a:lnTo>
                    <a:pt x="1737" y="44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4" name="Freeform 303"/>
            <p:cNvSpPr>
              <a:spLocks noChangeAspect="1"/>
            </p:cNvSpPr>
            <p:nvPr userDrawn="1"/>
          </p:nvSpPr>
          <p:spPr bwMode="gray">
            <a:xfrm>
              <a:off x="2414" y="414"/>
              <a:ext cx="571" cy="160"/>
            </a:xfrm>
            <a:custGeom>
              <a:avLst/>
              <a:gdLst>
                <a:gd name="T0" fmla="*/ 1580 w 1737"/>
                <a:gd name="T1" fmla="*/ 148 h 484"/>
                <a:gd name="T2" fmla="*/ 1580 w 1737"/>
                <a:gd name="T3" fmla="*/ 148 h 484"/>
                <a:gd name="T4" fmla="*/ 1383 w 1737"/>
                <a:gd name="T5" fmla="*/ 271 h 484"/>
                <a:gd name="T6" fmla="*/ 1150 w 1737"/>
                <a:gd name="T7" fmla="*/ 322 h 484"/>
                <a:gd name="T8" fmla="*/ 981 w 1737"/>
                <a:gd name="T9" fmla="*/ 345 h 484"/>
                <a:gd name="T10" fmla="*/ 913 w 1737"/>
                <a:gd name="T11" fmla="*/ 350 h 484"/>
                <a:gd name="T12" fmla="*/ 0 w 1737"/>
                <a:gd name="T13" fmla="*/ 416 h 484"/>
                <a:gd name="T14" fmla="*/ 0 w 1737"/>
                <a:gd name="T15" fmla="*/ 484 h 484"/>
                <a:gd name="T16" fmla="*/ 917 w 1737"/>
                <a:gd name="T17" fmla="*/ 395 h 484"/>
                <a:gd name="T18" fmla="*/ 1036 w 1737"/>
                <a:gd name="T19" fmla="*/ 384 h 484"/>
                <a:gd name="T20" fmla="*/ 1155 w 1737"/>
                <a:gd name="T21" fmla="*/ 369 h 484"/>
                <a:gd name="T22" fmla="*/ 1389 w 1737"/>
                <a:gd name="T23" fmla="*/ 302 h 484"/>
                <a:gd name="T24" fmla="*/ 1600 w 1737"/>
                <a:gd name="T25" fmla="*/ 163 h 484"/>
                <a:gd name="T26" fmla="*/ 1737 w 1737"/>
                <a:gd name="T27" fmla="*/ 24 h 484"/>
                <a:gd name="T28" fmla="*/ 1737 w 1737"/>
                <a:gd name="T29" fmla="*/ 0 h 484"/>
                <a:gd name="T30" fmla="*/ 1580 w 1737"/>
                <a:gd name="T31" fmla="*/ 148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484">
                  <a:moveTo>
                    <a:pt x="1580" y="148"/>
                  </a:moveTo>
                  <a:lnTo>
                    <a:pt x="1580" y="148"/>
                  </a:lnTo>
                  <a:cubicBezTo>
                    <a:pt x="1514" y="201"/>
                    <a:pt x="1463" y="239"/>
                    <a:pt x="1383" y="271"/>
                  </a:cubicBezTo>
                  <a:cubicBezTo>
                    <a:pt x="1312" y="299"/>
                    <a:pt x="1237" y="310"/>
                    <a:pt x="1150" y="322"/>
                  </a:cubicBezTo>
                  <a:cubicBezTo>
                    <a:pt x="1095" y="330"/>
                    <a:pt x="1037" y="341"/>
                    <a:pt x="981" y="345"/>
                  </a:cubicBezTo>
                  <a:cubicBezTo>
                    <a:pt x="959" y="347"/>
                    <a:pt x="936" y="348"/>
                    <a:pt x="913" y="350"/>
                  </a:cubicBezTo>
                  <a:lnTo>
                    <a:pt x="0" y="416"/>
                  </a:lnTo>
                  <a:lnTo>
                    <a:pt x="0" y="484"/>
                  </a:lnTo>
                  <a:lnTo>
                    <a:pt x="917" y="395"/>
                  </a:lnTo>
                  <a:lnTo>
                    <a:pt x="1036" y="384"/>
                  </a:lnTo>
                  <a:cubicBezTo>
                    <a:pt x="1080" y="380"/>
                    <a:pt x="1119" y="375"/>
                    <a:pt x="1155" y="369"/>
                  </a:cubicBezTo>
                  <a:cubicBezTo>
                    <a:pt x="1244" y="355"/>
                    <a:pt x="1321" y="333"/>
                    <a:pt x="1389" y="302"/>
                  </a:cubicBezTo>
                  <a:cubicBezTo>
                    <a:pt x="1461" y="271"/>
                    <a:pt x="1533" y="220"/>
                    <a:pt x="1600" y="163"/>
                  </a:cubicBezTo>
                  <a:cubicBezTo>
                    <a:pt x="1645" y="125"/>
                    <a:pt x="1689" y="77"/>
                    <a:pt x="1737" y="24"/>
                  </a:cubicBezTo>
                  <a:lnTo>
                    <a:pt x="1737" y="0"/>
                  </a:lnTo>
                  <a:cubicBezTo>
                    <a:pt x="1679" y="60"/>
                    <a:pt x="1631" y="107"/>
                    <a:pt x="1580" y="148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5" name="Freeform 304"/>
            <p:cNvSpPr>
              <a:spLocks noChangeAspect="1"/>
            </p:cNvSpPr>
            <p:nvPr userDrawn="1"/>
          </p:nvSpPr>
          <p:spPr bwMode="gray">
            <a:xfrm>
              <a:off x="2651" y="834"/>
              <a:ext cx="500" cy="223"/>
            </a:xfrm>
            <a:custGeom>
              <a:avLst/>
              <a:gdLst>
                <a:gd name="T0" fmla="*/ 0 w 1521"/>
                <a:gd name="T1" fmla="*/ 677 h 677"/>
                <a:gd name="T2" fmla="*/ 0 w 1521"/>
                <a:gd name="T3" fmla="*/ 677 h 677"/>
                <a:gd name="T4" fmla="*/ 1521 w 1521"/>
                <a:gd name="T5" fmla="*/ 677 h 677"/>
                <a:gd name="T6" fmla="*/ 1521 w 1521"/>
                <a:gd name="T7" fmla="*/ 0 h 677"/>
                <a:gd name="T8" fmla="*/ 0 w 1521"/>
                <a:gd name="T9" fmla="*/ 0 h 677"/>
                <a:gd name="T10" fmla="*/ 0 w 1521"/>
                <a:gd name="T11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1" h="677">
                  <a:moveTo>
                    <a:pt x="0" y="677"/>
                  </a:moveTo>
                  <a:lnTo>
                    <a:pt x="0" y="677"/>
                  </a:lnTo>
                  <a:lnTo>
                    <a:pt x="1521" y="677"/>
                  </a:lnTo>
                  <a:lnTo>
                    <a:pt x="1521" y="0"/>
                  </a:lnTo>
                  <a:lnTo>
                    <a:pt x="0" y="0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6" name="Freeform 305"/>
            <p:cNvSpPr>
              <a:spLocks noChangeAspect="1"/>
            </p:cNvSpPr>
            <p:nvPr userDrawn="1"/>
          </p:nvSpPr>
          <p:spPr bwMode="gray">
            <a:xfrm>
              <a:off x="2651" y="508"/>
              <a:ext cx="501" cy="336"/>
            </a:xfrm>
            <a:custGeom>
              <a:avLst/>
              <a:gdLst>
                <a:gd name="T0" fmla="*/ 0 w 1522"/>
                <a:gd name="T1" fmla="*/ 1019 h 1019"/>
                <a:gd name="T2" fmla="*/ 0 w 1522"/>
                <a:gd name="T3" fmla="*/ 1019 h 1019"/>
                <a:gd name="T4" fmla="*/ 1522 w 1522"/>
                <a:gd name="T5" fmla="*/ 1019 h 1019"/>
                <a:gd name="T6" fmla="*/ 1522 w 1522"/>
                <a:gd name="T7" fmla="*/ 0 h 1019"/>
                <a:gd name="T8" fmla="*/ 0 w 1522"/>
                <a:gd name="T9" fmla="*/ 0 h 1019"/>
                <a:gd name="T10" fmla="*/ 0 w 1522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1019">
                  <a:moveTo>
                    <a:pt x="0" y="1019"/>
                  </a:moveTo>
                  <a:lnTo>
                    <a:pt x="0" y="1019"/>
                  </a:lnTo>
                  <a:lnTo>
                    <a:pt x="1522" y="1019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254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7" name="Freeform 306"/>
            <p:cNvSpPr>
              <a:spLocks noChangeAspect="1"/>
            </p:cNvSpPr>
            <p:nvPr userDrawn="1"/>
          </p:nvSpPr>
          <p:spPr bwMode="gray">
            <a:xfrm>
              <a:off x="2879" y="539"/>
              <a:ext cx="45" cy="45"/>
            </a:xfrm>
            <a:custGeom>
              <a:avLst/>
              <a:gdLst>
                <a:gd name="T0" fmla="*/ 84 w 137"/>
                <a:gd name="T1" fmla="*/ 51 h 137"/>
                <a:gd name="T2" fmla="*/ 84 w 137"/>
                <a:gd name="T3" fmla="*/ 51 h 137"/>
                <a:gd name="T4" fmla="*/ 137 w 137"/>
                <a:gd name="T5" fmla="*/ 51 h 137"/>
                <a:gd name="T6" fmla="*/ 94 w 137"/>
                <a:gd name="T7" fmla="*/ 84 h 137"/>
                <a:gd name="T8" fmla="*/ 111 w 137"/>
                <a:gd name="T9" fmla="*/ 137 h 137"/>
                <a:gd name="T10" fmla="*/ 68 w 137"/>
                <a:gd name="T11" fmla="*/ 105 h 137"/>
                <a:gd name="T12" fmla="*/ 26 w 137"/>
                <a:gd name="T13" fmla="*/ 137 h 137"/>
                <a:gd name="T14" fmla="*/ 43 w 137"/>
                <a:gd name="T15" fmla="*/ 84 h 137"/>
                <a:gd name="T16" fmla="*/ 0 w 137"/>
                <a:gd name="T17" fmla="*/ 51 h 137"/>
                <a:gd name="T18" fmla="*/ 52 w 137"/>
                <a:gd name="T19" fmla="*/ 51 h 137"/>
                <a:gd name="T20" fmla="*/ 68 w 137"/>
                <a:gd name="T21" fmla="*/ 0 h 137"/>
                <a:gd name="T22" fmla="*/ 84 w 137"/>
                <a:gd name="T23" fmla="*/ 5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7">
                  <a:moveTo>
                    <a:pt x="84" y="51"/>
                  </a:moveTo>
                  <a:lnTo>
                    <a:pt x="84" y="51"/>
                  </a:lnTo>
                  <a:lnTo>
                    <a:pt x="137" y="51"/>
                  </a:lnTo>
                  <a:lnTo>
                    <a:pt x="94" y="84"/>
                  </a:lnTo>
                  <a:lnTo>
                    <a:pt x="111" y="137"/>
                  </a:lnTo>
                  <a:lnTo>
                    <a:pt x="68" y="105"/>
                  </a:lnTo>
                  <a:lnTo>
                    <a:pt x="26" y="137"/>
                  </a:lnTo>
                  <a:lnTo>
                    <a:pt x="43" y="84"/>
                  </a:lnTo>
                  <a:lnTo>
                    <a:pt x="0" y="51"/>
                  </a:lnTo>
                  <a:lnTo>
                    <a:pt x="52" y="51"/>
                  </a:lnTo>
                  <a:lnTo>
                    <a:pt x="68" y="0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8" name="Freeform 307"/>
            <p:cNvSpPr>
              <a:spLocks noChangeAspect="1"/>
            </p:cNvSpPr>
            <p:nvPr userDrawn="1"/>
          </p:nvSpPr>
          <p:spPr bwMode="gray">
            <a:xfrm>
              <a:off x="2880" y="764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9" name="Freeform 308"/>
            <p:cNvSpPr>
              <a:spLocks noChangeAspect="1"/>
            </p:cNvSpPr>
            <p:nvPr userDrawn="1"/>
          </p:nvSpPr>
          <p:spPr bwMode="gray">
            <a:xfrm>
              <a:off x="2935" y="749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0" name="Freeform 309"/>
            <p:cNvSpPr>
              <a:spLocks noChangeAspect="1"/>
            </p:cNvSpPr>
            <p:nvPr userDrawn="1"/>
          </p:nvSpPr>
          <p:spPr bwMode="gray">
            <a:xfrm>
              <a:off x="2935" y="554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1" name="Freeform 310"/>
            <p:cNvSpPr>
              <a:spLocks noChangeAspect="1"/>
            </p:cNvSpPr>
            <p:nvPr userDrawn="1"/>
          </p:nvSpPr>
          <p:spPr bwMode="gray">
            <a:xfrm>
              <a:off x="2976" y="596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2" name="Freeform 311"/>
            <p:cNvSpPr>
              <a:spLocks noChangeAspect="1"/>
            </p:cNvSpPr>
            <p:nvPr userDrawn="1"/>
          </p:nvSpPr>
          <p:spPr bwMode="gray">
            <a:xfrm>
              <a:off x="2976" y="708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3" name="Freeform 312"/>
            <p:cNvSpPr>
              <a:spLocks noChangeAspect="1"/>
            </p:cNvSpPr>
            <p:nvPr userDrawn="1"/>
          </p:nvSpPr>
          <p:spPr bwMode="gray">
            <a:xfrm>
              <a:off x="2991" y="651"/>
              <a:ext cx="45" cy="44"/>
            </a:xfrm>
            <a:custGeom>
              <a:avLst/>
              <a:gdLst>
                <a:gd name="T0" fmla="*/ 84 w 137"/>
                <a:gd name="T1" fmla="*/ 49 h 132"/>
                <a:gd name="T2" fmla="*/ 84 w 137"/>
                <a:gd name="T3" fmla="*/ 49 h 132"/>
                <a:gd name="T4" fmla="*/ 137 w 137"/>
                <a:gd name="T5" fmla="*/ 49 h 132"/>
                <a:gd name="T6" fmla="*/ 95 w 137"/>
                <a:gd name="T7" fmla="*/ 81 h 132"/>
                <a:gd name="T8" fmla="*/ 111 w 137"/>
                <a:gd name="T9" fmla="*/ 132 h 132"/>
                <a:gd name="T10" fmla="*/ 69 w 137"/>
                <a:gd name="T11" fmla="*/ 101 h 132"/>
                <a:gd name="T12" fmla="*/ 26 w 137"/>
                <a:gd name="T13" fmla="*/ 132 h 132"/>
                <a:gd name="T14" fmla="*/ 43 w 137"/>
                <a:gd name="T15" fmla="*/ 81 h 132"/>
                <a:gd name="T16" fmla="*/ 0 w 137"/>
                <a:gd name="T17" fmla="*/ 49 h 132"/>
                <a:gd name="T18" fmla="*/ 53 w 137"/>
                <a:gd name="T19" fmla="*/ 49 h 132"/>
                <a:gd name="T20" fmla="*/ 69 w 137"/>
                <a:gd name="T21" fmla="*/ 0 h 132"/>
                <a:gd name="T22" fmla="*/ 84 w 137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2">
                  <a:moveTo>
                    <a:pt x="84" y="49"/>
                  </a:moveTo>
                  <a:lnTo>
                    <a:pt x="84" y="49"/>
                  </a:lnTo>
                  <a:lnTo>
                    <a:pt x="137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4" name="Freeform 313"/>
            <p:cNvSpPr>
              <a:spLocks noChangeAspect="1"/>
            </p:cNvSpPr>
            <p:nvPr userDrawn="1"/>
          </p:nvSpPr>
          <p:spPr bwMode="gray">
            <a:xfrm>
              <a:off x="2823" y="554"/>
              <a:ext cx="45" cy="44"/>
            </a:xfrm>
            <a:custGeom>
              <a:avLst/>
              <a:gdLst>
                <a:gd name="T0" fmla="*/ 85 w 138"/>
                <a:gd name="T1" fmla="*/ 50 h 133"/>
                <a:gd name="T2" fmla="*/ 85 w 138"/>
                <a:gd name="T3" fmla="*/ 50 h 133"/>
                <a:gd name="T4" fmla="*/ 138 w 138"/>
                <a:gd name="T5" fmla="*/ 50 h 133"/>
                <a:gd name="T6" fmla="*/ 95 w 138"/>
                <a:gd name="T7" fmla="*/ 82 h 133"/>
                <a:gd name="T8" fmla="*/ 112 w 138"/>
                <a:gd name="T9" fmla="*/ 133 h 133"/>
                <a:gd name="T10" fmla="*/ 69 w 138"/>
                <a:gd name="T11" fmla="*/ 101 h 133"/>
                <a:gd name="T12" fmla="*/ 27 w 138"/>
                <a:gd name="T13" fmla="*/ 133 h 133"/>
                <a:gd name="T14" fmla="*/ 43 w 138"/>
                <a:gd name="T15" fmla="*/ 82 h 133"/>
                <a:gd name="T16" fmla="*/ 0 w 138"/>
                <a:gd name="T17" fmla="*/ 50 h 133"/>
                <a:gd name="T18" fmla="*/ 53 w 138"/>
                <a:gd name="T19" fmla="*/ 50 h 133"/>
                <a:gd name="T20" fmla="*/ 69 w 138"/>
                <a:gd name="T21" fmla="*/ 0 h 133"/>
                <a:gd name="T22" fmla="*/ 85 w 138"/>
                <a:gd name="T23" fmla="*/ 5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3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2" y="133"/>
                  </a:lnTo>
                  <a:lnTo>
                    <a:pt x="69" y="101"/>
                  </a:lnTo>
                  <a:lnTo>
                    <a:pt x="27" y="133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5" name="Freeform 314"/>
            <p:cNvSpPr>
              <a:spLocks noChangeAspect="1"/>
            </p:cNvSpPr>
            <p:nvPr userDrawn="1"/>
          </p:nvSpPr>
          <p:spPr bwMode="gray">
            <a:xfrm>
              <a:off x="2783" y="596"/>
              <a:ext cx="45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6" name="Freeform 315"/>
            <p:cNvSpPr>
              <a:spLocks noChangeAspect="1"/>
            </p:cNvSpPr>
            <p:nvPr userDrawn="1"/>
          </p:nvSpPr>
          <p:spPr bwMode="gray">
            <a:xfrm>
              <a:off x="2768" y="651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7" name="Freeform 316"/>
            <p:cNvSpPr>
              <a:spLocks noChangeAspect="1"/>
            </p:cNvSpPr>
            <p:nvPr userDrawn="1"/>
          </p:nvSpPr>
          <p:spPr bwMode="gray">
            <a:xfrm>
              <a:off x="2783" y="708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8" name="Freeform 317"/>
            <p:cNvSpPr>
              <a:spLocks noChangeAspect="1"/>
            </p:cNvSpPr>
            <p:nvPr userDrawn="1"/>
          </p:nvSpPr>
          <p:spPr bwMode="gray">
            <a:xfrm>
              <a:off x="2823" y="749"/>
              <a:ext cx="46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9" name="Freeform 318"/>
            <p:cNvSpPr>
              <a:spLocks noChangeAspect="1"/>
            </p:cNvSpPr>
            <p:nvPr userDrawn="1"/>
          </p:nvSpPr>
          <p:spPr bwMode="gray">
            <a:xfrm>
              <a:off x="2651" y="1051"/>
              <a:ext cx="501" cy="28"/>
            </a:xfrm>
            <a:custGeom>
              <a:avLst/>
              <a:gdLst>
                <a:gd name="T0" fmla="*/ 0 w 1522"/>
                <a:gd name="T1" fmla="*/ 87 h 87"/>
                <a:gd name="T2" fmla="*/ 0 w 1522"/>
                <a:gd name="T3" fmla="*/ 87 h 87"/>
                <a:gd name="T4" fmla="*/ 1522 w 1522"/>
                <a:gd name="T5" fmla="*/ 87 h 87"/>
                <a:gd name="T6" fmla="*/ 1522 w 1522"/>
                <a:gd name="T7" fmla="*/ 0 h 87"/>
                <a:gd name="T8" fmla="*/ 0 w 1522"/>
                <a:gd name="T9" fmla="*/ 0 h 87"/>
                <a:gd name="T10" fmla="*/ 0 w 1522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87">
                  <a:moveTo>
                    <a:pt x="0" y="87"/>
                  </a:moveTo>
                  <a:lnTo>
                    <a:pt x="0" y="87"/>
                  </a:lnTo>
                  <a:lnTo>
                    <a:pt x="1522" y="87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0" name="Freeform 319"/>
            <p:cNvSpPr>
              <a:spLocks noChangeAspect="1"/>
            </p:cNvSpPr>
            <p:nvPr userDrawn="1"/>
          </p:nvSpPr>
          <p:spPr bwMode="gray">
            <a:xfrm>
              <a:off x="3223" y="272"/>
              <a:ext cx="352" cy="292"/>
            </a:xfrm>
            <a:custGeom>
              <a:avLst/>
              <a:gdLst>
                <a:gd name="T0" fmla="*/ 0 w 1072"/>
                <a:gd name="T1" fmla="*/ 0 h 886"/>
                <a:gd name="T2" fmla="*/ 0 w 1072"/>
                <a:gd name="T3" fmla="*/ 0 h 886"/>
                <a:gd name="T4" fmla="*/ 376 w 1072"/>
                <a:gd name="T5" fmla="*/ 585 h 886"/>
                <a:gd name="T6" fmla="*/ 735 w 1072"/>
                <a:gd name="T7" fmla="*/ 797 h 886"/>
                <a:gd name="T8" fmla="*/ 1072 w 1072"/>
                <a:gd name="T9" fmla="*/ 869 h 886"/>
                <a:gd name="T10" fmla="*/ 1072 w 1072"/>
                <a:gd name="T11" fmla="*/ 886 h 886"/>
                <a:gd name="T12" fmla="*/ 731 w 1072"/>
                <a:gd name="T13" fmla="*/ 813 h 886"/>
                <a:gd name="T14" fmla="*/ 373 w 1072"/>
                <a:gd name="T15" fmla="*/ 637 h 886"/>
                <a:gd name="T16" fmla="*/ 0 w 1072"/>
                <a:gd name="T17" fmla="*/ 116 h 886"/>
                <a:gd name="T18" fmla="*/ 0 w 1072"/>
                <a:gd name="T19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88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8" y="494"/>
                    <a:pt x="376" y="585"/>
                  </a:cubicBezTo>
                  <a:cubicBezTo>
                    <a:pt x="434" y="676"/>
                    <a:pt x="500" y="748"/>
                    <a:pt x="735" y="797"/>
                  </a:cubicBezTo>
                  <a:cubicBezTo>
                    <a:pt x="969" y="846"/>
                    <a:pt x="1072" y="869"/>
                    <a:pt x="1072" y="869"/>
                  </a:cubicBezTo>
                  <a:lnTo>
                    <a:pt x="1072" y="886"/>
                  </a:lnTo>
                  <a:cubicBezTo>
                    <a:pt x="1072" y="886"/>
                    <a:pt x="923" y="855"/>
                    <a:pt x="731" y="813"/>
                  </a:cubicBezTo>
                  <a:cubicBezTo>
                    <a:pt x="539" y="771"/>
                    <a:pt x="460" y="757"/>
                    <a:pt x="373" y="637"/>
                  </a:cubicBezTo>
                  <a:cubicBezTo>
                    <a:pt x="300" y="538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1" name="Freeform 320"/>
            <p:cNvSpPr>
              <a:spLocks noChangeAspect="1"/>
            </p:cNvSpPr>
            <p:nvPr userDrawn="1"/>
          </p:nvSpPr>
          <p:spPr bwMode="gray">
            <a:xfrm>
              <a:off x="3223" y="319"/>
              <a:ext cx="353" cy="268"/>
            </a:xfrm>
            <a:custGeom>
              <a:avLst/>
              <a:gdLst>
                <a:gd name="T0" fmla="*/ 0 w 1073"/>
                <a:gd name="T1" fmla="*/ 0 h 815"/>
                <a:gd name="T2" fmla="*/ 0 w 1073"/>
                <a:gd name="T3" fmla="*/ 0 h 815"/>
                <a:gd name="T4" fmla="*/ 372 w 1073"/>
                <a:gd name="T5" fmla="*/ 527 h 815"/>
                <a:gd name="T6" fmla="*/ 733 w 1073"/>
                <a:gd name="T7" fmla="*/ 732 h 815"/>
                <a:gd name="T8" fmla="*/ 1073 w 1073"/>
                <a:gd name="T9" fmla="*/ 800 h 815"/>
                <a:gd name="T10" fmla="*/ 1073 w 1073"/>
                <a:gd name="T11" fmla="*/ 815 h 815"/>
                <a:gd name="T12" fmla="*/ 733 w 1073"/>
                <a:gd name="T13" fmla="*/ 747 h 815"/>
                <a:gd name="T14" fmla="*/ 373 w 1073"/>
                <a:gd name="T15" fmla="*/ 582 h 815"/>
                <a:gd name="T16" fmla="*/ 0 w 1073"/>
                <a:gd name="T17" fmla="*/ 105 h 815"/>
                <a:gd name="T18" fmla="*/ 0 w 1073"/>
                <a:gd name="T19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3" h="81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8" y="470"/>
                    <a:pt x="372" y="527"/>
                  </a:cubicBezTo>
                  <a:cubicBezTo>
                    <a:pt x="415" y="585"/>
                    <a:pt x="474" y="678"/>
                    <a:pt x="733" y="732"/>
                  </a:cubicBezTo>
                  <a:cubicBezTo>
                    <a:pt x="800" y="746"/>
                    <a:pt x="1073" y="800"/>
                    <a:pt x="1073" y="800"/>
                  </a:cubicBezTo>
                  <a:lnTo>
                    <a:pt x="1073" y="815"/>
                  </a:lnTo>
                  <a:cubicBezTo>
                    <a:pt x="1073" y="815"/>
                    <a:pt x="865" y="775"/>
                    <a:pt x="733" y="747"/>
                  </a:cubicBezTo>
                  <a:cubicBezTo>
                    <a:pt x="601" y="719"/>
                    <a:pt x="461" y="694"/>
                    <a:pt x="373" y="582"/>
                  </a:cubicBezTo>
                  <a:cubicBezTo>
                    <a:pt x="292" y="480"/>
                    <a:pt x="0" y="105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2" name="Freeform 321"/>
            <p:cNvSpPr>
              <a:spLocks noChangeAspect="1"/>
            </p:cNvSpPr>
            <p:nvPr userDrawn="1"/>
          </p:nvSpPr>
          <p:spPr bwMode="gray">
            <a:xfrm>
              <a:off x="3223" y="365"/>
              <a:ext cx="352" cy="245"/>
            </a:xfrm>
            <a:custGeom>
              <a:avLst/>
              <a:gdLst>
                <a:gd name="T0" fmla="*/ 0 w 1072"/>
                <a:gd name="T1" fmla="*/ 0 h 744"/>
                <a:gd name="T2" fmla="*/ 0 w 1072"/>
                <a:gd name="T3" fmla="*/ 0 h 744"/>
                <a:gd name="T4" fmla="*/ 372 w 1072"/>
                <a:gd name="T5" fmla="*/ 479 h 744"/>
                <a:gd name="T6" fmla="*/ 733 w 1072"/>
                <a:gd name="T7" fmla="*/ 666 h 744"/>
                <a:gd name="T8" fmla="*/ 1072 w 1072"/>
                <a:gd name="T9" fmla="*/ 729 h 744"/>
                <a:gd name="T10" fmla="*/ 1072 w 1072"/>
                <a:gd name="T11" fmla="*/ 744 h 744"/>
                <a:gd name="T12" fmla="*/ 733 w 1072"/>
                <a:gd name="T13" fmla="*/ 681 h 744"/>
                <a:gd name="T14" fmla="*/ 372 w 1072"/>
                <a:gd name="T15" fmla="*/ 529 h 744"/>
                <a:gd name="T16" fmla="*/ 0 w 1072"/>
                <a:gd name="T17" fmla="*/ 99 h 744"/>
                <a:gd name="T18" fmla="*/ 0 w 1072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7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9" y="399"/>
                    <a:pt x="372" y="479"/>
                  </a:cubicBezTo>
                  <a:cubicBezTo>
                    <a:pt x="434" y="559"/>
                    <a:pt x="520" y="625"/>
                    <a:pt x="733" y="666"/>
                  </a:cubicBezTo>
                  <a:cubicBezTo>
                    <a:pt x="856" y="689"/>
                    <a:pt x="1072" y="729"/>
                    <a:pt x="1072" y="729"/>
                  </a:cubicBezTo>
                  <a:lnTo>
                    <a:pt x="1072" y="744"/>
                  </a:lnTo>
                  <a:cubicBezTo>
                    <a:pt x="1072" y="744"/>
                    <a:pt x="882" y="708"/>
                    <a:pt x="733" y="681"/>
                  </a:cubicBezTo>
                  <a:cubicBezTo>
                    <a:pt x="583" y="654"/>
                    <a:pt x="460" y="628"/>
                    <a:pt x="372" y="529"/>
                  </a:cubicBezTo>
                  <a:cubicBezTo>
                    <a:pt x="294" y="442"/>
                    <a:pt x="0" y="99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3" name="Freeform 322"/>
            <p:cNvSpPr>
              <a:spLocks noChangeAspect="1"/>
            </p:cNvSpPr>
            <p:nvPr userDrawn="1"/>
          </p:nvSpPr>
          <p:spPr bwMode="gray">
            <a:xfrm>
              <a:off x="3223" y="411"/>
              <a:ext cx="352" cy="224"/>
            </a:xfrm>
            <a:custGeom>
              <a:avLst/>
              <a:gdLst>
                <a:gd name="T0" fmla="*/ 0 w 1072"/>
                <a:gd name="T1" fmla="*/ 0 h 681"/>
                <a:gd name="T2" fmla="*/ 0 w 1072"/>
                <a:gd name="T3" fmla="*/ 0 h 681"/>
                <a:gd name="T4" fmla="*/ 373 w 1072"/>
                <a:gd name="T5" fmla="*/ 427 h 681"/>
                <a:gd name="T6" fmla="*/ 733 w 1072"/>
                <a:gd name="T7" fmla="*/ 605 h 681"/>
                <a:gd name="T8" fmla="*/ 1072 w 1072"/>
                <a:gd name="T9" fmla="*/ 665 h 681"/>
                <a:gd name="T10" fmla="*/ 1072 w 1072"/>
                <a:gd name="T11" fmla="*/ 681 h 681"/>
                <a:gd name="T12" fmla="*/ 733 w 1072"/>
                <a:gd name="T13" fmla="*/ 620 h 681"/>
                <a:gd name="T14" fmla="*/ 372 w 1072"/>
                <a:gd name="T15" fmla="*/ 475 h 681"/>
                <a:gd name="T16" fmla="*/ 0 w 1072"/>
                <a:gd name="T17" fmla="*/ 94 h 681"/>
                <a:gd name="T18" fmla="*/ 0 w 1072"/>
                <a:gd name="T1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2" y="363"/>
                    <a:pt x="373" y="427"/>
                  </a:cubicBezTo>
                  <a:cubicBezTo>
                    <a:pt x="466" y="528"/>
                    <a:pt x="512" y="563"/>
                    <a:pt x="733" y="605"/>
                  </a:cubicBezTo>
                  <a:cubicBezTo>
                    <a:pt x="822" y="621"/>
                    <a:pt x="1072" y="665"/>
                    <a:pt x="1072" y="665"/>
                  </a:cubicBezTo>
                  <a:lnTo>
                    <a:pt x="1072" y="681"/>
                  </a:lnTo>
                  <a:cubicBezTo>
                    <a:pt x="1072" y="681"/>
                    <a:pt x="864" y="644"/>
                    <a:pt x="733" y="620"/>
                  </a:cubicBezTo>
                  <a:cubicBezTo>
                    <a:pt x="601" y="597"/>
                    <a:pt x="490" y="589"/>
                    <a:pt x="372" y="475"/>
                  </a:cubicBezTo>
                  <a:cubicBezTo>
                    <a:pt x="281" y="388"/>
                    <a:pt x="0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4" name="Freeform 323"/>
            <p:cNvSpPr>
              <a:spLocks noChangeAspect="1"/>
            </p:cNvSpPr>
            <p:nvPr userDrawn="1"/>
          </p:nvSpPr>
          <p:spPr bwMode="gray">
            <a:xfrm>
              <a:off x="3223" y="458"/>
              <a:ext cx="352" cy="200"/>
            </a:xfrm>
            <a:custGeom>
              <a:avLst/>
              <a:gdLst>
                <a:gd name="T0" fmla="*/ 0 w 1072"/>
                <a:gd name="T1" fmla="*/ 0 h 606"/>
                <a:gd name="T2" fmla="*/ 0 w 1072"/>
                <a:gd name="T3" fmla="*/ 0 h 606"/>
                <a:gd name="T4" fmla="*/ 373 w 1072"/>
                <a:gd name="T5" fmla="*/ 382 h 606"/>
                <a:gd name="T6" fmla="*/ 732 w 1072"/>
                <a:gd name="T7" fmla="*/ 533 h 606"/>
                <a:gd name="T8" fmla="*/ 1072 w 1072"/>
                <a:gd name="T9" fmla="*/ 590 h 606"/>
                <a:gd name="T10" fmla="*/ 1072 w 1072"/>
                <a:gd name="T11" fmla="*/ 606 h 606"/>
                <a:gd name="T12" fmla="*/ 732 w 1072"/>
                <a:gd name="T13" fmla="*/ 551 h 606"/>
                <a:gd name="T14" fmla="*/ 372 w 1072"/>
                <a:gd name="T15" fmla="*/ 427 h 606"/>
                <a:gd name="T16" fmla="*/ 0 w 1072"/>
                <a:gd name="T17" fmla="*/ 87 h 606"/>
                <a:gd name="T18" fmla="*/ 0 w 1072"/>
                <a:gd name="T1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9" y="296"/>
                    <a:pt x="373" y="382"/>
                  </a:cubicBezTo>
                  <a:cubicBezTo>
                    <a:pt x="461" y="472"/>
                    <a:pt x="575" y="505"/>
                    <a:pt x="732" y="533"/>
                  </a:cubicBezTo>
                  <a:cubicBezTo>
                    <a:pt x="882" y="559"/>
                    <a:pt x="1072" y="590"/>
                    <a:pt x="1072" y="590"/>
                  </a:cubicBezTo>
                  <a:lnTo>
                    <a:pt x="1072" y="606"/>
                  </a:lnTo>
                  <a:cubicBezTo>
                    <a:pt x="1072" y="606"/>
                    <a:pt x="894" y="578"/>
                    <a:pt x="732" y="551"/>
                  </a:cubicBezTo>
                  <a:cubicBezTo>
                    <a:pt x="573" y="524"/>
                    <a:pt x="462" y="509"/>
                    <a:pt x="372" y="427"/>
                  </a:cubicBezTo>
                  <a:cubicBezTo>
                    <a:pt x="290" y="354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5" name="Freeform 324"/>
            <p:cNvSpPr>
              <a:spLocks noChangeAspect="1"/>
            </p:cNvSpPr>
            <p:nvPr userDrawn="1"/>
          </p:nvSpPr>
          <p:spPr bwMode="gray">
            <a:xfrm>
              <a:off x="3223" y="502"/>
              <a:ext cx="352" cy="181"/>
            </a:xfrm>
            <a:custGeom>
              <a:avLst/>
              <a:gdLst>
                <a:gd name="T0" fmla="*/ 0 w 1072"/>
                <a:gd name="T1" fmla="*/ 0 h 547"/>
                <a:gd name="T2" fmla="*/ 0 w 1072"/>
                <a:gd name="T3" fmla="*/ 0 h 547"/>
                <a:gd name="T4" fmla="*/ 373 w 1072"/>
                <a:gd name="T5" fmla="*/ 336 h 547"/>
                <a:gd name="T6" fmla="*/ 733 w 1072"/>
                <a:gd name="T7" fmla="*/ 473 h 547"/>
                <a:gd name="T8" fmla="*/ 1072 w 1072"/>
                <a:gd name="T9" fmla="*/ 529 h 547"/>
                <a:gd name="T10" fmla="*/ 1072 w 1072"/>
                <a:gd name="T11" fmla="*/ 547 h 547"/>
                <a:gd name="T12" fmla="*/ 732 w 1072"/>
                <a:gd name="T13" fmla="*/ 493 h 547"/>
                <a:gd name="T14" fmla="*/ 373 w 1072"/>
                <a:gd name="T15" fmla="*/ 381 h 547"/>
                <a:gd name="T16" fmla="*/ 0 w 1072"/>
                <a:gd name="T17" fmla="*/ 82 h 547"/>
                <a:gd name="T18" fmla="*/ 0 w 1072"/>
                <a:gd name="T1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54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5" y="250"/>
                    <a:pt x="373" y="336"/>
                  </a:cubicBezTo>
                  <a:cubicBezTo>
                    <a:pt x="462" y="415"/>
                    <a:pt x="535" y="439"/>
                    <a:pt x="733" y="473"/>
                  </a:cubicBezTo>
                  <a:cubicBezTo>
                    <a:pt x="931" y="508"/>
                    <a:pt x="1072" y="529"/>
                    <a:pt x="1072" y="529"/>
                  </a:cubicBezTo>
                  <a:lnTo>
                    <a:pt x="1072" y="547"/>
                  </a:lnTo>
                  <a:cubicBezTo>
                    <a:pt x="1072" y="547"/>
                    <a:pt x="893" y="518"/>
                    <a:pt x="732" y="493"/>
                  </a:cubicBezTo>
                  <a:cubicBezTo>
                    <a:pt x="571" y="468"/>
                    <a:pt x="469" y="458"/>
                    <a:pt x="373" y="381"/>
                  </a:cubicBezTo>
                  <a:cubicBezTo>
                    <a:pt x="262" y="293"/>
                    <a:pt x="0" y="82"/>
                    <a:pt x="0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6" name="Freeform 325"/>
            <p:cNvSpPr>
              <a:spLocks noChangeAspect="1"/>
            </p:cNvSpPr>
            <p:nvPr userDrawn="1"/>
          </p:nvSpPr>
          <p:spPr bwMode="gray">
            <a:xfrm>
              <a:off x="3223" y="549"/>
              <a:ext cx="352" cy="158"/>
            </a:xfrm>
            <a:custGeom>
              <a:avLst/>
              <a:gdLst>
                <a:gd name="T0" fmla="*/ 0 w 1071"/>
                <a:gd name="T1" fmla="*/ 0 h 477"/>
                <a:gd name="T2" fmla="*/ 0 w 1071"/>
                <a:gd name="T3" fmla="*/ 0 h 477"/>
                <a:gd name="T4" fmla="*/ 372 w 1071"/>
                <a:gd name="T5" fmla="*/ 287 h 477"/>
                <a:gd name="T6" fmla="*/ 733 w 1071"/>
                <a:gd name="T7" fmla="*/ 411 h 477"/>
                <a:gd name="T8" fmla="*/ 1071 w 1071"/>
                <a:gd name="T9" fmla="*/ 458 h 477"/>
                <a:gd name="T10" fmla="*/ 1071 w 1071"/>
                <a:gd name="T11" fmla="*/ 477 h 477"/>
                <a:gd name="T12" fmla="*/ 733 w 1071"/>
                <a:gd name="T13" fmla="*/ 432 h 477"/>
                <a:gd name="T14" fmla="*/ 373 w 1071"/>
                <a:gd name="T15" fmla="*/ 328 h 477"/>
                <a:gd name="T16" fmla="*/ 0 w 1071"/>
                <a:gd name="T17" fmla="*/ 76 h 477"/>
                <a:gd name="T18" fmla="*/ 0 w 1071"/>
                <a:gd name="T1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7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3" y="244"/>
                    <a:pt x="372" y="287"/>
                  </a:cubicBezTo>
                  <a:cubicBezTo>
                    <a:pt x="430" y="329"/>
                    <a:pt x="508" y="379"/>
                    <a:pt x="733" y="411"/>
                  </a:cubicBezTo>
                  <a:cubicBezTo>
                    <a:pt x="956" y="443"/>
                    <a:pt x="1071" y="458"/>
                    <a:pt x="1071" y="458"/>
                  </a:cubicBezTo>
                  <a:lnTo>
                    <a:pt x="1071" y="477"/>
                  </a:lnTo>
                  <a:cubicBezTo>
                    <a:pt x="1071" y="477"/>
                    <a:pt x="868" y="448"/>
                    <a:pt x="733" y="432"/>
                  </a:cubicBezTo>
                  <a:cubicBezTo>
                    <a:pt x="598" y="415"/>
                    <a:pt x="494" y="408"/>
                    <a:pt x="373" y="328"/>
                  </a:cubicBezTo>
                  <a:cubicBezTo>
                    <a:pt x="254" y="251"/>
                    <a:pt x="0" y="76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7" name="Freeform 326"/>
            <p:cNvSpPr>
              <a:spLocks noChangeAspect="1"/>
            </p:cNvSpPr>
            <p:nvPr userDrawn="1"/>
          </p:nvSpPr>
          <p:spPr bwMode="gray">
            <a:xfrm>
              <a:off x="3223" y="595"/>
              <a:ext cx="352" cy="136"/>
            </a:xfrm>
            <a:custGeom>
              <a:avLst/>
              <a:gdLst>
                <a:gd name="T0" fmla="*/ 0 w 1071"/>
                <a:gd name="T1" fmla="*/ 0 h 412"/>
                <a:gd name="T2" fmla="*/ 0 w 1071"/>
                <a:gd name="T3" fmla="*/ 0 h 412"/>
                <a:gd name="T4" fmla="*/ 373 w 1071"/>
                <a:gd name="T5" fmla="*/ 238 h 412"/>
                <a:gd name="T6" fmla="*/ 733 w 1071"/>
                <a:gd name="T7" fmla="*/ 352 h 412"/>
                <a:gd name="T8" fmla="*/ 1071 w 1071"/>
                <a:gd name="T9" fmla="*/ 394 h 412"/>
                <a:gd name="T10" fmla="*/ 1071 w 1071"/>
                <a:gd name="T11" fmla="*/ 412 h 412"/>
                <a:gd name="T12" fmla="*/ 732 w 1071"/>
                <a:gd name="T13" fmla="*/ 375 h 412"/>
                <a:gd name="T14" fmla="*/ 372 w 1071"/>
                <a:gd name="T15" fmla="*/ 279 h 412"/>
                <a:gd name="T16" fmla="*/ 0 w 1071"/>
                <a:gd name="T17" fmla="*/ 70 h 412"/>
                <a:gd name="T18" fmla="*/ 0 w 1071"/>
                <a:gd name="T1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4" y="205"/>
                    <a:pt x="373" y="238"/>
                  </a:cubicBezTo>
                  <a:cubicBezTo>
                    <a:pt x="433" y="270"/>
                    <a:pt x="503" y="323"/>
                    <a:pt x="733" y="352"/>
                  </a:cubicBezTo>
                  <a:cubicBezTo>
                    <a:pt x="963" y="381"/>
                    <a:pt x="1071" y="394"/>
                    <a:pt x="1071" y="394"/>
                  </a:cubicBezTo>
                  <a:lnTo>
                    <a:pt x="1071" y="412"/>
                  </a:lnTo>
                  <a:cubicBezTo>
                    <a:pt x="1071" y="412"/>
                    <a:pt x="881" y="391"/>
                    <a:pt x="732" y="375"/>
                  </a:cubicBezTo>
                  <a:cubicBezTo>
                    <a:pt x="583" y="360"/>
                    <a:pt x="482" y="338"/>
                    <a:pt x="372" y="279"/>
                  </a:cubicBezTo>
                  <a:cubicBezTo>
                    <a:pt x="261" y="219"/>
                    <a:pt x="0" y="70"/>
                    <a:pt x="0" y="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8" name="Freeform 327"/>
            <p:cNvSpPr>
              <a:spLocks noChangeAspect="1"/>
            </p:cNvSpPr>
            <p:nvPr userDrawn="1"/>
          </p:nvSpPr>
          <p:spPr bwMode="gray">
            <a:xfrm>
              <a:off x="3223" y="640"/>
              <a:ext cx="352" cy="113"/>
            </a:xfrm>
            <a:custGeom>
              <a:avLst/>
              <a:gdLst>
                <a:gd name="T0" fmla="*/ 0 w 1072"/>
                <a:gd name="T1" fmla="*/ 0 h 344"/>
                <a:gd name="T2" fmla="*/ 0 w 1072"/>
                <a:gd name="T3" fmla="*/ 0 h 344"/>
                <a:gd name="T4" fmla="*/ 373 w 1072"/>
                <a:gd name="T5" fmla="*/ 195 h 344"/>
                <a:gd name="T6" fmla="*/ 733 w 1072"/>
                <a:gd name="T7" fmla="*/ 290 h 344"/>
                <a:gd name="T8" fmla="*/ 1072 w 1072"/>
                <a:gd name="T9" fmla="*/ 327 h 344"/>
                <a:gd name="T10" fmla="*/ 1072 w 1072"/>
                <a:gd name="T11" fmla="*/ 344 h 344"/>
                <a:gd name="T12" fmla="*/ 733 w 1072"/>
                <a:gd name="T13" fmla="*/ 311 h 344"/>
                <a:gd name="T14" fmla="*/ 373 w 1072"/>
                <a:gd name="T15" fmla="*/ 233 h 344"/>
                <a:gd name="T16" fmla="*/ 0 w 1072"/>
                <a:gd name="T17" fmla="*/ 65 h 344"/>
                <a:gd name="T18" fmla="*/ 0 w 1072"/>
                <a:gd name="T1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3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8" y="148"/>
                    <a:pt x="373" y="195"/>
                  </a:cubicBezTo>
                  <a:cubicBezTo>
                    <a:pt x="478" y="246"/>
                    <a:pt x="568" y="271"/>
                    <a:pt x="733" y="290"/>
                  </a:cubicBezTo>
                  <a:cubicBezTo>
                    <a:pt x="895" y="309"/>
                    <a:pt x="1072" y="327"/>
                    <a:pt x="1072" y="327"/>
                  </a:cubicBezTo>
                  <a:lnTo>
                    <a:pt x="1072" y="344"/>
                  </a:lnTo>
                  <a:cubicBezTo>
                    <a:pt x="1072" y="344"/>
                    <a:pt x="908" y="327"/>
                    <a:pt x="733" y="311"/>
                  </a:cubicBezTo>
                  <a:cubicBezTo>
                    <a:pt x="560" y="295"/>
                    <a:pt x="498" y="287"/>
                    <a:pt x="373" y="233"/>
                  </a:cubicBezTo>
                  <a:cubicBezTo>
                    <a:pt x="261" y="184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9" name="Freeform 328"/>
            <p:cNvSpPr>
              <a:spLocks noChangeAspect="1"/>
            </p:cNvSpPr>
            <p:nvPr userDrawn="1"/>
          </p:nvSpPr>
          <p:spPr bwMode="gray">
            <a:xfrm>
              <a:off x="3223" y="686"/>
              <a:ext cx="352" cy="91"/>
            </a:xfrm>
            <a:custGeom>
              <a:avLst/>
              <a:gdLst>
                <a:gd name="T0" fmla="*/ 0 w 1071"/>
                <a:gd name="T1" fmla="*/ 0 h 278"/>
                <a:gd name="T2" fmla="*/ 0 w 1071"/>
                <a:gd name="T3" fmla="*/ 0 h 278"/>
                <a:gd name="T4" fmla="*/ 373 w 1071"/>
                <a:gd name="T5" fmla="*/ 152 h 278"/>
                <a:gd name="T6" fmla="*/ 734 w 1071"/>
                <a:gd name="T7" fmla="*/ 227 h 278"/>
                <a:gd name="T8" fmla="*/ 1071 w 1071"/>
                <a:gd name="T9" fmla="*/ 261 h 278"/>
                <a:gd name="T10" fmla="*/ 1071 w 1071"/>
                <a:gd name="T11" fmla="*/ 278 h 278"/>
                <a:gd name="T12" fmla="*/ 733 w 1071"/>
                <a:gd name="T13" fmla="*/ 250 h 278"/>
                <a:gd name="T14" fmla="*/ 373 w 1071"/>
                <a:gd name="T15" fmla="*/ 188 h 278"/>
                <a:gd name="T16" fmla="*/ 0 w 1071"/>
                <a:gd name="T17" fmla="*/ 62 h 278"/>
                <a:gd name="T18" fmla="*/ 0 w 1071"/>
                <a:gd name="T1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7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19" y="92"/>
                    <a:pt x="373" y="152"/>
                  </a:cubicBezTo>
                  <a:cubicBezTo>
                    <a:pt x="525" y="211"/>
                    <a:pt x="642" y="216"/>
                    <a:pt x="734" y="227"/>
                  </a:cubicBezTo>
                  <a:cubicBezTo>
                    <a:pt x="775" y="231"/>
                    <a:pt x="1071" y="261"/>
                    <a:pt x="1071" y="261"/>
                  </a:cubicBezTo>
                  <a:lnTo>
                    <a:pt x="1071" y="278"/>
                  </a:lnTo>
                  <a:cubicBezTo>
                    <a:pt x="1071" y="278"/>
                    <a:pt x="894" y="264"/>
                    <a:pt x="733" y="250"/>
                  </a:cubicBezTo>
                  <a:cubicBezTo>
                    <a:pt x="572" y="236"/>
                    <a:pt x="503" y="230"/>
                    <a:pt x="373" y="188"/>
                  </a:cubicBezTo>
                  <a:cubicBezTo>
                    <a:pt x="241" y="145"/>
                    <a:pt x="0" y="62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0" name="Freeform 329"/>
            <p:cNvSpPr>
              <a:spLocks noChangeAspect="1"/>
            </p:cNvSpPr>
            <p:nvPr userDrawn="1"/>
          </p:nvSpPr>
          <p:spPr bwMode="gray">
            <a:xfrm>
              <a:off x="3223" y="732"/>
              <a:ext cx="352" cy="69"/>
            </a:xfrm>
            <a:custGeom>
              <a:avLst/>
              <a:gdLst>
                <a:gd name="T0" fmla="*/ 0 w 1071"/>
                <a:gd name="T1" fmla="*/ 0 h 208"/>
                <a:gd name="T2" fmla="*/ 0 w 1071"/>
                <a:gd name="T3" fmla="*/ 0 h 208"/>
                <a:gd name="T4" fmla="*/ 373 w 1071"/>
                <a:gd name="T5" fmla="*/ 107 h 208"/>
                <a:gd name="T6" fmla="*/ 734 w 1071"/>
                <a:gd name="T7" fmla="*/ 166 h 208"/>
                <a:gd name="T8" fmla="*/ 1071 w 1071"/>
                <a:gd name="T9" fmla="*/ 192 h 208"/>
                <a:gd name="T10" fmla="*/ 1071 w 1071"/>
                <a:gd name="T11" fmla="*/ 208 h 208"/>
                <a:gd name="T12" fmla="*/ 733 w 1071"/>
                <a:gd name="T13" fmla="*/ 185 h 208"/>
                <a:gd name="T14" fmla="*/ 373 w 1071"/>
                <a:gd name="T15" fmla="*/ 144 h 208"/>
                <a:gd name="T16" fmla="*/ 0 w 1071"/>
                <a:gd name="T17" fmla="*/ 59 h 208"/>
                <a:gd name="T18" fmla="*/ 0 w 1071"/>
                <a:gd name="T1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0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2" y="68"/>
                    <a:pt x="373" y="107"/>
                  </a:cubicBezTo>
                  <a:cubicBezTo>
                    <a:pt x="525" y="146"/>
                    <a:pt x="664" y="162"/>
                    <a:pt x="734" y="166"/>
                  </a:cubicBezTo>
                  <a:cubicBezTo>
                    <a:pt x="804" y="171"/>
                    <a:pt x="1071" y="192"/>
                    <a:pt x="1071" y="192"/>
                  </a:cubicBezTo>
                  <a:lnTo>
                    <a:pt x="1071" y="208"/>
                  </a:lnTo>
                  <a:cubicBezTo>
                    <a:pt x="1071" y="208"/>
                    <a:pt x="919" y="198"/>
                    <a:pt x="733" y="185"/>
                  </a:cubicBezTo>
                  <a:cubicBezTo>
                    <a:pt x="582" y="174"/>
                    <a:pt x="461" y="163"/>
                    <a:pt x="373" y="144"/>
                  </a:cubicBezTo>
                  <a:cubicBezTo>
                    <a:pt x="274" y="123"/>
                    <a:pt x="0" y="59"/>
                    <a:pt x="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1" name="Freeform 330"/>
            <p:cNvSpPr>
              <a:spLocks noChangeAspect="1"/>
            </p:cNvSpPr>
            <p:nvPr userDrawn="1"/>
          </p:nvSpPr>
          <p:spPr bwMode="gray">
            <a:xfrm>
              <a:off x="3223" y="778"/>
              <a:ext cx="352" cy="47"/>
            </a:xfrm>
            <a:custGeom>
              <a:avLst/>
              <a:gdLst>
                <a:gd name="T0" fmla="*/ 0 w 1072"/>
                <a:gd name="T1" fmla="*/ 0 h 140"/>
                <a:gd name="T2" fmla="*/ 0 w 1072"/>
                <a:gd name="T3" fmla="*/ 0 h 140"/>
                <a:gd name="T4" fmla="*/ 373 w 1072"/>
                <a:gd name="T5" fmla="*/ 62 h 140"/>
                <a:gd name="T6" fmla="*/ 733 w 1072"/>
                <a:gd name="T7" fmla="*/ 101 h 140"/>
                <a:gd name="T8" fmla="*/ 1072 w 1072"/>
                <a:gd name="T9" fmla="*/ 123 h 140"/>
                <a:gd name="T10" fmla="*/ 1072 w 1072"/>
                <a:gd name="T11" fmla="*/ 140 h 140"/>
                <a:gd name="T12" fmla="*/ 733 w 1072"/>
                <a:gd name="T13" fmla="*/ 122 h 140"/>
                <a:gd name="T14" fmla="*/ 373 w 1072"/>
                <a:gd name="T15" fmla="*/ 98 h 140"/>
                <a:gd name="T16" fmla="*/ 0 w 1072"/>
                <a:gd name="T17" fmla="*/ 55 h 140"/>
                <a:gd name="T18" fmla="*/ 0 w 107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1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2" y="30"/>
                    <a:pt x="373" y="62"/>
                  </a:cubicBezTo>
                  <a:cubicBezTo>
                    <a:pt x="517" y="85"/>
                    <a:pt x="712" y="100"/>
                    <a:pt x="733" y="101"/>
                  </a:cubicBezTo>
                  <a:cubicBezTo>
                    <a:pt x="754" y="102"/>
                    <a:pt x="1072" y="123"/>
                    <a:pt x="1072" y="123"/>
                  </a:cubicBezTo>
                  <a:lnTo>
                    <a:pt x="1072" y="140"/>
                  </a:lnTo>
                  <a:cubicBezTo>
                    <a:pt x="1072" y="140"/>
                    <a:pt x="868" y="129"/>
                    <a:pt x="733" y="122"/>
                  </a:cubicBezTo>
                  <a:cubicBezTo>
                    <a:pt x="592" y="114"/>
                    <a:pt x="452" y="106"/>
                    <a:pt x="373" y="98"/>
                  </a:cubicBezTo>
                  <a:cubicBezTo>
                    <a:pt x="194" y="80"/>
                    <a:pt x="0" y="55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2" name="Freeform 331"/>
            <p:cNvSpPr>
              <a:spLocks noChangeAspect="1"/>
            </p:cNvSpPr>
            <p:nvPr userDrawn="1"/>
          </p:nvSpPr>
          <p:spPr bwMode="gray">
            <a:xfrm>
              <a:off x="3223" y="826"/>
              <a:ext cx="352" cy="18"/>
            </a:xfrm>
            <a:custGeom>
              <a:avLst/>
              <a:gdLst>
                <a:gd name="T0" fmla="*/ 0 w 1072"/>
                <a:gd name="T1" fmla="*/ 0 h 55"/>
                <a:gd name="T2" fmla="*/ 0 w 1072"/>
                <a:gd name="T3" fmla="*/ 0 h 55"/>
                <a:gd name="T4" fmla="*/ 373 w 1072"/>
                <a:gd name="T5" fmla="*/ 12 h 55"/>
                <a:gd name="T6" fmla="*/ 1072 w 1072"/>
                <a:gd name="T7" fmla="*/ 38 h 55"/>
                <a:gd name="T8" fmla="*/ 1072 w 1072"/>
                <a:gd name="T9" fmla="*/ 55 h 55"/>
                <a:gd name="T10" fmla="*/ 0 w 1072"/>
                <a:gd name="T11" fmla="*/ 54 h 55"/>
                <a:gd name="T12" fmla="*/ 0 w 1072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2" h="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10"/>
                    <a:pt x="373" y="12"/>
                  </a:cubicBezTo>
                  <a:cubicBezTo>
                    <a:pt x="461" y="14"/>
                    <a:pt x="1072" y="38"/>
                    <a:pt x="1072" y="38"/>
                  </a:cubicBezTo>
                  <a:lnTo>
                    <a:pt x="1072" y="55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3" name="Freeform 332"/>
            <p:cNvSpPr>
              <a:spLocks noChangeAspect="1"/>
            </p:cNvSpPr>
            <p:nvPr userDrawn="1"/>
          </p:nvSpPr>
          <p:spPr bwMode="gray">
            <a:xfrm>
              <a:off x="2681" y="875"/>
              <a:ext cx="32" cy="53"/>
            </a:xfrm>
            <a:custGeom>
              <a:avLst/>
              <a:gdLst>
                <a:gd name="T0" fmla="*/ 0 w 98"/>
                <a:gd name="T1" fmla="*/ 5 h 160"/>
                <a:gd name="T2" fmla="*/ 0 w 98"/>
                <a:gd name="T3" fmla="*/ 5 h 160"/>
                <a:gd name="T4" fmla="*/ 4 w 98"/>
                <a:gd name="T5" fmla="*/ 0 h 160"/>
                <a:gd name="T6" fmla="*/ 93 w 98"/>
                <a:gd name="T7" fmla="*/ 0 h 160"/>
                <a:gd name="T8" fmla="*/ 97 w 98"/>
                <a:gd name="T9" fmla="*/ 5 h 160"/>
                <a:gd name="T10" fmla="*/ 97 w 98"/>
                <a:gd name="T11" fmla="*/ 20 h 160"/>
                <a:gd name="T12" fmla="*/ 92 w 98"/>
                <a:gd name="T13" fmla="*/ 24 h 160"/>
                <a:gd name="T14" fmla="*/ 27 w 98"/>
                <a:gd name="T15" fmla="*/ 24 h 160"/>
                <a:gd name="T16" fmla="*/ 27 w 98"/>
                <a:gd name="T17" fmla="*/ 65 h 160"/>
                <a:gd name="T18" fmla="*/ 85 w 98"/>
                <a:gd name="T19" fmla="*/ 65 h 160"/>
                <a:gd name="T20" fmla="*/ 90 w 98"/>
                <a:gd name="T21" fmla="*/ 69 h 160"/>
                <a:gd name="T22" fmla="*/ 90 w 98"/>
                <a:gd name="T23" fmla="*/ 84 h 160"/>
                <a:gd name="T24" fmla="*/ 85 w 98"/>
                <a:gd name="T25" fmla="*/ 89 h 160"/>
                <a:gd name="T26" fmla="*/ 27 w 98"/>
                <a:gd name="T27" fmla="*/ 89 h 160"/>
                <a:gd name="T28" fmla="*/ 27 w 98"/>
                <a:gd name="T29" fmla="*/ 136 h 160"/>
                <a:gd name="T30" fmla="*/ 94 w 98"/>
                <a:gd name="T31" fmla="*/ 136 h 160"/>
                <a:gd name="T32" fmla="*/ 98 w 98"/>
                <a:gd name="T33" fmla="*/ 141 h 160"/>
                <a:gd name="T34" fmla="*/ 98 w 98"/>
                <a:gd name="T35" fmla="*/ 155 h 160"/>
                <a:gd name="T36" fmla="*/ 94 w 98"/>
                <a:gd name="T37" fmla="*/ 160 h 160"/>
                <a:gd name="T38" fmla="*/ 4 w 98"/>
                <a:gd name="T39" fmla="*/ 160 h 160"/>
                <a:gd name="T40" fmla="*/ 0 w 98"/>
                <a:gd name="T41" fmla="*/ 155 h 160"/>
                <a:gd name="T42" fmla="*/ 0 w 98"/>
                <a:gd name="T43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60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93" y="0"/>
                  </a:lnTo>
                  <a:cubicBezTo>
                    <a:pt x="96" y="0"/>
                    <a:pt x="97" y="2"/>
                    <a:pt x="97" y="5"/>
                  </a:cubicBezTo>
                  <a:lnTo>
                    <a:pt x="97" y="20"/>
                  </a:lnTo>
                  <a:cubicBezTo>
                    <a:pt x="97" y="22"/>
                    <a:pt x="96" y="24"/>
                    <a:pt x="92" y="24"/>
                  </a:cubicBezTo>
                  <a:lnTo>
                    <a:pt x="27" y="24"/>
                  </a:lnTo>
                  <a:lnTo>
                    <a:pt x="27" y="65"/>
                  </a:lnTo>
                  <a:lnTo>
                    <a:pt x="85" y="65"/>
                  </a:lnTo>
                  <a:cubicBezTo>
                    <a:pt x="88" y="65"/>
                    <a:pt x="90" y="67"/>
                    <a:pt x="90" y="69"/>
                  </a:cubicBezTo>
                  <a:lnTo>
                    <a:pt x="90" y="84"/>
                  </a:lnTo>
                  <a:cubicBezTo>
                    <a:pt x="90" y="87"/>
                    <a:pt x="89" y="89"/>
                    <a:pt x="85" y="89"/>
                  </a:cubicBezTo>
                  <a:lnTo>
                    <a:pt x="27" y="89"/>
                  </a:lnTo>
                  <a:lnTo>
                    <a:pt x="27" y="136"/>
                  </a:lnTo>
                  <a:lnTo>
                    <a:pt x="94" y="136"/>
                  </a:lnTo>
                  <a:cubicBezTo>
                    <a:pt x="97" y="136"/>
                    <a:pt x="98" y="137"/>
                    <a:pt x="98" y="141"/>
                  </a:cubicBezTo>
                  <a:lnTo>
                    <a:pt x="98" y="155"/>
                  </a:lnTo>
                  <a:cubicBezTo>
                    <a:pt x="98" y="158"/>
                    <a:pt x="97" y="160"/>
                    <a:pt x="94" y="160"/>
                  </a:cubicBezTo>
                  <a:lnTo>
                    <a:pt x="4" y="160"/>
                  </a:lnTo>
                  <a:cubicBezTo>
                    <a:pt x="1" y="160"/>
                    <a:pt x="0" y="158"/>
                    <a:pt x="0" y="15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4" name="Freeform 333"/>
            <p:cNvSpPr>
              <a:spLocks noChangeAspect="1"/>
            </p:cNvSpPr>
            <p:nvPr userDrawn="1"/>
          </p:nvSpPr>
          <p:spPr bwMode="gray">
            <a:xfrm>
              <a:off x="2717" y="889"/>
              <a:ext cx="34" cy="40"/>
            </a:xfrm>
            <a:custGeom>
              <a:avLst/>
              <a:gdLst>
                <a:gd name="T0" fmla="*/ 98 w 102"/>
                <a:gd name="T1" fmla="*/ 118 h 120"/>
                <a:gd name="T2" fmla="*/ 98 w 102"/>
                <a:gd name="T3" fmla="*/ 118 h 120"/>
                <a:gd name="T4" fmla="*/ 81 w 102"/>
                <a:gd name="T5" fmla="*/ 118 h 120"/>
                <a:gd name="T6" fmla="*/ 76 w 102"/>
                <a:gd name="T7" fmla="*/ 113 h 120"/>
                <a:gd name="T8" fmla="*/ 76 w 102"/>
                <a:gd name="T9" fmla="*/ 106 h 120"/>
                <a:gd name="T10" fmla="*/ 76 w 102"/>
                <a:gd name="T11" fmla="*/ 105 h 120"/>
                <a:gd name="T12" fmla="*/ 35 w 102"/>
                <a:gd name="T13" fmla="*/ 120 h 120"/>
                <a:gd name="T14" fmla="*/ 0 w 102"/>
                <a:gd name="T15" fmla="*/ 75 h 120"/>
                <a:gd name="T16" fmla="*/ 0 w 102"/>
                <a:gd name="T17" fmla="*/ 5 h 120"/>
                <a:gd name="T18" fmla="*/ 4 w 102"/>
                <a:gd name="T19" fmla="*/ 0 h 120"/>
                <a:gd name="T20" fmla="*/ 22 w 102"/>
                <a:gd name="T21" fmla="*/ 0 h 120"/>
                <a:gd name="T22" fmla="*/ 26 w 102"/>
                <a:gd name="T23" fmla="*/ 5 h 120"/>
                <a:gd name="T24" fmla="*/ 26 w 102"/>
                <a:gd name="T25" fmla="*/ 72 h 120"/>
                <a:gd name="T26" fmla="*/ 44 w 102"/>
                <a:gd name="T27" fmla="*/ 96 h 120"/>
                <a:gd name="T28" fmla="*/ 76 w 102"/>
                <a:gd name="T29" fmla="*/ 85 h 120"/>
                <a:gd name="T30" fmla="*/ 76 w 102"/>
                <a:gd name="T31" fmla="*/ 5 h 120"/>
                <a:gd name="T32" fmla="*/ 81 w 102"/>
                <a:gd name="T33" fmla="*/ 0 h 120"/>
                <a:gd name="T34" fmla="*/ 98 w 102"/>
                <a:gd name="T35" fmla="*/ 0 h 120"/>
                <a:gd name="T36" fmla="*/ 102 w 102"/>
                <a:gd name="T37" fmla="*/ 5 h 120"/>
                <a:gd name="T38" fmla="*/ 102 w 102"/>
                <a:gd name="T39" fmla="*/ 113 h 120"/>
                <a:gd name="T40" fmla="*/ 98 w 102"/>
                <a:gd name="T41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18"/>
                  </a:moveTo>
                  <a:lnTo>
                    <a:pt x="98" y="118"/>
                  </a:lnTo>
                  <a:lnTo>
                    <a:pt x="81" y="118"/>
                  </a:lnTo>
                  <a:cubicBezTo>
                    <a:pt x="77" y="118"/>
                    <a:pt x="76" y="116"/>
                    <a:pt x="76" y="113"/>
                  </a:cubicBezTo>
                  <a:lnTo>
                    <a:pt x="76" y="106"/>
                  </a:lnTo>
                  <a:lnTo>
                    <a:pt x="76" y="105"/>
                  </a:lnTo>
                  <a:cubicBezTo>
                    <a:pt x="66" y="112"/>
                    <a:pt x="50" y="120"/>
                    <a:pt x="35" y="120"/>
                  </a:cubicBezTo>
                  <a:cubicBezTo>
                    <a:pt x="3" y="120"/>
                    <a:pt x="0" y="100"/>
                    <a:pt x="0" y="75"/>
                  </a:cubicBez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22" y="0"/>
                  </a:lnTo>
                  <a:cubicBezTo>
                    <a:pt x="25" y="0"/>
                    <a:pt x="26" y="2"/>
                    <a:pt x="26" y="5"/>
                  </a:cubicBezTo>
                  <a:lnTo>
                    <a:pt x="26" y="72"/>
                  </a:lnTo>
                  <a:cubicBezTo>
                    <a:pt x="26" y="87"/>
                    <a:pt x="29" y="96"/>
                    <a:pt x="44" y="96"/>
                  </a:cubicBezTo>
                  <a:cubicBezTo>
                    <a:pt x="54" y="96"/>
                    <a:pt x="70" y="88"/>
                    <a:pt x="76" y="85"/>
                  </a:cubicBezTo>
                  <a:lnTo>
                    <a:pt x="76" y="5"/>
                  </a:lnTo>
                  <a:cubicBezTo>
                    <a:pt x="76" y="2"/>
                    <a:pt x="77" y="0"/>
                    <a:pt x="81" y="0"/>
                  </a:cubicBezTo>
                  <a:lnTo>
                    <a:pt x="98" y="0"/>
                  </a:lnTo>
                  <a:cubicBezTo>
                    <a:pt x="101" y="0"/>
                    <a:pt x="102" y="2"/>
                    <a:pt x="102" y="5"/>
                  </a:cubicBezTo>
                  <a:lnTo>
                    <a:pt x="102" y="113"/>
                  </a:lnTo>
                  <a:cubicBezTo>
                    <a:pt x="102" y="116"/>
                    <a:pt x="101" y="118"/>
                    <a:pt x="98" y="11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5" name="Freeform 334"/>
            <p:cNvSpPr>
              <a:spLocks noChangeAspect="1"/>
            </p:cNvSpPr>
            <p:nvPr userDrawn="1"/>
          </p:nvSpPr>
          <p:spPr bwMode="gray">
            <a:xfrm>
              <a:off x="2758" y="889"/>
              <a:ext cx="23" cy="39"/>
            </a:xfrm>
            <a:custGeom>
              <a:avLst/>
              <a:gdLst>
                <a:gd name="T0" fmla="*/ 26 w 70"/>
                <a:gd name="T1" fmla="*/ 115 h 120"/>
                <a:gd name="T2" fmla="*/ 26 w 70"/>
                <a:gd name="T3" fmla="*/ 115 h 120"/>
                <a:gd name="T4" fmla="*/ 22 w 70"/>
                <a:gd name="T5" fmla="*/ 120 h 120"/>
                <a:gd name="T6" fmla="*/ 4 w 70"/>
                <a:gd name="T7" fmla="*/ 120 h 120"/>
                <a:gd name="T8" fmla="*/ 0 w 70"/>
                <a:gd name="T9" fmla="*/ 115 h 120"/>
                <a:gd name="T10" fmla="*/ 0 w 70"/>
                <a:gd name="T11" fmla="*/ 7 h 120"/>
                <a:gd name="T12" fmla="*/ 4 w 70"/>
                <a:gd name="T13" fmla="*/ 2 h 120"/>
                <a:gd name="T14" fmla="*/ 21 w 70"/>
                <a:gd name="T15" fmla="*/ 2 h 120"/>
                <a:gd name="T16" fmla="*/ 26 w 70"/>
                <a:gd name="T17" fmla="*/ 7 h 120"/>
                <a:gd name="T18" fmla="*/ 26 w 70"/>
                <a:gd name="T19" fmla="*/ 17 h 120"/>
                <a:gd name="T20" fmla="*/ 27 w 70"/>
                <a:gd name="T21" fmla="*/ 18 h 120"/>
                <a:gd name="T22" fmla="*/ 62 w 70"/>
                <a:gd name="T23" fmla="*/ 1 h 120"/>
                <a:gd name="T24" fmla="*/ 68 w 70"/>
                <a:gd name="T25" fmla="*/ 5 h 120"/>
                <a:gd name="T26" fmla="*/ 70 w 70"/>
                <a:gd name="T27" fmla="*/ 21 h 120"/>
                <a:gd name="T28" fmla="*/ 65 w 70"/>
                <a:gd name="T29" fmla="*/ 27 h 120"/>
                <a:gd name="T30" fmla="*/ 26 w 70"/>
                <a:gd name="T31" fmla="*/ 38 h 120"/>
                <a:gd name="T32" fmla="*/ 26 w 70"/>
                <a:gd name="T33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20">
                  <a:moveTo>
                    <a:pt x="26" y="115"/>
                  </a:moveTo>
                  <a:lnTo>
                    <a:pt x="26" y="115"/>
                  </a:lnTo>
                  <a:cubicBezTo>
                    <a:pt x="26" y="118"/>
                    <a:pt x="25" y="120"/>
                    <a:pt x="22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7"/>
                  </a:lnTo>
                  <a:lnTo>
                    <a:pt x="27" y="18"/>
                  </a:lnTo>
                  <a:cubicBezTo>
                    <a:pt x="34" y="11"/>
                    <a:pt x="51" y="3"/>
                    <a:pt x="62" y="1"/>
                  </a:cubicBezTo>
                  <a:cubicBezTo>
                    <a:pt x="65" y="0"/>
                    <a:pt x="67" y="1"/>
                    <a:pt x="68" y="5"/>
                  </a:cubicBezTo>
                  <a:lnTo>
                    <a:pt x="70" y="21"/>
                  </a:lnTo>
                  <a:cubicBezTo>
                    <a:pt x="70" y="24"/>
                    <a:pt x="70" y="26"/>
                    <a:pt x="65" y="27"/>
                  </a:cubicBezTo>
                  <a:cubicBezTo>
                    <a:pt x="52" y="29"/>
                    <a:pt x="35" y="34"/>
                    <a:pt x="26" y="38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6" name="Freeform 335"/>
            <p:cNvSpPr>
              <a:spLocks noChangeAspect="1" noEditPoints="1"/>
            </p:cNvSpPr>
            <p:nvPr userDrawn="1"/>
          </p:nvSpPr>
          <p:spPr bwMode="gray">
            <a:xfrm>
              <a:off x="2783" y="888"/>
              <a:ext cx="34" cy="41"/>
            </a:xfrm>
            <a:custGeom>
              <a:avLst/>
              <a:gdLst>
                <a:gd name="T0" fmla="*/ 51 w 104"/>
                <a:gd name="T1" fmla="*/ 24 h 122"/>
                <a:gd name="T2" fmla="*/ 51 w 104"/>
                <a:gd name="T3" fmla="*/ 24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4 h 122"/>
                <a:gd name="T12" fmla="*/ 51 w 104"/>
                <a:gd name="T13" fmla="*/ 24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60 h 122"/>
                <a:gd name="T20" fmla="*/ 51 w 104"/>
                <a:gd name="T21" fmla="*/ 0 h 122"/>
                <a:gd name="T22" fmla="*/ 104 w 104"/>
                <a:gd name="T23" fmla="*/ 60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4"/>
                  </a:moveTo>
                  <a:lnTo>
                    <a:pt x="51" y="24"/>
                  </a:lnTo>
                  <a:cubicBezTo>
                    <a:pt x="31" y="24"/>
                    <a:pt x="26" y="36"/>
                    <a:pt x="26" y="61"/>
                  </a:cubicBezTo>
                  <a:cubicBezTo>
                    <a:pt x="26" y="87"/>
                    <a:pt x="31" y="99"/>
                    <a:pt x="51" y="99"/>
                  </a:cubicBezTo>
                  <a:cubicBezTo>
                    <a:pt x="73" y="99"/>
                    <a:pt x="77" y="87"/>
                    <a:pt x="77" y="61"/>
                  </a:cubicBezTo>
                  <a:cubicBezTo>
                    <a:pt x="77" y="36"/>
                    <a:pt x="73" y="24"/>
                    <a:pt x="51" y="24"/>
                  </a:cubicBezTo>
                  <a:lnTo>
                    <a:pt x="51" y="24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7"/>
                    <a:pt x="0" y="60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8" y="0"/>
                    <a:pt x="104" y="31"/>
                    <a:pt x="104" y="60"/>
                  </a:cubicBezTo>
                  <a:cubicBezTo>
                    <a:pt x="104" y="87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7" name="Freeform 336"/>
            <p:cNvSpPr>
              <a:spLocks noChangeAspect="1" noEditPoints="1"/>
            </p:cNvSpPr>
            <p:nvPr userDrawn="1"/>
          </p:nvSpPr>
          <p:spPr bwMode="gray">
            <a:xfrm>
              <a:off x="2821" y="889"/>
              <a:ext cx="35" cy="54"/>
            </a:xfrm>
            <a:custGeom>
              <a:avLst/>
              <a:gdLst>
                <a:gd name="T0" fmla="*/ 59 w 105"/>
                <a:gd name="T1" fmla="*/ 24 h 164"/>
                <a:gd name="T2" fmla="*/ 59 w 105"/>
                <a:gd name="T3" fmla="*/ 24 h 164"/>
                <a:gd name="T4" fmla="*/ 27 w 105"/>
                <a:gd name="T5" fmla="*/ 35 h 164"/>
                <a:gd name="T6" fmla="*/ 27 w 105"/>
                <a:gd name="T7" fmla="*/ 95 h 164"/>
                <a:gd name="T8" fmla="*/ 54 w 105"/>
                <a:gd name="T9" fmla="*/ 99 h 164"/>
                <a:gd name="T10" fmla="*/ 77 w 105"/>
                <a:gd name="T11" fmla="*/ 60 h 164"/>
                <a:gd name="T12" fmla="*/ 59 w 105"/>
                <a:gd name="T13" fmla="*/ 24 h 164"/>
                <a:gd name="T14" fmla="*/ 59 w 105"/>
                <a:gd name="T15" fmla="*/ 24 h 164"/>
                <a:gd name="T16" fmla="*/ 57 w 105"/>
                <a:gd name="T17" fmla="*/ 122 h 164"/>
                <a:gd name="T18" fmla="*/ 57 w 105"/>
                <a:gd name="T19" fmla="*/ 122 h 164"/>
                <a:gd name="T20" fmla="*/ 27 w 105"/>
                <a:gd name="T21" fmla="*/ 116 h 164"/>
                <a:gd name="T22" fmla="*/ 27 w 105"/>
                <a:gd name="T23" fmla="*/ 117 h 164"/>
                <a:gd name="T24" fmla="*/ 27 w 105"/>
                <a:gd name="T25" fmla="*/ 159 h 164"/>
                <a:gd name="T26" fmla="*/ 22 w 105"/>
                <a:gd name="T27" fmla="*/ 164 h 164"/>
                <a:gd name="T28" fmla="*/ 5 w 105"/>
                <a:gd name="T29" fmla="*/ 164 h 164"/>
                <a:gd name="T30" fmla="*/ 0 w 105"/>
                <a:gd name="T31" fmla="*/ 159 h 164"/>
                <a:gd name="T32" fmla="*/ 0 w 105"/>
                <a:gd name="T33" fmla="*/ 7 h 164"/>
                <a:gd name="T34" fmla="*/ 5 w 105"/>
                <a:gd name="T35" fmla="*/ 2 h 164"/>
                <a:gd name="T36" fmla="*/ 22 w 105"/>
                <a:gd name="T37" fmla="*/ 2 h 164"/>
                <a:gd name="T38" fmla="*/ 26 w 105"/>
                <a:gd name="T39" fmla="*/ 7 h 164"/>
                <a:gd name="T40" fmla="*/ 26 w 105"/>
                <a:gd name="T41" fmla="*/ 14 h 164"/>
                <a:gd name="T42" fmla="*/ 27 w 105"/>
                <a:gd name="T43" fmla="*/ 14 h 164"/>
                <a:gd name="T44" fmla="*/ 65 w 105"/>
                <a:gd name="T45" fmla="*/ 0 h 164"/>
                <a:gd name="T46" fmla="*/ 105 w 105"/>
                <a:gd name="T47" fmla="*/ 60 h 164"/>
                <a:gd name="T48" fmla="*/ 57 w 105"/>
                <a:gd name="T49" fmla="*/ 1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64">
                  <a:moveTo>
                    <a:pt x="59" y="24"/>
                  </a:moveTo>
                  <a:lnTo>
                    <a:pt x="59" y="24"/>
                  </a:lnTo>
                  <a:cubicBezTo>
                    <a:pt x="49" y="24"/>
                    <a:pt x="34" y="31"/>
                    <a:pt x="27" y="35"/>
                  </a:cubicBezTo>
                  <a:lnTo>
                    <a:pt x="27" y="95"/>
                  </a:lnTo>
                  <a:cubicBezTo>
                    <a:pt x="37" y="98"/>
                    <a:pt x="46" y="99"/>
                    <a:pt x="54" y="99"/>
                  </a:cubicBezTo>
                  <a:cubicBezTo>
                    <a:pt x="71" y="99"/>
                    <a:pt x="77" y="90"/>
                    <a:pt x="77" y="60"/>
                  </a:cubicBezTo>
                  <a:cubicBezTo>
                    <a:pt x="77" y="29"/>
                    <a:pt x="71" y="24"/>
                    <a:pt x="59" y="24"/>
                  </a:cubicBezTo>
                  <a:lnTo>
                    <a:pt x="59" y="24"/>
                  </a:lnTo>
                  <a:close/>
                  <a:moveTo>
                    <a:pt x="57" y="122"/>
                  </a:moveTo>
                  <a:lnTo>
                    <a:pt x="57" y="122"/>
                  </a:lnTo>
                  <a:cubicBezTo>
                    <a:pt x="49" y="122"/>
                    <a:pt x="38" y="120"/>
                    <a:pt x="27" y="116"/>
                  </a:cubicBezTo>
                  <a:lnTo>
                    <a:pt x="27" y="117"/>
                  </a:lnTo>
                  <a:lnTo>
                    <a:pt x="27" y="159"/>
                  </a:lnTo>
                  <a:cubicBezTo>
                    <a:pt x="27" y="162"/>
                    <a:pt x="26" y="164"/>
                    <a:pt x="22" y="164"/>
                  </a:cubicBezTo>
                  <a:lnTo>
                    <a:pt x="5" y="164"/>
                  </a:lnTo>
                  <a:cubicBezTo>
                    <a:pt x="1" y="164"/>
                    <a:pt x="0" y="162"/>
                    <a:pt x="0" y="159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7" y="14"/>
                  </a:lnTo>
                  <a:cubicBezTo>
                    <a:pt x="36" y="8"/>
                    <a:pt x="51" y="0"/>
                    <a:pt x="65" y="0"/>
                  </a:cubicBezTo>
                  <a:cubicBezTo>
                    <a:pt x="96" y="0"/>
                    <a:pt x="105" y="24"/>
                    <a:pt x="105" y="60"/>
                  </a:cubicBezTo>
                  <a:cubicBezTo>
                    <a:pt x="105" y="99"/>
                    <a:pt x="95" y="122"/>
                    <a:pt x="57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8" name="Freeform 337"/>
            <p:cNvSpPr>
              <a:spLocks noChangeAspect="1" noEditPoints="1"/>
            </p:cNvSpPr>
            <p:nvPr userDrawn="1"/>
          </p:nvSpPr>
          <p:spPr bwMode="gray">
            <a:xfrm>
              <a:off x="2860" y="888"/>
              <a:ext cx="34" cy="41"/>
            </a:xfrm>
            <a:custGeom>
              <a:avLst/>
              <a:gdLst>
                <a:gd name="T0" fmla="*/ 27 w 102"/>
                <a:gd name="T1" fmla="*/ 51 h 123"/>
                <a:gd name="T2" fmla="*/ 27 w 102"/>
                <a:gd name="T3" fmla="*/ 51 h 123"/>
                <a:gd name="T4" fmla="*/ 75 w 102"/>
                <a:gd name="T5" fmla="*/ 51 h 123"/>
                <a:gd name="T6" fmla="*/ 51 w 102"/>
                <a:gd name="T7" fmla="*/ 22 h 123"/>
                <a:gd name="T8" fmla="*/ 27 w 102"/>
                <a:gd name="T9" fmla="*/ 51 h 123"/>
                <a:gd name="T10" fmla="*/ 27 w 102"/>
                <a:gd name="T11" fmla="*/ 51 h 123"/>
                <a:gd name="T12" fmla="*/ 27 w 102"/>
                <a:gd name="T13" fmla="*/ 69 h 123"/>
                <a:gd name="T14" fmla="*/ 27 w 102"/>
                <a:gd name="T15" fmla="*/ 69 h 123"/>
                <a:gd name="T16" fmla="*/ 56 w 102"/>
                <a:gd name="T17" fmla="*/ 100 h 123"/>
                <a:gd name="T18" fmla="*/ 87 w 102"/>
                <a:gd name="T19" fmla="*/ 97 h 123"/>
                <a:gd name="T20" fmla="*/ 94 w 102"/>
                <a:gd name="T21" fmla="*/ 101 h 123"/>
                <a:gd name="T22" fmla="*/ 95 w 102"/>
                <a:gd name="T23" fmla="*/ 109 h 123"/>
                <a:gd name="T24" fmla="*/ 91 w 102"/>
                <a:gd name="T25" fmla="*/ 117 h 123"/>
                <a:gd name="T26" fmla="*/ 52 w 102"/>
                <a:gd name="T27" fmla="*/ 123 h 123"/>
                <a:gd name="T28" fmla="*/ 0 w 102"/>
                <a:gd name="T29" fmla="*/ 62 h 123"/>
                <a:gd name="T30" fmla="*/ 51 w 102"/>
                <a:gd name="T31" fmla="*/ 0 h 123"/>
                <a:gd name="T32" fmla="*/ 102 w 102"/>
                <a:gd name="T33" fmla="*/ 54 h 123"/>
                <a:gd name="T34" fmla="*/ 90 w 102"/>
                <a:gd name="T35" fmla="*/ 69 h 123"/>
                <a:gd name="T36" fmla="*/ 27 w 102"/>
                <a:gd name="T37" fmla="*/ 6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23">
                  <a:moveTo>
                    <a:pt x="27" y="51"/>
                  </a:moveTo>
                  <a:lnTo>
                    <a:pt x="27" y="51"/>
                  </a:lnTo>
                  <a:lnTo>
                    <a:pt x="75" y="51"/>
                  </a:lnTo>
                  <a:cubicBezTo>
                    <a:pt x="75" y="36"/>
                    <a:pt x="71" y="22"/>
                    <a:pt x="51" y="22"/>
                  </a:cubicBezTo>
                  <a:cubicBezTo>
                    <a:pt x="33" y="22"/>
                    <a:pt x="28" y="33"/>
                    <a:pt x="27" y="51"/>
                  </a:cubicBezTo>
                  <a:lnTo>
                    <a:pt x="27" y="51"/>
                  </a:lnTo>
                  <a:close/>
                  <a:moveTo>
                    <a:pt x="27" y="69"/>
                  </a:moveTo>
                  <a:lnTo>
                    <a:pt x="27" y="69"/>
                  </a:lnTo>
                  <a:cubicBezTo>
                    <a:pt x="28" y="93"/>
                    <a:pt x="36" y="100"/>
                    <a:pt x="56" y="100"/>
                  </a:cubicBezTo>
                  <a:cubicBezTo>
                    <a:pt x="65" y="100"/>
                    <a:pt x="78" y="98"/>
                    <a:pt x="87" y="97"/>
                  </a:cubicBezTo>
                  <a:cubicBezTo>
                    <a:pt x="91" y="97"/>
                    <a:pt x="93" y="97"/>
                    <a:pt x="94" y="101"/>
                  </a:cubicBezTo>
                  <a:lnTo>
                    <a:pt x="95" y="109"/>
                  </a:lnTo>
                  <a:cubicBezTo>
                    <a:pt x="96" y="113"/>
                    <a:pt x="95" y="115"/>
                    <a:pt x="91" y="117"/>
                  </a:cubicBezTo>
                  <a:cubicBezTo>
                    <a:pt x="82" y="120"/>
                    <a:pt x="64" y="123"/>
                    <a:pt x="52" y="123"/>
                  </a:cubicBezTo>
                  <a:cubicBezTo>
                    <a:pt x="6" y="123"/>
                    <a:pt x="0" y="93"/>
                    <a:pt x="0" y="62"/>
                  </a:cubicBezTo>
                  <a:cubicBezTo>
                    <a:pt x="0" y="39"/>
                    <a:pt x="4" y="0"/>
                    <a:pt x="51" y="0"/>
                  </a:cubicBezTo>
                  <a:cubicBezTo>
                    <a:pt x="94" y="0"/>
                    <a:pt x="102" y="28"/>
                    <a:pt x="102" y="54"/>
                  </a:cubicBezTo>
                  <a:cubicBezTo>
                    <a:pt x="102" y="63"/>
                    <a:pt x="100" y="69"/>
                    <a:pt x="90" y="6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9" name="Freeform 338"/>
            <p:cNvSpPr>
              <a:spLocks noChangeAspect="1" noEditPoints="1"/>
            </p:cNvSpPr>
            <p:nvPr userDrawn="1"/>
          </p:nvSpPr>
          <p:spPr bwMode="gray">
            <a:xfrm>
              <a:off x="2897" y="888"/>
              <a:ext cx="38" cy="41"/>
            </a:xfrm>
            <a:custGeom>
              <a:avLst/>
              <a:gdLst>
                <a:gd name="T0" fmla="*/ 76 w 116"/>
                <a:gd name="T1" fmla="*/ 67 h 122"/>
                <a:gd name="T2" fmla="*/ 76 w 116"/>
                <a:gd name="T3" fmla="*/ 67 h 122"/>
                <a:gd name="T4" fmla="*/ 47 w 116"/>
                <a:gd name="T5" fmla="*/ 67 h 122"/>
                <a:gd name="T6" fmla="*/ 27 w 116"/>
                <a:gd name="T7" fmla="*/ 87 h 122"/>
                <a:gd name="T8" fmla="*/ 42 w 116"/>
                <a:gd name="T9" fmla="*/ 101 h 122"/>
                <a:gd name="T10" fmla="*/ 76 w 116"/>
                <a:gd name="T11" fmla="*/ 90 h 122"/>
                <a:gd name="T12" fmla="*/ 76 w 116"/>
                <a:gd name="T13" fmla="*/ 67 h 122"/>
                <a:gd name="T14" fmla="*/ 76 w 116"/>
                <a:gd name="T15" fmla="*/ 67 h 122"/>
                <a:gd name="T16" fmla="*/ 78 w 116"/>
                <a:gd name="T17" fmla="*/ 107 h 122"/>
                <a:gd name="T18" fmla="*/ 78 w 116"/>
                <a:gd name="T19" fmla="*/ 107 h 122"/>
                <a:gd name="T20" fmla="*/ 33 w 116"/>
                <a:gd name="T21" fmla="*/ 122 h 122"/>
                <a:gd name="T22" fmla="*/ 1 w 116"/>
                <a:gd name="T23" fmla="*/ 88 h 122"/>
                <a:gd name="T24" fmla="*/ 46 w 116"/>
                <a:gd name="T25" fmla="*/ 48 h 122"/>
                <a:gd name="T26" fmla="*/ 76 w 116"/>
                <a:gd name="T27" fmla="*/ 48 h 122"/>
                <a:gd name="T28" fmla="*/ 76 w 116"/>
                <a:gd name="T29" fmla="*/ 42 h 122"/>
                <a:gd name="T30" fmla="*/ 51 w 116"/>
                <a:gd name="T31" fmla="*/ 23 h 122"/>
                <a:gd name="T32" fmla="*/ 19 w 116"/>
                <a:gd name="T33" fmla="*/ 25 h 122"/>
                <a:gd name="T34" fmla="*/ 12 w 116"/>
                <a:gd name="T35" fmla="*/ 22 h 122"/>
                <a:gd name="T36" fmla="*/ 10 w 116"/>
                <a:gd name="T37" fmla="*/ 13 h 122"/>
                <a:gd name="T38" fmla="*/ 15 w 116"/>
                <a:gd name="T39" fmla="*/ 6 h 122"/>
                <a:gd name="T40" fmla="*/ 56 w 116"/>
                <a:gd name="T41" fmla="*/ 0 h 122"/>
                <a:gd name="T42" fmla="*/ 103 w 116"/>
                <a:gd name="T43" fmla="*/ 44 h 122"/>
                <a:gd name="T44" fmla="*/ 103 w 116"/>
                <a:gd name="T45" fmla="*/ 91 h 122"/>
                <a:gd name="T46" fmla="*/ 111 w 116"/>
                <a:gd name="T47" fmla="*/ 102 h 122"/>
                <a:gd name="T48" fmla="*/ 116 w 116"/>
                <a:gd name="T49" fmla="*/ 105 h 122"/>
                <a:gd name="T50" fmla="*/ 116 w 116"/>
                <a:gd name="T51" fmla="*/ 115 h 122"/>
                <a:gd name="T52" fmla="*/ 110 w 116"/>
                <a:gd name="T53" fmla="*/ 121 h 122"/>
                <a:gd name="T54" fmla="*/ 99 w 116"/>
                <a:gd name="T55" fmla="*/ 122 h 122"/>
                <a:gd name="T56" fmla="*/ 78 w 116"/>
                <a:gd name="T57" fmla="*/ 107 h 122"/>
                <a:gd name="T58" fmla="*/ 78 w 116"/>
                <a:gd name="T59" fmla="*/ 10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22">
                  <a:moveTo>
                    <a:pt x="76" y="67"/>
                  </a:moveTo>
                  <a:lnTo>
                    <a:pt x="76" y="67"/>
                  </a:lnTo>
                  <a:lnTo>
                    <a:pt x="47" y="67"/>
                  </a:lnTo>
                  <a:cubicBezTo>
                    <a:pt x="35" y="67"/>
                    <a:pt x="27" y="71"/>
                    <a:pt x="27" y="87"/>
                  </a:cubicBezTo>
                  <a:cubicBezTo>
                    <a:pt x="27" y="98"/>
                    <a:pt x="31" y="101"/>
                    <a:pt x="42" y="101"/>
                  </a:cubicBezTo>
                  <a:cubicBezTo>
                    <a:pt x="52" y="101"/>
                    <a:pt x="67" y="95"/>
                    <a:pt x="76" y="90"/>
                  </a:cubicBezTo>
                  <a:lnTo>
                    <a:pt x="76" y="67"/>
                  </a:lnTo>
                  <a:lnTo>
                    <a:pt x="76" y="67"/>
                  </a:lnTo>
                  <a:close/>
                  <a:moveTo>
                    <a:pt x="78" y="107"/>
                  </a:moveTo>
                  <a:lnTo>
                    <a:pt x="78" y="107"/>
                  </a:lnTo>
                  <a:cubicBezTo>
                    <a:pt x="66" y="116"/>
                    <a:pt x="50" y="122"/>
                    <a:pt x="33" y="122"/>
                  </a:cubicBezTo>
                  <a:cubicBezTo>
                    <a:pt x="8" y="122"/>
                    <a:pt x="1" y="109"/>
                    <a:pt x="1" y="88"/>
                  </a:cubicBezTo>
                  <a:cubicBezTo>
                    <a:pt x="0" y="60"/>
                    <a:pt x="15" y="48"/>
                    <a:pt x="46" y="48"/>
                  </a:cubicBezTo>
                  <a:lnTo>
                    <a:pt x="76" y="48"/>
                  </a:lnTo>
                  <a:lnTo>
                    <a:pt x="76" y="42"/>
                  </a:lnTo>
                  <a:cubicBezTo>
                    <a:pt x="76" y="28"/>
                    <a:pt x="71" y="23"/>
                    <a:pt x="51" y="23"/>
                  </a:cubicBezTo>
                  <a:cubicBezTo>
                    <a:pt x="44" y="23"/>
                    <a:pt x="28" y="24"/>
                    <a:pt x="19" y="25"/>
                  </a:cubicBezTo>
                  <a:cubicBezTo>
                    <a:pt x="14" y="25"/>
                    <a:pt x="13" y="25"/>
                    <a:pt x="12" y="22"/>
                  </a:cubicBezTo>
                  <a:lnTo>
                    <a:pt x="10" y="13"/>
                  </a:lnTo>
                  <a:cubicBezTo>
                    <a:pt x="9" y="10"/>
                    <a:pt x="10" y="8"/>
                    <a:pt x="15" y="6"/>
                  </a:cubicBezTo>
                  <a:cubicBezTo>
                    <a:pt x="26" y="2"/>
                    <a:pt x="45" y="0"/>
                    <a:pt x="56" y="0"/>
                  </a:cubicBezTo>
                  <a:cubicBezTo>
                    <a:pt x="98" y="0"/>
                    <a:pt x="103" y="18"/>
                    <a:pt x="103" y="44"/>
                  </a:cubicBezTo>
                  <a:lnTo>
                    <a:pt x="103" y="91"/>
                  </a:lnTo>
                  <a:cubicBezTo>
                    <a:pt x="103" y="101"/>
                    <a:pt x="104" y="101"/>
                    <a:pt x="111" y="102"/>
                  </a:cubicBezTo>
                  <a:cubicBezTo>
                    <a:pt x="115" y="102"/>
                    <a:pt x="116" y="103"/>
                    <a:pt x="116" y="105"/>
                  </a:cubicBezTo>
                  <a:lnTo>
                    <a:pt x="116" y="115"/>
                  </a:lnTo>
                  <a:cubicBezTo>
                    <a:pt x="116" y="118"/>
                    <a:pt x="114" y="120"/>
                    <a:pt x="110" y="121"/>
                  </a:cubicBezTo>
                  <a:cubicBezTo>
                    <a:pt x="106" y="121"/>
                    <a:pt x="102" y="122"/>
                    <a:pt x="99" y="122"/>
                  </a:cubicBezTo>
                  <a:cubicBezTo>
                    <a:pt x="87" y="122"/>
                    <a:pt x="80" y="118"/>
                    <a:pt x="78" y="107"/>
                  </a:cubicBezTo>
                  <a:lnTo>
                    <a:pt x="78" y="107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0" name="Freeform 339"/>
            <p:cNvSpPr>
              <a:spLocks noChangeAspect="1"/>
            </p:cNvSpPr>
            <p:nvPr userDrawn="1"/>
          </p:nvSpPr>
          <p:spPr bwMode="gray">
            <a:xfrm>
              <a:off x="2937" y="889"/>
              <a:ext cx="34" cy="39"/>
            </a:xfrm>
            <a:custGeom>
              <a:avLst/>
              <a:gdLst>
                <a:gd name="T0" fmla="*/ 98 w 103"/>
                <a:gd name="T1" fmla="*/ 120 h 120"/>
                <a:gd name="T2" fmla="*/ 98 w 103"/>
                <a:gd name="T3" fmla="*/ 120 h 120"/>
                <a:gd name="T4" fmla="*/ 81 w 103"/>
                <a:gd name="T5" fmla="*/ 120 h 120"/>
                <a:gd name="T6" fmla="*/ 77 w 103"/>
                <a:gd name="T7" fmla="*/ 115 h 120"/>
                <a:gd name="T8" fmla="*/ 77 w 103"/>
                <a:gd name="T9" fmla="*/ 47 h 120"/>
                <a:gd name="T10" fmla="*/ 60 w 103"/>
                <a:gd name="T11" fmla="*/ 24 h 120"/>
                <a:gd name="T12" fmla="*/ 27 w 103"/>
                <a:gd name="T13" fmla="*/ 35 h 120"/>
                <a:gd name="T14" fmla="*/ 27 w 103"/>
                <a:gd name="T15" fmla="*/ 115 h 120"/>
                <a:gd name="T16" fmla="*/ 22 w 103"/>
                <a:gd name="T17" fmla="*/ 120 h 120"/>
                <a:gd name="T18" fmla="*/ 5 w 103"/>
                <a:gd name="T19" fmla="*/ 120 h 120"/>
                <a:gd name="T20" fmla="*/ 0 w 103"/>
                <a:gd name="T21" fmla="*/ 115 h 120"/>
                <a:gd name="T22" fmla="*/ 0 w 103"/>
                <a:gd name="T23" fmla="*/ 7 h 120"/>
                <a:gd name="T24" fmla="*/ 5 w 103"/>
                <a:gd name="T25" fmla="*/ 2 h 120"/>
                <a:gd name="T26" fmla="*/ 22 w 103"/>
                <a:gd name="T27" fmla="*/ 2 h 120"/>
                <a:gd name="T28" fmla="*/ 27 w 103"/>
                <a:gd name="T29" fmla="*/ 7 h 120"/>
                <a:gd name="T30" fmla="*/ 27 w 103"/>
                <a:gd name="T31" fmla="*/ 14 h 120"/>
                <a:gd name="T32" fmla="*/ 27 w 103"/>
                <a:gd name="T33" fmla="*/ 14 h 120"/>
                <a:gd name="T34" fmla="*/ 68 w 103"/>
                <a:gd name="T35" fmla="*/ 0 h 120"/>
                <a:gd name="T36" fmla="*/ 103 w 103"/>
                <a:gd name="T37" fmla="*/ 45 h 120"/>
                <a:gd name="T38" fmla="*/ 103 w 103"/>
                <a:gd name="T39" fmla="*/ 115 h 120"/>
                <a:gd name="T40" fmla="*/ 98 w 103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20">
                  <a:moveTo>
                    <a:pt x="98" y="120"/>
                  </a:moveTo>
                  <a:lnTo>
                    <a:pt x="98" y="120"/>
                  </a:lnTo>
                  <a:lnTo>
                    <a:pt x="81" y="120"/>
                  </a:lnTo>
                  <a:cubicBezTo>
                    <a:pt x="78" y="120"/>
                    <a:pt x="77" y="118"/>
                    <a:pt x="77" y="115"/>
                  </a:cubicBezTo>
                  <a:lnTo>
                    <a:pt x="77" y="47"/>
                  </a:lnTo>
                  <a:cubicBezTo>
                    <a:pt x="77" y="33"/>
                    <a:pt x="73" y="24"/>
                    <a:pt x="60" y="24"/>
                  </a:cubicBezTo>
                  <a:cubicBezTo>
                    <a:pt x="50" y="24"/>
                    <a:pt x="33" y="32"/>
                    <a:pt x="27" y="35"/>
                  </a:cubicBezTo>
                  <a:lnTo>
                    <a:pt x="27" y="115"/>
                  </a:lnTo>
                  <a:cubicBezTo>
                    <a:pt x="27" y="118"/>
                    <a:pt x="25" y="120"/>
                    <a:pt x="22" y="120"/>
                  </a:cubicBezTo>
                  <a:lnTo>
                    <a:pt x="5" y="120"/>
                  </a:lnTo>
                  <a:cubicBezTo>
                    <a:pt x="2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7" y="4"/>
                    <a:pt x="27" y="7"/>
                  </a:cubicBezTo>
                  <a:lnTo>
                    <a:pt x="27" y="14"/>
                  </a:lnTo>
                  <a:cubicBezTo>
                    <a:pt x="27" y="14"/>
                    <a:pt x="27" y="14"/>
                    <a:pt x="27" y="14"/>
                  </a:cubicBezTo>
                  <a:cubicBezTo>
                    <a:pt x="36" y="8"/>
                    <a:pt x="53" y="0"/>
                    <a:pt x="68" y="0"/>
                  </a:cubicBezTo>
                  <a:cubicBezTo>
                    <a:pt x="100" y="0"/>
                    <a:pt x="103" y="21"/>
                    <a:pt x="103" y="45"/>
                  </a:cubicBezTo>
                  <a:lnTo>
                    <a:pt x="103" y="115"/>
                  </a:lnTo>
                  <a:cubicBezTo>
                    <a:pt x="103" y="118"/>
                    <a:pt x="102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1" name="Freeform 340"/>
            <p:cNvSpPr>
              <a:spLocks noChangeAspect="1"/>
            </p:cNvSpPr>
            <p:nvPr userDrawn="1"/>
          </p:nvSpPr>
          <p:spPr bwMode="gray">
            <a:xfrm>
              <a:off x="2680" y="959"/>
              <a:ext cx="37" cy="53"/>
            </a:xfrm>
            <a:custGeom>
              <a:avLst/>
              <a:gdLst>
                <a:gd name="T0" fmla="*/ 65 w 115"/>
                <a:gd name="T1" fmla="*/ 0 h 163"/>
                <a:gd name="T2" fmla="*/ 65 w 115"/>
                <a:gd name="T3" fmla="*/ 0 h 163"/>
                <a:gd name="T4" fmla="*/ 109 w 115"/>
                <a:gd name="T5" fmla="*/ 7 h 163"/>
                <a:gd name="T6" fmla="*/ 114 w 115"/>
                <a:gd name="T7" fmla="*/ 14 h 163"/>
                <a:gd name="T8" fmla="*/ 112 w 115"/>
                <a:gd name="T9" fmla="*/ 24 h 163"/>
                <a:gd name="T10" fmla="*/ 105 w 115"/>
                <a:gd name="T11" fmla="*/ 28 h 163"/>
                <a:gd name="T12" fmla="*/ 67 w 115"/>
                <a:gd name="T13" fmla="*/ 24 h 163"/>
                <a:gd name="T14" fmla="*/ 29 w 115"/>
                <a:gd name="T15" fmla="*/ 82 h 163"/>
                <a:gd name="T16" fmla="*/ 67 w 115"/>
                <a:gd name="T17" fmla="*/ 138 h 163"/>
                <a:gd name="T18" fmla="*/ 105 w 115"/>
                <a:gd name="T19" fmla="*/ 135 h 163"/>
                <a:gd name="T20" fmla="*/ 112 w 115"/>
                <a:gd name="T21" fmla="*/ 139 h 163"/>
                <a:gd name="T22" fmla="*/ 114 w 115"/>
                <a:gd name="T23" fmla="*/ 148 h 163"/>
                <a:gd name="T24" fmla="*/ 110 w 115"/>
                <a:gd name="T25" fmla="*/ 156 h 163"/>
                <a:gd name="T26" fmla="*/ 65 w 115"/>
                <a:gd name="T27" fmla="*/ 163 h 163"/>
                <a:gd name="T28" fmla="*/ 0 w 115"/>
                <a:gd name="T29" fmla="*/ 83 h 163"/>
                <a:gd name="T30" fmla="*/ 65 w 115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63">
                  <a:moveTo>
                    <a:pt x="65" y="0"/>
                  </a:moveTo>
                  <a:lnTo>
                    <a:pt x="65" y="0"/>
                  </a:lnTo>
                  <a:cubicBezTo>
                    <a:pt x="77" y="0"/>
                    <a:pt x="96" y="1"/>
                    <a:pt x="109" y="7"/>
                  </a:cubicBezTo>
                  <a:cubicBezTo>
                    <a:pt x="113" y="8"/>
                    <a:pt x="114" y="10"/>
                    <a:pt x="114" y="14"/>
                  </a:cubicBezTo>
                  <a:lnTo>
                    <a:pt x="112" y="24"/>
                  </a:lnTo>
                  <a:cubicBezTo>
                    <a:pt x="111" y="27"/>
                    <a:pt x="110" y="28"/>
                    <a:pt x="105" y="28"/>
                  </a:cubicBezTo>
                  <a:cubicBezTo>
                    <a:pt x="94" y="26"/>
                    <a:pt x="79" y="24"/>
                    <a:pt x="67" y="24"/>
                  </a:cubicBezTo>
                  <a:cubicBezTo>
                    <a:pt x="34" y="24"/>
                    <a:pt x="29" y="51"/>
                    <a:pt x="29" y="82"/>
                  </a:cubicBezTo>
                  <a:cubicBezTo>
                    <a:pt x="29" y="114"/>
                    <a:pt x="35" y="138"/>
                    <a:pt x="67" y="138"/>
                  </a:cubicBezTo>
                  <a:cubicBezTo>
                    <a:pt x="81" y="138"/>
                    <a:pt x="92" y="137"/>
                    <a:pt x="105" y="135"/>
                  </a:cubicBezTo>
                  <a:cubicBezTo>
                    <a:pt x="110" y="135"/>
                    <a:pt x="111" y="136"/>
                    <a:pt x="112" y="139"/>
                  </a:cubicBezTo>
                  <a:lnTo>
                    <a:pt x="114" y="148"/>
                  </a:lnTo>
                  <a:cubicBezTo>
                    <a:pt x="115" y="152"/>
                    <a:pt x="113" y="154"/>
                    <a:pt x="110" y="156"/>
                  </a:cubicBezTo>
                  <a:cubicBezTo>
                    <a:pt x="98" y="161"/>
                    <a:pt x="77" y="163"/>
                    <a:pt x="65" y="163"/>
                  </a:cubicBezTo>
                  <a:cubicBezTo>
                    <a:pt x="12" y="163"/>
                    <a:pt x="0" y="123"/>
                    <a:pt x="0" y="83"/>
                  </a:cubicBezTo>
                  <a:cubicBezTo>
                    <a:pt x="0" y="42"/>
                    <a:pt x="10" y="0"/>
                    <a:pt x="65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2" name="Freeform 341"/>
            <p:cNvSpPr>
              <a:spLocks noChangeAspect="1" noEditPoints="1"/>
            </p:cNvSpPr>
            <p:nvPr userDrawn="1"/>
          </p:nvSpPr>
          <p:spPr bwMode="gray">
            <a:xfrm>
              <a:off x="2718" y="972"/>
              <a:ext cx="34" cy="40"/>
            </a:xfrm>
            <a:custGeom>
              <a:avLst/>
              <a:gdLst>
                <a:gd name="T0" fmla="*/ 51 w 104"/>
                <a:gd name="T1" fmla="*/ 23 h 122"/>
                <a:gd name="T2" fmla="*/ 51 w 104"/>
                <a:gd name="T3" fmla="*/ 23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3 h 122"/>
                <a:gd name="T12" fmla="*/ 51 w 104"/>
                <a:gd name="T13" fmla="*/ 23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59 h 122"/>
                <a:gd name="T20" fmla="*/ 51 w 104"/>
                <a:gd name="T21" fmla="*/ 0 h 122"/>
                <a:gd name="T22" fmla="*/ 104 w 104"/>
                <a:gd name="T23" fmla="*/ 59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3"/>
                  </a:moveTo>
                  <a:lnTo>
                    <a:pt x="51" y="23"/>
                  </a:lnTo>
                  <a:cubicBezTo>
                    <a:pt x="31" y="23"/>
                    <a:pt x="26" y="36"/>
                    <a:pt x="26" y="61"/>
                  </a:cubicBezTo>
                  <a:cubicBezTo>
                    <a:pt x="26" y="86"/>
                    <a:pt x="31" y="99"/>
                    <a:pt x="51" y="99"/>
                  </a:cubicBezTo>
                  <a:cubicBezTo>
                    <a:pt x="73" y="99"/>
                    <a:pt x="77" y="86"/>
                    <a:pt x="77" y="61"/>
                  </a:cubicBezTo>
                  <a:cubicBezTo>
                    <a:pt x="77" y="35"/>
                    <a:pt x="73" y="23"/>
                    <a:pt x="51" y="23"/>
                  </a:cubicBezTo>
                  <a:lnTo>
                    <a:pt x="51" y="23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7" y="0"/>
                    <a:pt x="104" y="31"/>
                    <a:pt x="104" y="59"/>
                  </a:cubicBezTo>
                  <a:cubicBezTo>
                    <a:pt x="104" y="86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3" name="Freeform 342"/>
            <p:cNvSpPr>
              <a:spLocks noChangeAspect="1"/>
            </p:cNvSpPr>
            <p:nvPr userDrawn="1"/>
          </p:nvSpPr>
          <p:spPr bwMode="gray">
            <a:xfrm>
              <a:off x="2757" y="972"/>
              <a:ext cx="56" cy="40"/>
            </a:xfrm>
            <a:custGeom>
              <a:avLst/>
              <a:gdLst>
                <a:gd name="T0" fmla="*/ 167 w 172"/>
                <a:gd name="T1" fmla="*/ 120 h 120"/>
                <a:gd name="T2" fmla="*/ 167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7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7" y="120"/>
                  </a:moveTo>
                  <a:lnTo>
                    <a:pt x="167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0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8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5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7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4" name="Freeform 343"/>
            <p:cNvSpPr>
              <a:spLocks noChangeAspect="1"/>
            </p:cNvSpPr>
            <p:nvPr userDrawn="1"/>
          </p:nvSpPr>
          <p:spPr bwMode="gray">
            <a:xfrm>
              <a:off x="2819" y="972"/>
              <a:ext cx="56" cy="40"/>
            </a:xfrm>
            <a:custGeom>
              <a:avLst/>
              <a:gdLst>
                <a:gd name="T0" fmla="*/ 168 w 172"/>
                <a:gd name="T1" fmla="*/ 120 h 120"/>
                <a:gd name="T2" fmla="*/ 168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8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8" y="120"/>
                  </a:moveTo>
                  <a:lnTo>
                    <a:pt x="168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1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9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6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5" name="Freeform 344"/>
            <p:cNvSpPr>
              <a:spLocks noChangeAspect="1" noEditPoints="1"/>
            </p:cNvSpPr>
            <p:nvPr userDrawn="1"/>
          </p:nvSpPr>
          <p:spPr bwMode="gray">
            <a:xfrm>
              <a:off x="2882" y="958"/>
              <a:ext cx="9" cy="54"/>
            </a:xfrm>
            <a:custGeom>
              <a:avLst/>
              <a:gdLst>
                <a:gd name="T0" fmla="*/ 27 w 28"/>
                <a:gd name="T1" fmla="*/ 158 h 163"/>
                <a:gd name="T2" fmla="*/ 27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1 w 28"/>
                <a:gd name="T9" fmla="*/ 158 h 163"/>
                <a:gd name="T10" fmla="*/ 1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7 w 28"/>
                <a:gd name="T17" fmla="*/ 50 h 163"/>
                <a:gd name="T18" fmla="*/ 27 w 28"/>
                <a:gd name="T19" fmla="*/ 158 h 163"/>
                <a:gd name="T20" fmla="*/ 27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7" y="158"/>
                  </a:moveTo>
                  <a:lnTo>
                    <a:pt x="27" y="158"/>
                  </a:lnTo>
                  <a:cubicBezTo>
                    <a:pt x="27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1" y="161"/>
                    <a:pt x="1" y="158"/>
                  </a:cubicBezTo>
                  <a:lnTo>
                    <a:pt x="1" y="50"/>
                  </a:lnTo>
                  <a:cubicBezTo>
                    <a:pt x="1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7" y="47"/>
                    <a:pt x="27" y="50"/>
                  </a:cubicBezTo>
                  <a:lnTo>
                    <a:pt x="27" y="158"/>
                  </a:lnTo>
                  <a:lnTo>
                    <a:pt x="27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6" name="Freeform 345"/>
            <p:cNvSpPr>
              <a:spLocks noChangeAspect="1"/>
            </p:cNvSpPr>
            <p:nvPr userDrawn="1"/>
          </p:nvSpPr>
          <p:spPr bwMode="gray">
            <a:xfrm>
              <a:off x="2896" y="972"/>
              <a:ext cx="30" cy="40"/>
            </a:xfrm>
            <a:custGeom>
              <a:avLst/>
              <a:gdLst>
                <a:gd name="T0" fmla="*/ 43 w 92"/>
                <a:gd name="T1" fmla="*/ 122 h 122"/>
                <a:gd name="T2" fmla="*/ 43 w 92"/>
                <a:gd name="T3" fmla="*/ 122 h 122"/>
                <a:gd name="T4" fmla="*/ 6 w 92"/>
                <a:gd name="T5" fmla="*/ 116 h 122"/>
                <a:gd name="T6" fmla="*/ 1 w 92"/>
                <a:gd name="T7" fmla="*/ 109 h 122"/>
                <a:gd name="T8" fmla="*/ 3 w 92"/>
                <a:gd name="T9" fmla="*/ 101 h 122"/>
                <a:gd name="T10" fmla="*/ 9 w 92"/>
                <a:gd name="T11" fmla="*/ 97 h 122"/>
                <a:gd name="T12" fmla="*/ 43 w 92"/>
                <a:gd name="T13" fmla="*/ 100 h 122"/>
                <a:gd name="T14" fmla="*/ 65 w 92"/>
                <a:gd name="T15" fmla="*/ 86 h 122"/>
                <a:gd name="T16" fmla="*/ 45 w 92"/>
                <a:gd name="T17" fmla="*/ 71 h 122"/>
                <a:gd name="T18" fmla="*/ 1 w 92"/>
                <a:gd name="T19" fmla="*/ 36 h 122"/>
                <a:gd name="T20" fmla="*/ 46 w 92"/>
                <a:gd name="T21" fmla="*/ 0 h 122"/>
                <a:gd name="T22" fmla="*/ 83 w 92"/>
                <a:gd name="T23" fmla="*/ 5 h 122"/>
                <a:gd name="T24" fmla="*/ 88 w 92"/>
                <a:gd name="T25" fmla="*/ 12 h 122"/>
                <a:gd name="T26" fmla="*/ 86 w 92"/>
                <a:gd name="T27" fmla="*/ 21 h 122"/>
                <a:gd name="T28" fmla="*/ 79 w 92"/>
                <a:gd name="T29" fmla="*/ 24 h 122"/>
                <a:gd name="T30" fmla="*/ 47 w 92"/>
                <a:gd name="T31" fmla="*/ 22 h 122"/>
                <a:gd name="T32" fmla="*/ 28 w 92"/>
                <a:gd name="T33" fmla="*/ 35 h 122"/>
                <a:gd name="T34" fmla="*/ 48 w 92"/>
                <a:gd name="T35" fmla="*/ 48 h 122"/>
                <a:gd name="T36" fmla="*/ 92 w 92"/>
                <a:gd name="T37" fmla="*/ 85 h 122"/>
                <a:gd name="T38" fmla="*/ 43 w 92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3" y="101"/>
                  </a:lnTo>
                  <a:cubicBezTo>
                    <a:pt x="3" y="97"/>
                    <a:pt x="5" y="97"/>
                    <a:pt x="9" y="97"/>
                  </a:cubicBezTo>
                  <a:cubicBezTo>
                    <a:pt x="19" y="99"/>
                    <a:pt x="35" y="100"/>
                    <a:pt x="43" y="100"/>
                  </a:cubicBezTo>
                  <a:cubicBezTo>
                    <a:pt x="58" y="100"/>
                    <a:pt x="65" y="96"/>
                    <a:pt x="65" y="86"/>
                  </a:cubicBezTo>
                  <a:cubicBezTo>
                    <a:pt x="65" y="75"/>
                    <a:pt x="61" y="73"/>
                    <a:pt x="45" y="71"/>
                  </a:cubicBezTo>
                  <a:cubicBezTo>
                    <a:pt x="22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3" y="1"/>
                    <a:pt x="83" y="5"/>
                  </a:cubicBezTo>
                  <a:cubicBezTo>
                    <a:pt x="87" y="7"/>
                    <a:pt x="89" y="9"/>
                    <a:pt x="88" y="12"/>
                  </a:cubicBezTo>
                  <a:lnTo>
                    <a:pt x="86" y="21"/>
                  </a:lnTo>
                  <a:cubicBezTo>
                    <a:pt x="85" y="24"/>
                    <a:pt x="84" y="25"/>
                    <a:pt x="79" y="24"/>
                  </a:cubicBezTo>
                  <a:cubicBezTo>
                    <a:pt x="69" y="23"/>
                    <a:pt x="56" y="22"/>
                    <a:pt x="47" y="22"/>
                  </a:cubicBezTo>
                  <a:cubicBezTo>
                    <a:pt x="31" y="22"/>
                    <a:pt x="28" y="26"/>
                    <a:pt x="28" y="35"/>
                  </a:cubicBezTo>
                  <a:cubicBezTo>
                    <a:pt x="28" y="44"/>
                    <a:pt x="34" y="46"/>
                    <a:pt x="48" y="48"/>
                  </a:cubicBezTo>
                  <a:cubicBezTo>
                    <a:pt x="71" y="51"/>
                    <a:pt x="92" y="56"/>
                    <a:pt x="92" y="85"/>
                  </a:cubicBezTo>
                  <a:cubicBezTo>
                    <a:pt x="92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7" name="Freeform 346"/>
            <p:cNvSpPr>
              <a:spLocks noChangeAspect="1"/>
            </p:cNvSpPr>
            <p:nvPr userDrawn="1"/>
          </p:nvSpPr>
          <p:spPr bwMode="gray">
            <a:xfrm>
              <a:off x="2929" y="972"/>
              <a:ext cx="30" cy="40"/>
            </a:xfrm>
            <a:custGeom>
              <a:avLst/>
              <a:gdLst>
                <a:gd name="T0" fmla="*/ 43 w 91"/>
                <a:gd name="T1" fmla="*/ 122 h 122"/>
                <a:gd name="T2" fmla="*/ 43 w 91"/>
                <a:gd name="T3" fmla="*/ 122 h 122"/>
                <a:gd name="T4" fmla="*/ 6 w 91"/>
                <a:gd name="T5" fmla="*/ 116 h 122"/>
                <a:gd name="T6" fmla="*/ 1 w 91"/>
                <a:gd name="T7" fmla="*/ 109 h 122"/>
                <a:gd name="T8" fmla="*/ 2 w 91"/>
                <a:gd name="T9" fmla="*/ 101 h 122"/>
                <a:gd name="T10" fmla="*/ 8 w 91"/>
                <a:gd name="T11" fmla="*/ 97 h 122"/>
                <a:gd name="T12" fmla="*/ 43 w 91"/>
                <a:gd name="T13" fmla="*/ 100 h 122"/>
                <a:gd name="T14" fmla="*/ 64 w 91"/>
                <a:gd name="T15" fmla="*/ 86 h 122"/>
                <a:gd name="T16" fmla="*/ 45 w 91"/>
                <a:gd name="T17" fmla="*/ 71 h 122"/>
                <a:gd name="T18" fmla="*/ 1 w 91"/>
                <a:gd name="T19" fmla="*/ 36 h 122"/>
                <a:gd name="T20" fmla="*/ 46 w 91"/>
                <a:gd name="T21" fmla="*/ 0 h 122"/>
                <a:gd name="T22" fmla="*/ 82 w 91"/>
                <a:gd name="T23" fmla="*/ 5 h 122"/>
                <a:gd name="T24" fmla="*/ 87 w 91"/>
                <a:gd name="T25" fmla="*/ 12 h 122"/>
                <a:gd name="T26" fmla="*/ 86 w 91"/>
                <a:gd name="T27" fmla="*/ 21 h 122"/>
                <a:gd name="T28" fmla="*/ 79 w 91"/>
                <a:gd name="T29" fmla="*/ 24 h 122"/>
                <a:gd name="T30" fmla="*/ 46 w 91"/>
                <a:gd name="T31" fmla="*/ 22 h 122"/>
                <a:gd name="T32" fmla="*/ 27 w 91"/>
                <a:gd name="T33" fmla="*/ 35 h 122"/>
                <a:gd name="T34" fmla="*/ 48 w 91"/>
                <a:gd name="T35" fmla="*/ 48 h 122"/>
                <a:gd name="T36" fmla="*/ 91 w 91"/>
                <a:gd name="T37" fmla="*/ 85 h 122"/>
                <a:gd name="T38" fmla="*/ 43 w 91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2" y="101"/>
                  </a:lnTo>
                  <a:cubicBezTo>
                    <a:pt x="3" y="97"/>
                    <a:pt x="5" y="97"/>
                    <a:pt x="8" y="97"/>
                  </a:cubicBezTo>
                  <a:cubicBezTo>
                    <a:pt x="19" y="99"/>
                    <a:pt x="34" y="100"/>
                    <a:pt x="43" y="100"/>
                  </a:cubicBezTo>
                  <a:cubicBezTo>
                    <a:pt x="58" y="100"/>
                    <a:pt x="64" y="96"/>
                    <a:pt x="64" y="86"/>
                  </a:cubicBezTo>
                  <a:cubicBezTo>
                    <a:pt x="64" y="75"/>
                    <a:pt x="60" y="73"/>
                    <a:pt x="45" y="71"/>
                  </a:cubicBezTo>
                  <a:cubicBezTo>
                    <a:pt x="21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2" y="1"/>
                    <a:pt x="82" y="5"/>
                  </a:cubicBezTo>
                  <a:cubicBezTo>
                    <a:pt x="86" y="7"/>
                    <a:pt x="88" y="9"/>
                    <a:pt x="87" y="12"/>
                  </a:cubicBezTo>
                  <a:lnTo>
                    <a:pt x="86" y="21"/>
                  </a:lnTo>
                  <a:cubicBezTo>
                    <a:pt x="85" y="24"/>
                    <a:pt x="83" y="25"/>
                    <a:pt x="79" y="24"/>
                  </a:cubicBezTo>
                  <a:cubicBezTo>
                    <a:pt x="69" y="23"/>
                    <a:pt x="55" y="22"/>
                    <a:pt x="46" y="22"/>
                  </a:cubicBezTo>
                  <a:cubicBezTo>
                    <a:pt x="31" y="22"/>
                    <a:pt x="27" y="26"/>
                    <a:pt x="27" y="35"/>
                  </a:cubicBezTo>
                  <a:cubicBezTo>
                    <a:pt x="27" y="44"/>
                    <a:pt x="33" y="46"/>
                    <a:pt x="48" y="48"/>
                  </a:cubicBezTo>
                  <a:cubicBezTo>
                    <a:pt x="71" y="51"/>
                    <a:pt x="91" y="56"/>
                    <a:pt x="91" y="85"/>
                  </a:cubicBezTo>
                  <a:cubicBezTo>
                    <a:pt x="91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8" name="Freeform 347"/>
            <p:cNvSpPr>
              <a:spLocks noChangeAspect="1" noEditPoints="1"/>
            </p:cNvSpPr>
            <p:nvPr userDrawn="1"/>
          </p:nvSpPr>
          <p:spPr bwMode="gray">
            <a:xfrm>
              <a:off x="2964" y="958"/>
              <a:ext cx="9" cy="54"/>
            </a:xfrm>
            <a:custGeom>
              <a:avLst/>
              <a:gdLst>
                <a:gd name="T0" fmla="*/ 26 w 28"/>
                <a:gd name="T1" fmla="*/ 158 h 163"/>
                <a:gd name="T2" fmla="*/ 26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0 w 28"/>
                <a:gd name="T9" fmla="*/ 158 h 163"/>
                <a:gd name="T10" fmla="*/ 0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6 w 28"/>
                <a:gd name="T17" fmla="*/ 50 h 163"/>
                <a:gd name="T18" fmla="*/ 26 w 28"/>
                <a:gd name="T19" fmla="*/ 158 h 163"/>
                <a:gd name="T20" fmla="*/ 26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6" y="158"/>
                  </a:moveTo>
                  <a:lnTo>
                    <a:pt x="26" y="158"/>
                  </a:lnTo>
                  <a:cubicBezTo>
                    <a:pt x="26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0" y="161"/>
                    <a:pt x="0" y="158"/>
                  </a:cubicBezTo>
                  <a:lnTo>
                    <a:pt x="0" y="50"/>
                  </a:lnTo>
                  <a:cubicBezTo>
                    <a:pt x="0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6" y="47"/>
                    <a:pt x="26" y="50"/>
                  </a:cubicBezTo>
                  <a:lnTo>
                    <a:pt x="26" y="158"/>
                  </a:lnTo>
                  <a:lnTo>
                    <a:pt x="26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9" name="Freeform 348"/>
            <p:cNvSpPr>
              <a:spLocks noChangeAspect="1" noEditPoints="1"/>
            </p:cNvSpPr>
            <p:nvPr userDrawn="1"/>
          </p:nvSpPr>
          <p:spPr bwMode="gray">
            <a:xfrm>
              <a:off x="2979" y="972"/>
              <a:ext cx="34" cy="40"/>
            </a:xfrm>
            <a:custGeom>
              <a:avLst/>
              <a:gdLst>
                <a:gd name="T0" fmla="*/ 52 w 105"/>
                <a:gd name="T1" fmla="*/ 23 h 122"/>
                <a:gd name="T2" fmla="*/ 52 w 105"/>
                <a:gd name="T3" fmla="*/ 23 h 122"/>
                <a:gd name="T4" fmla="*/ 27 w 105"/>
                <a:gd name="T5" fmla="*/ 61 h 122"/>
                <a:gd name="T6" fmla="*/ 52 w 105"/>
                <a:gd name="T7" fmla="*/ 99 h 122"/>
                <a:gd name="T8" fmla="*/ 78 w 105"/>
                <a:gd name="T9" fmla="*/ 61 h 122"/>
                <a:gd name="T10" fmla="*/ 52 w 105"/>
                <a:gd name="T11" fmla="*/ 23 h 122"/>
                <a:gd name="T12" fmla="*/ 52 w 105"/>
                <a:gd name="T13" fmla="*/ 23 h 122"/>
                <a:gd name="T14" fmla="*/ 52 w 105"/>
                <a:gd name="T15" fmla="*/ 122 h 122"/>
                <a:gd name="T16" fmla="*/ 52 w 105"/>
                <a:gd name="T17" fmla="*/ 122 h 122"/>
                <a:gd name="T18" fmla="*/ 0 w 105"/>
                <a:gd name="T19" fmla="*/ 59 h 122"/>
                <a:gd name="T20" fmla="*/ 52 w 105"/>
                <a:gd name="T21" fmla="*/ 0 h 122"/>
                <a:gd name="T22" fmla="*/ 105 w 105"/>
                <a:gd name="T23" fmla="*/ 59 h 122"/>
                <a:gd name="T24" fmla="*/ 52 w 105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2">
                  <a:moveTo>
                    <a:pt x="52" y="23"/>
                  </a:moveTo>
                  <a:lnTo>
                    <a:pt x="52" y="23"/>
                  </a:lnTo>
                  <a:cubicBezTo>
                    <a:pt x="31" y="23"/>
                    <a:pt x="27" y="36"/>
                    <a:pt x="27" y="61"/>
                  </a:cubicBezTo>
                  <a:cubicBezTo>
                    <a:pt x="27" y="86"/>
                    <a:pt x="31" y="99"/>
                    <a:pt x="52" y="99"/>
                  </a:cubicBezTo>
                  <a:cubicBezTo>
                    <a:pt x="73" y="99"/>
                    <a:pt x="78" y="86"/>
                    <a:pt x="78" y="61"/>
                  </a:cubicBezTo>
                  <a:cubicBezTo>
                    <a:pt x="78" y="35"/>
                    <a:pt x="74" y="23"/>
                    <a:pt x="52" y="23"/>
                  </a:cubicBezTo>
                  <a:lnTo>
                    <a:pt x="52" y="23"/>
                  </a:lnTo>
                  <a:close/>
                  <a:moveTo>
                    <a:pt x="52" y="122"/>
                  </a:moveTo>
                  <a:lnTo>
                    <a:pt x="52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2" y="0"/>
                  </a:cubicBezTo>
                  <a:cubicBezTo>
                    <a:pt x="98" y="0"/>
                    <a:pt x="105" y="31"/>
                    <a:pt x="105" y="59"/>
                  </a:cubicBezTo>
                  <a:cubicBezTo>
                    <a:pt x="105" y="86"/>
                    <a:pt x="101" y="122"/>
                    <a:pt x="52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90" name="Freeform 349"/>
            <p:cNvSpPr>
              <a:spLocks noChangeAspect="1"/>
            </p:cNvSpPr>
            <p:nvPr userDrawn="1"/>
          </p:nvSpPr>
          <p:spPr bwMode="gray">
            <a:xfrm>
              <a:off x="3017" y="972"/>
              <a:ext cx="34" cy="40"/>
            </a:xfrm>
            <a:custGeom>
              <a:avLst/>
              <a:gdLst>
                <a:gd name="T0" fmla="*/ 98 w 102"/>
                <a:gd name="T1" fmla="*/ 120 h 120"/>
                <a:gd name="T2" fmla="*/ 98 w 102"/>
                <a:gd name="T3" fmla="*/ 120 h 120"/>
                <a:gd name="T4" fmla="*/ 80 w 102"/>
                <a:gd name="T5" fmla="*/ 120 h 120"/>
                <a:gd name="T6" fmla="*/ 76 w 102"/>
                <a:gd name="T7" fmla="*/ 115 h 120"/>
                <a:gd name="T8" fmla="*/ 76 w 102"/>
                <a:gd name="T9" fmla="*/ 48 h 120"/>
                <a:gd name="T10" fmla="*/ 59 w 102"/>
                <a:gd name="T11" fmla="*/ 24 h 120"/>
                <a:gd name="T12" fmla="*/ 26 w 102"/>
                <a:gd name="T13" fmla="*/ 35 h 120"/>
                <a:gd name="T14" fmla="*/ 26 w 102"/>
                <a:gd name="T15" fmla="*/ 115 h 120"/>
                <a:gd name="T16" fmla="*/ 21 w 102"/>
                <a:gd name="T17" fmla="*/ 120 h 120"/>
                <a:gd name="T18" fmla="*/ 4 w 102"/>
                <a:gd name="T19" fmla="*/ 120 h 120"/>
                <a:gd name="T20" fmla="*/ 0 w 102"/>
                <a:gd name="T21" fmla="*/ 115 h 120"/>
                <a:gd name="T22" fmla="*/ 0 w 102"/>
                <a:gd name="T23" fmla="*/ 7 h 120"/>
                <a:gd name="T24" fmla="*/ 4 w 102"/>
                <a:gd name="T25" fmla="*/ 2 h 120"/>
                <a:gd name="T26" fmla="*/ 21 w 102"/>
                <a:gd name="T27" fmla="*/ 2 h 120"/>
                <a:gd name="T28" fmla="*/ 26 w 102"/>
                <a:gd name="T29" fmla="*/ 7 h 120"/>
                <a:gd name="T30" fmla="*/ 26 w 102"/>
                <a:gd name="T31" fmla="*/ 14 h 120"/>
                <a:gd name="T32" fmla="*/ 27 w 102"/>
                <a:gd name="T33" fmla="*/ 14 h 120"/>
                <a:gd name="T34" fmla="*/ 67 w 102"/>
                <a:gd name="T35" fmla="*/ 0 h 120"/>
                <a:gd name="T36" fmla="*/ 102 w 102"/>
                <a:gd name="T37" fmla="*/ 46 h 120"/>
                <a:gd name="T38" fmla="*/ 102 w 102"/>
                <a:gd name="T39" fmla="*/ 115 h 120"/>
                <a:gd name="T40" fmla="*/ 98 w 102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20"/>
                  </a:moveTo>
                  <a:lnTo>
                    <a:pt x="98" y="120"/>
                  </a:lnTo>
                  <a:lnTo>
                    <a:pt x="80" y="120"/>
                  </a:lnTo>
                  <a:cubicBezTo>
                    <a:pt x="77" y="120"/>
                    <a:pt x="76" y="118"/>
                    <a:pt x="76" y="115"/>
                  </a:cubicBezTo>
                  <a:lnTo>
                    <a:pt x="76" y="48"/>
                  </a:lnTo>
                  <a:cubicBezTo>
                    <a:pt x="76" y="34"/>
                    <a:pt x="73" y="24"/>
                    <a:pt x="59" y="24"/>
                  </a:cubicBezTo>
                  <a:cubicBezTo>
                    <a:pt x="49" y="24"/>
                    <a:pt x="32" y="32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26" y="14"/>
                    <a:pt x="26" y="14"/>
                    <a:pt x="27" y="14"/>
                  </a:cubicBezTo>
                  <a:cubicBezTo>
                    <a:pt x="35" y="8"/>
                    <a:pt x="52" y="0"/>
                    <a:pt x="67" y="0"/>
                  </a:cubicBezTo>
                  <a:cubicBezTo>
                    <a:pt x="99" y="0"/>
                    <a:pt x="102" y="21"/>
                    <a:pt x="102" y="46"/>
                  </a:cubicBezTo>
                  <a:lnTo>
                    <a:pt x="102" y="115"/>
                  </a:lnTo>
                  <a:cubicBezTo>
                    <a:pt x="102" y="118"/>
                    <a:pt x="101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95288" y="2021113"/>
            <a:ext cx="8353425" cy="431800"/>
          </a:xfrm>
        </p:spPr>
        <p:txBody>
          <a:bodyPr/>
          <a:lstStyle>
            <a:lvl1pPr algn="ctr">
              <a:defRPr sz="1800" b="0">
                <a:solidFill>
                  <a:schemeClr val="bg2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395287" y="2514600"/>
            <a:ext cx="8353425" cy="914400"/>
          </a:xfr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3600" b="1">
                <a:solidFill>
                  <a:schemeClr val="accent6"/>
                </a:solidFill>
              </a:defRPr>
            </a:lvl1pPr>
            <a:lvl2pPr marL="0" indent="0" algn="ctr">
              <a:buFontTx/>
              <a:buNone/>
              <a:defRPr sz="3200" b="1">
                <a:solidFill>
                  <a:schemeClr val="accent6"/>
                </a:solidFill>
              </a:defRPr>
            </a:lvl2pPr>
            <a:lvl3pPr marL="0" indent="0" algn="ctr">
              <a:buFontTx/>
              <a:buNone/>
              <a:defRPr sz="3200" b="1">
                <a:solidFill>
                  <a:schemeClr val="accent6"/>
                </a:solidFill>
              </a:defRPr>
            </a:lvl3pPr>
            <a:lvl4pPr marL="0" indent="0" algn="ctr">
              <a:buFontTx/>
              <a:buNone/>
              <a:defRPr sz="3200" b="1">
                <a:solidFill>
                  <a:schemeClr val="accent6"/>
                </a:solidFill>
              </a:defRPr>
            </a:lvl4pPr>
            <a:lvl5pPr marL="0" indent="0" algn="ctr">
              <a:buFontTx/>
              <a:buNone/>
              <a:defRPr sz="3200" b="1">
                <a:solidFill>
                  <a:schemeClr val="accent6"/>
                </a:solidFill>
              </a:defRPr>
            </a:lvl5pPr>
          </a:lstStyle>
          <a:p>
            <a:pPr lvl="0"/>
            <a:endParaRPr lang="fr-BE" dirty="0"/>
          </a:p>
        </p:txBody>
      </p:sp>
      <p:grpSp>
        <p:nvGrpSpPr>
          <p:cNvPr id="91" name="Group 90"/>
          <p:cNvGrpSpPr/>
          <p:nvPr userDrawn="1"/>
        </p:nvGrpSpPr>
        <p:grpSpPr>
          <a:xfrm>
            <a:off x="467544" y="6317551"/>
            <a:ext cx="7789651" cy="540449"/>
            <a:chOff x="467544" y="6317551"/>
            <a:chExt cx="7789651" cy="540449"/>
          </a:xfrm>
        </p:grpSpPr>
        <p:grpSp>
          <p:nvGrpSpPr>
            <p:cNvPr id="11" name="Group 10"/>
            <p:cNvGrpSpPr>
              <a:grpSpLocks noChangeAspect="1"/>
            </p:cNvGrpSpPr>
            <p:nvPr userDrawn="1"/>
          </p:nvGrpSpPr>
          <p:grpSpPr bwMode="gray">
            <a:xfrm>
              <a:off x="467544" y="6433591"/>
              <a:ext cx="1295472" cy="180000"/>
              <a:chOff x="3786188" y="3321051"/>
              <a:chExt cx="1565276" cy="217488"/>
            </a:xfrm>
            <a:solidFill>
              <a:schemeClr val="bg2"/>
            </a:solidFill>
          </p:grpSpPr>
          <p:sp>
            <p:nvSpPr>
              <p:cNvPr id="12" name="Freeform 277"/>
              <p:cNvSpPr>
                <a:spLocks noEditPoints="1"/>
              </p:cNvSpPr>
              <p:nvPr userDrawn="1"/>
            </p:nvSpPr>
            <p:spPr bwMode="gray">
              <a:xfrm>
                <a:off x="4183063" y="3382963"/>
                <a:ext cx="123825" cy="134938"/>
              </a:xfrm>
              <a:custGeom>
                <a:avLst/>
                <a:gdLst>
                  <a:gd name="T0" fmla="*/ 33 w 33"/>
                  <a:gd name="T1" fmla="*/ 17 h 34"/>
                  <a:gd name="T2" fmla="*/ 32 w 33"/>
                  <a:gd name="T3" fmla="*/ 22 h 34"/>
                  <a:gd name="T4" fmla="*/ 30 w 33"/>
                  <a:gd name="T5" fmla="*/ 27 h 34"/>
                  <a:gd name="T6" fmla="*/ 21 w 33"/>
                  <a:gd name="T7" fmla="*/ 27 h 34"/>
                  <a:gd name="T8" fmla="*/ 20 w 33"/>
                  <a:gd name="T9" fmla="*/ 24 h 34"/>
                  <a:gd name="T10" fmla="*/ 18 w 33"/>
                  <a:gd name="T11" fmla="*/ 26 h 34"/>
                  <a:gd name="T12" fmla="*/ 15 w 33"/>
                  <a:gd name="T13" fmla="*/ 27 h 34"/>
                  <a:gd name="T14" fmla="*/ 9 w 33"/>
                  <a:gd name="T15" fmla="*/ 24 h 34"/>
                  <a:gd name="T16" fmla="*/ 7 w 33"/>
                  <a:gd name="T17" fmla="*/ 17 h 34"/>
                  <a:gd name="T18" fmla="*/ 10 w 33"/>
                  <a:gd name="T19" fmla="*/ 10 h 34"/>
                  <a:gd name="T20" fmla="*/ 16 w 33"/>
                  <a:gd name="T21" fmla="*/ 8 h 34"/>
                  <a:gd name="T22" fmla="*/ 18 w 33"/>
                  <a:gd name="T23" fmla="*/ 8 h 34"/>
                  <a:gd name="T24" fmla="*/ 20 w 33"/>
                  <a:gd name="T25" fmla="*/ 9 h 34"/>
                  <a:gd name="T26" fmla="*/ 20 w 33"/>
                  <a:gd name="T27" fmla="*/ 8 h 34"/>
                  <a:gd name="T28" fmla="*/ 24 w 33"/>
                  <a:gd name="T29" fmla="*/ 8 h 34"/>
                  <a:gd name="T30" fmla="*/ 24 w 33"/>
                  <a:gd name="T31" fmla="*/ 24 h 34"/>
                  <a:gd name="T32" fmla="*/ 28 w 33"/>
                  <a:gd name="T33" fmla="*/ 24 h 34"/>
                  <a:gd name="T34" fmla="*/ 30 w 33"/>
                  <a:gd name="T35" fmla="*/ 21 h 34"/>
                  <a:gd name="T36" fmla="*/ 30 w 33"/>
                  <a:gd name="T37" fmla="*/ 17 h 34"/>
                  <a:gd name="T38" fmla="*/ 29 w 33"/>
                  <a:gd name="T39" fmla="*/ 11 h 34"/>
                  <a:gd name="T40" fmla="*/ 26 w 33"/>
                  <a:gd name="T41" fmla="*/ 6 h 34"/>
                  <a:gd name="T42" fmla="*/ 22 w 33"/>
                  <a:gd name="T43" fmla="*/ 4 h 34"/>
                  <a:gd name="T44" fmla="*/ 16 w 33"/>
                  <a:gd name="T45" fmla="*/ 3 h 34"/>
                  <a:gd name="T46" fmla="*/ 11 w 33"/>
                  <a:gd name="T47" fmla="*/ 4 h 34"/>
                  <a:gd name="T48" fmla="*/ 6 w 33"/>
                  <a:gd name="T49" fmla="*/ 7 h 34"/>
                  <a:gd name="T50" fmla="*/ 3 w 33"/>
                  <a:gd name="T51" fmla="*/ 11 h 34"/>
                  <a:gd name="T52" fmla="*/ 2 w 33"/>
                  <a:gd name="T53" fmla="*/ 17 h 34"/>
                  <a:gd name="T54" fmla="*/ 3 w 33"/>
                  <a:gd name="T55" fmla="*/ 23 h 34"/>
                  <a:gd name="T56" fmla="*/ 6 w 33"/>
                  <a:gd name="T57" fmla="*/ 27 h 34"/>
                  <a:gd name="T58" fmla="*/ 11 w 33"/>
                  <a:gd name="T59" fmla="*/ 30 h 34"/>
                  <a:gd name="T60" fmla="*/ 16 w 33"/>
                  <a:gd name="T61" fmla="*/ 31 h 34"/>
                  <a:gd name="T62" fmla="*/ 20 w 33"/>
                  <a:gd name="T63" fmla="*/ 31 h 34"/>
                  <a:gd name="T64" fmla="*/ 23 w 33"/>
                  <a:gd name="T65" fmla="*/ 31 h 34"/>
                  <a:gd name="T66" fmla="*/ 23 w 33"/>
                  <a:gd name="T67" fmla="*/ 33 h 34"/>
                  <a:gd name="T68" fmla="*/ 20 w 33"/>
                  <a:gd name="T69" fmla="*/ 34 h 34"/>
                  <a:gd name="T70" fmla="*/ 16 w 33"/>
                  <a:gd name="T71" fmla="*/ 34 h 34"/>
                  <a:gd name="T72" fmla="*/ 10 w 33"/>
                  <a:gd name="T73" fmla="*/ 33 h 34"/>
                  <a:gd name="T74" fmla="*/ 4 w 33"/>
                  <a:gd name="T75" fmla="*/ 29 h 34"/>
                  <a:gd name="T76" fmla="*/ 1 w 33"/>
                  <a:gd name="T77" fmla="*/ 24 h 34"/>
                  <a:gd name="T78" fmla="*/ 0 w 33"/>
                  <a:gd name="T79" fmla="*/ 17 h 34"/>
                  <a:gd name="T80" fmla="*/ 1 w 33"/>
                  <a:gd name="T81" fmla="*/ 10 h 34"/>
                  <a:gd name="T82" fmla="*/ 4 w 33"/>
                  <a:gd name="T83" fmla="*/ 5 h 34"/>
                  <a:gd name="T84" fmla="*/ 10 w 33"/>
                  <a:gd name="T85" fmla="*/ 1 h 34"/>
                  <a:gd name="T86" fmla="*/ 16 w 33"/>
                  <a:gd name="T87" fmla="*/ 0 h 34"/>
                  <a:gd name="T88" fmla="*/ 23 w 33"/>
                  <a:gd name="T89" fmla="*/ 1 h 34"/>
                  <a:gd name="T90" fmla="*/ 28 w 33"/>
                  <a:gd name="T91" fmla="*/ 5 h 34"/>
                  <a:gd name="T92" fmla="*/ 32 w 33"/>
                  <a:gd name="T93" fmla="*/ 10 h 34"/>
                  <a:gd name="T94" fmla="*/ 33 w 33"/>
                  <a:gd name="T95" fmla="*/ 17 h 34"/>
                  <a:gd name="T96" fmla="*/ 20 w 33"/>
                  <a:gd name="T97" fmla="*/ 22 h 34"/>
                  <a:gd name="T98" fmla="*/ 20 w 33"/>
                  <a:gd name="T99" fmla="*/ 12 h 34"/>
                  <a:gd name="T100" fmla="*/ 18 w 33"/>
                  <a:gd name="T101" fmla="*/ 11 h 34"/>
                  <a:gd name="T102" fmla="*/ 16 w 33"/>
                  <a:gd name="T103" fmla="*/ 10 h 34"/>
                  <a:gd name="T104" fmla="*/ 12 w 33"/>
                  <a:gd name="T105" fmla="*/ 12 h 34"/>
                  <a:gd name="T106" fmla="*/ 11 w 33"/>
                  <a:gd name="T107" fmla="*/ 17 h 34"/>
                  <a:gd name="T108" fmla="*/ 12 w 33"/>
                  <a:gd name="T109" fmla="*/ 22 h 34"/>
                  <a:gd name="T110" fmla="*/ 15 w 33"/>
                  <a:gd name="T111" fmla="*/ 24 h 34"/>
                  <a:gd name="T112" fmla="*/ 18 w 33"/>
                  <a:gd name="T113" fmla="*/ 23 h 34"/>
                  <a:gd name="T114" fmla="*/ 20 w 33"/>
                  <a:gd name="T115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cubicBezTo>
                      <a:pt x="33" y="18"/>
                      <a:pt x="32" y="20"/>
                      <a:pt x="32" y="22"/>
                    </a:cubicBezTo>
                    <a:cubicBezTo>
                      <a:pt x="31" y="24"/>
                      <a:pt x="31" y="25"/>
                      <a:pt x="3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5"/>
                      <a:pt x="19" y="26"/>
                      <a:pt x="18" y="26"/>
                    </a:cubicBezTo>
                    <a:cubicBezTo>
                      <a:pt x="17" y="27"/>
                      <a:pt x="16" y="27"/>
                      <a:pt x="15" y="27"/>
                    </a:cubicBezTo>
                    <a:cubicBezTo>
                      <a:pt x="12" y="27"/>
                      <a:pt x="11" y="26"/>
                      <a:pt x="9" y="24"/>
                    </a:cubicBezTo>
                    <a:cubicBezTo>
                      <a:pt x="8" y="23"/>
                      <a:pt x="7" y="20"/>
                      <a:pt x="7" y="17"/>
                    </a:cubicBezTo>
                    <a:cubicBezTo>
                      <a:pt x="7" y="14"/>
                      <a:pt x="8" y="12"/>
                      <a:pt x="10" y="10"/>
                    </a:cubicBezTo>
                    <a:cubicBezTo>
                      <a:pt x="11" y="8"/>
                      <a:pt x="13" y="8"/>
                      <a:pt x="16" y="8"/>
                    </a:cubicBezTo>
                    <a:cubicBezTo>
                      <a:pt x="17" y="8"/>
                      <a:pt x="17" y="8"/>
                      <a:pt x="18" y="8"/>
                    </a:cubicBezTo>
                    <a:cubicBezTo>
                      <a:pt x="19" y="8"/>
                      <a:pt x="20" y="8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3"/>
                      <a:pt x="29" y="22"/>
                      <a:pt x="30" y="21"/>
                    </a:cubicBezTo>
                    <a:cubicBezTo>
                      <a:pt x="30" y="19"/>
                      <a:pt x="30" y="18"/>
                      <a:pt x="30" y="17"/>
                    </a:cubicBezTo>
                    <a:cubicBezTo>
                      <a:pt x="30" y="15"/>
                      <a:pt x="30" y="13"/>
                      <a:pt x="29" y="11"/>
                    </a:cubicBezTo>
                    <a:cubicBezTo>
                      <a:pt x="28" y="9"/>
                      <a:pt x="28" y="8"/>
                      <a:pt x="26" y="6"/>
                    </a:cubicBezTo>
                    <a:cubicBezTo>
                      <a:pt x="25" y="5"/>
                      <a:pt x="24" y="4"/>
                      <a:pt x="22" y="4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4" y="3"/>
                      <a:pt x="12" y="3"/>
                      <a:pt x="11" y="4"/>
                    </a:cubicBezTo>
                    <a:cubicBezTo>
                      <a:pt x="9" y="4"/>
                      <a:pt x="8" y="6"/>
                      <a:pt x="6" y="7"/>
                    </a:cubicBezTo>
                    <a:cubicBezTo>
                      <a:pt x="5" y="8"/>
                      <a:pt x="4" y="10"/>
                      <a:pt x="3" y="11"/>
                    </a:cubicBezTo>
                    <a:cubicBezTo>
                      <a:pt x="3" y="13"/>
                      <a:pt x="2" y="15"/>
                      <a:pt x="2" y="17"/>
                    </a:cubicBezTo>
                    <a:cubicBezTo>
                      <a:pt x="2" y="19"/>
                      <a:pt x="3" y="21"/>
                      <a:pt x="3" y="23"/>
                    </a:cubicBezTo>
                    <a:cubicBezTo>
                      <a:pt x="4" y="25"/>
                      <a:pt x="5" y="26"/>
                      <a:pt x="6" y="27"/>
                    </a:cubicBezTo>
                    <a:cubicBezTo>
                      <a:pt x="7" y="29"/>
                      <a:pt x="9" y="30"/>
                      <a:pt x="11" y="30"/>
                    </a:cubicBezTo>
                    <a:cubicBezTo>
                      <a:pt x="12" y="31"/>
                      <a:pt x="14" y="31"/>
                      <a:pt x="16" y="31"/>
                    </a:cubicBezTo>
                    <a:cubicBezTo>
                      <a:pt x="17" y="31"/>
                      <a:pt x="19" y="31"/>
                      <a:pt x="20" y="31"/>
                    </a:cubicBezTo>
                    <a:cubicBezTo>
                      <a:pt x="21" y="31"/>
                      <a:pt x="22" y="31"/>
                      <a:pt x="23" y="31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2" y="34"/>
                      <a:pt x="21" y="34"/>
                      <a:pt x="20" y="34"/>
                    </a:cubicBezTo>
                    <a:cubicBezTo>
                      <a:pt x="19" y="34"/>
                      <a:pt x="18" y="34"/>
                      <a:pt x="16" y="34"/>
                    </a:cubicBezTo>
                    <a:cubicBezTo>
                      <a:pt x="14" y="34"/>
                      <a:pt x="12" y="34"/>
                      <a:pt x="10" y="33"/>
                    </a:cubicBezTo>
                    <a:cubicBezTo>
                      <a:pt x="8" y="32"/>
                      <a:pt x="6" y="31"/>
                      <a:pt x="4" y="29"/>
                    </a:cubicBezTo>
                    <a:cubicBezTo>
                      <a:pt x="3" y="28"/>
                      <a:pt x="2" y="26"/>
                      <a:pt x="1" y="24"/>
                    </a:cubicBezTo>
                    <a:cubicBezTo>
                      <a:pt x="0" y="22"/>
                      <a:pt x="0" y="20"/>
                      <a:pt x="0" y="17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2" y="8"/>
                      <a:pt x="3" y="6"/>
                      <a:pt x="4" y="5"/>
                    </a:cubicBezTo>
                    <a:cubicBezTo>
                      <a:pt x="6" y="3"/>
                      <a:pt x="8" y="2"/>
                      <a:pt x="10" y="1"/>
                    </a:cubicBezTo>
                    <a:cubicBezTo>
                      <a:pt x="12" y="0"/>
                      <a:pt x="14" y="0"/>
                      <a:pt x="16" y="0"/>
                    </a:cubicBezTo>
                    <a:cubicBezTo>
                      <a:pt x="19" y="0"/>
                      <a:pt x="21" y="0"/>
                      <a:pt x="23" y="1"/>
                    </a:cubicBezTo>
                    <a:cubicBezTo>
                      <a:pt x="25" y="2"/>
                      <a:pt x="27" y="3"/>
                      <a:pt x="28" y="5"/>
                    </a:cubicBezTo>
                    <a:cubicBezTo>
                      <a:pt x="30" y="6"/>
                      <a:pt x="31" y="8"/>
                      <a:pt x="32" y="10"/>
                    </a:cubicBezTo>
                    <a:cubicBezTo>
                      <a:pt x="32" y="12"/>
                      <a:pt x="33" y="14"/>
                      <a:pt x="33" y="17"/>
                    </a:cubicBezTo>
                    <a:close/>
                    <a:moveTo>
                      <a:pt x="20" y="2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1"/>
                      <a:pt x="19" y="11"/>
                      <a:pt x="18" y="11"/>
                    </a:cubicBezTo>
                    <a:cubicBezTo>
                      <a:pt x="18" y="11"/>
                      <a:pt x="17" y="10"/>
                      <a:pt x="16" y="10"/>
                    </a:cubicBezTo>
                    <a:cubicBezTo>
                      <a:pt x="14" y="10"/>
                      <a:pt x="13" y="11"/>
                      <a:pt x="12" y="12"/>
                    </a:cubicBezTo>
                    <a:cubicBezTo>
                      <a:pt x="11" y="13"/>
                      <a:pt x="11" y="15"/>
                      <a:pt x="11" y="17"/>
                    </a:cubicBezTo>
                    <a:cubicBezTo>
                      <a:pt x="11" y="19"/>
                      <a:pt x="11" y="21"/>
                      <a:pt x="12" y="22"/>
                    </a:cubicBezTo>
                    <a:cubicBezTo>
                      <a:pt x="13" y="23"/>
                      <a:pt x="14" y="24"/>
                      <a:pt x="15" y="24"/>
                    </a:cubicBezTo>
                    <a:cubicBezTo>
                      <a:pt x="16" y="24"/>
                      <a:pt x="17" y="23"/>
                      <a:pt x="18" y="23"/>
                    </a:cubicBezTo>
                    <a:cubicBezTo>
                      <a:pt x="19" y="23"/>
                      <a:pt x="20" y="22"/>
                      <a:pt x="2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3" name="Freeform 278"/>
              <p:cNvSpPr>
                <a:spLocks/>
              </p:cNvSpPr>
              <p:nvPr userDrawn="1"/>
            </p:nvSpPr>
            <p:spPr bwMode="gray">
              <a:xfrm>
                <a:off x="4314826" y="3387726"/>
                <a:ext cx="90488" cy="114300"/>
              </a:xfrm>
              <a:custGeom>
                <a:avLst/>
                <a:gdLst>
                  <a:gd name="T0" fmla="*/ 57 w 57"/>
                  <a:gd name="T1" fmla="*/ 7 h 72"/>
                  <a:gd name="T2" fmla="*/ 33 w 57"/>
                  <a:gd name="T3" fmla="*/ 7 h 72"/>
                  <a:gd name="T4" fmla="*/ 33 w 57"/>
                  <a:gd name="T5" fmla="*/ 72 h 72"/>
                  <a:gd name="T6" fmla="*/ 24 w 57"/>
                  <a:gd name="T7" fmla="*/ 72 h 72"/>
                  <a:gd name="T8" fmla="*/ 24 w 57"/>
                  <a:gd name="T9" fmla="*/ 7 h 72"/>
                  <a:gd name="T10" fmla="*/ 0 w 57"/>
                  <a:gd name="T11" fmla="*/ 7 h 72"/>
                  <a:gd name="T12" fmla="*/ 0 w 57"/>
                  <a:gd name="T13" fmla="*/ 0 h 72"/>
                  <a:gd name="T14" fmla="*/ 57 w 57"/>
                  <a:gd name="T15" fmla="*/ 0 h 72"/>
                  <a:gd name="T16" fmla="*/ 57 w 57"/>
                  <a:gd name="T17" fmla="*/ 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72">
                    <a:moveTo>
                      <a:pt x="57" y="7"/>
                    </a:moveTo>
                    <a:lnTo>
                      <a:pt x="33" y="7"/>
                    </a:lnTo>
                    <a:lnTo>
                      <a:pt x="33" y="72"/>
                    </a:lnTo>
                    <a:lnTo>
                      <a:pt x="24" y="72"/>
                    </a:lnTo>
                    <a:lnTo>
                      <a:pt x="2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4" name="Freeform 279"/>
              <p:cNvSpPr>
                <a:spLocks/>
              </p:cNvSpPr>
              <p:nvPr userDrawn="1"/>
            </p:nvSpPr>
            <p:spPr bwMode="gray">
              <a:xfrm>
                <a:off x="4410076" y="3414713"/>
                <a:ext cx="52388" cy="87313"/>
              </a:xfrm>
              <a:custGeom>
                <a:avLst/>
                <a:gdLst>
                  <a:gd name="T0" fmla="*/ 14 w 14"/>
                  <a:gd name="T1" fmla="*/ 4 h 22"/>
                  <a:gd name="T2" fmla="*/ 13 w 14"/>
                  <a:gd name="T3" fmla="*/ 4 h 22"/>
                  <a:gd name="T4" fmla="*/ 12 w 14"/>
                  <a:gd name="T5" fmla="*/ 4 h 22"/>
                  <a:gd name="T6" fmla="*/ 10 w 14"/>
                  <a:gd name="T7" fmla="*/ 3 h 22"/>
                  <a:gd name="T8" fmla="*/ 7 w 14"/>
                  <a:gd name="T9" fmla="*/ 4 h 22"/>
                  <a:gd name="T10" fmla="*/ 4 w 14"/>
                  <a:gd name="T11" fmla="*/ 6 h 22"/>
                  <a:gd name="T12" fmla="*/ 4 w 14"/>
                  <a:gd name="T13" fmla="*/ 22 h 22"/>
                  <a:gd name="T14" fmla="*/ 0 w 14"/>
                  <a:gd name="T15" fmla="*/ 22 h 22"/>
                  <a:gd name="T16" fmla="*/ 0 w 14"/>
                  <a:gd name="T17" fmla="*/ 0 h 22"/>
                  <a:gd name="T18" fmla="*/ 4 w 14"/>
                  <a:gd name="T19" fmla="*/ 0 h 22"/>
                  <a:gd name="T20" fmla="*/ 4 w 14"/>
                  <a:gd name="T21" fmla="*/ 3 h 22"/>
                  <a:gd name="T22" fmla="*/ 8 w 14"/>
                  <a:gd name="T23" fmla="*/ 1 h 22"/>
                  <a:gd name="T24" fmla="*/ 11 w 14"/>
                  <a:gd name="T25" fmla="*/ 0 h 22"/>
                  <a:gd name="T26" fmla="*/ 12 w 14"/>
                  <a:gd name="T27" fmla="*/ 0 h 22"/>
                  <a:gd name="T28" fmla="*/ 14 w 14"/>
                  <a:gd name="T29" fmla="*/ 0 h 22"/>
                  <a:gd name="T30" fmla="*/ 14 w 14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22">
                    <a:moveTo>
                      <a:pt x="14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3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1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4" y="0"/>
                    </a:cubicBezTo>
                    <a:lnTo>
                      <a:pt x="1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5" name="Freeform 280"/>
              <p:cNvSpPr>
                <a:spLocks noEditPoints="1"/>
              </p:cNvSpPr>
              <p:nvPr userDrawn="1"/>
            </p:nvSpPr>
            <p:spPr bwMode="gray">
              <a:xfrm>
                <a:off x="4470401" y="3411538"/>
                <a:ext cx="71438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20 h 23"/>
                  <a:gd name="T6" fmla="*/ 14 w 19"/>
                  <a:gd name="T7" fmla="*/ 21 h 23"/>
                  <a:gd name="T8" fmla="*/ 12 w 19"/>
                  <a:gd name="T9" fmla="*/ 22 h 23"/>
                  <a:gd name="T10" fmla="*/ 10 w 19"/>
                  <a:gd name="T11" fmla="*/ 23 h 23"/>
                  <a:gd name="T12" fmla="*/ 7 w 19"/>
                  <a:gd name="T13" fmla="*/ 23 h 23"/>
                  <a:gd name="T14" fmla="*/ 2 w 19"/>
                  <a:gd name="T15" fmla="*/ 21 h 23"/>
                  <a:gd name="T16" fmla="*/ 0 w 19"/>
                  <a:gd name="T17" fmla="*/ 16 h 23"/>
                  <a:gd name="T18" fmla="*/ 1 w 19"/>
                  <a:gd name="T19" fmla="*/ 12 h 23"/>
                  <a:gd name="T20" fmla="*/ 4 w 19"/>
                  <a:gd name="T21" fmla="*/ 10 h 23"/>
                  <a:gd name="T22" fmla="*/ 9 w 19"/>
                  <a:gd name="T23" fmla="*/ 9 h 23"/>
                  <a:gd name="T24" fmla="*/ 15 w 19"/>
                  <a:gd name="T25" fmla="*/ 8 h 23"/>
                  <a:gd name="T26" fmla="*/ 15 w 19"/>
                  <a:gd name="T27" fmla="*/ 8 h 23"/>
                  <a:gd name="T28" fmla="*/ 14 w 19"/>
                  <a:gd name="T29" fmla="*/ 6 h 23"/>
                  <a:gd name="T30" fmla="*/ 13 w 19"/>
                  <a:gd name="T31" fmla="*/ 4 h 23"/>
                  <a:gd name="T32" fmla="*/ 11 w 19"/>
                  <a:gd name="T33" fmla="*/ 4 h 23"/>
                  <a:gd name="T34" fmla="*/ 9 w 19"/>
                  <a:gd name="T35" fmla="*/ 4 h 23"/>
                  <a:gd name="T36" fmla="*/ 6 w 19"/>
                  <a:gd name="T37" fmla="*/ 4 h 23"/>
                  <a:gd name="T38" fmla="*/ 2 w 19"/>
                  <a:gd name="T39" fmla="*/ 5 h 23"/>
                  <a:gd name="T40" fmla="*/ 2 w 19"/>
                  <a:gd name="T41" fmla="*/ 5 h 23"/>
                  <a:gd name="T42" fmla="*/ 2 w 19"/>
                  <a:gd name="T43" fmla="*/ 1 h 23"/>
                  <a:gd name="T44" fmla="*/ 5 w 19"/>
                  <a:gd name="T45" fmla="*/ 1 h 23"/>
                  <a:gd name="T46" fmla="*/ 9 w 19"/>
                  <a:gd name="T47" fmla="*/ 0 h 23"/>
                  <a:gd name="T48" fmla="*/ 13 w 19"/>
                  <a:gd name="T49" fmla="*/ 1 h 23"/>
                  <a:gd name="T50" fmla="*/ 16 w 19"/>
                  <a:gd name="T51" fmla="*/ 2 h 23"/>
                  <a:gd name="T52" fmla="*/ 18 w 19"/>
                  <a:gd name="T53" fmla="*/ 4 h 23"/>
                  <a:gd name="T54" fmla="*/ 19 w 19"/>
                  <a:gd name="T55" fmla="*/ 8 h 23"/>
                  <a:gd name="T56" fmla="*/ 19 w 19"/>
                  <a:gd name="T57" fmla="*/ 23 h 23"/>
                  <a:gd name="T58" fmla="*/ 15 w 19"/>
                  <a:gd name="T59" fmla="*/ 17 h 23"/>
                  <a:gd name="T60" fmla="*/ 15 w 19"/>
                  <a:gd name="T61" fmla="*/ 11 h 23"/>
                  <a:gd name="T62" fmla="*/ 11 w 19"/>
                  <a:gd name="T63" fmla="*/ 11 h 23"/>
                  <a:gd name="T64" fmla="*/ 7 w 19"/>
                  <a:gd name="T65" fmla="*/ 12 h 23"/>
                  <a:gd name="T66" fmla="*/ 5 w 19"/>
                  <a:gd name="T67" fmla="*/ 13 h 23"/>
                  <a:gd name="T68" fmla="*/ 4 w 19"/>
                  <a:gd name="T69" fmla="*/ 16 h 23"/>
                  <a:gd name="T70" fmla="*/ 5 w 19"/>
                  <a:gd name="T71" fmla="*/ 19 h 23"/>
                  <a:gd name="T72" fmla="*/ 8 w 19"/>
                  <a:gd name="T73" fmla="*/ 20 h 23"/>
                  <a:gd name="T74" fmla="*/ 12 w 19"/>
                  <a:gd name="T75" fmla="*/ 19 h 23"/>
                  <a:gd name="T76" fmla="*/ 15 w 19"/>
                  <a:gd name="T7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1"/>
                      <a:pt x="14" y="21"/>
                      <a:pt x="14" y="21"/>
                    </a:cubicBezTo>
                    <a:cubicBezTo>
                      <a:pt x="13" y="22"/>
                      <a:pt x="12" y="22"/>
                      <a:pt x="12" y="22"/>
                    </a:cubicBezTo>
                    <a:cubicBezTo>
                      <a:pt x="11" y="22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5" y="23"/>
                      <a:pt x="3" y="23"/>
                      <a:pt x="2" y="21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5"/>
                      <a:pt x="0" y="13"/>
                      <a:pt x="1" y="12"/>
                    </a:cubicBezTo>
                    <a:cubicBezTo>
                      <a:pt x="2" y="11"/>
                      <a:pt x="3" y="10"/>
                      <a:pt x="4" y="10"/>
                    </a:cubicBezTo>
                    <a:cubicBezTo>
                      <a:pt x="5" y="9"/>
                      <a:pt x="7" y="9"/>
                      <a:pt x="9" y="9"/>
                    </a:cubicBezTo>
                    <a:cubicBezTo>
                      <a:pt x="11" y="8"/>
                      <a:pt x="13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4" y="5"/>
                      <a:pt x="14" y="5"/>
                      <a:pt x="13" y="4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6" y="0"/>
                      <a:pt x="8" y="0"/>
                      <a:pt x="9" y="0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7" y="3"/>
                      <a:pt x="17" y="3"/>
                      <a:pt x="18" y="4"/>
                    </a:cubicBezTo>
                    <a:cubicBezTo>
                      <a:pt x="18" y="5"/>
                      <a:pt x="19" y="6"/>
                      <a:pt x="19" y="8"/>
                    </a:cubicBezTo>
                    <a:lnTo>
                      <a:pt x="19" y="23"/>
                    </a:lnTo>
                    <a:close/>
                    <a:moveTo>
                      <a:pt x="15" y="17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2" y="11"/>
                      <a:pt x="11" y="11"/>
                    </a:cubicBezTo>
                    <a:cubicBezTo>
                      <a:pt x="9" y="12"/>
                      <a:pt x="8" y="12"/>
                      <a:pt x="7" y="12"/>
                    </a:cubicBezTo>
                    <a:cubicBezTo>
                      <a:pt x="6" y="12"/>
                      <a:pt x="5" y="13"/>
                      <a:pt x="5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7"/>
                      <a:pt x="4" y="18"/>
                      <a:pt x="5" y="19"/>
                    </a:cubicBezTo>
                    <a:cubicBezTo>
                      <a:pt x="6" y="20"/>
                      <a:pt x="7" y="20"/>
                      <a:pt x="8" y="20"/>
                    </a:cubicBezTo>
                    <a:cubicBezTo>
                      <a:pt x="10" y="20"/>
                      <a:pt x="11" y="20"/>
                      <a:pt x="12" y="19"/>
                    </a:cubicBezTo>
                    <a:cubicBezTo>
                      <a:pt x="13" y="19"/>
                      <a:pt x="14" y="18"/>
                      <a:pt x="1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6" name="Freeform 281"/>
              <p:cNvSpPr>
                <a:spLocks/>
              </p:cNvSpPr>
              <p:nvPr userDrawn="1"/>
            </p:nvSpPr>
            <p:spPr bwMode="gray">
              <a:xfrm>
                <a:off x="4564063" y="3411538"/>
                <a:ext cx="73025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10 h 23"/>
                  <a:gd name="T6" fmla="*/ 15 w 19"/>
                  <a:gd name="T7" fmla="*/ 7 h 23"/>
                  <a:gd name="T8" fmla="*/ 14 w 19"/>
                  <a:gd name="T9" fmla="*/ 5 h 23"/>
                  <a:gd name="T10" fmla="*/ 13 w 19"/>
                  <a:gd name="T11" fmla="*/ 4 h 23"/>
                  <a:gd name="T12" fmla="*/ 10 w 19"/>
                  <a:gd name="T13" fmla="*/ 4 h 23"/>
                  <a:gd name="T14" fmla="*/ 7 w 19"/>
                  <a:gd name="T15" fmla="*/ 4 h 23"/>
                  <a:gd name="T16" fmla="*/ 4 w 19"/>
                  <a:gd name="T17" fmla="*/ 6 h 23"/>
                  <a:gd name="T18" fmla="*/ 4 w 19"/>
                  <a:gd name="T19" fmla="*/ 23 h 23"/>
                  <a:gd name="T20" fmla="*/ 0 w 19"/>
                  <a:gd name="T21" fmla="*/ 23 h 23"/>
                  <a:gd name="T22" fmla="*/ 0 w 19"/>
                  <a:gd name="T23" fmla="*/ 1 h 23"/>
                  <a:gd name="T24" fmla="*/ 4 w 19"/>
                  <a:gd name="T25" fmla="*/ 1 h 23"/>
                  <a:gd name="T26" fmla="*/ 4 w 19"/>
                  <a:gd name="T27" fmla="*/ 3 h 23"/>
                  <a:gd name="T28" fmla="*/ 8 w 19"/>
                  <a:gd name="T29" fmla="*/ 1 h 23"/>
                  <a:gd name="T30" fmla="*/ 11 w 19"/>
                  <a:gd name="T31" fmla="*/ 0 h 23"/>
                  <a:gd name="T32" fmla="*/ 17 w 19"/>
                  <a:gd name="T33" fmla="*/ 2 h 23"/>
                  <a:gd name="T34" fmla="*/ 19 w 19"/>
                  <a:gd name="T35" fmla="*/ 8 h 23"/>
                  <a:gd name="T36" fmla="*/ 19 w 19"/>
                  <a:gd name="T3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5" y="8"/>
                      <a:pt x="15" y="7"/>
                    </a:cubicBezTo>
                    <a:cubicBezTo>
                      <a:pt x="15" y="7"/>
                      <a:pt x="15" y="6"/>
                      <a:pt x="14" y="5"/>
                    </a:cubicBezTo>
                    <a:cubicBezTo>
                      <a:pt x="14" y="5"/>
                      <a:pt x="13" y="4"/>
                      <a:pt x="13" y="4"/>
                    </a:cubicBezTo>
                    <a:cubicBezTo>
                      <a:pt x="12" y="4"/>
                      <a:pt x="11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6"/>
                      <a:pt x="4" y="6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8" y="4"/>
                      <a:pt x="19" y="6"/>
                      <a:pt x="19" y="8"/>
                    </a:cubicBezTo>
                    <a:lnTo>
                      <a:pt x="19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7" name="Freeform 282"/>
              <p:cNvSpPr>
                <a:spLocks/>
              </p:cNvSpPr>
              <p:nvPr userDrawn="1"/>
            </p:nvSpPr>
            <p:spPr bwMode="gray">
              <a:xfrm>
                <a:off x="4659313" y="3411538"/>
                <a:ext cx="63500" cy="90488"/>
              </a:xfrm>
              <a:custGeom>
                <a:avLst/>
                <a:gdLst>
                  <a:gd name="T0" fmla="*/ 17 w 17"/>
                  <a:gd name="T1" fmla="*/ 16 h 23"/>
                  <a:gd name="T2" fmla="*/ 14 w 17"/>
                  <a:gd name="T3" fmla="*/ 21 h 23"/>
                  <a:gd name="T4" fmla="*/ 7 w 17"/>
                  <a:gd name="T5" fmla="*/ 23 h 23"/>
                  <a:gd name="T6" fmla="*/ 3 w 17"/>
                  <a:gd name="T7" fmla="*/ 23 h 23"/>
                  <a:gd name="T8" fmla="*/ 0 w 17"/>
                  <a:gd name="T9" fmla="*/ 21 h 23"/>
                  <a:gd name="T10" fmla="*/ 0 w 17"/>
                  <a:gd name="T11" fmla="*/ 17 h 23"/>
                  <a:gd name="T12" fmla="*/ 0 w 17"/>
                  <a:gd name="T13" fmla="*/ 17 h 23"/>
                  <a:gd name="T14" fmla="*/ 4 w 17"/>
                  <a:gd name="T15" fmla="*/ 19 h 23"/>
                  <a:gd name="T16" fmla="*/ 8 w 17"/>
                  <a:gd name="T17" fmla="*/ 20 h 23"/>
                  <a:gd name="T18" fmla="*/ 12 w 17"/>
                  <a:gd name="T19" fmla="*/ 19 h 23"/>
                  <a:gd name="T20" fmla="*/ 13 w 17"/>
                  <a:gd name="T21" fmla="*/ 17 h 23"/>
                  <a:gd name="T22" fmla="*/ 12 w 17"/>
                  <a:gd name="T23" fmla="*/ 15 h 23"/>
                  <a:gd name="T24" fmla="*/ 9 w 17"/>
                  <a:gd name="T25" fmla="*/ 14 h 23"/>
                  <a:gd name="T26" fmla="*/ 7 w 17"/>
                  <a:gd name="T27" fmla="*/ 13 h 23"/>
                  <a:gd name="T28" fmla="*/ 5 w 17"/>
                  <a:gd name="T29" fmla="*/ 13 h 23"/>
                  <a:gd name="T30" fmla="*/ 1 w 17"/>
                  <a:gd name="T31" fmla="*/ 11 h 23"/>
                  <a:gd name="T32" fmla="*/ 0 w 17"/>
                  <a:gd name="T33" fmla="*/ 7 h 23"/>
                  <a:gd name="T34" fmla="*/ 0 w 17"/>
                  <a:gd name="T35" fmla="*/ 4 h 23"/>
                  <a:gd name="T36" fmla="*/ 2 w 17"/>
                  <a:gd name="T37" fmla="*/ 2 h 23"/>
                  <a:gd name="T38" fmla="*/ 5 w 17"/>
                  <a:gd name="T39" fmla="*/ 1 h 23"/>
                  <a:gd name="T40" fmla="*/ 9 w 17"/>
                  <a:gd name="T41" fmla="*/ 0 h 23"/>
                  <a:gd name="T42" fmla="*/ 12 w 17"/>
                  <a:gd name="T43" fmla="*/ 1 h 23"/>
                  <a:gd name="T44" fmla="*/ 16 w 17"/>
                  <a:gd name="T45" fmla="*/ 2 h 23"/>
                  <a:gd name="T46" fmla="*/ 16 w 17"/>
                  <a:gd name="T47" fmla="*/ 6 h 23"/>
                  <a:gd name="T48" fmla="*/ 16 w 17"/>
                  <a:gd name="T49" fmla="*/ 6 h 23"/>
                  <a:gd name="T50" fmla="*/ 12 w 17"/>
                  <a:gd name="T51" fmla="*/ 4 h 23"/>
                  <a:gd name="T52" fmla="*/ 8 w 17"/>
                  <a:gd name="T53" fmla="*/ 3 h 23"/>
                  <a:gd name="T54" fmla="*/ 5 w 17"/>
                  <a:gd name="T55" fmla="*/ 4 h 23"/>
                  <a:gd name="T56" fmla="*/ 3 w 17"/>
                  <a:gd name="T57" fmla="*/ 6 h 23"/>
                  <a:gd name="T58" fmla="*/ 4 w 17"/>
                  <a:gd name="T59" fmla="*/ 8 h 23"/>
                  <a:gd name="T60" fmla="*/ 7 w 17"/>
                  <a:gd name="T61" fmla="*/ 10 h 23"/>
                  <a:gd name="T62" fmla="*/ 9 w 17"/>
                  <a:gd name="T63" fmla="*/ 10 h 23"/>
                  <a:gd name="T64" fmla="*/ 11 w 17"/>
                  <a:gd name="T65" fmla="*/ 11 h 23"/>
                  <a:gd name="T66" fmla="*/ 15 w 17"/>
                  <a:gd name="T67" fmla="*/ 13 h 23"/>
                  <a:gd name="T68" fmla="*/ 17 w 17"/>
                  <a:gd name="T6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23">
                    <a:moveTo>
                      <a:pt x="17" y="16"/>
                    </a:moveTo>
                    <a:cubicBezTo>
                      <a:pt x="17" y="18"/>
                      <a:pt x="16" y="20"/>
                      <a:pt x="14" y="21"/>
                    </a:cubicBezTo>
                    <a:cubicBezTo>
                      <a:pt x="13" y="23"/>
                      <a:pt x="10" y="23"/>
                      <a:pt x="7" y="23"/>
                    </a:cubicBezTo>
                    <a:cubicBezTo>
                      <a:pt x="6" y="23"/>
                      <a:pt x="4" y="23"/>
                      <a:pt x="3" y="23"/>
                    </a:cubicBezTo>
                    <a:cubicBezTo>
                      <a:pt x="2" y="22"/>
                      <a:pt x="1" y="22"/>
                      <a:pt x="0" y="2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2" y="19"/>
                      <a:pt x="4" y="19"/>
                    </a:cubicBezTo>
                    <a:cubicBezTo>
                      <a:pt x="5" y="20"/>
                      <a:pt x="6" y="20"/>
                      <a:pt x="8" y="20"/>
                    </a:cubicBezTo>
                    <a:cubicBezTo>
                      <a:pt x="9" y="20"/>
                      <a:pt x="11" y="20"/>
                      <a:pt x="12" y="19"/>
                    </a:cubicBezTo>
                    <a:cubicBezTo>
                      <a:pt x="12" y="19"/>
                      <a:pt x="13" y="18"/>
                      <a:pt x="13" y="17"/>
                    </a:cubicBezTo>
                    <a:cubicBezTo>
                      <a:pt x="13" y="16"/>
                      <a:pt x="13" y="15"/>
                      <a:pt x="12" y="15"/>
                    </a:cubicBezTo>
                    <a:cubicBezTo>
                      <a:pt x="12" y="14"/>
                      <a:pt x="11" y="14"/>
                      <a:pt x="9" y="14"/>
                    </a:cubicBezTo>
                    <a:cubicBezTo>
                      <a:pt x="9" y="14"/>
                      <a:pt x="8" y="13"/>
                      <a:pt x="7" y="13"/>
                    </a:cubicBezTo>
                    <a:cubicBezTo>
                      <a:pt x="6" y="13"/>
                      <a:pt x="6" y="13"/>
                      <a:pt x="5" y="13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6" y="0"/>
                      <a:pt x="7" y="0"/>
                      <a:pt x="9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5"/>
                      <a:pt x="14" y="5"/>
                      <a:pt x="12" y="4"/>
                    </a:cubicBezTo>
                    <a:cubicBezTo>
                      <a:pt x="11" y="4"/>
                      <a:pt x="10" y="3"/>
                      <a:pt x="8" y="3"/>
                    </a:cubicBezTo>
                    <a:cubicBezTo>
                      <a:pt x="7" y="3"/>
                      <a:pt x="6" y="4"/>
                      <a:pt x="5" y="4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6" y="9"/>
                      <a:pt x="7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3" y="11"/>
                      <a:pt x="14" y="12"/>
                      <a:pt x="15" y="13"/>
                    </a:cubicBezTo>
                    <a:cubicBezTo>
                      <a:pt x="16" y="13"/>
                      <a:pt x="17" y="15"/>
                      <a:pt x="1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8" name="Freeform 283"/>
              <p:cNvSpPr>
                <a:spLocks noEditPoints="1"/>
              </p:cNvSpPr>
              <p:nvPr userDrawn="1"/>
            </p:nvSpPr>
            <p:spPr bwMode="gray">
              <a:xfrm>
                <a:off x="4741863" y="3411538"/>
                <a:ext cx="73025" cy="122238"/>
              </a:xfrm>
              <a:custGeom>
                <a:avLst/>
                <a:gdLst>
                  <a:gd name="T0" fmla="*/ 19 w 19"/>
                  <a:gd name="T1" fmla="*/ 11 h 31"/>
                  <a:gd name="T2" fmla="*/ 19 w 19"/>
                  <a:gd name="T3" fmla="*/ 16 h 31"/>
                  <a:gd name="T4" fmla="*/ 16 w 19"/>
                  <a:gd name="T5" fmla="*/ 20 h 31"/>
                  <a:gd name="T6" fmla="*/ 13 w 19"/>
                  <a:gd name="T7" fmla="*/ 22 h 31"/>
                  <a:gd name="T8" fmla="*/ 10 w 19"/>
                  <a:gd name="T9" fmla="*/ 23 h 31"/>
                  <a:gd name="T10" fmla="*/ 7 w 19"/>
                  <a:gd name="T11" fmla="*/ 23 h 31"/>
                  <a:gd name="T12" fmla="*/ 4 w 19"/>
                  <a:gd name="T13" fmla="*/ 22 h 31"/>
                  <a:gd name="T14" fmla="*/ 4 w 19"/>
                  <a:gd name="T15" fmla="*/ 31 h 31"/>
                  <a:gd name="T16" fmla="*/ 0 w 19"/>
                  <a:gd name="T17" fmla="*/ 31 h 31"/>
                  <a:gd name="T18" fmla="*/ 0 w 19"/>
                  <a:gd name="T19" fmla="*/ 1 h 31"/>
                  <a:gd name="T20" fmla="*/ 4 w 19"/>
                  <a:gd name="T21" fmla="*/ 1 h 31"/>
                  <a:gd name="T22" fmla="*/ 4 w 19"/>
                  <a:gd name="T23" fmla="*/ 3 h 31"/>
                  <a:gd name="T24" fmla="*/ 7 w 19"/>
                  <a:gd name="T25" fmla="*/ 1 h 31"/>
                  <a:gd name="T26" fmla="*/ 11 w 19"/>
                  <a:gd name="T27" fmla="*/ 0 h 31"/>
                  <a:gd name="T28" fmla="*/ 17 w 19"/>
                  <a:gd name="T29" fmla="*/ 3 h 31"/>
                  <a:gd name="T30" fmla="*/ 19 w 19"/>
                  <a:gd name="T31" fmla="*/ 11 h 31"/>
                  <a:gd name="T32" fmla="*/ 16 w 19"/>
                  <a:gd name="T33" fmla="*/ 12 h 31"/>
                  <a:gd name="T34" fmla="*/ 14 w 19"/>
                  <a:gd name="T35" fmla="*/ 6 h 31"/>
                  <a:gd name="T36" fmla="*/ 10 w 19"/>
                  <a:gd name="T37" fmla="*/ 4 h 31"/>
                  <a:gd name="T38" fmla="*/ 7 w 19"/>
                  <a:gd name="T39" fmla="*/ 4 h 31"/>
                  <a:gd name="T40" fmla="*/ 4 w 19"/>
                  <a:gd name="T41" fmla="*/ 6 h 31"/>
                  <a:gd name="T42" fmla="*/ 4 w 19"/>
                  <a:gd name="T43" fmla="*/ 19 h 31"/>
                  <a:gd name="T44" fmla="*/ 7 w 19"/>
                  <a:gd name="T45" fmla="*/ 20 h 31"/>
                  <a:gd name="T46" fmla="*/ 9 w 19"/>
                  <a:gd name="T47" fmla="*/ 20 h 31"/>
                  <a:gd name="T48" fmla="*/ 14 w 19"/>
                  <a:gd name="T49" fmla="*/ 18 h 31"/>
                  <a:gd name="T50" fmla="*/ 16 w 19"/>
                  <a:gd name="T5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31">
                    <a:moveTo>
                      <a:pt x="19" y="11"/>
                    </a:moveTo>
                    <a:cubicBezTo>
                      <a:pt x="19" y="13"/>
                      <a:pt x="19" y="15"/>
                      <a:pt x="19" y="16"/>
                    </a:cubicBezTo>
                    <a:cubicBezTo>
                      <a:pt x="18" y="18"/>
                      <a:pt x="17" y="19"/>
                      <a:pt x="16" y="20"/>
                    </a:cubicBezTo>
                    <a:cubicBezTo>
                      <a:pt x="16" y="21"/>
                      <a:pt x="15" y="22"/>
                      <a:pt x="13" y="22"/>
                    </a:cubicBezTo>
                    <a:cubicBezTo>
                      <a:pt x="12" y="23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6" y="22"/>
                      <a:pt x="5" y="22"/>
                      <a:pt x="4" y="22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3"/>
                    </a:cubicBezTo>
                    <a:cubicBezTo>
                      <a:pt x="19" y="5"/>
                      <a:pt x="19" y="8"/>
                      <a:pt x="19" y="11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5" y="7"/>
                      <a:pt x="14" y="6"/>
                    </a:cubicBezTo>
                    <a:cubicBezTo>
                      <a:pt x="13" y="4"/>
                      <a:pt x="12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9"/>
                      <a:pt x="6" y="19"/>
                      <a:pt x="7" y="20"/>
                    </a:cubicBezTo>
                    <a:cubicBezTo>
                      <a:pt x="7" y="20"/>
                      <a:pt x="8" y="20"/>
                      <a:pt x="9" y="20"/>
                    </a:cubicBezTo>
                    <a:cubicBezTo>
                      <a:pt x="11" y="20"/>
                      <a:pt x="13" y="19"/>
                      <a:pt x="14" y="18"/>
                    </a:cubicBezTo>
                    <a:cubicBezTo>
                      <a:pt x="15" y="16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9" name="Freeform 284"/>
              <p:cNvSpPr>
                <a:spLocks noEditPoints="1"/>
              </p:cNvSpPr>
              <p:nvPr userDrawn="1"/>
            </p:nvSpPr>
            <p:spPr bwMode="gray">
              <a:xfrm>
                <a:off x="4832351" y="3411538"/>
                <a:ext cx="76200" cy="90488"/>
              </a:xfrm>
              <a:custGeom>
                <a:avLst/>
                <a:gdLst>
                  <a:gd name="T0" fmla="*/ 20 w 20"/>
                  <a:gd name="T1" fmla="*/ 12 h 23"/>
                  <a:gd name="T2" fmla="*/ 17 w 20"/>
                  <a:gd name="T3" fmla="*/ 20 h 23"/>
                  <a:gd name="T4" fmla="*/ 10 w 20"/>
                  <a:gd name="T5" fmla="*/ 23 h 23"/>
                  <a:gd name="T6" fmla="*/ 3 w 20"/>
                  <a:gd name="T7" fmla="*/ 20 h 23"/>
                  <a:gd name="T8" fmla="*/ 0 w 20"/>
                  <a:gd name="T9" fmla="*/ 12 h 23"/>
                  <a:gd name="T10" fmla="*/ 3 w 20"/>
                  <a:gd name="T11" fmla="*/ 3 h 23"/>
                  <a:gd name="T12" fmla="*/ 10 w 20"/>
                  <a:gd name="T13" fmla="*/ 0 h 23"/>
                  <a:gd name="T14" fmla="*/ 17 w 20"/>
                  <a:gd name="T15" fmla="*/ 3 h 23"/>
                  <a:gd name="T16" fmla="*/ 20 w 20"/>
                  <a:gd name="T17" fmla="*/ 12 h 23"/>
                  <a:gd name="T18" fmla="*/ 16 w 20"/>
                  <a:gd name="T19" fmla="*/ 12 h 23"/>
                  <a:gd name="T20" fmla="*/ 15 w 20"/>
                  <a:gd name="T21" fmla="*/ 5 h 23"/>
                  <a:gd name="T22" fmla="*/ 10 w 20"/>
                  <a:gd name="T23" fmla="*/ 3 h 23"/>
                  <a:gd name="T24" fmla="*/ 5 w 20"/>
                  <a:gd name="T25" fmla="*/ 5 h 23"/>
                  <a:gd name="T26" fmla="*/ 4 w 20"/>
                  <a:gd name="T27" fmla="*/ 12 h 23"/>
                  <a:gd name="T28" fmla="*/ 5 w 20"/>
                  <a:gd name="T29" fmla="*/ 18 h 23"/>
                  <a:gd name="T30" fmla="*/ 10 w 20"/>
                  <a:gd name="T31" fmla="*/ 20 h 23"/>
                  <a:gd name="T32" fmla="*/ 15 w 20"/>
                  <a:gd name="T33" fmla="*/ 18 h 23"/>
                  <a:gd name="T34" fmla="*/ 16 w 20"/>
                  <a:gd name="T3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3">
                    <a:moveTo>
                      <a:pt x="20" y="12"/>
                    </a:moveTo>
                    <a:cubicBezTo>
                      <a:pt x="20" y="15"/>
                      <a:pt x="19" y="18"/>
                      <a:pt x="17" y="20"/>
                    </a:cubicBezTo>
                    <a:cubicBezTo>
                      <a:pt x="15" y="22"/>
                      <a:pt x="13" y="23"/>
                      <a:pt x="10" y="23"/>
                    </a:cubicBezTo>
                    <a:cubicBezTo>
                      <a:pt x="7" y="23"/>
                      <a:pt x="4" y="22"/>
                      <a:pt x="3" y="20"/>
                    </a:cubicBezTo>
                    <a:cubicBezTo>
                      <a:pt x="1" y="18"/>
                      <a:pt x="0" y="15"/>
                      <a:pt x="0" y="12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5" y="1"/>
                      <a:pt x="17" y="3"/>
                    </a:cubicBezTo>
                    <a:cubicBezTo>
                      <a:pt x="19" y="5"/>
                      <a:pt x="20" y="8"/>
                      <a:pt x="20" y="12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6" y="7"/>
                      <a:pt x="15" y="5"/>
                    </a:cubicBezTo>
                    <a:cubicBezTo>
                      <a:pt x="13" y="4"/>
                      <a:pt x="12" y="3"/>
                      <a:pt x="10" y="3"/>
                    </a:cubicBezTo>
                    <a:cubicBezTo>
                      <a:pt x="8" y="3"/>
                      <a:pt x="6" y="4"/>
                      <a:pt x="5" y="5"/>
                    </a:cubicBezTo>
                    <a:cubicBezTo>
                      <a:pt x="4" y="7"/>
                      <a:pt x="4" y="9"/>
                      <a:pt x="4" y="12"/>
                    </a:cubicBezTo>
                    <a:cubicBezTo>
                      <a:pt x="4" y="14"/>
                      <a:pt x="4" y="17"/>
                      <a:pt x="5" y="18"/>
                    </a:cubicBezTo>
                    <a:cubicBezTo>
                      <a:pt x="6" y="19"/>
                      <a:pt x="8" y="20"/>
                      <a:pt x="10" y="20"/>
                    </a:cubicBezTo>
                    <a:cubicBezTo>
                      <a:pt x="12" y="20"/>
                      <a:pt x="13" y="19"/>
                      <a:pt x="15" y="18"/>
                    </a:cubicBezTo>
                    <a:cubicBezTo>
                      <a:pt x="16" y="17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0" name="Freeform 285"/>
              <p:cNvSpPr>
                <a:spLocks/>
              </p:cNvSpPr>
              <p:nvPr userDrawn="1"/>
            </p:nvSpPr>
            <p:spPr bwMode="gray">
              <a:xfrm>
                <a:off x="4930776" y="3414713"/>
                <a:ext cx="49213" cy="87313"/>
              </a:xfrm>
              <a:custGeom>
                <a:avLst/>
                <a:gdLst>
                  <a:gd name="T0" fmla="*/ 13 w 13"/>
                  <a:gd name="T1" fmla="*/ 4 h 22"/>
                  <a:gd name="T2" fmla="*/ 13 w 13"/>
                  <a:gd name="T3" fmla="*/ 4 h 22"/>
                  <a:gd name="T4" fmla="*/ 12 w 13"/>
                  <a:gd name="T5" fmla="*/ 4 h 22"/>
                  <a:gd name="T6" fmla="*/ 10 w 13"/>
                  <a:gd name="T7" fmla="*/ 3 h 22"/>
                  <a:gd name="T8" fmla="*/ 6 w 13"/>
                  <a:gd name="T9" fmla="*/ 4 h 22"/>
                  <a:gd name="T10" fmla="*/ 3 w 13"/>
                  <a:gd name="T11" fmla="*/ 6 h 22"/>
                  <a:gd name="T12" fmla="*/ 3 w 13"/>
                  <a:gd name="T13" fmla="*/ 22 h 22"/>
                  <a:gd name="T14" fmla="*/ 0 w 13"/>
                  <a:gd name="T15" fmla="*/ 22 h 22"/>
                  <a:gd name="T16" fmla="*/ 0 w 13"/>
                  <a:gd name="T17" fmla="*/ 0 h 22"/>
                  <a:gd name="T18" fmla="*/ 3 w 13"/>
                  <a:gd name="T19" fmla="*/ 0 h 22"/>
                  <a:gd name="T20" fmla="*/ 3 w 13"/>
                  <a:gd name="T21" fmla="*/ 3 h 22"/>
                  <a:gd name="T22" fmla="*/ 7 w 13"/>
                  <a:gd name="T23" fmla="*/ 1 h 22"/>
                  <a:gd name="T24" fmla="*/ 11 w 13"/>
                  <a:gd name="T25" fmla="*/ 0 h 22"/>
                  <a:gd name="T26" fmla="*/ 12 w 13"/>
                  <a:gd name="T27" fmla="*/ 0 h 22"/>
                  <a:gd name="T28" fmla="*/ 13 w 13"/>
                  <a:gd name="T29" fmla="*/ 0 h 22"/>
                  <a:gd name="T30" fmla="*/ 13 w 13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22">
                    <a:moveTo>
                      <a:pt x="13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3"/>
                      <a:pt x="8" y="4"/>
                      <a:pt x="6" y="4"/>
                    </a:cubicBezTo>
                    <a:cubicBezTo>
                      <a:pt x="5" y="5"/>
                      <a:pt x="4" y="5"/>
                      <a:pt x="3" y="6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lnTo>
                      <a:pt x="1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1" name="Freeform 286"/>
              <p:cNvSpPr>
                <a:spLocks/>
              </p:cNvSpPr>
              <p:nvPr userDrawn="1"/>
            </p:nvSpPr>
            <p:spPr bwMode="gray">
              <a:xfrm>
                <a:off x="4991101" y="3390901"/>
                <a:ext cx="53975" cy="111125"/>
              </a:xfrm>
              <a:custGeom>
                <a:avLst/>
                <a:gdLst>
                  <a:gd name="T0" fmla="*/ 14 w 14"/>
                  <a:gd name="T1" fmla="*/ 27 h 28"/>
                  <a:gd name="T2" fmla="*/ 12 w 14"/>
                  <a:gd name="T3" fmla="*/ 28 h 28"/>
                  <a:gd name="T4" fmla="*/ 10 w 14"/>
                  <a:gd name="T5" fmla="*/ 28 h 28"/>
                  <a:gd name="T6" fmla="*/ 4 w 14"/>
                  <a:gd name="T7" fmla="*/ 26 h 28"/>
                  <a:gd name="T8" fmla="*/ 3 w 14"/>
                  <a:gd name="T9" fmla="*/ 21 h 28"/>
                  <a:gd name="T10" fmla="*/ 3 w 14"/>
                  <a:gd name="T11" fmla="*/ 9 h 28"/>
                  <a:gd name="T12" fmla="*/ 0 w 14"/>
                  <a:gd name="T13" fmla="*/ 9 h 28"/>
                  <a:gd name="T14" fmla="*/ 0 w 14"/>
                  <a:gd name="T15" fmla="*/ 6 h 28"/>
                  <a:gd name="T16" fmla="*/ 3 w 14"/>
                  <a:gd name="T17" fmla="*/ 6 h 28"/>
                  <a:gd name="T18" fmla="*/ 3 w 14"/>
                  <a:gd name="T19" fmla="*/ 0 h 28"/>
                  <a:gd name="T20" fmla="*/ 6 w 14"/>
                  <a:gd name="T21" fmla="*/ 0 h 28"/>
                  <a:gd name="T22" fmla="*/ 6 w 14"/>
                  <a:gd name="T23" fmla="*/ 6 h 28"/>
                  <a:gd name="T24" fmla="*/ 14 w 14"/>
                  <a:gd name="T25" fmla="*/ 6 h 28"/>
                  <a:gd name="T26" fmla="*/ 14 w 14"/>
                  <a:gd name="T27" fmla="*/ 9 h 28"/>
                  <a:gd name="T28" fmla="*/ 6 w 14"/>
                  <a:gd name="T29" fmla="*/ 9 h 28"/>
                  <a:gd name="T30" fmla="*/ 6 w 14"/>
                  <a:gd name="T31" fmla="*/ 19 h 28"/>
                  <a:gd name="T32" fmla="*/ 6 w 14"/>
                  <a:gd name="T33" fmla="*/ 22 h 28"/>
                  <a:gd name="T34" fmla="*/ 7 w 14"/>
                  <a:gd name="T35" fmla="*/ 23 h 28"/>
                  <a:gd name="T36" fmla="*/ 8 w 14"/>
                  <a:gd name="T37" fmla="*/ 24 h 28"/>
                  <a:gd name="T38" fmla="*/ 11 w 14"/>
                  <a:gd name="T39" fmla="*/ 25 h 28"/>
                  <a:gd name="T40" fmla="*/ 12 w 14"/>
                  <a:gd name="T41" fmla="*/ 25 h 28"/>
                  <a:gd name="T42" fmla="*/ 14 w 14"/>
                  <a:gd name="T43" fmla="*/ 24 h 28"/>
                  <a:gd name="T44" fmla="*/ 14 w 14"/>
                  <a:gd name="T45" fmla="*/ 24 h 28"/>
                  <a:gd name="T46" fmla="*/ 14 w 14"/>
                  <a:gd name="T4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28">
                    <a:moveTo>
                      <a:pt x="14" y="27"/>
                    </a:moveTo>
                    <a:cubicBezTo>
                      <a:pt x="13" y="28"/>
                      <a:pt x="13" y="28"/>
                      <a:pt x="12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7" y="28"/>
                      <a:pt x="6" y="27"/>
                      <a:pt x="4" y="26"/>
                    </a:cubicBezTo>
                    <a:cubicBezTo>
                      <a:pt x="3" y="25"/>
                      <a:pt x="3" y="23"/>
                      <a:pt x="3" y="2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0"/>
                      <a:pt x="6" y="21"/>
                      <a:pt x="6" y="22"/>
                    </a:cubicBezTo>
                    <a:cubicBezTo>
                      <a:pt x="7" y="22"/>
                      <a:pt x="7" y="23"/>
                      <a:pt x="7" y="23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9" y="25"/>
                      <a:pt x="9" y="25"/>
                      <a:pt x="11" y="25"/>
                    </a:cubicBezTo>
                    <a:cubicBezTo>
                      <a:pt x="11" y="25"/>
                      <a:pt x="12" y="25"/>
                      <a:pt x="12" y="25"/>
                    </a:cubicBezTo>
                    <a:cubicBezTo>
                      <a:pt x="13" y="24"/>
                      <a:pt x="13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lnTo>
                      <a:pt x="1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2" name="Rectangle 287"/>
              <p:cNvSpPr>
                <a:spLocks noChangeArrowheads="1"/>
              </p:cNvSpPr>
              <p:nvPr userDrawn="1"/>
            </p:nvSpPr>
            <p:spPr bwMode="gray">
              <a:xfrm>
                <a:off x="5056188" y="3514726"/>
                <a:ext cx="95250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3" name="Freeform 288"/>
              <p:cNvSpPr>
                <a:spLocks/>
              </p:cNvSpPr>
              <p:nvPr userDrawn="1"/>
            </p:nvSpPr>
            <p:spPr bwMode="gray">
              <a:xfrm>
                <a:off x="5168901" y="3387726"/>
                <a:ext cx="73025" cy="114300"/>
              </a:xfrm>
              <a:custGeom>
                <a:avLst/>
                <a:gdLst>
                  <a:gd name="T0" fmla="*/ 46 w 46"/>
                  <a:gd name="T1" fmla="*/ 72 h 72"/>
                  <a:gd name="T2" fmla="*/ 0 w 46"/>
                  <a:gd name="T3" fmla="*/ 72 h 72"/>
                  <a:gd name="T4" fmla="*/ 0 w 46"/>
                  <a:gd name="T5" fmla="*/ 0 h 72"/>
                  <a:gd name="T6" fmla="*/ 46 w 46"/>
                  <a:gd name="T7" fmla="*/ 0 h 72"/>
                  <a:gd name="T8" fmla="*/ 46 w 46"/>
                  <a:gd name="T9" fmla="*/ 7 h 72"/>
                  <a:gd name="T10" fmla="*/ 10 w 46"/>
                  <a:gd name="T11" fmla="*/ 7 h 72"/>
                  <a:gd name="T12" fmla="*/ 10 w 46"/>
                  <a:gd name="T13" fmla="*/ 27 h 72"/>
                  <a:gd name="T14" fmla="*/ 46 w 46"/>
                  <a:gd name="T15" fmla="*/ 27 h 72"/>
                  <a:gd name="T16" fmla="*/ 46 w 46"/>
                  <a:gd name="T17" fmla="*/ 35 h 72"/>
                  <a:gd name="T18" fmla="*/ 10 w 46"/>
                  <a:gd name="T19" fmla="*/ 35 h 72"/>
                  <a:gd name="T20" fmla="*/ 10 w 46"/>
                  <a:gd name="T21" fmla="*/ 62 h 72"/>
                  <a:gd name="T22" fmla="*/ 46 w 46"/>
                  <a:gd name="T23" fmla="*/ 62 h 72"/>
                  <a:gd name="T24" fmla="*/ 46 w 46"/>
                  <a:gd name="T2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72">
                    <a:moveTo>
                      <a:pt x="46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7"/>
                    </a:lnTo>
                    <a:lnTo>
                      <a:pt x="10" y="7"/>
                    </a:lnTo>
                    <a:lnTo>
                      <a:pt x="10" y="27"/>
                    </a:lnTo>
                    <a:lnTo>
                      <a:pt x="46" y="27"/>
                    </a:lnTo>
                    <a:lnTo>
                      <a:pt x="46" y="35"/>
                    </a:lnTo>
                    <a:lnTo>
                      <a:pt x="10" y="35"/>
                    </a:lnTo>
                    <a:lnTo>
                      <a:pt x="10" y="62"/>
                    </a:lnTo>
                    <a:lnTo>
                      <a:pt x="46" y="6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4" name="Freeform 289"/>
              <p:cNvSpPr>
                <a:spLocks/>
              </p:cNvSpPr>
              <p:nvPr userDrawn="1"/>
            </p:nvSpPr>
            <p:spPr bwMode="gray">
              <a:xfrm>
                <a:off x="5264151" y="3387726"/>
                <a:ext cx="87313" cy="114300"/>
              </a:xfrm>
              <a:custGeom>
                <a:avLst/>
                <a:gdLst>
                  <a:gd name="T0" fmla="*/ 23 w 23"/>
                  <a:gd name="T1" fmla="*/ 17 h 29"/>
                  <a:gd name="T2" fmla="*/ 22 w 23"/>
                  <a:gd name="T3" fmla="*/ 22 h 29"/>
                  <a:gd name="T4" fmla="*/ 20 w 23"/>
                  <a:gd name="T5" fmla="*/ 26 h 29"/>
                  <a:gd name="T6" fmla="*/ 16 w 23"/>
                  <a:gd name="T7" fmla="*/ 29 h 29"/>
                  <a:gd name="T8" fmla="*/ 11 w 23"/>
                  <a:gd name="T9" fmla="*/ 29 h 29"/>
                  <a:gd name="T10" fmla="*/ 7 w 23"/>
                  <a:gd name="T11" fmla="*/ 29 h 29"/>
                  <a:gd name="T12" fmla="*/ 3 w 23"/>
                  <a:gd name="T13" fmla="*/ 26 h 29"/>
                  <a:gd name="T14" fmla="*/ 1 w 23"/>
                  <a:gd name="T15" fmla="*/ 23 h 29"/>
                  <a:gd name="T16" fmla="*/ 0 w 23"/>
                  <a:gd name="T17" fmla="*/ 17 h 29"/>
                  <a:gd name="T18" fmla="*/ 0 w 23"/>
                  <a:gd name="T19" fmla="*/ 0 h 29"/>
                  <a:gd name="T20" fmla="*/ 4 w 23"/>
                  <a:gd name="T21" fmla="*/ 0 h 29"/>
                  <a:gd name="T22" fmla="*/ 4 w 23"/>
                  <a:gd name="T23" fmla="*/ 17 h 29"/>
                  <a:gd name="T24" fmla="*/ 4 w 23"/>
                  <a:gd name="T25" fmla="*/ 21 h 29"/>
                  <a:gd name="T26" fmla="*/ 6 w 23"/>
                  <a:gd name="T27" fmla="*/ 23 h 29"/>
                  <a:gd name="T28" fmla="*/ 8 w 23"/>
                  <a:gd name="T29" fmla="*/ 25 h 29"/>
                  <a:gd name="T30" fmla="*/ 11 w 23"/>
                  <a:gd name="T31" fmla="*/ 26 h 29"/>
                  <a:gd name="T32" fmla="*/ 15 w 23"/>
                  <a:gd name="T33" fmla="*/ 25 h 29"/>
                  <a:gd name="T34" fmla="*/ 17 w 23"/>
                  <a:gd name="T35" fmla="*/ 23 h 29"/>
                  <a:gd name="T36" fmla="*/ 18 w 23"/>
                  <a:gd name="T37" fmla="*/ 21 h 29"/>
                  <a:gd name="T38" fmla="*/ 19 w 23"/>
                  <a:gd name="T39" fmla="*/ 17 h 29"/>
                  <a:gd name="T40" fmla="*/ 19 w 23"/>
                  <a:gd name="T41" fmla="*/ 0 h 29"/>
                  <a:gd name="T42" fmla="*/ 23 w 23"/>
                  <a:gd name="T43" fmla="*/ 0 h 29"/>
                  <a:gd name="T44" fmla="*/ 23 w 23"/>
                  <a:gd name="T45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29">
                    <a:moveTo>
                      <a:pt x="23" y="17"/>
                    </a:moveTo>
                    <a:cubicBezTo>
                      <a:pt x="23" y="19"/>
                      <a:pt x="22" y="21"/>
                      <a:pt x="22" y="22"/>
                    </a:cubicBezTo>
                    <a:cubicBezTo>
                      <a:pt x="21" y="24"/>
                      <a:pt x="21" y="25"/>
                      <a:pt x="20" y="26"/>
                    </a:cubicBezTo>
                    <a:cubicBezTo>
                      <a:pt x="19" y="27"/>
                      <a:pt x="17" y="28"/>
                      <a:pt x="16" y="29"/>
                    </a:cubicBezTo>
                    <a:cubicBezTo>
                      <a:pt x="15" y="29"/>
                      <a:pt x="13" y="29"/>
                      <a:pt x="11" y="29"/>
                    </a:cubicBezTo>
                    <a:cubicBezTo>
                      <a:pt x="10" y="29"/>
                      <a:pt x="8" y="29"/>
                      <a:pt x="7" y="29"/>
                    </a:cubicBezTo>
                    <a:cubicBezTo>
                      <a:pt x="5" y="28"/>
                      <a:pt x="4" y="27"/>
                      <a:pt x="3" y="26"/>
                    </a:cubicBezTo>
                    <a:cubicBezTo>
                      <a:pt x="2" y="25"/>
                      <a:pt x="1" y="24"/>
                      <a:pt x="1" y="23"/>
                    </a:cubicBezTo>
                    <a:cubicBezTo>
                      <a:pt x="0" y="21"/>
                      <a:pt x="0" y="19"/>
                      <a:pt x="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9"/>
                      <a:pt x="4" y="20"/>
                      <a:pt x="4" y="21"/>
                    </a:cubicBezTo>
                    <a:cubicBezTo>
                      <a:pt x="5" y="22"/>
                      <a:pt x="5" y="23"/>
                      <a:pt x="6" y="23"/>
                    </a:cubicBezTo>
                    <a:cubicBezTo>
                      <a:pt x="6" y="24"/>
                      <a:pt x="7" y="25"/>
                      <a:pt x="8" y="25"/>
                    </a:cubicBezTo>
                    <a:cubicBezTo>
                      <a:pt x="9" y="26"/>
                      <a:pt x="10" y="26"/>
                      <a:pt x="11" y="26"/>
                    </a:cubicBezTo>
                    <a:cubicBezTo>
                      <a:pt x="13" y="26"/>
                      <a:pt x="14" y="26"/>
                      <a:pt x="15" y="25"/>
                    </a:cubicBezTo>
                    <a:cubicBezTo>
                      <a:pt x="16" y="25"/>
                      <a:pt x="17" y="24"/>
                      <a:pt x="17" y="23"/>
                    </a:cubicBezTo>
                    <a:cubicBezTo>
                      <a:pt x="18" y="23"/>
                      <a:pt x="18" y="22"/>
                      <a:pt x="18" y="21"/>
                    </a:cubicBezTo>
                    <a:cubicBezTo>
                      <a:pt x="19" y="20"/>
                      <a:pt x="19" y="19"/>
                      <a:pt x="19" y="1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3" y="0"/>
                      <a:pt x="23" y="0"/>
                    </a:cubicBezTo>
                    <a:lnTo>
                      <a:pt x="2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5" name="Freeform 290"/>
              <p:cNvSpPr>
                <a:spLocks/>
              </p:cNvSpPr>
              <p:nvPr userDrawn="1"/>
            </p:nvSpPr>
            <p:spPr bwMode="gray">
              <a:xfrm>
                <a:off x="3786188" y="3321051"/>
                <a:ext cx="260350" cy="217488"/>
              </a:xfrm>
              <a:custGeom>
                <a:avLst/>
                <a:gdLst>
                  <a:gd name="T0" fmla="*/ 61 w 69"/>
                  <a:gd name="T1" fmla="*/ 8 h 55"/>
                  <a:gd name="T2" fmla="*/ 69 w 69"/>
                  <a:gd name="T3" fmla="*/ 6 h 55"/>
                  <a:gd name="T4" fmla="*/ 62 w 69"/>
                  <a:gd name="T5" fmla="*/ 13 h 55"/>
                  <a:gd name="T6" fmla="*/ 62 w 69"/>
                  <a:gd name="T7" fmla="*/ 15 h 55"/>
                  <a:gd name="T8" fmla="*/ 22 w 69"/>
                  <a:gd name="T9" fmla="*/ 55 h 55"/>
                  <a:gd name="T10" fmla="*/ 0 w 69"/>
                  <a:gd name="T11" fmla="*/ 49 h 55"/>
                  <a:gd name="T12" fmla="*/ 3 w 69"/>
                  <a:gd name="T13" fmla="*/ 49 h 55"/>
                  <a:gd name="T14" fmla="*/ 21 w 69"/>
                  <a:gd name="T15" fmla="*/ 43 h 55"/>
                  <a:gd name="T16" fmla="*/ 8 w 69"/>
                  <a:gd name="T17" fmla="*/ 33 h 55"/>
                  <a:gd name="T18" fmla="*/ 10 w 69"/>
                  <a:gd name="T19" fmla="*/ 34 h 55"/>
                  <a:gd name="T20" fmla="*/ 14 w 69"/>
                  <a:gd name="T21" fmla="*/ 33 h 55"/>
                  <a:gd name="T22" fmla="*/ 3 w 69"/>
                  <a:gd name="T23" fmla="*/ 19 h 55"/>
                  <a:gd name="T24" fmla="*/ 3 w 69"/>
                  <a:gd name="T25" fmla="*/ 19 h 55"/>
                  <a:gd name="T26" fmla="*/ 9 w 69"/>
                  <a:gd name="T27" fmla="*/ 21 h 55"/>
                  <a:gd name="T28" fmla="*/ 3 w 69"/>
                  <a:gd name="T29" fmla="*/ 9 h 55"/>
                  <a:gd name="T30" fmla="*/ 5 w 69"/>
                  <a:gd name="T31" fmla="*/ 2 h 55"/>
                  <a:gd name="T32" fmla="*/ 34 w 69"/>
                  <a:gd name="T33" fmla="*/ 17 h 55"/>
                  <a:gd name="T34" fmla="*/ 33 w 69"/>
                  <a:gd name="T35" fmla="*/ 14 h 55"/>
                  <a:gd name="T36" fmla="*/ 48 w 69"/>
                  <a:gd name="T37" fmla="*/ 0 h 55"/>
                  <a:gd name="T38" fmla="*/ 58 w 69"/>
                  <a:gd name="T39" fmla="*/ 4 h 55"/>
                  <a:gd name="T40" fmla="*/ 67 w 69"/>
                  <a:gd name="T41" fmla="*/ 1 h 55"/>
                  <a:gd name="T42" fmla="*/ 61 w 69"/>
                  <a:gd name="T43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55">
                    <a:moveTo>
                      <a:pt x="61" y="8"/>
                    </a:moveTo>
                    <a:cubicBezTo>
                      <a:pt x="63" y="8"/>
                      <a:pt x="66" y="7"/>
                      <a:pt x="69" y="6"/>
                    </a:cubicBezTo>
                    <a:cubicBezTo>
                      <a:pt x="67" y="9"/>
                      <a:pt x="64" y="11"/>
                      <a:pt x="62" y="13"/>
                    </a:cubicBezTo>
                    <a:cubicBezTo>
                      <a:pt x="62" y="14"/>
                      <a:pt x="62" y="15"/>
                      <a:pt x="62" y="15"/>
                    </a:cubicBezTo>
                    <a:cubicBezTo>
                      <a:pt x="62" y="34"/>
                      <a:pt x="47" y="55"/>
                      <a:pt x="22" y="55"/>
                    </a:cubicBezTo>
                    <a:cubicBezTo>
                      <a:pt x="14" y="55"/>
                      <a:pt x="6" y="53"/>
                      <a:pt x="0" y="49"/>
                    </a:cubicBezTo>
                    <a:cubicBezTo>
                      <a:pt x="1" y="49"/>
                      <a:pt x="2" y="49"/>
                      <a:pt x="3" y="49"/>
                    </a:cubicBezTo>
                    <a:cubicBezTo>
                      <a:pt x="10" y="49"/>
                      <a:pt x="16" y="47"/>
                      <a:pt x="21" y="43"/>
                    </a:cubicBezTo>
                    <a:cubicBezTo>
                      <a:pt x="15" y="43"/>
                      <a:pt x="9" y="39"/>
                      <a:pt x="8" y="33"/>
                    </a:cubicBezTo>
                    <a:cubicBezTo>
                      <a:pt x="9" y="34"/>
                      <a:pt x="9" y="34"/>
                      <a:pt x="10" y="34"/>
                    </a:cubicBezTo>
                    <a:cubicBezTo>
                      <a:pt x="12" y="34"/>
                      <a:pt x="13" y="33"/>
                      <a:pt x="14" y="33"/>
                    </a:cubicBezTo>
                    <a:cubicBezTo>
                      <a:pt x="8" y="32"/>
                      <a:pt x="3" y="26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7" y="21"/>
                      <a:pt x="9" y="21"/>
                    </a:cubicBezTo>
                    <a:cubicBezTo>
                      <a:pt x="5" y="18"/>
                      <a:pt x="3" y="14"/>
                      <a:pt x="3" y="9"/>
                    </a:cubicBezTo>
                    <a:cubicBezTo>
                      <a:pt x="3" y="7"/>
                      <a:pt x="4" y="4"/>
                      <a:pt x="5" y="2"/>
                    </a:cubicBezTo>
                    <a:cubicBezTo>
                      <a:pt x="12" y="11"/>
                      <a:pt x="22" y="16"/>
                      <a:pt x="34" y="17"/>
                    </a:cubicBezTo>
                    <a:cubicBezTo>
                      <a:pt x="34" y="16"/>
                      <a:pt x="33" y="15"/>
                      <a:pt x="33" y="14"/>
                    </a:cubicBezTo>
                    <a:cubicBezTo>
                      <a:pt x="33" y="6"/>
                      <a:pt x="40" y="0"/>
                      <a:pt x="48" y="0"/>
                    </a:cubicBezTo>
                    <a:cubicBezTo>
                      <a:pt x="52" y="0"/>
                      <a:pt x="55" y="1"/>
                      <a:pt x="58" y="4"/>
                    </a:cubicBezTo>
                    <a:cubicBezTo>
                      <a:pt x="61" y="3"/>
                      <a:pt x="64" y="2"/>
                      <a:pt x="67" y="1"/>
                    </a:cubicBezTo>
                    <a:cubicBezTo>
                      <a:pt x="66" y="4"/>
                      <a:pt x="63" y="7"/>
                      <a:pt x="6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778912" y="6317551"/>
              <a:ext cx="1478283" cy="271273"/>
            </a:xfrm>
            <a:prstGeom prst="rect">
              <a:avLst/>
            </a:prstGeom>
          </p:spPr>
        </p:pic>
        <p:sp>
          <p:nvSpPr>
            <p:cNvPr id="29" name="Rectangle 105"/>
            <p:cNvSpPr>
              <a:spLocks noChangeArrowheads="1"/>
            </p:cNvSpPr>
            <p:nvPr userDrawn="1"/>
          </p:nvSpPr>
          <p:spPr bwMode="gray">
            <a:xfrm>
              <a:off x="4264025" y="6453188"/>
              <a:ext cx="633413" cy="404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30" name="TextBox 29"/>
            <p:cNvSpPr txBox="1"/>
            <p:nvPr userDrawn="1"/>
          </p:nvSpPr>
          <p:spPr bwMode="gray">
            <a:xfrm>
              <a:off x="4208088" y="6433591"/>
              <a:ext cx="729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700" b="0" i="1" dirty="0" err="1" smtClean="0">
                  <a:solidFill>
                    <a:prstClr val="white"/>
                  </a:solidFill>
                </a:rPr>
                <a:t>Mobility</a:t>
              </a:r>
              <a:r>
                <a:rPr lang="fr-BE" sz="700" b="0" i="1" dirty="0" smtClean="0">
                  <a:solidFill>
                    <a:prstClr val="white"/>
                  </a:solidFill>
                </a:rPr>
                <a:t> and</a:t>
              </a:r>
            </a:p>
            <a:p>
              <a:r>
                <a:rPr lang="fr-BE" sz="700" b="0" i="1" dirty="0" smtClean="0">
                  <a:solidFill>
                    <a:prstClr val="white"/>
                  </a:solidFill>
                </a:rPr>
                <a:t>Transport</a:t>
              </a:r>
              <a:endParaRPr lang="fr-BE" sz="700" b="0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9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3824858"/>
            <a:ext cx="8353424" cy="324222"/>
          </a:xfrm>
          <a:prstGeom prst="rect">
            <a:avLst/>
          </a:prstGeom>
        </p:spPr>
        <p:txBody>
          <a:bodyPr rIns="0"/>
          <a:lstStyle>
            <a:lvl1pPr marL="0" indent="0" algn="ctr">
              <a:buNone/>
              <a:defRPr lang="nl-BE" sz="1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668052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971551" y="1897672"/>
            <a:ext cx="7200900" cy="431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276829" y="2647937"/>
            <a:ext cx="6895622" cy="3373350"/>
          </a:xfrm>
        </p:spPr>
        <p:txBody>
          <a:bodyPr/>
          <a:lstStyle>
            <a:lvl1pPr marL="182563" indent="-182563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 marL="623888" indent="-166688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</a:lstStyle>
          <a:p>
            <a:pPr marL="180000" indent="-180000">
              <a:spcBef>
                <a:spcPts val="0"/>
              </a:spcBef>
            </a:pPr>
            <a:r>
              <a:rPr lang="en-GB" altLang="fr-FR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  <p:grpSp>
        <p:nvGrpSpPr>
          <p:cNvPr id="26" name="Group 290"/>
          <p:cNvGrpSpPr>
            <a:grpSpLocks noChangeAspect="1"/>
          </p:cNvGrpSpPr>
          <p:nvPr userDrawn="1"/>
        </p:nvGrpSpPr>
        <p:grpSpPr bwMode="gray">
          <a:xfrm>
            <a:off x="3957638" y="289375"/>
            <a:ext cx="1465262" cy="1017587"/>
            <a:chOff x="2414" y="272"/>
            <a:chExt cx="1162" cy="807"/>
          </a:xfrm>
        </p:grpSpPr>
        <p:sp>
          <p:nvSpPr>
            <p:cNvPr id="27" name="Freeform 291"/>
            <p:cNvSpPr>
              <a:spLocks noChangeAspect="1"/>
            </p:cNvSpPr>
            <p:nvPr userDrawn="1"/>
          </p:nvSpPr>
          <p:spPr bwMode="gray">
            <a:xfrm>
              <a:off x="2414" y="273"/>
              <a:ext cx="571" cy="211"/>
            </a:xfrm>
            <a:custGeom>
              <a:avLst/>
              <a:gdLst>
                <a:gd name="T0" fmla="*/ 0 w 1737"/>
                <a:gd name="T1" fmla="*/ 640 h 640"/>
                <a:gd name="T2" fmla="*/ 0 w 1737"/>
                <a:gd name="T3" fmla="*/ 640 h 640"/>
                <a:gd name="T4" fmla="*/ 1076 w 1737"/>
                <a:gd name="T5" fmla="*/ 500 h 640"/>
                <a:gd name="T6" fmla="*/ 1199 w 1737"/>
                <a:gd name="T7" fmla="*/ 473 h 640"/>
                <a:gd name="T8" fmla="*/ 1431 w 1737"/>
                <a:gd name="T9" fmla="*/ 368 h 640"/>
                <a:gd name="T10" fmla="*/ 1619 w 1737"/>
                <a:gd name="T11" fmla="*/ 188 h 640"/>
                <a:gd name="T12" fmla="*/ 1737 w 1737"/>
                <a:gd name="T13" fmla="*/ 28 h 640"/>
                <a:gd name="T14" fmla="*/ 1737 w 1737"/>
                <a:gd name="T15" fmla="*/ 0 h 640"/>
                <a:gd name="T16" fmla="*/ 1602 w 1737"/>
                <a:gd name="T17" fmla="*/ 175 h 640"/>
                <a:gd name="T18" fmla="*/ 1413 w 1737"/>
                <a:gd name="T19" fmla="*/ 339 h 640"/>
                <a:gd name="T20" fmla="*/ 1189 w 1737"/>
                <a:gd name="T21" fmla="*/ 435 h 640"/>
                <a:gd name="T22" fmla="*/ 1070 w 1737"/>
                <a:gd name="T23" fmla="*/ 458 h 640"/>
                <a:gd name="T24" fmla="*/ 982 w 1737"/>
                <a:gd name="T25" fmla="*/ 468 h 640"/>
                <a:gd name="T26" fmla="*/ 0 w 1737"/>
                <a:gd name="T27" fmla="*/ 572 h 640"/>
                <a:gd name="T28" fmla="*/ 0 w 1737"/>
                <a:gd name="T2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640">
                  <a:moveTo>
                    <a:pt x="0" y="640"/>
                  </a:moveTo>
                  <a:lnTo>
                    <a:pt x="0" y="640"/>
                  </a:lnTo>
                  <a:cubicBezTo>
                    <a:pt x="0" y="640"/>
                    <a:pt x="1046" y="504"/>
                    <a:pt x="1076" y="500"/>
                  </a:cubicBezTo>
                  <a:cubicBezTo>
                    <a:pt x="1121" y="492"/>
                    <a:pt x="1161" y="484"/>
                    <a:pt x="1199" y="473"/>
                  </a:cubicBezTo>
                  <a:cubicBezTo>
                    <a:pt x="1284" y="450"/>
                    <a:pt x="1362" y="415"/>
                    <a:pt x="1431" y="368"/>
                  </a:cubicBezTo>
                  <a:cubicBezTo>
                    <a:pt x="1497" y="324"/>
                    <a:pt x="1558" y="259"/>
                    <a:pt x="1619" y="188"/>
                  </a:cubicBezTo>
                  <a:cubicBezTo>
                    <a:pt x="1658" y="143"/>
                    <a:pt x="1699" y="85"/>
                    <a:pt x="1737" y="28"/>
                  </a:cubicBezTo>
                  <a:lnTo>
                    <a:pt x="1737" y="0"/>
                  </a:lnTo>
                  <a:cubicBezTo>
                    <a:pt x="1692" y="67"/>
                    <a:pt x="1647" y="125"/>
                    <a:pt x="1602" y="175"/>
                  </a:cubicBezTo>
                  <a:cubicBezTo>
                    <a:pt x="1541" y="243"/>
                    <a:pt x="1478" y="298"/>
                    <a:pt x="1413" y="339"/>
                  </a:cubicBezTo>
                  <a:cubicBezTo>
                    <a:pt x="1346" y="382"/>
                    <a:pt x="1271" y="414"/>
                    <a:pt x="1189" y="435"/>
                  </a:cubicBezTo>
                  <a:cubicBezTo>
                    <a:pt x="1153" y="444"/>
                    <a:pt x="1114" y="451"/>
                    <a:pt x="1070" y="458"/>
                  </a:cubicBezTo>
                  <a:cubicBezTo>
                    <a:pt x="1041" y="462"/>
                    <a:pt x="1011" y="465"/>
                    <a:pt x="982" y="468"/>
                  </a:cubicBezTo>
                  <a:cubicBezTo>
                    <a:pt x="971" y="469"/>
                    <a:pt x="0" y="572"/>
                    <a:pt x="0" y="572"/>
                  </a:cubicBezTo>
                  <a:lnTo>
                    <a:pt x="0" y="64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8" name="Freeform 292"/>
            <p:cNvSpPr>
              <a:spLocks noChangeAspect="1"/>
            </p:cNvSpPr>
            <p:nvPr userDrawn="1"/>
          </p:nvSpPr>
          <p:spPr bwMode="gray">
            <a:xfrm>
              <a:off x="2414" y="320"/>
              <a:ext cx="571" cy="194"/>
            </a:xfrm>
            <a:custGeom>
              <a:avLst/>
              <a:gdLst>
                <a:gd name="T0" fmla="*/ 1403 w 1737"/>
                <a:gd name="T1" fmla="*/ 323 h 591"/>
                <a:gd name="T2" fmla="*/ 1403 w 1737"/>
                <a:gd name="T3" fmla="*/ 323 h 591"/>
                <a:gd name="T4" fmla="*/ 1178 w 1737"/>
                <a:gd name="T5" fmla="*/ 405 h 591"/>
                <a:gd name="T6" fmla="*/ 1059 w 1737"/>
                <a:gd name="T7" fmla="*/ 423 h 591"/>
                <a:gd name="T8" fmla="*/ 980 w 1737"/>
                <a:gd name="T9" fmla="*/ 431 h 591"/>
                <a:gd name="T10" fmla="*/ 938 w 1737"/>
                <a:gd name="T11" fmla="*/ 434 h 591"/>
                <a:gd name="T12" fmla="*/ 0 w 1737"/>
                <a:gd name="T13" fmla="*/ 523 h 591"/>
                <a:gd name="T14" fmla="*/ 0 w 1737"/>
                <a:gd name="T15" fmla="*/ 591 h 591"/>
                <a:gd name="T16" fmla="*/ 942 w 1737"/>
                <a:gd name="T17" fmla="*/ 480 h 591"/>
                <a:gd name="T18" fmla="*/ 985 w 1737"/>
                <a:gd name="T19" fmla="*/ 475 h 591"/>
                <a:gd name="T20" fmla="*/ 1064 w 1737"/>
                <a:gd name="T21" fmla="*/ 466 h 591"/>
                <a:gd name="T22" fmla="*/ 1186 w 1737"/>
                <a:gd name="T23" fmla="*/ 444 h 591"/>
                <a:gd name="T24" fmla="*/ 1420 w 1737"/>
                <a:gd name="T25" fmla="*/ 353 h 591"/>
                <a:gd name="T26" fmla="*/ 1611 w 1737"/>
                <a:gd name="T27" fmla="*/ 186 h 591"/>
                <a:gd name="T28" fmla="*/ 1737 w 1737"/>
                <a:gd name="T29" fmla="*/ 25 h 591"/>
                <a:gd name="T30" fmla="*/ 1737 w 1737"/>
                <a:gd name="T31" fmla="*/ 0 h 591"/>
                <a:gd name="T32" fmla="*/ 1595 w 1737"/>
                <a:gd name="T33" fmla="*/ 170 h 591"/>
                <a:gd name="T34" fmla="*/ 1403 w 1737"/>
                <a:gd name="T35" fmla="*/ 323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591">
                  <a:moveTo>
                    <a:pt x="1403" y="323"/>
                  </a:moveTo>
                  <a:lnTo>
                    <a:pt x="1403" y="323"/>
                  </a:lnTo>
                  <a:cubicBezTo>
                    <a:pt x="1338" y="361"/>
                    <a:pt x="1262" y="389"/>
                    <a:pt x="1178" y="405"/>
                  </a:cubicBezTo>
                  <a:cubicBezTo>
                    <a:pt x="1143" y="413"/>
                    <a:pt x="1104" y="418"/>
                    <a:pt x="1059" y="423"/>
                  </a:cubicBezTo>
                  <a:cubicBezTo>
                    <a:pt x="1033" y="426"/>
                    <a:pt x="1007" y="428"/>
                    <a:pt x="980" y="431"/>
                  </a:cubicBezTo>
                  <a:cubicBezTo>
                    <a:pt x="966" y="432"/>
                    <a:pt x="952" y="433"/>
                    <a:pt x="938" y="434"/>
                  </a:cubicBezTo>
                  <a:cubicBezTo>
                    <a:pt x="617" y="463"/>
                    <a:pt x="298" y="494"/>
                    <a:pt x="0" y="523"/>
                  </a:cubicBezTo>
                  <a:lnTo>
                    <a:pt x="0" y="591"/>
                  </a:lnTo>
                  <a:cubicBezTo>
                    <a:pt x="300" y="554"/>
                    <a:pt x="622" y="516"/>
                    <a:pt x="942" y="480"/>
                  </a:cubicBezTo>
                  <a:cubicBezTo>
                    <a:pt x="957" y="478"/>
                    <a:pt x="971" y="476"/>
                    <a:pt x="985" y="475"/>
                  </a:cubicBezTo>
                  <a:cubicBezTo>
                    <a:pt x="1011" y="472"/>
                    <a:pt x="1038" y="469"/>
                    <a:pt x="1064" y="466"/>
                  </a:cubicBezTo>
                  <a:cubicBezTo>
                    <a:pt x="1110" y="460"/>
                    <a:pt x="1150" y="453"/>
                    <a:pt x="1186" y="444"/>
                  </a:cubicBezTo>
                  <a:cubicBezTo>
                    <a:pt x="1273" y="425"/>
                    <a:pt x="1352" y="394"/>
                    <a:pt x="1420" y="353"/>
                  </a:cubicBezTo>
                  <a:cubicBezTo>
                    <a:pt x="1487" y="313"/>
                    <a:pt x="1547" y="256"/>
                    <a:pt x="1611" y="186"/>
                  </a:cubicBezTo>
                  <a:cubicBezTo>
                    <a:pt x="1651" y="143"/>
                    <a:pt x="1695" y="82"/>
                    <a:pt x="1737" y="25"/>
                  </a:cubicBezTo>
                  <a:lnTo>
                    <a:pt x="1737" y="0"/>
                  </a:lnTo>
                  <a:cubicBezTo>
                    <a:pt x="1688" y="67"/>
                    <a:pt x="1641" y="123"/>
                    <a:pt x="1595" y="170"/>
                  </a:cubicBezTo>
                  <a:cubicBezTo>
                    <a:pt x="1533" y="235"/>
                    <a:pt x="1468" y="286"/>
                    <a:pt x="1403" y="32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9" name="Freeform 293"/>
            <p:cNvSpPr>
              <a:spLocks noChangeAspect="1"/>
            </p:cNvSpPr>
            <p:nvPr userDrawn="1"/>
          </p:nvSpPr>
          <p:spPr bwMode="gray">
            <a:xfrm>
              <a:off x="2414" y="367"/>
              <a:ext cx="571" cy="177"/>
            </a:xfrm>
            <a:custGeom>
              <a:avLst/>
              <a:gdLst>
                <a:gd name="T0" fmla="*/ 1586 w 1737"/>
                <a:gd name="T1" fmla="*/ 163 h 536"/>
                <a:gd name="T2" fmla="*/ 1586 w 1737"/>
                <a:gd name="T3" fmla="*/ 163 h 536"/>
                <a:gd name="T4" fmla="*/ 1388 w 1737"/>
                <a:gd name="T5" fmla="*/ 300 h 536"/>
                <a:gd name="T6" fmla="*/ 1162 w 1737"/>
                <a:gd name="T7" fmla="*/ 368 h 536"/>
                <a:gd name="T8" fmla="*/ 1044 w 1737"/>
                <a:gd name="T9" fmla="*/ 383 h 536"/>
                <a:gd name="T10" fmla="*/ 0 w 1737"/>
                <a:gd name="T11" fmla="*/ 469 h 536"/>
                <a:gd name="T12" fmla="*/ 0 w 1737"/>
                <a:gd name="T13" fmla="*/ 536 h 536"/>
                <a:gd name="T14" fmla="*/ 928 w 1737"/>
                <a:gd name="T15" fmla="*/ 438 h 536"/>
                <a:gd name="T16" fmla="*/ 1048 w 1737"/>
                <a:gd name="T17" fmla="*/ 425 h 536"/>
                <a:gd name="T18" fmla="*/ 1168 w 1737"/>
                <a:gd name="T19" fmla="*/ 407 h 536"/>
                <a:gd name="T20" fmla="*/ 1402 w 1737"/>
                <a:gd name="T21" fmla="*/ 330 h 536"/>
                <a:gd name="T22" fmla="*/ 1607 w 1737"/>
                <a:gd name="T23" fmla="*/ 174 h 536"/>
                <a:gd name="T24" fmla="*/ 1737 w 1737"/>
                <a:gd name="T25" fmla="*/ 23 h 536"/>
                <a:gd name="T26" fmla="*/ 1737 w 1737"/>
                <a:gd name="T27" fmla="*/ 0 h 536"/>
                <a:gd name="T28" fmla="*/ 1586 w 1737"/>
                <a:gd name="T29" fmla="*/ 16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536">
                  <a:moveTo>
                    <a:pt x="1586" y="163"/>
                  </a:moveTo>
                  <a:lnTo>
                    <a:pt x="1586" y="163"/>
                  </a:lnTo>
                  <a:cubicBezTo>
                    <a:pt x="1523" y="221"/>
                    <a:pt x="1456" y="267"/>
                    <a:pt x="1388" y="300"/>
                  </a:cubicBezTo>
                  <a:cubicBezTo>
                    <a:pt x="1322" y="332"/>
                    <a:pt x="1248" y="354"/>
                    <a:pt x="1162" y="368"/>
                  </a:cubicBezTo>
                  <a:cubicBezTo>
                    <a:pt x="1126" y="374"/>
                    <a:pt x="1088" y="379"/>
                    <a:pt x="1044" y="383"/>
                  </a:cubicBezTo>
                  <a:lnTo>
                    <a:pt x="0" y="469"/>
                  </a:lnTo>
                  <a:lnTo>
                    <a:pt x="0" y="536"/>
                  </a:lnTo>
                  <a:lnTo>
                    <a:pt x="928" y="438"/>
                  </a:lnTo>
                  <a:lnTo>
                    <a:pt x="1048" y="425"/>
                  </a:lnTo>
                  <a:cubicBezTo>
                    <a:pt x="1093" y="420"/>
                    <a:pt x="1133" y="414"/>
                    <a:pt x="1168" y="407"/>
                  </a:cubicBezTo>
                  <a:cubicBezTo>
                    <a:pt x="1258" y="391"/>
                    <a:pt x="1334" y="365"/>
                    <a:pt x="1402" y="330"/>
                  </a:cubicBezTo>
                  <a:cubicBezTo>
                    <a:pt x="1472" y="295"/>
                    <a:pt x="1542" y="237"/>
                    <a:pt x="1607" y="174"/>
                  </a:cubicBezTo>
                  <a:cubicBezTo>
                    <a:pt x="1650" y="133"/>
                    <a:pt x="1692" y="79"/>
                    <a:pt x="1737" y="23"/>
                  </a:cubicBezTo>
                  <a:lnTo>
                    <a:pt x="1737" y="0"/>
                  </a:lnTo>
                  <a:cubicBezTo>
                    <a:pt x="1685" y="64"/>
                    <a:pt x="1636" y="118"/>
                    <a:pt x="1586" y="16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0" name="Freeform 294"/>
            <p:cNvSpPr>
              <a:spLocks noChangeAspect="1"/>
            </p:cNvSpPr>
            <p:nvPr userDrawn="1"/>
          </p:nvSpPr>
          <p:spPr bwMode="gray">
            <a:xfrm>
              <a:off x="2414" y="461"/>
              <a:ext cx="571" cy="143"/>
            </a:xfrm>
            <a:custGeom>
              <a:avLst/>
              <a:gdLst>
                <a:gd name="T0" fmla="*/ 1334 w 1737"/>
                <a:gd name="T1" fmla="*/ 231 h 435"/>
                <a:gd name="T2" fmla="*/ 1334 w 1737"/>
                <a:gd name="T3" fmla="*/ 231 h 435"/>
                <a:gd name="T4" fmla="*/ 1141 w 1737"/>
                <a:gd name="T5" fmla="*/ 293 h 435"/>
                <a:gd name="T6" fmla="*/ 982 w 1737"/>
                <a:gd name="T7" fmla="*/ 304 h 435"/>
                <a:gd name="T8" fmla="*/ 907 w 1737"/>
                <a:gd name="T9" fmla="*/ 308 h 435"/>
                <a:gd name="T10" fmla="*/ 436 w 1737"/>
                <a:gd name="T11" fmla="*/ 338 h 435"/>
                <a:gd name="T12" fmla="*/ 0 w 1737"/>
                <a:gd name="T13" fmla="*/ 367 h 435"/>
                <a:gd name="T14" fmla="*/ 0 w 1737"/>
                <a:gd name="T15" fmla="*/ 435 h 435"/>
                <a:gd name="T16" fmla="*/ 440 w 1737"/>
                <a:gd name="T17" fmla="*/ 394 h 435"/>
                <a:gd name="T18" fmla="*/ 910 w 1737"/>
                <a:gd name="T19" fmla="*/ 354 h 435"/>
                <a:gd name="T20" fmla="*/ 1027 w 1737"/>
                <a:gd name="T21" fmla="*/ 345 h 435"/>
                <a:gd name="T22" fmla="*/ 1145 w 1737"/>
                <a:gd name="T23" fmla="*/ 333 h 435"/>
                <a:gd name="T24" fmla="*/ 1379 w 1737"/>
                <a:gd name="T25" fmla="*/ 278 h 435"/>
                <a:gd name="T26" fmla="*/ 1589 w 1737"/>
                <a:gd name="T27" fmla="*/ 158 h 435"/>
                <a:gd name="T28" fmla="*/ 1737 w 1737"/>
                <a:gd name="T29" fmla="*/ 24 h 435"/>
                <a:gd name="T30" fmla="*/ 1737 w 1737"/>
                <a:gd name="T31" fmla="*/ 0 h 435"/>
                <a:gd name="T32" fmla="*/ 1587 w 1737"/>
                <a:gd name="T33" fmla="*/ 126 h 435"/>
                <a:gd name="T34" fmla="*/ 1334 w 1737"/>
                <a:gd name="T35" fmla="*/ 23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435">
                  <a:moveTo>
                    <a:pt x="1334" y="231"/>
                  </a:moveTo>
                  <a:lnTo>
                    <a:pt x="1334" y="231"/>
                  </a:lnTo>
                  <a:cubicBezTo>
                    <a:pt x="1273" y="265"/>
                    <a:pt x="1228" y="284"/>
                    <a:pt x="1141" y="293"/>
                  </a:cubicBezTo>
                  <a:cubicBezTo>
                    <a:pt x="1088" y="299"/>
                    <a:pt x="1035" y="302"/>
                    <a:pt x="982" y="304"/>
                  </a:cubicBezTo>
                  <a:cubicBezTo>
                    <a:pt x="957" y="305"/>
                    <a:pt x="932" y="307"/>
                    <a:pt x="907" y="308"/>
                  </a:cubicBezTo>
                  <a:cubicBezTo>
                    <a:pt x="749" y="317"/>
                    <a:pt x="594" y="327"/>
                    <a:pt x="436" y="338"/>
                  </a:cubicBezTo>
                  <a:lnTo>
                    <a:pt x="0" y="367"/>
                  </a:lnTo>
                  <a:lnTo>
                    <a:pt x="0" y="435"/>
                  </a:lnTo>
                  <a:lnTo>
                    <a:pt x="440" y="394"/>
                  </a:lnTo>
                  <a:cubicBezTo>
                    <a:pt x="583" y="382"/>
                    <a:pt x="748" y="367"/>
                    <a:pt x="910" y="354"/>
                  </a:cubicBezTo>
                  <a:lnTo>
                    <a:pt x="1027" y="345"/>
                  </a:lnTo>
                  <a:cubicBezTo>
                    <a:pt x="1073" y="341"/>
                    <a:pt x="1111" y="337"/>
                    <a:pt x="1145" y="333"/>
                  </a:cubicBezTo>
                  <a:cubicBezTo>
                    <a:pt x="1235" y="321"/>
                    <a:pt x="1311" y="303"/>
                    <a:pt x="1379" y="278"/>
                  </a:cubicBezTo>
                  <a:cubicBezTo>
                    <a:pt x="1451" y="250"/>
                    <a:pt x="1520" y="208"/>
                    <a:pt x="1589" y="158"/>
                  </a:cubicBezTo>
                  <a:cubicBezTo>
                    <a:pt x="1651" y="114"/>
                    <a:pt x="1737" y="25"/>
                    <a:pt x="1737" y="24"/>
                  </a:cubicBezTo>
                  <a:lnTo>
                    <a:pt x="1737" y="0"/>
                  </a:lnTo>
                  <a:cubicBezTo>
                    <a:pt x="1681" y="55"/>
                    <a:pt x="1648" y="86"/>
                    <a:pt x="1587" y="126"/>
                  </a:cubicBezTo>
                  <a:cubicBezTo>
                    <a:pt x="1514" y="174"/>
                    <a:pt x="1388" y="200"/>
                    <a:pt x="1334" y="23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1" name="Freeform 295"/>
            <p:cNvSpPr>
              <a:spLocks noChangeAspect="1"/>
            </p:cNvSpPr>
            <p:nvPr userDrawn="1"/>
          </p:nvSpPr>
          <p:spPr bwMode="gray">
            <a:xfrm>
              <a:off x="2414" y="517"/>
              <a:ext cx="571" cy="117"/>
            </a:xfrm>
            <a:custGeom>
              <a:avLst/>
              <a:gdLst>
                <a:gd name="T0" fmla="*/ 1356 w 1737"/>
                <a:gd name="T1" fmla="*/ 187 h 353"/>
                <a:gd name="T2" fmla="*/ 1356 w 1737"/>
                <a:gd name="T3" fmla="*/ 187 h 353"/>
                <a:gd name="T4" fmla="*/ 1129 w 1737"/>
                <a:gd name="T5" fmla="*/ 227 h 353"/>
                <a:gd name="T6" fmla="*/ 1014 w 1737"/>
                <a:gd name="T7" fmla="*/ 234 h 353"/>
                <a:gd name="T8" fmla="*/ 897 w 1737"/>
                <a:gd name="T9" fmla="*/ 240 h 353"/>
                <a:gd name="T10" fmla="*/ 0 w 1737"/>
                <a:gd name="T11" fmla="*/ 285 h 353"/>
                <a:gd name="T12" fmla="*/ 0 w 1737"/>
                <a:gd name="T13" fmla="*/ 353 h 353"/>
                <a:gd name="T14" fmla="*/ 900 w 1737"/>
                <a:gd name="T15" fmla="*/ 285 h 353"/>
                <a:gd name="T16" fmla="*/ 1016 w 1737"/>
                <a:gd name="T17" fmla="*/ 277 h 353"/>
                <a:gd name="T18" fmla="*/ 1133 w 1737"/>
                <a:gd name="T19" fmla="*/ 267 h 353"/>
                <a:gd name="T20" fmla="*/ 1366 w 1737"/>
                <a:gd name="T21" fmla="*/ 220 h 353"/>
                <a:gd name="T22" fmla="*/ 1582 w 1737"/>
                <a:gd name="T23" fmla="*/ 118 h 353"/>
                <a:gd name="T24" fmla="*/ 1737 w 1737"/>
                <a:gd name="T25" fmla="*/ 1 h 353"/>
                <a:gd name="T26" fmla="*/ 1737 w 1737"/>
                <a:gd name="T27" fmla="*/ 0 h 353"/>
                <a:gd name="T28" fmla="*/ 1568 w 1737"/>
                <a:gd name="T29" fmla="*/ 94 h 353"/>
                <a:gd name="T30" fmla="*/ 1356 w 1737"/>
                <a:gd name="T31" fmla="*/ 18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53">
                  <a:moveTo>
                    <a:pt x="1356" y="187"/>
                  </a:moveTo>
                  <a:lnTo>
                    <a:pt x="1356" y="187"/>
                  </a:lnTo>
                  <a:cubicBezTo>
                    <a:pt x="1290" y="207"/>
                    <a:pt x="1216" y="220"/>
                    <a:pt x="1129" y="227"/>
                  </a:cubicBezTo>
                  <a:cubicBezTo>
                    <a:pt x="1094" y="230"/>
                    <a:pt x="1057" y="233"/>
                    <a:pt x="1014" y="234"/>
                  </a:cubicBezTo>
                  <a:lnTo>
                    <a:pt x="897" y="240"/>
                  </a:lnTo>
                  <a:cubicBezTo>
                    <a:pt x="607" y="253"/>
                    <a:pt x="318" y="268"/>
                    <a:pt x="0" y="285"/>
                  </a:cubicBezTo>
                  <a:lnTo>
                    <a:pt x="0" y="353"/>
                  </a:lnTo>
                  <a:cubicBezTo>
                    <a:pt x="304" y="329"/>
                    <a:pt x="602" y="306"/>
                    <a:pt x="900" y="285"/>
                  </a:cubicBezTo>
                  <a:lnTo>
                    <a:pt x="1016" y="277"/>
                  </a:lnTo>
                  <a:cubicBezTo>
                    <a:pt x="1061" y="274"/>
                    <a:pt x="1098" y="271"/>
                    <a:pt x="1133" y="267"/>
                  </a:cubicBezTo>
                  <a:cubicBezTo>
                    <a:pt x="1222" y="257"/>
                    <a:pt x="1298" y="242"/>
                    <a:pt x="1366" y="220"/>
                  </a:cubicBezTo>
                  <a:cubicBezTo>
                    <a:pt x="1440" y="196"/>
                    <a:pt x="1513" y="162"/>
                    <a:pt x="1582" y="118"/>
                  </a:cubicBezTo>
                  <a:cubicBezTo>
                    <a:pt x="1633" y="86"/>
                    <a:pt x="1684" y="47"/>
                    <a:pt x="1737" y="1"/>
                  </a:cubicBezTo>
                  <a:lnTo>
                    <a:pt x="1737" y="0"/>
                  </a:lnTo>
                  <a:cubicBezTo>
                    <a:pt x="1679" y="49"/>
                    <a:pt x="1623" y="60"/>
                    <a:pt x="1568" y="94"/>
                  </a:cubicBezTo>
                  <a:cubicBezTo>
                    <a:pt x="1500" y="135"/>
                    <a:pt x="1429" y="166"/>
                    <a:pt x="1356" y="18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2" name="Freeform 296"/>
            <p:cNvSpPr>
              <a:spLocks noChangeAspect="1"/>
            </p:cNvSpPr>
            <p:nvPr userDrawn="1"/>
          </p:nvSpPr>
          <p:spPr bwMode="gray">
            <a:xfrm>
              <a:off x="2414" y="555"/>
              <a:ext cx="571" cy="109"/>
            </a:xfrm>
            <a:custGeom>
              <a:avLst/>
              <a:gdLst>
                <a:gd name="T0" fmla="*/ 1345 w 1737"/>
                <a:gd name="T1" fmla="*/ 186 h 331"/>
                <a:gd name="T2" fmla="*/ 1345 w 1737"/>
                <a:gd name="T3" fmla="*/ 186 h 331"/>
                <a:gd name="T4" fmla="*/ 1119 w 1737"/>
                <a:gd name="T5" fmla="*/ 217 h 331"/>
                <a:gd name="T6" fmla="*/ 1004 w 1737"/>
                <a:gd name="T7" fmla="*/ 222 h 331"/>
                <a:gd name="T8" fmla="*/ 888 w 1737"/>
                <a:gd name="T9" fmla="*/ 227 h 331"/>
                <a:gd name="T10" fmla="*/ 0 w 1737"/>
                <a:gd name="T11" fmla="*/ 263 h 331"/>
                <a:gd name="T12" fmla="*/ 0 w 1737"/>
                <a:gd name="T13" fmla="*/ 331 h 331"/>
                <a:gd name="T14" fmla="*/ 891 w 1737"/>
                <a:gd name="T15" fmla="*/ 272 h 331"/>
                <a:gd name="T16" fmla="*/ 1006 w 1737"/>
                <a:gd name="T17" fmla="*/ 265 h 331"/>
                <a:gd name="T18" fmla="*/ 1122 w 1737"/>
                <a:gd name="T19" fmla="*/ 257 h 331"/>
                <a:gd name="T20" fmla="*/ 1353 w 1737"/>
                <a:gd name="T21" fmla="*/ 219 h 331"/>
                <a:gd name="T22" fmla="*/ 1573 w 1737"/>
                <a:gd name="T23" fmla="*/ 133 h 331"/>
                <a:gd name="T24" fmla="*/ 1737 w 1737"/>
                <a:gd name="T25" fmla="*/ 29 h 331"/>
                <a:gd name="T26" fmla="*/ 1737 w 1737"/>
                <a:gd name="T27" fmla="*/ 0 h 331"/>
                <a:gd name="T28" fmla="*/ 1561 w 1737"/>
                <a:gd name="T29" fmla="*/ 108 h 331"/>
                <a:gd name="T30" fmla="*/ 1345 w 1737"/>
                <a:gd name="T31" fmla="*/ 18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31">
                  <a:moveTo>
                    <a:pt x="1345" y="186"/>
                  </a:moveTo>
                  <a:lnTo>
                    <a:pt x="1345" y="186"/>
                  </a:lnTo>
                  <a:cubicBezTo>
                    <a:pt x="1279" y="201"/>
                    <a:pt x="1207" y="211"/>
                    <a:pt x="1119" y="217"/>
                  </a:cubicBezTo>
                  <a:cubicBezTo>
                    <a:pt x="1085" y="219"/>
                    <a:pt x="1049" y="221"/>
                    <a:pt x="1004" y="222"/>
                  </a:cubicBezTo>
                  <a:lnTo>
                    <a:pt x="888" y="227"/>
                  </a:lnTo>
                  <a:cubicBezTo>
                    <a:pt x="597" y="238"/>
                    <a:pt x="301" y="250"/>
                    <a:pt x="0" y="263"/>
                  </a:cubicBezTo>
                  <a:lnTo>
                    <a:pt x="0" y="331"/>
                  </a:lnTo>
                  <a:cubicBezTo>
                    <a:pt x="300" y="310"/>
                    <a:pt x="594" y="290"/>
                    <a:pt x="891" y="272"/>
                  </a:cubicBezTo>
                  <a:lnTo>
                    <a:pt x="1006" y="265"/>
                  </a:lnTo>
                  <a:cubicBezTo>
                    <a:pt x="1051" y="262"/>
                    <a:pt x="1088" y="260"/>
                    <a:pt x="1122" y="257"/>
                  </a:cubicBezTo>
                  <a:cubicBezTo>
                    <a:pt x="1212" y="248"/>
                    <a:pt x="1285" y="236"/>
                    <a:pt x="1353" y="219"/>
                  </a:cubicBezTo>
                  <a:cubicBezTo>
                    <a:pt x="1429" y="199"/>
                    <a:pt x="1503" y="170"/>
                    <a:pt x="1573" y="133"/>
                  </a:cubicBezTo>
                  <a:cubicBezTo>
                    <a:pt x="1627" y="105"/>
                    <a:pt x="1681" y="70"/>
                    <a:pt x="1737" y="29"/>
                  </a:cubicBezTo>
                  <a:lnTo>
                    <a:pt x="1737" y="0"/>
                  </a:lnTo>
                  <a:cubicBezTo>
                    <a:pt x="1676" y="44"/>
                    <a:pt x="1619" y="79"/>
                    <a:pt x="1561" y="108"/>
                  </a:cubicBezTo>
                  <a:cubicBezTo>
                    <a:pt x="1492" y="142"/>
                    <a:pt x="1420" y="168"/>
                    <a:pt x="1345" y="186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3" name="Freeform 297"/>
            <p:cNvSpPr>
              <a:spLocks noChangeAspect="1"/>
            </p:cNvSpPr>
            <p:nvPr userDrawn="1"/>
          </p:nvSpPr>
          <p:spPr bwMode="gray">
            <a:xfrm>
              <a:off x="2414" y="603"/>
              <a:ext cx="571" cy="90"/>
            </a:xfrm>
            <a:custGeom>
              <a:avLst/>
              <a:gdLst>
                <a:gd name="T0" fmla="*/ 1336 w 1737"/>
                <a:gd name="T1" fmla="*/ 152 h 275"/>
                <a:gd name="T2" fmla="*/ 1336 w 1737"/>
                <a:gd name="T3" fmla="*/ 152 h 275"/>
                <a:gd name="T4" fmla="*/ 1110 w 1737"/>
                <a:gd name="T5" fmla="*/ 176 h 275"/>
                <a:gd name="T6" fmla="*/ 996 w 1737"/>
                <a:gd name="T7" fmla="*/ 180 h 275"/>
                <a:gd name="T8" fmla="*/ 0 w 1737"/>
                <a:gd name="T9" fmla="*/ 207 h 275"/>
                <a:gd name="T10" fmla="*/ 0 w 1737"/>
                <a:gd name="T11" fmla="*/ 275 h 275"/>
                <a:gd name="T12" fmla="*/ 883 w 1737"/>
                <a:gd name="T13" fmla="*/ 228 h 275"/>
                <a:gd name="T14" fmla="*/ 997 w 1737"/>
                <a:gd name="T15" fmla="*/ 223 h 275"/>
                <a:gd name="T16" fmla="*/ 1112 w 1737"/>
                <a:gd name="T17" fmla="*/ 216 h 275"/>
                <a:gd name="T18" fmla="*/ 1342 w 1737"/>
                <a:gd name="T19" fmla="*/ 185 h 275"/>
                <a:gd name="T20" fmla="*/ 1564 w 1737"/>
                <a:gd name="T21" fmla="*/ 116 h 275"/>
                <a:gd name="T22" fmla="*/ 1737 w 1737"/>
                <a:gd name="T23" fmla="*/ 27 h 275"/>
                <a:gd name="T24" fmla="*/ 1737 w 1737"/>
                <a:gd name="T25" fmla="*/ 0 h 275"/>
                <a:gd name="T26" fmla="*/ 1554 w 1737"/>
                <a:gd name="T27" fmla="*/ 89 h 275"/>
                <a:gd name="T28" fmla="*/ 1336 w 1737"/>
                <a:gd name="T29" fmla="*/ 15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275">
                  <a:moveTo>
                    <a:pt x="1336" y="152"/>
                  </a:moveTo>
                  <a:lnTo>
                    <a:pt x="1336" y="152"/>
                  </a:lnTo>
                  <a:cubicBezTo>
                    <a:pt x="1269" y="164"/>
                    <a:pt x="1197" y="172"/>
                    <a:pt x="1110" y="176"/>
                  </a:cubicBezTo>
                  <a:cubicBezTo>
                    <a:pt x="1077" y="178"/>
                    <a:pt x="1042" y="179"/>
                    <a:pt x="996" y="180"/>
                  </a:cubicBezTo>
                  <a:lnTo>
                    <a:pt x="0" y="207"/>
                  </a:lnTo>
                  <a:lnTo>
                    <a:pt x="0" y="275"/>
                  </a:lnTo>
                  <a:lnTo>
                    <a:pt x="883" y="228"/>
                  </a:lnTo>
                  <a:lnTo>
                    <a:pt x="997" y="223"/>
                  </a:lnTo>
                  <a:cubicBezTo>
                    <a:pt x="1042" y="221"/>
                    <a:pt x="1079" y="218"/>
                    <a:pt x="1112" y="216"/>
                  </a:cubicBezTo>
                  <a:cubicBezTo>
                    <a:pt x="1201" y="209"/>
                    <a:pt x="1274" y="199"/>
                    <a:pt x="1342" y="185"/>
                  </a:cubicBezTo>
                  <a:cubicBezTo>
                    <a:pt x="1419" y="169"/>
                    <a:pt x="1494" y="146"/>
                    <a:pt x="1564" y="116"/>
                  </a:cubicBezTo>
                  <a:cubicBezTo>
                    <a:pt x="1621" y="92"/>
                    <a:pt x="1678" y="62"/>
                    <a:pt x="1737" y="27"/>
                  </a:cubicBezTo>
                  <a:lnTo>
                    <a:pt x="1737" y="0"/>
                  </a:lnTo>
                  <a:cubicBezTo>
                    <a:pt x="1673" y="36"/>
                    <a:pt x="1613" y="66"/>
                    <a:pt x="1554" y="89"/>
                  </a:cubicBezTo>
                  <a:cubicBezTo>
                    <a:pt x="1484" y="117"/>
                    <a:pt x="1411" y="138"/>
                    <a:pt x="1336" y="15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4" name="Freeform 298"/>
            <p:cNvSpPr>
              <a:spLocks noChangeAspect="1"/>
            </p:cNvSpPr>
            <p:nvPr userDrawn="1"/>
          </p:nvSpPr>
          <p:spPr bwMode="gray">
            <a:xfrm>
              <a:off x="2414" y="649"/>
              <a:ext cx="571" cy="75"/>
            </a:xfrm>
            <a:custGeom>
              <a:avLst/>
              <a:gdLst>
                <a:gd name="T0" fmla="*/ 1328 w 1737"/>
                <a:gd name="T1" fmla="*/ 121 h 226"/>
                <a:gd name="T2" fmla="*/ 1328 w 1737"/>
                <a:gd name="T3" fmla="*/ 121 h 226"/>
                <a:gd name="T4" fmla="*/ 958 w 1737"/>
                <a:gd name="T5" fmla="*/ 141 h 226"/>
                <a:gd name="T6" fmla="*/ 874 w 1737"/>
                <a:gd name="T7" fmla="*/ 143 h 226"/>
                <a:gd name="T8" fmla="*/ 0 w 1737"/>
                <a:gd name="T9" fmla="*/ 158 h 226"/>
                <a:gd name="T10" fmla="*/ 0 w 1737"/>
                <a:gd name="T11" fmla="*/ 226 h 226"/>
                <a:gd name="T12" fmla="*/ 876 w 1737"/>
                <a:gd name="T13" fmla="*/ 188 h 226"/>
                <a:gd name="T14" fmla="*/ 959 w 1737"/>
                <a:gd name="T15" fmla="*/ 185 h 226"/>
                <a:gd name="T16" fmla="*/ 1332 w 1737"/>
                <a:gd name="T17" fmla="*/ 155 h 226"/>
                <a:gd name="T18" fmla="*/ 1557 w 1737"/>
                <a:gd name="T19" fmla="*/ 101 h 226"/>
                <a:gd name="T20" fmla="*/ 1737 w 1737"/>
                <a:gd name="T21" fmla="*/ 26 h 226"/>
                <a:gd name="T22" fmla="*/ 1737 w 1737"/>
                <a:gd name="T23" fmla="*/ 0 h 226"/>
                <a:gd name="T24" fmla="*/ 1548 w 1737"/>
                <a:gd name="T25" fmla="*/ 74 h 226"/>
                <a:gd name="T26" fmla="*/ 1328 w 1737"/>
                <a:gd name="T27" fmla="*/ 1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226">
                  <a:moveTo>
                    <a:pt x="1328" y="121"/>
                  </a:moveTo>
                  <a:lnTo>
                    <a:pt x="1328" y="121"/>
                  </a:lnTo>
                  <a:cubicBezTo>
                    <a:pt x="1205" y="138"/>
                    <a:pt x="1080" y="139"/>
                    <a:pt x="958" y="141"/>
                  </a:cubicBezTo>
                  <a:cubicBezTo>
                    <a:pt x="930" y="142"/>
                    <a:pt x="902" y="142"/>
                    <a:pt x="874" y="143"/>
                  </a:cubicBezTo>
                  <a:lnTo>
                    <a:pt x="0" y="158"/>
                  </a:lnTo>
                  <a:lnTo>
                    <a:pt x="0" y="226"/>
                  </a:lnTo>
                  <a:lnTo>
                    <a:pt x="876" y="188"/>
                  </a:lnTo>
                  <a:cubicBezTo>
                    <a:pt x="904" y="187"/>
                    <a:pt x="931" y="186"/>
                    <a:pt x="959" y="185"/>
                  </a:cubicBezTo>
                  <a:cubicBezTo>
                    <a:pt x="1082" y="180"/>
                    <a:pt x="1209" y="175"/>
                    <a:pt x="1332" y="155"/>
                  </a:cubicBezTo>
                  <a:cubicBezTo>
                    <a:pt x="1411" y="143"/>
                    <a:pt x="1486" y="124"/>
                    <a:pt x="1557" y="101"/>
                  </a:cubicBezTo>
                  <a:cubicBezTo>
                    <a:pt x="1615" y="81"/>
                    <a:pt x="1676" y="56"/>
                    <a:pt x="1737" y="26"/>
                  </a:cubicBezTo>
                  <a:lnTo>
                    <a:pt x="1737" y="0"/>
                  </a:lnTo>
                  <a:cubicBezTo>
                    <a:pt x="1672" y="30"/>
                    <a:pt x="1609" y="55"/>
                    <a:pt x="1548" y="74"/>
                  </a:cubicBezTo>
                  <a:cubicBezTo>
                    <a:pt x="1479" y="95"/>
                    <a:pt x="1405" y="111"/>
                    <a:pt x="1328" y="12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5" name="Freeform 299"/>
            <p:cNvSpPr>
              <a:spLocks noChangeAspect="1"/>
            </p:cNvSpPr>
            <p:nvPr userDrawn="1"/>
          </p:nvSpPr>
          <p:spPr bwMode="gray">
            <a:xfrm>
              <a:off x="2414" y="696"/>
              <a:ext cx="571" cy="57"/>
            </a:xfrm>
            <a:custGeom>
              <a:avLst/>
              <a:gdLst>
                <a:gd name="T0" fmla="*/ 1321 w 1737"/>
                <a:gd name="T1" fmla="*/ 89 h 173"/>
                <a:gd name="T2" fmla="*/ 1321 w 1737"/>
                <a:gd name="T3" fmla="*/ 89 h 173"/>
                <a:gd name="T4" fmla="*/ 976 w 1737"/>
                <a:gd name="T5" fmla="*/ 99 h 173"/>
                <a:gd name="T6" fmla="*/ 870 w 1737"/>
                <a:gd name="T7" fmla="*/ 99 h 173"/>
                <a:gd name="T8" fmla="*/ 0 w 1737"/>
                <a:gd name="T9" fmla="*/ 105 h 173"/>
                <a:gd name="T10" fmla="*/ 0 w 1737"/>
                <a:gd name="T11" fmla="*/ 173 h 173"/>
                <a:gd name="T12" fmla="*/ 871 w 1737"/>
                <a:gd name="T13" fmla="*/ 145 h 173"/>
                <a:gd name="T14" fmla="*/ 976 w 1737"/>
                <a:gd name="T15" fmla="*/ 142 h 173"/>
                <a:gd name="T16" fmla="*/ 1324 w 1737"/>
                <a:gd name="T17" fmla="*/ 123 h 173"/>
                <a:gd name="T18" fmla="*/ 1549 w 1737"/>
                <a:gd name="T19" fmla="*/ 84 h 173"/>
                <a:gd name="T20" fmla="*/ 1737 w 1737"/>
                <a:gd name="T21" fmla="*/ 25 h 173"/>
                <a:gd name="T22" fmla="*/ 1737 w 1737"/>
                <a:gd name="T23" fmla="*/ 0 h 173"/>
                <a:gd name="T24" fmla="*/ 1543 w 1737"/>
                <a:gd name="T25" fmla="*/ 57 h 173"/>
                <a:gd name="T26" fmla="*/ 1321 w 1737"/>
                <a:gd name="T27" fmla="*/ 8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173">
                  <a:moveTo>
                    <a:pt x="1321" y="89"/>
                  </a:moveTo>
                  <a:lnTo>
                    <a:pt x="1321" y="89"/>
                  </a:lnTo>
                  <a:cubicBezTo>
                    <a:pt x="1206" y="99"/>
                    <a:pt x="1089" y="99"/>
                    <a:pt x="976" y="99"/>
                  </a:cubicBezTo>
                  <a:cubicBezTo>
                    <a:pt x="940" y="99"/>
                    <a:pt x="905" y="99"/>
                    <a:pt x="870" y="99"/>
                  </a:cubicBezTo>
                  <a:cubicBezTo>
                    <a:pt x="580" y="100"/>
                    <a:pt x="293" y="103"/>
                    <a:pt x="0" y="105"/>
                  </a:cubicBezTo>
                  <a:lnTo>
                    <a:pt x="0" y="173"/>
                  </a:lnTo>
                  <a:cubicBezTo>
                    <a:pt x="279" y="163"/>
                    <a:pt x="575" y="153"/>
                    <a:pt x="871" y="145"/>
                  </a:cubicBezTo>
                  <a:cubicBezTo>
                    <a:pt x="906" y="143"/>
                    <a:pt x="941" y="143"/>
                    <a:pt x="976" y="142"/>
                  </a:cubicBezTo>
                  <a:cubicBezTo>
                    <a:pt x="1090" y="139"/>
                    <a:pt x="1208" y="136"/>
                    <a:pt x="1324" y="123"/>
                  </a:cubicBezTo>
                  <a:cubicBezTo>
                    <a:pt x="1405" y="115"/>
                    <a:pt x="1478" y="102"/>
                    <a:pt x="1549" y="84"/>
                  </a:cubicBezTo>
                  <a:cubicBezTo>
                    <a:pt x="1610" y="69"/>
                    <a:pt x="1673" y="49"/>
                    <a:pt x="1737" y="25"/>
                  </a:cubicBezTo>
                  <a:lnTo>
                    <a:pt x="1737" y="0"/>
                  </a:lnTo>
                  <a:cubicBezTo>
                    <a:pt x="1671" y="24"/>
                    <a:pt x="1606" y="43"/>
                    <a:pt x="1543" y="57"/>
                  </a:cubicBezTo>
                  <a:cubicBezTo>
                    <a:pt x="1473" y="72"/>
                    <a:pt x="1400" y="83"/>
                    <a:pt x="1321" y="89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6" name="Freeform 300"/>
            <p:cNvSpPr>
              <a:spLocks noChangeAspect="1"/>
            </p:cNvSpPr>
            <p:nvPr userDrawn="1"/>
          </p:nvSpPr>
          <p:spPr bwMode="gray">
            <a:xfrm>
              <a:off x="2414" y="744"/>
              <a:ext cx="571" cy="40"/>
            </a:xfrm>
            <a:custGeom>
              <a:avLst/>
              <a:gdLst>
                <a:gd name="T0" fmla="*/ 1316 w 1737"/>
                <a:gd name="T1" fmla="*/ 55 h 121"/>
                <a:gd name="T2" fmla="*/ 1316 w 1737"/>
                <a:gd name="T3" fmla="*/ 55 h 121"/>
                <a:gd name="T4" fmla="*/ 1158 w 1737"/>
                <a:gd name="T5" fmla="*/ 58 h 121"/>
                <a:gd name="T6" fmla="*/ 1092 w 1737"/>
                <a:gd name="T7" fmla="*/ 58 h 121"/>
                <a:gd name="T8" fmla="*/ 866 w 1737"/>
                <a:gd name="T9" fmla="*/ 55 h 121"/>
                <a:gd name="T10" fmla="*/ 416 w 1737"/>
                <a:gd name="T11" fmla="*/ 53 h 121"/>
                <a:gd name="T12" fmla="*/ 0 w 1737"/>
                <a:gd name="T13" fmla="*/ 54 h 121"/>
                <a:gd name="T14" fmla="*/ 0 w 1737"/>
                <a:gd name="T15" fmla="*/ 121 h 121"/>
                <a:gd name="T16" fmla="*/ 417 w 1737"/>
                <a:gd name="T17" fmla="*/ 110 h 121"/>
                <a:gd name="T18" fmla="*/ 867 w 1737"/>
                <a:gd name="T19" fmla="*/ 100 h 121"/>
                <a:gd name="T20" fmla="*/ 1092 w 1737"/>
                <a:gd name="T21" fmla="*/ 97 h 121"/>
                <a:gd name="T22" fmla="*/ 1318 w 1737"/>
                <a:gd name="T23" fmla="*/ 89 h 121"/>
                <a:gd name="T24" fmla="*/ 1543 w 1737"/>
                <a:gd name="T25" fmla="*/ 64 h 121"/>
                <a:gd name="T26" fmla="*/ 1737 w 1737"/>
                <a:gd name="T27" fmla="*/ 24 h 121"/>
                <a:gd name="T28" fmla="*/ 1737 w 1737"/>
                <a:gd name="T29" fmla="*/ 0 h 121"/>
                <a:gd name="T30" fmla="*/ 1539 w 1737"/>
                <a:gd name="T31" fmla="*/ 36 h 121"/>
                <a:gd name="T32" fmla="*/ 1316 w 1737"/>
                <a:gd name="T33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7" h="121">
                  <a:moveTo>
                    <a:pt x="1316" y="55"/>
                  </a:moveTo>
                  <a:lnTo>
                    <a:pt x="1316" y="55"/>
                  </a:lnTo>
                  <a:cubicBezTo>
                    <a:pt x="1269" y="57"/>
                    <a:pt x="1217" y="58"/>
                    <a:pt x="1158" y="58"/>
                  </a:cubicBezTo>
                  <a:cubicBezTo>
                    <a:pt x="1136" y="58"/>
                    <a:pt x="1114" y="58"/>
                    <a:pt x="1092" y="58"/>
                  </a:cubicBezTo>
                  <a:lnTo>
                    <a:pt x="866" y="55"/>
                  </a:lnTo>
                  <a:cubicBezTo>
                    <a:pt x="713" y="54"/>
                    <a:pt x="559" y="53"/>
                    <a:pt x="416" y="53"/>
                  </a:cubicBezTo>
                  <a:lnTo>
                    <a:pt x="0" y="54"/>
                  </a:lnTo>
                  <a:lnTo>
                    <a:pt x="0" y="121"/>
                  </a:lnTo>
                  <a:lnTo>
                    <a:pt x="417" y="110"/>
                  </a:lnTo>
                  <a:cubicBezTo>
                    <a:pt x="560" y="107"/>
                    <a:pt x="714" y="103"/>
                    <a:pt x="867" y="100"/>
                  </a:cubicBezTo>
                  <a:lnTo>
                    <a:pt x="1092" y="97"/>
                  </a:lnTo>
                  <a:cubicBezTo>
                    <a:pt x="1154" y="96"/>
                    <a:pt x="1236" y="94"/>
                    <a:pt x="1318" y="89"/>
                  </a:cubicBezTo>
                  <a:cubicBezTo>
                    <a:pt x="1399" y="84"/>
                    <a:pt x="1473" y="76"/>
                    <a:pt x="1543" y="64"/>
                  </a:cubicBezTo>
                  <a:cubicBezTo>
                    <a:pt x="1607" y="54"/>
                    <a:pt x="1672" y="41"/>
                    <a:pt x="1737" y="24"/>
                  </a:cubicBezTo>
                  <a:lnTo>
                    <a:pt x="1737" y="0"/>
                  </a:lnTo>
                  <a:cubicBezTo>
                    <a:pt x="1670" y="16"/>
                    <a:pt x="1604" y="28"/>
                    <a:pt x="1539" y="36"/>
                  </a:cubicBezTo>
                  <a:cubicBezTo>
                    <a:pt x="1469" y="46"/>
                    <a:pt x="1396" y="52"/>
                    <a:pt x="1316" y="5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7" name="Freeform 301"/>
            <p:cNvSpPr>
              <a:spLocks noChangeAspect="1"/>
            </p:cNvSpPr>
            <p:nvPr userDrawn="1"/>
          </p:nvSpPr>
          <p:spPr bwMode="gray">
            <a:xfrm>
              <a:off x="2414" y="790"/>
              <a:ext cx="571" cy="23"/>
            </a:xfrm>
            <a:custGeom>
              <a:avLst/>
              <a:gdLst>
                <a:gd name="T0" fmla="*/ 1089 w 1737"/>
                <a:gd name="T1" fmla="*/ 22 h 72"/>
                <a:gd name="T2" fmla="*/ 1089 w 1737"/>
                <a:gd name="T3" fmla="*/ 22 h 72"/>
                <a:gd name="T4" fmla="*/ 865 w 1737"/>
                <a:gd name="T5" fmla="*/ 20 h 72"/>
                <a:gd name="T6" fmla="*/ 0 w 1737"/>
                <a:gd name="T7" fmla="*/ 5 h 72"/>
                <a:gd name="T8" fmla="*/ 0 w 1737"/>
                <a:gd name="T9" fmla="*/ 72 h 72"/>
                <a:gd name="T10" fmla="*/ 865 w 1737"/>
                <a:gd name="T11" fmla="*/ 65 h 72"/>
                <a:gd name="T12" fmla="*/ 1090 w 1737"/>
                <a:gd name="T13" fmla="*/ 62 h 72"/>
                <a:gd name="T14" fmla="*/ 1315 w 1737"/>
                <a:gd name="T15" fmla="*/ 57 h 72"/>
                <a:gd name="T16" fmla="*/ 1737 w 1737"/>
                <a:gd name="T17" fmla="*/ 24 h 72"/>
                <a:gd name="T18" fmla="*/ 1737 w 1737"/>
                <a:gd name="T19" fmla="*/ 0 h 72"/>
                <a:gd name="T20" fmla="*/ 1314 w 1737"/>
                <a:gd name="T21" fmla="*/ 23 h 72"/>
                <a:gd name="T22" fmla="*/ 1089 w 1737"/>
                <a:gd name="T23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7" h="72">
                  <a:moveTo>
                    <a:pt x="1089" y="22"/>
                  </a:moveTo>
                  <a:lnTo>
                    <a:pt x="1089" y="22"/>
                  </a:lnTo>
                  <a:lnTo>
                    <a:pt x="865" y="20"/>
                  </a:lnTo>
                  <a:cubicBezTo>
                    <a:pt x="578" y="16"/>
                    <a:pt x="292" y="10"/>
                    <a:pt x="0" y="5"/>
                  </a:cubicBezTo>
                  <a:lnTo>
                    <a:pt x="0" y="72"/>
                  </a:lnTo>
                  <a:cubicBezTo>
                    <a:pt x="278" y="70"/>
                    <a:pt x="574" y="68"/>
                    <a:pt x="865" y="65"/>
                  </a:cubicBezTo>
                  <a:lnTo>
                    <a:pt x="1090" y="62"/>
                  </a:lnTo>
                  <a:cubicBezTo>
                    <a:pt x="1165" y="60"/>
                    <a:pt x="1240" y="59"/>
                    <a:pt x="1315" y="57"/>
                  </a:cubicBezTo>
                  <a:cubicBezTo>
                    <a:pt x="1469" y="52"/>
                    <a:pt x="1607" y="41"/>
                    <a:pt x="1737" y="24"/>
                  </a:cubicBezTo>
                  <a:lnTo>
                    <a:pt x="1737" y="0"/>
                  </a:lnTo>
                  <a:cubicBezTo>
                    <a:pt x="1607" y="14"/>
                    <a:pt x="1468" y="22"/>
                    <a:pt x="1314" y="23"/>
                  </a:cubicBezTo>
                  <a:cubicBezTo>
                    <a:pt x="1239" y="23"/>
                    <a:pt x="1164" y="23"/>
                    <a:pt x="1089" y="2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8" name="Freeform 302"/>
            <p:cNvSpPr>
              <a:spLocks noChangeAspect="1"/>
            </p:cNvSpPr>
            <p:nvPr userDrawn="1"/>
          </p:nvSpPr>
          <p:spPr bwMode="gray">
            <a:xfrm>
              <a:off x="2414" y="822"/>
              <a:ext cx="571" cy="22"/>
            </a:xfrm>
            <a:custGeom>
              <a:avLst/>
              <a:gdLst>
                <a:gd name="T0" fmla="*/ 1737 w 1737"/>
                <a:gd name="T1" fmla="*/ 44 h 68"/>
                <a:gd name="T2" fmla="*/ 1737 w 1737"/>
                <a:gd name="T3" fmla="*/ 44 h 68"/>
                <a:gd name="T4" fmla="*/ 0 w 1737"/>
                <a:gd name="T5" fmla="*/ 0 h 68"/>
                <a:gd name="T6" fmla="*/ 0 w 1737"/>
                <a:gd name="T7" fmla="*/ 68 h 68"/>
                <a:gd name="T8" fmla="*/ 1737 w 1737"/>
                <a:gd name="T9" fmla="*/ 68 h 68"/>
                <a:gd name="T10" fmla="*/ 1737 w 1737"/>
                <a:gd name="T11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7" h="68">
                  <a:moveTo>
                    <a:pt x="1737" y="44"/>
                  </a:moveTo>
                  <a:lnTo>
                    <a:pt x="1737" y="4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737" y="68"/>
                  </a:lnTo>
                  <a:lnTo>
                    <a:pt x="1737" y="44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9" name="Freeform 303"/>
            <p:cNvSpPr>
              <a:spLocks noChangeAspect="1"/>
            </p:cNvSpPr>
            <p:nvPr userDrawn="1"/>
          </p:nvSpPr>
          <p:spPr bwMode="gray">
            <a:xfrm>
              <a:off x="2414" y="414"/>
              <a:ext cx="571" cy="160"/>
            </a:xfrm>
            <a:custGeom>
              <a:avLst/>
              <a:gdLst>
                <a:gd name="T0" fmla="*/ 1580 w 1737"/>
                <a:gd name="T1" fmla="*/ 148 h 484"/>
                <a:gd name="T2" fmla="*/ 1580 w 1737"/>
                <a:gd name="T3" fmla="*/ 148 h 484"/>
                <a:gd name="T4" fmla="*/ 1383 w 1737"/>
                <a:gd name="T5" fmla="*/ 271 h 484"/>
                <a:gd name="T6" fmla="*/ 1150 w 1737"/>
                <a:gd name="T7" fmla="*/ 322 h 484"/>
                <a:gd name="T8" fmla="*/ 981 w 1737"/>
                <a:gd name="T9" fmla="*/ 345 h 484"/>
                <a:gd name="T10" fmla="*/ 913 w 1737"/>
                <a:gd name="T11" fmla="*/ 350 h 484"/>
                <a:gd name="T12" fmla="*/ 0 w 1737"/>
                <a:gd name="T13" fmla="*/ 416 h 484"/>
                <a:gd name="T14" fmla="*/ 0 w 1737"/>
                <a:gd name="T15" fmla="*/ 484 h 484"/>
                <a:gd name="T16" fmla="*/ 917 w 1737"/>
                <a:gd name="T17" fmla="*/ 395 h 484"/>
                <a:gd name="T18" fmla="*/ 1036 w 1737"/>
                <a:gd name="T19" fmla="*/ 384 h 484"/>
                <a:gd name="T20" fmla="*/ 1155 w 1737"/>
                <a:gd name="T21" fmla="*/ 369 h 484"/>
                <a:gd name="T22" fmla="*/ 1389 w 1737"/>
                <a:gd name="T23" fmla="*/ 302 h 484"/>
                <a:gd name="T24" fmla="*/ 1600 w 1737"/>
                <a:gd name="T25" fmla="*/ 163 h 484"/>
                <a:gd name="T26" fmla="*/ 1737 w 1737"/>
                <a:gd name="T27" fmla="*/ 24 h 484"/>
                <a:gd name="T28" fmla="*/ 1737 w 1737"/>
                <a:gd name="T29" fmla="*/ 0 h 484"/>
                <a:gd name="T30" fmla="*/ 1580 w 1737"/>
                <a:gd name="T31" fmla="*/ 148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484">
                  <a:moveTo>
                    <a:pt x="1580" y="148"/>
                  </a:moveTo>
                  <a:lnTo>
                    <a:pt x="1580" y="148"/>
                  </a:lnTo>
                  <a:cubicBezTo>
                    <a:pt x="1514" y="201"/>
                    <a:pt x="1463" y="239"/>
                    <a:pt x="1383" y="271"/>
                  </a:cubicBezTo>
                  <a:cubicBezTo>
                    <a:pt x="1312" y="299"/>
                    <a:pt x="1237" y="310"/>
                    <a:pt x="1150" y="322"/>
                  </a:cubicBezTo>
                  <a:cubicBezTo>
                    <a:pt x="1095" y="330"/>
                    <a:pt x="1037" y="341"/>
                    <a:pt x="981" y="345"/>
                  </a:cubicBezTo>
                  <a:cubicBezTo>
                    <a:pt x="959" y="347"/>
                    <a:pt x="936" y="348"/>
                    <a:pt x="913" y="350"/>
                  </a:cubicBezTo>
                  <a:lnTo>
                    <a:pt x="0" y="416"/>
                  </a:lnTo>
                  <a:lnTo>
                    <a:pt x="0" y="484"/>
                  </a:lnTo>
                  <a:lnTo>
                    <a:pt x="917" y="395"/>
                  </a:lnTo>
                  <a:lnTo>
                    <a:pt x="1036" y="384"/>
                  </a:lnTo>
                  <a:cubicBezTo>
                    <a:pt x="1080" y="380"/>
                    <a:pt x="1119" y="375"/>
                    <a:pt x="1155" y="369"/>
                  </a:cubicBezTo>
                  <a:cubicBezTo>
                    <a:pt x="1244" y="355"/>
                    <a:pt x="1321" y="333"/>
                    <a:pt x="1389" y="302"/>
                  </a:cubicBezTo>
                  <a:cubicBezTo>
                    <a:pt x="1461" y="271"/>
                    <a:pt x="1533" y="220"/>
                    <a:pt x="1600" y="163"/>
                  </a:cubicBezTo>
                  <a:cubicBezTo>
                    <a:pt x="1645" y="125"/>
                    <a:pt x="1689" y="77"/>
                    <a:pt x="1737" y="24"/>
                  </a:cubicBezTo>
                  <a:lnTo>
                    <a:pt x="1737" y="0"/>
                  </a:lnTo>
                  <a:cubicBezTo>
                    <a:pt x="1679" y="60"/>
                    <a:pt x="1631" y="107"/>
                    <a:pt x="1580" y="148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0" name="Freeform 304"/>
            <p:cNvSpPr>
              <a:spLocks noChangeAspect="1"/>
            </p:cNvSpPr>
            <p:nvPr userDrawn="1"/>
          </p:nvSpPr>
          <p:spPr bwMode="gray">
            <a:xfrm>
              <a:off x="2651" y="834"/>
              <a:ext cx="500" cy="223"/>
            </a:xfrm>
            <a:custGeom>
              <a:avLst/>
              <a:gdLst>
                <a:gd name="T0" fmla="*/ 0 w 1521"/>
                <a:gd name="T1" fmla="*/ 677 h 677"/>
                <a:gd name="T2" fmla="*/ 0 w 1521"/>
                <a:gd name="T3" fmla="*/ 677 h 677"/>
                <a:gd name="T4" fmla="*/ 1521 w 1521"/>
                <a:gd name="T5" fmla="*/ 677 h 677"/>
                <a:gd name="T6" fmla="*/ 1521 w 1521"/>
                <a:gd name="T7" fmla="*/ 0 h 677"/>
                <a:gd name="T8" fmla="*/ 0 w 1521"/>
                <a:gd name="T9" fmla="*/ 0 h 677"/>
                <a:gd name="T10" fmla="*/ 0 w 1521"/>
                <a:gd name="T11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1" h="677">
                  <a:moveTo>
                    <a:pt x="0" y="677"/>
                  </a:moveTo>
                  <a:lnTo>
                    <a:pt x="0" y="677"/>
                  </a:lnTo>
                  <a:lnTo>
                    <a:pt x="1521" y="677"/>
                  </a:lnTo>
                  <a:lnTo>
                    <a:pt x="1521" y="0"/>
                  </a:lnTo>
                  <a:lnTo>
                    <a:pt x="0" y="0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1" name="Freeform 305"/>
            <p:cNvSpPr>
              <a:spLocks noChangeAspect="1"/>
            </p:cNvSpPr>
            <p:nvPr userDrawn="1"/>
          </p:nvSpPr>
          <p:spPr bwMode="gray">
            <a:xfrm>
              <a:off x="2651" y="508"/>
              <a:ext cx="501" cy="336"/>
            </a:xfrm>
            <a:custGeom>
              <a:avLst/>
              <a:gdLst>
                <a:gd name="T0" fmla="*/ 0 w 1522"/>
                <a:gd name="T1" fmla="*/ 1019 h 1019"/>
                <a:gd name="T2" fmla="*/ 0 w 1522"/>
                <a:gd name="T3" fmla="*/ 1019 h 1019"/>
                <a:gd name="T4" fmla="*/ 1522 w 1522"/>
                <a:gd name="T5" fmla="*/ 1019 h 1019"/>
                <a:gd name="T6" fmla="*/ 1522 w 1522"/>
                <a:gd name="T7" fmla="*/ 0 h 1019"/>
                <a:gd name="T8" fmla="*/ 0 w 1522"/>
                <a:gd name="T9" fmla="*/ 0 h 1019"/>
                <a:gd name="T10" fmla="*/ 0 w 1522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1019">
                  <a:moveTo>
                    <a:pt x="0" y="1019"/>
                  </a:moveTo>
                  <a:lnTo>
                    <a:pt x="0" y="1019"/>
                  </a:lnTo>
                  <a:lnTo>
                    <a:pt x="1522" y="1019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254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2" name="Freeform 306"/>
            <p:cNvSpPr>
              <a:spLocks noChangeAspect="1"/>
            </p:cNvSpPr>
            <p:nvPr userDrawn="1"/>
          </p:nvSpPr>
          <p:spPr bwMode="gray">
            <a:xfrm>
              <a:off x="2879" y="539"/>
              <a:ext cx="45" cy="45"/>
            </a:xfrm>
            <a:custGeom>
              <a:avLst/>
              <a:gdLst>
                <a:gd name="T0" fmla="*/ 84 w 137"/>
                <a:gd name="T1" fmla="*/ 51 h 137"/>
                <a:gd name="T2" fmla="*/ 84 w 137"/>
                <a:gd name="T3" fmla="*/ 51 h 137"/>
                <a:gd name="T4" fmla="*/ 137 w 137"/>
                <a:gd name="T5" fmla="*/ 51 h 137"/>
                <a:gd name="T6" fmla="*/ 94 w 137"/>
                <a:gd name="T7" fmla="*/ 84 h 137"/>
                <a:gd name="T8" fmla="*/ 111 w 137"/>
                <a:gd name="T9" fmla="*/ 137 h 137"/>
                <a:gd name="T10" fmla="*/ 68 w 137"/>
                <a:gd name="T11" fmla="*/ 105 h 137"/>
                <a:gd name="T12" fmla="*/ 26 w 137"/>
                <a:gd name="T13" fmla="*/ 137 h 137"/>
                <a:gd name="T14" fmla="*/ 43 w 137"/>
                <a:gd name="T15" fmla="*/ 84 h 137"/>
                <a:gd name="T16" fmla="*/ 0 w 137"/>
                <a:gd name="T17" fmla="*/ 51 h 137"/>
                <a:gd name="T18" fmla="*/ 52 w 137"/>
                <a:gd name="T19" fmla="*/ 51 h 137"/>
                <a:gd name="T20" fmla="*/ 68 w 137"/>
                <a:gd name="T21" fmla="*/ 0 h 137"/>
                <a:gd name="T22" fmla="*/ 84 w 137"/>
                <a:gd name="T23" fmla="*/ 5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7">
                  <a:moveTo>
                    <a:pt x="84" y="51"/>
                  </a:moveTo>
                  <a:lnTo>
                    <a:pt x="84" y="51"/>
                  </a:lnTo>
                  <a:lnTo>
                    <a:pt x="137" y="51"/>
                  </a:lnTo>
                  <a:lnTo>
                    <a:pt x="94" y="84"/>
                  </a:lnTo>
                  <a:lnTo>
                    <a:pt x="111" y="137"/>
                  </a:lnTo>
                  <a:lnTo>
                    <a:pt x="68" y="105"/>
                  </a:lnTo>
                  <a:lnTo>
                    <a:pt x="26" y="137"/>
                  </a:lnTo>
                  <a:lnTo>
                    <a:pt x="43" y="84"/>
                  </a:lnTo>
                  <a:lnTo>
                    <a:pt x="0" y="51"/>
                  </a:lnTo>
                  <a:lnTo>
                    <a:pt x="52" y="51"/>
                  </a:lnTo>
                  <a:lnTo>
                    <a:pt x="68" y="0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3" name="Freeform 307"/>
            <p:cNvSpPr>
              <a:spLocks noChangeAspect="1"/>
            </p:cNvSpPr>
            <p:nvPr userDrawn="1"/>
          </p:nvSpPr>
          <p:spPr bwMode="gray">
            <a:xfrm>
              <a:off x="2880" y="764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4" name="Freeform 308"/>
            <p:cNvSpPr>
              <a:spLocks noChangeAspect="1"/>
            </p:cNvSpPr>
            <p:nvPr userDrawn="1"/>
          </p:nvSpPr>
          <p:spPr bwMode="gray">
            <a:xfrm>
              <a:off x="2935" y="749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5" name="Freeform 309"/>
            <p:cNvSpPr>
              <a:spLocks noChangeAspect="1"/>
            </p:cNvSpPr>
            <p:nvPr userDrawn="1"/>
          </p:nvSpPr>
          <p:spPr bwMode="gray">
            <a:xfrm>
              <a:off x="2935" y="554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6" name="Freeform 310"/>
            <p:cNvSpPr>
              <a:spLocks noChangeAspect="1"/>
            </p:cNvSpPr>
            <p:nvPr userDrawn="1"/>
          </p:nvSpPr>
          <p:spPr bwMode="gray">
            <a:xfrm>
              <a:off x="2976" y="596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7" name="Freeform 311"/>
            <p:cNvSpPr>
              <a:spLocks noChangeAspect="1"/>
            </p:cNvSpPr>
            <p:nvPr userDrawn="1"/>
          </p:nvSpPr>
          <p:spPr bwMode="gray">
            <a:xfrm>
              <a:off x="2976" y="708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8" name="Freeform 312"/>
            <p:cNvSpPr>
              <a:spLocks noChangeAspect="1"/>
            </p:cNvSpPr>
            <p:nvPr userDrawn="1"/>
          </p:nvSpPr>
          <p:spPr bwMode="gray">
            <a:xfrm>
              <a:off x="2991" y="651"/>
              <a:ext cx="45" cy="44"/>
            </a:xfrm>
            <a:custGeom>
              <a:avLst/>
              <a:gdLst>
                <a:gd name="T0" fmla="*/ 84 w 137"/>
                <a:gd name="T1" fmla="*/ 49 h 132"/>
                <a:gd name="T2" fmla="*/ 84 w 137"/>
                <a:gd name="T3" fmla="*/ 49 h 132"/>
                <a:gd name="T4" fmla="*/ 137 w 137"/>
                <a:gd name="T5" fmla="*/ 49 h 132"/>
                <a:gd name="T6" fmla="*/ 95 w 137"/>
                <a:gd name="T7" fmla="*/ 81 h 132"/>
                <a:gd name="T8" fmla="*/ 111 w 137"/>
                <a:gd name="T9" fmla="*/ 132 h 132"/>
                <a:gd name="T10" fmla="*/ 69 w 137"/>
                <a:gd name="T11" fmla="*/ 101 h 132"/>
                <a:gd name="T12" fmla="*/ 26 w 137"/>
                <a:gd name="T13" fmla="*/ 132 h 132"/>
                <a:gd name="T14" fmla="*/ 43 w 137"/>
                <a:gd name="T15" fmla="*/ 81 h 132"/>
                <a:gd name="T16" fmla="*/ 0 w 137"/>
                <a:gd name="T17" fmla="*/ 49 h 132"/>
                <a:gd name="T18" fmla="*/ 53 w 137"/>
                <a:gd name="T19" fmla="*/ 49 h 132"/>
                <a:gd name="T20" fmla="*/ 69 w 137"/>
                <a:gd name="T21" fmla="*/ 0 h 132"/>
                <a:gd name="T22" fmla="*/ 84 w 137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2">
                  <a:moveTo>
                    <a:pt x="84" y="49"/>
                  </a:moveTo>
                  <a:lnTo>
                    <a:pt x="84" y="49"/>
                  </a:lnTo>
                  <a:lnTo>
                    <a:pt x="137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9" name="Freeform 313"/>
            <p:cNvSpPr>
              <a:spLocks noChangeAspect="1"/>
            </p:cNvSpPr>
            <p:nvPr userDrawn="1"/>
          </p:nvSpPr>
          <p:spPr bwMode="gray">
            <a:xfrm>
              <a:off x="2823" y="554"/>
              <a:ext cx="45" cy="44"/>
            </a:xfrm>
            <a:custGeom>
              <a:avLst/>
              <a:gdLst>
                <a:gd name="T0" fmla="*/ 85 w 138"/>
                <a:gd name="T1" fmla="*/ 50 h 133"/>
                <a:gd name="T2" fmla="*/ 85 w 138"/>
                <a:gd name="T3" fmla="*/ 50 h 133"/>
                <a:gd name="T4" fmla="*/ 138 w 138"/>
                <a:gd name="T5" fmla="*/ 50 h 133"/>
                <a:gd name="T6" fmla="*/ 95 w 138"/>
                <a:gd name="T7" fmla="*/ 82 h 133"/>
                <a:gd name="T8" fmla="*/ 112 w 138"/>
                <a:gd name="T9" fmla="*/ 133 h 133"/>
                <a:gd name="T10" fmla="*/ 69 w 138"/>
                <a:gd name="T11" fmla="*/ 101 h 133"/>
                <a:gd name="T12" fmla="*/ 27 w 138"/>
                <a:gd name="T13" fmla="*/ 133 h 133"/>
                <a:gd name="T14" fmla="*/ 43 w 138"/>
                <a:gd name="T15" fmla="*/ 82 h 133"/>
                <a:gd name="T16" fmla="*/ 0 w 138"/>
                <a:gd name="T17" fmla="*/ 50 h 133"/>
                <a:gd name="T18" fmla="*/ 53 w 138"/>
                <a:gd name="T19" fmla="*/ 50 h 133"/>
                <a:gd name="T20" fmla="*/ 69 w 138"/>
                <a:gd name="T21" fmla="*/ 0 h 133"/>
                <a:gd name="T22" fmla="*/ 85 w 138"/>
                <a:gd name="T23" fmla="*/ 5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3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2" y="133"/>
                  </a:lnTo>
                  <a:lnTo>
                    <a:pt x="69" y="101"/>
                  </a:lnTo>
                  <a:lnTo>
                    <a:pt x="27" y="133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0" name="Freeform 314"/>
            <p:cNvSpPr>
              <a:spLocks noChangeAspect="1"/>
            </p:cNvSpPr>
            <p:nvPr userDrawn="1"/>
          </p:nvSpPr>
          <p:spPr bwMode="gray">
            <a:xfrm>
              <a:off x="2783" y="596"/>
              <a:ext cx="45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1" name="Freeform 315"/>
            <p:cNvSpPr>
              <a:spLocks noChangeAspect="1"/>
            </p:cNvSpPr>
            <p:nvPr userDrawn="1"/>
          </p:nvSpPr>
          <p:spPr bwMode="gray">
            <a:xfrm>
              <a:off x="2768" y="651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2" name="Freeform 316"/>
            <p:cNvSpPr>
              <a:spLocks noChangeAspect="1"/>
            </p:cNvSpPr>
            <p:nvPr userDrawn="1"/>
          </p:nvSpPr>
          <p:spPr bwMode="gray">
            <a:xfrm>
              <a:off x="2783" y="708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3" name="Freeform 317"/>
            <p:cNvSpPr>
              <a:spLocks noChangeAspect="1"/>
            </p:cNvSpPr>
            <p:nvPr userDrawn="1"/>
          </p:nvSpPr>
          <p:spPr bwMode="gray">
            <a:xfrm>
              <a:off x="2823" y="749"/>
              <a:ext cx="46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4" name="Freeform 318"/>
            <p:cNvSpPr>
              <a:spLocks noChangeAspect="1"/>
            </p:cNvSpPr>
            <p:nvPr userDrawn="1"/>
          </p:nvSpPr>
          <p:spPr bwMode="gray">
            <a:xfrm>
              <a:off x="2651" y="1051"/>
              <a:ext cx="501" cy="28"/>
            </a:xfrm>
            <a:custGeom>
              <a:avLst/>
              <a:gdLst>
                <a:gd name="T0" fmla="*/ 0 w 1522"/>
                <a:gd name="T1" fmla="*/ 87 h 87"/>
                <a:gd name="T2" fmla="*/ 0 w 1522"/>
                <a:gd name="T3" fmla="*/ 87 h 87"/>
                <a:gd name="T4" fmla="*/ 1522 w 1522"/>
                <a:gd name="T5" fmla="*/ 87 h 87"/>
                <a:gd name="T6" fmla="*/ 1522 w 1522"/>
                <a:gd name="T7" fmla="*/ 0 h 87"/>
                <a:gd name="T8" fmla="*/ 0 w 1522"/>
                <a:gd name="T9" fmla="*/ 0 h 87"/>
                <a:gd name="T10" fmla="*/ 0 w 1522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87">
                  <a:moveTo>
                    <a:pt x="0" y="87"/>
                  </a:moveTo>
                  <a:lnTo>
                    <a:pt x="0" y="87"/>
                  </a:lnTo>
                  <a:lnTo>
                    <a:pt x="1522" y="87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5" name="Freeform 319"/>
            <p:cNvSpPr>
              <a:spLocks noChangeAspect="1"/>
            </p:cNvSpPr>
            <p:nvPr userDrawn="1"/>
          </p:nvSpPr>
          <p:spPr bwMode="gray">
            <a:xfrm>
              <a:off x="3223" y="272"/>
              <a:ext cx="352" cy="292"/>
            </a:xfrm>
            <a:custGeom>
              <a:avLst/>
              <a:gdLst>
                <a:gd name="T0" fmla="*/ 0 w 1072"/>
                <a:gd name="T1" fmla="*/ 0 h 886"/>
                <a:gd name="T2" fmla="*/ 0 w 1072"/>
                <a:gd name="T3" fmla="*/ 0 h 886"/>
                <a:gd name="T4" fmla="*/ 376 w 1072"/>
                <a:gd name="T5" fmla="*/ 585 h 886"/>
                <a:gd name="T6" fmla="*/ 735 w 1072"/>
                <a:gd name="T7" fmla="*/ 797 h 886"/>
                <a:gd name="T8" fmla="*/ 1072 w 1072"/>
                <a:gd name="T9" fmla="*/ 869 h 886"/>
                <a:gd name="T10" fmla="*/ 1072 w 1072"/>
                <a:gd name="T11" fmla="*/ 886 h 886"/>
                <a:gd name="T12" fmla="*/ 731 w 1072"/>
                <a:gd name="T13" fmla="*/ 813 h 886"/>
                <a:gd name="T14" fmla="*/ 373 w 1072"/>
                <a:gd name="T15" fmla="*/ 637 h 886"/>
                <a:gd name="T16" fmla="*/ 0 w 1072"/>
                <a:gd name="T17" fmla="*/ 116 h 886"/>
                <a:gd name="T18" fmla="*/ 0 w 1072"/>
                <a:gd name="T19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88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8" y="494"/>
                    <a:pt x="376" y="585"/>
                  </a:cubicBezTo>
                  <a:cubicBezTo>
                    <a:pt x="434" y="676"/>
                    <a:pt x="500" y="748"/>
                    <a:pt x="735" y="797"/>
                  </a:cubicBezTo>
                  <a:cubicBezTo>
                    <a:pt x="969" y="846"/>
                    <a:pt x="1072" y="869"/>
                    <a:pt x="1072" y="869"/>
                  </a:cubicBezTo>
                  <a:lnTo>
                    <a:pt x="1072" y="886"/>
                  </a:lnTo>
                  <a:cubicBezTo>
                    <a:pt x="1072" y="886"/>
                    <a:pt x="923" y="855"/>
                    <a:pt x="731" y="813"/>
                  </a:cubicBezTo>
                  <a:cubicBezTo>
                    <a:pt x="539" y="771"/>
                    <a:pt x="460" y="757"/>
                    <a:pt x="373" y="637"/>
                  </a:cubicBezTo>
                  <a:cubicBezTo>
                    <a:pt x="300" y="538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6" name="Freeform 320"/>
            <p:cNvSpPr>
              <a:spLocks noChangeAspect="1"/>
            </p:cNvSpPr>
            <p:nvPr userDrawn="1"/>
          </p:nvSpPr>
          <p:spPr bwMode="gray">
            <a:xfrm>
              <a:off x="3223" y="319"/>
              <a:ext cx="353" cy="268"/>
            </a:xfrm>
            <a:custGeom>
              <a:avLst/>
              <a:gdLst>
                <a:gd name="T0" fmla="*/ 0 w 1073"/>
                <a:gd name="T1" fmla="*/ 0 h 815"/>
                <a:gd name="T2" fmla="*/ 0 w 1073"/>
                <a:gd name="T3" fmla="*/ 0 h 815"/>
                <a:gd name="T4" fmla="*/ 372 w 1073"/>
                <a:gd name="T5" fmla="*/ 527 h 815"/>
                <a:gd name="T6" fmla="*/ 733 w 1073"/>
                <a:gd name="T7" fmla="*/ 732 h 815"/>
                <a:gd name="T8" fmla="*/ 1073 w 1073"/>
                <a:gd name="T9" fmla="*/ 800 h 815"/>
                <a:gd name="T10" fmla="*/ 1073 w 1073"/>
                <a:gd name="T11" fmla="*/ 815 h 815"/>
                <a:gd name="T12" fmla="*/ 733 w 1073"/>
                <a:gd name="T13" fmla="*/ 747 h 815"/>
                <a:gd name="T14" fmla="*/ 373 w 1073"/>
                <a:gd name="T15" fmla="*/ 582 h 815"/>
                <a:gd name="T16" fmla="*/ 0 w 1073"/>
                <a:gd name="T17" fmla="*/ 105 h 815"/>
                <a:gd name="T18" fmla="*/ 0 w 1073"/>
                <a:gd name="T19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3" h="81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8" y="470"/>
                    <a:pt x="372" y="527"/>
                  </a:cubicBezTo>
                  <a:cubicBezTo>
                    <a:pt x="415" y="585"/>
                    <a:pt x="474" y="678"/>
                    <a:pt x="733" y="732"/>
                  </a:cubicBezTo>
                  <a:cubicBezTo>
                    <a:pt x="800" y="746"/>
                    <a:pt x="1073" y="800"/>
                    <a:pt x="1073" y="800"/>
                  </a:cubicBezTo>
                  <a:lnTo>
                    <a:pt x="1073" y="815"/>
                  </a:lnTo>
                  <a:cubicBezTo>
                    <a:pt x="1073" y="815"/>
                    <a:pt x="865" y="775"/>
                    <a:pt x="733" y="747"/>
                  </a:cubicBezTo>
                  <a:cubicBezTo>
                    <a:pt x="601" y="719"/>
                    <a:pt x="461" y="694"/>
                    <a:pt x="373" y="582"/>
                  </a:cubicBezTo>
                  <a:cubicBezTo>
                    <a:pt x="292" y="480"/>
                    <a:pt x="0" y="105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7" name="Freeform 321"/>
            <p:cNvSpPr>
              <a:spLocks noChangeAspect="1"/>
            </p:cNvSpPr>
            <p:nvPr userDrawn="1"/>
          </p:nvSpPr>
          <p:spPr bwMode="gray">
            <a:xfrm>
              <a:off x="3223" y="365"/>
              <a:ext cx="352" cy="245"/>
            </a:xfrm>
            <a:custGeom>
              <a:avLst/>
              <a:gdLst>
                <a:gd name="T0" fmla="*/ 0 w 1072"/>
                <a:gd name="T1" fmla="*/ 0 h 744"/>
                <a:gd name="T2" fmla="*/ 0 w 1072"/>
                <a:gd name="T3" fmla="*/ 0 h 744"/>
                <a:gd name="T4" fmla="*/ 372 w 1072"/>
                <a:gd name="T5" fmla="*/ 479 h 744"/>
                <a:gd name="T6" fmla="*/ 733 w 1072"/>
                <a:gd name="T7" fmla="*/ 666 h 744"/>
                <a:gd name="T8" fmla="*/ 1072 w 1072"/>
                <a:gd name="T9" fmla="*/ 729 h 744"/>
                <a:gd name="T10" fmla="*/ 1072 w 1072"/>
                <a:gd name="T11" fmla="*/ 744 h 744"/>
                <a:gd name="T12" fmla="*/ 733 w 1072"/>
                <a:gd name="T13" fmla="*/ 681 h 744"/>
                <a:gd name="T14" fmla="*/ 372 w 1072"/>
                <a:gd name="T15" fmla="*/ 529 h 744"/>
                <a:gd name="T16" fmla="*/ 0 w 1072"/>
                <a:gd name="T17" fmla="*/ 99 h 744"/>
                <a:gd name="T18" fmla="*/ 0 w 1072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7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9" y="399"/>
                    <a:pt x="372" y="479"/>
                  </a:cubicBezTo>
                  <a:cubicBezTo>
                    <a:pt x="434" y="559"/>
                    <a:pt x="520" y="625"/>
                    <a:pt x="733" y="666"/>
                  </a:cubicBezTo>
                  <a:cubicBezTo>
                    <a:pt x="856" y="689"/>
                    <a:pt x="1072" y="729"/>
                    <a:pt x="1072" y="729"/>
                  </a:cubicBezTo>
                  <a:lnTo>
                    <a:pt x="1072" y="744"/>
                  </a:lnTo>
                  <a:cubicBezTo>
                    <a:pt x="1072" y="744"/>
                    <a:pt x="882" y="708"/>
                    <a:pt x="733" y="681"/>
                  </a:cubicBezTo>
                  <a:cubicBezTo>
                    <a:pt x="583" y="654"/>
                    <a:pt x="460" y="628"/>
                    <a:pt x="372" y="529"/>
                  </a:cubicBezTo>
                  <a:cubicBezTo>
                    <a:pt x="294" y="442"/>
                    <a:pt x="0" y="99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8" name="Freeform 322"/>
            <p:cNvSpPr>
              <a:spLocks noChangeAspect="1"/>
            </p:cNvSpPr>
            <p:nvPr userDrawn="1"/>
          </p:nvSpPr>
          <p:spPr bwMode="gray">
            <a:xfrm>
              <a:off x="3223" y="411"/>
              <a:ext cx="352" cy="224"/>
            </a:xfrm>
            <a:custGeom>
              <a:avLst/>
              <a:gdLst>
                <a:gd name="T0" fmla="*/ 0 w 1072"/>
                <a:gd name="T1" fmla="*/ 0 h 681"/>
                <a:gd name="T2" fmla="*/ 0 w 1072"/>
                <a:gd name="T3" fmla="*/ 0 h 681"/>
                <a:gd name="T4" fmla="*/ 373 w 1072"/>
                <a:gd name="T5" fmla="*/ 427 h 681"/>
                <a:gd name="T6" fmla="*/ 733 w 1072"/>
                <a:gd name="T7" fmla="*/ 605 h 681"/>
                <a:gd name="T8" fmla="*/ 1072 w 1072"/>
                <a:gd name="T9" fmla="*/ 665 h 681"/>
                <a:gd name="T10" fmla="*/ 1072 w 1072"/>
                <a:gd name="T11" fmla="*/ 681 h 681"/>
                <a:gd name="T12" fmla="*/ 733 w 1072"/>
                <a:gd name="T13" fmla="*/ 620 h 681"/>
                <a:gd name="T14" fmla="*/ 372 w 1072"/>
                <a:gd name="T15" fmla="*/ 475 h 681"/>
                <a:gd name="T16" fmla="*/ 0 w 1072"/>
                <a:gd name="T17" fmla="*/ 94 h 681"/>
                <a:gd name="T18" fmla="*/ 0 w 1072"/>
                <a:gd name="T1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2" y="363"/>
                    <a:pt x="373" y="427"/>
                  </a:cubicBezTo>
                  <a:cubicBezTo>
                    <a:pt x="466" y="528"/>
                    <a:pt x="512" y="563"/>
                    <a:pt x="733" y="605"/>
                  </a:cubicBezTo>
                  <a:cubicBezTo>
                    <a:pt x="822" y="621"/>
                    <a:pt x="1072" y="665"/>
                    <a:pt x="1072" y="665"/>
                  </a:cubicBezTo>
                  <a:lnTo>
                    <a:pt x="1072" y="681"/>
                  </a:lnTo>
                  <a:cubicBezTo>
                    <a:pt x="1072" y="681"/>
                    <a:pt x="864" y="644"/>
                    <a:pt x="733" y="620"/>
                  </a:cubicBezTo>
                  <a:cubicBezTo>
                    <a:pt x="601" y="597"/>
                    <a:pt x="490" y="589"/>
                    <a:pt x="372" y="475"/>
                  </a:cubicBezTo>
                  <a:cubicBezTo>
                    <a:pt x="281" y="388"/>
                    <a:pt x="0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9" name="Freeform 323"/>
            <p:cNvSpPr>
              <a:spLocks noChangeAspect="1"/>
            </p:cNvSpPr>
            <p:nvPr userDrawn="1"/>
          </p:nvSpPr>
          <p:spPr bwMode="gray">
            <a:xfrm>
              <a:off x="3223" y="458"/>
              <a:ext cx="352" cy="200"/>
            </a:xfrm>
            <a:custGeom>
              <a:avLst/>
              <a:gdLst>
                <a:gd name="T0" fmla="*/ 0 w 1072"/>
                <a:gd name="T1" fmla="*/ 0 h 606"/>
                <a:gd name="T2" fmla="*/ 0 w 1072"/>
                <a:gd name="T3" fmla="*/ 0 h 606"/>
                <a:gd name="T4" fmla="*/ 373 w 1072"/>
                <a:gd name="T5" fmla="*/ 382 h 606"/>
                <a:gd name="T6" fmla="*/ 732 w 1072"/>
                <a:gd name="T7" fmla="*/ 533 h 606"/>
                <a:gd name="T8" fmla="*/ 1072 w 1072"/>
                <a:gd name="T9" fmla="*/ 590 h 606"/>
                <a:gd name="T10" fmla="*/ 1072 w 1072"/>
                <a:gd name="T11" fmla="*/ 606 h 606"/>
                <a:gd name="T12" fmla="*/ 732 w 1072"/>
                <a:gd name="T13" fmla="*/ 551 h 606"/>
                <a:gd name="T14" fmla="*/ 372 w 1072"/>
                <a:gd name="T15" fmla="*/ 427 h 606"/>
                <a:gd name="T16" fmla="*/ 0 w 1072"/>
                <a:gd name="T17" fmla="*/ 87 h 606"/>
                <a:gd name="T18" fmla="*/ 0 w 1072"/>
                <a:gd name="T1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9" y="296"/>
                    <a:pt x="373" y="382"/>
                  </a:cubicBezTo>
                  <a:cubicBezTo>
                    <a:pt x="461" y="472"/>
                    <a:pt x="575" y="505"/>
                    <a:pt x="732" y="533"/>
                  </a:cubicBezTo>
                  <a:cubicBezTo>
                    <a:pt x="882" y="559"/>
                    <a:pt x="1072" y="590"/>
                    <a:pt x="1072" y="590"/>
                  </a:cubicBezTo>
                  <a:lnTo>
                    <a:pt x="1072" y="606"/>
                  </a:lnTo>
                  <a:cubicBezTo>
                    <a:pt x="1072" y="606"/>
                    <a:pt x="894" y="578"/>
                    <a:pt x="732" y="551"/>
                  </a:cubicBezTo>
                  <a:cubicBezTo>
                    <a:pt x="573" y="524"/>
                    <a:pt x="462" y="509"/>
                    <a:pt x="372" y="427"/>
                  </a:cubicBezTo>
                  <a:cubicBezTo>
                    <a:pt x="290" y="354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0" name="Freeform 324"/>
            <p:cNvSpPr>
              <a:spLocks noChangeAspect="1"/>
            </p:cNvSpPr>
            <p:nvPr userDrawn="1"/>
          </p:nvSpPr>
          <p:spPr bwMode="gray">
            <a:xfrm>
              <a:off x="3223" y="502"/>
              <a:ext cx="352" cy="181"/>
            </a:xfrm>
            <a:custGeom>
              <a:avLst/>
              <a:gdLst>
                <a:gd name="T0" fmla="*/ 0 w 1072"/>
                <a:gd name="T1" fmla="*/ 0 h 547"/>
                <a:gd name="T2" fmla="*/ 0 w 1072"/>
                <a:gd name="T3" fmla="*/ 0 h 547"/>
                <a:gd name="T4" fmla="*/ 373 w 1072"/>
                <a:gd name="T5" fmla="*/ 336 h 547"/>
                <a:gd name="T6" fmla="*/ 733 w 1072"/>
                <a:gd name="T7" fmla="*/ 473 h 547"/>
                <a:gd name="T8" fmla="*/ 1072 w 1072"/>
                <a:gd name="T9" fmla="*/ 529 h 547"/>
                <a:gd name="T10" fmla="*/ 1072 w 1072"/>
                <a:gd name="T11" fmla="*/ 547 h 547"/>
                <a:gd name="T12" fmla="*/ 732 w 1072"/>
                <a:gd name="T13" fmla="*/ 493 h 547"/>
                <a:gd name="T14" fmla="*/ 373 w 1072"/>
                <a:gd name="T15" fmla="*/ 381 h 547"/>
                <a:gd name="T16" fmla="*/ 0 w 1072"/>
                <a:gd name="T17" fmla="*/ 82 h 547"/>
                <a:gd name="T18" fmla="*/ 0 w 1072"/>
                <a:gd name="T1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54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5" y="250"/>
                    <a:pt x="373" y="336"/>
                  </a:cubicBezTo>
                  <a:cubicBezTo>
                    <a:pt x="462" y="415"/>
                    <a:pt x="535" y="439"/>
                    <a:pt x="733" y="473"/>
                  </a:cubicBezTo>
                  <a:cubicBezTo>
                    <a:pt x="931" y="508"/>
                    <a:pt x="1072" y="529"/>
                    <a:pt x="1072" y="529"/>
                  </a:cubicBezTo>
                  <a:lnTo>
                    <a:pt x="1072" y="547"/>
                  </a:lnTo>
                  <a:cubicBezTo>
                    <a:pt x="1072" y="547"/>
                    <a:pt x="893" y="518"/>
                    <a:pt x="732" y="493"/>
                  </a:cubicBezTo>
                  <a:cubicBezTo>
                    <a:pt x="571" y="468"/>
                    <a:pt x="469" y="458"/>
                    <a:pt x="373" y="381"/>
                  </a:cubicBezTo>
                  <a:cubicBezTo>
                    <a:pt x="262" y="293"/>
                    <a:pt x="0" y="82"/>
                    <a:pt x="0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1" name="Freeform 325"/>
            <p:cNvSpPr>
              <a:spLocks noChangeAspect="1"/>
            </p:cNvSpPr>
            <p:nvPr userDrawn="1"/>
          </p:nvSpPr>
          <p:spPr bwMode="gray">
            <a:xfrm>
              <a:off x="3223" y="549"/>
              <a:ext cx="352" cy="158"/>
            </a:xfrm>
            <a:custGeom>
              <a:avLst/>
              <a:gdLst>
                <a:gd name="T0" fmla="*/ 0 w 1071"/>
                <a:gd name="T1" fmla="*/ 0 h 477"/>
                <a:gd name="T2" fmla="*/ 0 w 1071"/>
                <a:gd name="T3" fmla="*/ 0 h 477"/>
                <a:gd name="T4" fmla="*/ 372 w 1071"/>
                <a:gd name="T5" fmla="*/ 287 h 477"/>
                <a:gd name="T6" fmla="*/ 733 w 1071"/>
                <a:gd name="T7" fmla="*/ 411 h 477"/>
                <a:gd name="T8" fmla="*/ 1071 w 1071"/>
                <a:gd name="T9" fmla="*/ 458 h 477"/>
                <a:gd name="T10" fmla="*/ 1071 w 1071"/>
                <a:gd name="T11" fmla="*/ 477 h 477"/>
                <a:gd name="T12" fmla="*/ 733 w 1071"/>
                <a:gd name="T13" fmla="*/ 432 h 477"/>
                <a:gd name="T14" fmla="*/ 373 w 1071"/>
                <a:gd name="T15" fmla="*/ 328 h 477"/>
                <a:gd name="T16" fmla="*/ 0 w 1071"/>
                <a:gd name="T17" fmla="*/ 76 h 477"/>
                <a:gd name="T18" fmla="*/ 0 w 1071"/>
                <a:gd name="T1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7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3" y="244"/>
                    <a:pt x="372" y="287"/>
                  </a:cubicBezTo>
                  <a:cubicBezTo>
                    <a:pt x="430" y="329"/>
                    <a:pt x="508" y="379"/>
                    <a:pt x="733" y="411"/>
                  </a:cubicBezTo>
                  <a:cubicBezTo>
                    <a:pt x="956" y="443"/>
                    <a:pt x="1071" y="458"/>
                    <a:pt x="1071" y="458"/>
                  </a:cubicBezTo>
                  <a:lnTo>
                    <a:pt x="1071" y="477"/>
                  </a:lnTo>
                  <a:cubicBezTo>
                    <a:pt x="1071" y="477"/>
                    <a:pt x="868" y="448"/>
                    <a:pt x="733" y="432"/>
                  </a:cubicBezTo>
                  <a:cubicBezTo>
                    <a:pt x="598" y="415"/>
                    <a:pt x="494" y="408"/>
                    <a:pt x="373" y="328"/>
                  </a:cubicBezTo>
                  <a:cubicBezTo>
                    <a:pt x="254" y="251"/>
                    <a:pt x="0" y="76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2" name="Freeform 326"/>
            <p:cNvSpPr>
              <a:spLocks noChangeAspect="1"/>
            </p:cNvSpPr>
            <p:nvPr userDrawn="1"/>
          </p:nvSpPr>
          <p:spPr bwMode="gray">
            <a:xfrm>
              <a:off x="3223" y="595"/>
              <a:ext cx="352" cy="136"/>
            </a:xfrm>
            <a:custGeom>
              <a:avLst/>
              <a:gdLst>
                <a:gd name="T0" fmla="*/ 0 w 1071"/>
                <a:gd name="T1" fmla="*/ 0 h 412"/>
                <a:gd name="T2" fmla="*/ 0 w 1071"/>
                <a:gd name="T3" fmla="*/ 0 h 412"/>
                <a:gd name="T4" fmla="*/ 373 w 1071"/>
                <a:gd name="T5" fmla="*/ 238 h 412"/>
                <a:gd name="T6" fmla="*/ 733 w 1071"/>
                <a:gd name="T7" fmla="*/ 352 h 412"/>
                <a:gd name="T8" fmla="*/ 1071 w 1071"/>
                <a:gd name="T9" fmla="*/ 394 h 412"/>
                <a:gd name="T10" fmla="*/ 1071 w 1071"/>
                <a:gd name="T11" fmla="*/ 412 h 412"/>
                <a:gd name="T12" fmla="*/ 732 w 1071"/>
                <a:gd name="T13" fmla="*/ 375 h 412"/>
                <a:gd name="T14" fmla="*/ 372 w 1071"/>
                <a:gd name="T15" fmla="*/ 279 h 412"/>
                <a:gd name="T16" fmla="*/ 0 w 1071"/>
                <a:gd name="T17" fmla="*/ 70 h 412"/>
                <a:gd name="T18" fmla="*/ 0 w 1071"/>
                <a:gd name="T1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4" y="205"/>
                    <a:pt x="373" y="238"/>
                  </a:cubicBezTo>
                  <a:cubicBezTo>
                    <a:pt x="433" y="270"/>
                    <a:pt x="503" y="323"/>
                    <a:pt x="733" y="352"/>
                  </a:cubicBezTo>
                  <a:cubicBezTo>
                    <a:pt x="963" y="381"/>
                    <a:pt x="1071" y="394"/>
                    <a:pt x="1071" y="394"/>
                  </a:cubicBezTo>
                  <a:lnTo>
                    <a:pt x="1071" y="412"/>
                  </a:lnTo>
                  <a:cubicBezTo>
                    <a:pt x="1071" y="412"/>
                    <a:pt x="881" y="391"/>
                    <a:pt x="732" y="375"/>
                  </a:cubicBezTo>
                  <a:cubicBezTo>
                    <a:pt x="583" y="360"/>
                    <a:pt x="482" y="338"/>
                    <a:pt x="372" y="279"/>
                  </a:cubicBezTo>
                  <a:cubicBezTo>
                    <a:pt x="261" y="219"/>
                    <a:pt x="0" y="70"/>
                    <a:pt x="0" y="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3" name="Freeform 327"/>
            <p:cNvSpPr>
              <a:spLocks noChangeAspect="1"/>
            </p:cNvSpPr>
            <p:nvPr userDrawn="1"/>
          </p:nvSpPr>
          <p:spPr bwMode="gray">
            <a:xfrm>
              <a:off x="3223" y="640"/>
              <a:ext cx="352" cy="113"/>
            </a:xfrm>
            <a:custGeom>
              <a:avLst/>
              <a:gdLst>
                <a:gd name="T0" fmla="*/ 0 w 1072"/>
                <a:gd name="T1" fmla="*/ 0 h 344"/>
                <a:gd name="T2" fmla="*/ 0 w 1072"/>
                <a:gd name="T3" fmla="*/ 0 h 344"/>
                <a:gd name="T4" fmla="*/ 373 w 1072"/>
                <a:gd name="T5" fmla="*/ 195 h 344"/>
                <a:gd name="T6" fmla="*/ 733 w 1072"/>
                <a:gd name="T7" fmla="*/ 290 h 344"/>
                <a:gd name="T8" fmla="*/ 1072 w 1072"/>
                <a:gd name="T9" fmla="*/ 327 h 344"/>
                <a:gd name="T10" fmla="*/ 1072 w 1072"/>
                <a:gd name="T11" fmla="*/ 344 h 344"/>
                <a:gd name="T12" fmla="*/ 733 w 1072"/>
                <a:gd name="T13" fmla="*/ 311 h 344"/>
                <a:gd name="T14" fmla="*/ 373 w 1072"/>
                <a:gd name="T15" fmla="*/ 233 h 344"/>
                <a:gd name="T16" fmla="*/ 0 w 1072"/>
                <a:gd name="T17" fmla="*/ 65 h 344"/>
                <a:gd name="T18" fmla="*/ 0 w 1072"/>
                <a:gd name="T1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3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8" y="148"/>
                    <a:pt x="373" y="195"/>
                  </a:cubicBezTo>
                  <a:cubicBezTo>
                    <a:pt x="478" y="246"/>
                    <a:pt x="568" y="271"/>
                    <a:pt x="733" y="290"/>
                  </a:cubicBezTo>
                  <a:cubicBezTo>
                    <a:pt x="895" y="309"/>
                    <a:pt x="1072" y="327"/>
                    <a:pt x="1072" y="327"/>
                  </a:cubicBezTo>
                  <a:lnTo>
                    <a:pt x="1072" y="344"/>
                  </a:lnTo>
                  <a:cubicBezTo>
                    <a:pt x="1072" y="344"/>
                    <a:pt x="908" y="327"/>
                    <a:pt x="733" y="311"/>
                  </a:cubicBezTo>
                  <a:cubicBezTo>
                    <a:pt x="560" y="295"/>
                    <a:pt x="498" y="287"/>
                    <a:pt x="373" y="233"/>
                  </a:cubicBezTo>
                  <a:cubicBezTo>
                    <a:pt x="261" y="184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4" name="Freeform 328"/>
            <p:cNvSpPr>
              <a:spLocks noChangeAspect="1"/>
            </p:cNvSpPr>
            <p:nvPr userDrawn="1"/>
          </p:nvSpPr>
          <p:spPr bwMode="gray">
            <a:xfrm>
              <a:off x="3223" y="686"/>
              <a:ext cx="352" cy="91"/>
            </a:xfrm>
            <a:custGeom>
              <a:avLst/>
              <a:gdLst>
                <a:gd name="T0" fmla="*/ 0 w 1071"/>
                <a:gd name="T1" fmla="*/ 0 h 278"/>
                <a:gd name="T2" fmla="*/ 0 w 1071"/>
                <a:gd name="T3" fmla="*/ 0 h 278"/>
                <a:gd name="T4" fmla="*/ 373 w 1071"/>
                <a:gd name="T5" fmla="*/ 152 h 278"/>
                <a:gd name="T6" fmla="*/ 734 w 1071"/>
                <a:gd name="T7" fmla="*/ 227 h 278"/>
                <a:gd name="T8" fmla="*/ 1071 w 1071"/>
                <a:gd name="T9" fmla="*/ 261 h 278"/>
                <a:gd name="T10" fmla="*/ 1071 w 1071"/>
                <a:gd name="T11" fmla="*/ 278 h 278"/>
                <a:gd name="T12" fmla="*/ 733 w 1071"/>
                <a:gd name="T13" fmla="*/ 250 h 278"/>
                <a:gd name="T14" fmla="*/ 373 w 1071"/>
                <a:gd name="T15" fmla="*/ 188 h 278"/>
                <a:gd name="T16" fmla="*/ 0 w 1071"/>
                <a:gd name="T17" fmla="*/ 62 h 278"/>
                <a:gd name="T18" fmla="*/ 0 w 1071"/>
                <a:gd name="T1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7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19" y="92"/>
                    <a:pt x="373" y="152"/>
                  </a:cubicBezTo>
                  <a:cubicBezTo>
                    <a:pt x="525" y="211"/>
                    <a:pt x="642" y="216"/>
                    <a:pt x="734" y="227"/>
                  </a:cubicBezTo>
                  <a:cubicBezTo>
                    <a:pt x="775" y="231"/>
                    <a:pt x="1071" y="261"/>
                    <a:pt x="1071" y="261"/>
                  </a:cubicBezTo>
                  <a:lnTo>
                    <a:pt x="1071" y="278"/>
                  </a:lnTo>
                  <a:cubicBezTo>
                    <a:pt x="1071" y="278"/>
                    <a:pt x="894" y="264"/>
                    <a:pt x="733" y="250"/>
                  </a:cubicBezTo>
                  <a:cubicBezTo>
                    <a:pt x="572" y="236"/>
                    <a:pt x="503" y="230"/>
                    <a:pt x="373" y="188"/>
                  </a:cubicBezTo>
                  <a:cubicBezTo>
                    <a:pt x="241" y="145"/>
                    <a:pt x="0" y="62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5" name="Freeform 329"/>
            <p:cNvSpPr>
              <a:spLocks noChangeAspect="1"/>
            </p:cNvSpPr>
            <p:nvPr userDrawn="1"/>
          </p:nvSpPr>
          <p:spPr bwMode="gray">
            <a:xfrm>
              <a:off x="3223" y="732"/>
              <a:ext cx="352" cy="69"/>
            </a:xfrm>
            <a:custGeom>
              <a:avLst/>
              <a:gdLst>
                <a:gd name="T0" fmla="*/ 0 w 1071"/>
                <a:gd name="T1" fmla="*/ 0 h 208"/>
                <a:gd name="T2" fmla="*/ 0 w 1071"/>
                <a:gd name="T3" fmla="*/ 0 h 208"/>
                <a:gd name="T4" fmla="*/ 373 w 1071"/>
                <a:gd name="T5" fmla="*/ 107 h 208"/>
                <a:gd name="T6" fmla="*/ 734 w 1071"/>
                <a:gd name="T7" fmla="*/ 166 h 208"/>
                <a:gd name="T8" fmla="*/ 1071 w 1071"/>
                <a:gd name="T9" fmla="*/ 192 h 208"/>
                <a:gd name="T10" fmla="*/ 1071 w 1071"/>
                <a:gd name="T11" fmla="*/ 208 h 208"/>
                <a:gd name="T12" fmla="*/ 733 w 1071"/>
                <a:gd name="T13" fmla="*/ 185 h 208"/>
                <a:gd name="T14" fmla="*/ 373 w 1071"/>
                <a:gd name="T15" fmla="*/ 144 h 208"/>
                <a:gd name="T16" fmla="*/ 0 w 1071"/>
                <a:gd name="T17" fmla="*/ 59 h 208"/>
                <a:gd name="T18" fmla="*/ 0 w 1071"/>
                <a:gd name="T1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0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2" y="68"/>
                    <a:pt x="373" y="107"/>
                  </a:cubicBezTo>
                  <a:cubicBezTo>
                    <a:pt x="525" y="146"/>
                    <a:pt x="664" y="162"/>
                    <a:pt x="734" y="166"/>
                  </a:cubicBezTo>
                  <a:cubicBezTo>
                    <a:pt x="804" y="171"/>
                    <a:pt x="1071" y="192"/>
                    <a:pt x="1071" y="192"/>
                  </a:cubicBezTo>
                  <a:lnTo>
                    <a:pt x="1071" y="208"/>
                  </a:lnTo>
                  <a:cubicBezTo>
                    <a:pt x="1071" y="208"/>
                    <a:pt x="919" y="198"/>
                    <a:pt x="733" y="185"/>
                  </a:cubicBezTo>
                  <a:cubicBezTo>
                    <a:pt x="582" y="174"/>
                    <a:pt x="461" y="163"/>
                    <a:pt x="373" y="144"/>
                  </a:cubicBezTo>
                  <a:cubicBezTo>
                    <a:pt x="274" y="123"/>
                    <a:pt x="0" y="59"/>
                    <a:pt x="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6" name="Freeform 330"/>
            <p:cNvSpPr>
              <a:spLocks noChangeAspect="1"/>
            </p:cNvSpPr>
            <p:nvPr userDrawn="1"/>
          </p:nvSpPr>
          <p:spPr bwMode="gray">
            <a:xfrm>
              <a:off x="3223" y="778"/>
              <a:ext cx="352" cy="47"/>
            </a:xfrm>
            <a:custGeom>
              <a:avLst/>
              <a:gdLst>
                <a:gd name="T0" fmla="*/ 0 w 1072"/>
                <a:gd name="T1" fmla="*/ 0 h 140"/>
                <a:gd name="T2" fmla="*/ 0 w 1072"/>
                <a:gd name="T3" fmla="*/ 0 h 140"/>
                <a:gd name="T4" fmla="*/ 373 w 1072"/>
                <a:gd name="T5" fmla="*/ 62 h 140"/>
                <a:gd name="T6" fmla="*/ 733 w 1072"/>
                <a:gd name="T7" fmla="*/ 101 h 140"/>
                <a:gd name="T8" fmla="*/ 1072 w 1072"/>
                <a:gd name="T9" fmla="*/ 123 h 140"/>
                <a:gd name="T10" fmla="*/ 1072 w 1072"/>
                <a:gd name="T11" fmla="*/ 140 h 140"/>
                <a:gd name="T12" fmla="*/ 733 w 1072"/>
                <a:gd name="T13" fmla="*/ 122 h 140"/>
                <a:gd name="T14" fmla="*/ 373 w 1072"/>
                <a:gd name="T15" fmla="*/ 98 h 140"/>
                <a:gd name="T16" fmla="*/ 0 w 1072"/>
                <a:gd name="T17" fmla="*/ 55 h 140"/>
                <a:gd name="T18" fmla="*/ 0 w 107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1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2" y="30"/>
                    <a:pt x="373" y="62"/>
                  </a:cubicBezTo>
                  <a:cubicBezTo>
                    <a:pt x="517" y="85"/>
                    <a:pt x="712" y="100"/>
                    <a:pt x="733" y="101"/>
                  </a:cubicBezTo>
                  <a:cubicBezTo>
                    <a:pt x="754" y="102"/>
                    <a:pt x="1072" y="123"/>
                    <a:pt x="1072" y="123"/>
                  </a:cubicBezTo>
                  <a:lnTo>
                    <a:pt x="1072" y="140"/>
                  </a:lnTo>
                  <a:cubicBezTo>
                    <a:pt x="1072" y="140"/>
                    <a:pt x="868" y="129"/>
                    <a:pt x="733" y="122"/>
                  </a:cubicBezTo>
                  <a:cubicBezTo>
                    <a:pt x="592" y="114"/>
                    <a:pt x="452" y="106"/>
                    <a:pt x="373" y="98"/>
                  </a:cubicBezTo>
                  <a:cubicBezTo>
                    <a:pt x="194" y="80"/>
                    <a:pt x="0" y="55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7" name="Freeform 331"/>
            <p:cNvSpPr>
              <a:spLocks noChangeAspect="1"/>
            </p:cNvSpPr>
            <p:nvPr userDrawn="1"/>
          </p:nvSpPr>
          <p:spPr bwMode="gray">
            <a:xfrm>
              <a:off x="3223" y="826"/>
              <a:ext cx="352" cy="18"/>
            </a:xfrm>
            <a:custGeom>
              <a:avLst/>
              <a:gdLst>
                <a:gd name="T0" fmla="*/ 0 w 1072"/>
                <a:gd name="T1" fmla="*/ 0 h 55"/>
                <a:gd name="T2" fmla="*/ 0 w 1072"/>
                <a:gd name="T3" fmla="*/ 0 h 55"/>
                <a:gd name="T4" fmla="*/ 373 w 1072"/>
                <a:gd name="T5" fmla="*/ 12 h 55"/>
                <a:gd name="T6" fmla="*/ 1072 w 1072"/>
                <a:gd name="T7" fmla="*/ 38 h 55"/>
                <a:gd name="T8" fmla="*/ 1072 w 1072"/>
                <a:gd name="T9" fmla="*/ 55 h 55"/>
                <a:gd name="T10" fmla="*/ 0 w 1072"/>
                <a:gd name="T11" fmla="*/ 54 h 55"/>
                <a:gd name="T12" fmla="*/ 0 w 1072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2" h="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10"/>
                    <a:pt x="373" y="12"/>
                  </a:cubicBezTo>
                  <a:cubicBezTo>
                    <a:pt x="461" y="14"/>
                    <a:pt x="1072" y="38"/>
                    <a:pt x="1072" y="38"/>
                  </a:cubicBezTo>
                  <a:lnTo>
                    <a:pt x="1072" y="55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8" name="Freeform 332"/>
            <p:cNvSpPr>
              <a:spLocks noChangeAspect="1"/>
            </p:cNvSpPr>
            <p:nvPr userDrawn="1"/>
          </p:nvSpPr>
          <p:spPr bwMode="gray">
            <a:xfrm>
              <a:off x="2681" y="875"/>
              <a:ext cx="32" cy="53"/>
            </a:xfrm>
            <a:custGeom>
              <a:avLst/>
              <a:gdLst>
                <a:gd name="T0" fmla="*/ 0 w 98"/>
                <a:gd name="T1" fmla="*/ 5 h 160"/>
                <a:gd name="T2" fmla="*/ 0 w 98"/>
                <a:gd name="T3" fmla="*/ 5 h 160"/>
                <a:gd name="T4" fmla="*/ 4 w 98"/>
                <a:gd name="T5" fmla="*/ 0 h 160"/>
                <a:gd name="T6" fmla="*/ 93 w 98"/>
                <a:gd name="T7" fmla="*/ 0 h 160"/>
                <a:gd name="T8" fmla="*/ 97 w 98"/>
                <a:gd name="T9" fmla="*/ 5 h 160"/>
                <a:gd name="T10" fmla="*/ 97 w 98"/>
                <a:gd name="T11" fmla="*/ 20 h 160"/>
                <a:gd name="T12" fmla="*/ 92 w 98"/>
                <a:gd name="T13" fmla="*/ 24 h 160"/>
                <a:gd name="T14" fmla="*/ 27 w 98"/>
                <a:gd name="T15" fmla="*/ 24 h 160"/>
                <a:gd name="T16" fmla="*/ 27 w 98"/>
                <a:gd name="T17" fmla="*/ 65 h 160"/>
                <a:gd name="T18" fmla="*/ 85 w 98"/>
                <a:gd name="T19" fmla="*/ 65 h 160"/>
                <a:gd name="T20" fmla="*/ 90 w 98"/>
                <a:gd name="T21" fmla="*/ 69 h 160"/>
                <a:gd name="T22" fmla="*/ 90 w 98"/>
                <a:gd name="T23" fmla="*/ 84 h 160"/>
                <a:gd name="T24" fmla="*/ 85 w 98"/>
                <a:gd name="T25" fmla="*/ 89 h 160"/>
                <a:gd name="T26" fmla="*/ 27 w 98"/>
                <a:gd name="T27" fmla="*/ 89 h 160"/>
                <a:gd name="T28" fmla="*/ 27 w 98"/>
                <a:gd name="T29" fmla="*/ 136 h 160"/>
                <a:gd name="T30" fmla="*/ 94 w 98"/>
                <a:gd name="T31" fmla="*/ 136 h 160"/>
                <a:gd name="T32" fmla="*/ 98 w 98"/>
                <a:gd name="T33" fmla="*/ 141 h 160"/>
                <a:gd name="T34" fmla="*/ 98 w 98"/>
                <a:gd name="T35" fmla="*/ 155 h 160"/>
                <a:gd name="T36" fmla="*/ 94 w 98"/>
                <a:gd name="T37" fmla="*/ 160 h 160"/>
                <a:gd name="T38" fmla="*/ 4 w 98"/>
                <a:gd name="T39" fmla="*/ 160 h 160"/>
                <a:gd name="T40" fmla="*/ 0 w 98"/>
                <a:gd name="T41" fmla="*/ 155 h 160"/>
                <a:gd name="T42" fmla="*/ 0 w 98"/>
                <a:gd name="T43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60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93" y="0"/>
                  </a:lnTo>
                  <a:cubicBezTo>
                    <a:pt x="96" y="0"/>
                    <a:pt x="97" y="2"/>
                    <a:pt x="97" y="5"/>
                  </a:cubicBezTo>
                  <a:lnTo>
                    <a:pt x="97" y="20"/>
                  </a:lnTo>
                  <a:cubicBezTo>
                    <a:pt x="97" y="22"/>
                    <a:pt x="96" y="24"/>
                    <a:pt x="92" y="24"/>
                  </a:cubicBezTo>
                  <a:lnTo>
                    <a:pt x="27" y="24"/>
                  </a:lnTo>
                  <a:lnTo>
                    <a:pt x="27" y="65"/>
                  </a:lnTo>
                  <a:lnTo>
                    <a:pt x="85" y="65"/>
                  </a:lnTo>
                  <a:cubicBezTo>
                    <a:pt x="88" y="65"/>
                    <a:pt x="90" y="67"/>
                    <a:pt x="90" y="69"/>
                  </a:cubicBezTo>
                  <a:lnTo>
                    <a:pt x="90" y="84"/>
                  </a:lnTo>
                  <a:cubicBezTo>
                    <a:pt x="90" y="87"/>
                    <a:pt x="89" y="89"/>
                    <a:pt x="85" y="89"/>
                  </a:cubicBezTo>
                  <a:lnTo>
                    <a:pt x="27" y="89"/>
                  </a:lnTo>
                  <a:lnTo>
                    <a:pt x="27" y="136"/>
                  </a:lnTo>
                  <a:lnTo>
                    <a:pt x="94" y="136"/>
                  </a:lnTo>
                  <a:cubicBezTo>
                    <a:pt x="97" y="136"/>
                    <a:pt x="98" y="137"/>
                    <a:pt x="98" y="141"/>
                  </a:cubicBezTo>
                  <a:lnTo>
                    <a:pt x="98" y="155"/>
                  </a:lnTo>
                  <a:cubicBezTo>
                    <a:pt x="98" y="158"/>
                    <a:pt x="97" y="160"/>
                    <a:pt x="94" y="160"/>
                  </a:cubicBezTo>
                  <a:lnTo>
                    <a:pt x="4" y="160"/>
                  </a:lnTo>
                  <a:cubicBezTo>
                    <a:pt x="1" y="160"/>
                    <a:pt x="0" y="158"/>
                    <a:pt x="0" y="15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9" name="Freeform 333"/>
            <p:cNvSpPr>
              <a:spLocks noChangeAspect="1"/>
            </p:cNvSpPr>
            <p:nvPr userDrawn="1"/>
          </p:nvSpPr>
          <p:spPr bwMode="gray">
            <a:xfrm>
              <a:off x="2717" y="889"/>
              <a:ext cx="34" cy="40"/>
            </a:xfrm>
            <a:custGeom>
              <a:avLst/>
              <a:gdLst>
                <a:gd name="T0" fmla="*/ 98 w 102"/>
                <a:gd name="T1" fmla="*/ 118 h 120"/>
                <a:gd name="T2" fmla="*/ 98 w 102"/>
                <a:gd name="T3" fmla="*/ 118 h 120"/>
                <a:gd name="T4" fmla="*/ 81 w 102"/>
                <a:gd name="T5" fmla="*/ 118 h 120"/>
                <a:gd name="T6" fmla="*/ 76 w 102"/>
                <a:gd name="T7" fmla="*/ 113 h 120"/>
                <a:gd name="T8" fmla="*/ 76 w 102"/>
                <a:gd name="T9" fmla="*/ 106 h 120"/>
                <a:gd name="T10" fmla="*/ 76 w 102"/>
                <a:gd name="T11" fmla="*/ 105 h 120"/>
                <a:gd name="T12" fmla="*/ 35 w 102"/>
                <a:gd name="T13" fmla="*/ 120 h 120"/>
                <a:gd name="T14" fmla="*/ 0 w 102"/>
                <a:gd name="T15" fmla="*/ 75 h 120"/>
                <a:gd name="T16" fmla="*/ 0 w 102"/>
                <a:gd name="T17" fmla="*/ 5 h 120"/>
                <a:gd name="T18" fmla="*/ 4 w 102"/>
                <a:gd name="T19" fmla="*/ 0 h 120"/>
                <a:gd name="T20" fmla="*/ 22 w 102"/>
                <a:gd name="T21" fmla="*/ 0 h 120"/>
                <a:gd name="T22" fmla="*/ 26 w 102"/>
                <a:gd name="T23" fmla="*/ 5 h 120"/>
                <a:gd name="T24" fmla="*/ 26 w 102"/>
                <a:gd name="T25" fmla="*/ 72 h 120"/>
                <a:gd name="T26" fmla="*/ 44 w 102"/>
                <a:gd name="T27" fmla="*/ 96 h 120"/>
                <a:gd name="T28" fmla="*/ 76 w 102"/>
                <a:gd name="T29" fmla="*/ 85 h 120"/>
                <a:gd name="T30" fmla="*/ 76 w 102"/>
                <a:gd name="T31" fmla="*/ 5 h 120"/>
                <a:gd name="T32" fmla="*/ 81 w 102"/>
                <a:gd name="T33" fmla="*/ 0 h 120"/>
                <a:gd name="T34" fmla="*/ 98 w 102"/>
                <a:gd name="T35" fmla="*/ 0 h 120"/>
                <a:gd name="T36" fmla="*/ 102 w 102"/>
                <a:gd name="T37" fmla="*/ 5 h 120"/>
                <a:gd name="T38" fmla="*/ 102 w 102"/>
                <a:gd name="T39" fmla="*/ 113 h 120"/>
                <a:gd name="T40" fmla="*/ 98 w 102"/>
                <a:gd name="T41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18"/>
                  </a:moveTo>
                  <a:lnTo>
                    <a:pt x="98" y="118"/>
                  </a:lnTo>
                  <a:lnTo>
                    <a:pt x="81" y="118"/>
                  </a:lnTo>
                  <a:cubicBezTo>
                    <a:pt x="77" y="118"/>
                    <a:pt x="76" y="116"/>
                    <a:pt x="76" y="113"/>
                  </a:cubicBezTo>
                  <a:lnTo>
                    <a:pt x="76" y="106"/>
                  </a:lnTo>
                  <a:lnTo>
                    <a:pt x="76" y="105"/>
                  </a:lnTo>
                  <a:cubicBezTo>
                    <a:pt x="66" y="112"/>
                    <a:pt x="50" y="120"/>
                    <a:pt x="35" y="120"/>
                  </a:cubicBezTo>
                  <a:cubicBezTo>
                    <a:pt x="3" y="120"/>
                    <a:pt x="0" y="100"/>
                    <a:pt x="0" y="75"/>
                  </a:cubicBez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22" y="0"/>
                  </a:lnTo>
                  <a:cubicBezTo>
                    <a:pt x="25" y="0"/>
                    <a:pt x="26" y="2"/>
                    <a:pt x="26" y="5"/>
                  </a:cubicBezTo>
                  <a:lnTo>
                    <a:pt x="26" y="72"/>
                  </a:lnTo>
                  <a:cubicBezTo>
                    <a:pt x="26" y="87"/>
                    <a:pt x="29" y="96"/>
                    <a:pt x="44" y="96"/>
                  </a:cubicBezTo>
                  <a:cubicBezTo>
                    <a:pt x="54" y="96"/>
                    <a:pt x="70" y="88"/>
                    <a:pt x="76" y="85"/>
                  </a:cubicBezTo>
                  <a:lnTo>
                    <a:pt x="76" y="5"/>
                  </a:lnTo>
                  <a:cubicBezTo>
                    <a:pt x="76" y="2"/>
                    <a:pt x="77" y="0"/>
                    <a:pt x="81" y="0"/>
                  </a:cubicBezTo>
                  <a:lnTo>
                    <a:pt x="98" y="0"/>
                  </a:lnTo>
                  <a:cubicBezTo>
                    <a:pt x="101" y="0"/>
                    <a:pt x="102" y="2"/>
                    <a:pt x="102" y="5"/>
                  </a:cubicBezTo>
                  <a:lnTo>
                    <a:pt x="102" y="113"/>
                  </a:lnTo>
                  <a:cubicBezTo>
                    <a:pt x="102" y="116"/>
                    <a:pt x="101" y="118"/>
                    <a:pt x="98" y="11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0" name="Freeform 334"/>
            <p:cNvSpPr>
              <a:spLocks noChangeAspect="1"/>
            </p:cNvSpPr>
            <p:nvPr userDrawn="1"/>
          </p:nvSpPr>
          <p:spPr bwMode="gray">
            <a:xfrm>
              <a:off x="2758" y="889"/>
              <a:ext cx="23" cy="39"/>
            </a:xfrm>
            <a:custGeom>
              <a:avLst/>
              <a:gdLst>
                <a:gd name="T0" fmla="*/ 26 w 70"/>
                <a:gd name="T1" fmla="*/ 115 h 120"/>
                <a:gd name="T2" fmla="*/ 26 w 70"/>
                <a:gd name="T3" fmla="*/ 115 h 120"/>
                <a:gd name="T4" fmla="*/ 22 w 70"/>
                <a:gd name="T5" fmla="*/ 120 h 120"/>
                <a:gd name="T6" fmla="*/ 4 w 70"/>
                <a:gd name="T7" fmla="*/ 120 h 120"/>
                <a:gd name="T8" fmla="*/ 0 w 70"/>
                <a:gd name="T9" fmla="*/ 115 h 120"/>
                <a:gd name="T10" fmla="*/ 0 w 70"/>
                <a:gd name="T11" fmla="*/ 7 h 120"/>
                <a:gd name="T12" fmla="*/ 4 w 70"/>
                <a:gd name="T13" fmla="*/ 2 h 120"/>
                <a:gd name="T14" fmla="*/ 21 w 70"/>
                <a:gd name="T15" fmla="*/ 2 h 120"/>
                <a:gd name="T16" fmla="*/ 26 w 70"/>
                <a:gd name="T17" fmla="*/ 7 h 120"/>
                <a:gd name="T18" fmla="*/ 26 w 70"/>
                <a:gd name="T19" fmla="*/ 17 h 120"/>
                <a:gd name="T20" fmla="*/ 27 w 70"/>
                <a:gd name="T21" fmla="*/ 18 h 120"/>
                <a:gd name="T22" fmla="*/ 62 w 70"/>
                <a:gd name="T23" fmla="*/ 1 h 120"/>
                <a:gd name="T24" fmla="*/ 68 w 70"/>
                <a:gd name="T25" fmla="*/ 5 h 120"/>
                <a:gd name="T26" fmla="*/ 70 w 70"/>
                <a:gd name="T27" fmla="*/ 21 h 120"/>
                <a:gd name="T28" fmla="*/ 65 w 70"/>
                <a:gd name="T29" fmla="*/ 27 h 120"/>
                <a:gd name="T30" fmla="*/ 26 w 70"/>
                <a:gd name="T31" fmla="*/ 38 h 120"/>
                <a:gd name="T32" fmla="*/ 26 w 70"/>
                <a:gd name="T33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20">
                  <a:moveTo>
                    <a:pt x="26" y="115"/>
                  </a:moveTo>
                  <a:lnTo>
                    <a:pt x="26" y="115"/>
                  </a:lnTo>
                  <a:cubicBezTo>
                    <a:pt x="26" y="118"/>
                    <a:pt x="25" y="120"/>
                    <a:pt x="22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7"/>
                  </a:lnTo>
                  <a:lnTo>
                    <a:pt x="27" y="18"/>
                  </a:lnTo>
                  <a:cubicBezTo>
                    <a:pt x="34" y="11"/>
                    <a:pt x="51" y="3"/>
                    <a:pt x="62" y="1"/>
                  </a:cubicBezTo>
                  <a:cubicBezTo>
                    <a:pt x="65" y="0"/>
                    <a:pt x="67" y="1"/>
                    <a:pt x="68" y="5"/>
                  </a:cubicBezTo>
                  <a:lnTo>
                    <a:pt x="70" y="21"/>
                  </a:lnTo>
                  <a:cubicBezTo>
                    <a:pt x="70" y="24"/>
                    <a:pt x="70" y="26"/>
                    <a:pt x="65" y="27"/>
                  </a:cubicBezTo>
                  <a:cubicBezTo>
                    <a:pt x="52" y="29"/>
                    <a:pt x="35" y="34"/>
                    <a:pt x="26" y="38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1" name="Freeform 335"/>
            <p:cNvSpPr>
              <a:spLocks noChangeAspect="1" noEditPoints="1"/>
            </p:cNvSpPr>
            <p:nvPr userDrawn="1"/>
          </p:nvSpPr>
          <p:spPr bwMode="gray">
            <a:xfrm>
              <a:off x="2783" y="888"/>
              <a:ext cx="34" cy="41"/>
            </a:xfrm>
            <a:custGeom>
              <a:avLst/>
              <a:gdLst>
                <a:gd name="T0" fmla="*/ 51 w 104"/>
                <a:gd name="T1" fmla="*/ 24 h 122"/>
                <a:gd name="T2" fmla="*/ 51 w 104"/>
                <a:gd name="T3" fmla="*/ 24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4 h 122"/>
                <a:gd name="T12" fmla="*/ 51 w 104"/>
                <a:gd name="T13" fmla="*/ 24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60 h 122"/>
                <a:gd name="T20" fmla="*/ 51 w 104"/>
                <a:gd name="T21" fmla="*/ 0 h 122"/>
                <a:gd name="T22" fmla="*/ 104 w 104"/>
                <a:gd name="T23" fmla="*/ 60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4"/>
                  </a:moveTo>
                  <a:lnTo>
                    <a:pt x="51" y="24"/>
                  </a:lnTo>
                  <a:cubicBezTo>
                    <a:pt x="31" y="24"/>
                    <a:pt x="26" y="36"/>
                    <a:pt x="26" y="61"/>
                  </a:cubicBezTo>
                  <a:cubicBezTo>
                    <a:pt x="26" y="87"/>
                    <a:pt x="31" y="99"/>
                    <a:pt x="51" y="99"/>
                  </a:cubicBezTo>
                  <a:cubicBezTo>
                    <a:pt x="73" y="99"/>
                    <a:pt x="77" y="87"/>
                    <a:pt x="77" y="61"/>
                  </a:cubicBezTo>
                  <a:cubicBezTo>
                    <a:pt x="77" y="36"/>
                    <a:pt x="73" y="24"/>
                    <a:pt x="51" y="24"/>
                  </a:cubicBezTo>
                  <a:lnTo>
                    <a:pt x="51" y="24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7"/>
                    <a:pt x="0" y="60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8" y="0"/>
                    <a:pt x="104" y="31"/>
                    <a:pt x="104" y="60"/>
                  </a:cubicBezTo>
                  <a:cubicBezTo>
                    <a:pt x="104" y="87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2" name="Freeform 336"/>
            <p:cNvSpPr>
              <a:spLocks noChangeAspect="1" noEditPoints="1"/>
            </p:cNvSpPr>
            <p:nvPr userDrawn="1"/>
          </p:nvSpPr>
          <p:spPr bwMode="gray">
            <a:xfrm>
              <a:off x="2821" y="889"/>
              <a:ext cx="35" cy="54"/>
            </a:xfrm>
            <a:custGeom>
              <a:avLst/>
              <a:gdLst>
                <a:gd name="T0" fmla="*/ 59 w 105"/>
                <a:gd name="T1" fmla="*/ 24 h 164"/>
                <a:gd name="T2" fmla="*/ 59 w 105"/>
                <a:gd name="T3" fmla="*/ 24 h 164"/>
                <a:gd name="T4" fmla="*/ 27 w 105"/>
                <a:gd name="T5" fmla="*/ 35 h 164"/>
                <a:gd name="T6" fmla="*/ 27 w 105"/>
                <a:gd name="T7" fmla="*/ 95 h 164"/>
                <a:gd name="T8" fmla="*/ 54 w 105"/>
                <a:gd name="T9" fmla="*/ 99 h 164"/>
                <a:gd name="T10" fmla="*/ 77 w 105"/>
                <a:gd name="T11" fmla="*/ 60 h 164"/>
                <a:gd name="T12" fmla="*/ 59 w 105"/>
                <a:gd name="T13" fmla="*/ 24 h 164"/>
                <a:gd name="T14" fmla="*/ 59 w 105"/>
                <a:gd name="T15" fmla="*/ 24 h 164"/>
                <a:gd name="T16" fmla="*/ 57 w 105"/>
                <a:gd name="T17" fmla="*/ 122 h 164"/>
                <a:gd name="T18" fmla="*/ 57 w 105"/>
                <a:gd name="T19" fmla="*/ 122 h 164"/>
                <a:gd name="T20" fmla="*/ 27 w 105"/>
                <a:gd name="T21" fmla="*/ 116 h 164"/>
                <a:gd name="T22" fmla="*/ 27 w 105"/>
                <a:gd name="T23" fmla="*/ 117 h 164"/>
                <a:gd name="T24" fmla="*/ 27 w 105"/>
                <a:gd name="T25" fmla="*/ 159 h 164"/>
                <a:gd name="T26" fmla="*/ 22 w 105"/>
                <a:gd name="T27" fmla="*/ 164 h 164"/>
                <a:gd name="T28" fmla="*/ 5 w 105"/>
                <a:gd name="T29" fmla="*/ 164 h 164"/>
                <a:gd name="T30" fmla="*/ 0 w 105"/>
                <a:gd name="T31" fmla="*/ 159 h 164"/>
                <a:gd name="T32" fmla="*/ 0 w 105"/>
                <a:gd name="T33" fmla="*/ 7 h 164"/>
                <a:gd name="T34" fmla="*/ 5 w 105"/>
                <a:gd name="T35" fmla="*/ 2 h 164"/>
                <a:gd name="T36" fmla="*/ 22 w 105"/>
                <a:gd name="T37" fmla="*/ 2 h 164"/>
                <a:gd name="T38" fmla="*/ 26 w 105"/>
                <a:gd name="T39" fmla="*/ 7 h 164"/>
                <a:gd name="T40" fmla="*/ 26 w 105"/>
                <a:gd name="T41" fmla="*/ 14 h 164"/>
                <a:gd name="T42" fmla="*/ 27 w 105"/>
                <a:gd name="T43" fmla="*/ 14 h 164"/>
                <a:gd name="T44" fmla="*/ 65 w 105"/>
                <a:gd name="T45" fmla="*/ 0 h 164"/>
                <a:gd name="T46" fmla="*/ 105 w 105"/>
                <a:gd name="T47" fmla="*/ 60 h 164"/>
                <a:gd name="T48" fmla="*/ 57 w 105"/>
                <a:gd name="T49" fmla="*/ 1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64">
                  <a:moveTo>
                    <a:pt x="59" y="24"/>
                  </a:moveTo>
                  <a:lnTo>
                    <a:pt x="59" y="24"/>
                  </a:lnTo>
                  <a:cubicBezTo>
                    <a:pt x="49" y="24"/>
                    <a:pt x="34" y="31"/>
                    <a:pt x="27" y="35"/>
                  </a:cubicBezTo>
                  <a:lnTo>
                    <a:pt x="27" y="95"/>
                  </a:lnTo>
                  <a:cubicBezTo>
                    <a:pt x="37" y="98"/>
                    <a:pt x="46" y="99"/>
                    <a:pt x="54" y="99"/>
                  </a:cubicBezTo>
                  <a:cubicBezTo>
                    <a:pt x="71" y="99"/>
                    <a:pt x="77" y="90"/>
                    <a:pt x="77" y="60"/>
                  </a:cubicBezTo>
                  <a:cubicBezTo>
                    <a:pt x="77" y="29"/>
                    <a:pt x="71" y="24"/>
                    <a:pt x="59" y="24"/>
                  </a:cubicBezTo>
                  <a:lnTo>
                    <a:pt x="59" y="24"/>
                  </a:lnTo>
                  <a:close/>
                  <a:moveTo>
                    <a:pt x="57" y="122"/>
                  </a:moveTo>
                  <a:lnTo>
                    <a:pt x="57" y="122"/>
                  </a:lnTo>
                  <a:cubicBezTo>
                    <a:pt x="49" y="122"/>
                    <a:pt x="38" y="120"/>
                    <a:pt x="27" y="116"/>
                  </a:cubicBezTo>
                  <a:lnTo>
                    <a:pt x="27" y="117"/>
                  </a:lnTo>
                  <a:lnTo>
                    <a:pt x="27" y="159"/>
                  </a:lnTo>
                  <a:cubicBezTo>
                    <a:pt x="27" y="162"/>
                    <a:pt x="26" y="164"/>
                    <a:pt x="22" y="164"/>
                  </a:cubicBezTo>
                  <a:lnTo>
                    <a:pt x="5" y="164"/>
                  </a:lnTo>
                  <a:cubicBezTo>
                    <a:pt x="1" y="164"/>
                    <a:pt x="0" y="162"/>
                    <a:pt x="0" y="159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7" y="14"/>
                  </a:lnTo>
                  <a:cubicBezTo>
                    <a:pt x="36" y="8"/>
                    <a:pt x="51" y="0"/>
                    <a:pt x="65" y="0"/>
                  </a:cubicBezTo>
                  <a:cubicBezTo>
                    <a:pt x="96" y="0"/>
                    <a:pt x="105" y="24"/>
                    <a:pt x="105" y="60"/>
                  </a:cubicBezTo>
                  <a:cubicBezTo>
                    <a:pt x="105" y="99"/>
                    <a:pt x="95" y="122"/>
                    <a:pt x="57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3" name="Freeform 337"/>
            <p:cNvSpPr>
              <a:spLocks noChangeAspect="1" noEditPoints="1"/>
            </p:cNvSpPr>
            <p:nvPr userDrawn="1"/>
          </p:nvSpPr>
          <p:spPr bwMode="gray">
            <a:xfrm>
              <a:off x="2860" y="888"/>
              <a:ext cx="34" cy="41"/>
            </a:xfrm>
            <a:custGeom>
              <a:avLst/>
              <a:gdLst>
                <a:gd name="T0" fmla="*/ 27 w 102"/>
                <a:gd name="T1" fmla="*/ 51 h 123"/>
                <a:gd name="T2" fmla="*/ 27 w 102"/>
                <a:gd name="T3" fmla="*/ 51 h 123"/>
                <a:gd name="T4" fmla="*/ 75 w 102"/>
                <a:gd name="T5" fmla="*/ 51 h 123"/>
                <a:gd name="T6" fmla="*/ 51 w 102"/>
                <a:gd name="T7" fmla="*/ 22 h 123"/>
                <a:gd name="T8" fmla="*/ 27 w 102"/>
                <a:gd name="T9" fmla="*/ 51 h 123"/>
                <a:gd name="T10" fmla="*/ 27 w 102"/>
                <a:gd name="T11" fmla="*/ 51 h 123"/>
                <a:gd name="T12" fmla="*/ 27 w 102"/>
                <a:gd name="T13" fmla="*/ 69 h 123"/>
                <a:gd name="T14" fmla="*/ 27 w 102"/>
                <a:gd name="T15" fmla="*/ 69 h 123"/>
                <a:gd name="T16" fmla="*/ 56 w 102"/>
                <a:gd name="T17" fmla="*/ 100 h 123"/>
                <a:gd name="T18" fmla="*/ 87 w 102"/>
                <a:gd name="T19" fmla="*/ 97 h 123"/>
                <a:gd name="T20" fmla="*/ 94 w 102"/>
                <a:gd name="T21" fmla="*/ 101 h 123"/>
                <a:gd name="T22" fmla="*/ 95 w 102"/>
                <a:gd name="T23" fmla="*/ 109 h 123"/>
                <a:gd name="T24" fmla="*/ 91 w 102"/>
                <a:gd name="T25" fmla="*/ 117 h 123"/>
                <a:gd name="T26" fmla="*/ 52 w 102"/>
                <a:gd name="T27" fmla="*/ 123 h 123"/>
                <a:gd name="T28" fmla="*/ 0 w 102"/>
                <a:gd name="T29" fmla="*/ 62 h 123"/>
                <a:gd name="T30" fmla="*/ 51 w 102"/>
                <a:gd name="T31" fmla="*/ 0 h 123"/>
                <a:gd name="T32" fmla="*/ 102 w 102"/>
                <a:gd name="T33" fmla="*/ 54 h 123"/>
                <a:gd name="T34" fmla="*/ 90 w 102"/>
                <a:gd name="T35" fmla="*/ 69 h 123"/>
                <a:gd name="T36" fmla="*/ 27 w 102"/>
                <a:gd name="T37" fmla="*/ 6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23">
                  <a:moveTo>
                    <a:pt x="27" y="51"/>
                  </a:moveTo>
                  <a:lnTo>
                    <a:pt x="27" y="51"/>
                  </a:lnTo>
                  <a:lnTo>
                    <a:pt x="75" y="51"/>
                  </a:lnTo>
                  <a:cubicBezTo>
                    <a:pt x="75" y="36"/>
                    <a:pt x="71" y="22"/>
                    <a:pt x="51" y="22"/>
                  </a:cubicBezTo>
                  <a:cubicBezTo>
                    <a:pt x="33" y="22"/>
                    <a:pt x="28" y="33"/>
                    <a:pt x="27" y="51"/>
                  </a:cubicBezTo>
                  <a:lnTo>
                    <a:pt x="27" y="51"/>
                  </a:lnTo>
                  <a:close/>
                  <a:moveTo>
                    <a:pt x="27" y="69"/>
                  </a:moveTo>
                  <a:lnTo>
                    <a:pt x="27" y="69"/>
                  </a:lnTo>
                  <a:cubicBezTo>
                    <a:pt x="28" y="93"/>
                    <a:pt x="36" y="100"/>
                    <a:pt x="56" y="100"/>
                  </a:cubicBezTo>
                  <a:cubicBezTo>
                    <a:pt x="65" y="100"/>
                    <a:pt x="78" y="98"/>
                    <a:pt x="87" y="97"/>
                  </a:cubicBezTo>
                  <a:cubicBezTo>
                    <a:pt x="91" y="97"/>
                    <a:pt x="93" y="97"/>
                    <a:pt x="94" y="101"/>
                  </a:cubicBezTo>
                  <a:lnTo>
                    <a:pt x="95" y="109"/>
                  </a:lnTo>
                  <a:cubicBezTo>
                    <a:pt x="96" y="113"/>
                    <a:pt x="95" y="115"/>
                    <a:pt x="91" y="117"/>
                  </a:cubicBezTo>
                  <a:cubicBezTo>
                    <a:pt x="82" y="120"/>
                    <a:pt x="64" y="123"/>
                    <a:pt x="52" y="123"/>
                  </a:cubicBezTo>
                  <a:cubicBezTo>
                    <a:pt x="6" y="123"/>
                    <a:pt x="0" y="93"/>
                    <a:pt x="0" y="62"/>
                  </a:cubicBezTo>
                  <a:cubicBezTo>
                    <a:pt x="0" y="39"/>
                    <a:pt x="4" y="0"/>
                    <a:pt x="51" y="0"/>
                  </a:cubicBezTo>
                  <a:cubicBezTo>
                    <a:pt x="94" y="0"/>
                    <a:pt x="102" y="28"/>
                    <a:pt x="102" y="54"/>
                  </a:cubicBezTo>
                  <a:cubicBezTo>
                    <a:pt x="102" y="63"/>
                    <a:pt x="100" y="69"/>
                    <a:pt x="90" y="6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4" name="Freeform 338"/>
            <p:cNvSpPr>
              <a:spLocks noChangeAspect="1" noEditPoints="1"/>
            </p:cNvSpPr>
            <p:nvPr userDrawn="1"/>
          </p:nvSpPr>
          <p:spPr bwMode="gray">
            <a:xfrm>
              <a:off x="2897" y="888"/>
              <a:ext cx="38" cy="41"/>
            </a:xfrm>
            <a:custGeom>
              <a:avLst/>
              <a:gdLst>
                <a:gd name="T0" fmla="*/ 76 w 116"/>
                <a:gd name="T1" fmla="*/ 67 h 122"/>
                <a:gd name="T2" fmla="*/ 76 w 116"/>
                <a:gd name="T3" fmla="*/ 67 h 122"/>
                <a:gd name="T4" fmla="*/ 47 w 116"/>
                <a:gd name="T5" fmla="*/ 67 h 122"/>
                <a:gd name="T6" fmla="*/ 27 w 116"/>
                <a:gd name="T7" fmla="*/ 87 h 122"/>
                <a:gd name="T8" fmla="*/ 42 w 116"/>
                <a:gd name="T9" fmla="*/ 101 h 122"/>
                <a:gd name="T10" fmla="*/ 76 w 116"/>
                <a:gd name="T11" fmla="*/ 90 h 122"/>
                <a:gd name="T12" fmla="*/ 76 w 116"/>
                <a:gd name="T13" fmla="*/ 67 h 122"/>
                <a:gd name="T14" fmla="*/ 76 w 116"/>
                <a:gd name="T15" fmla="*/ 67 h 122"/>
                <a:gd name="T16" fmla="*/ 78 w 116"/>
                <a:gd name="T17" fmla="*/ 107 h 122"/>
                <a:gd name="T18" fmla="*/ 78 w 116"/>
                <a:gd name="T19" fmla="*/ 107 h 122"/>
                <a:gd name="T20" fmla="*/ 33 w 116"/>
                <a:gd name="T21" fmla="*/ 122 h 122"/>
                <a:gd name="T22" fmla="*/ 1 w 116"/>
                <a:gd name="T23" fmla="*/ 88 h 122"/>
                <a:gd name="T24" fmla="*/ 46 w 116"/>
                <a:gd name="T25" fmla="*/ 48 h 122"/>
                <a:gd name="T26" fmla="*/ 76 w 116"/>
                <a:gd name="T27" fmla="*/ 48 h 122"/>
                <a:gd name="T28" fmla="*/ 76 w 116"/>
                <a:gd name="T29" fmla="*/ 42 h 122"/>
                <a:gd name="T30" fmla="*/ 51 w 116"/>
                <a:gd name="T31" fmla="*/ 23 h 122"/>
                <a:gd name="T32" fmla="*/ 19 w 116"/>
                <a:gd name="T33" fmla="*/ 25 h 122"/>
                <a:gd name="T34" fmla="*/ 12 w 116"/>
                <a:gd name="T35" fmla="*/ 22 h 122"/>
                <a:gd name="T36" fmla="*/ 10 w 116"/>
                <a:gd name="T37" fmla="*/ 13 h 122"/>
                <a:gd name="T38" fmla="*/ 15 w 116"/>
                <a:gd name="T39" fmla="*/ 6 h 122"/>
                <a:gd name="T40" fmla="*/ 56 w 116"/>
                <a:gd name="T41" fmla="*/ 0 h 122"/>
                <a:gd name="T42" fmla="*/ 103 w 116"/>
                <a:gd name="T43" fmla="*/ 44 h 122"/>
                <a:gd name="T44" fmla="*/ 103 w 116"/>
                <a:gd name="T45" fmla="*/ 91 h 122"/>
                <a:gd name="T46" fmla="*/ 111 w 116"/>
                <a:gd name="T47" fmla="*/ 102 h 122"/>
                <a:gd name="T48" fmla="*/ 116 w 116"/>
                <a:gd name="T49" fmla="*/ 105 h 122"/>
                <a:gd name="T50" fmla="*/ 116 w 116"/>
                <a:gd name="T51" fmla="*/ 115 h 122"/>
                <a:gd name="T52" fmla="*/ 110 w 116"/>
                <a:gd name="T53" fmla="*/ 121 h 122"/>
                <a:gd name="T54" fmla="*/ 99 w 116"/>
                <a:gd name="T55" fmla="*/ 122 h 122"/>
                <a:gd name="T56" fmla="*/ 78 w 116"/>
                <a:gd name="T57" fmla="*/ 107 h 122"/>
                <a:gd name="T58" fmla="*/ 78 w 116"/>
                <a:gd name="T59" fmla="*/ 10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22">
                  <a:moveTo>
                    <a:pt x="76" y="67"/>
                  </a:moveTo>
                  <a:lnTo>
                    <a:pt x="76" y="67"/>
                  </a:lnTo>
                  <a:lnTo>
                    <a:pt x="47" y="67"/>
                  </a:lnTo>
                  <a:cubicBezTo>
                    <a:pt x="35" y="67"/>
                    <a:pt x="27" y="71"/>
                    <a:pt x="27" y="87"/>
                  </a:cubicBezTo>
                  <a:cubicBezTo>
                    <a:pt x="27" y="98"/>
                    <a:pt x="31" y="101"/>
                    <a:pt x="42" y="101"/>
                  </a:cubicBezTo>
                  <a:cubicBezTo>
                    <a:pt x="52" y="101"/>
                    <a:pt x="67" y="95"/>
                    <a:pt x="76" y="90"/>
                  </a:cubicBezTo>
                  <a:lnTo>
                    <a:pt x="76" y="67"/>
                  </a:lnTo>
                  <a:lnTo>
                    <a:pt x="76" y="67"/>
                  </a:lnTo>
                  <a:close/>
                  <a:moveTo>
                    <a:pt x="78" y="107"/>
                  </a:moveTo>
                  <a:lnTo>
                    <a:pt x="78" y="107"/>
                  </a:lnTo>
                  <a:cubicBezTo>
                    <a:pt x="66" y="116"/>
                    <a:pt x="50" y="122"/>
                    <a:pt x="33" y="122"/>
                  </a:cubicBezTo>
                  <a:cubicBezTo>
                    <a:pt x="8" y="122"/>
                    <a:pt x="1" y="109"/>
                    <a:pt x="1" y="88"/>
                  </a:cubicBezTo>
                  <a:cubicBezTo>
                    <a:pt x="0" y="60"/>
                    <a:pt x="15" y="48"/>
                    <a:pt x="46" y="48"/>
                  </a:cubicBezTo>
                  <a:lnTo>
                    <a:pt x="76" y="48"/>
                  </a:lnTo>
                  <a:lnTo>
                    <a:pt x="76" y="42"/>
                  </a:lnTo>
                  <a:cubicBezTo>
                    <a:pt x="76" y="28"/>
                    <a:pt x="71" y="23"/>
                    <a:pt x="51" y="23"/>
                  </a:cubicBezTo>
                  <a:cubicBezTo>
                    <a:pt x="44" y="23"/>
                    <a:pt x="28" y="24"/>
                    <a:pt x="19" y="25"/>
                  </a:cubicBezTo>
                  <a:cubicBezTo>
                    <a:pt x="14" y="25"/>
                    <a:pt x="13" y="25"/>
                    <a:pt x="12" y="22"/>
                  </a:cubicBezTo>
                  <a:lnTo>
                    <a:pt x="10" y="13"/>
                  </a:lnTo>
                  <a:cubicBezTo>
                    <a:pt x="9" y="10"/>
                    <a:pt x="10" y="8"/>
                    <a:pt x="15" y="6"/>
                  </a:cubicBezTo>
                  <a:cubicBezTo>
                    <a:pt x="26" y="2"/>
                    <a:pt x="45" y="0"/>
                    <a:pt x="56" y="0"/>
                  </a:cubicBezTo>
                  <a:cubicBezTo>
                    <a:pt x="98" y="0"/>
                    <a:pt x="103" y="18"/>
                    <a:pt x="103" y="44"/>
                  </a:cubicBezTo>
                  <a:lnTo>
                    <a:pt x="103" y="91"/>
                  </a:lnTo>
                  <a:cubicBezTo>
                    <a:pt x="103" y="101"/>
                    <a:pt x="104" y="101"/>
                    <a:pt x="111" y="102"/>
                  </a:cubicBezTo>
                  <a:cubicBezTo>
                    <a:pt x="115" y="102"/>
                    <a:pt x="116" y="103"/>
                    <a:pt x="116" y="105"/>
                  </a:cubicBezTo>
                  <a:lnTo>
                    <a:pt x="116" y="115"/>
                  </a:lnTo>
                  <a:cubicBezTo>
                    <a:pt x="116" y="118"/>
                    <a:pt x="114" y="120"/>
                    <a:pt x="110" y="121"/>
                  </a:cubicBezTo>
                  <a:cubicBezTo>
                    <a:pt x="106" y="121"/>
                    <a:pt x="102" y="122"/>
                    <a:pt x="99" y="122"/>
                  </a:cubicBezTo>
                  <a:cubicBezTo>
                    <a:pt x="87" y="122"/>
                    <a:pt x="80" y="118"/>
                    <a:pt x="78" y="107"/>
                  </a:cubicBezTo>
                  <a:lnTo>
                    <a:pt x="78" y="107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5" name="Freeform 339"/>
            <p:cNvSpPr>
              <a:spLocks noChangeAspect="1"/>
            </p:cNvSpPr>
            <p:nvPr userDrawn="1"/>
          </p:nvSpPr>
          <p:spPr bwMode="gray">
            <a:xfrm>
              <a:off x="2937" y="889"/>
              <a:ext cx="34" cy="39"/>
            </a:xfrm>
            <a:custGeom>
              <a:avLst/>
              <a:gdLst>
                <a:gd name="T0" fmla="*/ 98 w 103"/>
                <a:gd name="T1" fmla="*/ 120 h 120"/>
                <a:gd name="T2" fmla="*/ 98 w 103"/>
                <a:gd name="T3" fmla="*/ 120 h 120"/>
                <a:gd name="T4" fmla="*/ 81 w 103"/>
                <a:gd name="T5" fmla="*/ 120 h 120"/>
                <a:gd name="T6" fmla="*/ 77 w 103"/>
                <a:gd name="T7" fmla="*/ 115 h 120"/>
                <a:gd name="T8" fmla="*/ 77 w 103"/>
                <a:gd name="T9" fmla="*/ 47 h 120"/>
                <a:gd name="T10" fmla="*/ 60 w 103"/>
                <a:gd name="T11" fmla="*/ 24 h 120"/>
                <a:gd name="T12" fmla="*/ 27 w 103"/>
                <a:gd name="T13" fmla="*/ 35 h 120"/>
                <a:gd name="T14" fmla="*/ 27 w 103"/>
                <a:gd name="T15" fmla="*/ 115 h 120"/>
                <a:gd name="T16" fmla="*/ 22 w 103"/>
                <a:gd name="T17" fmla="*/ 120 h 120"/>
                <a:gd name="T18" fmla="*/ 5 w 103"/>
                <a:gd name="T19" fmla="*/ 120 h 120"/>
                <a:gd name="T20" fmla="*/ 0 w 103"/>
                <a:gd name="T21" fmla="*/ 115 h 120"/>
                <a:gd name="T22" fmla="*/ 0 w 103"/>
                <a:gd name="T23" fmla="*/ 7 h 120"/>
                <a:gd name="T24" fmla="*/ 5 w 103"/>
                <a:gd name="T25" fmla="*/ 2 h 120"/>
                <a:gd name="T26" fmla="*/ 22 w 103"/>
                <a:gd name="T27" fmla="*/ 2 h 120"/>
                <a:gd name="T28" fmla="*/ 27 w 103"/>
                <a:gd name="T29" fmla="*/ 7 h 120"/>
                <a:gd name="T30" fmla="*/ 27 w 103"/>
                <a:gd name="T31" fmla="*/ 14 h 120"/>
                <a:gd name="T32" fmla="*/ 27 w 103"/>
                <a:gd name="T33" fmla="*/ 14 h 120"/>
                <a:gd name="T34" fmla="*/ 68 w 103"/>
                <a:gd name="T35" fmla="*/ 0 h 120"/>
                <a:gd name="T36" fmla="*/ 103 w 103"/>
                <a:gd name="T37" fmla="*/ 45 h 120"/>
                <a:gd name="T38" fmla="*/ 103 w 103"/>
                <a:gd name="T39" fmla="*/ 115 h 120"/>
                <a:gd name="T40" fmla="*/ 98 w 103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20">
                  <a:moveTo>
                    <a:pt x="98" y="120"/>
                  </a:moveTo>
                  <a:lnTo>
                    <a:pt x="98" y="120"/>
                  </a:lnTo>
                  <a:lnTo>
                    <a:pt x="81" y="120"/>
                  </a:lnTo>
                  <a:cubicBezTo>
                    <a:pt x="78" y="120"/>
                    <a:pt x="77" y="118"/>
                    <a:pt x="77" y="115"/>
                  </a:cubicBezTo>
                  <a:lnTo>
                    <a:pt x="77" y="47"/>
                  </a:lnTo>
                  <a:cubicBezTo>
                    <a:pt x="77" y="33"/>
                    <a:pt x="73" y="24"/>
                    <a:pt x="60" y="24"/>
                  </a:cubicBezTo>
                  <a:cubicBezTo>
                    <a:pt x="50" y="24"/>
                    <a:pt x="33" y="32"/>
                    <a:pt x="27" y="35"/>
                  </a:cubicBezTo>
                  <a:lnTo>
                    <a:pt x="27" y="115"/>
                  </a:lnTo>
                  <a:cubicBezTo>
                    <a:pt x="27" y="118"/>
                    <a:pt x="25" y="120"/>
                    <a:pt x="22" y="120"/>
                  </a:cubicBezTo>
                  <a:lnTo>
                    <a:pt x="5" y="120"/>
                  </a:lnTo>
                  <a:cubicBezTo>
                    <a:pt x="2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7" y="4"/>
                    <a:pt x="27" y="7"/>
                  </a:cubicBezTo>
                  <a:lnTo>
                    <a:pt x="27" y="14"/>
                  </a:lnTo>
                  <a:cubicBezTo>
                    <a:pt x="27" y="14"/>
                    <a:pt x="27" y="14"/>
                    <a:pt x="27" y="14"/>
                  </a:cubicBezTo>
                  <a:cubicBezTo>
                    <a:pt x="36" y="8"/>
                    <a:pt x="53" y="0"/>
                    <a:pt x="68" y="0"/>
                  </a:cubicBezTo>
                  <a:cubicBezTo>
                    <a:pt x="100" y="0"/>
                    <a:pt x="103" y="21"/>
                    <a:pt x="103" y="45"/>
                  </a:cubicBezTo>
                  <a:lnTo>
                    <a:pt x="103" y="115"/>
                  </a:lnTo>
                  <a:cubicBezTo>
                    <a:pt x="103" y="118"/>
                    <a:pt x="102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6" name="Freeform 340"/>
            <p:cNvSpPr>
              <a:spLocks noChangeAspect="1"/>
            </p:cNvSpPr>
            <p:nvPr userDrawn="1"/>
          </p:nvSpPr>
          <p:spPr bwMode="gray">
            <a:xfrm>
              <a:off x="2680" y="959"/>
              <a:ext cx="37" cy="53"/>
            </a:xfrm>
            <a:custGeom>
              <a:avLst/>
              <a:gdLst>
                <a:gd name="T0" fmla="*/ 65 w 115"/>
                <a:gd name="T1" fmla="*/ 0 h 163"/>
                <a:gd name="T2" fmla="*/ 65 w 115"/>
                <a:gd name="T3" fmla="*/ 0 h 163"/>
                <a:gd name="T4" fmla="*/ 109 w 115"/>
                <a:gd name="T5" fmla="*/ 7 h 163"/>
                <a:gd name="T6" fmla="*/ 114 w 115"/>
                <a:gd name="T7" fmla="*/ 14 h 163"/>
                <a:gd name="T8" fmla="*/ 112 w 115"/>
                <a:gd name="T9" fmla="*/ 24 h 163"/>
                <a:gd name="T10" fmla="*/ 105 w 115"/>
                <a:gd name="T11" fmla="*/ 28 h 163"/>
                <a:gd name="T12" fmla="*/ 67 w 115"/>
                <a:gd name="T13" fmla="*/ 24 h 163"/>
                <a:gd name="T14" fmla="*/ 29 w 115"/>
                <a:gd name="T15" fmla="*/ 82 h 163"/>
                <a:gd name="T16" fmla="*/ 67 w 115"/>
                <a:gd name="T17" fmla="*/ 138 h 163"/>
                <a:gd name="T18" fmla="*/ 105 w 115"/>
                <a:gd name="T19" fmla="*/ 135 h 163"/>
                <a:gd name="T20" fmla="*/ 112 w 115"/>
                <a:gd name="T21" fmla="*/ 139 h 163"/>
                <a:gd name="T22" fmla="*/ 114 w 115"/>
                <a:gd name="T23" fmla="*/ 148 h 163"/>
                <a:gd name="T24" fmla="*/ 110 w 115"/>
                <a:gd name="T25" fmla="*/ 156 h 163"/>
                <a:gd name="T26" fmla="*/ 65 w 115"/>
                <a:gd name="T27" fmla="*/ 163 h 163"/>
                <a:gd name="T28" fmla="*/ 0 w 115"/>
                <a:gd name="T29" fmla="*/ 83 h 163"/>
                <a:gd name="T30" fmla="*/ 65 w 115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63">
                  <a:moveTo>
                    <a:pt x="65" y="0"/>
                  </a:moveTo>
                  <a:lnTo>
                    <a:pt x="65" y="0"/>
                  </a:lnTo>
                  <a:cubicBezTo>
                    <a:pt x="77" y="0"/>
                    <a:pt x="96" y="1"/>
                    <a:pt x="109" y="7"/>
                  </a:cubicBezTo>
                  <a:cubicBezTo>
                    <a:pt x="113" y="8"/>
                    <a:pt x="114" y="10"/>
                    <a:pt x="114" y="14"/>
                  </a:cubicBezTo>
                  <a:lnTo>
                    <a:pt x="112" y="24"/>
                  </a:lnTo>
                  <a:cubicBezTo>
                    <a:pt x="111" y="27"/>
                    <a:pt x="110" y="28"/>
                    <a:pt x="105" y="28"/>
                  </a:cubicBezTo>
                  <a:cubicBezTo>
                    <a:pt x="94" y="26"/>
                    <a:pt x="79" y="24"/>
                    <a:pt x="67" y="24"/>
                  </a:cubicBezTo>
                  <a:cubicBezTo>
                    <a:pt x="34" y="24"/>
                    <a:pt x="29" y="51"/>
                    <a:pt x="29" y="82"/>
                  </a:cubicBezTo>
                  <a:cubicBezTo>
                    <a:pt x="29" y="114"/>
                    <a:pt x="35" y="138"/>
                    <a:pt x="67" y="138"/>
                  </a:cubicBezTo>
                  <a:cubicBezTo>
                    <a:pt x="81" y="138"/>
                    <a:pt x="92" y="137"/>
                    <a:pt x="105" y="135"/>
                  </a:cubicBezTo>
                  <a:cubicBezTo>
                    <a:pt x="110" y="135"/>
                    <a:pt x="111" y="136"/>
                    <a:pt x="112" y="139"/>
                  </a:cubicBezTo>
                  <a:lnTo>
                    <a:pt x="114" y="148"/>
                  </a:lnTo>
                  <a:cubicBezTo>
                    <a:pt x="115" y="152"/>
                    <a:pt x="113" y="154"/>
                    <a:pt x="110" y="156"/>
                  </a:cubicBezTo>
                  <a:cubicBezTo>
                    <a:pt x="98" y="161"/>
                    <a:pt x="77" y="163"/>
                    <a:pt x="65" y="163"/>
                  </a:cubicBezTo>
                  <a:cubicBezTo>
                    <a:pt x="12" y="163"/>
                    <a:pt x="0" y="123"/>
                    <a:pt x="0" y="83"/>
                  </a:cubicBezTo>
                  <a:cubicBezTo>
                    <a:pt x="0" y="42"/>
                    <a:pt x="10" y="0"/>
                    <a:pt x="65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7" name="Freeform 341"/>
            <p:cNvSpPr>
              <a:spLocks noChangeAspect="1" noEditPoints="1"/>
            </p:cNvSpPr>
            <p:nvPr userDrawn="1"/>
          </p:nvSpPr>
          <p:spPr bwMode="gray">
            <a:xfrm>
              <a:off x="2718" y="972"/>
              <a:ext cx="34" cy="40"/>
            </a:xfrm>
            <a:custGeom>
              <a:avLst/>
              <a:gdLst>
                <a:gd name="T0" fmla="*/ 51 w 104"/>
                <a:gd name="T1" fmla="*/ 23 h 122"/>
                <a:gd name="T2" fmla="*/ 51 w 104"/>
                <a:gd name="T3" fmla="*/ 23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3 h 122"/>
                <a:gd name="T12" fmla="*/ 51 w 104"/>
                <a:gd name="T13" fmla="*/ 23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59 h 122"/>
                <a:gd name="T20" fmla="*/ 51 w 104"/>
                <a:gd name="T21" fmla="*/ 0 h 122"/>
                <a:gd name="T22" fmla="*/ 104 w 104"/>
                <a:gd name="T23" fmla="*/ 59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3"/>
                  </a:moveTo>
                  <a:lnTo>
                    <a:pt x="51" y="23"/>
                  </a:lnTo>
                  <a:cubicBezTo>
                    <a:pt x="31" y="23"/>
                    <a:pt x="26" y="36"/>
                    <a:pt x="26" y="61"/>
                  </a:cubicBezTo>
                  <a:cubicBezTo>
                    <a:pt x="26" y="86"/>
                    <a:pt x="31" y="99"/>
                    <a:pt x="51" y="99"/>
                  </a:cubicBezTo>
                  <a:cubicBezTo>
                    <a:pt x="73" y="99"/>
                    <a:pt x="77" y="86"/>
                    <a:pt x="77" y="61"/>
                  </a:cubicBezTo>
                  <a:cubicBezTo>
                    <a:pt x="77" y="35"/>
                    <a:pt x="73" y="23"/>
                    <a:pt x="51" y="23"/>
                  </a:cubicBezTo>
                  <a:lnTo>
                    <a:pt x="51" y="23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7" y="0"/>
                    <a:pt x="104" y="31"/>
                    <a:pt x="104" y="59"/>
                  </a:cubicBezTo>
                  <a:cubicBezTo>
                    <a:pt x="104" y="86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8" name="Freeform 342"/>
            <p:cNvSpPr>
              <a:spLocks noChangeAspect="1"/>
            </p:cNvSpPr>
            <p:nvPr userDrawn="1"/>
          </p:nvSpPr>
          <p:spPr bwMode="gray">
            <a:xfrm>
              <a:off x="2757" y="972"/>
              <a:ext cx="56" cy="40"/>
            </a:xfrm>
            <a:custGeom>
              <a:avLst/>
              <a:gdLst>
                <a:gd name="T0" fmla="*/ 167 w 172"/>
                <a:gd name="T1" fmla="*/ 120 h 120"/>
                <a:gd name="T2" fmla="*/ 167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7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7" y="120"/>
                  </a:moveTo>
                  <a:lnTo>
                    <a:pt x="167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0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8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5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7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9" name="Freeform 343"/>
            <p:cNvSpPr>
              <a:spLocks noChangeAspect="1"/>
            </p:cNvSpPr>
            <p:nvPr userDrawn="1"/>
          </p:nvSpPr>
          <p:spPr bwMode="gray">
            <a:xfrm>
              <a:off x="2819" y="972"/>
              <a:ext cx="56" cy="40"/>
            </a:xfrm>
            <a:custGeom>
              <a:avLst/>
              <a:gdLst>
                <a:gd name="T0" fmla="*/ 168 w 172"/>
                <a:gd name="T1" fmla="*/ 120 h 120"/>
                <a:gd name="T2" fmla="*/ 168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8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8" y="120"/>
                  </a:moveTo>
                  <a:lnTo>
                    <a:pt x="168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1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9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6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0" name="Freeform 344"/>
            <p:cNvSpPr>
              <a:spLocks noChangeAspect="1" noEditPoints="1"/>
            </p:cNvSpPr>
            <p:nvPr userDrawn="1"/>
          </p:nvSpPr>
          <p:spPr bwMode="gray">
            <a:xfrm>
              <a:off x="2882" y="958"/>
              <a:ext cx="9" cy="54"/>
            </a:xfrm>
            <a:custGeom>
              <a:avLst/>
              <a:gdLst>
                <a:gd name="T0" fmla="*/ 27 w 28"/>
                <a:gd name="T1" fmla="*/ 158 h 163"/>
                <a:gd name="T2" fmla="*/ 27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1 w 28"/>
                <a:gd name="T9" fmla="*/ 158 h 163"/>
                <a:gd name="T10" fmla="*/ 1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7 w 28"/>
                <a:gd name="T17" fmla="*/ 50 h 163"/>
                <a:gd name="T18" fmla="*/ 27 w 28"/>
                <a:gd name="T19" fmla="*/ 158 h 163"/>
                <a:gd name="T20" fmla="*/ 27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7" y="158"/>
                  </a:moveTo>
                  <a:lnTo>
                    <a:pt x="27" y="158"/>
                  </a:lnTo>
                  <a:cubicBezTo>
                    <a:pt x="27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1" y="161"/>
                    <a:pt x="1" y="158"/>
                  </a:cubicBezTo>
                  <a:lnTo>
                    <a:pt x="1" y="50"/>
                  </a:lnTo>
                  <a:cubicBezTo>
                    <a:pt x="1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7" y="47"/>
                    <a:pt x="27" y="50"/>
                  </a:cubicBezTo>
                  <a:lnTo>
                    <a:pt x="27" y="158"/>
                  </a:lnTo>
                  <a:lnTo>
                    <a:pt x="27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1" name="Freeform 345"/>
            <p:cNvSpPr>
              <a:spLocks noChangeAspect="1"/>
            </p:cNvSpPr>
            <p:nvPr userDrawn="1"/>
          </p:nvSpPr>
          <p:spPr bwMode="gray">
            <a:xfrm>
              <a:off x="2896" y="972"/>
              <a:ext cx="30" cy="40"/>
            </a:xfrm>
            <a:custGeom>
              <a:avLst/>
              <a:gdLst>
                <a:gd name="T0" fmla="*/ 43 w 92"/>
                <a:gd name="T1" fmla="*/ 122 h 122"/>
                <a:gd name="T2" fmla="*/ 43 w 92"/>
                <a:gd name="T3" fmla="*/ 122 h 122"/>
                <a:gd name="T4" fmla="*/ 6 w 92"/>
                <a:gd name="T5" fmla="*/ 116 h 122"/>
                <a:gd name="T6" fmla="*/ 1 w 92"/>
                <a:gd name="T7" fmla="*/ 109 h 122"/>
                <a:gd name="T8" fmla="*/ 3 w 92"/>
                <a:gd name="T9" fmla="*/ 101 h 122"/>
                <a:gd name="T10" fmla="*/ 9 w 92"/>
                <a:gd name="T11" fmla="*/ 97 h 122"/>
                <a:gd name="T12" fmla="*/ 43 w 92"/>
                <a:gd name="T13" fmla="*/ 100 h 122"/>
                <a:gd name="T14" fmla="*/ 65 w 92"/>
                <a:gd name="T15" fmla="*/ 86 h 122"/>
                <a:gd name="T16" fmla="*/ 45 w 92"/>
                <a:gd name="T17" fmla="*/ 71 h 122"/>
                <a:gd name="T18" fmla="*/ 1 w 92"/>
                <a:gd name="T19" fmla="*/ 36 h 122"/>
                <a:gd name="T20" fmla="*/ 46 w 92"/>
                <a:gd name="T21" fmla="*/ 0 h 122"/>
                <a:gd name="T22" fmla="*/ 83 w 92"/>
                <a:gd name="T23" fmla="*/ 5 h 122"/>
                <a:gd name="T24" fmla="*/ 88 w 92"/>
                <a:gd name="T25" fmla="*/ 12 h 122"/>
                <a:gd name="T26" fmla="*/ 86 w 92"/>
                <a:gd name="T27" fmla="*/ 21 h 122"/>
                <a:gd name="T28" fmla="*/ 79 w 92"/>
                <a:gd name="T29" fmla="*/ 24 h 122"/>
                <a:gd name="T30" fmla="*/ 47 w 92"/>
                <a:gd name="T31" fmla="*/ 22 h 122"/>
                <a:gd name="T32" fmla="*/ 28 w 92"/>
                <a:gd name="T33" fmla="*/ 35 h 122"/>
                <a:gd name="T34" fmla="*/ 48 w 92"/>
                <a:gd name="T35" fmla="*/ 48 h 122"/>
                <a:gd name="T36" fmla="*/ 92 w 92"/>
                <a:gd name="T37" fmla="*/ 85 h 122"/>
                <a:gd name="T38" fmla="*/ 43 w 92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3" y="101"/>
                  </a:lnTo>
                  <a:cubicBezTo>
                    <a:pt x="3" y="97"/>
                    <a:pt x="5" y="97"/>
                    <a:pt x="9" y="97"/>
                  </a:cubicBezTo>
                  <a:cubicBezTo>
                    <a:pt x="19" y="99"/>
                    <a:pt x="35" y="100"/>
                    <a:pt x="43" y="100"/>
                  </a:cubicBezTo>
                  <a:cubicBezTo>
                    <a:pt x="58" y="100"/>
                    <a:pt x="65" y="96"/>
                    <a:pt x="65" y="86"/>
                  </a:cubicBezTo>
                  <a:cubicBezTo>
                    <a:pt x="65" y="75"/>
                    <a:pt x="61" y="73"/>
                    <a:pt x="45" y="71"/>
                  </a:cubicBezTo>
                  <a:cubicBezTo>
                    <a:pt x="22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3" y="1"/>
                    <a:pt x="83" y="5"/>
                  </a:cubicBezTo>
                  <a:cubicBezTo>
                    <a:pt x="87" y="7"/>
                    <a:pt x="89" y="9"/>
                    <a:pt x="88" y="12"/>
                  </a:cubicBezTo>
                  <a:lnTo>
                    <a:pt x="86" y="21"/>
                  </a:lnTo>
                  <a:cubicBezTo>
                    <a:pt x="85" y="24"/>
                    <a:pt x="84" y="25"/>
                    <a:pt x="79" y="24"/>
                  </a:cubicBezTo>
                  <a:cubicBezTo>
                    <a:pt x="69" y="23"/>
                    <a:pt x="56" y="22"/>
                    <a:pt x="47" y="22"/>
                  </a:cubicBezTo>
                  <a:cubicBezTo>
                    <a:pt x="31" y="22"/>
                    <a:pt x="28" y="26"/>
                    <a:pt x="28" y="35"/>
                  </a:cubicBezTo>
                  <a:cubicBezTo>
                    <a:pt x="28" y="44"/>
                    <a:pt x="34" y="46"/>
                    <a:pt x="48" y="48"/>
                  </a:cubicBezTo>
                  <a:cubicBezTo>
                    <a:pt x="71" y="51"/>
                    <a:pt x="92" y="56"/>
                    <a:pt x="92" y="85"/>
                  </a:cubicBezTo>
                  <a:cubicBezTo>
                    <a:pt x="92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2" name="Freeform 346"/>
            <p:cNvSpPr>
              <a:spLocks noChangeAspect="1"/>
            </p:cNvSpPr>
            <p:nvPr userDrawn="1"/>
          </p:nvSpPr>
          <p:spPr bwMode="gray">
            <a:xfrm>
              <a:off x="2929" y="972"/>
              <a:ext cx="30" cy="40"/>
            </a:xfrm>
            <a:custGeom>
              <a:avLst/>
              <a:gdLst>
                <a:gd name="T0" fmla="*/ 43 w 91"/>
                <a:gd name="T1" fmla="*/ 122 h 122"/>
                <a:gd name="T2" fmla="*/ 43 w 91"/>
                <a:gd name="T3" fmla="*/ 122 h 122"/>
                <a:gd name="T4" fmla="*/ 6 w 91"/>
                <a:gd name="T5" fmla="*/ 116 h 122"/>
                <a:gd name="T6" fmla="*/ 1 w 91"/>
                <a:gd name="T7" fmla="*/ 109 h 122"/>
                <a:gd name="T8" fmla="*/ 2 w 91"/>
                <a:gd name="T9" fmla="*/ 101 h 122"/>
                <a:gd name="T10" fmla="*/ 8 w 91"/>
                <a:gd name="T11" fmla="*/ 97 h 122"/>
                <a:gd name="T12" fmla="*/ 43 w 91"/>
                <a:gd name="T13" fmla="*/ 100 h 122"/>
                <a:gd name="T14" fmla="*/ 64 w 91"/>
                <a:gd name="T15" fmla="*/ 86 h 122"/>
                <a:gd name="T16" fmla="*/ 45 w 91"/>
                <a:gd name="T17" fmla="*/ 71 h 122"/>
                <a:gd name="T18" fmla="*/ 1 w 91"/>
                <a:gd name="T19" fmla="*/ 36 h 122"/>
                <a:gd name="T20" fmla="*/ 46 w 91"/>
                <a:gd name="T21" fmla="*/ 0 h 122"/>
                <a:gd name="T22" fmla="*/ 82 w 91"/>
                <a:gd name="T23" fmla="*/ 5 h 122"/>
                <a:gd name="T24" fmla="*/ 87 w 91"/>
                <a:gd name="T25" fmla="*/ 12 h 122"/>
                <a:gd name="T26" fmla="*/ 86 w 91"/>
                <a:gd name="T27" fmla="*/ 21 h 122"/>
                <a:gd name="T28" fmla="*/ 79 w 91"/>
                <a:gd name="T29" fmla="*/ 24 h 122"/>
                <a:gd name="T30" fmla="*/ 46 w 91"/>
                <a:gd name="T31" fmla="*/ 22 h 122"/>
                <a:gd name="T32" fmla="*/ 27 w 91"/>
                <a:gd name="T33" fmla="*/ 35 h 122"/>
                <a:gd name="T34" fmla="*/ 48 w 91"/>
                <a:gd name="T35" fmla="*/ 48 h 122"/>
                <a:gd name="T36" fmla="*/ 91 w 91"/>
                <a:gd name="T37" fmla="*/ 85 h 122"/>
                <a:gd name="T38" fmla="*/ 43 w 91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2" y="101"/>
                  </a:lnTo>
                  <a:cubicBezTo>
                    <a:pt x="3" y="97"/>
                    <a:pt x="5" y="97"/>
                    <a:pt x="8" y="97"/>
                  </a:cubicBezTo>
                  <a:cubicBezTo>
                    <a:pt x="19" y="99"/>
                    <a:pt x="34" y="100"/>
                    <a:pt x="43" y="100"/>
                  </a:cubicBezTo>
                  <a:cubicBezTo>
                    <a:pt x="58" y="100"/>
                    <a:pt x="64" y="96"/>
                    <a:pt x="64" y="86"/>
                  </a:cubicBezTo>
                  <a:cubicBezTo>
                    <a:pt x="64" y="75"/>
                    <a:pt x="60" y="73"/>
                    <a:pt x="45" y="71"/>
                  </a:cubicBezTo>
                  <a:cubicBezTo>
                    <a:pt x="21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2" y="1"/>
                    <a:pt x="82" y="5"/>
                  </a:cubicBezTo>
                  <a:cubicBezTo>
                    <a:pt x="86" y="7"/>
                    <a:pt x="88" y="9"/>
                    <a:pt x="87" y="12"/>
                  </a:cubicBezTo>
                  <a:lnTo>
                    <a:pt x="86" y="21"/>
                  </a:lnTo>
                  <a:cubicBezTo>
                    <a:pt x="85" y="24"/>
                    <a:pt x="83" y="25"/>
                    <a:pt x="79" y="24"/>
                  </a:cubicBezTo>
                  <a:cubicBezTo>
                    <a:pt x="69" y="23"/>
                    <a:pt x="55" y="22"/>
                    <a:pt x="46" y="22"/>
                  </a:cubicBezTo>
                  <a:cubicBezTo>
                    <a:pt x="31" y="22"/>
                    <a:pt x="27" y="26"/>
                    <a:pt x="27" y="35"/>
                  </a:cubicBezTo>
                  <a:cubicBezTo>
                    <a:pt x="27" y="44"/>
                    <a:pt x="33" y="46"/>
                    <a:pt x="48" y="48"/>
                  </a:cubicBezTo>
                  <a:cubicBezTo>
                    <a:pt x="71" y="51"/>
                    <a:pt x="91" y="56"/>
                    <a:pt x="91" y="85"/>
                  </a:cubicBezTo>
                  <a:cubicBezTo>
                    <a:pt x="91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3" name="Freeform 347"/>
            <p:cNvSpPr>
              <a:spLocks noChangeAspect="1" noEditPoints="1"/>
            </p:cNvSpPr>
            <p:nvPr userDrawn="1"/>
          </p:nvSpPr>
          <p:spPr bwMode="gray">
            <a:xfrm>
              <a:off x="2964" y="958"/>
              <a:ext cx="9" cy="54"/>
            </a:xfrm>
            <a:custGeom>
              <a:avLst/>
              <a:gdLst>
                <a:gd name="T0" fmla="*/ 26 w 28"/>
                <a:gd name="T1" fmla="*/ 158 h 163"/>
                <a:gd name="T2" fmla="*/ 26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0 w 28"/>
                <a:gd name="T9" fmla="*/ 158 h 163"/>
                <a:gd name="T10" fmla="*/ 0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6 w 28"/>
                <a:gd name="T17" fmla="*/ 50 h 163"/>
                <a:gd name="T18" fmla="*/ 26 w 28"/>
                <a:gd name="T19" fmla="*/ 158 h 163"/>
                <a:gd name="T20" fmla="*/ 26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6" y="158"/>
                  </a:moveTo>
                  <a:lnTo>
                    <a:pt x="26" y="158"/>
                  </a:lnTo>
                  <a:cubicBezTo>
                    <a:pt x="26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0" y="161"/>
                    <a:pt x="0" y="158"/>
                  </a:cubicBezTo>
                  <a:lnTo>
                    <a:pt x="0" y="50"/>
                  </a:lnTo>
                  <a:cubicBezTo>
                    <a:pt x="0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6" y="47"/>
                    <a:pt x="26" y="50"/>
                  </a:cubicBezTo>
                  <a:lnTo>
                    <a:pt x="26" y="158"/>
                  </a:lnTo>
                  <a:lnTo>
                    <a:pt x="26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4" name="Freeform 348"/>
            <p:cNvSpPr>
              <a:spLocks noChangeAspect="1" noEditPoints="1"/>
            </p:cNvSpPr>
            <p:nvPr userDrawn="1"/>
          </p:nvSpPr>
          <p:spPr bwMode="gray">
            <a:xfrm>
              <a:off x="2979" y="972"/>
              <a:ext cx="34" cy="40"/>
            </a:xfrm>
            <a:custGeom>
              <a:avLst/>
              <a:gdLst>
                <a:gd name="T0" fmla="*/ 52 w 105"/>
                <a:gd name="T1" fmla="*/ 23 h 122"/>
                <a:gd name="T2" fmla="*/ 52 w 105"/>
                <a:gd name="T3" fmla="*/ 23 h 122"/>
                <a:gd name="T4" fmla="*/ 27 w 105"/>
                <a:gd name="T5" fmla="*/ 61 h 122"/>
                <a:gd name="T6" fmla="*/ 52 w 105"/>
                <a:gd name="T7" fmla="*/ 99 h 122"/>
                <a:gd name="T8" fmla="*/ 78 w 105"/>
                <a:gd name="T9" fmla="*/ 61 h 122"/>
                <a:gd name="T10" fmla="*/ 52 w 105"/>
                <a:gd name="T11" fmla="*/ 23 h 122"/>
                <a:gd name="T12" fmla="*/ 52 w 105"/>
                <a:gd name="T13" fmla="*/ 23 h 122"/>
                <a:gd name="T14" fmla="*/ 52 w 105"/>
                <a:gd name="T15" fmla="*/ 122 h 122"/>
                <a:gd name="T16" fmla="*/ 52 w 105"/>
                <a:gd name="T17" fmla="*/ 122 h 122"/>
                <a:gd name="T18" fmla="*/ 0 w 105"/>
                <a:gd name="T19" fmla="*/ 59 h 122"/>
                <a:gd name="T20" fmla="*/ 52 w 105"/>
                <a:gd name="T21" fmla="*/ 0 h 122"/>
                <a:gd name="T22" fmla="*/ 105 w 105"/>
                <a:gd name="T23" fmla="*/ 59 h 122"/>
                <a:gd name="T24" fmla="*/ 52 w 105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2">
                  <a:moveTo>
                    <a:pt x="52" y="23"/>
                  </a:moveTo>
                  <a:lnTo>
                    <a:pt x="52" y="23"/>
                  </a:lnTo>
                  <a:cubicBezTo>
                    <a:pt x="31" y="23"/>
                    <a:pt x="27" y="36"/>
                    <a:pt x="27" y="61"/>
                  </a:cubicBezTo>
                  <a:cubicBezTo>
                    <a:pt x="27" y="86"/>
                    <a:pt x="31" y="99"/>
                    <a:pt x="52" y="99"/>
                  </a:cubicBezTo>
                  <a:cubicBezTo>
                    <a:pt x="73" y="99"/>
                    <a:pt x="78" y="86"/>
                    <a:pt x="78" y="61"/>
                  </a:cubicBezTo>
                  <a:cubicBezTo>
                    <a:pt x="78" y="35"/>
                    <a:pt x="74" y="23"/>
                    <a:pt x="52" y="23"/>
                  </a:cubicBezTo>
                  <a:lnTo>
                    <a:pt x="52" y="23"/>
                  </a:lnTo>
                  <a:close/>
                  <a:moveTo>
                    <a:pt x="52" y="122"/>
                  </a:moveTo>
                  <a:lnTo>
                    <a:pt x="52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2" y="0"/>
                  </a:cubicBezTo>
                  <a:cubicBezTo>
                    <a:pt x="98" y="0"/>
                    <a:pt x="105" y="31"/>
                    <a:pt x="105" y="59"/>
                  </a:cubicBezTo>
                  <a:cubicBezTo>
                    <a:pt x="105" y="86"/>
                    <a:pt x="101" y="122"/>
                    <a:pt x="52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5" name="Freeform 349"/>
            <p:cNvSpPr>
              <a:spLocks noChangeAspect="1"/>
            </p:cNvSpPr>
            <p:nvPr userDrawn="1"/>
          </p:nvSpPr>
          <p:spPr bwMode="gray">
            <a:xfrm>
              <a:off x="3017" y="972"/>
              <a:ext cx="34" cy="40"/>
            </a:xfrm>
            <a:custGeom>
              <a:avLst/>
              <a:gdLst>
                <a:gd name="T0" fmla="*/ 98 w 102"/>
                <a:gd name="T1" fmla="*/ 120 h 120"/>
                <a:gd name="T2" fmla="*/ 98 w 102"/>
                <a:gd name="T3" fmla="*/ 120 h 120"/>
                <a:gd name="T4" fmla="*/ 80 w 102"/>
                <a:gd name="T5" fmla="*/ 120 h 120"/>
                <a:gd name="T6" fmla="*/ 76 w 102"/>
                <a:gd name="T7" fmla="*/ 115 h 120"/>
                <a:gd name="T8" fmla="*/ 76 w 102"/>
                <a:gd name="T9" fmla="*/ 48 h 120"/>
                <a:gd name="T10" fmla="*/ 59 w 102"/>
                <a:gd name="T11" fmla="*/ 24 h 120"/>
                <a:gd name="T12" fmla="*/ 26 w 102"/>
                <a:gd name="T13" fmla="*/ 35 h 120"/>
                <a:gd name="T14" fmla="*/ 26 w 102"/>
                <a:gd name="T15" fmla="*/ 115 h 120"/>
                <a:gd name="T16" fmla="*/ 21 w 102"/>
                <a:gd name="T17" fmla="*/ 120 h 120"/>
                <a:gd name="T18" fmla="*/ 4 w 102"/>
                <a:gd name="T19" fmla="*/ 120 h 120"/>
                <a:gd name="T20" fmla="*/ 0 w 102"/>
                <a:gd name="T21" fmla="*/ 115 h 120"/>
                <a:gd name="T22" fmla="*/ 0 w 102"/>
                <a:gd name="T23" fmla="*/ 7 h 120"/>
                <a:gd name="T24" fmla="*/ 4 w 102"/>
                <a:gd name="T25" fmla="*/ 2 h 120"/>
                <a:gd name="T26" fmla="*/ 21 w 102"/>
                <a:gd name="T27" fmla="*/ 2 h 120"/>
                <a:gd name="T28" fmla="*/ 26 w 102"/>
                <a:gd name="T29" fmla="*/ 7 h 120"/>
                <a:gd name="T30" fmla="*/ 26 w 102"/>
                <a:gd name="T31" fmla="*/ 14 h 120"/>
                <a:gd name="T32" fmla="*/ 27 w 102"/>
                <a:gd name="T33" fmla="*/ 14 h 120"/>
                <a:gd name="T34" fmla="*/ 67 w 102"/>
                <a:gd name="T35" fmla="*/ 0 h 120"/>
                <a:gd name="T36" fmla="*/ 102 w 102"/>
                <a:gd name="T37" fmla="*/ 46 h 120"/>
                <a:gd name="T38" fmla="*/ 102 w 102"/>
                <a:gd name="T39" fmla="*/ 115 h 120"/>
                <a:gd name="T40" fmla="*/ 98 w 102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20"/>
                  </a:moveTo>
                  <a:lnTo>
                    <a:pt x="98" y="120"/>
                  </a:lnTo>
                  <a:lnTo>
                    <a:pt x="80" y="120"/>
                  </a:lnTo>
                  <a:cubicBezTo>
                    <a:pt x="77" y="120"/>
                    <a:pt x="76" y="118"/>
                    <a:pt x="76" y="115"/>
                  </a:cubicBezTo>
                  <a:lnTo>
                    <a:pt x="76" y="48"/>
                  </a:lnTo>
                  <a:cubicBezTo>
                    <a:pt x="76" y="34"/>
                    <a:pt x="73" y="24"/>
                    <a:pt x="59" y="24"/>
                  </a:cubicBezTo>
                  <a:cubicBezTo>
                    <a:pt x="49" y="24"/>
                    <a:pt x="32" y="32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26" y="14"/>
                    <a:pt x="26" y="14"/>
                    <a:pt x="27" y="14"/>
                  </a:cubicBezTo>
                  <a:cubicBezTo>
                    <a:pt x="35" y="8"/>
                    <a:pt x="52" y="0"/>
                    <a:pt x="67" y="0"/>
                  </a:cubicBezTo>
                  <a:cubicBezTo>
                    <a:pt x="99" y="0"/>
                    <a:pt x="102" y="21"/>
                    <a:pt x="102" y="46"/>
                  </a:cubicBezTo>
                  <a:lnTo>
                    <a:pt x="102" y="115"/>
                  </a:lnTo>
                  <a:cubicBezTo>
                    <a:pt x="102" y="118"/>
                    <a:pt x="101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86" name="Rectangle 85"/>
          <p:cNvSpPr/>
          <p:nvPr userDrawn="1"/>
        </p:nvSpPr>
        <p:spPr bwMode="gray">
          <a:xfrm>
            <a:off x="0" y="6021288"/>
            <a:ext cx="9144000" cy="836711"/>
          </a:xfrm>
          <a:prstGeom prst="rect">
            <a:avLst/>
          </a:prstGeom>
          <a:solidFill>
            <a:srgbClr val="192F7B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fr-BE" dirty="0" smtClean="0"/>
          </a:p>
        </p:txBody>
      </p:sp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4640984"/>
            <a:ext cx="9144000" cy="2217015"/>
          </a:xfrm>
          <a:prstGeom prst="rect">
            <a:avLst/>
          </a:prstGeom>
        </p:spPr>
      </p:pic>
      <p:grpSp>
        <p:nvGrpSpPr>
          <p:cNvPr id="90" name="Group 89"/>
          <p:cNvGrpSpPr/>
          <p:nvPr userDrawn="1"/>
        </p:nvGrpSpPr>
        <p:grpSpPr bwMode="gray">
          <a:xfrm>
            <a:off x="467544" y="6317551"/>
            <a:ext cx="7789651" cy="540449"/>
            <a:chOff x="467544" y="6317551"/>
            <a:chExt cx="7789651" cy="540449"/>
          </a:xfrm>
        </p:grpSpPr>
        <p:grpSp>
          <p:nvGrpSpPr>
            <p:cNvPr id="8" name="Group 7"/>
            <p:cNvGrpSpPr>
              <a:grpSpLocks noChangeAspect="1"/>
            </p:cNvGrpSpPr>
            <p:nvPr userDrawn="1"/>
          </p:nvGrpSpPr>
          <p:grpSpPr bwMode="gray">
            <a:xfrm>
              <a:off x="467544" y="6433591"/>
              <a:ext cx="1295472" cy="180000"/>
              <a:chOff x="3786188" y="3321051"/>
              <a:chExt cx="1565276" cy="217488"/>
            </a:xfrm>
            <a:solidFill>
              <a:schemeClr val="bg2"/>
            </a:solidFill>
          </p:grpSpPr>
          <p:sp>
            <p:nvSpPr>
              <p:cNvPr id="9" name="Freeform 277"/>
              <p:cNvSpPr>
                <a:spLocks noEditPoints="1"/>
              </p:cNvSpPr>
              <p:nvPr userDrawn="1"/>
            </p:nvSpPr>
            <p:spPr bwMode="gray">
              <a:xfrm>
                <a:off x="4183063" y="3382963"/>
                <a:ext cx="123825" cy="134938"/>
              </a:xfrm>
              <a:custGeom>
                <a:avLst/>
                <a:gdLst>
                  <a:gd name="T0" fmla="*/ 33 w 33"/>
                  <a:gd name="T1" fmla="*/ 17 h 34"/>
                  <a:gd name="T2" fmla="*/ 32 w 33"/>
                  <a:gd name="T3" fmla="*/ 22 h 34"/>
                  <a:gd name="T4" fmla="*/ 30 w 33"/>
                  <a:gd name="T5" fmla="*/ 27 h 34"/>
                  <a:gd name="T6" fmla="*/ 21 w 33"/>
                  <a:gd name="T7" fmla="*/ 27 h 34"/>
                  <a:gd name="T8" fmla="*/ 20 w 33"/>
                  <a:gd name="T9" fmla="*/ 24 h 34"/>
                  <a:gd name="T10" fmla="*/ 18 w 33"/>
                  <a:gd name="T11" fmla="*/ 26 h 34"/>
                  <a:gd name="T12" fmla="*/ 15 w 33"/>
                  <a:gd name="T13" fmla="*/ 27 h 34"/>
                  <a:gd name="T14" fmla="*/ 9 w 33"/>
                  <a:gd name="T15" fmla="*/ 24 h 34"/>
                  <a:gd name="T16" fmla="*/ 7 w 33"/>
                  <a:gd name="T17" fmla="*/ 17 h 34"/>
                  <a:gd name="T18" fmla="*/ 10 w 33"/>
                  <a:gd name="T19" fmla="*/ 10 h 34"/>
                  <a:gd name="T20" fmla="*/ 16 w 33"/>
                  <a:gd name="T21" fmla="*/ 8 h 34"/>
                  <a:gd name="T22" fmla="*/ 18 w 33"/>
                  <a:gd name="T23" fmla="*/ 8 h 34"/>
                  <a:gd name="T24" fmla="*/ 20 w 33"/>
                  <a:gd name="T25" fmla="*/ 9 h 34"/>
                  <a:gd name="T26" fmla="*/ 20 w 33"/>
                  <a:gd name="T27" fmla="*/ 8 h 34"/>
                  <a:gd name="T28" fmla="*/ 24 w 33"/>
                  <a:gd name="T29" fmla="*/ 8 h 34"/>
                  <a:gd name="T30" fmla="*/ 24 w 33"/>
                  <a:gd name="T31" fmla="*/ 24 h 34"/>
                  <a:gd name="T32" fmla="*/ 28 w 33"/>
                  <a:gd name="T33" fmla="*/ 24 h 34"/>
                  <a:gd name="T34" fmla="*/ 30 w 33"/>
                  <a:gd name="T35" fmla="*/ 21 h 34"/>
                  <a:gd name="T36" fmla="*/ 30 w 33"/>
                  <a:gd name="T37" fmla="*/ 17 h 34"/>
                  <a:gd name="T38" fmla="*/ 29 w 33"/>
                  <a:gd name="T39" fmla="*/ 11 h 34"/>
                  <a:gd name="T40" fmla="*/ 26 w 33"/>
                  <a:gd name="T41" fmla="*/ 6 h 34"/>
                  <a:gd name="T42" fmla="*/ 22 w 33"/>
                  <a:gd name="T43" fmla="*/ 4 h 34"/>
                  <a:gd name="T44" fmla="*/ 16 w 33"/>
                  <a:gd name="T45" fmla="*/ 3 h 34"/>
                  <a:gd name="T46" fmla="*/ 11 w 33"/>
                  <a:gd name="T47" fmla="*/ 4 h 34"/>
                  <a:gd name="T48" fmla="*/ 6 w 33"/>
                  <a:gd name="T49" fmla="*/ 7 h 34"/>
                  <a:gd name="T50" fmla="*/ 3 w 33"/>
                  <a:gd name="T51" fmla="*/ 11 h 34"/>
                  <a:gd name="T52" fmla="*/ 2 w 33"/>
                  <a:gd name="T53" fmla="*/ 17 h 34"/>
                  <a:gd name="T54" fmla="*/ 3 w 33"/>
                  <a:gd name="T55" fmla="*/ 23 h 34"/>
                  <a:gd name="T56" fmla="*/ 6 w 33"/>
                  <a:gd name="T57" fmla="*/ 27 h 34"/>
                  <a:gd name="T58" fmla="*/ 11 w 33"/>
                  <a:gd name="T59" fmla="*/ 30 h 34"/>
                  <a:gd name="T60" fmla="*/ 16 w 33"/>
                  <a:gd name="T61" fmla="*/ 31 h 34"/>
                  <a:gd name="T62" fmla="*/ 20 w 33"/>
                  <a:gd name="T63" fmla="*/ 31 h 34"/>
                  <a:gd name="T64" fmla="*/ 23 w 33"/>
                  <a:gd name="T65" fmla="*/ 31 h 34"/>
                  <a:gd name="T66" fmla="*/ 23 w 33"/>
                  <a:gd name="T67" fmla="*/ 33 h 34"/>
                  <a:gd name="T68" fmla="*/ 20 w 33"/>
                  <a:gd name="T69" fmla="*/ 34 h 34"/>
                  <a:gd name="T70" fmla="*/ 16 w 33"/>
                  <a:gd name="T71" fmla="*/ 34 h 34"/>
                  <a:gd name="T72" fmla="*/ 10 w 33"/>
                  <a:gd name="T73" fmla="*/ 33 h 34"/>
                  <a:gd name="T74" fmla="*/ 4 w 33"/>
                  <a:gd name="T75" fmla="*/ 29 h 34"/>
                  <a:gd name="T76" fmla="*/ 1 w 33"/>
                  <a:gd name="T77" fmla="*/ 24 h 34"/>
                  <a:gd name="T78" fmla="*/ 0 w 33"/>
                  <a:gd name="T79" fmla="*/ 17 h 34"/>
                  <a:gd name="T80" fmla="*/ 1 w 33"/>
                  <a:gd name="T81" fmla="*/ 10 h 34"/>
                  <a:gd name="T82" fmla="*/ 4 w 33"/>
                  <a:gd name="T83" fmla="*/ 5 h 34"/>
                  <a:gd name="T84" fmla="*/ 10 w 33"/>
                  <a:gd name="T85" fmla="*/ 1 h 34"/>
                  <a:gd name="T86" fmla="*/ 16 w 33"/>
                  <a:gd name="T87" fmla="*/ 0 h 34"/>
                  <a:gd name="T88" fmla="*/ 23 w 33"/>
                  <a:gd name="T89" fmla="*/ 1 h 34"/>
                  <a:gd name="T90" fmla="*/ 28 w 33"/>
                  <a:gd name="T91" fmla="*/ 5 h 34"/>
                  <a:gd name="T92" fmla="*/ 32 w 33"/>
                  <a:gd name="T93" fmla="*/ 10 h 34"/>
                  <a:gd name="T94" fmla="*/ 33 w 33"/>
                  <a:gd name="T95" fmla="*/ 17 h 34"/>
                  <a:gd name="T96" fmla="*/ 20 w 33"/>
                  <a:gd name="T97" fmla="*/ 22 h 34"/>
                  <a:gd name="T98" fmla="*/ 20 w 33"/>
                  <a:gd name="T99" fmla="*/ 12 h 34"/>
                  <a:gd name="T100" fmla="*/ 18 w 33"/>
                  <a:gd name="T101" fmla="*/ 11 h 34"/>
                  <a:gd name="T102" fmla="*/ 16 w 33"/>
                  <a:gd name="T103" fmla="*/ 10 h 34"/>
                  <a:gd name="T104" fmla="*/ 12 w 33"/>
                  <a:gd name="T105" fmla="*/ 12 h 34"/>
                  <a:gd name="T106" fmla="*/ 11 w 33"/>
                  <a:gd name="T107" fmla="*/ 17 h 34"/>
                  <a:gd name="T108" fmla="*/ 12 w 33"/>
                  <a:gd name="T109" fmla="*/ 22 h 34"/>
                  <a:gd name="T110" fmla="*/ 15 w 33"/>
                  <a:gd name="T111" fmla="*/ 24 h 34"/>
                  <a:gd name="T112" fmla="*/ 18 w 33"/>
                  <a:gd name="T113" fmla="*/ 23 h 34"/>
                  <a:gd name="T114" fmla="*/ 20 w 33"/>
                  <a:gd name="T115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cubicBezTo>
                      <a:pt x="33" y="18"/>
                      <a:pt x="32" y="20"/>
                      <a:pt x="32" y="22"/>
                    </a:cubicBezTo>
                    <a:cubicBezTo>
                      <a:pt x="31" y="24"/>
                      <a:pt x="31" y="25"/>
                      <a:pt x="3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5"/>
                      <a:pt x="19" y="26"/>
                      <a:pt x="18" y="26"/>
                    </a:cubicBezTo>
                    <a:cubicBezTo>
                      <a:pt x="17" y="27"/>
                      <a:pt x="16" y="27"/>
                      <a:pt x="15" y="27"/>
                    </a:cubicBezTo>
                    <a:cubicBezTo>
                      <a:pt x="12" y="27"/>
                      <a:pt x="11" y="26"/>
                      <a:pt x="9" y="24"/>
                    </a:cubicBezTo>
                    <a:cubicBezTo>
                      <a:pt x="8" y="23"/>
                      <a:pt x="7" y="20"/>
                      <a:pt x="7" y="17"/>
                    </a:cubicBezTo>
                    <a:cubicBezTo>
                      <a:pt x="7" y="14"/>
                      <a:pt x="8" y="12"/>
                      <a:pt x="10" y="10"/>
                    </a:cubicBezTo>
                    <a:cubicBezTo>
                      <a:pt x="11" y="8"/>
                      <a:pt x="13" y="8"/>
                      <a:pt x="16" y="8"/>
                    </a:cubicBezTo>
                    <a:cubicBezTo>
                      <a:pt x="17" y="8"/>
                      <a:pt x="17" y="8"/>
                      <a:pt x="18" y="8"/>
                    </a:cubicBezTo>
                    <a:cubicBezTo>
                      <a:pt x="19" y="8"/>
                      <a:pt x="20" y="8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3"/>
                      <a:pt x="29" y="22"/>
                      <a:pt x="30" y="21"/>
                    </a:cubicBezTo>
                    <a:cubicBezTo>
                      <a:pt x="30" y="19"/>
                      <a:pt x="30" y="18"/>
                      <a:pt x="30" y="17"/>
                    </a:cubicBezTo>
                    <a:cubicBezTo>
                      <a:pt x="30" y="15"/>
                      <a:pt x="30" y="13"/>
                      <a:pt x="29" y="11"/>
                    </a:cubicBezTo>
                    <a:cubicBezTo>
                      <a:pt x="28" y="9"/>
                      <a:pt x="28" y="8"/>
                      <a:pt x="26" y="6"/>
                    </a:cubicBezTo>
                    <a:cubicBezTo>
                      <a:pt x="25" y="5"/>
                      <a:pt x="24" y="4"/>
                      <a:pt x="22" y="4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4" y="3"/>
                      <a:pt x="12" y="3"/>
                      <a:pt x="11" y="4"/>
                    </a:cubicBezTo>
                    <a:cubicBezTo>
                      <a:pt x="9" y="4"/>
                      <a:pt x="8" y="6"/>
                      <a:pt x="6" y="7"/>
                    </a:cubicBezTo>
                    <a:cubicBezTo>
                      <a:pt x="5" y="8"/>
                      <a:pt x="4" y="10"/>
                      <a:pt x="3" y="11"/>
                    </a:cubicBezTo>
                    <a:cubicBezTo>
                      <a:pt x="3" y="13"/>
                      <a:pt x="2" y="15"/>
                      <a:pt x="2" y="17"/>
                    </a:cubicBezTo>
                    <a:cubicBezTo>
                      <a:pt x="2" y="19"/>
                      <a:pt x="3" y="21"/>
                      <a:pt x="3" y="23"/>
                    </a:cubicBezTo>
                    <a:cubicBezTo>
                      <a:pt x="4" y="25"/>
                      <a:pt x="5" y="26"/>
                      <a:pt x="6" y="27"/>
                    </a:cubicBezTo>
                    <a:cubicBezTo>
                      <a:pt x="7" y="29"/>
                      <a:pt x="9" y="30"/>
                      <a:pt x="11" y="30"/>
                    </a:cubicBezTo>
                    <a:cubicBezTo>
                      <a:pt x="12" y="31"/>
                      <a:pt x="14" y="31"/>
                      <a:pt x="16" y="31"/>
                    </a:cubicBezTo>
                    <a:cubicBezTo>
                      <a:pt x="17" y="31"/>
                      <a:pt x="19" y="31"/>
                      <a:pt x="20" y="31"/>
                    </a:cubicBezTo>
                    <a:cubicBezTo>
                      <a:pt x="21" y="31"/>
                      <a:pt x="22" y="31"/>
                      <a:pt x="23" y="31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2" y="34"/>
                      <a:pt x="21" y="34"/>
                      <a:pt x="20" y="34"/>
                    </a:cubicBezTo>
                    <a:cubicBezTo>
                      <a:pt x="19" y="34"/>
                      <a:pt x="18" y="34"/>
                      <a:pt x="16" y="34"/>
                    </a:cubicBezTo>
                    <a:cubicBezTo>
                      <a:pt x="14" y="34"/>
                      <a:pt x="12" y="34"/>
                      <a:pt x="10" y="33"/>
                    </a:cubicBezTo>
                    <a:cubicBezTo>
                      <a:pt x="8" y="32"/>
                      <a:pt x="6" y="31"/>
                      <a:pt x="4" y="29"/>
                    </a:cubicBezTo>
                    <a:cubicBezTo>
                      <a:pt x="3" y="28"/>
                      <a:pt x="2" y="26"/>
                      <a:pt x="1" y="24"/>
                    </a:cubicBezTo>
                    <a:cubicBezTo>
                      <a:pt x="0" y="22"/>
                      <a:pt x="0" y="20"/>
                      <a:pt x="0" y="17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2" y="8"/>
                      <a:pt x="3" y="6"/>
                      <a:pt x="4" y="5"/>
                    </a:cubicBezTo>
                    <a:cubicBezTo>
                      <a:pt x="6" y="3"/>
                      <a:pt x="8" y="2"/>
                      <a:pt x="10" y="1"/>
                    </a:cubicBezTo>
                    <a:cubicBezTo>
                      <a:pt x="12" y="0"/>
                      <a:pt x="14" y="0"/>
                      <a:pt x="16" y="0"/>
                    </a:cubicBezTo>
                    <a:cubicBezTo>
                      <a:pt x="19" y="0"/>
                      <a:pt x="21" y="0"/>
                      <a:pt x="23" y="1"/>
                    </a:cubicBezTo>
                    <a:cubicBezTo>
                      <a:pt x="25" y="2"/>
                      <a:pt x="27" y="3"/>
                      <a:pt x="28" y="5"/>
                    </a:cubicBezTo>
                    <a:cubicBezTo>
                      <a:pt x="30" y="6"/>
                      <a:pt x="31" y="8"/>
                      <a:pt x="32" y="10"/>
                    </a:cubicBezTo>
                    <a:cubicBezTo>
                      <a:pt x="32" y="12"/>
                      <a:pt x="33" y="14"/>
                      <a:pt x="33" y="17"/>
                    </a:cubicBezTo>
                    <a:close/>
                    <a:moveTo>
                      <a:pt x="20" y="2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1"/>
                      <a:pt x="19" y="11"/>
                      <a:pt x="18" y="11"/>
                    </a:cubicBezTo>
                    <a:cubicBezTo>
                      <a:pt x="18" y="11"/>
                      <a:pt x="17" y="10"/>
                      <a:pt x="16" y="10"/>
                    </a:cubicBezTo>
                    <a:cubicBezTo>
                      <a:pt x="14" y="10"/>
                      <a:pt x="13" y="11"/>
                      <a:pt x="12" y="12"/>
                    </a:cubicBezTo>
                    <a:cubicBezTo>
                      <a:pt x="11" y="13"/>
                      <a:pt x="11" y="15"/>
                      <a:pt x="11" y="17"/>
                    </a:cubicBezTo>
                    <a:cubicBezTo>
                      <a:pt x="11" y="19"/>
                      <a:pt x="11" y="21"/>
                      <a:pt x="12" y="22"/>
                    </a:cubicBezTo>
                    <a:cubicBezTo>
                      <a:pt x="13" y="23"/>
                      <a:pt x="14" y="24"/>
                      <a:pt x="15" y="24"/>
                    </a:cubicBezTo>
                    <a:cubicBezTo>
                      <a:pt x="16" y="24"/>
                      <a:pt x="17" y="23"/>
                      <a:pt x="18" y="23"/>
                    </a:cubicBezTo>
                    <a:cubicBezTo>
                      <a:pt x="19" y="23"/>
                      <a:pt x="20" y="22"/>
                      <a:pt x="2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0" name="Freeform 278"/>
              <p:cNvSpPr>
                <a:spLocks/>
              </p:cNvSpPr>
              <p:nvPr userDrawn="1"/>
            </p:nvSpPr>
            <p:spPr bwMode="gray">
              <a:xfrm>
                <a:off x="4314826" y="3387726"/>
                <a:ext cx="90488" cy="114300"/>
              </a:xfrm>
              <a:custGeom>
                <a:avLst/>
                <a:gdLst>
                  <a:gd name="T0" fmla="*/ 57 w 57"/>
                  <a:gd name="T1" fmla="*/ 7 h 72"/>
                  <a:gd name="T2" fmla="*/ 33 w 57"/>
                  <a:gd name="T3" fmla="*/ 7 h 72"/>
                  <a:gd name="T4" fmla="*/ 33 w 57"/>
                  <a:gd name="T5" fmla="*/ 72 h 72"/>
                  <a:gd name="T6" fmla="*/ 24 w 57"/>
                  <a:gd name="T7" fmla="*/ 72 h 72"/>
                  <a:gd name="T8" fmla="*/ 24 w 57"/>
                  <a:gd name="T9" fmla="*/ 7 h 72"/>
                  <a:gd name="T10" fmla="*/ 0 w 57"/>
                  <a:gd name="T11" fmla="*/ 7 h 72"/>
                  <a:gd name="T12" fmla="*/ 0 w 57"/>
                  <a:gd name="T13" fmla="*/ 0 h 72"/>
                  <a:gd name="T14" fmla="*/ 57 w 57"/>
                  <a:gd name="T15" fmla="*/ 0 h 72"/>
                  <a:gd name="T16" fmla="*/ 57 w 57"/>
                  <a:gd name="T17" fmla="*/ 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72">
                    <a:moveTo>
                      <a:pt x="57" y="7"/>
                    </a:moveTo>
                    <a:lnTo>
                      <a:pt x="33" y="7"/>
                    </a:lnTo>
                    <a:lnTo>
                      <a:pt x="33" y="72"/>
                    </a:lnTo>
                    <a:lnTo>
                      <a:pt x="24" y="72"/>
                    </a:lnTo>
                    <a:lnTo>
                      <a:pt x="2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1" name="Freeform 279"/>
              <p:cNvSpPr>
                <a:spLocks/>
              </p:cNvSpPr>
              <p:nvPr userDrawn="1"/>
            </p:nvSpPr>
            <p:spPr bwMode="gray">
              <a:xfrm>
                <a:off x="4410076" y="3414713"/>
                <a:ext cx="52388" cy="87313"/>
              </a:xfrm>
              <a:custGeom>
                <a:avLst/>
                <a:gdLst>
                  <a:gd name="T0" fmla="*/ 14 w 14"/>
                  <a:gd name="T1" fmla="*/ 4 h 22"/>
                  <a:gd name="T2" fmla="*/ 13 w 14"/>
                  <a:gd name="T3" fmla="*/ 4 h 22"/>
                  <a:gd name="T4" fmla="*/ 12 w 14"/>
                  <a:gd name="T5" fmla="*/ 4 h 22"/>
                  <a:gd name="T6" fmla="*/ 10 w 14"/>
                  <a:gd name="T7" fmla="*/ 3 h 22"/>
                  <a:gd name="T8" fmla="*/ 7 w 14"/>
                  <a:gd name="T9" fmla="*/ 4 h 22"/>
                  <a:gd name="T10" fmla="*/ 4 w 14"/>
                  <a:gd name="T11" fmla="*/ 6 h 22"/>
                  <a:gd name="T12" fmla="*/ 4 w 14"/>
                  <a:gd name="T13" fmla="*/ 22 h 22"/>
                  <a:gd name="T14" fmla="*/ 0 w 14"/>
                  <a:gd name="T15" fmla="*/ 22 h 22"/>
                  <a:gd name="T16" fmla="*/ 0 w 14"/>
                  <a:gd name="T17" fmla="*/ 0 h 22"/>
                  <a:gd name="T18" fmla="*/ 4 w 14"/>
                  <a:gd name="T19" fmla="*/ 0 h 22"/>
                  <a:gd name="T20" fmla="*/ 4 w 14"/>
                  <a:gd name="T21" fmla="*/ 3 h 22"/>
                  <a:gd name="T22" fmla="*/ 8 w 14"/>
                  <a:gd name="T23" fmla="*/ 1 h 22"/>
                  <a:gd name="T24" fmla="*/ 11 w 14"/>
                  <a:gd name="T25" fmla="*/ 0 h 22"/>
                  <a:gd name="T26" fmla="*/ 12 w 14"/>
                  <a:gd name="T27" fmla="*/ 0 h 22"/>
                  <a:gd name="T28" fmla="*/ 14 w 14"/>
                  <a:gd name="T29" fmla="*/ 0 h 22"/>
                  <a:gd name="T30" fmla="*/ 14 w 14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22">
                    <a:moveTo>
                      <a:pt x="14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3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1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4" y="0"/>
                    </a:cubicBezTo>
                    <a:lnTo>
                      <a:pt x="1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2" name="Freeform 280"/>
              <p:cNvSpPr>
                <a:spLocks noEditPoints="1"/>
              </p:cNvSpPr>
              <p:nvPr userDrawn="1"/>
            </p:nvSpPr>
            <p:spPr bwMode="gray">
              <a:xfrm>
                <a:off x="4470401" y="3411538"/>
                <a:ext cx="71438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20 h 23"/>
                  <a:gd name="T6" fmla="*/ 14 w 19"/>
                  <a:gd name="T7" fmla="*/ 21 h 23"/>
                  <a:gd name="T8" fmla="*/ 12 w 19"/>
                  <a:gd name="T9" fmla="*/ 22 h 23"/>
                  <a:gd name="T10" fmla="*/ 10 w 19"/>
                  <a:gd name="T11" fmla="*/ 23 h 23"/>
                  <a:gd name="T12" fmla="*/ 7 w 19"/>
                  <a:gd name="T13" fmla="*/ 23 h 23"/>
                  <a:gd name="T14" fmla="*/ 2 w 19"/>
                  <a:gd name="T15" fmla="*/ 21 h 23"/>
                  <a:gd name="T16" fmla="*/ 0 w 19"/>
                  <a:gd name="T17" fmla="*/ 16 h 23"/>
                  <a:gd name="T18" fmla="*/ 1 w 19"/>
                  <a:gd name="T19" fmla="*/ 12 h 23"/>
                  <a:gd name="T20" fmla="*/ 4 w 19"/>
                  <a:gd name="T21" fmla="*/ 10 h 23"/>
                  <a:gd name="T22" fmla="*/ 9 w 19"/>
                  <a:gd name="T23" fmla="*/ 9 h 23"/>
                  <a:gd name="T24" fmla="*/ 15 w 19"/>
                  <a:gd name="T25" fmla="*/ 8 h 23"/>
                  <a:gd name="T26" fmla="*/ 15 w 19"/>
                  <a:gd name="T27" fmla="*/ 8 h 23"/>
                  <a:gd name="T28" fmla="*/ 14 w 19"/>
                  <a:gd name="T29" fmla="*/ 6 h 23"/>
                  <a:gd name="T30" fmla="*/ 13 w 19"/>
                  <a:gd name="T31" fmla="*/ 4 h 23"/>
                  <a:gd name="T32" fmla="*/ 11 w 19"/>
                  <a:gd name="T33" fmla="*/ 4 h 23"/>
                  <a:gd name="T34" fmla="*/ 9 w 19"/>
                  <a:gd name="T35" fmla="*/ 4 h 23"/>
                  <a:gd name="T36" fmla="*/ 6 w 19"/>
                  <a:gd name="T37" fmla="*/ 4 h 23"/>
                  <a:gd name="T38" fmla="*/ 2 w 19"/>
                  <a:gd name="T39" fmla="*/ 5 h 23"/>
                  <a:gd name="T40" fmla="*/ 2 w 19"/>
                  <a:gd name="T41" fmla="*/ 5 h 23"/>
                  <a:gd name="T42" fmla="*/ 2 w 19"/>
                  <a:gd name="T43" fmla="*/ 1 h 23"/>
                  <a:gd name="T44" fmla="*/ 5 w 19"/>
                  <a:gd name="T45" fmla="*/ 1 h 23"/>
                  <a:gd name="T46" fmla="*/ 9 w 19"/>
                  <a:gd name="T47" fmla="*/ 0 h 23"/>
                  <a:gd name="T48" fmla="*/ 13 w 19"/>
                  <a:gd name="T49" fmla="*/ 1 h 23"/>
                  <a:gd name="T50" fmla="*/ 16 w 19"/>
                  <a:gd name="T51" fmla="*/ 2 h 23"/>
                  <a:gd name="T52" fmla="*/ 18 w 19"/>
                  <a:gd name="T53" fmla="*/ 4 h 23"/>
                  <a:gd name="T54" fmla="*/ 19 w 19"/>
                  <a:gd name="T55" fmla="*/ 8 h 23"/>
                  <a:gd name="T56" fmla="*/ 19 w 19"/>
                  <a:gd name="T57" fmla="*/ 23 h 23"/>
                  <a:gd name="T58" fmla="*/ 15 w 19"/>
                  <a:gd name="T59" fmla="*/ 17 h 23"/>
                  <a:gd name="T60" fmla="*/ 15 w 19"/>
                  <a:gd name="T61" fmla="*/ 11 h 23"/>
                  <a:gd name="T62" fmla="*/ 11 w 19"/>
                  <a:gd name="T63" fmla="*/ 11 h 23"/>
                  <a:gd name="T64" fmla="*/ 7 w 19"/>
                  <a:gd name="T65" fmla="*/ 12 h 23"/>
                  <a:gd name="T66" fmla="*/ 5 w 19"/>
                  <a:gd name="T67" fmla="*/ 13 h 23"/>
                  <a:gd name="T68" fmla="*/ 4 w 19"/>
                  <a:gd name="T69" fmla="*/ 16 h 23"/>
                  <a:gd name="T70" fmla="*/ 5 w 19"/>
                  <a:gd name="T71" fmla="*/ 19 h 23"/>
                  <a:gd name="T72" fmla="*/ 8 w 19"/>
                  <a:gd name="T73" fmla="*/ 20 h 23"/>
                  <a:gd name="T74" fmla="*/ 12 w 19"/>
                  <a:gd name="T75" fmla="*/ 19 h 23"/>
                  <a:gd name="T76" fmla="*/ 15 w 19"/>
                  <a:gd name="T7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1"/>
                      <a:pt x="14" y="21"/>
                      <a:pt x="14" y="21"/>
                    </a:cubicBezTo>
                    <a:cubicBezTo>
                      <a:pt x="13" y="22"/>
                      <a:pt x="12" y="22"/>
                      <a:pt x="12" y="22"/>
                    </a:cubicBezTo>
                    <a:cubicBezTo>
                      <a:pt x="11" y="22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5" y="23"/>
                      <a:pt x="3" y="23"/>
                      <a:pt x="2" y="21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5"/>
                      <a:pt x="0" y="13"/>
                      <a:pt x="1" y="12"/>
                    </a:cubicBezTo>
                    <a:cubicBezTo>
                      <a:pt x="2" y="11"/>
                      <a:pt x="3" y="10"/>
                      <a:pt x="4" y="10"/>
                    </a:cubicBezTo>
                    <a:cubicBezTo>
                      <a:pt x="5" y="9"/>
                      <a:pt x="7" y="9"/>
                      <a:pt x="9" y="9"/>
                    </a:cubicBezTo>
                    <a:cubicBezTo>
                      <a:pt x="11" y="8"/>
                      <a:pt x="13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4" y="5"/>
                      <a:pt x="14" y="5"/>
                      <a:pt x="13" y="4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6" y="0"/>
                      <a:pt x="8" y="0"/>
                      <a:pt x="9" y="0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7" y="3"/>
                      <a:pt x="17" y="3"/>
                      <a:pt x="18" y="4"/>
                    </a:cubicBezTo>
                    <a:cubicBezTo>
                      <a:pt x="18" y="5"/>
                      <a:pt x="19" y="6"/>
                      <a:pt x="19" y="8"/>
                    </a:cubicBezTo>
                    <a:lnTo>
                      <a:pt x="19" y="23"/>
                    </a:lnTo>
                    <a:close/>
                    <a:moveTo>
                      <a:pt x="15" y="17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2" y="11"/>
                      <a:pt x="11" y="11"/>
                    </a:cubicBezTo>
                    <a:cubicBezTo>
                      <a:pt x="9" y="12"/>
                      <a:pt x="8" y="12"/>
                      <a:pt x="7" y="12"/>
                    </a:cubicBezTo>
                    <a:cubicBezTo>
                      <a:pt x="6" y="12"/>
                      <a:pt x="5" y="13"/>
                      <a:pt x="5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7"/>
                      <a:pt x="4" y="18"/>
                      <a:pt x="5" y="19"/>
                    </a:cubicBezTo>
                    <a:cubicBezTo>
                      <a:pt x="6" y="20"/>
                      <a:pt x="7" y="20"/>
                      <a:pt x="8" y="20"/>
                    </a:cubicBezTo>
                    <a:cubicBezTo>
                      <a:pt x="10" y="20"/>
                      <a:pt x="11" y="20"/>
                      <a:pt x="12" y="19"/>
                    </a:cubicBezTo>
                    <a:cubicBezTo>
                      <a:pt x="13" y="19"/>
                      <a:pt x="14" y="18"/>
                      <a:pt x="1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3" name="Freeform 281"/>
              <p:cNvSpPr>
                <a:spLocks/>
              </p:cNvSpPr>
              <p:nvPr userDrawn="1"/>
            </p:nvSpPr>
            <p:spPr bwMode="gray">
              <a:xfrm>
                <a:off x="4564063" y="3411538"/>
                <a:ext cx="73025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10 h 23"/>
                  <a:gd name="T6" fmla="*/ 15 w 19"/>
                  <a:gd name="T7" fmla="*/ 7 h 23"/>
                  <a:gd name="T8" fmla="*/ 14 w 19"/>
                  <a:gd name="T9" fmla="*/ 5 h 23"/>
                  <a:gd name="T10" fmla="*/ 13 w 19"/>
                  <a:gd name="T11" fmla="*/ 4 h 23"/>
                  <a:gd name="T12" fmla="*/ 10 w 19"/>
                  <a:gd name="T13" fmla="*/ 4 h 23"/>
                  <a:gd name="T14" fmla="*/ 7 w 19"/>
                  <a:gd name="T15" fmla="*/ 4 h 23"/>
                  <a:gd name="T16" fmla="*/ 4 w 19"/>
                  <a:gd name="T17" fmla="*/ 6 h 23"/>
                  <a:gd name="T18" fmla="*/ 4 w 19"/>
                  <a:gd name="T19" fmla="*/ 23 h 23"/>
                  <a:gd name="T20" fmla="*/ 0 w 19"/>
                  <a:gd name="T21" fmla="*/ 23 h 23"/>
                  <a:gd name="T22" fmla="*/ 0 w 19"/>
                  <a:gd name="T23" fmla="*/ 1 h 23"/>
                  <a:gd name="T24" fmla="*/ 4 w 19"/>
                  <a:gd name="T25" fmla="*/ 1 h 23"/>
                  <a:gd name="T26" fmla="*/ 4 w 19"/>
                  <a:gd name="T27" fmla="*/ 3 h 23"/>
                  <a:gd name="T28" fmla="*/ 8 w 19"/>
                  <a:gd name="T29" fmla="*/ 1 h 23"/>
                  <a:gd name="T30" fmla="*/ 11 w 19"/>
                  <a:gd name="T31" fmla="*/ 0 h 23"/>
                  <a:gd name="T32" fmla="*/ 17 w 19"/>
                  <a:gd name="T33" fmla="*/ 2 h 23"/>
                  <a:gd name="T34" fmla="*/ 19 w 19"/>
                  <a:gd name="T35" fmla="*/ 8 h 23"/>
                  <a:gd name="T36" fmla="*/ 19 w 19"/>
                  <a:gd name="T3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5" y="8"/>
                      <a:pt x="15" y="7"/>
                    </a:cubicBezTo>
                    <a:cubicBezTo>
                      <a:pt x="15" y="7"/>
                      <a:pt x="15" y="6"/>
                      <a:pt x="14" y="5"/>
                    </a:cubicBezTo>
                    <a:cubicBezTo>
                      <a:pt x="14" y="5"/>
                      <a:pt x="13" y="4"/>
                      <a:pt x="13" y="4"/>
                    </a:cubicBezTo>
                    <a:cubicBezTo>
                      <a:pt x="12" y="4"/>
                      <a:pt x="11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6"/>
                      <a:pt x="4" y="6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8" y="4"/>
                      <a:pt x="19" y="6"/>
                      <a:pt x="19" y="8"/>
                    </a:cubicBezTo>
                    <a:lnTo>
                      <a:pt x="19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4" name="Freeform 282"/>
              <p:cNvSpPr>
                <a:spLocks/>
              </p:cNvSpPr>
              <p:nvPr userDrawn="1"/>
            </p:nvSpPr>
            <p:spPr bwMode="gray">
              <a:xfrm>
                <a:off x="4659313" y="3411538"/>
                <a:ext cx="63500" cy="90488"/>
              </a:xfrm>
              <a:custGeom>
                <a:avLst/>
                <a:gdLst>
                  <a:gd name="T0" fmla="*/ 17 w 17"/>
                  <a:gd name="T1" fmla="*/ 16 h 23"/>
                  <a:gd name="T2" fmla="*/ 14 w 17"/>
                  <a:gd name="T3" fmla="*/ 21 h 23"/>
                  <a:gd name="T4" fmla="*/ 7 w 17"/>
                  <a:gd name="T5" fmla="*/ 23 h 23"/>
                  <a:gd name="T6" fmla="*/ 3 w 17"/>
                  <a:gd name="T7" fmla="*/ 23 h 23"/>
                  <a:gd name="T8" fmla="*/ 0 w 17"/>
                  <a:gd name="T9" fmla="*/ 21 h 23"/>
                  <a:gd name="T10" fmla="*/ 0 w 17"/>
                  <a:gd name="T11" fmla="*/ 17 h 23"/>
                  <a:gd name="T12" fmla="*/ 0 w 17"/>
                  <a:gd name="T13" fmla="*/ 17 h 23"/>
                  <a:gd name="T14" fmla="*/ 4 w 17"/>
                  <a:gd name="T15" fmla="*/ 19 h 23"/>
                  <a:gd name="T16" fmla="*/ 8 w 17"/>
                  <a:gd name="T17" fmla="*/ 20 h 23"/>
                  <a:gd name="T18" fmla="*/ 12 w 17"/>
                  <a:gd name="T19" fmla="*/ 19 h 23"/>
                  <a:gd name="T20" fmla="*/ 13 w 17"/>
                  <a:gd name="T21" fmla="*/ 17 h 23"/>
                  <a:gd name="T22" fmla="*/ 12 w 17"/>
                  <a:gd name="T23" fmla="*/ 15 h 23"/>
                  <a:gd name="T24" fmla="*/ 9 w 17"/>
                  <a:gd name="T25" fmla="*/ 14 h 23"/>
                  <a:gd name="T26" fmla="*/ 7 w 17"/>
                  <a:gd name="T27" fmla="*/ 13 h 23"/>
                  <a:gd name="T28" fmla="*/ 5 w 17"/>
                  <a:gd name="T29" fmla="*/ 13 h 23"/>
                  <a:gd name="T30" fmla="*/ 1 w 17"/>
                  <a:gd name="T31" fmla="*/ 11 h 23"/>
                  <a:gd name="T32" fmla="*/ 0 w 17"/>
                  <a:gd name="T33" fmla="*/ 7 h 23"/>
                  <a:gd name="T34" fmla="*/ 0 w 17"/>
                  <a:gd name="T35" fmla="*/ 4 h 23"/>
                  <a:gd name="T36" fmla="*/ 2 w 17"/>
                  <a:gd name="T37" fmla="*/ 2 h 23"/>
                  <a:gd name="T38" fmla="*/ 5 w 17"/>
                  <a:gd name="T39" fmla="*/ 1 h 23"/>
                  <a:gd name="T40" fmla="*/ 9 w 17"/>
                  <a:gd name="T41" fmla="*/ 0 h 23"/>
                  <a:gd name="T42" fmla="*/ 12 w 17"/>
                  <a:gd name="T43" fmla="*/ 1 h 23"/>
                  <a:gd name="T44" fmla="*/ 16 w 17"/>
                  <a:gd name="T45" fmla="*/ 2 h 23"/>
                  <a:gd name="T46" fmla="*/ 16 w 17"/>
                  <a:gd name="T47" fmla="*/ 6 h 23"/>
                  <a:gd name="T48" fmla="*/ 16 w 17"/>
                  <a:gd name="T49" fmla="*/ 6 h 23"/>
                  <a:gd name="T50" fmla="*/ 12 w 17"/>
                  <a:gd name="T51" fmla="*/ 4 h 23"/>
                  <a:gd name="T52" fmla="*/ 8 w 17"/>
                  <a:gd name="T53" fmla="*/ 3 h 23"/>
                  <a:gd name="T54" fmla="*/ 5 w 17"/>
                  <a:gd name="T55" fmla="*/ 4 h 23"/>
                  <a:gd name="T56" fmla="*/ 3 w 17"/>
                  <a:gd name="T57" fmla="*/ 6 h 23"/>
                  <a:gd name="T58" fmla="*/ 4 w 17"/>
                  <a:gd name="T59" fmla="*/ 8 h 23"/>
                  <a:gd name="T60" fmla="*/ 7 w 17"/>
                  <a:gd name="T61" fmla="*/ 10 h 23"/>
                  <a:gd name="T62" fmla="*/ 9 w 17"/>
                  <a:gd name="T63" fmla="*/ 10 h 23"/>
                  <a:gd name="T64" fmla="*/ 11 w 17"/>
                  <a:gd name="T65" fmla="*/ 11 h 23"/>
                  <a:gd name="T66" fmla="*/ 15 w 17"/>
                  <a:gd name="T67" fmla="*/ 13 h 23"/>
                  <a:gd name="T68" fmla="*/ 17 w 17"/>
                  <a:gd name="T6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23">
                    <a:moveTo>
                      <a:pt x="17" y="16"/>
                    </a:moveTo>
                    <a:cubicBezTo>
                      <a:pt x="17" y="18"/>
                      <a:pt x="16" y="20"/>
                      <a:pt x="14" y="21"/>
                    </a:cubicBezTo>
                    <a:cubicBezTo>
                      <a:pt x="13" y="23"/>
                      <a:pt x="10" y="23"/>
                      <a:pt x="7" y="23"/>
                    </a:cubicBezTo>
                    <a:cubicBezTo>
                      <a:pt x="6" y="23"/>
                      <a:pt x="4" y="23"/>
                      <a:pt x="3" y="23"/>
                    </a:cubicBezTo>
                    <a:cubicBezTo>
                      <a:pt x="2" y="22"/>
                      <a:pt x="1" y="22"/>
                      <a:pt x="0" y="2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2" y="19"/>
                      <a:pt x="4" y="19"/>
                    </a:cubicBezTo>
                    <a:cubicBezTo>
                      <a:pt x="5" y="20"/>
                      <a:pt x="6" y="20"/>
                      <a:pt x="8" y="20"/>
                    </a:cubicBezTo>
                    <a:cubicBezTo>
                      <a:pt x="9" y="20"/>
                      <a:pt x="11" y="20"/>
                      <a:pt x="12" y="19"/>
                    </a:cubicBezTo>
                    <a:cubicBezTo>
                      <a:pt x="12" y="19"/>
                      <a:pt x="13" y="18"/>
                      <a:pt x="13" y="17"/>
                    </a:cubicBezTo>
                    <a:cubicBezTo>
                      <a:pt x="13" y="16"/>
                      <a:pt x="13" y="15"/>
                      <a:pt x="12" y="15"/>
                    </a:cubicBezTo>
                    <a:cubicBezTo>
                      <a:pt x="12" y="14"/>
                      <a:pt x="11" y="14"/>
                      <a:pt x="9" y="14"/>
                    </a:cubicBezTo>
                    <a:cubicBezTo>
                      <a:pt x="9" y="14"/>
                      <a:pt x="8" y="13"/>
                      <a:pt x="7" y="13"/>
                    </a:cubicBezTo>
                    <a:cubicBezTo>
                      <a:pt x="6" y="13"/>
                      <a:pt x="6" y="13"/>
                      <a:pt x="5" y="13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6" y="0"/>
                      <a:pt x="7" y="0"/>
                      <a:pt x="9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5"/>
                      <a:pt x="14" y="5"/>
                      <a:pt x="12" y="4"/>
                    </a:cubicBezTo>
                    <a:cubicBezTo>
                      <a:pt x="11" y="4"/>
                      <a:pt x="10" y="3"/>
                      <a:pt x="8" y="3"/>
                    </a:cubicBezTo>
                    <a:cubicBezTo>
                      <a:pt x="7" y="3"/>
                      <a:pt x="6" y="4"/>
                      <a:pt x="5" y="4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6" y="9"/>
                      <a:pt x="7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3" y="11"/>
                      <a:pt x="14" y="12"/>
                      <a:pt x="15" y="13"/>
                    </a:cubicBezTo>
                    <a:cubicBezTo>
                      <a:pt x="16" y="13"/>
                      <a:pt x="17" y="15"/>
                      <a:pt x="1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5" name="Freeform 283"/>
              <p:cNvSpPr>
                <a:spLocks noEditPoints="1"/>
              </p:cNvSpPr>
              <p:nvPr userDrawn="1"/>
            </p:nvSpPr>
            <p:spPr bwMode="gray">
              <a:xfrm>
                <a:off x="4741863" y="3411538"/>
                <a:ext cx="73025" cy="122238"/>
              </a:xfrm>
              <a:custGeom>
                <a:avLst/>
                <a:gdLst>
                  <a:gd name="T0" fmla="*/ 19 w 19"/>
                  <a:gd name="T1" fmla="*/ 11 h 31"/>
                  <a:gd name="T2" fmla="*/ 19 w 19"/>
                  <a:gd name="T3" fmla="*/ 16 h 31"/>
                  <a:gd name="T4" fmla="*/ 16 w 19"/>
                  <a:gd name="T5" fmla="*/ 20 h 31"/>
                  <a:gd name="T6" fmla="*/ 13 w 19"/>
                  <a:gd name="T7" fmla="*/ 22 h 31"/>
                  <a:gd name="T8" fmla="*/ 10 w 19"/>
                  <a:gd name="T9" fmla="*/ 23 h 31"/>
                  <a:gd name="T10" fmla="*/ 7 w 19"/>
                  <a:gd name="T11" fmla="*/ 23 h 31"/>
                  <a:gd name="T12" fmla="*/ 4 w 19"/>
                  <a:gd name="T13" fmla="*/ 22 h 31"/>
                  <a:gd name="T14" fmla="*/ 4 w 19"/>
                  <a:gd name="T15" fmla="*/ 31 h 31"/>
                  <a:gd name="T16" fmla="*/ 0 w 19"/>
                  <a:gd name="T17" fmla="*/ 31 h 31"/>
                  <a:gd name="T18" fmla="*/ 0 w 19"/>
                  <a:gd name="T19" fmla="*/ 1 h 31"/>
                  <a:gd name="T20" fmla="*/ 4 w 19"/>
                  <a:gd name="T21" fmla="*/ 1 h 31"/>
                  <a:gd name="T22" fmla="*/ 4 w 19"/>
                  <a:gd name="T23" fmla="*/ 3 h 31"/>
                  <a:gd name="T24" fmla="*/ 7 w 19"/>
                  <a:gd name="T25" fmla="*/ 1 h 31"/>
                  <a:gd name="T26" fmla="*/ 11 w 19"/>
                  <a:gd name="T27" fmla="*/ 0 h 31"/>
                  <a:gd name="T28" fmla="*/ 17 w 19"/>
                  <a:gd name="T29" fmla="*/ 3 h 31"/>
                  <a:gd name="T30" fmla="*/ 19 w 19"/>
                  <a:gd name="T31" fmla="*/ 11 h 31"/>
                  <a:gd name="T32" fmla="*/ 16 w 19"/>
                  <a:gd name="T33" fmla="*/ 12 h 31"/>
                  <a:gd name="T34" fmla="*/ 14 w 19"/>
                  <a:gd name="T35" fmla="*/ 6 h 31"/>
                  <a:gd name="T36" fmla="*/ 10 w 19"/>
                  <a:gd name="T37" fmla="*/ 4 h 31"/>
                  <a:gd name="T38" fmla="*/ 7 w 19"/>
                  <a:gd name="T39" fmla="*/ 4 h 31"/>
                  <a:gd name="T40" fmla="*/ 4 w 19"/>
                  <a:gd name="T41" fmla="*/ 6 h 31"/>
                  <a:gd name="T42" fmla="*/ 4 w 19"/>
                  <a:gd name="T43" fmla="*/ 19 h 31"/>
                  <a:gd name="T44" fmla="*/ 7 w 19"/>
                  <a:gd name="T45" fmla="*/ 20 h 31"/>
                  <a:gd name="T46" fmla="*/ 9 w 19"/>
                  <a:gd name="T47" fmla="*/ 20 h 31"/>
                  <a:gd name="T48" fmla="*/ 14 w 19"/>
                  <a:gd name="T49" fmla="*/ 18 h 31"/>
                  <a:gd name="T50" fmla="*/ 16 w 19"/>
                  <a:gd name="T5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31">
                    <a:moveTo>
                      <a:pt x="19" y="11"/>
                    </a:moveTo>
                    <a:cubicBezTo>
                      <a:pt x="19" y="13"/>
                      <a:pt x="19" y="15"/>
                      <a:pt x="19" y="16"/>
                    </a:cubicBezTo>
                    <a:cubicBezTo>
                      <a:pt x="18" y="18"/>
                      <a:pt x="17" y="19"/>
                      <a:pt x="16" y="20"/>
                    </a:cubicBezTo>
                    <a:cubicBezTo>
                      <a:pt x="16" y="21"/>
                      <a:pt x="15" y="22"/>
                      <a:pt x="13" y="22"/>
                    </a:cubicBezTo>
                    <a:cubicBezTo>
                      <a:pt x="12" y="23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6" y="22"/>
                      <a:pt x="5" y="22"/>
                      <a:pt x="4" y="22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3"/>
                    </a:cubicBezTo>
                    <a:cubicBezTo>
                      <a:pt x="19" y="5"/>
                      <a:pt x="19" y="8"/>
                      <a:pt x="19" y="11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5" y="7"/>
                      <a:pt x="14" y="6"/>
                    </a:cubicBezTo>
                    <a:cubicBezTo>
                      <a:pt x="13" y="4"/>
                      <a:pt x="12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9"/>
                      <a:pt x="6" y="19"/>
                      <a:pt x="7" y="20"/>
                    </a:cubicBezTo>
                    <a:cubicBezTo>
                      <a:pt x="7" y="20"/>
                      <a:pt x="8" y="20"/>
                      <a:pt x="9" y="20"/>
                    </a:cubicBezTo>
                    <a:cubicBezTo>
                      <a:pt x="11" y="20"/>
                      <a:pt x="13" y="19"/>
                      <a:pt x="14" y="18"/>
                    </a:cubicBezTo>
                    <a:cubicBezTo>
                      <a:pt x="15" y="16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6" name="Freeform 284"/>
              <p:cNvSpPr>
                <a:spLocks noEditPoints="1"/>
              </p:cNvSpPr>
              <p:nvPr userDrawn="1"/>
            </p:nvSpPr>
            <p:spPr bwMode="gray">
              <a:xfrm>
                <a:off x="4832351" y="3411538"/>
                <a:ext cx="76200" cy="90488"/>
              </a:xfrm>
              <a:custGeom>
                <a:avLst/>
                <a:gdLst>
                  <a:gd name="T0" fmla="*/ 20 w 20"/>
                  <a:gd name="T1" fmla="*/ 12 h 23"/>
                  <a:gd name="T2" fmla="*/ 17 w 20"/>
                  <a:gd name="T3" fmla="*/ 20 h 23"/>
                  <a:gd name="T4" fmla="*/ 10 w 20"/>
                  <a:gd name="T5" fmla="*/ 23 h 23"/>
                  <a:gd name="T6" fmla="*/ 3 w 20"/>
                  <a:gd name="T7" fmla="*/ 20 h 23"/>
                  <a:gd name="T8" fmla="*/ 0 w 20"/>
                  <a:gd name="T9" fmla="*/ 12 h 23"/>
                  <a:gd name="T10" fmla="*/ 3 w 20"/>
                  <a:gd name="T11" fmla="*/ 3 h 23"/>
                  <a:gd name="T12" fmla="*/ 10 w 20"/>
                  <a:gd name="T13" fmla="*/ 0 h 23"/>
                  <a:gd name="T14" fmla="*/ 17 w 20"/>
                  <a:gd name="T15" fmla="*/ 3 h 23"/>
                  <a:gd name="T16" fmla="*/ 20 w 20"/>
                  <a:gd name="T17" fmla="*/ 12 h 23"/>
                  <a:gd name="T18" fmla="*/ 16 w 20"/>
                  <a:gd name="T19" fmla="*/ 12 h 23"/>
                  <a:gd name="T20" fmla="*/ 15 w 20"/>
                  <a:gd name="T21" fmla="*/ 5 h 23"/>
                  <a:gd name="T22" fmla="*/ 10 w 20"/>
                  <a:gd name="T23" fmla="*/ 3 h 23"/>
                  <a:gd name="T24" fmla="*/ 5 w 20"/>
                  <a:gd name="T25" fmla="*/ 5 h 23"/>
                  <a:gd name="T26" fmla="*/ 4 w 20"/>
                  <a:gd name="T27" fmla="*/ 12 h 23"/>
                  <a:gd name="T28" fmla="*/ 5 w 20"/>
                  <a:gd name="T29" fmla="*/ 18 h 23"/>
                  <a:gd name="T30" fmla="*/ 10 w 20"/>
                  <a:gd name="T31" fmla="*/ 20 h 23"/>
                  <a:gd name="T32" fmla="*/ 15 w 20"/>
                  <a:gd name="T33" fmla="*/ 18 h 23"/>
                  <a:gd name="T34" fmla="*/ 16 w 20"/>
                  <a:gd name="T3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3">
                    <a:moveTo>
                      <a:pt x="20" y="12"/>
                    </a:moveTo>
                    <a:cubicBezTo>
                      <a:pt x="20" y="15"/>
                      <a:pt x="19" y="18"/>
                      <a:pt x="17" y="20"/>
                    </a:cubicBezTo>
                    <a:cubicBezTo>
                      <a:pt x="15" y="22"/>
                      <a:pt x="13" y="23"/>
                      <a:pt x="10" y="23"/>
                    </a:cubicBezTo>
                    <a:cubicBezTo>
                      <a:pt x="7" y="23"/>
                      <a:pt x="4" y="22"/>
                      <a:pt x="3" y="20"/>
                    </a:cubicBezTo>
                    <a:cubicBezTo>
                      <a:pt x="1" y="18"/>
                      <a:pt x="0" y="15"/>
                      <a:pt x="0" y="12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5" y="1"/>
                      <a:pt x="17" y="3"/>
                    </a:cubicBezTo>
                    <a:cubicBezTo>
                      <a:pt x="19" y="5"/>
                      <a:pt x="20" y="8"/>
                      <a:pt x="20" y="12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6" y="7"/>
                      <a:pt x="15" y="5"/>
                    </a:cubicBezTo>
                    <a:cubicBezTo>
                      <a:pt x="13" y="4"/>
                      <a:pt x="12" y="3"/>
                      <a:pt x="10" y="3"/>
                    </a:cubicBezTo>
                    <a:cubicBezTo>
                      <a:pt x="8" y="3"/>
                      <a:pt x="6" y="4"/>
                      <a:pt x="5" y="5"/>
                    </a:cubicBezTo>
                    <a:cubicBezTo>
                      <a:pt x="4" y="7"/>
                      <a:pt x="4" y="9"/>
                      <a:pt x="4" y="12"/>
                    </a:cubicBezTo>
                    <a:cubicBezTo>
                      <a:pt x="4" y="14"/>
                      <a:pt x="4" y="17"/>
                      <a:pt x="5" y="18"/>
                    </a:cubicBezTo>
                    <a:cubicBezTo>
                      <a:pt x="6" y="19"/>
                      <a:pt x="8" y="20"/>
                      <a:pt x="10" y="20"/>
                    </a:cubicBezTo>
                    <a:cubicBezTo>
                      <a:pt x="12" y="20"/>
                      <a:pt x="13" y="19"/>
                      <a:pt x="15" y="18"/>
                    </a:cubicBezTo>
                    <a:cubicBezTo>
                      <a:pt x="16" y="17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7" name="Freeform 285"/>
              <p:cNvSpPr>
                <a:spLocks/>
              </p:cNvSpPr>
              <p:nvPr userDrawn="1"/>
            </p:nvSpPr>
            <p:spPr bwMode="gray">
              <a:xfrm>
                <a:off x="4930776" y="3414713"/>
                <a:ext cx="49213" cy="87313"/>
              </a:xfrm>
              <a:custGeom>
                <a:avLst/>
                <a:gdLst>
                  <a:gd name="T0" fmla="*/ 13 w 13"/>
                  <a:gd name="T1" fmla="*/ 4 h 22"/>
                  <a:gd name="T2" fmla="*/ 13 w 13"/>
                  <a:gd name="T3" fmla="*/ 4 h 22"/>
                  <a:gd name="T4" fmla="*/ 12 w 13"/>
                  <a:gd name="T5" fmla="*/ 4 h 22"/>
                  <a:gd name="T6" fmla="*/ 10 w 13"/>
                  <a:gd name="T7" fmla="*/ 3 h 22"/>
                  <a:gd name="T8" fmla="*/ 6 w 13"/>
                  <a:gd name="T9" fmla="*/ 4 h 22"/>
                  <a:gd name="T10" fmla="*/ 3 w 13"/>
                  <a:gd name="T11" fmla="*/ 6 h 22"/>
                  <a:gd name="T12" fmla="*/ 3 w 13"/>
                  <a:gd name="T13" fmla="*/ 22 h 22"/>
                  <a:gd name="T14" fmla="*/ 0 w 13"/>
                  <a:gd name="T15" fmla="*/ 22 h 22"/>
                  <a:gd name="T16" fmla="*/ 0 w 13"/>
                  <a:gd name="T17" fmla="*/ 0 h 22"/>
                  <a:gd name="T18" fmla="*/ 3 w 13"/>
                  <a:gd name="T19" fmla="*/ 0 h 22"/>
                  <a:gd name="T20" fmla="*/ 3 w 13"/>
                  <a:gd name="T21" fmla="*/ 3 h 22"/>
                  <a:gd name="T22" fmla="*/ 7 w 13"/>
                  <a:gd name="T23" fmla="*/ 1 h 22"/>
                  <a:gd name="T24" fmla="*/ 11 w 13"/>
                  <a:gd name="T25" fmla="*/ 0 h 22"/>
                  <a:gd name="T26" fmla="*/ 12 w 13"/>
                  <a:gd name="T27" fmla="*/ 0 h 22"/>
                  <a:gd name="T28" fmla="*/ 13 w 13"/>
                  <a:gd name="T29" fmla="*/ 0 h 22"/>
                  <a:gd name="T30" fmla="*/ 13 w 13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22">
                    <a:moveTo>
                      <a:pt x="13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3"/>
                      <a:pt x="8" y="4"/>
                      <a:pt x="6" y="4"/>
                    </a:cubicBezTo>
                    <a:cubicBezTo>
                      <a:pt x="5" y="5"/>
                      <a:pt x="4" y="5"/>
                      <a:pt x="3" y="6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lnTo>
                      <a:pt x="1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8" name="Freeform 286"/>
              <p:cNvSpPr>
                <a:spLocks/>
              </p:cNvSpPr>
              <p:nvPr userDrawn="1"/>
            </p:nvSpPr>
            <p:spPr bwMode="gray">
              <a:xfrm>
                <a:off x="4991101" y="3390901"/>
                <a:ext cx="53975" cy="111125"/>
              </a:xfrm>
              <a:custGeom>
                <a:avLst/>
                <a:gdLst>
                  <a:gd name="T0" fmla="*/ 14 w 14"/>
                  <a:gd name="T1" fmla="*/ 27 h 28"/>
                  <a:gd name="T2" fmla="*/ 12 w 14"/>
                  <a:gd name="T3" fmla="*/ 28 h 28"/>
                  <a:gd name="T4" fmla="*/ 10 w 14"/>
                  <a:gd name="T5" fmla="*/ 28 h 28"/>
                  <a:gd name="T6" fmla="*/ 4 w 14"/>
                  <a:gd name="T7" fmla="*/ 26 h 28"/>
                  <a:gd name="T8" fmla="*/ 3 w 14"/>
                  <a:gd name="T9" fmla="*/ 21 h 28"/>
                  <a:gd name="T10" fmla="*/ 3 w 14"/>
                  <a:gd name="T11" fmla="*/ 9 h 28"/>
                  <a:gd name="T12" fmla="*/ 0 w 14"/>
                  <a:gd name="T13" fmla="*/ 9 h 28"/>
                  <a:gd name="T14" fmla="*/ 0 w 14"/>
                  <a:gd name="T15" fmla="*/ 6 h 28"/>
                  <a:gd name="T16" fmla="*/ 3 w 14"/>
                  <a:gd name="T17" fmla="*/ 6 h 28"/>
                  <a:gd name="T18" fmla="*/ 3 w 14"/>
                  <a:gd name="T19" fmla="*/ 0 h 28"/>
                  <a:gd name="T20" fmla="*/ 6 w 14"/>
                  <a:gd name="T21" fmla="*/ 0 h 28"/>
                  <a:gd name="T22" fmla="*/ 6 w 14"/>
                  <a:gd name="T23" fmla="*/ 6 h 28"/>
                  <a:gd name="T24" fmla="*/ 14 w 14"/>
                  <a:gd name="T25" fmla="*/ 6 h 28"/>
                  <a:gd name="T26" fmla="*/ 14 w 14"/>
                  <a:gd name="T27" fmla="*/ 9 h 28"/>
                  <a:gd name="T28" fmla="*/ 6 w 14"/>
                  <a:gd name="T29" fmla="*/ 9 h 28"/>
                  <a:gd name="T30" fmla="*/ 6 w 14"/>
                  <a:gd name="T31" fmla="*/ 19 h 28"/>
                  <a:gd name="T32" fmla="*/ 6 w 14"/>
                  <a:gd name="T33" fmla="*/ 22 h 28"/>
                  <a:gd name="T34" fmla="*/ 7 w 14"/>
                  <a:gd name="T35" fmla="*/ 23 h 28"/>
                  <a:gd name="T36" fmla="*/ 8 w 14"/>
                  <a:gd name="T37" fmla="*/ 24 h 28"/>
                  <a:gd name="T38" fmla="*/ 11 w 14"/>
                  <a:gd name="T39" fmla="*/ 25 h 28"/>
                  <a:gd name="T40" fmla="*/ 12 w 14"/>
                  <a:gd name="T41" fmla="*/ 25 h 28"/>
                  <a:gd name="T42" fmla="*/ 14 w 14"/>
                  <a:gd name="T43" fmla="*/ 24 h 28"/>
                  <a:gd name="T44" fmla="*/ 14 w 14"/>
                  <a:gd name="T45" fmla="*/ 24 h 28"/>
                  <a:gd name="T46" fmla="*/ 14 w 14"/>
                  <a:gd name="T4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28">
                    <a:moveTo>
                      <a:pt x="14" y="27"/>
                    </a:moveTo>
                    <a:cubicBezTo>
                      <a:pt x="13" y="28"/>
                      <a:pt x="13" y="28"/>
                      <a:pt x="12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7" y="28"/>
                      <a:pt x="6" y="27"/>
                      <a:pt x="4" y="26"/>
                    </a:cubicBezTo>
                    <a:cubicBezTo>
                      <a:pt x="3" y="25"/>
                      <a:pt x="3" y="23"/>
                      <a:pt x="3" y="2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0"/>
                      <a:pt x="6" y="21"/>
                      <a:pt x="6" y="22"/>
                    </a:cubicBezTo>
                    <a:cubicBezTo>
                      <a:pt x="7" y="22"/>
                      <a:pt x="7" y="23"/>
                      <a:pt x="7" y="23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9" y="25"/>
                      <a:pt x="9" y="25"/>
                      <a:pt x="11" y="25"/>
                    </a:cubicBezTo>
                    <a:cubicBezTo>
                      <a:pt x="11" y="25"/>
                      <a:pt x="12" y="25"/>
                      <a:pt x="12" y="25"/>
                    </a:cubicBezTo>
                    <a:cubicBezTo>
                      <a:pt x="13" y="24"/>
                      <a:pt x="13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lnTo>
                      <a:pt x="1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9" name="Rectangle 287"/>
              <p:cNvSpPr>
                <a:spLocks noChangeArrowheads="1"/>
              </p:cNvSpPr>
              <p:nvPr userDrawn="1"/>
            </p:nvSpPr>
            <p:spPr bwMode="gray">
              <a:xfrm>
                <a:off x="5056188" y="3514726"/>
                <a:ext cx="95250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0" name="Freeform 288"/>
              <p:cNvSpPr>
                <a:spLocks/>
              </p:cNvSpPr>
              <p:nvPr userDrawn="1"/>
            </p:nvSpPr>
            <p:spPr bwMode="gray">
              <a:xfrm>
                <a:off x="5168901" y="3387726"/>
                <a:ext cx="73025" cy="114300"/>
              </a:xfrm>
              <a:custGeom>
                <a:avLst/>
                <a:gdLst>
                  <a:gd name="T0" fmla="*/ 46 w 46"/>
                  <a:gd name="T1" fmla="*/ 72 h 72"/>
                  <a:gd name="T2" fmla="*/ 0 w 46"/>
                  <a:gd name="T3" fmla="*/ 72 h 72"/>
                  <a:gd name="T4" fmla="*/ 0 w 46"/>
                  <a:gd name="T5" fmla="*/ 0 h 72"/>
                  <a:gd name="T6" fmla="*/ 46 w 46"/>
                  <a:gd name="T7" fmla="*/ 0 h 72"/>
                  <a:gd name="T8" fmla="*/ 46 w 46"/>
                  <a:gd name="T9" fmla="*/ 7 h 72"/>
                  <a:gd name="T10" fmla="*/ 10 w 46"/>
                  <a:gd name="T11" fmla="*/ 7 h 72"/>
                  <a:gd name="T12" fmla="*/ 10 w 46"/>
                  <a:gd name="T13" fmla="*/ 27 h 72"/>
                  <a:gd name="T14" fmla="*/ 46 w 46"/>
                  <a:gd name="T15" fmla="*/ 27 h 72"/>
                  <a:gd name="T16" fmla="*/ 46 w 46"/>
                  <a:gd name="T17" fmla="*/ 35 h 72"/>
                  <a:gd name="T18" fmla="*/ 10 w 46"/>
                  <a:gd name="T19" fmla="*/ 35 h 72"/>
                  <a:gd name="T20" fmla="*/ 10 w 46"/>
                  <a:gd name="T21" fmla="*/ 62 h 72"/>
                  <a:gd name="T22" fmla="*/ 46 w 46"/>
                  <a:gd name="T23" fmla="*/ 62 h 72"/>
                  <a:gd name="T24" fmla="*/ 46 w 46"/>
                  <a:gd name="T2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72">
                    <a:moveTo>
                      <a:pt x="46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7"/>
                    </a:lnTo>
                    <a:lnTo>
                      <a:pt x="10" y="7"/>
                    </a:lnTo>
                    <a:lnTo>
                      <a:pt x="10" y="27"/>
                    </a:lnTo>
                    <a:lnTo>
                      <a:pt x="46" y="27"/>
                    </a:lnTo>
                    <a:lnTo>
                      <a:pt x="46" y="35"/>
                    </a:lnTo>
                    <a:lnTo>
                      <a:pt x="10" y="35"/>
                    </a:lnTo>
                    <a:lnTo>
                      <a:pt x="10" y="62"/>
                    </a:lnTo>
                    <a:lnTo>
                      <a:pt x="46" y="6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1" name="Freeform 289"/>
              <p:cNvSpPr>
                <a:spLocks/>
              </p:cNvSpPr>
              <p:nvPr userDrawn="1"/>
            </p:nvSpPr>
            <p:spPr bwMode="gray">
              <a:xfrm>
                <a:off x="5264151" y="3387726"/>
                <a:ext cx="87313" cy="114300"/>
              </a:xfrm>
              <a:custGeom>
                <a:avLst/>
                <a:gdLst>
                  <a:gd name="T0" fmla="*/ 23 w 23"/>
                  <a:gd name="T1" fmla="*/ 17 h 29"/>
                  <a:gd name="T2" fmla="*/ 22 w 23"/>
                  <a:gd name="T3" fmla="*/ 22 h 29"/>
                  <a:gd name="T4" fmla="*/ 20 w 23"/>
                  <a:gd name="T5" fmla="*/ 26 h 29"/>
                  <a:gd name="T6" fmla="*/ 16 w 23"/>
                  <a:gd name="T7" fmla="*/ 29 h 29"/>
                  <a:gd name="T8" fmla="*/ 11 w 23"/>
                  <a:gd name="T9" fmla="*/ 29 h 29"/>
                  <a:gd name="T10" fmla="*/ 7 w 23"/>
                  <a:gd name="T11" fmla="*/ 29 h 29"/>
                  <a:gd name="T12" fmla="*/ 3 w 23"/>
                  <a:gd name="T13" fmla="*/ 26 h 29"/>
                  <a:gd name="T14" fmla="*/ 1 w 23"/>
                  <a:gd name="T15" fmla="*/ 23 h 29"/>
                  <a:gd name="T16" fmla="*/ 0 w 23"/>
                  <a:gd name="T17" fmla="*/ 17 h 29"/>
                  <a:gd name="T18" fmla="*/ 0 w 23"/>
                  <a:gd name="T19" fmla="*/ 0 h 29"/>
                  <a:gd name="T20" fmla="*/ 4 w 23"/>
                  <a:gd name="T21" fmla="*/ 0 h 29"/>
                  <a:gd name="T22" fmla="*/ 4 w 23"/>
                  <a:gd name="T23" fmla="*/ 17 h 29"/>
                  <a:gd name="T24" fmla="*/ 4 w 23"/>
                  <a:gd name="T25" fmla="*/ 21 h 29"/>
                  <a:gd name="T26" fmla="*/ 6 w 23"/>
                  <a:gd name="T27" fmla="*/ 23 h 29"/>
                  <a:gd name="T28" fmla="*/ 8 w 23"/>
                  <a:gd name="T29" fmla="*/ 25 h 29"/>
                  <a:gd name="T30" fmla="*/ 11 w 23"/>
                  <a:gd name="T31" fmla="*/ 26 h 29"/>
                  <a:gd name="T32" fmla="*/ 15 w 23"/>
                  <a:gd name="T33" fmla="*/ 25 h 29"/>
                  <a:gd name="T34" fmla="*/ 17 w 23"/>
                  <a:gd name="T35" fmla="*/ 23 h 29"/>
                  <a:gd name="T36" fmla="*/ 18 w 23"/>
                  <a:gd name="T37" fmla="*/ 21 h 29"/>
                  <a:gd name="T38" fmla="*/ 19 w 23"/>
                  <a:gd name="T39" fmla="*/ 17 h 29"/>
                  <a:gd name="T40" fmla="*/ 19 w 23"/>
                  <a:gd name="T41" fmla="*/ 0 h 29"/>
                  <a:gd name="T42" fmla="*/ 23 w 23"/>
                  <a:gd name="T43" fmla="*/ 0 h 29"/>
                  <a:gd name="T44" fmla="*/ 23 w 23"/>
                  <a:gd name="T45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29">
                    <a:moveTo>
                      <a:pt x="23" y="17"/>
                    </a:moveTo>
                    <a:cubicBezTo>
                      <a:pt x="23" y="19"/>
                      <a:pt x="22" y="21"/>
                      <a:pt x="22" y="22"/>
                    </a:cubicBezTo>
                    <a:cubicBezTo>
                      <a:pt x="21" y="24"/>
                      <a:pt x="21" y="25"/>
                      <a:pt x="20" y="26"/>
                    </a:cubicBezTo>
                    <a:cubicBezTo>
                      <a:pt x="19" y="27"/>
                      <a:pt x="17" y="28"/>
                      <a:pt x="16" y="29"/>
                    </a:cubicBezTo>
                    <a:cubicBezTo>
                      <a:pt x="15" y="29"/>
                      <a:pt x="13" y="29"/>
                      <a:pt x="11" y="29"/>
                    </a:cubicBezTo>
                    <a:cubicBezTo>
                      <a:pt x="10" y="29"/>
                      <a:pt x="8" y="29"/>
                      <a:pt x="7" y="29"/>
                    </a:cubicBezTo>
                    <a:cubicBezTo>
                      <a:pt x="5" y="28"/>
                      <a:pt x="4" y="27"/>
                      <a:pt x="3" y="26"/>
                    </a:cubicBezTo>
                    <a:cubicBezTo>
                      <a:pt x="2" y="25"/>
                      <a:pt x="1" y="24"/>
                      <a:pt x="1" y="23"/>
                    </a:cubicBezTo>
                    <a:cubicBezTo>
                      <a:pt x="0" y="21"/>
                      <a:pt x="0" y="19"/>
                      <a:pt x="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9"/>
                      <a:pt x="4" y="20"/>
                      <a:pt x="4" y="21"/>
                    </a:cubicBezTo>
                    <a:cubicBezTo>
                      <a:pt x="5" y="22"/>
                      <a:pt x="5" y="23"/>
                      <a:pt x="6" y="23"/>
                    </a:cubicBezTo>
                    <a:cubicBezTo>
                      <a:pt x="6" y="24"/>
                      <a:pt x="7" y="25"/>
                      <a:pt x="8" y="25"/>
                    </a:cubicBezTo>
                    <a:cubicBezTo>
                      <a:pt x="9" y="26"/>
                      <a:pt x="10" y="26"/>
                      <a:pt x="11" y="26"/>
                    </a:cubicBezTo>
                    <a:cubicBezTo>
                      <a:pt x="13" y="26"/>
                      <a:pt x="14" y="26"/>
                      <a:pt x="15" y="25"/>
                    </a:cubicBezTo>
                    <a:cubicBezTo>
                      <a:pt x="16" y="25"/>
                      <a:pt x="17" y="24"/>
                      <a:pt x="17" y="23"/>
                    </a:cubicBezTo>
                    <a:cubicBezTo>
                      <a:pt x="18" y="23"/>
                      <a:pt x="18" y="22"/>
                      <a:pt x="18" y="21"/>
                    </a:cubicBezTo>
                    <a:cubicBezTo>
                      <a:pt x="19" y="20"/>
                      <a:pt x="19" y="19"/>
                      <a:pt x="19" y="1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3" y="0"/>
                      <a:pt x="23" y="0"/>
                    </a:cubicBezTo>
                    <a:lnTo>
                      <a:pt x="2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2" name="Freeform 290"/>
              <p:cNvSpPr>
                <a:spLocks/>
              </p:cNvSpPr>
              <p:nvPr userDrawn="1"/>
            </p:nvSpPr>
            <p:spPr bwMode="gray">
              <a:xfrm>
                <a:off x="3786188" y="3321051"/>
                <a:ext cx="260350" cy="217488"/>
              </a:xfrm>
              <a:custGeom>
                <a:avLst/>
                <a:gdLst>
                  <a:gd name="T0" fmla="*/ 61 w 69"/>
                  <a:gd name="T1" fmla="*/ 8 h 55"/>
                  <a:gd name="T2" fmla="*/ 69 w 69"/>
                  <a:gd name="T3" fmla="*/ 6 h 55"/>
                  <a:gd name="T4" fmla="*/ 62 w 69"/>
                  <a:gd name="T5" fmla="*/ 13 h 55"/>
                  <a:gd name="T6" fmla="*/ 62 w 69"/>
                  <a:gd name="T7" fmla="*/ 15 h 55"/>
                  <a:gd name="T8" fmla="*/ 22 w 69"/>
                  <a:gd name="T9" fmla="*/ 55 h 55"/>
                  <a:gd name="T10" fmla="*/ 0 w 69"/>
                  <a:gd name="T11" fmla="*/ 49 h 55"/>
                  <a:gd name="T12" fmla="*/ 3 w 69"/>
                  <a:gd name="T13" fmla="*/ 49 h 55"/>
                  <a:gd name="T14" fmla="*/ 21 w 69"/>
                  <a:gd name="T15" fmla="*/ 43 h 55"/>
                  <a:gd name="T16" fmla="*/ 8 w 69"/>
                  <a:gd name="T17" fmla="*/ 33 h 55"/>
                  <a:gd name="T18" fmla="*/ 10 w 69"/>
                  <a:gd name="T19" fmla="*/ 34 h 55"/>
                  <a:gd name="T20" fmla="*/ 14 w 69"/>
                  <a:gd name="T21" fmla="*/ 33 h 55"/>
                  <a:gd name="T22" fmla="*/ 3 w 69"/>
                  <a:gd name="T23" fmla="*/ 19 h 55"/>
                  <a:gd name="T24" fmla="*/ 3 w 69"/>
                  <a:gd name="T25" fmla="*/ 19 h 55"/>
                  <a:gd name="T26" fmla="*/ 9 w 69"/>
                  <a:gd name="T27" fmla="*/ 21 h 55"/>
                  <a:gd name="T28" fmla="*/ 3 w 69"/>
                  <a:gd name="T29" fmla="*/ 9 h 55"/>
                  <a:gd name="T30" fmla="*/ 5 w 69"/>
                  <a:gd name="T31" fmla="*/ 2 h 55"/>
                  <a:gd name="T32" fmla="*/ 34 w 69"/>
                  <a:gd name="T33" fmla="*/ 17 h 55"/>
                  <a:gd name="T34" fmla="*/ 33 w 69"/>
                  <a:gd name="T35" fmla="*/ 14 h 55"/>
                  <a:gd name="T36" fmla="*/ 48 w 69"/>
                  <a:gd name="T37" fmla="*/ 0 h 55"/>
                  <a:gd name="T38" fmla="*/ 58 w 69"/>
                  <a:gd name="T39" fmla="*/ 4 h 55"/>
                  <a:gd name="T40" fmla="*/ 67 w 69"/>
                  <a:gd name="T41" fmla="*/ 1 h 55"/>
                  <a:gd name="T42" fmla="*/ 61 w 69"/>
                  <a:gd name="T43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55">
                    <a:moveTo>
                      <a:pt x="61" y="8"/>
                    </a:moveTo>
                    <a:cubicBezTo>
                      <a:pt x="63" y="8"/>
                      <a:pt x="66" y="7"/>
                      <a:pt x="69" y="6"/>
                    </a:cubicBezTo>
                    <a:cubicBezTo>
                      <a:pt x="67" y="9"/>
                      <a:pt x="64" y="11"/>
                      <a:pt x="62" y="13"/>
                    </a:cubicBezTo>
                    <a:cubicBezTo>
                      <a:pt x="62" y="14"/>
                      <a:pt x="62" y="15"/>
                      <a:pt x="62" y="15"/>
                    </a:cubicBezTo>
                    <a:cubicBezTo>
                      <a:pt x="62" y="34"/>
                      <a:pt x="47" y="55"/>
                      <a:pt x="22" y="55"/>
                    </a:cubicBezTo>
                    <a:cubicBezTo>
                      <a:pt x="14" y="55"/>
                      <a:pt x="6" y="53"/>
                      <a:pt x="0" y="49"/>
                    </a:cubicBezTo>
                    <a:cubicBezTo>
                      <a:pt x="1" y="49"/>
                      <a:pt x="2" y="49"/>
                      <a:pt x="3" y="49"/>
                    </a:cubicBezTo>
                    <a:cubicBezTo>
                      <a:pt x="10" y="49"/>
                      <a:pt x="16" y="47"/>
                      <a:pt x="21" y="43"/>
                    </a:cubicBezTo>
                    <a:cubicBezTo>
                      <a:pt x="15" y="43"/>
                      <a:pt x="9" y="39"/>
                      <a:pt x="8" y="33"/>
                    </a:cubicBezTo>
                    <a:cubicBezTo>
                      <a:pt x="9" y="34"/>
                      <a:pt x="9" y="34"/>
                      <a:pt x="10" y="34"/>
                    </a:cubicBezTo>
                    <a:cubicBezTo>
                      <a:pt x="12" y="34"/>
                      <a:pt x="13" y="33"/>
                      <a:pt x="14" y="33"/>
                    </a:cubicBezTo>
                    <a:cubicBezTo>
                      <a:pt x="8" y="32"/>
                      <a:pt x="3" y="26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7" y="21"/>
                      <a:pt x="9" y="21"/>
                    </a:cubicBezTo>
                    <a:cubicBezTo>
                      <a:pt x="5" y="18"/>
                      <a:pt x="3" y="14"/>
                      <a:pt x="3" y="9"/>
                    </a:cubicBezTo>
                    <a:cubicBezTo>
                      <a:pt x="3" y="7"/>
                      <a:pt x="4" y="4"/>
                      <a:pt x="5" y="2"/>
                    </a:cubicBezTo>
                    <a:cubicBezTo>
                      <a:pt x="12" y="11"/>
                      <a:pt x="22" y="16"/>
                      <a:pt x="34" y="17"/>
                    </a:cubicBezTo>
                    <a:cubicBezTo>
                      <a:pt x="34" y="16"/>
                      <a:pt x="33" y="15"/>
                      <a:pt x="33" y="14"/>
                    </a:cubicBezTo>
                    <a:cubicBezTo>
                      <a:pt x="33" y="6"/>
                      <a:pt x="40" y="0"/>
                      <a:pt x="48" y="0"/>
                    </a:cubicBezTo>
                    <a:cubicBezTo>
                      <a:pt x="52" y="0"/>
                      <a:pt x="55" y="1"/>
                      <a:pt x="58" y="4"/>
                    </a:cubicBezTo>
                    <a:cubicBezTo>
                      <a:pt x="61" y="3"/>
                      <a:pt x="64" y="2"/>
                      <a:pt x="67" y="1"/>
                    </a:cubicBezTo>
                    <a:cubicBezTo>
                      <a:pt x="66" y="4"/>
                      <a:pt x="63" y="7"/>
                      <a:pt x="6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778912" y="6317551"/>
              <a:ext cx="1478283" cy="271273"/>
            </a:xfrm>
            <a:prstGeom prst="rect">
              <a:avLst/>
            </a:prstGeom>
          </p:spPr>
        </p:pic>
        <p:sp>
          <p:nvSpPr>
            <p:cNvPr id="24" name="Rectangle 105"/>
            <p:cNvSpPr>
              <a:spLocks noChangeArrowheads="1"/>
            </p:cNvSpPr>
            <p:nvPr userDrawn="1"/>
          </p:nvSpPr>
          <p:spPr bwMode="gray">
            <a:xfrm>
              <a:off x="4264025" y="6453188"/>
              <a:ext cx="633413" cy="404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25" name="TextBox 24"/>
            <p:cNvSpPr txBox="1"/>
            <p:nvPr userDrawn="1"/>
          </p:nvSpPr>
          <p:spPr bwMode="gray">
            <a:xfrm>
              <a:off x="4208088" y="6433591"/>
              <a:ext cx="729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700" b="0" i="1" dirty="0" err="1" smtClean="0">
                  <a:solidFill>
                    <a:prstClr val="white"/>
                  </a:solidFill>
                </a:rPr>
                <a:t>Mobility</a:t>
              </a:r>
              <a:r>
                <a:rPr lang="fr-BE" sz="700" b="0" i="1" dirty="0" smtClean="0">
                  <a:solidFill>
                    <a:prstClr val="white"/>
                  </a:solidFill>
                </a:rPr>
                <a:t> and</a:t>
              </a:r>
            </a:p>
            <a:p>
              <a:r>
                <a:rPr lang="fr-BE" sz="700" b="0" i="1" dirty="0" smtClean="0">
                  <a:solidFill>
                    <a:prstClr val="white"/>
                  </a:solidFill>
                </a:rPr>
                <a:t>Transport</a:t>
              </a:r>
              <a:endParaRPr lang="fr-BE" sz="700" b="0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8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5288" y="1484784"/>
            <a:ext cx="8353424" cy="32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nl-BE" sz="1400" b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50000"/>
              </a:spcBef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02643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971551" y="1897672"/>
            <a:ext cx="7200900" cy="431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276829" y="2647937"/>
            <a:ext cx="6895622" cy="3373350"/>
          </a:xfrm>
        </p:spPr>
        <p:txBody>
          <a:bodyPr/>
          <a:lstStyle>
            <a:lvl1pPr marL="182563" indent="-182563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 marL="623888" indent="-166688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</a:lstStyle>
          <a:p>
            <a:pPr marL="180000" indent="-180000">
              <a:spcBef>
                <a:spcPts val="0"/>
              </a:spcBef>
            </a:pPr>
            <a:r>
              <a:rPr lang="en-GB" altLang="fr-FR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  <p:grpSp>
        <p:nvGrpSpPr>
          <p:cNvPr id="26" name="Group 290"/>
          <p:cNvGrpSpPr>
            <a:grpSpLocks noChangeAspect="1"/>
          </p:cNvGrpSpPr>
          <p:nvPr userDrawn="1"/>
        </p:nvGrpSpPr>
        <p:grpSpPr bwMode="gray">
          <a:xfrm>
            <a:off x="3957638" y="289375"/>
            <a:ext cx="1465262" cy="1017587"/>
            <a:chOff x="2414" y="272"/>
            <a:chExt cx="1162" cy="807"/>
          </a:xfrm>
        </p:grpSpPr>
        <p:sp>
          <p:nvSpPr>
            <p:cNvPr id="27" name="Freeform 291"/>
            <p:cNvSpPr>
              <a:spLocks noChangeAspect="1"/>
            </p:cNvSpPr>
            <p:nvPr userDrawn="1"/>
          </p:nvSpPr>
          <p:spPr bwMode="gray">
            <a:xfrm>
              <a:off x="2414" y="273"/>
              <a:ext cx="571" cy="211"/>
            </a:xfrm>
            <a:custGeom>
              <a:avLst/>
              <a:gdLst>
                <a:gd name="T0" fmla="*/ 0 w 1737"/>
                <a:gd name="T1" fmla="*/ 640 h 640"/>
                <a:gd name="T2" fmla="*/ 0 w 1737"/>
                <a:gd name="T3" fmla="*/ 640 h 640"/>
                <a:gd name="T4" fmla="*/ 1076 w 1737"/>
                <a:gd name="T5" fmla="*/ 500 h 640"/>
                <a:gd name="T6" fmla="*/ 1199 w 1737"/>
                <a:gd name="T7" fmla="*/ 473 h 640"/>
                <a:gd name="T8" fmla="*/ 1431 w 1737"/>
                <a:gd name="T9" fmla="*/ 368 h 640"/>
                <a:gd name="T10" fmla="*/ 1619 w 1737"/>
                <a:gd name="T11" fmla="*/ 188 h 640"/>
                <a:gd name="T12" fmla="*/ 1737 w 1737"/>
                <a:gd name="T13" fmla="*/ 28 h 640"/>
                <a:gd name="T14" fmla="*/ 1737 w 1737"/>
                <a:gd name="T15" fmla="*/ 0 h 640"/>
                <a:gd name="T16" fmla="*/ 1602 w 1737"/>
                <a:gd name="T17" fmla="*/ 175 h 640"/>
                <a:gd name="T18" fmla="*/ 1413 w 1737"/>
                <a:gd name="T19" fmla="*/ 339 h 640"/>
                <a:gd name="T20" fmla="*/ 1189 w 1737"/>
                <a:gd name="T21" fmla="*/ 435 h 640"/>
                <a:gd name="T22" fmla="*/ 1070 w 1737"/>
                <a:gd name="T23" fmla="*/ 458 h 640"/>
                <a:gd name="T24" fmla="*/ 982 w 1737"/>
                <a:gd name="T25" fmla="*/ 468 h 640"/>
                <a:gd name="T26" fmla="*/ 0 w 1737"/>
                <a:gd name="T27" fmla="*/ 572 h 640"/>
                <a:gd name="T28" fmla="*/ 0 w 1737"/>
                <a:gd name="T2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640">
                  <a:moveTo>
                    <a:pt x="0" y="640"/>
                  </a:moveTo>
                  <a:lnTo>
                    <a:pt x="0" y="640"/>
                  </a:lnTo>
                  <a:cubicBezTo>
                    <a:pt x="0" y="640"/>
                    <a:pt x="1046" y="504"/>
                    <a:pt x="1076" y="500"/>
                  </a:cubicBezTo>
                  <a:cubicBezTo>
                    <a:pt x="1121" y="492"/>
                    <a:pt x="1161" y="484"/>
                    <a:pt x="1199" y="473"/>
                  </a:cubicBezTo>
                  <a:cubicBezTo>
                    <a:pt x="1284" y="450"/>
                    <a:pt x="1362" y="415"/>
                    <a:pt x="1431" y="368"/>
                  </a:cubicBezTo>
                  <a:cubicBezTo>
                    <a:pt x="1497" y="324"/>
                    <a:pt x="1558" y="259"/>
                    <a:pt x="1619" y="188"/>
                  </a:cubicBezTo>
                  <a:cubicBezTo>
                    <a:pt x="1658" y="143"/>
                    <a:pt x="1699" y="85"/>
                    <a:pt x="1737" y="28"/>
                  </a:cubicBezTo>
                  <a:lnTo>
                    <a:pt x="1737" y="0"/>
                  </a:lnTo>
                  <a:cubicBezTo>
                    <a:pt x="1692" y="67"/>
                    <a:pt x="1647" y="125"/>
                    <a:pt x="1602" y="175"/>
                  </a:cubicBezTo>
                  <a:cubicBezTo>
                    <a:pt x="1541" y="243"/>
                    <a:pt x="1478" y="298"/>
                    <a:pt x="1413" y="339"/>
                  </a:cubicBezTo>
                  <a:cubicBezTo>
                    <a:pt x="1346" y="382"/>
                    <a:pt x="1271" y="414"/>
                    <a:pt x="1189" y="435"/>
                  </a:cubicBezTo>
                  <a:cubicBezTo>
                    <a:pt x="1153" y="444"/>
                    <a:pt x="1114" y="451"/>
                    <a:pt x="1070" y="458"/>
                  </a:cubicBezTo>
                  <a:cubicBezTo>
                    <a:pt x="1041" y="462"/>
                    <a:pt x="1011" y="465"/>
                    <a:pt x="982" y="468"/>
                  </a:cubicBezTo>
                  <a:cubicBezTo>
                    <a:pt x="971" y="469"/>
                    <a:pt x="0" y="572"/>
                    <a:pt x="0" y="572"/>
                  </a:cubicBezTo>
                  <a:lnTo>
                    <a:pt x="0" y="64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8" name="Freeform 292"/>
            <p:cNvSpPr>
              <a:spLocks noChangeAspect="1"/>
            </p:cNvSpPr>
            <p:nvPr userDrawn="1"/>
          </p:nvSpPr>
          <p:spPr bwMode="gray">
            <a:xfrm>
              <a:off x="2414" y="320"/>
              <a:ext cx="571" cy="194"/>
            </a:xfrm>
            <a:custGeom>
              <a:avLst/>
              <a:gdLst>
                <a:gd name="T0" fmla="*/ 1403 w 1737"/>
                <a:gd name="T1" fmla="*/ 323 h 591"/>
                <a:gd name="T2" fmla="*/ 1403 w 1737"/>
                <a:gd name="T3" fmla="*/ 323 h 591"/>
                <a:gd name="T4" fmla="*/ 1178 w 1737"/>
                <a:gd name="T5" fmla="*/ 405 h 591"/>
                <a:gd name="T6" fmla="*/ 1059 w 1737"/>
                <a:gd name="T7" fmla="*/ 423 h 591"/>
                <a:gd name="T8" fmla="*/ 980 w 1737"/>
                <a:gd name="T9" fmla="*/ 431 h 591"/>
                <a:gd name="T10" fmla="*/ 938 w 1737"/>
                <a:gd name="T11" fmla="*/ 434 h 591"/>
                <a:gd name="T12" fmla="*/ 0 w 1737"/>
                <a:gd name="T13" fmla="*/ 523 h 591"/>
                <a:gd name="T14" fmla="*/ 0 w 1737"/>
                <a:gd name="T15" fmla="*/ 591 h 591"/>
                <a:gd name="T16" fmla="*/ 942 w 1737"/>
                <a:gd name="T17" fmla="*/ 480 h 591"/>
                <a:gd name="T18" fmla="*/ 985 w 1737"/>
                <a:gd name="T19" fmla="*/ 475 h 591"/>
                <a:gd name="T20" fmla="*/ 1064 w 1737"/>
                <a:gd name="T21" fmla="*/ 466 h 591"/>
                <a:gd name="T22" fmla="*/ 1186 w 1737"/>
                <a:gd name="T23" fmla="*/ 444 h 591"/>
                <a:gd name="T24" fmla="*/ 1420 w 1737"/>
                <a:gd name="T25" fmla="*/ 353 h 591"/>
                <a:gd name="T26" fmla="*/ 1611 w 1737"/>
                <a:gd name="T27" fmla="*/ 186 h 591"/>
                <a:gd name="T28" fmla="*/ 1737 w 1737"/>
                <a:gd name="T29" fmla="*/ 25 h 591"/>
                <a:gd name="T30" fmla="*/ 1737 w 1737"/>
                <a:gd name="T31" fmla="*/ 0 h 591"/>
                <a:gd name="T32" fmla="*/ 1595 w 1737"/>
                <a:gd name="T33" fmla="*/ 170 h 591"/>
                <a:gd name="T34" fmla="*/ 1403 w 1737"/>
                <a:gd name="T35" fmla="*/ 323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591">
                  <a:moveTo>
                    <a:pt x="1403" y="323"/>
                  </a:moveTo>
                  <a:lnTo>
                    <a:pt x="1403" y="323"/>
                  </a:lnTo>
                  <a:cubicBezTo>
                    <a:pt x="1338" y="361"/>
                    <a:pt x="1262" y="389"/>
                    <a:pt x="1178" y="405"/>
                  </a:cubicBezTo>
                  <a:cubicBezTo>
                    <a:pt x="1143" y="413"/>
                    <a:pt x="1104" y="418"/>
                    <a:pt x="1059" y="423"/>
                  </a:cubicBezTo>
                  <a:cubicBezTo>
                    <a:pt x="1033" y="426"/>
                    <a:pt x="1007" y="428"/>
                    <a:pt x="980" y="431"/>
                  </a:cubicBezTo>
                  <a:cubicBezTo>
                    <a:pt x="966" y="432"/>
                    <a:pt x="952" y="433"/>
                    <a:pt x="938" y="434"/>
                  </a:cubicBezTo>
                  <a:cubicBezTo>
                    <a:pt x="617" y="463"/>
                    <a:pt x="298" y="494"/>
                    <a:pt x="0" y="523"/>
                  </a:cubicBezTo>
                  <a:lnTo>
                    <a:pt x="0" y="591"/>
                  </a:lnTo>
                  <a:cubicBezTo>
                    <a:pt x="300" y="554"/>
                    <a:pt x="622" y="516"/>
                    <a:pt x="942" y="480"/>
                  </a:cubicBezTo>
                  <a:cubicBezTo>
                    <a:pt x="957" y="478"/>
                    <a:pt x="971" y="476"/>
                    <a:pt x="985" y="475"/>
                  </a:cubicBezTo>
                  <a:cubicBezTo>
                    <a:pt x="1011" y="472"/>
                    <a:pt x="1038" y="469"/>
                    <a:pt x="1064" y="466"/>
                  </a:cubicBezTo>
                  <a:cubicBezTo>
                    <a:pt x="1110" y="460"/>
                    <a:pt x="1150" y="453"/>
                    <a:pt x="1186" y="444"/>
                  </a:cubicBezTo>
                  <a:cubicBezTo>
                    <a:pt x="1273" y="425"/>
                    <a:pt x="1352" y="394"/>
                    <a:pt x="1420" y="353"/>
                  </a:cubicBezTo>
                  <a:cubicBezTo>
                    <a:pt x="1487" y="313"/>
                    <a:pt x="1547" y="256"/>
                    <a:pt x="1611" y="186"/>
                  </a:cubicBezTo>
                  <a:cubicBezTo>
                    <a:pt x="1651" y="143"/>
                    <a:pt x="1695" y="82"/>
                    <a:pt x="1737" y="25"/>
                  </a:cubicBezTo>
                  <a:lnTo>
                    <a:pt x="1737" y="0"/>
                  </a:lnTo>
                  <a:cubicBezTo>
                    <a:pt x="1688" y="67"/>
                    <a:pt x="1641" y="123"/>
                    <a:pt x="1595" y="170"/>
                  </a:cubicBezTo>
                  <a:cubicBezTo>
                    <a:pt x="1533" y="235"/>
                    <a:pt x="1468" y="286"/>
                    <a:pt x="1403" y="32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9" name="Freeform 293"/>
            <p:cNvSpPr>
              <a:spLocks noChangeAspect="1"/>
            </p:cNvSpPr>
            <p:nvPr userDrawn="1"/>
          </p:nvSpPr>
          <p:spPr bwMode="gray">
            <a:xfrm>
              <a:off x="2414" y="367"/>
              <a:ext cx="571" cy="177"/>
            </a:xfrm>
            <a:custGeom>
              <a:avLst/>
              <a:gdLst>
                <a:gd name="T0" fmla="*/ 1586 w 1737"/>
                <a:gd name="T1" fmla="*/ 163 h 536"/>
                <a:gd name="T2" fmla="*/ 1586 w 1737"/>
                <a:gd name="T3" fmla="*/ 163 h 536"/>
                <a:gd name="T4" fmla="*/ 1388 w 1737"/>
                <a:gd name="T5" fmla="*/ 300 h 536"/>
                <a:gd name="T6" fmla="*/ 1162 w 1737"/>
                <a:gd name="T7" fmla="*/ 368 h 536"/>
                <a:gd name="T8" fmla="*/ 1044 w 1737"/>
                <a:gd name="T9" fmla="*/ 383 h 536"/>
                <a:gd name="T10" fmla="*/ 0 w 1737"/>
                <a:gd name="T11" fmla="*/ 469 h 536"/>
                <a:gd name="T12" fmla="*/ 0 w 1737"/>
                <a:gd name="T13" fmla="*/ 536 h 536"/>
                <a:gd name="T14" fmla="*/ 928 w 1737"/>
                <a:gd name="T15" fmla="*/ 438 h 536"/>
                <a:gd name="T16" fmla="*/ 1048 w 1737"/>
                <a:gd name="T17" fmla="*/ 425 h 536"/>
                <a:gd name="T18" fmla="*/ 1168 w 1737"/>
                <a:gd name="T19" fmla="*/ 407 h 536"/>
                <a:gd name="T20" fmla="*/ 1402 w 1737"/>
                <a:gd name="T21" fmla="*/ 330 h 536"/>
                <a:gd name="T22" fmla="*/ 1607 w 1737"/>
                <a:gd name="T23" fmla="*/ 174 h 536"/>
                <a:gd name="T24" fmla="*/ 1737 w 1737"/>
                <a:gd name="T25" fmla="*/ 23 h 536"/>
                <a:gd name="T26" fmla="*/ 1737 w 1737"/>
                <a:gd name="T27" fmla="*/ 0 h 536"/>
                <a:gd name="T28" fmla="*/ 1586 w 1737"/>
                <a:gd name="T29" fmla="*/ 16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536">
                  <a:moveTo>
                    <a:pt x="1586" y="163"/>
                  </a:moveTo>
                  <a:lnTo>
                    <a:pt x="1586" y="163"/>
                  </a:lnTo>
                  <a:cubicBezTo>
                    <a:pt x="1523" y="221"/>
                    <a:pt x="1456" y="267"/>
                    <a:pt x="1388" y="300"/>
                  </a:cubicBezTo>
                  <a:cubicBezTo>
                    <a:pt x="1322" y="332"/>
                    <a:pt x="1248" y="354"/>
                    <a:pt x="1162" y="368"/>
                  </a:cubicBezTo>
                  <a:cubicBezTo>
                    <a:pt x="1126" y="374"/>
                    <a:pt x="1088" y="379"/>
                    <a:pt x="1044" y="383"/>
                  </a:cubicBezTo>
                  <a:lnTo>
                    <a:pt x="0" y="469"/>
                  </a:lnTo>
                  <a:lnTo>
                    <a:pt x="0" y="536"/>
                  </a:lnTo>
                  <a:lnTo>
                    <a:pt x="928" y="438"/>
                  </a:lnTo>
                  <a:lnTo>
                    <a:pt x="1048" y="425"/>
                  </a:lnTo>
                  <a:cubicBezTo>
                    <a:pt x="1093" y="420"/>
                    <a:pt x="1133" y="414"/>
                    <a:pt x="1168" y="407"/>
                  </a:cubicBezTo>
                  <a:cubicBezTo>
                    <a:pt x="1258" y="391"/>
                    <a:pt x="1334" y="365"/>
                    <a:pt x="1402" y="330"/>
                  </a:cubicBezTo>
                  <a:cubicBezTo>
                    <a:pt x="1472" y="295"/>
                    <a:pt x="1542" y="237"/>
                    <a:pt x="1607" y="174"/>
                  </a:cubicBezTo>
                  <a:cubicBezTo>
                    <a:pt x="1650" y="133"/>
                    <a:pt x="1692" y="79"/>
                    <a:pt x="1737" y="23"/>
                  </a:cubicBezTo>
                  <a:lnTo>
                    <a:pt x="1737" y="0"/>
                  </a:lnTo>
                  <a:cubicBezTo>
                    <a:pt x="1685" y="64"/>
                    <a:pt x="1636" y="118"/>
                    <a:pt x="1586" y="16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0" name="Freeform 294"/>
            <p:cNvSpPr>
              <a:spLocks noChangeAspect="1"/>
            </p:cNvSpPr>
            <p:nvPr userDrawn="1"/>
          </p:nvSpPr>
          <p:spPr bwMode="gray">
            <a:xfrm>
              <a:off x="2414" y="461"/>
              <a:ext cx="571" cy="143"/>
            </a:xfrm>
            <a:custGeom>
              <a:avLst/>
              <a:gdLst>
                <a:gd name="T0" fmla="*/ 1334 w 1737"/>
                <a:gd name="T1" fmla="*/ 231 h 435"/>
                <a:gd name="T2" fmla="*/ 1334 w 1737"/>
                <a:gd name="T3" fmla="*/ 231 h 435"/>
                <a:gd name="T4" fmla="*/ 1141 w 1737"/>
                <a:gd name="T5" fmla="*/ 293 h 435"/>
                <a:gd name="T6" fmla="*/ 982 w 1737"/>
                <a:gd name="T7" fmla="*/ 304 h 435"/>
                <a:gd name="T8" fmla="*/ 907 w 1737"/>
                <a:gd name="T9" fmla="*/ 308 h 435"/>
                <a:gd name="T10" fmla="*/ 436 w 1737"/>
                <a:gd name="T11" fmla="*/ 338 h 435"/>
                <a:gd name="T12" fmla="*/ 0 w 1737"/>
                <a:gd name="T13" fmla="*/ 367 h 435"/>
                <a:gd name="T14" fmla="*/ 0 w 1737"/>
                <a:gd name="T15" fmla="*/ 435 h 435"/>
                <a:gd name="T16" fmla="*/ 440 w 1737"/>
                <a:gd name="T17" fmla="*/ 394 h 435"/>
                <a:gd name="T18" fmla="*/ 910 w 1737"/>
                <a:gd name="T19" fmla="*/ 354 h 435"/>
                <a:gd name="T20" fmla="*/ 1027 w 1737"/>
                <a:gd name="T21" fmla="*/ 345 h 435"/>
                <a:gd name="T22" fmla="*/ 1145 w 1737"/>
                <a:gd name="T23" fmla="*/ 333 h 435"/>
                <a:gd name="T24" fmla="*/ 1379 w 1737"/>
                <a:gd name="T25" fmla="*/ 278 h 435"/>
                <a:gd name="T26" fmla="*/ 1589 w 1737"/>
                <a:gd name="T27" fmla="*/ 158 h 435"/>
                <a:gd name="T28" fmla="*/ 1737 w 1737"/>
                <a:gd name="T29" fmla="*/ 24 h 435"/>
                <a:gd name="T30" fmla="*/ 1737 w 1737"/>
                <a:gd name="T31" fmla="*/ 0 h 435"/>
                <a:gd name="T32" fmla="*/ 1587 w 1737"/>
                <a:gd name="T33" fmla="*/ 126 h 435"/>
                <a:gd name="T34" fmla="*/ 1334 w 1737"/>
                <a:gd name="T35" fmla="*/ 23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435">
                  <a:moveTo>
                    <a:pt x="1334" y="231"/>
                  </a:moveTo>
                  <a:lnTo>
                    <a:pt x="1334" y="231"/>
                  </a:lnTo>
                  <a:cubicBezTo>
                    <a:pt x="1273" y="265"/>
                    <a:pt x="1228" y="284"/>
                    <a:pt x="1141" y="293"/>
                  </a:cubicBezTo>
                  <a:cubicBezTo>
                    <a:pt x="1088" y="299"/>
                    <a:pt x="1035" y="302"/>
                    <a:pt x="982" y="304"/>
                  </a:cubicBezTo>
                  <a:cubicBezTo>
                    <a:pt x="957" y="305"/>
                    <a:pt x="932" y="307"/>
                    <a:pt x="907" y="308"/>
                  </a:cubicBezTo>
                  <a:cubicBezTo>
                    <a:pt x="749" y="317"/>
                    <a:pt x="594" y="327"/>
                    <a:pt x="436" y="338"/>
                  </a:cubicBezTo>
                  <a:lnTo>
                    <a:pt x="0" y="367"/>
                  </a:lnTo>
                  <a:lnTo>
                    <a:pt x="0" y="435"/>
                  </a:lnTo>
                  <a:lnTo>
                    <a:pt x="440" y="394"/>
                  </a:lnTo>
                  <a:cubicBezTo>
                    <a:pt x="583" y="382"/>
                    <a:pt x="748" y="367"/>
                    <a:pt x="910" y="354"/>
                  </a:cubicBezTo>
                  <a:lnTo>
                    <a:pt x="1027" y="345"/>
                  </a:lnTo>
                  <a:cubicBezTo>
                    <a:pt x="1073" y="341"/>
                    <a:pt x="1111" y="337"/>
                    <a:pt x="1145" y="333"/>
                  </a:cubicBezTo>
                  <a:cubicBezTo>
                    <a:pt x="1235" y="321"/>
                    <a:pt x="1311" y="303"/>
                    <a:pt x="1379" y="278"/>
                  </a:cubicBezTo>
                  <a:cubicBezTo>
                    <a:pt x="1451" y="250"/>
                    <a:pt x="1520" y="208"/>
                    <a:pt x="1589" y="158"/>
                  </a:cubicBezTo>
                  <a:cubicBezTo>
                    <a:pt x="1651" y="114"/>
                    <a:pt x="1737" y="25"/>
                    <a:pt x="1737" y="24"/>
                  </a:cubicBezTo>
                  <a:lnTo>
                    <a:pt x="1737" y="0"/>
                  </a:lnTo>
                  <a:cubicBezTo>
                    <a:pt x="1681" y="55"/>
                    <a:pt x="1648" y="86"/>
                    <a:pt x="1587" y="126"/>
                  </a:cubicBezTo>
                  <a:cubicBezTo>
                    <a:pt x="1514" y="174"/>
                    <a:pt x="1388" y="200"/>
                    <a:pt x="1334" y="23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1" name="Freeform 295"/>
            <p:cNvSpPr>
              <a:spLocks noChangeAspect="1"/>
            </p:cNvSpPr>
            <p:nvPr userDrawn="1"/>
          </p:nvSpPr>
          <p:spPr bwMode="gray">
            <a:xfrm>
              <a:off x="2414" y="517"/>
              <a:ext cx="571" cy="117"/>
            </a:xfrm>
            <a:custGeom>
              <a:avLst/>
              <a:gdLst>
                <a:gd name="T0" fmla="*/ 1356 w 1737"/>
                <a:gd name="T1" fmla="*/ 187 h 353"/>
                <a:gd name="T2" fmla="*/ 1356 w 1737"/>
                <a:gd name="T3" fmla="*/ 187 h 353"/>
                <a:gd name="T4" fmla="*/ 1129 w 1737"/>
                <a:gd name="T5" fmla="*/ 227 h 353"/>
                <a:gd name="T6" fmla="*/ 1014 w 1737"/>
                <a:gd name="T7" fmla="*/ 234 h 353"/>
                <a:gd name="T8" fmla="*/ 897 w 1737"/>
                <a:gd name="T9" fmla="*/ 240 h 353"/>
                <a:gd name="T10" fmla="*/ 0 w 1737"/>
                <a:gd name="T11" fmla="*/ 285 h 353"/>
                <a:gd name="T12" fmla="*/ 0 w 1737"/>
                <a:gd name="T13" fmla="*/ 353 h 353"/>
                <a:gd name="T14" fmla="*/ 900 w 1737"/>
                <a:gd name="T15" fmla="*/ 285 h 353"/>
                <a:gd name="T16" fmla="*/ 1016 w 1737"/>
                <a:gd name="T17" fmla="*/ 277 h 353"/>
                <a:gd name="T18" fmla="*/ 1133 w 1737"/>
                <a:gd name="T19" fmla="*/ 267 h 353"/>
                <a:gd name="T20" fmla="*/ 1366 w 1737"/>
                <a:gd name="T21" fmla="*/ 220 h 353"/>
                <a:gd name="T22" fmla="*/ 1582 w 1737"/>
                <a:gd name="T23" fmla="*/ 118 h 353"/>
                <a:gd name="T24" fmla="*/ 1737 w 1737"/>
                <a:gd name="T25" fmla="*/ 1 h 353"/>
                <a:gd name="T26" fmla="*/ 1737 w 1737"/>
                <a:gd name="T27" fmla="*/ 0 h 353"/>
                <a:gd name="T28" fmla="*/ 1568 w 1737"/>
                <a:gd name="T29" fmla="*/ 94 h 353"/>
                <a:gd name="T30" fmla="*/ 1356 w 1737"/>
                <a:gd name="T31" fmla="*/ 18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53">
                  <a:moveTo>
                    <a:pt x="1356" y="187"/>
                  </a:moveTo>
                  <a:lnTo>
                    <a:pt x="1356" y="187"/>
                  </a:lnTo>
                  <a:cubicBezTo>
                    <a:pt x="1290" y="207"/>
                    <a:pt x="1216" y="220"/>
                    <a:pt x="1129" y="227"/>
                  </a:cubicBezTo>
                  <a:cubicBezTo>
                    <a:pt x="1094" y="230"/>
                    <a:pt x="1057" y="233"/>
                    <a:pt x="1014" y="234"/>
                  </a:cubicBezTo>
                  <a:lnTo>
                    <a:pt x="897" y="240"/>
                  </a:lnTo>
                  <a:cubicBezTo>
                    <a:pt x="607" y="253"/>
                    <a:pt x="318" y="268"/>
                    <a:pt x="0" y="285"/>
                  </a:cubicBezTo>
                  <a:lnTo>
                    <a:pt x="0" y="353"/>
                  </a:lnTo>
                  <a:cubicBezTo>
                    <a:pt x="304" y="329"/>
                    <a:pt x="602" y="306"/>
                    <a:pt x="900" y="285"/>
                  </a:cubicBezTo>
                  <a:lnTo>
                    <a:pt x="1016" y="277"/>
                  </a:lnTo>
                  <a:cubicBezTo>
                    <a:pt x="1061" y="274"/>
                    <a:pt x="1098" y="271"/>
                    <a:pt x="1133" y="267"/>
                  </a:cubicBezTo>
                  <a:cubicBezTo>
                    <a:pt x="1222" y="257"/>
                    <a:pt x="1298" y="242"/>
                    <a:pt x="1366" y="220"/>
                  </a:cubicBezTo>
                  <a:cubicBezTo>
                    <a:pt x="1440" y="196"/>
                    <a:pt x="1513" y="162"/>
                    <a:pt x="1582" y="118"/>
                  </a:cubicBezTo>
                  <a:cubicBezTo>
                    <a:pt x="1633" y="86"/>
                    <a:pt x="1684" y="47"/>
                    <a:pt x="1737" y="1"/>
                  </a:cubicBezTo>
                  <a:lnTo>
                    <a:pt x="1737" y="0"/>
                  </a:lnTo>
                  <a:cubicBezTo>
                    <a:pt x="1679" y="49"/>
                    <a:pt x="1623" y="60"/>
                    <a:pt x="1568" y="94"/>
                  </a:cubicBezTo>
                  <a:cubicBezTo>
                    <a:pt x="1500" y="135"/>
                    <a:pt x="1429" y="166"/>
                    <a:pt x="1356" y="18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2" name="Freeform 296"/>
            <p:cNvSpPr>
              <a:spLocks noChangeAspect="1"/>
            </p:cNvSpPr>
            <p:nvPr userDrawn="1"/>
          </p:nvSpPr>
          <p:spPr bwMode="gray">
            <a:xfrm>
              <a:off x="2414" y="555"/>
              <a:ext cx="571" cy="109"/>
            </a:xfrm>
            <a:custGeom>
              <a:avLst/>
              <a:gdLst>
                <a:gd name="T0" fmla="*/ 1345 w 1737"/>
                <a:gd name="T1" fmla="*/ 186 h 331"/>
                <a:gd name="T2" fmla="*/ 1345 w 1737"/>
                <a:gd name="T3" fmla="*/ 186 h 331"/>
                <a:gd name="T4" fmla="*/ 1119 w 1737"/>
                <a:gd name="T5" fmla="*/ 217 h 331"/>
                <a:gd name="T6" fmla="*/ 1004 w 1737"/>
                <a:gd name="T7" fmla="*/ 222 h 331"/>
                <a:gd name="T8" fmla="*/ 888 w 1737"/>
                <a:gd name="T9" fmla="*/ 227 h 331"/>
                <a:gd name="T10" fmla="*/ 0 w 1737"/>
                <a:gd name="T11" fmla="*/ 263 h 331"/>
                <a:gd name="T12" fmla="*/ 0 w 1737"/>
                <a:gd name="T13" fmla="*/ 331 h 331"/>
                <a:gd name="T14" fmla="*/ 891 w 1737"/>
                <a:gd name="T15" fmla="*/ 272 h 331"/>
                <a:gd name="T16" fmla="*/ 1006 w 1737"/>
                <a:gd name="T17" fmla="*/ 265 h 331"/>
                <a:gd name="T18" fmla="*/ 1122 w 1737"/>
                <a:gd name="T19" fmla="*/ 257 h 331"/>
                <a:gd name="T20" fmla="*/ 1353 w 1737"/>
                <a:gd name="T21" fmla="*/ 219 h 331"/>
                <a:gd name="T22" fmla="*/ 1573 w 1737"/>
                <a:gd name="T23" fmla="*/ 133 h 331"/>
                <a:gd name="T24" fmla="*/ 1737 w 1737"/>
                <a:gd name="T25" fmla="*/ 29 h 331"/>
                <a:gd name="T26" fmla="*/ 1737 w 1737"/>
                <a:gd name="T27" fmla="*/ 0 h 331"/>
                <a:gd name="T28" fmla="*/ 1561 w 1737"/>
                <a:gd name="T29" fmla="*/ 108 h 331"/>
                <a:gd name="T30" fmla="*/ 1345 w 1737"/>
                <a:gd name="T31" fmla="*/ 18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31">
                  <a:moveTo>
                    <a:pt x="1345" y="186"/>
                  </a:moveTo>
                  <a:lnTo>
                    <a:pt x="1345" y="186"/>
                  </a:lnTo>
                  <a:cubicBezTo>
                    <a:pt x="1279" y="201"/>
                    <a:pt x="1207" y="211"/>
                    <a:pt x="1119" y="217"/>
                  </a:cubicBezTo>
                  <a:cubicBezTo>
                    <a:pt x="1085" y="219"/>
                    <a:pt x="1049" y="221"/>
                    <a:pt x="1004" y="222"/>
                  </a:cubicBezTo>
                  <a:lnTo>
                    <a:pt x="888" y="227"/>
                  </a:lnTo>
                  <a:cubicBezTo>
                    <a:pt x="597" y="238"/>
                    <a:pt x="301" y="250"/>
                    <a:pt x="0" y="263"/>
                  </a:cubicBezTo>
                  <a:lnTo>
                    <a:pt x="0" y="331"/>
                  </a:lnTo>
                  <a:cubicBezTo>
                    <a:pt x="300" y="310"/>
                    <a:pt x="594" y="290"/>
                    <a:pt x="891" y="272"/>
                  </a:cubicBezTo>
                  <a:lnTo>
                    <a:pt x="1006" y="265"/>
                  </a:lnTo>
                  <a:cubicBezTo>
                    <a:pt x="1051" y="262"/>
                    <a:pt x="1088" y="260"/>
                    <a:pt x="1122" y="257"/>
                  </a:cubicBezTo>
                  <a:cubicBezTo>
                    <a:pt x="1212" y="248"/>
                    <a:pt x="1285" y="236"/>
                    <a:pt x="1353" y="219"/>
                  </a:cubicBezTo>
                  <a:cubicBezTo>
                    <a:pt x="1429" y="199"/>
                    <a:pt x="1503" y="170"/>
                    <a:pt x="1573" y="133"/>
                  </a:cubicBezTo>
                  <a:cubicBezTo>
                    <a:pt x="1627" y="105"/>
                    <a:pt x="1681" y="70"/>
                    <a:pt x="1737" y="29"/>
                  </a:cubicBezTo>
                  <a:lnTo>
                    <a:pt x="1737" y="0"/>
                  </a:lnTo>
                  <a:cubicBezTo>
                    <a:pt x="1676" y="44"/>
                    <a:pt x="1619" y="79"/>
                    <a:pt x="1561" y="108"/>
                  </a:cubicBezTo>
                  <a:cubicBezTo>
                    <a:pt x="1492" y="142"/>
                    <a:pt x="1420" y="168"/>
                    <a:pt x="1345" y="186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3" name="Freeform 297"/>
            <p:cNvSpPr>
              <a:spLocks noChangeAspect="1"/>
            </p:cNvSpPr>
            <p:nvPr userDrawn="1"/>
          </p:nvSpPr>
          <p:spPr bwMode="gray">
            <a:xfrm>
              <a:off x="2414" y="603"/>
              <a:ext cx="571" cy="90"/>
            </a:xfrm>
            <a:custGeom>
              <a:avLst/>
              <a:gdLst>
                <a:gd name="T0" fmla="*/ 1336 w 1737"/>
                <a:gd name="T1" fmla="*/ 152 h 275"/>
                <a:gd name="T2" fmla="*/ 1336 w 1737"/>
                <a:gd name="T3" fmla="*/ 152 h 275"/>
                <a:gd name="T4" fmla="*/ 1110 w 1737"/>
                <a:gd name="T5" fmla="*/ 176 h 275"/>
                <a:gd name="T6" fmla="*/ 996 w 1737"/>
                <a:gd name="T7" fmla="*/ 180 h 275"/>
                <a:gd name="T8" fmla="*/ 0 w 1737"/>
                <a:gd name="T9" fmla="*/ 207 h 275"/>
                <a:gd name="T10" fmla="*/ 0 w 1737"/>
                <a:gd name="T11" fmla="*/ 275 h 275"/>
                <a:gd name="T12" fmla="*/ 883 w 1737"/>
                <a:gd name="T13" fmla="*/ 228 h 275"/>
                <a:gd name="T14" fmla="*/ 997 w 1737"/>
                <a:gd name="T15" fmla="*/ 223 h 275"/>
                <a:gd name="T16" fmla="*/ 1112 w 1737"/>
                <a:gd name="T17" fmla="*/ 216 h 275"/>
                <a:gd name="T18" fmla="*/ 1342 w 1737"/>
                <a:gd name="T19" fmla="*/ 185 h 275"/>
                <a:gd name="T20" fmla="*/ 1564 w 1737"/>
                <a:gd name="T21" fmla="*/ 116 h 275"/>
                <a:gd name="T22" fmla="*/ 1737 w 1737"/>
                <a:gd name="T23" fmla="*/ 27 h 275"/>
                <a:gd name="T24" fmla="*/ 1737 w 1737"/>
                <a:gd name="T25" fmla="*/ 0 h 275"/>
                <a:gd name="T26" fmla="*/ 1554 w 1737"/>
                <a:gd name="T27" fmla="*/ 89 h 275"/>
                <a:gd name="T28" fmla="*/ 1336 w 1737"/>
                <a:gd name="T29" fmla="*/ 15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275">
                  <a:moveTo>
                    <a:pt x="1336" y="152"/>
                  </a:moveTo>
                  <a:lnTo>
                    <a:pt x="1336" y="152"/>
                  </a:lnTo>
                  <a:cubicBezTo>
                    <a:pt x="1269" y="164"/>
                    <a:pt x="1197" y="172"/>
                    <a:pt x="1110" y="176"/>
                  </a:cubicBezTo>
                  <a:cubicBezTo>
                    <a:pt x="1077" y="178"/>
                    <a:pt x="1042" y="179"/>
                    <a:pt x="996" y="180"/>
                  </a:cubicBezTo>
                  <a:lnTo>
                    <a:pt x="0" y="207"/>
                  </a:lnTo>
                  <a:lnTo>
                    <a:pt x="0" y="275"/>
                  </a:lnTo>
                  <a:lnTo>
                    <a:pt x="883" y="228"/>
                  </a:lnTo>
                  <a:lnTo>
                    <a:pt x="997" y="223"/>
                  </a:lnTo>
                  <a:cubicBezTo>
                    <a:pt x="1042" y="221"/>
                    <a:pt x="1079" y="218"/>
                    <a:pt x="1112" y="216"/>
                  </a:cubicBezTo>
                  <a:cubicBezTo>
                    <a:pt x="1201" y="209"/>
                    <a:pt x="1274" y="199"/>
                    <a:pt x="1342" y="185"/>
                  </a:cubicBezTo>
                  <a:cubicBezTo>
                    <a:pt x="1419" y="169"/>
                    <a:pt x="1494" y="146"/>
                    <a:pt x="1564" y="116"/>
                  </a:cubicBezTo>
                  <a:cubicBezTo>
                    <a:pt x="1621" y="92"/>
                    <a:pt x="1678" y="62"/>
                    <a:pt x="1737" y="27"/>
                  </a:cubicBezTo>
                  <a:lnTo>
                    <a:pt x="1737" y="0"/>
                  </a:lnTo>
                  <a:cubicBezTo>
                    <a:pt x="1673" y="36"/>
                    <a:pt x="1613" y="66"/>
                    <a:pt x="1554" y="89"/>
                  </a:cubicBezTo>
                  <a:cubicBezTo>
                    <a:pt x="1484" y="117"/>
                    <a:pt x="1411" y="138"/>
                    <a:pt x="1336" y="15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4" name="Freeform 298"/>
            <p:cNvSpPr>
              <a:spLocks noChangeAspect="1"/>
            </p:cNvSpPr>
            <p:nvPr userDrawn="1"/>
          </p:nvSpPr>
          <p:spPr bwMode="gray">
            <a:xfrm>
              <a:off x="2414" y="649"/>
              <a:ext cx="571" cy="75"/>
            </a:xfrm>
            <a:custGeom>
              <a:avLst/>
              <a:gdLst>
                <a:gd name="T0" fmla="*/ 1328 w 1737"/>
                <a:gd name="T1" fmla="*/ 121 h 226"/>
                <a:gd name="T2" fmla="*/ 1328 w 1737"/>
                <a:gd name="T3" fmla="*/ 121 h 226"/>
                <a:gd name="T4" fmla="*/ 958 w 1737"/>
                <a:gd name="T5" fmla="*/ 141 h 226"/>
                <a:gd name="T6" fmla="*/ 874 w 1737"/>
                <a:gd name="T7" fmla="*/ 143 h 226"/>
                <a:gd name="T8" fmla="*/ 0 w 1737"/>
                <a:gd name="T9" fmla="*/ 158 h 226"/>
                <a:gd name="T10" fmla="*/ 0 w 1737"/>
                <a:gd name="T11" fmla="*/ 226 h 226"/>
                <a:gd name="T12" fmla="*/ 876 w 1737"/>
                <a:gd name="T13" fmla="*/ 188 h 226"/>
                <a:gd name="T14" fmla="*/ 959 w 1737"/>
                <a:gd name="T15" fmla="*/ 185 h 226"/>
                <a:gd name="T16" fmla="*/ 1332 w 1737"/>
                <a:gd name="T17" fmla="*/ 155 h 226"/>
                <a:gd name="T18" fmla="*/ 1557 w 1737"/>
                <a:gd name="T19" fmla="*/ 101 h 226"/>
                <a:gd name="T20" fmla="*/ 1737 w 1737"/>
                <a:gd name="T21" fmla="*/ 26 h 226"/>
                <a:gd name="T22" fmla="*/ 1737 w 1737"/>
                <a:gd name="T23" fmla="*/ 0 h 226"/>
                <a:gd name="T24" fmla="*/ 1548 w 1737"/>
                <a:gd name="T25" fmla="*/ 74 h 226"/>
                <a:gd name="T26" fmla="*/ 1328 w 1737"/>
                <a:gd name="T27" fmla="*/ 1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226">
                  <a:moveTo>
                    <a:pt x="1328" y="121"/>
                  </a:moveTo>
                  <a:lnTo>
                    <a:pt x="1328" y="121"/>
                  </a:lnTo>
                  <a:cubicBezTo>
                    <a:pt x="1205" y="138"/>
                    <a:pt x="1080" y="139"/>
                    <a:pt x="958" y="141"/>
                  </a:cubicBezTo>
                  <a:cubicBezTo>
                    <a:pt x="930" y="142"/>
                    <a:pt x="902" y="142"/>
                    <a:pt x="874" y="143"/>
                  </a:cubicBezTo>
                  <a:lnTo>
                    <a:pt x="0" y="158"/>
                  </a:lnTo>
                  <a:lnTo>
                    <a:pt x="0" y="226"/>
                  </a:lnTo>
                  <a:lnTo>
                    <a:pt x="876" y="188"/>
                  </a:lnTo>
                  <a:cubicBezTo>
                    <a:pt x="904" y="187"/>
                    <a:pt x="931" y="186"/>
                    <a:pt x="959" y="185"/>
                  </a:cubicBezTo>
                  <a:cubicBezTo>
                    <a:pt x="1082" y="180"/>
                    <a:pt x="1209" y="175"/>
                    <a:pt x="1332" y="155"/>
                  </a:cubicBezTo>
                  <a:cubicBezTo>
                    <a:pt x="1411" y="143"/>
                    <a:pt x="1486" y="124"/>
                    <a:pt x="1557" y="101"/>
                  </a:cubicBezTo>
                  <a:cubicBezTo>
                    <a:pt x="1615" y="81"/>
                    <a:pt x="1676" y="56"/>
                    <a:pt x="1737" y="26"/>
                  </a:cubicBezTo>
                  <a:lnTo>
                    <a:pt x="1737" y="0"/>
                  </a:lnTo>
                  <a:cubicBezTo>
                    <a:pt x="1672" y="30"/>
                    <a:pt x="1609" y="55"/>
                    <a:pt x="1548" y="74"/>
                  </a:cubicBezTo>
                  <a:cubicBezTo>
                    <a:pt x="1479" y="95"/>
                    <a:pt x="1405" y="111"/>
                    <a:pt x="1328" y="12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5" name="Freeform 299"/>
            <p:cNvSpPr>
              <a:spLocks noChangeAspect="1"/>
            </p:cNvSpPr>
            <p:nvPr userDrawn="1"/>
          </p:nvSpPr>
          <p:spPr bwMode="gray">
            <a:xfrm>
              <a:off x="2414" y="696"/>
              <a:ext cx="571" cy="57"/>
            </a:xfrm>
            <a:custGeom>
              <a:avLst/>
              <a:gdLst>
                <a:gd name="T0" fmla="*/ 1321 w 1737"/>
                <a:gd name="T1" fmla="*/ 89 h 173"/>
                <a:gd name="T2" fmla="*/ 1321 w 1737"/>
                <a:gd name="T3" fmla="*/ 89 h 173"/>
                <a:gd name="T4" fmla="*/ 976 w 1737"/>
                <a:gd name="T5" fmla="*/ 99 h 173"/>
                <a:gd name="T6" fmla="*/ 870 w 1737"/>
                <a:gd name="T7" fmla="*/ 99 h 173"/>
                <a:gd name="T8" fmla="*/ 0 w 1737"/>
                <a:gd name="T9" fmla="*/ 105 h 173"/>
                <a:gd name="T10" fmla="*/ 0 w 1737"/>
                <a:gd name="T11" fmla="*/ 173 h 173"/>
                <a:gd name="T12" fmla="*/ 871 w 1737"/>
                <a:gd name="T13" fmla="*/ 145 h 173"/>
                <a:gd name="T14" fmla="*/ 976 w 1737"/>
                <a:gd name="T15" fmla="*/ 142 h 173"/>
                <a:gd name="T16" fmla="*/ 1324 w 1737"/>
                <a:gd name="T17" fmla="*/ 123 h 173"/>
                <a:gd name="T18" fmla="*/ 1549 w 1737"/>
                <a:gd name="T19" fmla="*/ 84 h 173"/>
                <a:gd name="T20" fmla="*/ 1737 w 1737"/>
                <a:gd name="T21" fmla="*/ 25 h 173"/>
                <a:gd name="T22" fmla="*/ 1737 w 1737"/>
                <a:gd name="T23" fmla="*/ 0 h 173"/>
                <a:gd name="T24" fmla="*/ 1543 w 1737"/>
                <a:gd name="T25" fmla="*/ 57 h 173"/>
                <a:gd name="T26" fmla="*/ 1321 w 1737"/>
                <a:gd name="T27" fmla="*/ 8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173">
                  <a:moveTo>
                    <a:pt x="1321" y="89"/>
                  </a:moveTo>
                  <a:lnTo>
                    <a:pt x="1321" y="89"/>
                  </a:lnTo>
                  <a:cubicBezTo>
                    <a:pt x="1206" y="99"/>
                    <a:pt x="1089" y="99"/>
                    <a:pt x="976" y="99"/>
                  </a:cubicBezTo>
                  <a:cubicBezTo>
                    <a:pt x="940" y="99"/>
                    <a:pt x="905" y="99"/>
                    <a:pt x="870" y="99"/>
                  </a:cubicBezTo>
                  <a:cubicBezTo>
                    <a:pt x="580" y="100"/>
                    <a:pt x="293" y="103"/>
                    <a:pt x="0" y="105"/>
                  </a:cubicBezTo>
                  <a:lnTo>
                    <a:pt x="0" y="173"/>
                  </a:lnTo>
                  <a:cubicBezTo>
                    <a:pt x="279" y="163"/>
                    <a:pt x="575" y="153"/>
                    <a:pt x="871" y="145"/>
                  </a:cubicBezTo>
                  <a:cubicBezTo>
                    <a:pt x="906" y="143"/>
                    <a:pt x="941" y="143"/>
                    <a:pt x="976" y="142"/>
                  </a:cubicBezTo>
                  <a:cubicBezTo>
                    <a:pt x="1090" y="139"/>
                    <a:pt x="1208" y="136"/>
                    <a:pt x="1324" y="123"/>
                  </a:cubicBezTo>
                  <a:cubicBezTo>
                    <a:pt x="1405" y="115"/>
                    <a:pt x="1478" y="102"/>
                    <a:pt x="1549" y="84"/>
                  </a:cubicBezTo>
                  <a:cubicBezTo>
                    <a:pt x="1610" y="69"/>
                    <a:pt x="1673" y="49"/>
                    <a:pt x="1737" y="25"/>
                  </a:cubicBezTo>
                  <a:lnTo>
                    <a:pt x="1737" y="0"/>
                  </a:lnTo>
                  <a:cubicBezTo>
                    <a:pt x="1671" y="24"/>
                    <a:pt x="1606" y="43"/>
                    <a:pt x="1543" y="57"/>
                  </a:cubicBezTo>
                  <a:cubicBezTo>
                    <a:pt x="1473" y="72"/>
                    <a:pt x="1400" y="83"/>
                    <a:pt x="1321" y="89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6" name="Freeform 300"/>
            <p:cNvSpPr>
              <a:spLocks noChangeAspect="1"/>
            </p:cNvSpPr>
            <p:nvPr userDrawn="1"/>
          </p:nvSpPr>
          <p:spPr bwMode="gray">
            <a:xfrm>
              <a:off x="2414" y="744"/>
              <a:ext cx="571" cy="40"/>
            </a:xfrm>
            <a:custGeom>
              <a:avLst/>
              <a:gdLst>
                <a:gd name="T0" fmla="*/ 1316 w 1737"/>
                <a:gd name="T1" fmla="*/ 55 h 121"/>
                <a:gd name="T2" fmla="*/ 1316 w 1737"/>
                <a:gd name="T3" fmla="*/ 55 h 121"/>
                <a:gd name="T4" fmla="*/ 1158 w 1737"/>
                <a:gd name="T5" fmla="*/ 58 h 121"/>
                <a:gd name="T6" fmla="*/ 1092 w 1737"/>
                <a:gd name="T7" fmla="*/ 58 h 121"/>
                <a:gd name="T8" fmla="*/ 866 w 1737"/>
                <a:gd name="T9" fmla="*/ 55 h 121"/>
                <a:gd name="T10" fmla="*/ 416 w 1737"/>
                <a:gd name="T11" fmla="*/ 53 h 121"/>
                <a:gd name="T12" fmla="*/ 0 w 1737"/>
                <a:gd name="T13" fmla="*/ 54 h 121"/>
                <a:gd name="T14" fmla="*/ 0 w 1737"/>
                <a:gd name="T15" fmla="*/ 121 h 121"/>
                <a:gd name="T16" fmla="*/ 417 w 1737"/>
                <a:gd name="T17" fmla="*/ 110 h 121"/>
                <a:gd name="T18" fmla="*/ 867 w 1737"/>
                <a:gd name="T19" fmla="*/ 100 h 121"/>
                <a:gd name="T20" fmla="*/ 1092 w 1737"/>
                <a:gd name="T21" fmla="*/ 97 h 121"/>
                <a:gd name="T22" fmla="*/ 1318 w 1737"/>
                <a:gd name="T23" fmla="*/ 89 h 121"/>
                <a:gd name="T24" fmla="*/ 1543 w 1737"/>
                <a:gd name="T25" fmla="*/ 64 h 121"/>
                <a:gd name="T26" fmla="*/ 1737 w 1737"/>
                <a:gd name="T27" fmla="*/ 24 h 121"/>
                <a:gd name="T28" fmla="*/ 1737 w 1737"/>
                <a:gd name="T29" fmla="*/ 0 h 121"/>
                <a:gd name="T30" fmla="*/ 1539 w 1737"/>
                <a:gd name="T31" fmla="*/ 36 h 121"/>
                <a:gd name="T32" fmla="*/ 1316 w 1737"/>
                <a:gd name="T33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7" h="121">
                  <a:moveTo>
                    <a:pt x="1316" y="55"/>
                  </a:moveTo>
                  <a:lnTo>
                    <a:pt x="1316" y="55"/>
                  </a:lnTo>
                  <a:cubicBezTo>
                    <a:pt x="1269" y="57"/>
                    <a:pt x="1217" y="58"/>
                    <a:pt x="1158" y="58"/>
                  </a:cubicBezTo>
                  <a:cubicBezTo>
                    <a:pt x="1136" y="58"/>
                    <a:pt x="1114" y="58"/>
                    <a:pt x="1092" y="58"/>
                  </a:cubicBezTo>
                  <a:lnTo>
                    <a:pt x="866" y="55"/>
                  </a:lnTo>
                  <a:cubicBezTo>
                    <a:pt x="713" y="54"/>
                    <a:pt x="559" y="53"/>
                    <a:pt x="416" y="53"/>
                  </a:cubicBezTo>
                  <a:lnTo>
                    <a:pt x="0" y="54"/>
                  </a:lnTo>
                  <a:lnTo>
                    <a:pt x="0" y="121"/>
                  </a:lnTo>
                  <a:lnTo>
                    <a:pt x="417" y="110"/>
                  </a:lnTo>
                  <a:cubicBezTo>
                    <a:pt x="560" y="107"/>
                    <a:pt x="714" y="103"/>
                    <a:pt x="867" y="100"/>
                  </a:cubicBezTo>
                  <a:lnTo>
                    <a:pt x="1092" y="97"/>
                  </a:lnTo>
                  <a:cubicBezTo>
                    <a:pt x="1154" y="96"/>
                    <a:pt x="1236" y="94"/>
                    <a:pt x="1318" y="89"/>
                  </a:cubicBezTo>
                  <a:cubicBezTo>
                    <a:pt x="1399" y="84"/>
                    <a:pt x="1473" y="76"/>
                    <a:pt x="1543" y="64"/>
                  </a:cubicBezTo>
                  <a:cubicBezTo>
                    <a:pt x="1607" y="54"/>
                    <a:pt x="1672" y="41"/>
                    <a:pt x="1737" y="24"/>
                  </a:cubicBezTo>
                  <a:lnTo>
                    <a:pt x="1737" y="0"/>
                  </a:lnTo>
                  <a:cubicBezTo>
                    <a:pt x="1670" y="16"/>
                    <a:pt x="1604" y="28"/>
                    <a:pt x="1539" y="36"/>
                  </a:cubicBezTo>
                  <a:cubicBezTo>
                    <a:pt x="1469" y="46"/>
                    <a:pt x="1396" y="52"/>
                    <a:pt x="1316" y="5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7" name="Freeform 301"/>
            <p:cNvSpPr>
              <a:spLocks noChangeAspect="1"/>
            </p:cNvSpPr>
            <p:nvPr userDrawn="1"/>
          </p:nvSpPr>
          <p:spPr bwMode="gray">
            <a:xfrm>
              <a:off x="2414" y="790"/>
              <a:ext cx="571" cy="23"/>
            </a:xfrm>
            <a:custGeom>
              <a:avLst/>
              <a:gdLst>
                <a:gd name="T0" fmla="*/ 1089 w 1737"/>
                <a:gd name="T1" fmla="*/ 22 h 72"/>
                <a:gd name="T2" fmla="*/ 1089 w 1737"/>
                <a:gd name="T3" fmla="*/ 22 h 72"/>
                <a:gd name="T4" fmla="*/ 865 w 1737"/>
                <a:gd name="T5" fmla="*/ 20 h 72"/>
                <a:gd name="T6" fmla="*/ 0 w 1737"/>
                <a:gd name="T7" fmla="*/ 5 h 72"/>
                <a:gd name="T8" fmla="*/ 0 w 1737"/>
                <a:gd name="T9" fmla="*/ 72 h 72"/>
                <a:gd name="T10" fmla="*/ 865 w 1737"/>
                <a:gd name="T11" fmla="*/ 65 h 72"/>
                <a:gd name="T12" fmla="*/ 1090 w 1737"/>
                <a:gd name="T13" fmla="*/ 62 h 72"/>
                <a:gd name="T14" fmla="*/ 1315 w 1737"/>
                <a:gd name="T15" fmla="*/ 57 h 72"/>
                <a:gd name="T16" fmla="*/ 1737 w 1737"/>
                <a:gd name="T17" fmla="*/ 24 h 72"/>
                <a:gd name="T18" fmla="*/ 1737 w 1737"/>
                <a:gd name="T19" fmla="*/ 0 h 72"/>
                <a:gd name="T20" fmla="*/ 1314 w 1737"/>
                <a:gd name="T21" fmla="*/ 23 h 72"/>
                <a:gd name="T22" fmla="*/ 1089 w 1737"/>
                <a:gd name="T23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7" h="72">
                  <a:moveTo>
                    <a:pt x="1089" y="22"/>
                  </a:moveTo>
                  <a:lnTo>
                    <a:pt x="1089" y="22"/>
                  </a:lnTo>
                  <a:lnTo>
                    <a:pt x="865" y="20"/>
                  </a:lnTo>
                  <a:cubicBezTo>
                    <a:pt x="578" y="16"/>
                    <a:pt x="292" y="10"/>
                    <a:pt x="0" y="5"/>
                  </a:cubicBezTo>
                  <a:lnTo>
                    <a:pt x="0" y="72"/>
                  </a:lnTo>
                  <a:cubicBezTo>
                    <a:pt x="278" y="70"/>
                    <a:pt x="574" y="68"/>
                    <a:pt x="865" y="65"/>
                  </a:cubicBezTo>
                  <a:lnTo>
                    <a:pt x="1090" y="62"/>
                  </a:lnTo>
                  <a:cubicBezTo>
                    <a:pt x="1165" y="60"/>
                    <a:pt x="1240" y="59"/>
                    <a:pt x="1315" y="57"/>
                  </a:cubicBezTo>
                  <a:cubicBezTo>
                    <a:pt x="1469" y="52"/>
                    <a:pt x="1607" y="41"/>
                    <a:pt x="1737" y="24"/>
                  </a:cubicBezTo>
                  <a:lnTo>
                    <a:pt x="1737" y="0"/>
                  </a:lnTo>
                  <a:cubicBezTo>
                    <a:pt x="1607" y="14"/>
                    <a:pt x="1468" y="22"/>
                    <a:pt x="1314" y="23"/>
                  </a:cubicBezTo>
                  <a:cubicBezTo>
                    <a:pt x="1239" y="23"/>
                    <a:pt x="1164" y="23"/>
                    <a:pt x="1089" y="2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8" name="Freeform 302"/>
            <p:cNvSpPr>
              <a:spLocks noChangeAspect="1"/>
            </p:cNvSpPr>
            <p:nvPr userDrawn="1"/>
          </p:nvSpPr>
          <p:spPr bwMode="gray">
            <a:xfrm>
              <a:off x="2414" y="822"/>
              <a:ext cx="571" cy="22"/>
            </a:xfrm>
            <a:custGeom>
              <a:avLst/>
              <a:gdLst>
                <a:gd name="T0" fmla="*/ 1737 w 1737"/>
                <a:gd name="T1" fmla="*/ 44 h 68"/>
                <a:gd name="T2" fmla="*/ 1737 w 1737"/>
                <a:gd name="T3" fmla="*/ 44 h 68"/>
                <a:gd name="T4" fmla="*/ 0 w 1737"/>
                <a:gd name="T5" fmla="*/ 0 h 68"/>
                <a:gd name="T6" fmla="*/ 0 w 1737"/>
                <a:gd name="T7" fmla="*/ 68 h 68"/>
                <a:gd name="T8" fmla="*/ 1737 w 1737"/>
                <a:gd name="T9" fmla="*/ 68 h 68"/>
                <a:gd name="T10" fmla="*/ 1737 w 1737"/>
                <a:gd name="T11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7" h="68">
                  <a:moveTo>
                    <a:pt x="1737" y="44"/>
                  </a:moveTo>
                  <a:lnTo>
                    <a:pt x="1737" y="4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737" y="68"/>
                  </a:lnTo>
                  <a:lnTo>
                    <a:pt x="1737" y="44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9" name="Freeform 303"/>
            <p:cNvSpPr>
              <a:spLocks noChangeAspect="1"/>
            </p:cNvSpPr>
            <p:nvPr userDrawn="1"/>
          </p:nvSpPr>
          <p:spPr bwMode="gray">
            <a:xfrm>
              <a:off x="2414" y="414"/>
              <a:ext cx="571" cy="160"/>
            </a:xfrm>
            <a:custGeom>
              <a:avLst/>
              <a:gdLst>
                <a:gd name="T0" fmla="*/ 1580 w 1737"/>
                <a:gd name="T1" fmla="*/ 148 h 484"/>
                <a:gd name="T2" fmla="*/ 1580 w 1737"/>
                <a:gd name="T3" fmla="*/ 148 h 484"/>
                <a:gd name="T4" fmla="*/ 1383 w 1737"/>
                <a:gd name="T5" fmla="*/ 271 h 484"/>
                <a:gd name="T6" fmla="*/ 1150 w 1737"/>
                <a:gd name="T7" fmla="*/ 322 h 484"/>
                <a:gd name="T8" fmla="*/ 981 w 1737"/>
                <a:gd name="T9" fmla="*/ 345 h 484"/>
                <a:gd name="T10" fmla="*/ 913 w 1737"/>
                <a:gd name="T11" fmla="*/ 350 h 484"/>
                <a:gd name="T12" fmla="*/ 0 w 1737"/>
                <a:gd name="T13" fmla="*/ 416 h 484"/>
                <a:gd name="T14" fmla="*/ 0 w 1737"/>
                <a:gd name="T15" fmla="*/ 484 h 484"/>
                <a:gd name="T16" fmla="*/ 917 w 1737"/>
                <a:gd name="T17" fmla="*/ 395 h 484"/>
                <a:gd name="T18" fmla="*/ 1036 w 1737"/>
                <a:gd name="T19" fmla="*/ 384 h 484"/>
                <a:gd name="T20" fmla="*/ 1155 w 1737"/>
                <a:gd name="T21" fmla="*/ 369 h 484"/>
                <a:gd name="T22" fmla="*/ 1389 w 1737"/>
                <a:gd name="T23" fmla="*/ 302 h 484"/>
                <a:gd name="T24" fmla="*/ 1600 w 1737"/>
                <a:gd name="T25" fmla="*/ 163 h 484"/>
                <a:gd name="T26" fmla="*/ 1737 w 1737"/>
                <a:gd name="T27" fmla="*/ 24 h 484"/>
                <a:gd name="T28" fmla="*/ 1737 w 1737"/>
                <a:gd name="T29" fmla="*/ 0 h 484"/>
                <a:gd name="T30" fmla="*/ 1580 w 1737"/>
                <a:gd name="T31" fmla="*/ 148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484">
                  <a:moveTo>
                    <a:pt x="1580" y="148"/>
                  </a:moveTo>
                  <a:lnTo>
                    <a:pt x="1580" y="148"/>
                  </a:lnTo>
                  <a:cubicBezTo>
                    <a:pt x="1514" y="201"/>
                    <a:pt x="1463" y="239"/>
                    <a:pt x="1383" y="271"/>
                  </a:cubicBezTo>
                  <a:cubicBezTo>
                    <a:pt x="1312" y="299"/>
                    <a:pt x="1237" y="310"/>
                    <a:pt x="1150" y="322"/>
                  </a:cubicBezTo>
                  <a:cubicBezTo>
                    <a:pt x="1095" y="330"/>
                    <a:pt x="1037" y="341"/>
                    <a:pt x="981" y="345"/>
                  </a:cubicBezTo>
                  <a:cubicBezTo>
                    <a:pt x="959" y="347"/>
                    <a:pt x="936" y="348"/>
                    <a:pt x="913" y="350"/>
                  </a:cubicBezTo>
                  <a:lnTo>
                    <a:pt x="0" y="416"/>
                  </a:lnTo>
                  <a:lnTo>
                    <a:pt x="0" y="484"/>
                  </a:lnTo>
                  <a:lnTo>
                    <a:pt x="917" y="395"/>
                  </a:lnTo>
                  <a:lnTo>
                    <a:pt x="1036" y="384"/>
                  </a:lnTo>
                  <a:cubicBezTo>
                    <a:pt x="1080" y="380"/>
                    <a:pt x="1119" y="375"/>
                    <a:pt x="1155" y="369"/>
                  </a:cubicBezTo>
                  <a:cubicBezTo>
                    <a:pt x="1244" y="355"/>
                    <a:pt x="1321" y="333"/>
                    <a:pt x="1389" y="302"/>
                  </a:cubicBezTo>
                  <a:cubicBezTo>
                    <a:pt x="1461" y="271"/>
                    <a:pt x="1533" y="220"/>
                    <a:pt x="1600" y="163"/>
                  </a:cubicBezTo>
                  <a:cubicBezTo>
                    <a:pt x="1645" y="125"/>
                    <a:pt x="1689" y="77"/>
                    <a:pt x="1737" y="24"/>
                  </a:cubicBezTo>
                  <a:lnTo>
                    <a:pt x="1737" y="0"/>
                  </a:lnTo>
                  <a:cubicBezTo>
                    <a:pt x="1679" y="60"/>
                    <a:pt x="1631" y="107"/>
                    <a:pt x="1580" y="148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0" name="Freeform 304"/>
            <p:cNvSpPr>
              <a:spLocks noChangeAspect="1"/>
            </p:cNvSpPr>
            <p:nvPr userDrawn="1"/>
          </p:nvSpPr>
          <p:spPr bwMode="gray">
            <a:xfrm>
              <a:off x="2651" y="834"/>
              <a:ext cx="500" cy="223"/>
            </a:xfrm>
            <a:custGeom>
              <a:avLst/>
              <a:gdLst>
                <a:gd name="T0" fmla="*/ 0 w 1521"/>
                <a:gd name="T1" fmla="*/ 677 h 677"/>
                <a:gd name="T2" fmla="*/ 0 w 1521"/>
                <a:gd name="T3" fmla="*/ 677 h 677"/>
                <a:gd name="T4" fmla="*/ 1521 w 1521"/>
                <a:gd name="T5" fmla="*/ 677 h 677"/>
                <a:gd name="T6" fmla="*/ 1521 w 1521"/>
                <a:gd name="T7" fmla="*/ 0 h 677"/>
                <a:gd name="T8" fmla="*/ 0 w 1521"/>
                <a:gd name="T9" fmla="*/ 0 h 677"/>
                <a:gd name="T10" fmla="*/ 0 w 1521"/>
                <a:gd name="T11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1" h="677">
                  <a:moveTo>
                    <a:pt x="0" y="677"/>
                  </a:moveTo>
                  <a:lnTo>
                    <a:pt x="0" y="677"/>
                  </a:lnTo>
                  <a:lnTo>
                    <a:pt x="1521" y="677"/>
                  </a:lnTo>
                  <a:lnTo>
                    <a:pt x="1521" y="0"/>
                  </a:lnTo>
                  <a:lnTo>
                    <a:pt x="0" y="0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1" name="Freeform 305"/>
            <p:cNvSpPr>
              <a:spLocks noChangeAspect="1"/>
            </p:cNvSpPr>
            <p:nvPr userDrawn="1"/>
          </p:nvSpPr>
          <p:spPr bwMode="gray">
            <a:xfrm>
              <a:off x="2651" y="508"/>
              <a:ext cx="501" cy="336"/>
            </a:xfrm>
            <a:custGeom>
              <a:avLst/>
              <a:gdLst>
                <a:gd name="T0" fmla="*/ 0 w 1522"/>
                <a:gd name="T1" fmla="*/ 1019 h 1019"/>
                <a:gd name="T2" fmla="*/ 0 w 1522"/>
                <a:gd name="T3" fmla="*/ 1019 h 1019"/>
                <a:gd name="T4" fmla="*/ 1522 w 1522"/>
                <a:gd name="T5" fmla="*/ 1019 h 1019"/>
                <a:gd name="T6" fmla="*/ 1522 w 1522"/>
                <a:gd name="T7" fmla="*/ 0 h 1019"/>
                <a:gd name="T8" fmla="*/ 0 w 1522"/>
                <a:gd name="T9" fmla="*/ 0 h 1019"/>
                <a:gd name="T10" fmla="*/ 0 w 1522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1019">
                  <a:moveTo>
                    <a:pt x="0" y="1019"/>
                  </a:moveTo>
                  <a:lnTo>
                    <a:pt x="0" y="1019"/>
                  </a:lnTo>
                  <a:lnTo>
                    <a:pt x="1522" y="1019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254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2" name="Freeform 306"/>
            <p:cNvSpPr>
              <a:spLocks noChangeAspect="1"/>
            </p:cNvSpPr>
            <p:nvPr userDrawn="1"/>
          </p:nvSpPr>
          <p:spPr bwMode="gray">
            <a:xfrm>
              <a:off x="2879" y="539"/>
              <a:ext cx="45" cy="45"/>
            </a:xfrm>
            <a:custGeom>
              <a:avLst/>
              <a:gdLst>
                <a:gd name="T0" fmla="*/ 84 w 137"/>
                <a:gd name="T1" fmla="*/ 51 h 137"/>
                <a:gd name="T2" fmla="*/ 84 w 137"/>
                <a:gd name="T3" fmla="*/ 51 h 137"/>
                <a:gd name="T4" fmla="*/ 137 w 137"/>
                <a:gd name="T5" fmla="*/ 51 h 137"/>
                <a:gd name="T6" fmla="*/ 94 w 137"/>
                <a:gd name="T7" fmla="*/ 84 h 137"/>
                <a:gd name="T8" fmla="*/ 111 w 137"/>
                <a:gd name="T9" fmla="*/ 137 h 137"/>
                <a:gd name="T10" fmla="*/ 68 w 137"/>
                <a:gd name="T11" fmla="*/ 105 h 137"/>
                <a:gd name="T12" fmla="*/ 26 w 137"/>
                <a:gd name="T13" fmla="*/ 137 h 137"/>
                <a:gd name="T14" fmla="*/ 43 w 137"/>
                <a:gd name="T15" fmla="*/ 84 h 137"/>
                <a:gd name="T16" fmla="*/ 0 w 137"/>
                <a:gd name="T17" fmla="*/ 51 h 137"/>
                <a:gd name="T18" fmla="*/ 52 w 137"/>
                <a:gd name="T19" fmla="*/ 51 h 137"/>
                <a:gd name="T20" fmla="*/ 68 w 137"/>
                <a:gd name="T21" fmla="*/ 0 h 137"/>
                <a:gd name="T22" fmla="*/ 84 w 137"/>
                <a:gd name="T23" fmla="*/ 5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7">
                  <a:moveTo>
                    <a:pt x="84" y="51"/>
                  </a:moveTo>
                  <a:lnTo>
                    <a:pt x="84" y="51"/>
                  </a:lnTo>
                  <a:lnTo>
                    <a:pt x="137" y="51"/>
                  </a:lnTo>
                  <a:lnTo>
                    <a:pt x="94" y="84"/>
                  </a:lnTo>
                  <a:lnTo>
                    <a:pt x="111" y="137"/>
                  </a:lnTo>
                  <a:lnTo>
                    <a:pt x="68" y="105"/>
                  </a:lnTo>
                  <a:lnTo>
                    <a:pt x="26" y="137"/>
                  </a:lnTo>
                  <a:lnTo>
                    <a:pt x="43" y="84"/>
                  </a:lnTo>
                  <a:lnTo>
                    <a:pt x="0" y="51"/>
                  </a:lnTo>
                  <a:lnTo>
                    <a:pt x="52" y="51"/>
                  </a:lnTo>
                  <a:lnTo>
                    <a:pt x="68" y="0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3" name="Freeform 307"/>
            <p:cNvSpPr>
              <a:spLocks noChangeAspect="1"/>
            </p:cNvSpPr>
            <p:nvPr userDrawn="1"/>
          </p:nvSpPr>
          <p:spPr bwMode="gray">
            <a:xfrm>
              <a:off x="2880" y="764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4" name="Freeform 308"/>
            <p:cNvSpPr>
              <a:spLocks noChangeAspect="1"/>
            </p:cNvSpPr>
            <p:nvPr userDrawn="1"/>
          </p:nvSpPr>
          <p:spPr bwMode="gray">
            <a:xfrm>
              <a:off x="2935" y="749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5" name="Freeform 309"/>
            <p:cNvSpPr>
              <a:spLocks noChangeAspect="1"/>
            </p:cNvSpPr>
            <p:nvPr userDrawn="1"/>
          </p:nvSpPr>
          <p:spPr bwMode="gray">
            <a:xfrm>
              <a:off x="2935" y="554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6" name="Freeform 310"/>
            <p:cNvSpPr>
              <a:spLocks noChangeAspect="1"/>
            </p:cNvSpPr>
            <p:nvPr userDrawn="1"/>
          </p:nvSpPr>
          <p:spPr bwMode="gray">
            <a:xfrm>
              <a:off x="2976" y="596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7" name="Freeform 311"/>
            <p:cNvSpPr>
              <a:spLocks noChangeAspect="1"/>
            </p:cNvSpPr>
            <p:nvPr userDrawn="1"/>
          </p:nvSpPr>
          <p:spPr bwMode="gray">
            <a:xfrm>
              <a:off x="2976" y="708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8" name="Freeform 312"/>
            <p:cNvSpPr>
              <a:spLocks noChangeAspect="1"/>
            </p:cNvSpPr>
            <p:nvPr userDrawn="1"/>
          </p:nvSpPr>
          <p:spPr bwMode="gray">
            <a:xfrm>
              <a:off x="2991" y="651"/>
              <a:ext cx="45" cy="44"/>
            </a:xfrm>
            <a:custGeom>
              <a:avLst/>
              <a:gdLst>
                <a:gd name="T0" fmla="*/ 84 w 137"/>
                <a:gd name="T1" fmla="*/ 49 h 132"/>
                <a:gd name="T2" fmla="*/ 84 w 137"/>
                <a:gd name="T3" fmla="*/ 49 h 132"/>
                <a:gd name="T4" fmla="*/ 137 w 137"/>
                <a:gd name="T5" fmla="*/ 49 h 132"/>
                <a:gd name="T6" fmla="*/ 95 w 137"/>
                <a:gd name="T7" fmla="*/ 81 h 132"/>
                <a:gd name="T8" fmla="*/ 111 w 137"/>
                <a:gd name="T9" fmla="*/ 132 h 132"/>
                <a:gd name="T10" fmla="*/ 69 w 137"/>
                <a:gd name="T11" fmla="*/ 101 h 132"/>
                <a:gd name="T12" fmla="*/ 26 w 137"/>
                <a:gd name="T13" fmla="*/ 132 h 132"/>
                <a:gd name="T14" fmla="*/ 43 w 137"/>
                <a:gd name="T15" fmla="*/ 81 h 132"/>
                <a:gd name="T16" fmla="*/ 0 w 137"/>
                <a:gd name="T17" fmla="*/ 49 h 132"/>
                <a:gd name="T18" fmla="*/ 53 w 137"/>
                <a:gd name="T19" fmla="*/ 49 h 132"/>
                <a:gd name="T20" fmla="*/ 69 w 137"/>
                <a:gd name="T21" fmla="*/ 0 h 132"/>
                <a:gd name="T22" fmla="*/ 84 w 137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2">
                  <a:moveTo>
                    <a:pt x="84" y="49"/>
                  </a:moveTo>
                  <a:lnTo>
                    <a:pt x="84" y="49"/>
                  </a:lnTo>
                  <a:lnTo>
                    <a:pt x="137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9" name="Freeform 313"/>
            <p:cNvSpPr>
              <a:spLocks noChangeAspect="1"/>
            </p:cNvSpPr>
            <p:nvPr userDrawn="1"/>
          </p:nvSpPr>
          <p:spPr bwMode="gray">
            <a:xfrm>
              <a:off x="2823" y="554"/>
              <a:ext cx="45" cy="44"/>
            </a:xfrm>
            <a:custGeom>
              <a:avLst/>
              <a:gdLst>
                <a:gd name="T0" fmla="*/ 85 w 138"/>
                <a:gd name="T1" fmla="*/ 50 h 133"/>
                <a:gd name="T2" fmla="*/ 85 w 138"/>
                <a:gd name="T3" fmla="*/ 50 h 133"/>
                <a:gd name="T4" fmla="*/ 138 w 138"/>
                <a:gd name="T5" fmla="*/ 50 h 133"/>
                <a:gd name="T6" fmla="*/ 95 w 138"/>
                <a:gd name="T7" fmla="*/ 82 h 133"/>
                <a:gd name="T8" fmla="*/ 112 w 138"/>
                <a:gd name="T9" fmla="*/ 133 h 133"/>
                <a:gd name="T10" fmla="*/ 69 w 138"/>
                <a:gd name="T11" fmla="*/ 101 h 133"/>
                <a:gd name="T12" fmla="*/ 27 w 138"/>
                <a:gd name="T13" fmla="*/ 133 h 133"/>
                <a:gd name="T14" fmla="*/ 43 w 138"/>
                <a:gd name="T15" fmla="*/ 82 h 133"/>
                <a:gd name="T16" fmla="*/ 0 w 138"/>
                <a:gd name="T17" fmla="*/ 50 h 133"/>
                <a:gd name="T18" fmla="*/ 53 w 138"/>
                <a:gd name="T19" fmla="*/ 50 h 133"/>
                <a:gd name="T20" fmla="*/ 69 w 138"/>
                <a:gd name="T21" fmla="*/ 0 h 133"/>
                <a:gd name="T22" fmla="*/ 85 w 138"/>
                <a:gd name="T23" fmla="*/ 5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3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2" y="133"/>
                  </a:lnTo>
                  <a:lnTo>
                    <a:pt x="69" y="101"/>
                  </a:lnTo>
                  <a:lnTo>
                    <a:pt x="27" y="133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0" name="Freeform 314"/>
            <p:cNvSpPr>
              <a:spLocks noChangeAspect="1"/>
            </p:cNvSpPr>
            <p:nvPr userDrawn="1"/>
          </p:nvSpPr>
          <p:spPr bwMode="gray">
            <a:xfrm>
              <a:off x="2783" y="596"/>
              <a:ext cx="45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1" name="Freeform 315"/>
            <p:cNvSpPr>
              <a:spLocks noChangeAspect="1"/>
            </p:cNvSpPr>
            <p:nvPr userDrawn="1"/>
          </p:nvSpPr>
          <p:spPr bwMode="gray">
            <a:xfrm>
              <a:off x="2768" y="651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2" name="Freeform 316"/>
            <p:cNvSpPr>
              <a:spLocks noChangeAspect="1"/>
            </p:cNvSpPr>
            <p:nvPr userDrawn="1"/>
          </p:nvSpPr>
          <p:spPr bwMode="gray">
            <a:xfrm>
              <a:off x="2783" y="708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3" name="Freeform 317"/>
            <p:cNvSpPr>
              <a:spLocks noChangeAspect="1"/>
            </p:cNvSpPr>
            <p:nvPr userDrawn="1"/>
          </p:nvSpPr>
          <p:spPr bwMode="gray">
            <a:xfrm>
              <a:off x="2823" y="749"/>
              <a:ext cx="46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4" name="Freeform 318"/>
            <p:cNvSpPr>
              <a:spLocks noChangeAspect="1"/>
            </p:cNvSpPr>
            <p:nvPr userDrawn="1"/>
          </p:nvSpPr>
          <p:spPr bwMode="gray">
            <a:xfrm>
              <a:off x="2651" y="1051"/>
              <a:ext cx="501" cy="28"/>
            </a:xfrm>
            <a:custGeom>
              <a:avLst/>
              <a:gdLst>
                <a:gd name="T0" fmla="*/ 0 w 1522"/>
                <a:gd name="T1" fmla="*/ 87 h 87"/>
                <a:gd name="T2" fmla="*/ 0 w 1522"/>
                <a:gd name="T3" fmla="*/ 87 h 87"/>
                <a:gd name="T4" fmla="*/ 1522 w 1522"/>
                <a:gd name="T5" fmla="*/ 87 h 87"/>
                <a:gd name="T6" fmla="*/ 1522 w 1522"/>
                <a:gd name="T7" fmla="*/ 0 h 87"/>
                <a:gd name="T8" fmla="*/ 0 w 1522"/>
                <a:gd name="T9" fmla="*/ 0 h 87"/>
                <a:gd name="T10" fmla="*/ 0 w 1522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87">
                  <a:moveTo>
                    <a:pt x="0" y="87"/>
                  </a:moveTo>
                  <a:lnTo>
                    <a:pt x="0" y="87"/>
                  </a:lnTo>
                  <a:lnTo>
                    <a:pt x="1522" y="87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5" name="Freeform 319"/>
            <p:cNvSpPr>
              <a:spLocks noChangeAspect="1"/>
            </p:cNvSpPr>
            <p:nvPr userDrawn="1"/>
          </p:nvSpPr>
          <p:spPr bwMode="gray">
            <a:xfrm>
              <a:off x="3223" y="272"/>
              <a:ext cx="352" cy="292"/>
            </a:xfrm>
            <a:custGeom>
              <a:avLst/>
              <a:gdLst>
                <a:gd name="T0" fmla="*/ 0 w 1072"/>
                <a:gd name="T1" fmla="*/ 0 h 886"/>
                <a:gd name="T2" fmla="*/ 0 w 1072"/>
                <a:gd name="T3" fmla="*/ 0 h 886"/>
                <a:gd name="T4" fmla="*/ 376 w 1072"/>
                <a:gd name="T5" fmla="*/ 585 h 886"/>
                <a:gd name="T6" fmla="*/ 735 w 1072"/>
                <a:gd name="T7" fmla="*/ 797 h 886"/>
                <a:gd name="T8" fmla="*/ 1072 w 1072"/>
                <a:gd name="T9" fmla="*/ 869 h 886"/>
                <a:gd name="T10" fmla="*/ 1072 w 1072"/>
                <a:gd name="T11" fmla="*/ 886 h 886"/>
                <a:gd name="T12" fmla="*/ 731 w 1072"/>
                <a:gd name="T13" fmla="*/ 813 h 886"/>
                <a:gd name="T14" fmla="*/ 373 w 1072"/>
                <a:gd name="T15" fmla="*/ 637 h 886"/>
                <a:gd name="T16" fmla="*/ 0 w 1072"/>
                <a:gd name="T17" fmla="*/ 116 h 886"/>
                <a:gd name="T18" fmla="*/ 0 w 1072"/>
                <a:gd name="T19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88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8" y="494"/>
                    <a:pt x="376" y="585"/>
                  </a:cubicBezTo>
                  <a:cubicBezTo>
                    <a:pt x="434" y="676"/>
                    <a:pt x="500" y="748"/>
                    <a:pt x="735" y="797"/>
                  </a:cubicBezTo>
                  <a:cubicBezTo>
                    <a:pt x="969" y="846"/>
                    <a:pt x="1072" y="869"/>
                    <a:pt x="1072" y="869"/>
                  </a:cubicBezTo>
                  <a:lnTo>
                    <a:pt x="1072" y="886"/>
                  </a:lnTo>
                  <a:cubicBezTo>
                    <a:pt x="1072" y="886"/>
                    <a:pt x="923" y="855"/>
                    <a:pt x="731" y="813"/>
                  </a:cubicBezTo>
                  <a:cubicBezTo>
                    <a:pt x="539" y="771"/>
                    <a:pt x="460" y="757"/>
                    <a:pt x="373" y="637"/>
                  </a:cubicBezTo>
                  <a:cubicBezTo>
                    <a:pt x="300" y="538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6" name="Freeform 320"/>
            <p:cNvSpPr>
              <a:spLocks noChangeAspect="1"/>
            </p:cNvSpPr>
            <p:nvPr userDrawn="1"/>
          </p:nvSpPr>
          <p:spPr bwMode="gray">
            <a:xfrm>
              <a:off x="3223" y="319"/>
              <a:ext cx="353" cy="268"/>
            </a:xfrm>
            <a:custGeom>
              <a:avLst/>
              <a:gdLst>
                <a:gd name="T0" fmla="*/ 0 w 1073"/>
                <a:gd name="T1" fmla="*/ 0 h 815"/>
                <a:gd name="T2" fmla="*/ 0 w 1073"/>
                <a:gd name="T3" fmla="*/ 0 h 815"/>
                <a:gd name="T4" fmla="*/ 372 w 1073"/>
                <a:gd name="T5" fmla="*/ 527 h 815"/>
                <a:gd name="T6" fmla="*/ 733 w 1073"/>
                <a:gd name="T7" fmla="*/ 732 h 815"/>
                <a:gd name="T8" fmla="*/ 1073 w 1073"/>
                <a:gd name="T9" fmla="*/ 800 h 815"/>
                <a:gd name="T10" fmla="*/ 1073 w 1073"/>
                <a:gd name="T11" fmla="*/ 815 h 815"/>
                <a:gd name="T12" fmla="*/ 733 w 1073"/>
                <a:gd name="T13" fmla="*/ 747 h 815"/>
                <a:gd name="T14" fmla="*/ 373 w 1073"/>
                <a:gd name="T15" fmla="*/ 582 h 815"/>
                <a:gd name="T16" fmla="*/ 0 w 1073"/>
                <a:gd name="T17" fmla="*/ 105 h 815"/>
                <a:gd name="T18" fmla="*/ 0 w 1073"/>
                <a:gd name="T19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3" h="81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8" y="470"/>
                    <a:pt x="372" y="527"/>
                  </a:cubicBezTo>
                  <a:cubicBezTo>
                    <a:pt x="415" y="585"/>
                    <a:pt x="474" y="678"/>
                    <a:pt x="733" y="732"/>
                  </a:cubicBezTo>
                  <a:cubicBezTo>
                    <a:pt x="800" y="746"/>
                    <a:pt x="1073" y="800"/>
                    <a:pt x="1073" y="800"/>
                  </a:cubicBezTo>
                  <a:lnTo>
                    <a:pt x="1073" y="815"/>
                  </a:lnTo>
                  <a:cubicBezTo>
                    <a:pt x="1073" y="815"/>
                    <a:pt x="865" y="775"/>
                    <a:pt x="733" y="747"/>
                  </a:cubicBezTo>
                  <a:cubicBezTo>
                    <a:pt x="601" y="719"/>
                    <a:pt x="461" y="694"/>
                    <a:pt x="373" y="582"/>
                  </a:cubicBezTo>
                  <a:cubicBezTo>
                    <a:pt x="292" y="480"/>
                    <a:pt x="0" y="105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7" name="Freeform 321"/>
            <p:cNvSpPr>
              <a:spLocks noChangeAspect="1"/>
            </p:cNvSpPr>
            <p:nvPr userDrawn="1"/>
          </p:nvSpPr>
          <p:spPr bwMode="gray">
            <a:xfrm>
              <a:off x="3223" y="365"/>
              <a:ext cx="352" cy="245"/>
            </a:xfrm>
            <a:custGeom>
              <a:avLst/>
              <a:gdLst>
                <a:gd name="T0" fmla="*/ 0 w 1072"/>
                <a:gd name="T1" fmla="*/ 0 h 744"/>
                <a:gd name="T2" fmla="*/ 0 w 1072"/>
                <a:gd name="T3" fmla="*/ 0 h 744"/>
                <a:gd name="T4" fmla="*/ 372 w 1072"/>
                <a:gd name="T5" fmla="*/ 479 h 744"/>
                <a:gd name="T6" fmla="*/ 733 w 1072"/>
                <a:gd name="T7" fmla="*/ 666 h 744"/>
                <a:gd name="T8" fmla="*/ 1072 w 1072"/>
                <a:gd name="T9" fmla="*/ 729 h 744"/>
                <a:gd name="T10" fmla="*/ 1072 w 1072"/>
                <a:gd name="T11" fmla="*/ 744 h 744"/>
                <a:gd name="T12" fmla="*/ 733 w 1072"/>
                <a:gd name="T13" fmla="*/ 681 h 744"/>
                <a:gd name="T14" fmla="*/ 372 w 1072"/>
                <a:gd name="T15" fmla="*/ 529 h 744"/>
                <a:gd name="T16" fmla="*/ 0 w 1072"/>
                <a:gd name="T17" fmla="*/ 99 h 744"/>
                <a:gd name="T18" fmla="*/ 0 w 1072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7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9" y="399"/>
                    <a:pt x="372" y="479"/>
                  </a:cubicBezTo>
                  <a:cubicBezTo>
                    <a:pt x="434" y="559"/>
                    <a:pt x="520" y="625"/>
                    <a:pt x="733" y="666"/>
                  </a:cubicBezTo>
                  <a:cubicBezTo>
                    <a:pt x="856" y="689"/>
                    <a:pt x="1072" y="729"/>
                    <a:pt x="1072" y="729"/>
                  </a:cubicBezTo>
                  <a:lnTo>
                    <a:pt x="1072" y="744"/>
                  </a:lnTo>
                  <a:cubicBezTo>
                    <a:pt x="1072" y="744"/>
                    <a:pt x="882" y="708"/>
                    <a:pt x="733" y="681"/>
                  </a:cubicBezTo>
                  <a:cubicBezTo>
                    <a:pt x="583" y="654"/>
                    <a:pt x="460" y="628"/>
                    <a:pt x="372" y="529"/>
                  </a:cubicBezTo>
                  <a:cubicBezTo>
                    <a:pt x="294" y="442"/>
                    <a:pt x="0" y="99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8" name="Freeform 322"/>
            <p:cNvSpPr>
              <a:spLocks noChangeAspect="1"/>
            </p:cNvSpPr>
            <p:nvPr userDrawn="1"/>
          </p:nvSpPr>
          <p:spPr bwMode="gray">
            <a:xfrm>
              <a:off x="3223" y="411"/>
              <a:ext cx="352" cy="224"/>
            </a:xfrm>
            <a:custGeom>
              <a:avLst/>
              <a:gdLst>
                <a:gd name="T0" fmla="*/ 0 w 1072"/>
                <a:gd name="T1" fmla="*/ 0 h 681"/>
                <a:gd name="T2" fmla="*/ 0 w 1072"/>
                <a:gd name="T3" fmla="*/ 0 h 681"/>
                <a:gd name="T4" fmla="*/ 373 w 1072"/>
                <a:gd name="T5" fmla="*/ 427 h 681"/>
                <a:gd name="T6" fmla="*/ 733 w 1072"/>
                <a:gd name="T7" fmla="*/ 605 h 681"/>
                <a:gd name="T8" fmla="*/ 1072 w 1072"/>
                <a:gd name="T9" fmla="*/ 665 h 681"/>
                <a:gd name="T10" fmla="*/ 1072 w 1072"/>
                <a:gd name="T11" fmla="*/ 681 h 681"/>
                <a:gd name="T12" fmla="*/ 733 w 1072"/>
                <a:gd name="T13" fmla="*/ 620 h 681"/>
                <a:gd name="T14" fmla="*/ 372 w 1072"/>
                <a:gd name="T15" fmla="*/ 475 h 681"/>
                <a:gd name="T16" fmla="*/ 0 w 1072"/>
                <a:gd name="T17" fmla="*/ 94 h 681"/>
                <a:gd name="T18" fmla="*/ 0 w 1072"/>
                <a:gd name="T1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2" y="363"/>
                    <a:pt x="373" y="427"/>
                  </a:cubicBezTo>
                  <a:cubicBezTo>
                    <a:pt x="466" y="528"/>
                    <a:pt x="512" y="563"/>
                    <a:pt x="733" y="605"/>
                  </a:cubicBezTo>
                  <a:cubicBezTo>
                    <a:pt x="822" y="621"/>
                    <a:pt x="1072" y="665"/>
                    <a:pt x="1072" y="665"/>
                  </a:cubicBezTo>
                  <a:lnTo>
                    <a:pt x="1072" y="681"/>
                  </a:lnTo>
                  <a:cubicBezTo>
                    <a:pt x="1072" y="681"/>
                    <a:pt x="864" y="644"/>
                    <a:pt x="733" y="620"/>
                  </a:cubicBezTo>
                  <a:cubicBezTo>
                    <a:pt x="601" y="597"/>
                    <a:pt x="490" y="589"/>
                    <a:pt x="372" y="475"/>
                  </a:cubicBezTo>
                  <a:cubicBezTo>
                    <a:pt x="281" y="388"/>
                    <a:pt x="0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9" name="Freeform 323"/>
            <p:cNvSpPr>
              <a:spLocks noChangeAspect="1"/>
            </p:cNvSpPr>
            <p:nvPr userDrawn="1"/>
          </p:nvSpPr>
          <p:spPr bwMode="gray">
            <a:xfrm>
              <a:off x="3223" y="458"/>
              <a:ext cx="352" cy="200"/>
            </a:xfrm>
            <a:custGeom>
              <a:avLst/>
              <a:gdLst>
                <a:gd name="T0" fmla="*/ 0 w 1072"/>
                <a:gd name="T1" fmla="*/ 0 h 606"/>
                <a:gd name="T2" fmla="*/ 0 w 1072"/>
                <a:gd name="T3" fmla="*/ 0 h 606"/>
                <a:gd name="T4" fmla="*/ 373 w 1072"/>
                <a:gd name="T5" fmla="*/ 382 h 606"/>
                <a:gd name="T6" fmla="*/ 732 w 1072"/>
                <a:gd name="T7" fmla="*/ 533 h 606"/>
                <a:gd name="T8" fmla="*/ 1072 w 1072"/>
                <a:gd name="T9" fmla="*/ 590 h 606"/>
                <a:gd name="T10" fmla="*/ 1072 w 1072"/>
                <a:gd name="T11" fmla="*/ 606 h 606"/>
                <a:gd name="T12" fmla="*/ 732 w 1072"/>
                <a:gd name="T13" fmla="*/ 551 h 606"/>
                <a:gd name="T14" fmla="*/ 372 w 1072"/>
                <a:gd name="T15" fmla="*/ 427 h 606"/>
                <a:gd name="T16" fmla="*/ 0 w 1072"/>
                <a:gd name="T17" fmla="*/ 87 h 606"/>
                <a:gd name="T18" fmla="*/ 0 w 1072"/>
                <a:gd name="T1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9" y="296"/>
                    <a:pt x="373" y="382"/>
                  </a:cubicBezTo>
                  <a:cubicBezTo>
                    <a:pt x="461" y="472"/>
                    <a:pt x="575" y="505"/>
                    <a:pt x="732" y="533"/>
                  </a:cubicBezTo>
                  <a:cubicBezTo>
                    <a:pt x="882" y="559"/>
                    <a:pt x="1072" y="590"/>
                    <a:pt x="1072" y="590"/>
                  </a:cubicBezTo>
                  <a:lnTo>
                    <a:pt x="1072" y="606"/>
                  </a:lnTo>
                  <a:cubicBezTo>
                    <a:pt x="1072" y="606"/>
                    <a:pt x="894" y="578"/>
                    <a:pt x="732" y="551"/>
                  </a:cubicBezTo>
                  <a:cubicBezTo>
                    <a:pt x="573" y="524"/>
                    <a:pt x="462" y="509"/>
                    <a:pt x="372" y="427"/>
                  </a:cubicBezTo>
                  <a:cubicBezTo>
                    <a:pt x="290" y="354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0" name="Freeform 324"/>
            <p:cNvSpPr>
              <a:spLocks noChangeAspect="1"/>
            </p:cNvSpPr>
            <p:nvPr userDrawn="1"/>
          </p:nvSpPr>
          <p:spPr bwMode="gray">
            <a:xfrm>
              <a:off x="3223" y="502"/>
              <a:ext cx="352" cy="181"/>
            </a:xfrm>
            <a:custGeom>
              <a:avLst/>
              <a:gdLst>
                <a:gd name="T0" fmla="*/ 0 w 1072"/>
                <a:gd name="T1" fmla="*/ 0 h 547"/>
                <a:gd name="T2" fmla="*/ 0 w 1072"/>
                <a:gd name="T3" fmla="*/ 0 h 547"/>
                <a:gd name="T4" fmla="*/ 373 w 1072"/>
                <a:gd name="T5" fmla="*/ 336 h 547"/>
                <a:gd name="T6" fmla="*/ 733 w 1072"/>
                <a:gd name="T7" fmla="*/ 473 h 547"/>
                <a:gd name="T8" fmla="*/ 1072 w 1072"/>
                <a:gd name="T9" fmla="*/ 529 h 547"/>
                <a:gd name="T10" fmla="*/ 1072 w 1072"/>
                <a:gd name="T11" fmla="*/ 547 h 547"/>
                <a:gd name="T12" fmla="*/ 732 w 1072"/>
                <a:gd name="T13" fmla="*/ 493 h 547"/>
                <a:gd name="T14" fmla="*/ 373 w 1072"/>
                <a:gd name="T15" fmla="*/ 381 h 547"/>
                <a:gd name="T16" fmla="*/ 0 w 1072"/>
                <a:gd name="T17" fmla="*/ 82 h 547"/>
                <a:gd name="T18" fmla="*/ 0 w 1072"/>
                <a:gd name="T1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54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5" y="250"/>
                    <a:pt x="373" y="336"/>
                  </a:cubicBezTo>
                  <a:cubicBezTo>
                    <a:pt x="462" y="415"/>
                    <a:pt x="535" y="439"/>
                    <a:pt x="733" y="473"/>
                  </a:cubicBezTo>
                  <a:cubicBezTo>
                    <a:pt x="931" y="508"/>
                    <a:pt x="1072" y="529"/>
                    <a:pt x="1072" y="529"/>
                  </a:cubicBezTo>
                  <a:lnTo>
                    <a:pt x="1072" y="547"/>
                  </a:lnTo>
                  <a:cubicBezTo>
                    <a:pt x="1072" y="547"/>
                    <a:pt x="893" y="518"/>
                    <a:pt x="732" y="493"/>
                  </a:cubicBezTo>
                  <a:cubicBezTo>
                    <a:pt x="571" y="468"/>
                    <a:pt x="469" y="458"/>
                    <a:pt x="373" y="381"/>
                  </a:cubicBezTo>
                  <a:cubicBezTo>
                    <a:pt x="262" y="293"/>
                    <a:pt x="0" y="82"/>
                    <a:pt x="0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1" name="Freeform 325"/>
            <p:cNvSpPr>
              <a:spLocks noChangeAspect="1"/>
            </p:cNvSpPr>
            <p:nvPr userDrawn="1"/>
          </p:nvSpPr>
          <p:spPr bwMode="gray">
            <a:xfrm>
              <a:off x="3223" y="549"/>
              <a:ext cx="352" cy="158"/>
            </a:xfrm>
            <a:custGeom>
              <a:avLst/>
              <a:gdLst>
                <a:gd name="T0" fmla="*/ 0 w 1071"/>
                <a:gd name="T1" fmla="*/ 0 h 477"/>
                <a:gd name="T2" fmla="*/ 0 w 1071"/>
                <a:gd name="T3" fmla="*/ 0 h 477"/>
                <a:gd name="T4" fmla="*/ 372 w 1071"/>
                <a:gd name="T5" fmla="*/ 287 h 477"/>
                <a:gd name="T6" fmla="*/ 733 w 1071"/>
                <a:gd name="T7" fmla="*/ 411 h 477"/>
                <a:gd name="T8" fmla="*/ 1071 w 1071"/>
                <a:gd name="T9" fmla="*/ 458 h 477"/>
                <a:gd name="T10" fmla="*/ 1071 w 1071"/>
                <a:gd name="T11" fmla="*/ 477 h 477"/>
                <a:gd name="T12" fmla="*/ 733 w 1071"/>
                <a:gd name="T13" fmla="*/ 432 h 477"/>
                <a:gd name="T14" fmla="*/ 373 w 1071"/>
                <a:gd name="T15" fmla="*/ 328 h 477"/>
                <a:gd name="T16" fmla="*/ 0 w 1071"/>
                <a:gd name="T17" fmla="*/ 76 h 477"/>
                <a:gd name="T18" fmla="*/ 0 w 1071"/>
                <a:gd name="T1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7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3" y="244"/>
                    <a:pt x="372" y="287"/>
                  </a:cubicBezTo>
                  <a:cubicBezTo>
                    <a:pt x="430" y="329"/>
                    <a:pt x="508" y="379"/>
                    <a:pt x="733" y="411"/>
                  </a:cubicBezTo>
                  <a:cubicBezTo>
                    <a:pt x="956" y="443"/>
                    <a:pt x="1071" y="458"/>
                    <a:pt x="1071" y="458"/>
                  </a:cubicBezTo>
                  <a:lnTo>
                    <a:pt x="1071" y="477"/>
                  </a:lnTo>
                  <a:cubicBezTo>
                    <a:pt x="1071" y="477"/>
                    <a:pt x="868" y="448"/>
                    <a:pt x="733" y="432"/>
                  </a:cubicBezTo>
                  <a:cubicBezTo>
                    <a:pt x="598" y="415"/>
                    <a:pt x="494" y="408"/>
                    <a:pt x="373" y="328"/>
                  </a:cubicBezTo>
                  <a:cubicBezTo>
                    <a:pt x="254" y="251"/>
                    <a:pt x="0" y="76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2" name="Freeform 326"/>
            <p:cNvSpPr>
              <a:spLocks noChangeAspect="1"/>
            </p:cNvSpPr>
            <p:nvPr userDrawn="1"/>
          </p:nvSpPr>
          <p:spPr bwMode="gray">
            <a:xfrm>
              <a:off x="3223" y="595"/>
              <a:ext cx="352" cy="136"/>
            </a:xfrm>
            <a:custGeom>
              <a:avLst/>
              <a:gdLst>
                <a:gd name="T0" fmla="*/ 0 w 1071"/>
                <a:gd name="T1" fmla="*/ 0 h 412"/>
                <a:gd name="T2" fmla="*/ 0 w 1071"/>
                <a:gd name="T3" fmla="*/ 0 h 412"/>
                <a:gd name="T4" fmla="*/ 373 w 1071"/>
                <a:gd name="T5" fmla="*/ 238 h 412"/>
                <a:gd name="T6" fmla="*/ 733 w 1071"/>
                <a:gd name="T7" fmla="*/ 352 h 412"/>
                <a:gd name="T8" fmla="*/ 1071 w 1071"/>
                <a:gd name="T9" fmla="*/ 394 h 412"/>
                <a:gd name="T10" fmla="*/ 1071 w 1071"/>
                <a:gd name="T11" fmla="*/ 412 h 412"/>
                <a:gd name="T12" fmla="*/ 732 w 1071"/>
                <a:gd name="T13" fmla="*/ 375 h 412"/>
                <a:gd name="T14" fmla="*/ 372 w 1071"/>
                <a:gd name="T15" fmla="*/ 279 h 412"/>
                <a:gd name="T16" fmla="*/ 0 w 1071"/>
                <a:gd name="T17" fmla="*/ 70 h 412"/>
                <a:gd name="T18" fmla="*/ 0 w 1071"/>
                <a:gd name="T1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4" y="205"/>
                    <a:pt x="373" y="238"/>
                  </a:cubicBezTo>
                  <a:cubicBezTo>
                    <a:pt x="433" y="270"/>
                    <a:pt x="503" y="323"/>
                    <a:pt x="733" y="352"/>
                  </a:cubicBezTo>
                  <a:cubicBezTo>
                    <a:pt x="963" y="381"/>
                    <a:pt x="1071" y="394"/>
                    <a:pt x="1071" y="394"/>
                  </a:cubicBezTo>
                  <a:lnTo>
                    <a:pt x="1071" y="412"/>
                  </a:lnTo>
                  <a:cubicBezTo>
                    <a:pt x="1071" y="412"/>
                    <a:pt x="881" y="391"/>
                    <a:pt x="732" y="375"/>
                  </a:cubicBezTo>
                  <a:cubicBezTo>
                    <a:pt x="583" y="360"/>
                    <a:pt x="482" y="338"/>
                    <a:pt x="372" y="279"/>
                  </a:cubicBezTo>
                  <a:cubicBezTo>
                    <a:pt x="261" y="219"/>
                    <a:pt x="0" y="70"/>
                    <a:pt x="0" y="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3" name="Freeform 327"/>
            <p:cNvSpPr>
              <a:spLocks noChangeAspect="1"/>
            </p:cNvSpPr>
            <p:nvPr userDrawn="1"/>
          </p:nvSpPr>
          <p:spPr bwMode="gray">
            <a:xfrm>
              <a:off x="3223" y="640"/>
              <a:ext cx="352" cy="113"/>
            </a:xfrm>
            <a:custGeom>
              <a:avLst/>
              <a:gdLst>
                <a:gd name="T0" fmla="*/ 0 w 1072"/>
                <a:gd name="T1" fmla="*/ 0 h 344"/>
                <a:gd name="T2" fmla="*/ 0 w 1072"/>
                <a:gd name="T3" fmla="*/ 0 h 344"/>
                <a:gd name="T4" fmla="*/ 373 w 1072"/>
                <a:gd name="T5" fmla="*/ 195 h 344"/>
                <a:gd name="T6" fmla="*/ 733 w 1072"/>
                <a:gd name="T7" fmla="*/ 290 h 344"/>
                <a:gd name="T8" fmla="*/ 1072 w 1072"/>
                <a:gd name="T9" fmla="*/ 327 h 344"/>
                <a:gd name="T10" fmla="*/ 1072 w 1072"/>
                <a:gd name="T11" fmla="*/ 344 h 344"/>
                <a:gd name="T12" fmla="*/ 733 w 1072"/>
                <a:gd name="T13" fmla="*/ 311 h 344"/>
                <a:gd name="T14" fmla="*/ 373 w 1072"/>
                <a:gd name="T15" fmla="*/ 233 h 344"/>
                <a:gd name="T16" fmla="*/ 0 w 1072"/>
                <a:gd name="T17" fmla="*/ 65 h 344"/>
                <a:gd name="T18" fmla="*/ 0 w 1072"/>
                <a:gd name="T1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3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8" y="148"/>
                    <a:pt x="373" y="195"/>
                  </a:cubicBezTo>
                  <a:cubicBezTo>
                    <a:pt x="478" y="246"/>
                    <a:pt x="568" y="271"/>
                    <a:pt x="733" y="290"/>
                  </a:cubicBezTo>
                  <a:cubicBezTo>
                    <a:pt x="895" y="309"/>
                    <a:pt x="1072" y="327"/>
                    <a:pt x="1072" y="327"/>
                  </a:cubicBezTo>
                  <a:lnTo>
                    <a:pt x="1072" y="344"/>
                  </a:lnTo>
                  <a:cubicBezTo>
                    <a:pt x="1072" y="344"/>
                    <a:pt x="908" y="327"/>
                    <a:pt x="733" y="311"/>
                  </a:cubicBezTo>
                  <a:cubicBezTo>
                    <a:pt x="560" y="295"/>
                    <a:pt x="498" y="287"/>
                    <a:pt x="373" y="233"/>
                  </a:cubicBezTo>
                  <a:cubicBezTo>
                    <a:pt x="261" y="184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4" name="Freeform 328"/>
            <p:cNvSpPr>
              <a:spLocks noChangeAspect="1"/>
            </p:cNvSpPr>
            <p:nvPr userDrawn="1"/>
          </p:nvSpPr>
          <p:spPr bwMode="gray">
            <a:xfrm>
              <a:off x="3223" y="686"/>
              <a:ext cx="352" cy="91"/>
            </a:xfrm>
            <a:custGeom>
              <a:avLst/>
              <a:gdLst>
                <a:gd name="T0" fmla="*/ 0 w 1071"/>
                <a:gd name="T1" fmla="*/ 0 h 278"/>
                <a:gd name="T2" fmla="*/ 0 w 1071"/>
                <a:gd name="T3" fmla="*/ 0 h 278"/>
                <a:gd name="T4" fmla="*/ 373 w 1071"/>
                <a:gd name="T5" fmla="*/ 152 h 278"/>
                <a:gd name="T6" fmla="*/ 734 w 1071"/>
                <a:gd name="T7" fmla="*/ 227 h 278"/>
                <a:gd name="T8" fmla="*/ 1071 w 1071"/>
                <a:gd name="T9" fmla="*/ 261 h 278"/>
                <a:gd name="T10" fmla="*/ 1071 w 1071"/>
                <a:gd name="T11" fmla="*/ 278 h 278"/>
                <a:gd name="T12" fmla="*/ 733 w 1071"/>
                <a:gd name="T13" fmla="*/ 250 h 278"/>
                <a:gd name="T14" fmla="*/ 373 w 1071"/>
                <a:gd name="T15" fmla="*/ 188 h 278"/>
                <a:gd name="T16" fmla="*/ 0 w 1071"/>
                <a:gd name="T17" fmla="*/ 62 h 278"/>
                <a:gd name="T18" fmla="*/ 0 w 1071"/>
                <a:gd name="T1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7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19" y="92"/>
                    <a:pt x="373" y="152"/>
                  </a:cubicBezTo>
                  <a:cubicBezTo>
                    <a:pt x="525" y="211"/>
                    <a:pt x="642" y="216"/>
                    <a:pt x="734" y="227"/>
                  </a:cubicBezTo>
                  <a:cubicBezTo>
                    <a:pt x="775" y="231"/>
                    <a:pt x="1071" y="261"/>
                    <a:pt x="1071" y="261"/>
                  </a:cubicBezTo>
                  <a:lnTo>
                    <a:pt x="1071" y="278"/>
                  </a:lnTo>
                  <a:cubicBezTo>
                    <a:pt x="1071" y="278"/>
                    <a:pt x="894" y="264"/>
                    <a:pt x="733" y="250"/>
                  </a:cubicBezTo>
                  <a:cubicBezTo>
                    <a:pt x="572" y="236"/>
                    <a:pt x="503" y="230"/>
                    <a:pt x="373" y="188"/>
                  </a:cubicBezTo>
                  <a:cubicBezTo>
                    <a:pt x="241" y="145"/>
                    <a:pt x="0" y="62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5" name="Freeform 329"/>
            <p:cNvSpPr>
              <a:spLocks noChangeAspect="1"/>
            </p:cNvSpPr>
            <p:nvPr userDrawn="1"/>
          </p:nvSpPr>
          <p:spPr bwMode="gray">
            <a:xfrm>
              <a:off x="3223" y="732"/>
              <a:ext cx="352" cy="69"/>
            </a:xfrm>
            <a:custGeom>
              <a:avLst/>
              <a:gdLst>
                <a:gd name="T0" fmla="*/ 0 w 1071"/>
                <a:gd name="T1" fmla="*/ 0 h 208"/>
                <a:gd name="T2" fmla="*/ 0 w 1071"/>
                <a:gd name="T3" fmla="*/ 0 h 208"/>
                <a:gd name="T4" fmla="*/ 373 w 1071"/>
                <a:gd name="T5" fmla="*/ 107 h 208"/>
                <a:gd name="T6" fmla="*/ 734 w 1071"/>
                <a:gd name="T7" fmla="*/ 166 h 208"/>
                <a:gd name="T8" fmla="*/ 1071 w 1071"/>
                <a:gd name="T9" fmla="*/ 192 h 208"/>
                <a:gd name="T10" fmla="*/ 1071 w 1071"/>
                <a:gd name="T11" fmla="*/ 208 h 208"/>
                <a:gd name="T12" fmla="*/ 733 w 1071"/>
                <a:gd name="T13" fmla="*/ 185 h 208"/>
                <a:gd name="T14" fmla="*/ 373 w 1071"/>
                <a:gd name="T15" fmla="*/ 144 h 208"/>
                <a:gd name="T16" fmla="*/ 0 w 1071"/>
                <a:gd name="T17" fmla="*/ 59 h 208"/>
                <a:gd name="T18" fmla="*/ 0 w 1071"/>
                <a:gd name="T1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0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2" y="68"/>
                    <a:pt x="373" y="107"/>
                  </a:cubicBezTo>
                  <a:cubicBezTo>
                    <a:pt x="525" y="146"/>
                    <a:pt x="664" y="162"/>
                    <a:pt x="734" y="166"/>
                  </a:cubicBezTo>
                  <a:cubicBezTo>
                    <a:pt x="804" y="171"/>
                    <a:pt x="1071" y="192"/>
                    <a:pt x="1071" y="192"/>
                  </a:cubicBezTo>
                  <a:lnTo>
                    <a:pt x="1071" y="208"/>
                  </a:lnTo>
                  <a:cubicBezTo>
                    <a:pt x="1071" y="208"/>
                    <a:pt x="919" y="198"/>
                    <a:pt x="733" y="185"/>
                  </a:cubicBezTo>
                  <a:cubicBezTo>
                    <a:pt x="582" y="174"/>
                    <a:pt x="461" y="163"/>
                    <a:pt x="373" y="144"/>
                  </a:cubicBezTo>
                  <a:cubicBezTo>
                    <a:pt x="274" y="123"/>
                    <a:pt x="0" y="59"/>
                    <a:pt x="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6" name="Freeform 330"/>
            <p:cNvSpPr>
              <a:spLocks noChangeAspect="1"/>
            </p:cNvSpPr>
            <p:nvPr userDrawn="1"/>
          </p:nvSpPr>
          <p:spPr bwMode="gray">
            <a:xfrm>
              <a:off x="3223" y="778"/>
              <a:ext cx="352" cy="47"/>
            </a:xfrm>
            <a:custGeom>
              <a:avLst/>
              <a:gdLst>
                <a:gd name="T0" fmla="*/ 0 w 1072"/>
                <a:gd name="T1" fmla="*/ 0 h 140"/>
                <a:gd name="T2" fmla="*/ 0 w 1072"/>
                <a:gd name="T3" fmla="*/ 0 h 140"/>
                <a:gd name="T4" fmla="*/ 373 w 1072"/>
                <a:gd name="T5" fmla="*/ 62 h 140"/>
                <a:gd name="T6" fmla="*/ 733 w 1072"/>
                <a:gd name="T7" fmla="*/ 101 h 140"/>
                <a:gd name="T8" fmla="*/ 1072 w 1072"/>
                <a:gd name="T9" fmla="*/ 123 h 140"/>
                <a:gd name="T10" fmla="*/ 1072 w 1072"/>
                <a:gd name="T11" fmla="*/ 140 h 140"/>
                <a:gd name="T12" fmla="*/ 733 w 1072"/>
                <a:gd name="T13" fmla="*/ 122 h 140"/>
                <a:gd name="T14" fmla="*/ 373 w 1072"/>
                <a:gd name="T15" fmla="*/ 98 h 140"/>
                <a:gd name="T16" fmla="*/ 0 w 1072"/>
                <a:gd name="T17" fmla="*/ 55 h 140"/>
                <a:gd name="T18" fmla="*/ 0 w 107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1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2" y="30"/>
                    <a:pt x="373" y="62"/>
                  </a:cubicBezTo>
                  <a:cubicBezTo>
                    <a:pt x="517" y="85"/>
                    <a:pt x="712" y="100"/>
                    <a:pt x="733" y="101"/>
                  </a:cubicBezTo>
                  <a:cubicBezTo>
                    <a:pt x="754" y="102"/>
                    <a:pt x="1072" y="123"/>
                    <a:pt x="1072" y="123"/>
                  </a:cubicBezTo>
                  <a:lnTo>
                    <a:pt x="1072" y="140"/>
                  </a:lnTo>
                  <a:cubicBezTo>
                    <a:pt x="1072" y="140"/>
                    <a:pt x="868" y="129"/>
                    <a:pt x="733" y="122"/>
                  </a:cubicBezTo>
                  <a:cubicBezTo>
                    <a:pt x="592" y="114"/>
                    <a:pt x="452" y="106"/>
                    <a:pt x="373" y="98"/>
                  </a:cubicBezTo>
                  <a:cubicBezTo>
                    <a:pt x="194" y="80"/>
                    <a:pt x="0" y="55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7" name="Freeform 331"/>
            <p:cNvSpPr>
              <a:spLocks noChangeAspect="1"/>
            </p:cNvSpPr>
            <p:nvPr userDrawn="1"/>
          </p:nvSpPr>
          <p:spPr bwMode="gray">
            <a:xfrm>
              <a:off x="3223" y="826"/>
              <a:ext cx="352" cy="18"/>
            </a:xfrm>
            <a:custGeom>
              <a:avLst/>
              <a:gdLst>
                <a:gd name="T0" fmla="*/ 0 w 1072"/>
                <a:gd name="T1" fmla="*/ 0 h 55"/>
                <a:gd name="T2" fmla="*/ 0 w 1072"/>
                <a:gd name="T3" fmla="*/ 0 h 55"/>
                <a:gd name="T4" fmla="*/ 373 w 1072"/>
                <a:gd name="T5" fmla="*/ 12 h 55"/>
                <a:gd name="T6" fmla="*/ 1072 w 1072"/>
                <a:gd name="T7" fmla="*/ 38 h 55"/>
                <a:gd name="T8" fmla="*/ 1072 w 1072"/>
                <a:gd name="T9" fmla="*/ 55 h 55"/>
                <a:gd name="T10" fmla="*/ 0 w 1072"/>
                <a:gd name="T11" fmla="*/ 54 h 55"/>
                <a:gd name="T12" fmla="*/ 0 w 1072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2" h="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10"/>
                    <a:pt x="373" y="12"/>
                  </a:cubicBezTo>
                  <a:cubicBezTo>
                    <a:pt x="461" y="14"/>
                    <a:pt x="1072" y="38"/>
                    <a:pt x="1072" y="38"/>
                  </a:cubicBezTo>
                  <a:lnTo>
                    <a:pt x="1072" y="55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8" name="Freeform 332"/>
            <p:cNvSpPr>
              <a:spLocks noChangeAspect="1"/>
            </p:cNvSpPr>
            <p:nvPr userDrawn="1"/>
          </p:nvSpPr>
          <p:spPr bwMode="gray">
            <a:xfrm>
              <a:off x="2681" y="875"/>
              <a:ext cx="32" cy="53"/>
            </a:xfrm>
            <a:custGeom>
              <a:avLst/>
              <a:gdLst>
                <a:gd name="T0" fmla="*/ 0 w 98"/>
                <a:gd name="T1" fmla="*/ 5 h 160"/>
                <a:gd name="T2" fmla="*/ 0 w 98"/>
                <a:gd name="T3" fmla="*/ 5 h 160"/>
                <a:gd name="T4" fmla="*/ 4 w 98"/>
                <a:gd name="T5" fmla="*/ 0 h 160"/>
                <a:gd name="T6" fmla="*/ 93 w 98"/>
                <a:gd name="T7" fmla="*/ 0 h 160"/>
                <a:gd name="T8" fmla="*/ 97 w 98"/>
                <a:gd name="T9" fmla="*/ 5 h 160"/>
                <a:gd name="T10" fmla="*/ 97 w 98"/>
                <a:gd name="T11" fmla="*/ 20 h 160"/>
                <a:gd name="T12" fmla="*/ 92 w 98"/>
                <a:gd name="T13" fmla="*/ 24 h 160"/>
                <a:gd name="T14" fmla="*/ 27 w 98"/>
                <a:gd name="T15" fmla="*/ 24 h 160"/>
                <a:gd name="T16" fmla="*/ 27 w 98"/>
                <a:gd name="T17" fmla="*/ 65 h 160"/>
                <a:gd name="T18" fmla="*/ 85 w 98"/>
                <a:gd name="T19" fmla="*/ 65 h 160"/>
                <a:gd name="T20" fmla="*/ 90 w 98"/>
                <a:gd name="T21" fmla="*/ 69 h 160"/>
                <a:gd name="T22" fmla="*/ 90 w 98"/>
                <a:gd name="T23" fmla="*/ 84 h 160"/>
                <a:gd name="T24" fmla="*/ 85 w 98"/>
                <a:gd name="T25" fmla="*/ 89 h 160"/>
                <a:gd name="T26" fmla="*/ 27 w 98"/>
                <a:gd name="T27" fmla="*/ 89 h 160"/>
                <a:gd name="T28" fmla="*/ 27 w 98"/>
                <a:gd name="T29" fmla="*/ 136 h 160"/>
                <a:gd name="T30" fmla="*/ 94 w 98"/>
                <a:gd name="T31" fmla="*/ 136 h 160"/>
                <a:gd name="T32" fmla="*/ 98 w 98"/>
                <a:gd name="T33" fmla="*/ 141 h 160"/>
                <a:gd name="T34" fmla="*/ 98 w 98"/>
                <a:gd name="T35" fmla="*/ 155 h 160"/>
                <a:gd name="T36" fmla="*/ 94 w 98"/>
                <a:gd name="T37" fmla="*/ 160 h 160"/>
                <a:gd name="T38" fmla="*/ 4 w 98"/>
                <a:gd name="T39" fmla="*/ 160 h 160"/>
                <a:gd name="T40" fmla="*/ 0 w 98"/>
                <a:gd name="T41" fmla="*/ 155 h 160"/>
                <a:gd name="T42" fmla="*/ 0 w 98"/>
                <a:gd name="T43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60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93" y="0"/>
                  </a:lnTo>
                  <a:cubicBezTo>
                    <a:pt x="96" y="0"/>
                    <a:pt x="97" y="2"/>
                    <a:pt x="97" y="5"/>
                  </a:cubicBezTo>
                  <a:lnTo>
                    <a:pt x="97" y="20"/>
                  </a:lnTo>
                  <a:cubicBezTo>
                    <a:pt x="97" y="22"/>
                    <a:pt x="96" y="24"/>
                    <a:pt x="92" y="24"/>
                  </a:cubicBezTo>
                  <a:lnTo>
                    <a:pt x="27" y="24"/>
                  </a:lnTo>
                  <a:lnTo>
                    <a:pt x="27" y="65"/>
                  </a:lnTo>
                  <a:lnTo>
                    <a:pt x="85" y="65"/>
                  </a:lnTo>
                  <a:cubicBezTo>
                    <a:pt x="88" y="65"/>
                    <a:pt x="90" y="67"/>
                    <a:pt x="90" y="69"/>
                  </a:cubicBezTo>
                  <a:lnTo>
                    <a:pt x="90" y="84"/>
                  </a:lnTo>
                  <a:cubicBezTo>
                    <a:pt x="90" y="87"/>
                    <a:pt x="89" y="89"/>
                    <a:pt x="85" y="89"/>
                  </a:cubicBezTo>
                  <a:lnTo>
                    <a:pt x="27" y="89"/>
                  </a:lnTo>
                  <a:lnTo>
                    <a:pt x="27" y="136"/>
                  </a:lnTo>
                  <a:lnTo>
                    <a:pt x="94" y="136"/>
                  </a:lnTo>
                  <a:cubicBezTo>
                    <a:pt x="97" y="136"/>
                    <a:pt x="98" y="137"/>
                    <a:pt x="98" y="141"/>
                  </a:cubicBezTo>
                  <a:lnTo>
                    <a:pt x="98" y="155"/>
                  </a:lnTo>
                  <a:cubicBezTo>
                    <a:pt x="98" y="158"/>
                    <a:pt x="97" y="160"/>
                    <a:pt x="94" y="160"/>
                  </a:cubicBezTo>
                  <a:lnTo>
                    <a:pt x="4" y="160"/>
                  </a:lnTo>
                  <a:cubicBezTo>
                    <a:pt x="1" y="160"/>
                    <a:pt x="0" y="158"/>
                    <a:pt x="0" y="15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9" name="Freeform 333"/>
            <p:cNvSpPr>
              <a:spLocks noChangeAspect="1"/>
            </p:cNvSpPr>
            <p:nvPr userDrawn="1"/>
          </p:nvSpPr>
          <p:spPr bwMode="gray">
            <a:xfrm>
              <a:off x="2717" y="889"/>
              <a:ext cx="34" cy="40"/>
            </a:xfrm>
            <a:custGeom>
              <a:avLst/>
              <a:gdLst>
                <a:gd name="T0" fmla="*/ 98 w 102"/>
                <a:gd name="T1" fmla="*/ 118 h 120"/>
                <a:gd name="T2" fmla="*/ 98 w 102"/>
                <a:gd name="T3" fmla="*/ 118 h 120"/>
                <a:gd name="T4" fmla="*/ 81 w 102"/>
                <a:gd name="T5" fmla="*/ 118 h 120"/>
                <a:gd name="T6" fmla="*/ 76 w 102"/>
                <a:gd name="T7" fmla="*/ 113 h 120"/>
                <a:gd name="T8" fmla="*/ 76 w 102"/>
                <a:gd name="T9" fmla="*/ 106 h 120"/>
                <a:gd name="T10" fmla="*/ 76 w 102"/>
                <a:gd name="T11" fmla="*/ 105 h 120"/>
                <a:gd name="T12" fmla="*/ 35 w 102"/>
                <a:gd name="T13" fmla="*/ 120 h 120"/>
                <a:gd name="T14" fmla="*/ 0 w 102"/>
                <a:gd name="T15" fmla="*/ 75 h 120"/>
                <a:gd name="T16" fmla="*/ 0 w 102"/>
                <a:gd name="T17" fmla="*/ 5 h 120"/>
                <a:gd name="T18" fmla="*/ 4 w 102"/>
                <a:gd name="T19" fmla="*/ 0 h 120"/>
                <a:gd name="T20" fmla="*/ 22 w 102"/>
                <a:gd name="T21" fmla="*/ 0 h 120"/>
                <a:gd name="T22" fmla="*/ 26 w 102"/>
                <a:gd name="T23" fmla="*/ 5 h 120"/>
                <a:gd name="T24" fmla="*/ 26 w 102"/>
                <a:gd name="T25" fmla="*/ 72 h 120"/>
                <a:gd name="T26" fmla="*/ 44 w 102"/>
                <a:gd name="T27" fmla="*/ 96 h 120"/>
                <a:gd name="T28" fmla="*/ 76 w 102"/>
                <a:gd name="T29" fmla="*/ 85 h 120"/>
                <a:gd name="T30" fmla="*/ 76 w 102"/>
                <a:gd name="T31" fmla="*/ 5 h 120"/>
                <a:gd name="T32" fmla="*/ 81 w 102"/>
                <a:gd name="T33" fmla="*/ 0 h 120"/>
                <a:gd name="T34" fmla="*/ 98 w 102"/>
                <a:gd name="T35" fmla="*/ 0 h 120"/>
                <a:gd name="T36" fmla="*/ 102 w 102"/>
                <a:gd name="T37" fmla="*/ 5 h 120"/>
                <a:gd name="T38" fmla="*/ 102 w 102"/>
                <a:gd name="T39" fmla="*/ 113 h 120"/>
                <a:gd name="T40" fmla="*/ 98 w 102"/>
                <a:gd name="T41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18"/>
                  </a:moveTo>
                  <a:lnTo>
                    <a:pt x="98" y="118"/>
                  </a:lnTo>
                  <a:lnTo>
                    <a:pt x="81" y="118"/>
                  </a:lnTo>
                  <a:cubicBezTo>
                    <a:pt x="77" y="118"/>
                    <a:pt x="76" y="116"/>
                    <a:pt x="76" y="113"/>
                  </a:cubicBezTo>
                  <a:lnTo>
                    <a:pt x="76" y="106"/>
                  </a:lnTo>
                  <a:lnTo>
                    <a:pt x="76" y="105"/>
                  </a:lnTo>
                  <a:cubicBezTo>
                    <a:pt x="66" y="112"/>
                    <a:pt x="50" y="120"/>
                    <a:pt x="35" y="120"/>
                  </a:cubicBezTo>
                  <a:cubicBezTo>
                    <a:pt x="3" y="120"/>
                    <a:pt x="0" y="100"/>
                    <a:pt x="0" y="75"/>
                  </a:cubicBez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22" y="0"/>
                  </a:lnTo>
                  <a:cubicBezTo>
                    <a:pt x="25" y="0"/>
                    <a:pt x="26" y="2"/>
                    <a:pt x="26" y="5"/>
                  </a:cubicBezTo>
                  <a:lnTo>
                    <a:pt x="26" y="72"/>
                  </a:lnTo>
                  <a:cubicBezTo>
                    <a:pt x="26" y="87"/>
                    <a:pt x="29" y="96"/>
                    <a:pt x="44" y="96"/>
                  </a:cubicBezTo>
                  <a:cubicBezTo>
                    <a:pt x="54" y="96"/>
                    <a:pt x="70" y="88"/>
                    <a:pt x="76" y="85"/>
                  </a:cubicBezTo>
                  <a:lnTo>
                    <a:pt x="76" y="5"/>
                  </a:lnTo>
                  <a:cubicBezTo>
                    <a:pt x="76" y="2"/>
                    <a:pt x="77" y="0"/>
                    <a:pt x="81" y="0"/>
                  </a:cubicBezTo>
                  <a:lnTo>
                    <a:pt x="98" y="0"/>
                  </a:lnTo>
                  <a:cubicBezTo>
                    <a:pt x="101" y="0"/>
                    <a:pt x="102" y="2"/>
                    <a:pt x="102" y="5"/>
                  </a:cubicBezTo>
                  <a:lnTo>
                    <a:pt x="102" y="113"/>
                  </a:lnTo>
                  <a:cubicBezTo>
                    <a:pt x="102" y="116"/>
                    <a:pt x="101" y="118"/>
                    <a:pt x="98" y="11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0" name="Freeform 334"/>
            <p:cNvSpPr>
              <a:spLocks noChangeAspect="1"/>
            </p:cNvSpPr>
            <p:nvPr userDrawn="1"/>
          </p:nvSpPr>
          <p:spPr bwMode="gray">
            <a:xfrm>
              <a:off x="2758" y="889"/>
              <a:ext cx="23" cy="39"/>
            </a:xfrm>
            <a:custGeom>
              <a:avLst/>
              <a:gdLst>
                <a:gd name="T0" fmla="*/ 26 w 70"/>
                <a:gd name="T1" fmla="*/ 115 h 120"/>
                <a:gd name="T2" fmla="*/ 26 w 70"/>
                <a:gd name="T3" fmla="*/ 115 h 120"/>
                <a:gd name="T4" fmla="*/ 22 w 70"/>
                <a:gd name="T5" fmla="*/ 120 h 120"/>
                <a:gd name="T6" fmla="*/ 4 w 70"/>
                <a:gd name="T7" fmla="*/ 120 h 120"/>
                <a:gd name="T8" fmla="*/ 0 w 70"/>
                <a:gd name="T9" fmla="*/ 115 h 120"/>
                <a:gd name="T10" fmla="*/ 0 w 70"/>
                <a:gd name="T11" fmla="*/ 7 h 120"/>
                <a:gd name="T12" fmla="*/ 4 w 70"/>
                <a:gd name="T13" fmla="*/ 2 h 120"/>
                <a:gd name="T14" fmla="*/ 21 w 70"/>
                <a:gd name="T15" fmla="*/ 2 h 120"/>
                <a:gd name="T16" fmla="*/ 26 w 70"/>
                <a:gd name="T17" fmla="*/ 7 h 120"/>
                <a:gd name="T18" fmla="*/ 26 w 70"/>
                <a:gd name="T19" fmla="*/ 17 h 120"/>
                <a:gd name="T20" fmla="*/ 27 w 70"/>
                <a:gd name="T21" fmla="*/ 18 h 120"/>
                <a:gd name="T22" fmla="*/ 62 w 70"/>
                <a:gd name="T23" fmla="*/ 1 h 120"/>
                <a:gd name="T24" fmla="*/ 68 w 70"/>
                <a:gd name="T25" fmla="*/ 5 h 120"/>
                <a:gd name="T26" fmla="*/ 70 w 70"/>
                <a:gd name="T27" fmla="*/ 21 h 120"/>
                <a:gd name="T28" fmla="*/ 65 w 70"/>
                <a:gd name="T29" fmla="*/ 27 h 120"/>
                <a:gd name="T30" fmla="*/ 26 w 70"/>
                <a:gd name="T31" fmla="*/ 38 h 120"/>
                <a:gd name="T32" fmla="*/ 26 w 70"/>
                <a:gd name="T33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20">
                  <a:moveTo>
                    <a:pt x="26" y="115"/>
                  </a:moveTo>
                  <a:lnTo>
                    <a:pt x="26" y="115"/>
                  </a:lnTo>
                  <a:cubicBezTo>
                    <a:pt x="26" y="118"/>
                    <a:pt x="25" y="120"/>
                    <a:pt x="22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7"/>
                  </a:lnTo>
                  <a:lnTo>
                    <a:pt x="27" y="18"/>
                  </a:lnTo>
                  <a:cubicBezTo>
                    <a:pt x="34" y="11"/>
                    <a:pt x="51" y="3"/>
                    <a:pt x="62" y="1"/>
                  </a:cubicBezTo>
                  <a:cubicBezTo>
                    <a:pt x="65" y="0"/>
                    <a:pt x="67" y="1"/>
                    <a:pt x="68" y="5"/>
                  </a:cubicBezTo>
                  <a:lnTo>
                    <a:pt x="70" y="21"/>
                  </a:lnTo>
                  <a:cubicBezTo>
                    <a:pt x="70" y="24"/>
                    <a:pt x="70" y="26"/>
                    <a:pt x="65" y="27"/>
                  </a:cubicBezTo>
                  <a:cubicBezTo>
                    <a:pt x="52" y="29"/>
                    <a:pt x="35" y="34"/>
                    <a:pt x="26" y="38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1" name="Freeform 335"/>
            <p:cNvSpPr>
              <a:spLocks noChangeAspect="1" noEditPoints="1"/>
            </p:cNvSpPr>
            <p:nvPr userDrawn="1"/>
          </p:nvSpPr>
          <p:spPr bwMode="gray">
            <a:xfrm>
              <a:off x="2783" y="888"/>
              <a:ext cx="34" cy="41"/>
            </a:xfrm>
            <a:custGeom>
              <a:avLst/>
              <a:gdLst>
                <a:gd name="T0" fmla="*/ 51 w 104"/>
                <a:gd name="T1" fmla="*/ 24 h 122"/>
                <a:gd name="T2" fmla="*/ 51 w 104"/>
                <a:gd name="T3" fmla="*/ 24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4 h 122"/>
                <a:gd name="T12" fmla="*/ 51 w 104"/>
                <a:gd name="T13" fmla="*/ 24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60 h 122"/>
                <a:gd name="T20" fmla="*/ 51 w 104"/>
                <a:gd name="T21" fmla="*/ 0 h 122"/>
                <a:gd name="T22" fmla="*/ 104 w 104"/>
                <a:gd name="T23" fmla="*/ 60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4"/>
                  </a:moveTo>
                  <a:lnTo>
                    <a:pt x="51" y="24"/>
                  </a:lnTo>
                  <a:cubicBezTo>
                    <a:pt x="31" y="24"/>
                    <a:pt x="26" y="36"/>
                    <a:pt x="26" y="61"/>
                  </a:cubicBezTo>
                  <a:cubicBezTo>
                    <a:pt x="26" y="87"/>
                    <a:pt x="31" y="99"/>
                    <a:pt x="51" y="99"/>
                  </a:cubicBezTo>
                  <a:cubicBezTo>
                    <a:pt x="73" y="99"/>
                    <a:pt x="77" y="87"/>
                    <a:pt x="77" y="61"/>
                  </a:cubicBezTo>
                  <a:cubicBezTo>
                    <a:pt x="77" y="36"/>
                    <a:pt x="73" y="24"/>
                    <a:pt x="51" y="24"/>
                  </a:cubicBezTo>
                  <a:lnTo>
                    <a:pt x="51" y="24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7"/>
                    <a:pt x="0" y="60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8" y="0"/>
                    <a:pt x="104" y="31"/>
                    <a:pt x="104" y="60"/>
                  </a:cubicBezTo>
                  <a:cubicBezTo>
                    <a:pt x="104" y="87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2" name="Freeform 336"/>
            <p:cNvSpPr>
              <a:spLocks noChangeAspect="1" noEditPoints="1"/>
            </p:cNvSpPr>
            <p:nvPr userDrawn="1"/>
          </p:nvSpPr>
          <p:spPr bwMode="gray">
            <a:xfrm>
              <a:off x="2821" y="889"/>
              <a:ext cx="35" cy="54"/>
            </a:xfrm>
            <a:custGeom>
              <a:avLst/>
              <a:gdLst>
                <a:gd name="T0" fmla="*/ 59 w 105"/>
                <a:gd name="T1" fmla="*/ 24 h 164"/>
                <a:gd name="T2" fmla="*/ 59 w 105"/>
                <a:gd name="T3" fmla="*/ 24 h 164"/>
                <a:gd name="T4" fmla="*/ 27 w 105"/>
                <a:gd name="T5" fmla="*/ 35 h 164"/>
                <a:gd name="T6" fmla="*/ 27 w 105"/>
                <a:gd name="T7" fmla="*/ 95 h 164"/>
                <a:gd name="T8" fmla="*/ 54 w 105"/>
                <a:gd name="T9" fmla="*/ 99 h 164"/>
                <a:gd name="T10" fmla="*/ 77 w 105"/>
                <a:gd name="T11" fmla="*/ 60 h 164"/>
                <a:gd name="T12" fmla="*/ 59 w 105"/>
                <a:gd name="T13" fmla="*/ 24 h 164"/>
                <a:gd name="T14" fmla="*/ 59 w 105"/>
                <a:gd name="T15" fmla="*/ 24 h 164"/>
                <a:gd name="T16" fmla="*/ 57 w 105"/>
                <a:gd name="T17" fmla="*/ 122 h 164"/>
                <a:gd name="T18" fmla="*/ 57 w 105"/>
                <a:gd name="T19" fmla="*/ 122 h 164"/>
                <a:gd name="T20" fmla="*/ 27 w 105"/>
                <a:gd name="T21" fmla="*/ 116 h 164"/>
                <a:gd name="T22" fmla="*/ 27 w 105"/>
                <a:gd name="T23" fmla="*/ 117 h 164"/>
                <a:gd name="T24" fmla="*/ 27 w 105"/>
                <a:gd name="T25" fmla="*/ 159 h 164"/>
                <a:gd name="T26" fmla="*/ 22 w 105"/>
                <a:gd name="T27" fmla="*/ 164 h 164"/>
                <a:gd name="T28" fmla="*/ 5 w 105"/>
                <a:gd name="T29" fmla="*/ 164 h 164"/>
                <a:gd name="T30" fmla="*/ 0 w 105"/>
                <a:gd name="T31" fmla="*/ 159 h 164"/>
                <a:gd name="T32" fmla="*/ 0 w 105"/>
                <a:gd name="T33" fmla="*/ 7 h 164"/>
                <a:gd name="T34" fmla="*/ 5 w 105"/>
                <a:gd name="T35" fmla="*/ 2 h 164"/>
                <a:gd name="T36" fmla="*/ 22 w 105"/>
                <a:gd name="T37" fmla="*/ 2 h 164"/>
                <a:gd name="T38" fmla="*/ 26 w 105"/>
                <a:gd name="T39" fmla="*/ 7 h 164"/>
                <a:gd name="T40" fmla="*/ 26 w 105"/>
                <a:gd name="T41" fmla="*/ 14 h 164"/>
                <a:gd name="T42" fmla="*/ 27 w 105"/>
                <a:gd name="T43" fmla="*/ 14 h 164"/>
                <a:gd name="T44" fmla="*/ 65 w 105"/>
                <a:gd name="T45" fmla="*/ 0 h 164"/>
                <a:gd name="T46" fmla="*/ 105 w 105"/>
                <a:gd name="T47" fmla="*/ 60 h 164"/>
                <a:gd name="T48" fmla="*/ 57 w 105"/>
                <a:gd name="T49" fmla="*/ 1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64">
                  <a:moveTo>
                    <a:pt x="59" y="24"/>
                  </a:moveTo>
                  <a:lnTo>
                    <a:pt x="59" y="24"/>
                  </a:lnTo>
                  <a:cubicBezTo>
                    <a:pt x="49" y="24"/>
                    <a:pt x="34" y="31"/>
                    <a:pt x="27" y="35"/>
                  </a:cubicBezTo>
                  <a:lnTo>
                    <a:pt x="27" y="95"/>
                  </a:lnTo>
                  <a:cubicBezTo>
                    <a:pt x="37" y="98"/>
                    <a:pt x="46" y="99"/>
                    <a:pt x="54" y="99"/>
                  </a:cubicBezTo>
                  <a:cubicBezTo>
                    <a:pt x="71" y="99"/>
                    <a:pt x="77" y="90"/>
                    <a:pt x="77" y="60"/>
                  </a:cubicBezTo>
                  <a:cubicBezTo>
                    <a:pt x="77" y="29"/>
                    <a:pt x="71" y="24"/>
                    <a:pt x="59" y="24"/>
                  </a:cubicBezTo>
                  <a:lnTo>
                    <a:pt x="59" y="24"/>
                  </a:lnTo>
                  <a:close/>
                  <a:moveTo>
                    <a:pt x="57" y="122"/>
                  </a:moveTo>
                  <a:lnTo>
                    <a:pt x="57" y="122"/>
                  </a:lnTo>
                  <a:cubicBezTo>
                    <a:pt x="49" y="122"/>
                    <a:pt x="38" y="120"/>
                    <a:pt x="27" y="116"/>
                  </a:cubicBezTo>
                  <a:lnTo>
                    <a:pt x="27" y="117"/>
                  </a:lnTo>
                  <a:lnTo>
                    <a:pt x="27" y="159"/>
                  </a:lnTo>
                  <a:cubicBezTo>
                    <a:pt x="27" y="162"/>
                    <a:pt x="26" y="164"/>
                    <a:pt x="22" y="164"/>
                  </a:cubicBezTo>
                  <a:lnTo>
                    <a:pt x="5" y="164"/>
                  </a:lnTo>
                  <a:cubicBezTo>
                    <a:pt x="1" y="164"/>
                    <a:pt x="0" y="162"/>
                    <a:pt x="0" y="159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7" y="14"/>
                  </a:lnTo>
                  <a:cubicBezTo>
                    <a:pt x="36" y="8"/>
                    <a:pt x="51" y="0"/>
                    <a:pt x="65" y="0"/>
                  </a:cubicBezTo>
                  <a:cubicBezTo>
                    <a:pt x="96" y="0"/>
                    <a:pt x="105" y="24"/>
                    <a:pt x="105" y="60"/>
                  </a:cubicBezTo>
                  <a:cubicBezTo>
                    <a:pt x="105" y="99"/>
                    <a:pt x="95" y="122"/>
                    <a:pt x="57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3" name="Freeform 337"/>
            <p:cNvSpPr>
              <a:spLocks noChangeAspect="1" noEditPoints="1"/>
            </p:cNvSpPr>
            <p:nvPr userDrawn="1"/>
          </p:nvSpPr>
          <p:spPr bwMode="gray">
            <a:xfrm>
              <a:off x="2860" y="888"/>
              <a:ext cx="34" cy="41"/>
            </a:xfrm>
            <a:custGeom>
              <a:avLst/>
              <a:gdLst>
                <a:gd name="T0" fmla="*/ 27 w 102"/>
                <a:gd name="T1" fmla="*/ 51 h 123"/>
                <a:gd name="T2" fmla="*/ 27 w 102"/>
                <a:gd name="T3" fmla="*/ 51 h 123"/>
                <a:gd name="T4" fmla="*/ 75 w 102"/>
                <a:gd name="T5" fmla="*/ 51 h 123"/>
                <a:gd name="T6" fmla="*/ 51 w 102"/>
                <a:gd name="T7" fmla="*/ 22 h 123"/>
                <a:gd name="T8" fmla="*/ 27 w 102"/>
                <a:gd name="T9" fmla="*/ 51 h 123"/>
                <a:gd name="T10" fmla="*/ 27 w 102"/>
                <a:gd name="T11" fmla="*/ 51 h 123"/>
                <a:gd name="T12" fmla="*/ 27 w 102"/>
                <a:gd name="T13" fmla="*/ 69 h 123"/>
                <a:gd name="T14" fmla="*/ 27 w 102"/>
                <a:gd name="T15" fmla="*/ 69 h 123"/>
                <a:gd name="T16" fmla="*/ 56 w 102"/>
                <a:gd name="T17" fmla="*/ 100 h 123"/>
                <a:gd name="T18" fmla="*/ 87 w 102"/>
                <a:gd name="T19" fmla="*/ 97 h 123"/>
                <a:gd name="T20" fmla="*/ 94 w 102"/>
                <a:gd name="T21" fmla="*/ 101 h 123"/>
                <a:gd name="T22" fmla="*/ 95 w 102"/>
                <a:gd name="T23" fmla="*/ 109 h 123"/>
                <a:gd name="T24" fmla="*/ 91 w 102"/>
                <a:gd name="T25" fmla="*/ 117 h 123"/>
                <a:gd name="T26" fmla="*/ 52 w 102"/>
                <a:gd name="T27" fmla="*/ 123 h 123"/>
                <a:gd name="T28" fmla="*/ 0 w 102"/>
                <a:gd name="T29" fmla="*/ 62 h 123"/>
                <a:gd name="T30" fmla="*/ 51 w 102"/>
                <a:gd name="T31" fmla="*/ 0 h 123"/>
                <a:gd name="T32" fmla="*/ 102 w 102"/>
                <a:gd name="T33" fmla="*/ 54 h 123"/>
                <a:gd name="T34" fmla="*/ 90 w 102"/>
                <a:gd name="T35" fmla="*/ 69 h 123"/>
                <a:gd name="T36" fmla="*/ 27 w 102"/>
                <a:gd name="T37" fmla="*/ 6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23">
                  <a:moveTo>
                    <a:pt x="27" y="51"/>
                  </a:moveTo>
                  <a:lnTo>
                    <a:pt x="27" y="51"/>
                  </a:lnTo>
                  <a:lnTo>
                    <a:pt x="75" y="51"/>
                  </a:lnTo>
                  <a:cubicBezTo>
                    <a:pt x="75" y="36"/>
                    <a:pt x="71" y="22"/>
                    <a:pt x="51" y="22"/>
                  </a:cubicBezTo>
                  <a:cubicBezTo>
                    <a:pt x="33" y="22"/>
                    <a:pt x="28" y="33"/>
                    <a:pt x="27" y="51"/>
                  </a:cubicBezTo>
                  <a:lnTo>
                    <a:pt x="27" y="51"/>
                  </a:lnTo>
                  <a:close/>
                  <a:moveTo>
                    <a:pt x="27" y="69"/>
                  </a:moveTo>
                  <a:lnTo>
                    <a:pt x="27" y="69"/>
                  </a:lnTo>
                  <a:cubicBezTo>
                    <a:pt x="28" y="93"/>
                    <a:pt x="36" y="100"/>
                    <a:pt x="56" y="100"/>
                  </a:cubicBezTo>
                  <a:cubicBezTo>
                    <a:pt x="65" y="100"/>
                    <a:pt x="78" y="98"/>
                    <a:pt x="87" y="97"/>
                  </a:cubicBezTo>
                  <a:cubicBezTo>
                    <a:pt x="91" y="97"/>
                    <a:pt x="93" y="97"/>
                    <a:pt x="94" y="101"/>
                  </a:cubicBezTo>
                  <a:lnTo>
                    <a:pt x="95" y="109"/>
                  </a:lnTo>
                  <a:cubicBezTo>
                    <a:pt x="96" y="113"/>
                    <a:pt x="95" y="115"/>
                    <a:pt x="91" y="117"/>
                  </a:cubicBezTo>
                  <a:cubicBezTo>
                    <a:pt x="82" y="120"/>
                    <a:pt x="64" y="123"/>
                    <a:pt x="52" y="123"/>
                  </a:cubicBezTo>
                  <a:cubicBezTo>
                    <a:pt x="6" y="123"/>
                    <a:pt x="0" y="93"/>
                    <a:pt x="0" y="62"/>
                  </a:cubicBezTo>
                  <a:cubicBezTo>
                    <a:pt x="0" y="39"/>
                    <a:pt x="4" y="0"/>
                    <a:pt x="51" y="0"/>
                  </a:cubicBezTo>
                  <a:cubicBezTo>
                    <a:pt x="94" y="0"/>
                    <a:pt x="102" y="28"/>
                    <a:pt x="102" y="54"/>
                  </a:cubicBezTo>
                  <a:cubicBezTo>
                    <a:pt x="102" y="63"/>
                    <a:pt x="100" y="69"/>
                    <a:pt x="90" y="6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4" name="Freeform 338"/>
            <p:cNvSpPr>
              <a:spLocks noChangeAspect="1" noEditPoints="1"/>
            </p:cNvSpPr>
            <p:nvPr userDrawn="1"/>
          </p:nvSpPr>
          <p:spPr bwMode="gray">
            <a:xfrm>
              <a:off x="2897" y="888"/>
              <a:ext cx="38" cy="41"/>
            </a:xfrm>
            <a:custGeom>
              <a:avLst/>
              <a:gdLst>
                <a:gd name="T0" fmla="*/ 76 w 116"/>
                <a:gd name="T1" fmla="*/ 67 h 122"/>
                <a:gd name="T2" fmla="*/ 76 w 116"/>
                <a:gd name="T3" fmla="*/ 67 h 122"/>
                <a:gd name="T4" fmla="*/ 47 w 116"/>
                <a:gd name="T5" fmla="*/ 67 h 122"/>
                <a:gd name="T6" fmla="*/ 27 w 116"/>
                <a:gd name="T7" fmla="*/ 87 h 122"/>
                <a:gd name="T8" fmla="*/ 42 w 116"/>
                <a:gd name="T9" fmla="*/ 101 h 122"/>
                <a:gd name="T10" fmla="*/ 76 w 116"/>
                <a:gd name="T11" fmla="*/ 90 h 122"/>
                <a:gd name="T12" fmla="*/ 76 w 116"/>
                <a:gd name="T13" fmla="*/ 67 h 122"/>
                <a:gd name="T14" fmla="*/ 76 w 116"/>
                <a:gd name="T15" fmla="*/ 67 h 122"/>
                <a:gd name="T16" fmla="*/ 78 w 116"/>
                <a:gd name="T17" fmla="*/ 107 h 122"/>
                <a:gd name="T18" fmla="*/ 78 w 116"/>
                <a:gd name="T19" fmla="*/ 107 h 122"/>
                <a:gd name="T20" fmla="*/ 33 w 116"/>
                <a:gd name="T21" fmla="*/ 122 h 122"/>
                <a:gd name="T22" fmla="*/ 1 w 116"/>
                <a:gd name="T23" fmla="*/ 88 h 122"/>
                <a:gd name="T24" fmla="*/ 46 w 116"/>
                <a:gd name="T25" fmla="*/ 48 h 122"/>
                <a:gd name="T26" fmla="*/ 76 w 116"/>
                <a:gd name="T27" fmla="*/ 48 h 122"/>
                <a:gd name="T28" fmla="*/ 76 w 116"/>
                <a:gd name="T29" fmla="*/ 42 h 122"/>
                <a:gd name="T30" fmla="*/ 51 w 116"/>
                <a:gd name="T31" fmla="*/ 23 h 122"/>
                <a:gd name="T32" fmla="*/ 19 w 116"/>
                <a:gd name="T33" fmla="*/ 25 h 122"/>
                <a:gd name="T34" fmla="*/ 12 w 116"/>
                <a:gd name="T35" fmla="*/ 22 h 122"/>
                <a:gd name="T36" fmla="*/ 10 w 116"/>
                <a:gd name="T37" fmla="*/ 13 h 122"/>
                <a:gd name="T38" fmla="*/ 15 w 116"/>
                <a:gd name="T39" fmla="*/ 6 h 122"/>
                <a:gd name="T40" fmla="*/ 56 w 116"/>
                <a:gd name="T41" fmla="*/ 0 h 122"/>
                <a:gd name="T42" fmla="*/ 103 w 116"/>
                <a:gd name="T43" fmla="*/ 44 h 122"/>
                <a:gd name="T44" fmla="*/ 103 w 116"/>
                <a:gd name="T45" fmla="*/ 91 h 122"/>
                <a:gd name="T46" fmla="*/ 111 w 116"/>
                <a:gd name="T47" fmla="*/ 102 h 122"/>
                <a:gd name="T48" fmla="*/ 116 w 116"/>
                <a:gd name="T49" fmla="*/ 105 h 122"/>
                <a:gd name="T50" fmla="*/ 116 w 116"/>
                <a:gd name="T51" fmla="*/ 115 h 122"/>
                <a:gd name="T52" fmla="*/ 110 w 116"/>
                <a:gd name="T53" fmla="*/ 121 h 122"/>
                <a:gd name="T54" fmla="*/ 99 w 116"/>
                <a:gd name="T55" fmla="*/ 122 h 122"/>
                <a:gd name="T56" fmla="*/ 78 w 116"/>
                <a:gd name="T57" fmla="*/ 107 h 122"/>
                <a:gd name="T58" fmla="*/ 78 w 116"/>
                <a:gd name="T59" fmla="*/ 10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22">
                  <a:moveTo>
                    <a:pt x="76" y="67"/>
                  </a:moveTo>
                  <a:lnTo>
                    <a:pt x="76" y="67"/>
                  </a:lnTo>
                  <a:lnTo>
                    <a:pt x="47" y="67"/>
                  </a:lnTo>
                  <a:cubicBezTo>
                    <a:pt x="35" y="67"/>
                    <a:pt x="27" y="71"/>
                    <a:pt x="27" y="87"/>
                  </a:cubicBezTo>
                  <a:cubicBezTo>
                    <a:pt x="27" y="98"/>
                    <a:pt x="31" y="101"/>
                    <a:pt x="42" y="101"/>
                  </a:cubicBezTo>
                  <a:cubicBezTo>
                    <a:pt x="52" y="101"/>
                    <a:pt x="67" y="95"/>
                    <a:pt x="76" y="90"/>
                  </a:cubicBezTo>
                  <a:lnTo>
                    <a:pt x="76" y="67"/>
                  </a:lnTo>
                  <a:lnTo>
                    <a:pt x="76" y="67"/>
                  </a:lnTo>
                  <a:close/>
                  <a:moveTo>
                    <a:pt x="78" y="107"/>
                  </a:moveTo>
                  <a:lnTo>
                    <a:pt x="78" y="107"/>
                  </a:lnTo>
                  <a:cubicBezTo>
                    <a:pt x="66" y="116"/>
                    <a:pt x="50" y="122"/>
                    <a:pt x="33" y="122"/>
                  </a:cubicBezTo>
                  <a:cubicBezTo>
                    <a:pt x="8" y="122"/>
                    <a:pt x="1" y="109"/>
                    <a:pt x="1" y="88"/>
                  </a:cubicBezTo>
                  <a:cubicBezTo>
                    <a:pt x="0" y="60"/>
                    <a:pt x="15" y="48"/>
                    <a:pt x="46" y="48"/>
                  </a:cubicBezTo>
                  <a:lnTo>
                    <a:pt x="76" y="48"/>
                  </a:lnTo>
                  <a:lnTo>
                    <a:pt x="76" y="42"/>
                  </a:lnTo>
                  <a:cubicBezTo>
                    <a:pt x="76" y="28"/>
                    <a:pt x="71" y="23"/>
                    <a:pt x="51" y="23"/>
                  </a:cubicBezTo>
                  <a:cubicBezTo>
                    <a:pt x="44" y="23"/>
                    <a:pt x="28" y="24"/>
                    <a:pt x="19" y="25"/>
                  </a:cubicBezTo>
                  <a:cubicBezTo>
                    <a:pt x="14" y="25"/>
                    <a:pt x="13" y="25"/>
                    <a:pt x="12" y="22"/>
                  </a:cubicBezTo>
                  <a:lnTo>
                    <a:pt x="10" y="13"/>
                  </a:lnTo>
                  <a:cubicBezTo>
                    <a:pt x="9" y="10"/>
                    <a:pt x="10" y="8"/>
                    <a:pt x="15" y="6"/>
                  </a:cubicBezTo>
                  <a:cubicBezTo>
                    <a:pt x="26" y="2"/>
                    <a:pt x="45" y="0"/>
                    <a:pt x="56" y="0"/>
                  </a:cubicBezTo>
                  <a:cubicBezTo>
                    <a:pt x="98" y="0"/>
                    <a:pt x="103" y="18"/>
                    <a:pt x="103" y="44"/>
                  </a:cubicBezTo>
                  <a:lnTo>
                    <a:pt x="103" y="91"/>
                  </a:lnTo>
                  <a:cubicBezTo>
                    <a:pt x="103" y="101"/>
                    <a:pt x="104" y="101"/>
                    <a:pt x="111" y="102"/>
                  </a:cubicBezTo>
                  <a:cubicBezTo>
                    <a:pt x="115" y="102"/>
                    <a:pt x="116" y="103"/>
                    <a:pt x="116" y="105"/>
                  </a:cubicBezTo>
                  <a:lnTo>
                    <a:pt x="116" y="115"/>
                  </a:lnTo>
                  <a:cubicBezTo>
                    <a:pt x="116" y="118"/>
                    <a:pt x="114" y="120"/>
                    <a:pt x="110" y="121"/>
                  </a:cubicBezTo>
                  <a:cubicBezTo>
                    <a:pt x="106" y="121"/>
                    <a:pt x="102" y="122"/>
                    <a:pt x="99" y="122"/>
                  </a:cubicBezTo>
                  <a:cubicBezTo>
                    <a:pt x="87" y="122"/>
                    <a:pt x="80" y="118"/>
                    <a:pt x="78" y="107"/>
                  </a:cubicBezTo>
                  <a:lnTo>
                    <a:pt x="78" y="107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5" name="Freeform 339"/>
            <p:cNvSpPr>
              <a:spLocks noChangeAspect="1"/>
            </p:cNvSpPr>
            <p:nvPr userDrawn="1"/>
          </p:nvSpPr>
          <p:spPr bwMode="gray">
            <a:xfrm>
              <a:off x="2937" y="889"/>
              <a:ext cx="34" cy="39"/>
            </a:xfrm>
            <a:custGeom>
              <a:avLst/>
              <a:gdLst>
                <a:gd name="T0" fmla="*/ 98 w 103"/>
                <a:gd name="T1" fmla="*/ 120 h 120"/>
                <a:gd name="T2" fmla="*/ 98 w 103"/>
                <a:gd name="T3" fmla="*/ 120 h 120"/>
                <a:gd name="T4" fmla="*/ 81 w 103"/>
                <a:gd name="T5" fmla="*/ 120 h 120"/>
                <a:gd name="T6" fmla="*/ 77 w 103"/>
                <a:gd name="T7" fmla="*/ 115 h 120"/>
                <a:gd name="T8" fmla="*/ 77 w 103"/>
                <a:gd name="T9" fmla="*/ 47 h 120"/>
                <a:gd name="T10" fmla="*/ 60 w 103"/>
                <a:gd name="T11" fmla="*/ 24 h 120"/>
                <a:gd name="T12" fmla="*/ 27 w 103"/>
                <a:gd name="T13" fmla="*/ 35 h 120"/>
                <a:gd name="T14" fmla="*/ 27 w 103"/>
                <a:gd name="T15" fmla="*/ 115 h 120"/>
                <a:gd name="T16" fmla="*/ 22 w 103"/>
                <a:gd name="T17" fmla="*/ 120 h 120"/>
                <a:gd name="T18" fmla="*/ 5 w 103"/>
                <a:gd name="T19" fmla="*/ 120 h 120"/>
                <a:gd name="T20" fmla="*/ 0 w 103"/>
                <a:gd name="T21" fmla="*/ 115 h 120"/>
                <a:gd name="T22" fmla="*/ 0 w 103"/>
                <a:gd name="T23" fmla="*/ 7 h 120"/>
                <a:gd name="T24" fmla="*/ 5 w 103"/>
                <a:gd name="T25" fmla="*/ 2 h 120"/>
                <a:gd name="T26" fmla="*/ 22 w 103"/>
                <a:gd name="T27" fmla="*/ 2 h 120"/>
                <a:gd name="T28" fmla="*/ 27 w 103"/>
                <a:gd name="T29" fmla="*/ 7 h 120"/>
                <a:gd name="T30" fmla="*/ 27 w 103"/>
                <a:gd name="T31" fmla="*/ 14 h 120"/>
                <a:gd name="T32" fmla="*/ 27 w 103"/>
                <a:gd name="T33" fmla="*/ 14 h 120"/>
                <a:gd name="T34" fmla="*/ 68 w 103"/>
                <a:gd name="T35" fmla="*/ 0 h 120"/>
                <a:gd name="T36" fmla="*/ 103 w 103"/>
                <a:gd name="T37" fmla="*/ 45 h 120"/>
                <a:gd name="T38" fmla="*/ 103 w 103"/>
                <a:gd name="T39" fmla="*/ 115 h 120"/>
                <a:gd name="T40" fmla="*/ 98 w 103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20">
                  <a:moveTo>
                    <a:pt x="98" y="120"/>
                  </a:moveTo>
                  <a:lnTo>
                    <a:pt x="98" y="120"/>
                  </a:lnTo>
                  <a:lnTo>
                    <a:pt x="81" y="120"/>
                  </a:lnTo>
                  <a:cubicBezTo>
                    <a:pt x="78" y="120"/>
                    <a:pt x="77" y="118"/>
                    <a:pt x="77" y="115"/>
                  </a:cubicBezTo>
                  <a:lnTo>
                    <a:pt x="77" y="47"/>
                  </a:lnTo>
                  <a:cubicBezTo>
                    <a:pt x="77" y="33"/>
                    <a:pt x="73" y="24"/>
                    <a:pt x="60" y="24"/>
                  </a:cubicBezTo>
                  <a:cubicBezTo>
                    <a:pt x="50" y="24"/>
                    <a:pt x="33" y="32"/>
                    <a:pt x="27" y="35"/>
                  </a:cubicBezTo>
                  <a:lnTo>
                    <a:pt x="27" y="115"/>
                  </a:lnTo>
                  <a:cubicBezTo>
                    <a:pt x="27" y="118"/>
                    <a:pt x="25" y="120"/>
                    <a:pt x="22" y="120"/>
                  </a:cubicBezTo>
                  <a:lnTo>
                    <a:pt x="5" y="120"/>
                  </a:lnTo>
                  <a:cubicBezTo>
                    <a:pt x="2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7" y="4"/>
                    <a:pt x="27" y="7"/>
                  </a:cubicBezTo>
                  <a:lnTo>
                    <a:pt x="27" y="14"/>
                  </a:lnTo>
                  <a:cubicBezTo>
                    <a:pt x="27" y="14"/>
                    <a:pt x="27" y="14"/>
                    <a:pt x="27" y="14"/>
                  </a:cubicBezTo>
                  <a:cubicBezTo>
                    <a:pt x="36" y="8"/>
                    <a:pt x="53" y="0"/>
                    <a:pt x="68" y="0"/>
                  </a:cubicBezTo>
                  <a:cubicBezTo>
                    <a:pt x="100" y="0"/>
                    <a:pt x="103" y="21"/>
                    <a:pt x="103" y="45"/>
                  </a:cubicBezTo>
                  <a:lnTo>
                    <a:pt x="103" y="115"/>
                  </a:lnTo>
                  <a:cubicBezTo>
                    <a:pt x="103" y="118"/>
                    <a:pt x="102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6" name="Freeform 340"/>
            <p:cNvSpPr>
              <a:spLocks noChangeAspect="1"/>
            </p:cNvSpPr>
            <p:nvPr userDrawn="1"/>
          </p:nvSpPr>
          <p:spPr bwMode="gray">
            <a:xfrm>
              <a:off x="2680" y="959"/>
              <a:ext cx="37" cy="53"/>
            </a:xfrm>
            <a:custGeom>
              <a:avLst/>
              <a:gdLst>
                <a:gd name="T0" fmla="*/ 65 w 115"/>
                <a:gd name="T1" fmla="*/ 0 h 163"/>
                <a:gd name="T2" fmla="*/ 65 w 115"/>
                <a:gd name="T3" fmla="*/ 0 h 163"/>
                <a:gd name="T4" fmla="*/ 109 w 115"/>
                <a:gd name="T5" fmla="*/ 7 h 163"/>
                <a:gd name="T6" fmla="*/ 114 w 115"/>
                <a:gd name="T7" fmla="*/ 14 h 163"/>
                <a:gd name="T8" fmla="*/ 112 w 115"/>
                <a:gd name="T9" fmla="*/ 24 h 163"/>
                <a:gd name="T10" fmla="*/ 105 w 115"/>
                <a:gd name="T11" fmla="*/ 28 h 163"/>
                <a:gd name="T12" fmla="*/ 67 w 115"/>
                <a:gd name="T13" fmla="*/ 24 h 163"/>
                <a:gd name="T14" fmla="*/ 29 w 115"/>
                <a:gd name="T15" fmla="*/ 82 h 163"/>
                <a:gd name="T16" fmla="*/ 67 w 115"/>
                <a:gd name="T17" fmla="*/ 138 h 163"/>
                <a:gd name="T18" fmla="*/ 105 w 115"/>
                <a:gd name="T19" fmla="*/ 135 h 163"/>
                <a:gd name="T20" fmla="*/ 112 w 115"/>
                <a:gd name="T21" fmla="*/ 139 h 163"/>
                <a:gd name="T22" fmla="*/ 114 w 115"/>
                <a:gd name="T23" fmla="*/ 148 h 163"/>
                <a:gd name="T24" fmla="*/ 110 w 115"/>
                <a:gd name="T25" fmla="*/ 156 h 163"/>
                <a:gd name="T26" fmla="*/ 65 w 115"/>
                <a:gd name="T27" fmla="*/ 163 h 163"/>
                <a:gd name="T28" fmla="*/ 0 w 115"/>
                <a:gd name="T29" fmla="*/ 83 h 163"/>
                <a:gd name="T30" fmla="*/ 65 w 115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63">
                  <a:moveTo>
                    <a:pt x="65" y="0"/>
                  </a:moveTo>
                  <a:lnTo>
                    <a:pt x="65" y="0"/>
                  </a:lnTo>
                  <a:cubicBezTo>
                    <a:pt x="77" y="0"/>
                    <a:pt x="96" y="1"/>
                    <a:pt x="109" y="7"/>
                  </a:cubicBezTo>
                  <a:cubicBezTo>
                    <a:pt x="113" y="8"/>
                    <a:pt x="114" y="10"/>
                    <a:pt x="114" y="14"/>
                  </a:cubicBezTo>
                  <a:lnTo>
                    <a:pt x="112" y="24"/>
                  </a:lnTo>
                  <a:cubicBezTo>
                    <a:pt x="111" y="27"/>
                    <a:pt x="110" y="28"/>
                    <a:pt x="105" y="28"/>
                  </a:cubicBezTo>
                  <a:cubicBezTo>
                    <a:pt x="94" y="26"/>
                    <a:pt x="79" y="24"/>
                    <a:pt x="67" y="24"/>
                  </a:cubicBezTo>
                  <a:cubicBezTo>
                    <a:pt x="34" y="24"/>
                    <a:pt x="29" y="51"/>
                    <a:pt x="29" y="82"/>
                  </a:cubicBezTo>
                  <a:cubicBezTo>
                    <a:pt x="29" y="114"/>
                    <a:pt x="35" y="138"/>
                    <a:pt x="67" y="138"/>
                  </a:cubicBezTo>
                  <a:cubicBezTo>
                    <a:pt x="81" y="138"/>
                    <a:pt x="92" y="137"/>
                    <a:pt x="105" y="135"/>
                  </a:cubicBezTo>
                  <a:cubicBezTo>
                    <a:pt x="110" y="135"/>
                    <a:pt x="111" y="136"/>
                    <a:pt x="112" y="139"/>
                  </a:cubicBezTo>
                  <a:lnTo>
                    <a:pt x="114" y="148"/>
                  </a:lnTo>
                  <a:cubicBezTo>
                    <a:pt x="115" y="152"/>
                    <a:pt x="113" y="154"/>
                    <a:pt x="110" y="156"/>
                  </a:cubicBezTo>
                  <a:cubicBezTo>
                    <a:pt x="98" y="161"/>
                    <a:pt x="77" y="163"/>
                    <a:pt x="65" y="163"/>
                  </a:cubicBezTo>
                  <a:cubicBezTo>
                    <a:pt x="12" y="163"/>
                    <a:pt x="0" y="123"/>
                    <a:pt x="0" y="83"/>
                  </a:cubicBezTo>
                  <a:cubicBezTo>
                    <a:pt x="0" y="42"/>
                    <a:pt x="10" y="0"/>
                    <a:pt x="65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7" name="Freeform 341"/>
            <p:cNvSpPr>
              <a:spLocks noChangeAspect="1" noEditPoints="1"/>
            </p:cNvSpPr>
            <p:nvPr userDrawn="1"/>
          </p:nvSpPr>
          <p:spPr bwMode="gray">
            <a:xfrm>
              <a:off x="2718" y="972"/>
              <a:ext cx="34" cy="40"/>
            </a:xfrm>
            <a:custGeom>
              <a:avLst/>
              <a:gdLst>
                <a:gd name="T0" fmla="*/ 51 w 104"/>
                <a:gd name="T1" fmla="*/ 23 h 122"/>
                <a:gd name="T2" fmla="*/ 51 w 104"/>
                <a:gd name="T3" fmla="*/ 23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3 h 122"/>
                <a:gd name="T12" fmla="*/ 51 w 104"/>
                <a:gd name="T13" fmla="*/ 23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59 h 122"/>
                <a:gd name="T20" fmla="*/ 51 w 104"/>
                <a:gd name="T21" fmla="*/ 0 h 122"/>
                <a:gd name="T22" fmla="*/ 104 w 104"/>
                <a:gd name="T23" fmla="*/ 59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3"/>
                  </a:moveTo>
                  <a:lnTo>
                    <a:pt x="51" y="23"/>
                  </a:lnTo>
                  <a:cubicBezTo>
                    <a:pt x="31" y="23"/>
                    <a:pt x="26" y="36"/>
                    <a:pt x="26" y="61"/>
                  </a:cubicBezTo>
                  <a:cubicBezTo>
                    <a:pt x="26" y="86"/>
                    <a:pt x="31" y="99"/>
                    <a:pt x="51" y="99"/>
                  </a:cubicBezTo>
                  <a:cubicBezTo>
                    <a:pt x="73" y="99"/>
                    <a:pt x="77" y="86"/>
                    <a:pt x="77" y="61"/>
                  </a:cubicBezTo>
                  <a:cubicBezTo>
                    <a:pt x="77" y="35"/>
                    <a:pt x="73" y="23"/>
                    <a:pt x="51" y="23"/>
                  </a:cubicBezTo>
                  <a:lnTo>
                    <a:pt x="51" y="23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7" y="0"/>
                    <a:pt x="104" y="31"/>
                    <a:pt x="104" y="59"/>
                  </a:cubicBezTo>
                  <a:cubicBezTo>
                    <a:pt x="104" y="86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8" name="Freeform 342"/>
            <p:cNvSpPr>
              <a:spLocks noChangeAspect="1"/>
            </p:cNvSpPr>
            <p:nvPr userDrawn="1"/>
          </p:nvSpPr>
          <p:spPr bwMode="gray">
            <a:xfrm>
              <a:off x="2757" y="972"/>
              <a:ext cx="56" cy="40"/>
            </a:xfrm>
            <a:custGeom>
              <a:avLst/>
              <a:gdLst>
                <a:gd name="T0" fmla="*/ 167 w 172"/>
                <a:gd name="T1" fmla="*/ 120 h 120"/>
                <a:gd name="T2" fmla="*/ 167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7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7" y="120"/>
                  </a:moveTo>
                  <a:lnTo>
                    <a:pt x="167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0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8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5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7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9" name="Freeform 343"/>
            <p:cNvSpPr>
              <a:spLocks noChangeAspect="1"/>
            </p:cNvSpPr>
            <p:nvPr userDrawn="1"/>
          </p:nvSpPr>
          <p:spPr bwMode="gray">
            <a:xfrm>
              <a:off x="2819" y="972"/>
              <a:ext cx="56" cy="40"/>
            </a:xfrm>
            <a:custGeom>
              <a:avLst/>
              <a:gdLst>
                <a:gd name="T0" fmla="*/ 168 w 172"/>
                <a:gd name="T1" fmla="*/ 120 h 120"/>
                <a:gd name="T2" fmla="*/ 168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8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8" y="120"/>
                  </a:moveTo>
                  <a:lnTo>
                    <a:pt x="168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1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9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6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0" name="Freeform 344"/>
            <p:cNvSpPr>
              <a:spLocks noChangeAspect="1" noEditPoints="1"/>
            </p:cNvSpPr>
            <p:nvPr userDrawn="1"/>
          </p:nvSpPr>
          <p:spPr bwMode="gray">
            <a:xfrm>
              <a:off x="2882" y="958"/>
              <a:ext cx="9" cy="54"/>
            </a:xfrm>
            <a:custGeom>
              <a:avLst/>
              <a:gdLst>
                <a:gd name="T0" fmla="*/ 27 w 28"/>
                <a:gd name="T1" fmla="*/ 158 h 163"/>
                <a:gd name="T2" fmla="*/ 27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1 w 28"/>
                <a:gd name="T9" fmla="*/ 158 h 163"/>
                <a:gd name="T10" fmla="*/ 1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7 w 28"/>
                <a:gd name="T17" fmla="*/ 50 h 163"/>
                <a:gd name="T18" fmla="*/ 27 w 28"/>
                <a:gd name="T19" fmla="*/ 158 h 163"/>
                <a:gd name="T20" fmla="*/ 27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7" y="158"/>
                  </a:moveTo>
                  <a:lnTo>
                    <a:pt x="27" y="158"/>
                  </a:lnTo>
                  <a:cubicBezTo>
                    <a:pt x="27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1" y="161"/>
                    <a:pt x="1" y="158"/>
                  </a:cubicBezTo>
                  <a:lnTo>
                    <a:pt x="1" y="50"/>
                  </a:lnTo>
                  <a:cubicBezTo>
                    <a:pt x="1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7" y="47"/>
                    <a:pt x="27" y="50"/>
                  </a:cubicBezTo>
                  <a:lnTo>
                    <a:pt x="27" y="158"/>
                  </a:lnTo>
                  <a:lnTo>
                    <a:pt x="27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1" name="Freeform 345"/>
            <p:cNvSpPr>
              <a:spLocks noChangeAspect="1"/>
            </p:cNvSpPr>
            <p:nvPr userDrawn="1"/>
          </p:nvSpPr>
          <p:spPr bwMode="gray">
            <a:xfrm>
              <a:off x="2896" y="972"/>
              <a:ext cx="30" cy="40"/>
            </a:xfrm>
            <a:custGeom>
              <a:avLst/>
              <a:gdLst>
                <a:gd name="T0" fmla="*/ 43 w 92"/>
                <a:gd name="T1" fmla="*/ 122 h 122"/>
                <a:gd name="T2" fmla="*/ 43 w 92"/>
                <a:gd name="T3" fmla="*/ 122 h 122"/>
                <a:gd name="T4" fmla="*/ 6 w 92"/>
                <a:gd name="T5" fmla="*/ 116 h 122"/>
                <a:gd name="T6" fmla="*/ 1 w 92"/>
                <a:gd name="T7" fmla="*/ 109 h 122"/>
                <a:gd name="T8" fmla="*/ 3 w 92"/>
                <a:gd name="T9" fmla="*/ 101 h 122"/>
                <a:gd name="T10" fmla="*/ 9 w 92"/>
                <a:gd name="T11" fmla="*/ 97 h 122"/>
                <a:gd name="T12" fmla="*/ 43 w 92"/>
                <a:gd name="T13" fmla="*/ 100 h 122"/>
                <a:gd name="T14" fmla="*/ 65 w 92"/>
                <a:gd name="T15" fmla="*/ 86 h 122"/>
                <a:gd name="T16" fmla="*/ 45 w 92"/>
                <a:gd name="T17" fmla="*/ 71 h 122"/>
                <a:gd name="T18" fmla="*/ 1 w 92"/>
                <a:gd name="T19" fmla="*/ 36 h 122"/>
                <a:gd name="T20" fmla="*/ 46 w 92"/>
                <a:gd name="T21" fmla="*/ 0 h 122"/>
                <a:gd name="T22" fmla="*/ 83 w 92"/>
                <a:gd name="T23" fmla="*/ 5 h 122"/>
                <a:gd name="T24" fmla="*/ 88 w 92"/>
                <a:gd name="T25" fmla="*/ 12 h 122"/>
                <a:gd name="T26" fmla="*/ 86 w 92"/>
                <a:gd name="T27" fmla="*/ 21 h 122"/>
                <a:gd name="T28" fmla="*/ 79 w 92"/>
                <a:gd name="T29" fmla="*/ 24 h 122"/>
                <a:gd name="T30" fmla="*/ 47 w 92"/>
                <a:gd name="T31" fmla="*/ 22 h 122"/>
                <a:gd name="T32" fmla="*/ 28 w 92"/>
                <a:gd name="T33" fmla="*/ 35 h 122"/>
                <a:gd name="T34" fmla="*/ 48 w 92"/>
                <a:gd name="T35" fmla="*/ 48 h 122"/>
                <a:gd name="T36" fmla="*/ 92 w 92"/>
                <a:gd name="T37" fmla="*/ 85 h 122"/>
                <a:gd name="T38" fmla="*/ 43 w 92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3" y="101"/>
                  </a:lnTo>
                  <a:cubicBezTo>
                    <a:pt x="3" y="97"/>
                    <a:pt x="5" y="97"/>
                    <a:pt x="9" y="97"/>
                  </a:cubicBezTo>
                  <a:cubicBezTo>
                    <a:pt x="19" y="99"/>
                    <a:pt x="35" y="100"/>
                    <a:pt x="43" y="100"/>
                  </a:cubicBezTo>
                  <a:cubicBezTo>
                    <a:pt x="58" y="100"/>
                    <a:pt x="65" y="96"/>
                    <a:pt x="65" y="86"/>
                  </a:cubicBezTo>
                  <a:cubicBezTo>
                    <a:pt x="65" y="75"/>
                    <a:pt x="61" y="73"/>
                    <a:pt x="45" y="71"/>
                  </a:cubicBezTo>
                  <a:cubicBezTo>
                    <a:pt x="22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3" y="1"/>
                    <a:pt x="83" y="5"/>
                  </a:cubicBezTo>
                  <a:cubicBezTo>
                    <a:pt x="87" y="7"/>
                    <a:pt x="89" y="9"/>
                    <a:pt x="88" y="12"/>
                  </a:cubicBezTo>
                  <a:lnTo>
                    <a:pt x="86" y="21"/>
                  </a:lnTo>
                  <a:cubicBezTo>
                    <a:pt x="85" y="24"/>
                    <a:pt x="84" y="25"/>
                    <a:pt x="79" y="24"/>
                  </a:cubicBezTo>
                  <a:cubicBezTo>
                    <a:pt x="69" y="23"/>
                    <a:pt x="56" y="22"/>
                    <a:pt x="47" y="22"/>
                  </a:cubicBezTo>
                  <a:cubicBezTo>
                    <a:pt x="31" y="22"/>
                    <a:pt x="28" y="26"/>
                    <a:pt x="28" y="35"/>
                  </a:cubicBezTo>
                  <a:cubicBezTo>
                    <a:pt x="28" y="44"/>
                    <a:pt x="34" y="46"/>
                    <a:pt x="48" y="48"/>
                  </a:cubicBezTo>
                  <a:cubicBezTo>
                    <a:pt x="71" y="51"/>
                    <a:pt x="92" y="56"/>
                    <a:pt x="92" y="85"/>
                  </a:cubicBezTo>
                  <a:cubicBezTo>
                    <a:pt x="92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2" name="Freeform 346"/>
            <p:cNvSpPr>
              <a:spLocks noChangeAspect="1"/>
            </p:cNvSpPr>
            <p:nvPr userDrawn="1"/>
          </p:nvSpPr>
          <p:spPr bwMode="gray">
            <a:xfrm>
              <a:off x="2929" y="972"/>
              <a:ext cx="30" cy="40"/>
            </a:xfrm>
            <a:custGeom>
              <a:avLst/>
              <a:gdLst>
                <a:gd name="T0" fmla="*/ 43 w 91"/>
                <a:gd name="T1" fmla="*/ 122 h 122"/>
                <a:gd name="T2" fmla="*/ 43 w 91"/>
                <a:gd name="T3" fmla="*/ 122 h 122"/>
                <a:gd name="T4" fmla="*/ 6 w 91"/>
                <a:gd name="T5" fmla="*/ 116 h 122"/>
                <a:gd name="T6" fmla="*/ 1 w 91"/>
                <a:gd name="T7" fmla="*/ 109 h 122"/>
                <a:gd name="T8" fmla="*/ 2 w 91"/>
                <a:gd name="T9" fmla="*/ 101 h 122"/>
                <a:gd name="T10" fmla="*/ 8 w 91"/>
                <a:gd name="T11" fmla="*/ 97 h 122"/>
                <a:gd name="T12" fmla="*/ 43 w 91"/>
                <a:gd name="T13" fmla="*/ 100 h 122"/>
                <a:gd name="T14" fmla="*/ 64 w 91"/>
                <a:gd name="T15" fmla="*/ 86 h 122"/>
                <a:gd name="T16" fmla="*/ 45 w 91"/>
                <a:gd name="T17" fmla="*/ 71 h 122"/>
                <a:gd name="T18" fmla="*/ 1 w 91"/>
                <a:gd name="T19" fmla="*/ 36 h 122"/>
                <a:gd name="T20" fmla="*/ 46 w 91"/>
                <a:gd name="T21" fmla="*/ 0 h 122"/>
                <a:gd name="T22" fmla="*/ 82 w 91"/>
                <a:gd name="T23" fmla="*/ 5 h 122"/>
                <a:gd name="T24" fmla="*/ 87 w 91"/>
                <a:gd name="T25" fmla="*/ 12 h 122"/>
                <a:gd name="T26" fmla="*/ 86 w 91"/>
                <a:gd name="T27" fmla="*/ 21 h 122"/>
                <a:gd name="T28" fmla="*/ 79 w 91"/>
                <a:gd name="T29" fmla="*/ 24 h 122"/>
                <a:gd name="T30" fmla="*/ 46 w 91"/>
                <a:gd name="T31" fmla="*/ 22 h 122"/>
                <a:gd name="T32" fmla="*/ 27 w 91"/>
                <a:gd name="T33" fmla="*/ 35 h 122"/>
                <a:gd name="T34" fmla="*/ 48 w 91"/>
                <a:gd name="T35" fmla="*/ 48 h 122"/>
                <a:gd name="T36" fmla="*/ 91 w 91"/>
                <a:gd name="T37" fmla="*/ 85 h 122"/>
                <a:gd name="T38" fmla="*/ 43 w 91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2" y="101"/>
                  </a:lnTo>
                  <a:cubicBezTo>
                    <a:pt x="3" y="97"/>
                    <a:pt x="5" y="97"/>
                    <a:pt x="8" y="97"/>
                  </a:cubicBezTo>
                  <a:cubicBezTo>
                    <a:pt x="19" y="99"/>
                    <a:pt x="34" y="100"/>
                    <a:pt x="43" y="100"/>
                  </a:cubicBezTo>
                  <a:cubicBezTo>
                    <a:pt x="58" y="100"/>
                    <a:pt x="64" y="96"/>
                    <a:pt x="64" y="86"/>
                  </a:cubicBezTo>
                  <a:cubicBezTo>
                    <a:pt x="64" y="75"/>
                    <a:pt x="60" y="73"/>
                    <a:pt x="45" y="71"/>
                  </a:cubicBezTo>
                  <a:cubicBezTo>
                    <a:pt x="21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2" y="1"/>
                    <a:pt x="82" y="5"/>
                  </a:cubicBezTo>
                  <a:cubicBezTo>
                    <a:pt x="86" y="7"/>
                    <a:pt x="88" y="9"/>
                    <a:pt x="87" y="12"/>
                  </a:cubicBezTo>
                  <a:lnTo>
                    <a:pt x="86" y="21"/>
                  </a:lnTo>
                  <a:cubicBezTo>
                    <a:pt x="85" y="24"/>
                    <a:pt x="83" y="25"/>
                    <a:pt x="79" y="24"/>
                  </a:cubicBezTo>
                  <a:cubicBezTo>
                    <a:pt x="69" y="23"/>
                    <a:pt x="55" y="22"/>
                    <a:pt x="46" y="22"/>
                  </a:cubicBezTo>
                  <a:cubicBezTo>
                    <a:pt x="31" y="22"/>
                    <a:pt x="27" y="26"/>
                    <a:pt x="27" y="35"/>
                  </a:cubicBezTo>
                  <a:cubicBezTo>
                    <a:pt x="27" y="44"/>
                    <a:pt x="33" y="46"/>
                    <a:pt x="48" y="48"/>
                  </a:cubicBezTo>
                  <a:cubicBezTo>
                    <a:pt x="71" y="51"/>
                    <a:pt x="91" y="56"/>
                    <a:pt x="91" y="85"/>
                  </a:cubicBezTo>
                  <a:cubicBezTo>
                    <a:pt x="91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3" name="Freeform 347"/>
            <p:cNvSpPr>
              <a:spLocks noChangeAspect="1" noEditPoints="1"/>
            </p:cNvSpPr>
            <p:nvPr userDrawn="1"/>
          </p:nvSpPr>
          <p:spPr bwMode="gray">
            <a:xfrm>
              <a:off x="2964" y="958"/>
              <a:ext cx="9" cy="54"/>
            </a:xfrm>
            <a:custGeom>
              <a:avLst/>
              <a:gdLst>
                <a:gd name="T0" fmla="*/ 26 w 28"/>
                <a:gd name="T1" fmla="*/ 158 h 163"/>
                <a:gd name="T2" fmla="*/ 26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0 w 28"/>
                <a:gd name="T9" fmla="*/ 158 h 163"/>
                <a:gd name="T10" fmla="*/ 0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6 w 28"/>
                <a:gd name="T17" fmla="*/ 50 h 163"/>
                <a:gd name="T18" fmla="*/ 26 w 28"/>
                <a:gd name="T19" fmla="*/ 158 h 163"/>
                <a:gd name="T20" fmla="*/ 26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6" y="158"/>
                  </a:moveTo>
                  <a:lnTo>
                    <a:pt x="26" y="158"/>
                  </a:lnTo>
                  <a:cubicBezTo>
                    <a:pt x="26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0" y="161"/>
                    <a:pt x="0" y="158"/>
                  </a:cubicBezTo>
                  <a:lnTo>
                    <a:pt x="0" y="50"/>
                  </a:lnTo>
                  <a:cubicBezTo>
                    <a:pt x="0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6" y="47"/>
                    <a:pt x="26" y="50"/>
                  </a:cubicBezTo>
                  <a:lnTo>
                    <a:pt x="26" y="158"/>
                  </a:lnTo>
                  <a:lnTo>
                    <a:pt x="26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4" name="Freeform 348"/>
            <p:cNvSpPr>
              <a:spLocks noChangeAspect="1" noEditPoints="1"/>
            </p:cNvSpPr>
            <p:nvPr userDrawn="1"/>
          </p:nvSpPr>
          <p:spPr bwMode="gray">
            <a:xfrm>
              <a:off x="2979" y="972"/>
              <a:ext cx="34" cy="40"/>
            </a:xfrm>
            <a:custGeom>
              <a:avLst/>
              <a:gdLst>
                <a:gd name="T0" fmla="*/ 52 w 105"/>
                <a:gd name="T1" fmla="*/ 23 h 122"/>
                <a:gd name="T2" fmla="*/ 52 w 105"/>
                <a:gd name="T3" fmla="*/ 23 h 122"/>
                <a:gd name="T4" fmla="*/ 27 w 105"/>
                <a:gd name="T5" fmla="*/ 61 h 122"/>
                <a:gd name="T6" fmla="*/ 52 w 105"/>
                <a:gd name="T7" fmla="*/ 99 h 122"/>
                <a:gd name="T8" fmla="*/ 78 w 105"/>
                <a:gd name="T9" fmla="*/ 61 h 122"/>
                <a:gd name="T10" fmla="*/ 52 w 105"/>
                <a:gd name="T11" fmla="*/ 23 h 122"/>
                <a:gd name="T12" fmla="*/ 52 w 105"/>
                <a:gd name="T13" fmla="*/ 23 h 122"/>
                <a:gd name="T14" fmla="*/ 52 w 105"/>
                <a:gd name="T15" fmla="*/ 122 h 122"/>
                <a:gd name="T16" fmla="*/ 52 w 105"/>
                <a:gd name="T17" fmla="*/ 122 h 122"/>
                <a:gd name="T18" fmla="*/ 0 w 105"/>
                <a:gd name="T19" fmla="*/ 59 h 122"/>
                <a:gd name="T20" fmla="*/ 52 w 105"/>
                <a:gd name="T21" fmla="*/ 0 h 122"/>
                <a:gd name="T22" fmla="*/ 105 w 105"/>
                <a:gd name="T23" fmla="*/ 59 h 122"/>
                <a:gd name="T24" fmla="*/ 52 w 105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2">
                  <a:moveTo>
                    <a:pt x="52" y="23"/>
                  </a:moveTo>
                  <a:lnTo>
                    <a:pt x="52" y="23"/>
                  </a:lnTo>
                  <a:cubicBezTo>
                    <a:pt x="31" y="23"/>
                    <a:pt x="27" y="36"/>
                    <a:pt x="27" y="61"/>
                  </a:cubicBezTo>
                  <a:cubicBezTo>
                    <a:pt x="27" y="86"/>
                    <a:pt x="31" y="99"/>
                    <a:pt x="52" y="99"/>
                  </a:cubicBezTo>
                  <a:cubicBezTo>
                    <a:pt x="73" y="99"/>
                    <a:pt x="78" y="86"/>
                    <a:pt x="78" y="61"/>
                  </a:cubicBezTo>
                  <a:cubicBezTo>
                    <a:pt x="78" y="35"/>
                    <a:pt x="74" y="23"/>
                    <a:pt x="52" y="23"/>
                  </a:cubicBezTo>
                  <a:lnTo>
                    <a:pt x="52" y="23"/>
                  </a:lnTo>
                  <a:close/>
                  <a:moveTo>
                    <a:pt x="52" y="122"/>
                  </a:moveTo>
                  <a:lnTo>
                    <a:pt x="52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2" y="0"/>
                  </a:cubicBezTo>
                  <a:cubicBezTo>
                    <a:pt x="98" y="0"/>
                    <a:pt x="105" y="31"/>
                    <a:pt x="105" y="59"/>
                  </a:cubicBezTo>
                  <a:cubicBezTo>
                    <a:pt x="105" y="86"/>
                    <a:pt x="101" y="122"/>
                    <a:pt x="52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5" name="Freeform 349"/>
            <p:cNvSpPr>
              <a:spLocks noChangeAspect="1"/>
            </p:cNvSpPr>
            <p:nvPr userDrawn="1"/>
          </p:nvSpPr>
          <p:spPr bwMode="gray">
            <a:xfrm>
              <a:off x="3017" y="972"/>
              <a:ext cx="34" cy="40"/>
            </a:xfrm>
            <a:custGeom>
              <a:avLst/>
              <a:gdLst>
                <a:gd name="T0" fmla="*/ 98 w 102"/>
                <a:gd name="T1" fmla="*/ 120 h 120"/>
                <a:gd name="T2" fmla="*/ 98 w 102"/>
                <a:gd name="T3" fmla="*/ 120 h 120"/>
                <a:gd name="T4" fmla="*/ 80 w 102"/>
                <a:gd name="T5" fmla="*/ 120 h 120"/>
                <a:gd name="T6" fmla="*/ 76 w 102"/>
                <a:gd name="T7" fmla="*/ 115 h 120"/>
                <a:gd name="T8" fmla="*/ 76 w 102"/>
                <a:gd name="T9" fmla="*/ 48 h 120"/>
                <a:gd name="T10" fmla="*/ 59 w 102"/>
                <a:gd name="T11" fmla="*/ 24 h 120"/>
                <a:gd name="T12" fmla="*/ 26 w 102"/>
                <a:gd name="T13" fmla="*/ 35 h 120"/>
                <a:gd name="T14" fmla="*/ 26 w 102"/>
                <a:gd name="T15" fmla="*/ 115 h 120"/>
                <a:gd name="T16" fmla="*/ 21 w 102"/>
                <a:gd name="T17" fmla="*/ 120 h 120"/>
                <a:gd name="T18" fmla="*/ 4 w 102"/>
                <a:gd name="T19" fmla="*/ 120 h 120"/>
                <a:gd name="T20" fmla="*/ 0 w 102"/>
                <a:gd name="T21" fmla="*/ 115 h 120"/>
                <a:gd name="T22" fmla="*/ 0 w 102"/>
                <a:gd name="T23" fmla="*/ 7 h 120"/>
                <a:gd name="T24" fmla="*/ 4 w 102"/>
                <a:gd name="T25" fmla="*/ 2 h 120"/>
                <a:gd name="T26" fmla="*/ 21 w 102"/>
                <a:gd name="T27" fmla="*/ 2 h 120"/>
                <a:gd name="T28" fmla="*/ 26 w 102"/>
                <a:gd name="T29" fmla="*/ 7 h 120"/>
                <a:gd name="T30" fmla="*/ 26 w 102"/>
                <a:gd name="T31" fmla="*/ 14 h 120"/>
                <a:gd name="T32" fmla="*/ 27 w 102"/>
                <a:gd name="T33" fmla="*/ 14 h 120"/>
                <a:gd name="T34" fmla="*/ 67 w 102"/>
                <a:gd name="T35" fmla="*/ 0 h 120"/>
                <a:gd name="T36" fmla="*/ 102 w 102"/>
                <a:gd name="T37" fmla="*/ 46 h 120"/>
                <a:gd name="T38" fmla="*/ 102 w 102"/>
                <a:gd name="T39" fmla="*/ 115 h 120"/>
                <a:gd name="T40" fmla="*/ 98 w 102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20"/>
                  </a:moveTo>
                  <a:lnTo>
                    <a:pt x="98" y="120"/>
                  </a:lnTo>
                  <a:lnTo>
                    <a:pt x="80" y="120"/>
                  </a:lnTo>
                  <a:cubicBezTo>
                    <a:pt x="77" y="120"/>
                    <a:pt x="76" y="118"/>
                    <a:pt x="76" y="115"/>
                  </a:cubicBezTo>
                  <a:lnTo>
                    <a:pt x="76" y="48"/>
                  </a:lnTo>
                  <a:cubicBezTo>
                    <a:pt x="76" y="34"/>
                    <a:pt x="73" y="24"/>
                    <a:pt x="59" y="24"/>
                  </a:cubicBezTo>
                  <a:cubicBezTo>
                    <a:pt x="49" y="24"/>
                    <a:pt x="32" y="32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26" y="14"/>
                    <a:pt x="26" y="14"/>
                    <a:pt x="27" y="14"/>
                  </a:cubicBezTo>
                  <a:cubicBezTo>
                    <a:pt x="35" y="8"/>
                    <a:pt x="52" y="0"/>
                    <a:pt x="67" y="0"/>
                  </a:cubicBezTo>
                  <a:cubicBezTo>
                    <a:pt x="99" y="0"/>
                    <a:pt x="102" y="21"/>
                    <a:pt x="102" y="46"/>
                  </a:cubicBezTo>
                  <a:lnTo>
                    <a:pt x="102" y="115"/>
                  </a:lnTo>
                  <a:cubicBezTo>
                    <a:pt x="102" y="118"/>
                    <a:pt x="101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grpSp>
        <p:nvGrpSpPr>
          <p:cNvPr id="90" name="Group 89"/>
          <p:cNvGrpSpPr/>
          <p:nvPr userDrawn="1"/>
        </p:nvGrpSpPr>
        <p:grpSpPr bwMode="gray">
          <a:xfrm>
            <a:off x="467544" y="6317551"/>
            <a:ext cx="7789651" cy="540449"/>
            <a:chOff x="467544" y="6317551"/>
            <a:chExt cx="7789651" cy="540449"/>
          </a:xfrm>
        </p:grpSpPr>
        <p:grpSp>
          <p:nvGrpSpPr>
            <p:cNvPr id="8" name="Group 7"/>
            <p:cNvGrpSpPr>
              <a:grpSpLocks noChangeAspect="1"/>
            </p:cNvGrpSpPr>
            <p:nvPr userDrawn="1"/>
          </p:nvGrpSpPr>
          <p:grpSpPr bwMode="gray">
            <a:xfrm>
              <a:off x="467544" y="6433591"/>
              <a:ext cx="1295472" cy="180000"/>
              <a:chOff x="3786188" y="3321051"/>
              <a:chExt cx="1565276" cy="217488"/>
            </a:xfrm>
            <a:solidFill>
              <a:schemeClr val="bg2"/>
            </a:solidFill>
          </p:grpSpPr>
          <p:sp>
            <p:nvSpPr>
              <p:cNvPr id="9" name="Freeform 277"/>
              <p:cNvSpPr>
                <a:spLocks noEditPoints="1"/>
              </p:cNvSpPr>
              <p:nvPr userDrawn="1"/>
            </p:nvSpPr>
            <p:spPr bwMode="gray">
              <a:xfrm>
                <a:off x="4183063" y="3382963"/>
                <a:ext cx="123825" cy="134938"/>
              </a:xfrm>
              <a:custGeom>
                <a:avLst/>
                <a:gdLst>
                  <a:gd name="T0" fmla="*/ 33 w 33"/>
                  <a:gd name="T1" fmla="*/ 17 h 34"/>
                  <a:gd name="T2" fmla="*/ 32 w 33"/>
                  <a:gd name="T3" fmla="*/ 22 h 34"/>
                  <a:gd name="T4" fmla="*/ 30 w 33"/>
                  <a:gd name="T5" fmla="*/ 27 h 34"/>
                  <a:gd name="T6" fmla="*/ 21 w 33"/>
                  <a:gd name="T7" fmla="*/ 27 h 34"/>
                  <a:gd name="T8" fmla="*/ 20 w 33"/>
                  <a:gd name="T9" fmla="*/ 24 h 34"/>
                  <a:gd name="T10" fmla="*/ 18 w 33"/>
                  <a:gd name="T11" fmla="*/ 26 h 34"/>
                  <a:gd name="T12" fmla="*/ 15 w 33"/>
                  <a:gd name="T13" fmla="*/ 27 h 34"/>
                  <a:gd name="T14" fmla="*/ 9 w 33"/>
                  <a:gd name="T15" fmla="*/ 24 h 34"/>
                  <a:gd name="T16" fmla="*/ 7 w 33"/>
                  <a:gd name="T17" fmla="*/ 17 h 34"/>
                  <a:gd name="T18" fmla="*/ 10 w 33"/>
                  <a:gd name="T19" fmla="*/ 10 h 34"/>
                  <a:gd name="T20" fmla="*/ 16 w 33"/>
                  <a:gd name="T21" fmla="*/ 8 h 34"/>
                  <a:gd name="T22" fmla="*/ 18 w 33"/>
                  <a:gd name="T23" fmla="*/ 8 h 34"/>
                  <a:gd name="T24" fmla="*/ 20 w 33"/>
                  <a:gd name="T25" fmla="*/ 9 h 34"/>
                  <a:gd name="T26" fmla="*/ 20 w 33"/>
                  <a:gd name="T27" fmla="*/ 8 h 34"/>
                  <a:gd name="T28" fmla="*/ 24 w 33"/>
                  <a:gd name="T29" fmla="*/ 8 h 34"/>
                  <a:gd name="T30" fmla="*/ 24 w 33"/>
                  <a:gd name="T31" fmla="*/ 24 h 34"/>
                  <a:gd name="T32" fmla="*/ 28 w 33"/>
                  <a:gd name="T33" fmla="*/ 24 h 34"/>
                  <a:gd name="T34" fmla="*/ 30 w 33"/>
                  <a:gd name="T35" fmla="*/ 21 h 34"/>
                  <a:gd name="T36" fmla="*/ 30 w 33"/>
                  <a:gd name="T37" fmla="*/ 17 h 34"/>
                  <a:gd name="T38" fmla="*/ 29 w 33"/>
                  <a:gd name="T39" fmla="*/ 11 h 34"/>
                  <a:gd name="T40" fmla="*/ 26 w 33"/>
                  <a:gd name="T41" fmla="*/ 6 h 34"/>
                  <a:gd name="T42" fmla="*/ 22 w 33"/>
                  <a:gd name="T43" fmla="*/ 4 h 34"/>
                  <a:gd name="T44" fmla="*/ 16 w 33"/>
                  <a:gd name="T45" fmla="*/ 3 h 34"/>
                  <a:gd name="T46" fmla="*/ 11 w 33"/>
                  <a:gd name="T47" fmla="*/ 4 h 34"/>
                  <a:gd name="T48" fmla="*/ 6 w 33"/>
                  <a:gd name="T49" fmla="*/ 7 h 34"/>
                  <a:gd name="T50" fmla="*/ 3 w 33"/>
                  <a:gd name="T51" fmla="*/ 11 h 34"/>
                  <a:gd name="T52" fmla="*/ 2 w 33"/>
                  <a:gd name="T53" fmla="*/ 17 h 34"/>
                  <a:gd name="T54" fmla="*/ 3 w 33"/>
                  <a:gd name="T55" fmla="*/ 23 h 34"/>
                  <a:gd name="T56" fmla="*/ 6 w 33"/>
                  <a:gd name="T57" fmla="*/ 27 h 34"/>
                  <a:gd name="T58" fmla="*/ 11 w 33"/>
                  <a:gd name="T59" fmla="*/ 30 h 34"/>
                  <a:gd name="T60" fmla="*/ 16 w 33"/>
                  <a:gd name="T61" fmla="*/ 31 h 34"/>
                  <a:gd name="T62" fmla="*/ 20 w 33"/>
                  <a:gd name="T63" fmla="*/ 31 h 34"/>
                  <a:gd name="T64" fmla="*/ 23 w 33"/>
                  <a:gd name="T65" fmla="*/ 31 h 34"/>
                  <a:gd name="T66" fmla="*/ 23 w 33"/>
                  <a:gd name="T67" fmla="*/ 33 h 34"/>
                  <a:gd name="T68" fmla="*/ 20 w 33"/>
                  <a:gd name="T69" fmla="*/ 34 h 34"/>
                  <a:gd name="T70" fmla="*/ 16 w 33"/>
                  <a:gd name="T71" fmla="*/ 34 h 34"/>
                  <a:gd name="T72" fmla="*/ 10 w 33"/>
                  <a:gd name="T73" fmla="*/ 33 h 34"/>
                  <a:gd name="T74" fmla="*/ 4 w 33"/>
                  <a:gd name="T75" fmla="*/ 29 h 34"/>
                  <a:gd name="T76" fmla="*/ 1 w 33"/>
                  <a:gd name="T77" fmla="*/ 24 h 34"/>
                  <a:gd name="T78" fmla="*/ 0 w 33"/>
                  <a:gd name="T79" fmla="*/ 17 h 34"/>
                  <a:gd name="T80" fmla="*/ 1 w 33"/>
                  <a:gd name="T81" fmla="*/ 10 h 34"/>
                  <a:gd name="T82" fmla="*/ 4 w 33"/>
                  <a:gd name="T83" fmla="*/ 5 h 34"/>
                  <a:gd name="T84" fmla="*/ 10 w 33"/>
                  <a:gd name="T85" fmla="*/ 1 h 34"/>
                  <a:gd name="T86" fmla="*/ 16 w 33"/>
                  <a:gd name="T87" fmla="*/ 0 h 34"/>
                  <a:gd name="T88" fmla="*/ 23 w 33"/>
                  <a:gd name="T89" fmla="*/ 1 h 34"/>
                  <a:gd name="T90" fmla="*/ 28 w 33"/>
                  <a:gd name="T91" fmla="*/ 5 h 34"/>
                  <a:gd name="T92" fmla="*/ 32 w 33"/>
                  <a:gd name="T93" fmla="*/ 10 h 34"/>
                  <a:gd name="T94" fmla="*/ 33 w 33"/>
                  <a:gd name="T95" fmla="*/ 17 h 34"/>
                  <a:gd name="T96" fmla="*/ 20 w 33"/>
                  <a:gd name="T97" fmla="*/ 22 h 34"/>
                  <a:gd name="T98" fmla="*/ 20 w 33"/>
                  <a:gd name="T99" fmla="*/ 12 h 34"/>
                  <a:gd name="T100" fmla="*/ 18 w 33"/>
                  <a:gd name="T101" fmla="*/ 11 h 34"/>
                  <a:gd name="T102" fmla="*/ 16 w 33"/>
                  <a:gd name="T103" fmla="*/ 10 h 34"/>
                  <a:gd name="T104" fmla="*/ 12 w 33"/>
                  <a:gd name="T105" fmla="*/ 12 h 34"/>
                  <a:gd name="T106" fmla="*/ 11 w 33"/>
                  <a:gd name="T107" fmla="*/ 17 h 34"/>
                  <a:gd name="T108" fmla="*/ 12 w 33"/>
                  <a:gd name="T109" fmla="*/ 22 h 34"/>
                  <a:gd name="T110" fmla="*/ 15 w 33"/>
                  <a:gd name="T111" fmla="*/ 24 h 34"/>
                  <a:gd name="T112" fmla="*/ 18 w 33"/>
                  <a:gd name="T113" fmla="*/ 23 h 34"/>
                  <a:gd name="T114" fmla="*/ 20 w 33"/>
                  <a:gd name="T115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cubicBezTo>
                      <a:pt x="33" y="18"/>
                      <a:pt x="32" y="20"/>
                      <a:pt x="32" y="22"/>
                    </a:cubicBezTo>
                    <a:cubicBezTo>
                      <a:pt x="31" y="24"/>
                      <a:pt x="31" y="25"/>
                      <a:pt x="3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5"/>
                      <a:pt x="19" y="26"/>
                      <a:pt x="18" y="26"/>
                    </a:cubicBezTo>
                    <a:cubicBezTo>
                      <a:pt x="17" y="27"/>
                      <a:pt x="16" y="27"/>
                      <a:pt x="15" y="27"/>
                    </a:cubicBezTo>
                    <a:cubicBezTo>
                      <a:pt x="12" y="27"/>
                      <a:pt x="11" y="26"/>
                      <a:pt x="9" y="24"/>
                    </a:cubicBezTo>
                    <a:cubicBezTo>
                      <a:pt x="8" y="23"/>
                      <a:pt x="7" y="20"/>
                      <a:pt x="7" y="17"/>
                    </a:cubicBezTo>
                    <a:cubicBezTo>
                      <a:pt x="7" y="14"/>
                      <a:pt x="8" y="12"/>
                      <a:pt x="10" y="10"/>
                    </a:cubicBezTo>
                    <a:cubicBezTo>
                      <a:pt x="11" y="8"/>
                      <a:pt x="13" y="8"/>
                      <a:pt x="16" y="8"/>
                    </a:cubicBezTo>
                    <a:cubicBezTo>
                      <a:pt x="17" y="8"/>
                      <a:pt x="17" y="8"/>
                      <a:pt x="18" y="8"/>
                    </a:cubicBezTo>
                    <a:cubicBezTo>
                      <a:pt x="19" y="8"/>
                      <a:pt x="20" y="8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3"/>
                      <a:pt x="29" y="22"/>
                      <a:pt x="30" y="21"/>
                    </a:cubicBezTo>
                    <a:cubicBezTo>
                      <a:pt x="30" y="19"/>
                      <a:pt x="30" y="18"/>
                      <a:pt x="30" y="17"/>
                    </a:cubicBezTo>
                    <a:cubicBezTo>
                      <a:pt x="30" y="15"/>
                      <a:pt x="30" y="13"/>
                      <a:pt x="29" y="11"/>
                    </a:cubicBezTo>
                    <a:cubicBezTo>
                      <a:pt x="28" y="9"/>
                      <a:pt x="28" y="8"/>
                      <a:pt x="26" y="6"/>
                    </a:cubicBezTo>
                    <a:cubicBezTo>
                      <a:pt x="25" y="5"/>
                      <a:pt x="24" y="4"/>
                      <a:pt x="22" y="4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4" y="3"/>
                      <a:pt x="12" y="3"/>
                      <a:pt x="11" y="4"/>
                    </a:cubicBezTo>
                    <a:cubicBezTo>
                      <a:pt x="9" y="4"/>
                      <a:pt x="8" y="6"/>
                      <a:pt x="6" y="7"/>
                    </a:cubicBezTo>
                    <a:cubicBezTo>
                      <a:pt x="5" y="8"/>
                      <a:pt x="4" y="10"/>
                      <a:pt x="3" y="11"/>
                    </a:cubicBezTo>
                    <a:cubicBezTo>
                      <a:pt x="3" y="13"/>
                      <a:pt x="2" y="15"/>
                      <a:pt x="2" y="17"/>
                    </a:cubicBezTo>
                    <a:cubicBezTo>
                      <a:pt x="2" y="19"/>
                      <a:pt x="3" y="21"/>
                      <a:pt x="3" y="23"/>
                    </a:cubicBezTo>
                    <a:cubicBezTo>
                      <a:pt x="4" y="25"/>
                      <a:pt x="5" y="26"/>
                      <a:pt x="6" y="27"/>
                    </a:cubicBezTo>
                    <a:cubicBezTo>
                      <a:pt x="7" y="29"/>
                      <a:pt x="9" y="30"/>
                      <a:pt x="11" y="30"/>
                    </a:cubicBezTo>
                    <a:cubicBezTo>
                      <a:pt x="12" y="31"/>
                      <a:pt x="14" y="31"/>
                      <a:pt x="16" y="31"/>
                    </a:cubicBezTo>
                    <a:cubicBezTo>
                      <a:pt x="17" y="31"/>
                      <a:pt x="19" y="31"/>
                      <a:pt x="20" y="31"/>
                    </a:cubicBezTo>
                    <a:cubicBezTo>
                      <a:pt x="21" y="31"/>
                      <a:pt x="22" y="31"/>
                      <a:pt x="23" y="31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2" y="34"/>
                      <a:pt x="21" y="34"/>
                      <a:pt x="20" y="34"/>
                    </a:cubicBezTo>
                    <a:cubicBezTo>
                      <a:pt x="19" y="34"/>
                      <a:pt x="18" y="34"/>
                      <a:pt x="16" y="34"/>
                    </a:cubicBezTo>
                    <a:cubicBezTo>
                      <a:pt x="14" y="34"/>
                      <a:pt x="12" y="34"/>
                      <a:pt x="10" y="33"/>
                    </a:cubicBezTo>
                    <a:cubicBezTo>
                      <a:pt x="8" y="32"/>
                      <a:pt x="6" y="31"/>
                      <a:pt x="4" y="29"/>
                    </a:cubicBezTo>
                    <a:cubicBezTo>
                      <a:pt x="3" y="28"/>
                      <a:pt x="2" y="26"/>
                      <a:pt x="1" y="24"/>
                    </a:cubicBezTo>
                    <a:cubicBezTo>
                      <a:pt x="0" y="22"/>
                      <a:pt x="0" y="20"/>
                      <a:pt x="0" y="17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2" y="8"/>
                      <a:pt x="3" y="6"/>
                      <a:pt x="4" y="5"/>
                    </a:cubicBezTo>
                    <a:cubicBezTo>
                      <a:pt x="6" y="3"/>
                      <a:pt x="8" y="2"/>
                      <a:pt x="10" y="1"/>
                    </a:cubicBezTo>
                    <a:cubicBezTo>
                      <a:pt x="12" y="0"/>
                      <a:pt x="14" y="0"/>
                      <a:pt x="16" y="0"/>
                    </a:cubicBezTo>
                    <a:cubicBezTo>
                      <a:pt x="19" y="0"/>
                      <a:pt x="21" y="0"/>
                      <a:pt x="23" y="1"/>
                    </a:cubicBezTo>
                    <a:cubicBezTo>
                      <a:pt x="25" y="2"/>
                      <a:pt x="27" y="3"/>
                      <a:pt x="28" y="5"/>
                    </a:cubicBezTo>
                    <a:cubicBezTo>
                      <a:pt x="30" y="6"/>
                      <a:pt x="31" y="8"/>
                      <a:pt x="32" y="10"/>
                    </a:cubicBezTo>
                    <a:cubicBezTo>
                      <a:pt x="32" y="12"/>
                      <a:pt x="33" y="14"/>
                      <a:pt x="33" y="17"/>
                    </a:cubicBezTo>
                    <a:close/>
                    <a:moveTo>
                      <a:pt x="20" y="2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1"/>
                      <a:pt x="19" y="11"/>
                      <a:pt x="18" y="11"/>
                    </a:cubicBezTo>
                    <a:cubicBezTo>
                      <a:pt x="18" y="11"/>
                      <a:pt x="17" y="10"/>
                      <a:pt x="16" y="10"/>
                    </a:cubicBezTo>
                    <a:cubicBezTo>
                      <a:pt x="14" y="10"/>
                      <a:pt x="13" y="11"/>
                      <a:pt x="12" y="12"/>
                    </a:cubicBezTo>
                    <a:cubicBezTo>
                      <a:pt x="11" y="13"/>
                      <a:pt x="11" y="15"/>
                      <a:pt x="11" y="17"/>
                    </a:cubicBezTo>
                    <a:cubicBezTo>
                      <a:pt x="11" y="19"/>
                      <a:pt x="11" y="21"/>
                      <a:pt x="12" y="22"/>
                    </a:cubicBezTo>
                    <a:cubicBezTo>
                      <a:pt x="13" y="23"/>
                      <a:pt x="14" y="24"/>
                      <a:pt x="15" y="24"/>
                    </a:cubicBezTo>
                    <a:cubicBezTo>
                      <a:pt x="16" y="24"/>
                      <a:pt x="17" y="23"/>
                      <a:pt x="18" y="23"/>
                    </a:cubicBezTo>
                    <a:cubicBezTo>
                      <a:pt x="19" y="23"/>
                      <a:pt x="20" y="22"/>
                      <a:pt x="2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0" name="Freeform 278"/>
              <p:cNvSpPr>
                <a:spLocks/>
              </p:cNvSpPr>
              <p:nvPr userDrawn="1"/>
            </p:nvSpPr>
            <p:spPr bwMode="gray">
              <a:xfrm>
                <a:off x="4314826" y="3387726"/>
                <a:ext cx="90488" cy="114300"/>
              </a:xfrm>
              <a:custGeom>
                <a:avLst/>
                <a:gdLst>
                  <a:gd name="T0" fmla="*/ 57 w 57"/>
                  <a:gd name="T1" fmla="*/ 7 h 72"/>
                  <a:gd name="T2" fmla="*/ 33 w 57"/>
                  <a:gd name="T3" fmla="*/ 7 h 72"/>
                  <a:gd name="T4" fmla="*/ 33 w 57"/>
                  <a:gd name="T5" fmla="*/ 72 h 72"/>
                  <a:gd name="T6" fmla="*/ 24 w 57"/>
                  <a:gd name="T7" fmla="*/ 72 h 72"/>
                  <a:gd name="T8" fmla="*/ 24 w 57"/>
                  <a:gd name="T9" fmla="*/ 7 h 72"/>
                  <a:gd name="T10" fmla="*/ 0 w 57"/>
                  <a:gd name="T11" fmla="*/ 7 h 72"/>
                  <a:gd name="T12" fmla="*/ 0 w 57"/>
                  <a:gd name="T13" fmla="*/ 0 h 72"/>
                  <a:gd name="T14" fmla="*/ 57 w 57"/>
                  <a:gd name="T15" fmla="*/ 0 h 72"/>
                  <a:gd name="T16" fmla="*/ 57 w 57"/>
                  <a:gd name="T17" fmla="*/ 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72">
                    <a:moveTo>
                      <a:pt x="57" y="7"/>
                    </a:moveTo>
                    <a:lnTo>
                      <a:pt x="33" y="7"/>
                    </a:lnTo>
                    <a:lnTo>
                      <a:pt x="33" y="72"/>
                    </a:lnTo>
                    <a:lnTo>
                      <a:pt x="24" y="72"/>
                    </a:lnTo>
                    <a:lnTo>
                      <a:pt x="2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1" name="Freeform 279"/>
              <p:cNvSpPr>
                <a:spLocks/>
              </p:cNvSpPr>
              <p:nvPr userDrawn="1"/>
            </p:nvSpPr>
            <p:spPr bwMode="gray">
              <a:xfrm>
                <a:off x="4410076" y="3414713"/>
                <a:ext cx="52388" cy="87313"/>
              </a:xfrm>
              <a:custGeom>
                <a:avLst/>
                <a:gdLst>
                  <a:gd name="T0" fmla="*/ 14 w 14"/>
                  <a:gd name="T1" fmla="*/ 4 h 22"/>
                  <a:gd name="T2" fmla="*/ 13 w 14"/>
                  <a:gd name="T3" fmla="*/ 4 h 22"/>
                  <a:gd name="T4" fmla="*/ 12 w 14"/>
                  <a:gd name="T5" fmla="*/ 4 h 22"/>
                  <a:gd name="T6" fmla="*/ 10 w 14"/>
                  <a:gd name="T7" fmla="*/ 3 h 22"/>
                  <a:gd name="T8" fmla="*/ 7 w 14"/>
                  <a:gd name="T9" fmla="*/ 4 h 22"/>
                  <a:gd name="T10" fmla="*/ 4 w 14"/>
                  <a:gd name="T11" fmla="*/ 6 h 22"/>
                  <a:gd name="T12" fmla="*/ 4 w 14"/>
                  <a:gd name="T13" fmla="*/ 22 h 22"/>
                  <a:gd name="T14" fmla="*/ 0 w 14"/>
                  <a:gd name="T15" fmla="*/ 22 h 22"/>
                  <a:gd name="T16" fmla="*/ 0 w 14"/>
                  <a:gd name="T17" fmla="*/ 0 h 22"/>
                  <a:gd name="T18" fmla="*/ 4 w 14"/>
                  <a:gd name="T19" fmla="*/ 0 h 22"/>
                  <a:gd name="T20" fmla="*/ 4 w 14"/>
                  <a:gd name="T21" fmla="*/ 3 h 22"/>
                  <a:gd name="T22" fmla="*/ 8 w 14"/>
                  <a:gd name="T23" fmla="*/ 1 h 22"/>
                  <a:gd name="T24" fmla="*/ 11 w 14"/>
                  <a:gd name="T25" fmla="*/ 0 h 22"/>
                  <a:gd name="T26" fmla="*/ 12 w 14"/>
                  <a:gd name="T27" fmla="*/ 0 h 22"/>
                  <a:gd name="T28" fmla="*/ 14 w 14"/>
                  <a:gd name="T29" fmla="*/ 0 h 22"/>
                  <a:gd name="T30" fmla="*/ 14 w 14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22">
                    <a:moveTo>
                      <a:pt x="14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3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1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4" y="0"/>
                    </a:cubicBezTo>
                    <a:lnTo>
                      <a:pt x="1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2" name="Freeform 280"/>
              <p:cNvSpPr>
                <a:spLocks noEditPoints="1"/>
              </p:cNvSpPr>
              <p:nvPr userDrawn="1"/>
            </p:nvSpPr>
            <p:spPr bwMode="gray">
              <a:xfrm>
                <a:off x="4470401" y="3411538"/>
                <a:ext cx="71438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20 h 23"/>
                  <a:gd name="T6" fmla="*/ 14 w 19"/>
                  <a:gd name="T7" fmla="*/ 21 h 23"/>
                  <a:gd name="T8" fmla="*/ 12 w 19"/>
                  <a:gd name="T9" fmla="*/ 22 h 23"/>
                  <a:gd name="T10" fmla="*/ 10 w 19"/>
                  <a:gd name="T11" fmla="*/ 23 h 23"/>
                  <a:gd name="T12" fmla="*/ 7 w 19"/>
                  <a:gd name="T13" fmla="*/ 23 h 23"/>
                  <a:gd name="T14" fmla="*/ 2 w 19"/>
                  <a:gd name="T15" fmla="*/ 21 h 23"/>
                  <a:gd name="T16" fmla="*/ 0 w 19"/>
                  <a:gd name="T17" fmla="*/ 16 h 23"/>
                  <a:gd name="T18" fmla="*/ 1 w 19"/>
                  <a:gd name="T19" fmla="*/ 12 h 23"/>
                  <a:gd name="T20" fmla="*/ 4 w 19"/>
                  <a:gd name="T21" fmla="*/ 10 h 23"/>
                  <a:gd name="T22" fmla="*/ 9 w 19"/>
                  <a:gd name="T23" fmla="*/ 9 h 23"/>
                  <a:gd name="T24" fmla="*/ 15 w 19"/>
                  <a:gd name="T25" fmla="*/ 8 h 23"/>
                  <a:gd name="T26" fmla="*/ 15 w 19"/>
                  <a:gd name="T27" fmla="*/ 8 h 23"/>
                  <a:gd name="T28" fmla="*/ 14 w 19"/>
                  <a:gd name="T29" fmla="*/ 6 h 23"/>
                  <a:gd name="T30" fmla="*/ 13 w 19"/>
                  <a:gd name="T31" fmla="*/ 4 h 23"/>
                  <a:gd name="T32" fmla="*/ 11 w 19"/>
                  <a:gd name="T33" fmla="*/ 4 h 23"/>
                  <a:gd name="T34" fmla="*/ 9 w 19"/>
                  <a:gd name="T35" fmla="*/ 4 h 23"/>
                  <a:gd name="T36" fmla="*/ 6 w 19"/>
                  <a:gd name="T37" fmla="*/ 4 h 23"/>
                  <a:gd name="T38" fmla="*/ 2 w 19"/>
                  <a:gd name="T39" fmla="*/ 5 h 23"/>
                  <a:gd name="T40" fmla="*/ 2 w 19"/>
                  <a:gd name="T41" fmla="*/ 5 h 23"/>
                  <a:gd name="T42" fmla="*/ 2 w 19"/>
                  <a:gd name="T43" fmla="*/ 1 h 23"/>
                  <a:gd name="T44" fmla="*/ 5 w 19"/>
                  <a:gd name="T45" fmla="*/ 1 h 23"/>
                  <a:gd name="T46" fmla="*/ 9 w 19"/>
                  <a:gd name="T47" fmla="*/ 0 h 23"/>
                  <a:gd name="T48" fmla="*/ 13 w 19"/>
                  <a:gd name="T49" fmla="*/ 1 h 23"/>
                  <a:gd name="T50" fmla="*/ 16 w 19"/>
                  <a:gd name="T51" fmla="*/ 2 h 23"/>
                  <a:gd name="T52" fmla="*/ 18 w 19"/>
                  <a:gd name="T53" fmla="*/ 4 h 23"/>
                  <a:gd name="T54" fmla="*/ 19 w 19"/>
                  <a:gd name="T55" fmla="*/ 8 h 23"/>
                  <a:gd name="T56" fmla="*/ 19 w 19"/>
                  <a:gd name="T57" fmla="*/ 23 h 23"/>
                  <a:gd name="T58" fmla="*/ 15 w 19"/>
                  <a:gd name="T59" fmla="*/ 17 h 23"/>
                  <a:gd name="T60" fmla="*/ 15 w 19"/>
                  <a:gd name="T61" fmla="*/ 11 h 23"/>
                  <a:gd name="T62" fmla="*/ 11 w 19"/>
                  <a:gd name="T63" fmla="*/ 11 h 23"/>
                  <a:gd name="T64" fmla="*/ 7 w 19"/>
                  <a:gd name="T65" fmla="*/ 12 h 23"/>
                  <a:gd name="T66" fmla="*/ 5 w 19"/>
                  <a:gd name="T67" fmla="*/ 13 h 23"/>
                  <a:gd name="T68" fmla="*/ 4 w 19"/>
                  <a:gd name="T69" fmla="*/ 16 h 23"/>
                  <a:gd name="T70" fmla="*/ 5 w 19"/>
                  <a:gd name="T71" fmla="*/ 19 h 23"/>
                  <a:gd name="T72" fmla="*/ 8 w 19"/>
                  <a:gd name="T73" fmla="*/ 20 h 23"/>
                  <a:gd name="T74" fmla="*/ 12 w 19"/>
                  <a:gd name="T75" fmla="*/ 19 h 23"/>
                  <a:gd name="T76" fmla="*/ 15 w 19"/>
                  <a:gd name="T7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1"/>
                      <a:pt x="14" y="21"/>
                      <a:pt x="14" y="21"/>
                    </a:cubicBezTo>
                    <a:cubicBezTo>
                      <a:pt x="13" y="22"/>
                      <a:pt x="12" y="22"/>
                      <a:pt x="12" y="22"/>
                    </a:cubicBezTo>
                    <a:cubicBezTo>
                      <a:pt x="11" y="22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5" y="23"/>
                      <a:pt x="3" y="23"/>
                      <a:pt x="2" y="21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5"/>
                      <a:pt x="0" y="13"/>
                      <a:pt x="1" y="12"/>
                    </a:cubicBezTo>
                    <a:cubicBezTo>
                      <a:pt x="2" y="11"/>
                      <a:pt x="3" y="10"/>
                      <a:pt x="4" y="10"/>
                    </a:cubicBezTo>
                    <a:cubicBezTo>
                      <a:pt x="5" y="9"/>
                      <a:pt x="7" y="9"/>
                      <a:pt x="9" y="9"/>
                    </a:cubicBezTo>
                    <a:cubicBezTo>
                      <a:pt x="11" y="8"/>
                      <a:pt x="13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4" y="5"/>
                      <a:pt x="14" y="5"/>
                      <a:pt x="13" y="4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6" y="0"/>
                      <a:pt x="8" y="0"/>
                      <a:pt x="9" y="0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7" y="3"/>
                      <a:pt x="17" y="3"/>
                      <a:pt x="18" y="4"/>
                    </a:cubicBezTo>
                    <a:cubicBezTo>
                      <a:pt x="18" y="5"/>
                      <a:pt x="19" y="6"/>
                      <a:pt x="19" y="8"/>
                    </a:cubicBezTo>
                    <a:lnTo>
                      <a:pt x="19" y="23"/>
                    </a:lnTo>
                    <a:close/>
                    <a:moveTo>
                      <a:pt x="15" y="17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2" y="11"/>
                      <a:pt x="11" y="11"/>
                    </a:cubicBezTo>
                    <a:cubicBezTo>
                      <a:pt x="9" y="12"/>
                      <a:pt x="8" y="12"/>
                      <a:pt x="7" y="12"/>
                    </a:cubicBezTo>
                    <a:cubicBezTo>
                      <a:pt x="6" y="12"/>
                      <a:pt x="5" y="13"/>
                      <a:pt x="5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7"/>
                      <a:pt x="4" y="18"/>
                      <a:pt x="5" y="19"/>
                    </a:cubicBezTo>
                    <a:cubicBezTo>
                      <a:pt x="6" y="20"/>
                      <a:pt x="7" y="20"/>
                      <a:pt x="8" y="20"/>
                    </a:cubicBezTo>
                    <a:cubicBezTo>
                      <a:pt x="10" y="20"/>
                      <a:pt x="11" y="20"/>
                      <a:pt x="12" y="19"/>
                    </a:cubicBezTo>
                    <a:cubicBezTo>
                      <a:pt x="13" y="19"/>
                      <a:pt x="14" y="18"/>
                      <a:pt x="1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3" name="Freeform 281"/>
              <p:cNvSpPr>
                <a:spLocks/>
              </p:cNvSpPr>
              <p:nvPr userDrawn="1"/>
            </p:nvSpPr>
            <p:spPr bwMode="gray">
              <a:xfrm>
                <a:off x="4564063" y="3411538"/>
                <a:ext cx="73025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10 h 23"/>
                  <a:gd name="T6" fmla="*/ 15 w 19"/>
                  <a:gd name="T7" fmla="*/ 7 h 23"/>
                  <a:gd name="T8" fmla="*/ 14 w 19"/>
                  <a:gd name="T9" fmla="*/ 5 h 23"/>
                  <a:gd name="T10" fmla="*/ 13 w 19"/>
                  <a:gd name="T11" fmla="*/ 4 h 23"/>
                  <a:gd name="T12" fmla="*/ 10 w 19"/>
                  <a:gd name="T13" fmla="*/ 4 h 23"/>
                  <a:gd name="T14" fmla="*/ 7 w 19"/>
                  <a:gd name="T15" fmla="*/ 4 h 23"/>
                  <a:gd name="T16" fmla="*/ 4 w 19"/>
                  <a:gd name="T17" fmla="*/ 6 h 23"/>
                  <a:gd name="T18" fmla="*/ 4 w 19"/>
                  <a:gd name="T19" fmla="*/ 23 h 23"/>
                  <a:gd name="T20" fmla="*/ 0 w 19"/>
                  <a:gd name="T21" fmla="*/ 23 h 23"/>
                  <a:gd name="T22" fmla="*/ 0 w 19"/>
                  <a:gd name="T23" fmla="*/ 1 h 23"/>
                  <a:gd name="T24" fmla="*/ 4 w 19"/>
                  <a:gd name="T25" fmla="*/ 1 h 23"/>
                  <a:gd name="T26" fmla="*/ 4 w 19"/>
                  <a:gd name="T27" fmla="*/ 3 h 23"/>
                  <a:gd name="T28" fmla="*/ 8 w 19"/>
                  <a:gd name="T29" fmla="*/ 1 h 23"/>
                  <a:gd name="T30" fmla="*/ 11 w 19"/>
                  <a:gd name="T31" fmla="*/ 0 h 23"/>
                  <a:gd name="T32" fmla="*/ 17 w 19"/>
                  <a:gd name="T33" fmla="*/ 2 h 23"/>
                  <a:gd name="T34" fmla="*/ 19 w 19"/>
                  <a:gd name="T35" fmla="*/ 8 h 23"/>
                  <a:gd name="T36" fmla="*/ 19 w 19"/>
                  <a:gd name="T3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5" y="8"/>
                      <a:pt x="15" y="7"/>
                    </a:cubicBezTo>
                    <a:cubicBezTo>
                      <a:pt x="15" y="7"/>
                      <a:pt x="15" y="6"/>
                      <a:pt x="14" y="5"/>
                    </a:cubicBezTo>
                    <a:cubicBezTo>
                      <a:pt x="14" y="5"/>
                      <a:pt x="13" y="4"/>
                      <a:pt x="13" y="4"/>
                    </a:cubicBezTo>
                    <a:cubicBezTo>
                      <a:pt x="12" y="4"/>
                      <a:pt x="11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6"/>
                      <a:pt x="4" y="6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8" y="4"/>
                      <a:pt x="19" y="6"/>
                      <a:pt x="19" y="8"/>
                    </a:cubicBezTo>
                    <a:lnTo>
                      <a:pt x="19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4" name="Freeform 282"/>
              <p:cNvSpPr>
                <a:spLocks/>
              </p:cNvSpPr>
              <p:nvPr userDrawn="1"/>
            </p:nvSpPr>
            <p:spPr bwMode="gray">
              <a:xfrm>
                <a:off x="4659313" y="3411538"/>
                <a:ext cx="63500" cy="90488"/>
              </a:xfrm>
              <a:custGeom>
                <a:avLst/>
                <a:gdLst>
                  <a:gd name="T0" fmla="*/ 17 w 17"/>
                  <a:gd name="T1" fmla="*/ 16 h 23"/>
                  <a:gd name="T2" fmla="*/ 14 w 17"/>
                  <a:gd name="T3" fmla="*/ 21 h 23"/>
                  <a:gd name="T4" fmla="*/ 7 w 17"/>
                  <a:gd name="T5" fmla="*/ 23 h 23"/>
                  <a:gd name="T6" fmla="*/ 3 w 17"/>
                  <a:gd name="T7" fmla="*/ 23 h 23"/>
                  <a:gd name="T8" fmla="*/ 0 w 17"/>
                  <a:gd name="T9" fmla="*/ 21 h 23"/>
                  <a:gd name="T10" fmla="*/ 0 w 17"/>
                  <a:gd name="T11" fmla="*/ 17 h 23"/>
                  <a:gd name="T12" fmla="*/ 0 w 17"/>
                  <a:gd name="T13" fmla="*/ 17 h 23"/>
                  <a:gd name="T14" fmla="*/ 4 w 17"/>
                  <a:gd name="T15" fmla="*/ 19 h 23"/>
                  <a:gd name="T16" fmla="*/ 8 w 17"/>
                  <a:gd name="T17" fmla="*/ 20 h 23"/>
                  <a:gd name="T18" fmla="*/ 12 w 17"/>
                  <a:gd name="T19" fmla="*/ 19 h 23"/>
                  <a:gd name="T20" fmla="*/ 13 w 17"/>
                  <a:gd name="T21" fmla="*/ 17 h 23"/>
                  <a:gd name="T22" fmla="*/ 12 w 17"/>
                  <a:gd name="T23" fmla="*/ 15 h 23"/>
                  <a:gd name="T24" fmla="*/ 9 w 17"/>
                  <a:gd name="T25" fmla="*/ 14 h 23"/>
                  <a:gd name="T26" fmla="*/ 7 w 17"/>
                  <a:gd name="T27" fmla="*/ 13 h 23"/>
                  <a:gd name="T28" fmla="*/ 5 w 17"/>
                  <a:gd name="T29" fmla="*/ 13 h 23"/>
                  <a:gd name="T30" fmla="*/ 1 w 17"/>
                  <a:gd name="T31" fmla="*/ 11 h 23"/>
                  <a:gd name="T32" fmla="*/ 0 w 17"/>
                  <a:gd name="T33" fmla="*/ 7 h 23"/>
                  <a:gd name="T34" fmla="*/ 0 w 17"/>
                  <a:gd name="T35" fmla="*/ 4 h 23"/>
                  <a:gd name="T36" fmla="*/ 2 w 17"/>
                  <a:gd name="T37" fmla="*/ 2 h 23"/>
                  <a:gd name="T38" fmla="*/ 5 w 17"/>
                  <a:gd name="T39" fmla="*/ 1 h 23"/>
                  <a:gd name="T40" fmla="*/ 9 w 17"/>
                  <a:gd name="T41" fmla="*/ 0 h 23"/>
                  <a:gd name="T42" fmla="*/ 12 w 17"/>
                  <a:gd name="T43" fmla="*/ 1 h 23"/>
                  <a:gd name="T44" fmla="*/ 16 w 17"/>
                  <a:gd name="T45" fmla="*/ 2 h 23"/>
                  <a:gd name="T46" fmla="*/ 16 w 17"/>
                  <a:gd name="T47" fmla="*/ 6 h 23"/>
                  <a:gd name="T48" fmla="*/ 16 w 17"/>
                  <a:gd name="T49" fmla="*/ 6 h 23"/>
                  <a:gd name="T50" fmla="*/ 12 w 17"/>
                  <a:gd name="T51" fmla="*/ 4 h 23"/>
                  <a:gd name="T52" fmla="*/ 8 w 17"/>
                  <a:gd name="T53" fmla="*/ 3 h 23"/>
                  <a:gd name="T54" fmla="*/ 5 w 17"/>
                  <a:gd name="T55" fmla="*/ 4 h 23"/>
                  <a:gd name="T56" fmla="*/ 3 w 17"/>
                  <a:gd name="T57" fmla="*/ 6 h 23"/>
                  <a:gd name="T58" fmla="*/ 4 w 17"/>
                  <a:gd name="T59" fmla="*/ 8 h 23"/>
                  <a:gd name="T60" fmla="*/ 7 w 17"/>
                  <a:gd name="T61" fmla="*/ 10 h 23"/>
                  <a:gd name="T62" fmla="*/ 9 w 17"/>
                  <a:gd name="T63" fmla="*/ 10 h 23"/>
                  <a:gd name="T64" fmla="*/ 11 w 17"/>
                  <a:gd name="T65" fmla="*/ 11 h 23"/>
                  <a:gd name="T66" fmla="*/ 15 w 17"/>
                  <a:gd name="T67" fmla="*/ 13 h 23"/>
                  <a:gd name="T68" fmla="*/ 17 w 17"/>
                  <a:gd name="T6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23">
                    <a:moveTo>
                      <a:pt x="17" y="16"/>
                    </a:moveTo>
                    <a:cubicBezTo>
                      <a:pt x="17" y="18"/>
                      <a:pt x="16" y="20"/>
                      <a:pt x="14" y="21"/>
                    </a:cubicBezTo>
                    <a:cubicBezTo>
                      <a:pt x="13" y="23"/>
                      <a:pt x="10" y="23"/>
                      <a:pt x="7" y="23"/>
                    </a:cubicBezTo>
                    <a:cubicBezTo>
                      <a:pt x="6" y="23"/>
                      <a:pt x="4" y="23"/>
                      <a:pt x="3" y="23"/>
                    </a:cubicBezTo>
                    <a:cubicBezTo>
                      <a:pt x="2" y="22"/>
                      <a:pt x="1" y="22"/>
                      <a:pt x="0" y="2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2" y="19"/>
                      <a:pt x="4" y="19"/>
                    </a:cubicBezTo>
                    <a:cubicBezTo>
                      <a:pt x="5" y="20"/>
                      <a:pt x="6" y="20"/>
                      <a:pt x="8" y="20"/>
                    </a:cubicBezTo>
                    <a:cubicBezTo>
                      <a:pt x="9" y="20"/>
                      <a:pt x="11" y="20"/>
                      <a:pt x="12" y="19"/>
                    </a:cubicBezTo>
                    <a:cubicBezTo>
                      <a:pt x="12" y="19"/>
                      <a:pt x="13" y="18"/>
                      <a:pt x="13" y="17"/>
                    </a:cubicBezTo>
                    <a:cubicBezTo>
                      <a:pt x="13" y="16"/>
                      <a:pt x="13" y="15"/>
                      <a:pt x="12" y="15"/>
                    </a:cubicBezTo>
                    <a:cubicBezTo>
                      <a:pt x="12" y="14"/>
                      <a:pt x="11" y="14"/>
                      <a:pt x="9" y="14"/>
                    </a:cubicBezTo>
                    <a:cubicBezTo>
                      <a:pt x="9" y="14"/>
                      <a:pt x="8" y="13"/>
                      <a:pt x="7" y="13"/>
                    </a:cubicBezTo>
                    <a:cubicBezTo>
                      <a:pt x="6" y="13"/>
                      <a:pt x="6" y="13"/>
                      <a:pt x="5" y="13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6" y="0"/>
                      <a:pt x="7" y="0"/>
                      <a:pt x="9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5"/>
                      <a:pt x="14" y="5"/>
                      <a:pt x="12" y="4"/>
                    </a:cubicBezTo>
                    <a:cubicBezTo>
                      <a:pt x="11" y="4"/>
                      <a:pt x="10" y="3"/>
                      <a:pt x="8" y="3"/>
                    </a:cubicBezTo>
                    <a:cubicBezTo>
                      <a:pt x="7" y="3"/>
                      <a:pt x="6" y="4"/>
                      <a:pt x="5" y="4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6" y="9"/>
                      <a:pt x="7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3" y="11"/>
                      <a:pt x="14" y="12"/>
                      <a:pt x="15" y="13"/>
                    </a:cubicBezTo>
                    <a:cubicBezTo>
                      <a:pt x="16" y="13"/>
                      <a:pt x="17" y="15"/>
                      <a:pt x="1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5" name="Freeform 283"/>
              <p:cNvSpPr>
                <a:spLocks noEditPoints="1"/>
              </p:cNvSpPr>
              <p:nvPr userDrawn="1"/>
            </p:nvSpPr>
            <p:spPr bwMode="gray">
              <a:xfrm>
                <a:off x="4741863" y="3411538"/>
                <a:ext cx="73025" cy="122238"/>
              </a:xfrm>
              <a:custGeom>
                <a:avLst/>
                <a:gdLst>
                  <a:gd name="T0" fmla="*/ 19 w 19"/>
                  <a:gd name="T1" fmla="*/ 11 h 31"/>
                  <a:gd name="T2" fmla="*/ 19 w 19"/>
                  <a:gd name="T3" fmla="*/ 16 h 31"/>
                  <a:gd name="T4" fmla="*/ 16 w 19"/>
                  <a:gd name="T5" fmla="*/ 20 h 31"/>
                  <a:gd name="T6" fmla="*/ 13 w 19"/>
                  <a:gd name="T7" fmla="*/ 22 h 31"/>
                  <a:gd name="T8" fmla="*/ 10 w 19"/>
                  <a:gd name="T9" fmla="*/ 23 h 31"/>
                  <a:gd name="T10" fmla="*/ 7 w 19"/>
                  <a:gd name="T11" fmla="*/ 23 h 31"/>
                  <a:gd name="T12" fmla="*/ 4 w 19"/>
                  <a:gd name="T13" fmla="*/ 22 h 31"/>
                  <a:gd name="T14" fmla="*/ 4 w 19"/>
                  <a:gd name="T15" fmla="*/ 31 h 31"/>
                  <a:gd name="T16" fmla="*/ 0 w 19"/>
                  <a:gd name="T17" fmla="*/ 31 h 31"/>
                  <a:gd name="T18" fmla="*/ 0 w 19"/>
                  <a:gd name="T19" fmla="*/ 1 h 31"/>
                  <a:gd name="T20" fmla="*/ 4 w 19"/>
                  <a:gd name="T21" fmla="*/ 1 h 31"/>
                  <a:gd name="T22" fmla="*/ 4 w 19"/>
                  <a:gd name="T23" fmla="*/ 3 h 31"/>
                  <a:gd name="T24" fmla="*/ 7 w 19"/>
                  <a:gd name="T25" fmla="*/ 1 h 31"/>
                  <a:gd name="T26" fmla="*/ 11 w 19"/>
                  <a:gd name="T27" fmla="*/ 0 h 31"/>
                  <a:gd name="T28" fmla="*/ 17 w 19"/>
                  <a:gd name="T29" fmla="*/ 3 h 31"/>
                  <a:gd name="T30" fmla="*/ 19 w 19"/>
                  <a:gd name="T31" fmla="*/ 11 h 31"/>
                  <a:gd name="T32" fmla="*/ 16 w 19"/>
                  <a:gd name="T33" fmla="*/ 12 h 31"/>
                  <a:gd name="T34" fmla="*/ 14 w 19"/>
                  <a:gd name="T35" fmla="*/ 6 h 31"/>
                  <a:gd name="T36" fmla="*/ 10 w 19"/>
                  <a:gd name="T37" fmla="*/ 4 h 31"/>
                  <a:gd name="T38" fmla="*/ 7 w 19"/>
                  <a:gd name="T39" fmla="*/ 4 h 31"/>
                  <a:gd name="T40" fmla="*/ 4 w 19"/>
                  <a:gd name="T41" fmla="*/ 6 h 31"/>
                  <a:gd name="T42" fmla="*/ 4 w 19"/>
                  <a:gd name="T43" fmla="*/ 19 h 31"/>
                  <a:gd name="T44" fmla="*/ 7 w 19"/>
                  <a:gd name="T45" fmla="*/ 20 h 31"/>
                  <a:gd name="T46" fmla="*/ 9 w 19"/>
                  <a:gd name="T47" fmla="*/ 20 h 31"/>
                  <a:gd name="T48" fmla="*/ 14 w 19"/>
                  <a:gd name="T49" fmla="*/ 18 h 31"/>
                  <a:gd name="T50" fmla="*/ 16 w 19"/>
                  <a:gd name="T5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31">
                    <a:moveTo>
                      <a:pt x="19" y="11"/>
                    </a:moveTo>
                    <a:cubicBezTo>
                      <a:pt x="19" y="13"/>
                      <a:pt x="19" y="15"/>
                      <a:pt x="19" y="16"/>
                    </a:cubicBezTo>
                    <a:cubicBezTo>
                      <a:pt x="18" y="18"/>
                      <a:pt x="17" y="19"/>
                      <a:pt x="16" y="20"/>
                    </a:cubicBezTo>
                    <a:cubicBezTo>
                      <a:pt x="16" y="21"/>
                      <a:pt x="15" y="22"/>
                      <a:pt x="13" y="22"/>
                    </a:cubicBezTo>
                    <a:cubicBezTo>
                      <a:pt x="12" y="23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6" y="22"/>
                      <a:pt x="5" y="22"/>
                      <a:pt x="4" y="22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3"/>
                    </a:cubicBezTo>
                    <a:cubicBezTo>
                      <a:pt x="19" y="5"/>
                      <a:pt x="19" y="8"/>
                      <a:pt x="19" y="11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5" y="7"/>
                      <a:pt x="14" y="6"/>
                    </a:cubicBezTo>
                    <a:cubicBezTo>
                      <a:pt x="13" y="4"/>
                      <a:pt x="12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9"/>
                      <a:pt x="6" y="19"/>
                      <a:pt x="7" y="20"/>
                    </a:cubicBezTo>
                    <a:cubicBezTo>
                      <a:pt x="7" y="20"/>
                      <a:pt x="8" y="20"/>
                      <a:pt x="9" y="20"/>
                    </a:cubicBezTo>
                    <a:cubicBezTo>
                      <a:pt x="11" y="20"/>
                      <a:pt x="13" y="19"/>
                      <a:pt x="14" y="18"/>
                    </a:cubicBezTo>
                    <a:cubicBezTo>
                      <a:pt x="15" y="16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6" name="Freeform 284"/>
              <p:cNvSpPr>
                <a:spLocks noEditPoints="1"/>
              </p:cNvSpPr>
              <p:nvPr userDrawn="1"/>
            </p:nvSpPr>
            <p:spPr bwMode="gray">
              <a:xfrm>
                <a:off x="4832351" y="3411538"/>
                <a:ext cx="76200" cy="90488"/>
              </a:xfrm>
              <a:custGeom>
                <a:avLst/>
                <a:gdLst>
                  <a:gd name="T0" fmla="*/ 20 w 20"/>
                  <a:gd name="T1" fmla="*/ 12 h 23"/>
                  <a:gd name="T2" fmla="*/ 17 w 20"/>
                  <a:gd name="T3" fmla="*/ 20 h 23"/>
                  <a:gd name="T4" fmla="*/ 10 w 20"/>
                  <a:gd name="T5" fmla="*/ 23 h 23"/>
                  <a:gd name="T6" fmla="*/ 3 w 20"/>
                  <a:gd name="T7" fmla="*/ 20 h 23"/>
                  <a:gd name="T8" fmla="*/ 0 w 20"/>
                  <a:gd name="T9" fmla="*/ 12 h 23"/>
                  <a:gd name="T10" fmla="*/ 3 w 20"/>
                  <a:gd name="T11" fmla="*/ 3 h 23"/>
                  <a:gd name="T12" fmla="*/ 10 w 20"/>
                  <a:gd name="T13" fmla="*/ 0 h 23"/>
                  <a:gd name="T14" fmla="*/ 17 w 20"/>
                  <a:gd name="T15" fmla="*/ 3 h 23"/>
                  <a:gd name="T16" fmla="*/ 20 w 20"/>
                  <a:gd name="T17" fmla="*/ 12 h 23"/>
                  <a:gd name="T18" fmla="*/ 16 w 20"/>
                  <a:gd name="T19" fmla="*/ 12 h 23"/>
                  <a:gd name="T20" fmla="*/ 15 w 20"/>
                  <a:gd name="T21" fmla="*/ 5 h 23"/>
                  <a:gd name="T22" fmla="*/ 10 w 20"/>
                  <a:gd name="T23" fmla="*/ 3 h 23"/>
                  <a:gd name="T24" fmla="*/ 5 w 20"/>
                  <a:gd name="T25" fmla="*/ 5 h 23"/>
                  <a:gd name="T26" fmla="*/ 4 w 20"/>
                  <a:gd name="T27" fmla="*/ 12 h 23"/>
                  <a:gd name="T28" fmla="*/ 5 w 20"/>
                  <a:gd name="T29" fmla="*/ 18 h 23"/>
                  <a:gd name="T30" fmla="*/ 10 w 20"/>
                  <a:gd name="T31" fmla="*/ 20 h 23"/>
                  <a:gd name="T32" fmla="*/ 15 w 20"/>
                  <a:gd name="T33" fmla="*/ 18 h 23"/>
                  <a:gd name="T34" fmla="*/ 16 w 20"/>
                  <a:gd name="T3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3">
                    <a:moveTo>
                      <a:pt x="20" y="12"/>
                    </a:moveTo>
                    <a:cubicBezTo>
                      <a:pt x="20" y="15"/>
                      <a:pt x="19" y="18"/>
                      <a:pt x="17" y="20"/>
                    </a:cubicBezTo>
                    <a:cubicBezTo>
                      <a:pt x="15" y="22"/>
                      <a:pt x="13" y="23"/>
                      <a:pt x="10" y="23"/>
                    </a:cubicBezTo>
                    <a:cubicBezTo>
                      <a:pt x="7" y="23"/>
                      <a:pt x="4" y="22"/>
                      <a:pt x="3" y="20"/>
                    </a:cubicBezTo>
                    <a:cubicBezTo>
                      <a:pt x="1" y="18"/>
                      <a:pt x="0" y="15"/>
                      <a:pt x="0" y="12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5" y="1"/>
                      <a:pt x="17" y="3"/>
                    </a:cubicBezTo>
                    <a:cubicBezTo>
                      <a:pt x="19" y="5"/>
                      <a:pt x="20" y="8"/>
                      <a:pt x="20" y="12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6" y="7"/>
                      <a:pt x="15" y="5"/>
                    </a:cubicBezTo>
                    <a:cubicBezTo>
                      <a:pt x="13" y="4"/>
                      <a:pt x="12" y="3"/>
                      <a:pt x="10" y="3"/>
                    </a:cubicBezTo>
                    <a:cubicBezTo>
                      <a:pt x="8" y="3"/>
                      <a:pt x="6" y="4"/>
                      <a:pt x="5" y="5"/>
                    </a:cubicBezTo>
                    <a:cubicBezTo>
                      <a:pt x="4" y="7"/>
                      <a:pt x="4" y="9"/>
                      <a:pt x="4" y="12"/>
                    </a:cubicBezTo>
                    <a:cubicBezTo>
                      <a:pt x="4" y="14"/>
                      <a:pt x="4" y="17"/>
                      <a:pt x="5" y="18"/>
                    </a:cubicBezTo>
                    <a:cubicBezTo>
                      <a:pt x="6" y="19"/>
                      <a:pt x="8" y="20"/>
                      <a:pt x="10" y="20"/>
                    </a:cubicBezTo>
                    <a:cubicBezTo>
                      <a:pt x="12" y="20"/>
                      <a:pt x="13" y="19"/>
                      <a:pt x="15" y="18"/>
                    </a:cubicBezTo>
                    <a:cubicBezTo>
                      <a:pt x="16" y="17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7" name="Freeform 285"/>
              <p:cNvSpPr>
                <a:spLocks/>
              </p:cNvSpPr>
              <p:nvPr userDrawn="1"/>
            </p:nvSpPr>
            <p:spPr bwMode="gray">
              <a:xfrm>
                <a:off x="4930776" y="3414713"/>
                <a:ext cx="49213" cy="87313"/>
              </a:xfrm>
              <a:custGeom>
                <a:avLst/>
                <a:gdLst>
                  <a:gd name="T0" fmla="*/ 13 w 13"/>
                  <a:gd name="T1" fmla="*/ 4 h 22"/>
                  <a:gd name="T2" fmla="*/ 13 w 13"/>
                  <a:gd name="T3" fmla="*/ 4 h 22"/>
                  <a:gd name="T4" fmla="*/ 12 w 13"/>
                  <a:gd name="T5" fmla="*/ 4 h 22"/>
                  <a:gd name="T6" fmla="*/ 10 w 13"/>
                  <a:gd name="T7" fmla="*/ 3 h 22"/>
                  <a:gd name="T8" fmla="*/ 6 w 13"/>
                  <a:gd name="T9" fmla="*/ 4 h 22"/>
                  <a:gd name="T10" fmla="*/ 3 w 13"/>
                  <a:gd name="T11" fmla="*/ 6 h 22"/>
                  <a:gd name="T12" fmla="*/ 3 w 13"/>
                  <a:gd name="T13" fmla="*/ 22 h 22"/>
                  <a:gd name="T14" fmla="*/ 0 w 13"/>
                  <a:gd name="T15" fmla="*/ 22 h 22"/>
                  <a:gd name="T16" fmla="*/ 0 w 13"/>
                  <a:gd name="T17" fmla="*/ 0 h 22"/>
                  <a:gd name="T18" fmla="*/ 3 w 13"/>
                  <a:gd name="T19" fmla="*/ 0 h 22"/>
                  <a:gd name="T20" fmla="*/ 3 w 13"/>
                  <a:gd name="T21" fmla="*/ 3 h 22"/>
                  <a:gd name="T22" fmla="*/ 7 w 13"/>
                  <a:gd name="T23" fmla="*/ 1 h 22"/>
                  <a:gd name="T24" fmla="*/ 11 w 13"/>
                  <a:gd name="T25" fmla="*/ 0 h 22"/>
                  <a:gd name="T26" fmla="*/ 12 w 13"/>
                  <a:gd name="T27" fmla="*/ 0 h 22"/>
                  <a:gd name="T28" fmla="*/ 13 w 13"/>
                  <a:gd name="T29" fmla="*/ 0 h 22"/>
                  <a:gd name="T30" fmla="*/ 13 w 13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22">
                    <a:moveTo>
                      <a:pt x="13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3"/>
                      <a:pt x="8" y="4"/>
                      <a:pt x="6" y="4"/>
                    </a:cubicBezTo>
                    <a:cubicBezTo>
                      <a:pt x="5" y="5"/>
                      <a:pt x="4" y="5"/>
                      <a:pt x="3" y="6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lnTo>
                      <a:pt x="1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8" name="Freeform 286"/>
              <p:cNvSpPr>
                <a:spLocks/>
              </p:cNvSpPr>
              <p:nvPr userDrawn="1"/>
            </p:nvSpPr>
            <p:spPr bwMode="gray">
              <a:xfrm>
                <a:off x="4991101" y="3390901"/>
                <a:ext cx="53975" cy="111125"/>
              </a:xfrm>
              <a:custGeom>
                <a:avLst/>
                <a:gdLst>
                  <a:gd name="T0" fmla="*/ 14 w 14"/>
                  <a:gd name="T1" fmla="*/ 27 h 28"/>
                  <a:gd name="T2" fmla="*/ 12 w 14"/>
                  <a:gd name="T3" fmla="*/ 28 h 28"/>
                  <a:gd name="T4" fmla="*/ 10 w 14"/>
                  <a:gd name="T5" fmla="*/ 28 h 28"/>
                  <a:gd name="T6" fmla="*/ 4 w 14"/>
                  <a:gd name="T7" fmla="*/ 26 h 28"/>
                  <a:gd name="T8" fmla="*/ 3 w 14"/>
                  <a:gd name="T9" fmla="*/ 21 h 28"/>
                  <a:gd name="T10" fmla="*/ 3 w 14"/>
                  <a:gd name="T11" fmla="*/ 9 h 28"/>
                  <a:gd name="T12" fmla="*/ 0 w 14"/>
                  <a:gd name="T13" fmla="*/ 9 h 28"/>
                  <a:gd name="T14" fmla="*/ 0 w 14"/>
                  <a:gd name="T15" fmla="*/ 6 h 28"/>
                  <a:gd name="T16" fmla="*/ 3 w 14"/>
                  <a:gd name="T17" fmla="*/ 6 h 28"/>
                  <a:gd name="T18" fmla="*/ 3 w 14"/>
                  <a:gd name="T19" fmla="*/ 0 h 28"/>
                  <a:gd name="T20" fmla="*/ 6 w 14"/>
                  <a:gd name="T21" fmla="*/ 0 h 28"/>
                  <a:gd name="T22" fmla="*/ 6 w 14"/>
                  <a:gd name="T23" fmla="*/ 6 h 28"/>
                  <a:gd name="T24" fmla="*/ 14 w 14"/>
                  <a:gd name="T25" fmla="*/ 6 h 28"/>
                  <a:gd name="T26" fmla="*/ 14 w 14"/>
                  <a:gd name="T27" fmla="*/ 9 h 28"/>
                  <a:gd name="T28" fmla="*/ 6 w 14"/>
                  <a:gd name="T29" fmla="*/ 9 h 28"/>
                  <a:gd name="T30" fmla="*/ 6 w 14"/>
                  <a:gd name="T31" fmla="*/ 19 h 28"/>
                  <a:gd name="T32" fmla="*/ 6 w 14"/>
                  <a:gd name="T33" fmla="*/ 22 h 28"/>
                  <a:gd name="T34" fmla="*/ 7 w 14"/>
                  <a:gd name="T35" fmla="*/ 23 h 28"/>
                  <a:gd name="T36" fmla="*/ 8 w 14"/>
                  <a:gd name="T37" fmla="*/ 24 h 28"/>
                  <a:gd name="T38" fmla="*/ 11 w 14"/>
                  <a:gd name="T39" fmla="*/ 25 h 28"/>
                  <a:gd name="T40" fmla="*/ 12 w 14"/>
                  <a:gd name="T41" fmla="*/ 25 h 28"/>
                  <a:gd name="T42" fmla="*/ 14 w 14"/>
                  <a:gd name="T43" fmla="*/ 24 h 28"/>
                  <a:gd name="T44" fmla="*/ 14 w 14"/>
                  <a:gd name="T45" fmla="*/ 24 h 28"/>
                  <a:gd name="T46" fmla="*/ 14 w 14"/>
                  <a:gd name="T4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28">
                    <a:moveTo>
                      <a:pt x="14" y="27"/>
                    </a:moveTo>
                    <a:cubicBezTo>
                      <a:pt x="13" y="28"/>
                      <a:pt x="13" y="28"/>
                      <a:pt x="12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7" y="28"/>
                      <a:pt x="6" y="27"/>
                      <a:pt x="4" y="26"/>
                    </a:cubicBezTo>
                    <a:cubicBezTo>
                      <a:pt x="3" y="25"/>
                      <a:pt x="3" y="23"/>
                      <a:pt x="3" y="2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0"/>
                      <a:pt x="6" y="21"/>
                      <a:pt x="6" y="22"/>
                    </a:cubicBezTo>
                    <a:cubicBezTo>
                      <a:pt x="7" y="22"/>
                      <a:pt x="7" y="23"/>
                      <a:pt x="7" y="23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9" y="25"/>
                      <a:pt x="9" y="25"/>
                      <a:pt x="11" y="25"/>
                    </a:cubicBezTo>
                    <a:cubicBezTo>
                      <a:pt x="11" y="25"/>
                      <a:pt x="12" y="25"/>
                      <a:pt x="12" y="25"/>
                    </a:cubicBezTo>
                    <a:cubicBezTo>
                      <a:pt x="13" y="24"/>
                      <a:pt x="13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lnTo>
                      <a:pt x="1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9" name="Rectangle 287"/>
              <p:cNvSpPr>
                <a:spLocks noChangeArrowheads="1"/>
              </p:cNvSpPr>
              <p:nvPr userDrawn="1"/>
            </p:nvSpPr>
            <p:spPr bwMode="gray">
              <a:xfrm>
                <a:off x="5056188" y="3514726"/>
                <a:ext cx="95250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0" name="Freeform 288"/>
              <p:cNvSpPr>
                <a:spLocks/>
              </p:cNvSpPr>
              <p:nvPr userDrawn="1"/>
            </p:nvSpPr>
            <p:spPr bwMode="gray">
              <a:xfrm>
                <a:off x="5168901" y="3387726"/>
                <a:ext cx="73025" cy="114300"/>
              </a:xfrm>
              <a:custGeom>
                <a:avLst/>
                <a:gdLst>
                  <a:gd name="T0" fmla="*/ 46 w 46"/>
                  <a:gd name="T1" fmla="*/ 72 h 72"/>
                  <a:gd name="T2" fmla="*/ 0 w 46"/>
                  <a:gd name="T3" fmla="*/ 72 h 72"/>
                  <a:gd name="T4" fmla="*/ 0 w 46"/>
                  <a:gd name="T5" fmla="*/ 0 h 72"/>
                  <a:gd name="T6" fmla="*/ 46 w 46"/>
                  <a:gd name="T7" fmla="*/ 0 h 72"/>
                  <a:gd name="T8" fmla="*/ 46 w 46"/>
                  <a:gd name="T9" fmla="*/ 7 h 72"/>
                  <a:gd name="T10" fmla="*/ 10 w 46"/>
                  <a:gd name="T11" fmla="*/ 7 h 72"/>
                  <a:gd name="T12" fmla="*/ 10 w 46"/>
                  <a:gd name="T13" fmla="*/ 27 h 72"/>
                  <a:gd name="T14" fmla="*/ 46 w 46"/>
                  <a:gd name="T15" fmla="*/ 27 h 72"/>
                  <a:gd name="T16" fmla="*/ 46 w 46"/>
                  <a:gd name="T17" fmla="*/ 35 h 72"/>
                  <a:gd name="T18" fmla="*/ 10 w 46"/>
                  <a:gd name="T19" fmla="*/ 35 h 72"/>
                  <a:gd name="T20" fmla="*/ 10 w 46"/>
                  <a:gd name="T21" fmla="*/ 62 h 72"/>
                  <a:gd name="T22" fmla="*/ 46 w 46"/>
                  <a:gd name="T23" fmla="*/ 62 h 72"/>
                  <a:gd name="T24" fmla="*/ 46 w 46"/>
                  <a:gd name="T2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72">
                    <a:moveTo>
                      <a:pt x="46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7"/>
                    </a:lnTo>
                    <a:lnTo>
                      <a:pt x="10" y="7"/>
                    </a:lnTo>
                    <a:lnTo>
                      <a:pt x="10" y="27"/>
                    </a:lnTo>
                    <a:lnTo>
                      <a:pt x="46" y="27"/>
                    </a:lnTo>
                    <a:lnTo>
                      <a:pt x="46" y="35"/>
                    </a:lnTo>
                    <a:lnTo>
                      <a:pt x="10" y="35"/>
                    </a:lnTo>
                    <a:lnTo>
                      <a:pt x="10" y="62"/>
                    </a:lnTo>
                    <a:lnTo>
                      <a:pt x="46" y="6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1" name="Freeform 289"/>
              <p:cNvSpPr>
                <a:spLocks/>
              </p:cNvSpPr>
              <p:nvPr userDrawn="1"/>
            </p:nvSpPr>
            <p:spPr bwMode="gray">
              <a:xfrm>
                <a:off x="5264151" y="3387726"/>
                <a:ext cx="87313" cy="114300"/>
              </a:xfrm>
              <a:custGeom>
                <a:avLst/>
                <a:gdLst>
                  <a:gd name="T0" fmla="*/ 23 w 23"/>
                  <a:gd name="T1" fmla="*/ 17 h 29"/>
                  <a:gd name="T2" fmla="*/ 22 w 23"/>
                  <a:gd name="T3" fmla="*/ 22 h 29"/>
                  <a:gd name="T4" fmla="*/ 20 w 23"/>
                  <a:gd name="T5" fmla="*/ 26 h 29"/>
                  <a:gd name="T6" fmla="*/ 16 w 23"/>
                  <a:gd name="T7" fmla="*/ 29 h 29"/>
                  <a:gd name="T8" fmla="*/ 11 w 23"/>
                  <a:gd name="T9" fmla="*/ 29 h 29"/>
                  <a:gd name="T10" fmla="*/ 7 w 23"/>
                  <a:gd name="T11" fmla="*/ 29 h 29"/>
                  <a:gd name="T12" fmla="*/ 3 w 23"/>
                  <a:gd name="T13" fmla="*/ 26 h 29"/>
                  <a:gd name="T14" fmla="*/ 1 w 23"/>
                  <a:gd name="T15" fmla="*/ 23 h 29"/>
                  <a:gd name="T16" fmla="*/ 0 w 23"/>
                  <a:gd name="T17" fmla="*/ 17 h 29"/>
                  <a:gd name="T18" fmla="*/ 0 w 23"/>
                  <a:gd name="T19" fmla="*/ 0 h 29"/>
                  <a:gd name="T20" fmla="*/ 4 w 23"/>
                  <a:gd name="T21" fmla="*/ 0 h 29"/>
                  <a:gd name="T22" fmla="*/ 4 w 23"/>
                  <a:gd name="T23" fmla="*/ 17 h 29"/>
                  <a:gd name="T24" fmla="*/ 4 w 23"/>
                  <a:gd name="T25" fmla="*/ 21 h 29"/>
                  <a:gd name="T26" fmla="*/ 6 w 23"/>
                  <a:gd name="T27" fmla="*/ 23 h 29"/>
                  <a:gd name="T28" fmla="*/ 8 w 23"/>
                  <a:gd name="T29" fmla="*/ 25 h 29"/>
                  <a:gd name="T30" fmla="*/ 11 w 23"/>
                  <a:gd name="T31" fmla="*/ 26 h 29"/>
                  <a:gd name="T32" fmla="*/ 15 w 23"/>
                  <a:gd name="T33" fmla="*/ 25 h 29"/>
                  <a:gd name="T34" fmla="*/ 17 w 23"/>
                  <a:gd name="T35" fmla="*/ 23 h 29"/>
                  <a:gd name="T36" fmla="*/ 18 w 23"/>
                  <a:gd name="T37" fmla="*/ 21 h 29"/>
                  <a:gd name="T38" fmla="*/ 19 w 23"/>
                  <a:gd name="T39" fmla="*/ 17 h 29"/>
                  <a:gd name="T40" fmla="*/ 19 w 23"/>
                  <a:gd name="T41" fmla="*/ 0 h 29"/>
                  <a:gd name="T42" fmla="*/ 23 w 23"/>
                  <a:gd name="T43" fmla="*/ 0 h 29"/>
                  <a:gd name="T44" fmla="*/ 23 w 23"/>
                  <a:gd name="T45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29">
                    <a:moveTo>
                      <a:pt x="23" y="17"/>
                    </a:moveTo>
                    <a:cubicBezTo>
                      <a:pt x="23" y="19"/>
                      <a:pt x="22" y="21"/>
                      <a:pt x="22" y="22"/>
                    </a:cubicBezTo>
                    <a:cubicBezTo>
                      <a:pt x="21" y="24"/>
                      <a:pt x="21" y="25"/>
                      <a:pt x="20" y="26"/>
                    </a:cubicBezTo>
                    <a:cubicBezTo>
                      <a:pt x="19" y="27"/>
                      <a:pt x="17" y="28"/>
                      <a:pt x="16" y="29"/>
                    </a:cubicBezTo>
                    <a:cubicBezTo>
                      <a:pt x="15" y="29"/>
                      <a:pt x="13" y="29"/>
                      <a:pt x="11" y="29"/>
                    </a:cubicBezTo>
                    <a:cubicBezTo>
                      <a:pt x="10" y="29"/>
                      <a:pt x="8" y="29"/>
                      <a:pt x="7" y="29"/>
                    </a:cubicBezTo>
                    <a:cubicBezTo>
                      <a:pt x="5" y="28"/>
                      <a:pt x="4" y="27"/>
                      <a:pt x="3" y="26"/>
                    </a:cubicBezTo>
                    <a:cubicBezTo>
                      <a:pt x="2" y="25"/>
                      <a:pt x="1" y="24"/>
                      <a:pt x="1" y="23"/>
                    </a:cubicBezTo>
                    <a:cubicBezTo>
                      <a:pt x="0" y="21"/>
                      <a:pt x="0" y="19"/>
                      <a:pt x="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9"/>
                      <a:pt x="4" y="20"/>
                      <a:pt x="4" y="21"/>
                    </a:cubicBezTo>
                    <a:cubicBezTo>
                      <a:pt x="5" y="22"/>
                      <a:pt x="5" y="23"/>
                      <a:pt x="6" y="23"/>
                    </a:cubicBezTo>
                    <a:cubicBezTo>
                      <a:pt x="6" y="24"/>
                      <a:pt x="7" y="25"/>
                      <a:pt x="8" y="25"/>
                    </a:cubicBezTo>
                    <a:cubicBezTo>
                      <a:pt x="9" y="26"/>
                      <a:pt x="10" y="26"/>
                      <a:pt x="11" y="26"/>
                    </a:cubicBezTo>
                    <a:cubicBezTo>
                      <a:pt x="13" y="26"/>
                      <a:pt x="14" y="26"/>
                      <a:pt x="15" y="25"/>
                    </a:cubicBezTo>
                    <a:cubicBezTo>
                      <a:pt x="16" y="25"/>
                      <a:pt x="17" y="24"/>
                      <a:pt x="17" y="23"/>
                    </a:cubicBezTo>
                    <a:cubicBezTo>
                      <a:pt x="18" y="23"/>
                      <a:pt x="18" y="22"/>
                      <a:pt x="18" y="21"/>
                    </a:cubicBezTo>
                    <a:cubicBezTo>
                      <a:pt x="19" y="20"/>
                      <a:pt x="19" y="19"/>
                      <a:pt x="19" y="1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3" y="0"/>
                      <a:pt x="23" y="0"/>
                    </a:cubicBezTo>
                    <a:lnTo>
                      <a:pt x="2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2" name="Freeform 290"/>
              <p:cNvSpPr>
                <a:spLocks/>
              </p:cNvSpPr>
              <p:nvPr userDrawn="1"/>
            </p:nvSpPr>
            <p:spPr bwMode="gray">
              <a:xfrm>
                <a:off x="3786188" y="3321051"/>
                <a:ext cx="260350" cy="217488"/>
              </a:xfrm>
              <a:custGeom>
                <a:avLst/>
                <a:gdLst>
                  <a:gd name="T0" fmla="*/ 61 w 69"/>
                  <a:gd name="T1" fmla="*/ 8 h 55"/>
                  <a:gd name="T2" fmla="*/ 69 w 69"/>
                  <a:gd name="T3" fmla="*/ 6 h 55"/>
                  <a:gd name="T4" fmla="*/ 62 w 69"/>
                  <a:gd name="T5" fmla="*/ 13 h 55"/>
                  <a:gd name="T6" fmla="*/ 62 w 69"/>
                  <a:gd name="T7" fmla="*/ 15 h 55"/>
                  <a:gd name="T8" fmla="*/ 22 w 69"/>
                  <a:gd name="T9" fmla="*/ 55 h 55"/>
                  <a:gd name="T10" fmla="*/ 0 w 69"/>
                  <a:gd name="T11" fmla="*/ 49 h 55"/>
                  <a:gd name="T12" fmla="*/ 3 w 69"/>
                  <a:gd name="T13" fmla="*/ 49 h 55"/>
                  <a:gd name="T14" fmla="*/ 21 w 69"/>
                  <a:gd name="T15" fmla="*/ 43 h 55"/>
                  <a:gd name="T16" fmla="*/ 8 w 69"/>
                  <a:gd name="T17" fmla="*/ 33 h 55"/>
                  <a:gd name="T18" fmla="*/ 10 w 69"/>
                  <a:gd name="T19" fmla="*/ 34 h 55"/>
                  <a:gd name="T20" fmla="*/ 14 w 69"/>
                  <a:gd name="T21" fmla="*/ 33 h 55"/>
                  <a:gd name="T22" fmla="*/ 3 w 69"/>
                  <a:gd name="T23" fmla="*/ 19 h 55"/>
                  <a:gd name="T24" fmla="*/ 3 w 69"/>
                  <a:gd name="T25" fmla="*/ 19 h 55"/>
                  <a:gd name="T26" fmla="*/ 9 w 69"/>
                  <a:gd name="T27" fmla="*/ 21 h 55"/>
                  <a:gd name="T28" fmla="*/ 3 w 69"/>
                  <a:gd name="T29" fmla="*/ 9 h 55"/>
                  <a:gd name="T30" fmla="*/ 5 w 69"/>
                  <a:gd name="T31" fmla="*/ 2 h 55"/>
                  <a:gd name="T32" fmla="*/ 34 w 69"/>
                  <a:gd name="T33" fmla="*/ 17 h 55"/>
                  <a:gd name="T34" fmla="*/ 33 w 69"/>
                  <a:gd name="T35" fmla="*/ 14 h 55"/>
                  <a:gd name="T36" fmla="*/ 48 w 69"/>
                  <a:gd name="T37" fmla="*/ 0 h 55"/>
                  <a:gd name="T38" fmla="*/ 58 w 69"/>
                  <a:gd name="T39" fmla="*/ 4 h 55"/>
                  <a:gd name="T40" fmla="*/ 67 w 69"/>
                  <a:gd name="T41" fmla="*/ 1 h 55"/>
                  <a:gd name="T42" fmla="*/ 61 w 69"/>
                  <a:gd name="T43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55">
                    <a:moveTo>
                      <a:pt x="61" y="8"/>
                    </a:moveTo>
                    <a:cubicBezTo>
                      <a:pt x="63" y="8"/>
                      <a:pt x="66" y="7"/>
                      <a:pt x="69" y="6"/>
                    </a:cubicBezTo>
                    <a:cubicBezTo>
                      <a:pt x="67" y="9"/>
                      <a:pt x="64" y="11"/>
                      <a:pt x="62" y="13"/>
                    </a:cubicBezTo>
                    <a:cubicBezTo>
                      <a:pt x="62" y="14"/>
                      <a:pt x="62" y="15"/>
                      <a:pt x="62" y="15"/>
                    </a:cubicBezTo>
                    <a:cubicBezTo>
                      <a:pt x="62" y="34"/>
                      <a:pt x="47" y="55"/>
                      <a:pt x="22" y="55"/>
                    </a:cubicBezTo>
                    <a:cubicBezTo>
                      <a:pt x="14" y="55"/>
                      <a:pt x="6" y="53"/>
                      <a:pt x="0" y="49"/>
                    </a:cubicBezTo>
                    <a:cubicBezTo>
                      <a:pt x="1" y="49"/>
                      <a:pt x="2" y="49"/>
                      <a:pt x="3" y="49"/>
                    </a:cubicBezTo>
                    <a:cubicBezTo>
                      <a:pt x="10" y="49"/>
                      <a:pt x="16" y="47"/>
                      <a:pt x="21" y="43"/>
                    </a:cubicBezTo>
                    <a:cubicBezTo>
                      <a:pt x="15" y="43"/>
                      <a:pt x="9" y="39"/>
                      <a:pt x="8" y="33"/>
                    </a:cubicBezTo>
                    <a:cubicBezTo>
                      <a:pt x="9" y="34"/>
                      <a:pt x="9" y="34"/>
                      <a:pt x="10" y="34"/>
                    </a:cubicBezTo>
                    <a:cubicBezTo>
                      <a:pt x="12" y="34"/>
                      <a:pt x="13" y="33"/>
                      <a:pt x="14" y="33"/>
                    </a:cubicBezTo>
                    <a:cubicBezTo>
                      <a:pt x="8" y="32"/>
                      <a:pt x="3" y="26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7" y="21"/>
                      <a:pt x="9" y="21"/>
                    </a:cubicBezTo>
                    <a:cubicBezTo>
                      <a:pt x="5" y="18"/>
                      <a:pt x="3" y="14"/>
                      <a:pt x="3" y="9"/>
                    </a:cubicBezTo>
                    <a:cubicBezTo>
                      <a:pt x="3" y="7"/>
                      <a:pt x="4" y="4"/>
                      <a:pt x="5" y="2"/>
                    </a:cubicBezTo>
                    <a:cubicBezTo>
                      <a:pt x="12" y="11"/>
                      <a:pt x="22" y="16"/>
                      <a:pt x="34" y="17"/>
                    </a:cubicBezTo>
                    <a:cubicBezTo>
                      <a:pt x="34" y="16"/>
                      <a:pt x="33" y="15"/>
                      <a:pt x="33" y="14"/>
                    </a:cubicBezTo>
                    <a:cubicBezTo>
                      <a:pt x="33" y="6"/>
                      <a:pt x="40" y="0"/>
                      <a:pt x="48" y="0"/>
                    </a:cubicBezTo>
                    <a:cubicBezTo>
                      <a:pt x="52" y="0"/>
                      <a:pt x="55" y="1"/>
                      <a:pt x="58" y="4"/>
                    </a:cubicBezTo>
                    <a:cubicBezTo>
                      <a:pt x="61" y="3"/>
                      <a:pt x="64" y="2"/>
                      <a:pt x="67" y="1"/>
                    </a:cubicBezTo>
                    <a:cubicBezTo>
                      <a:pt x="66" y="4"/>
                      <a:pt x="63" y="7"/>
                      <a:pt x="6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778912" y="6317551"/>
              <a:ext cx="1478283" cy="271273"/>
            </a:xfrm>
            <a:prstGeom prst="rect">
              <a:avLst/>
            </a:prstGeom>
          </p:spPr>
        </p:pic>
        <p:sp>
          <p:nvSpPr>
            <p:cNvPr id="24" name="Rectangle 105"/>
            <p:cNvSpPr>
              <a:spLocks noChangeArrowheads="1"/>
            </p:cNvSpPr>
            <p:nvPr userDrawn="1"/>
          </p:nvSpPr>
          <p:spPr bwMode="gray">
            <a:xfrm>
              <a:off x="4264025" y="6453188"/>
              <a:ext cx="633413" cy="404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25" name="TextBox 24"/>
            <p:cNvSpPr txBox="1"/>
            <p:nvPr userDrawn="1"/>
          </p:nvSpPr>
          <p:spPr bwMode="gray">
            <a:xfrm>
              <a:off x="4208088" y="6433591"/>
              <a:ext cx="729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700" b="0" i="1" dirty="0" err="1" smtClean="0">
                  <a:solidFill>
                    <a:prstClr val="white"/>
                  </a:solidFill>
                </a:rPr>
                <a:t>Mobility</a:t>
              </a:r>
              <a:r>
                <a:rPr lang="fr-BE" sz="700" b="0" i="1" dirty="0" smtClean="0">
                  <a:solidFill>
                    <a:prstClr val="white"/>
                  </a:solidFill>
                </a:rPr>
                <a:t> and</a:t>
              </a:r>
            </a:p>
            <a:p>
              <a:r>
                <a:rPr lang="fr-BE" sz="700" b="0" i="1" dirty="0" smtClean="0">
                  <a:solidFill>
                    <a:prstClr val="white"/>
                  </a:solidFill>
                </a:rPr>
                <a:t>Transport</a:t>
              </a:r>
              <a:endParaRPr lang="fr-BE" sz="700" b="0" i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0" y="3212976"/>
            <a:ext cx="9144000" cy="2940162"/>
          </a:xfrm>
          <a:prstGeom prst="rect">
            <a:avLst/>
          </a:prstGeom>
        </p:spPr>
      </p:pic>
      <p:sp>
        <p:nvSpPr>
          <p:cNvPr id="8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5288" y="1484784"/>
            <a:ext cx="8353424" cy="32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nl-BE" sz="1400" b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50000"/>
              </a:spcBef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442084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7150-CE12-4860-B6AE-7495E74BCEC1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43386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 01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4908550"/>
            <a:ext cx="9144000" cy="1949449"/>
          </a:xfrm>
          <a:prstGeom prst="rect">
            <a:avLst/>
          </a:prstGeom>
          <a:solidFill>
            <a:srgbClr val="192F7B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fr-BE" dirty="0" smtClean="0"/>
          </a:p>
        </p:txBody>
      </p:sp>
      <p:sp>
        <p:nvSpPr>
          <p:cNvPr id="26" name="Freeform 294"/>
          <p:cNvSpPr>
            <a:spLocks noEditPoints="1"/>
          </p:cNvSpPr>
          <p:nvPr userDrawn="1"/>
        </p:nvSpPr>
        <p:spPr bwMode="gray">
          <a:xfrm>
            <a:off x="1176337" y="4908551"/>
            <a:ext cx="7967663" cy="1574800"/>
          </a:xfrm>
          <a:custGeom>
            <a:avLst/>
            <a:gdLst>
              <a:gd name="T0" fmla="*/ 0 w 2522"/>
              <a:gd name="T1" fmla="*/ 0 h 498"/>
              <a:gd name="T2" fmla="*/ 2522 w 2522"/>
              <a:gd name="T3" fmla="*/ 498 h 498"/>
              <a:gd name="T4" fmla="*/ 370 w 2522"/>
              <a:gd name="T5" fmla="*/ 167 h 498"/>
              <a:gd name="T6" fmla="*/ 254 w 2522"/>
              <a:gd name="T7" fmla="*/ 0 h 498"/>
              <a:gd name="T8" fmla="*/ 434 w 2522"/>
              <a:gd name="T9" fmla="*/ 166 h 498"/>
              <a:gd name="T10" fmla="*/ 2522 w 2522"/>
              <a:gd name="T11" fmla="*/ 484 h 498"/>
              <a:gd name="T12" fmla="*/ 254 w 2522"/>
              <a:gd name="T13" fmla="*/ 0 h 498"/>
              <a:gd name="T14" fmla="*/ 330 w 2522"/>
              <a:gd name="T15" fmla="*/ 0 h 498"/>
              <a:gd name="T16" fmla="*/ 2522 w 2522"/>
              <a:gd name="T17" fmla="*/ 475 h 498"/>
              <a:gd name="T18" fmla="*/ 628 w 2522"/>
              <a:gd name="T19" fmla="*/ 163 h 498"/>
              <a:gd name="T20" fmla="*/ 552 w 2522"/>
              <a:gd name="T21" fmla="*/ 0 h 498"/>
              <a:gd name="T22" fmla="*/ 685 w 2522"/>
              <a:gd name="T23" fmla="*/ 162 h 498"/>
              <a:gd name="T24" fmla="*/ 2522 w 2522"/>
              <a:gd name="T25" fmla="*/ 461 h 498"/>
              <a:gd name="T26" fmla="*/ 552 w 2522"/>
              <a:gd name="T27" fmla="*/ 0 h 498"/>
              <a:gd name="T28" fmla="*/ 620 w 2522"/>
              <a:gd name="T29" fmla="*/ 0 h 498"/>
              <a:gd name="T30" fmla="*/ 2522 w 2522"/>
              <a:gd name="T31" fmla="*/ 452 h 498"/>
              <a:gd name="T32" fmla="*/ 855 w 2522"/>
              <a:gd name="T33" fmla="*/ 159 h 498"/>
              <a:gd name="T34" fmla="*/ 815 w 2522"/>
              <a:gd name="T35" fmla="*/ 0 h 498"/>
              <a:gd name="T36" fmla="*/ 905 w 2522"/>
              <a:gd name="T37" fmla="*/ 159 h 498"/>
              <a:gd name="T38" fmla="*/ 2522 w 2522"/>
              <a:gd name="T39" fmla="*/ 438 h 498"/>
              <a:gd name="T40" fmla="*/ 815 w 2522"/>
              <a:gd name="T41" fmla="*/ 0 h 498"/>
              <a:gd name="T42" fmla="*/ 875 w 2522"/>
              <a:gd name="T43" fmla="*/ 0 h 498"/>
              <a:gd name="T44" fmla="*/ 2522 w 2522"/>
              <a:gd name="T45" fmla="*/ 429 h 498"/>
              <a:gd name="T46" fmla="*/ 1056 w 2522"/>
              <a:gd name="T47" fmla="*/ 156 h 498"/>
              <a:gd name="T48" fmla="*/ 1047 w 2522"/>
              <a:gd name="T49" fmla="*/ 0 h 498"/>
              <a:gd name="T50" fmla="*/ 1099 w 2522"/>
              <a:gd name="T51" fmla="*/ 155 h 498"/>
              <a:gd name="T52" fmla="*/ 2522 w 2522"/>
              <a:gd name="T53" fmla="*/ 416 h 498"/>
              <a:gd name="T54" fmla="*/ 1047 w 2522"/>
              <a:gd name="T55" fmla="*/ 0 h 498"/>
              <a:gd name="T56" fmla="*/ 1101 w 2522"/>
              <a:gd name="T57" fmla="*/ 0 h 498"/>
              <a:gd name="T58" fmla="*/ 2522 w 2522"/>
              <a:gd name="T59" fmla="*/ 408 h 498"/>
              <a:gd name="T60" fmla="*/ 1232 w 2522"/>
              <a:gd name="T61" fmla="*/ 153 h 498"/>
              <a:gd name="T62" fmla="*/ 1253 w 2522"/>
              <a:gd name="T63" fmla="*/ 0 h 498"/>
              <a:gd name="T64" fmla="*/ 1271 w 2522"/>
              <a:gd name="T65" fmla="*/ 152 h 498"/>
              <a:gd name="T66" fmla="*/ 2522 w 2522"/>
              <a:gd name="T67" fmla="*/ 395 h 498"/>
              <a:gd name="T68" fmla="*/ 1253 w 2522"/>
              <a:gd name="T69" fmla="*/ 0 h 498"/>
              <a:gd name="T70" fmla="*/ 1302 w 2522"/>
              <a:gd name="T71" fmla="*/ 0 h 498"/>
              <a:gd name="T72" fmla="*/ 2522 w 2522"/>
              <a:gd name="T73" fmla="*/ 387 h 498"/>
              <a:gd name="T74" fmla="*/ 1389 w 2522"/>
              <a:gd name="T75" fmla="*/ 150 h 498"/>
              <a:gd name="T76" fmla="*/ 1436 w 2522"/>
              <a:gd name="T77" fmla="*/ 0 h 498"/>
              <a:gd name="T78" fmla="*/ 1423 w 2522"/>
              <a:gd name="T79" fmla="*/ 150 h 498"/>
              <a:gd name="T80" fmla="*/ 2522 w 2522"/>
              <a:gd name="T81" fmla="*/ 375 h 498"/>
              <a:gd name="T82" fmla="*/ 1436 w 2522"/>
              <a:gd name="T83" fmla="*/ 0 h 498"/>
              <a:gd name="T84" fmla="*/ 1481 w 2522"/>
              <a:gd name="T85" fmla="*/ 0 h 498"/>
              <a:gd name="T86" fmla="*/ 2522 w 2522"/>
              <a:gd name="T87" fmla="*/ 367 h 498"/>
              <a:gd name="T88" fmla="*/ 1528 w 2522"/>
              <a:gd name="T89" fmla="*/ 148 h 498"/>
              <a:gd name="T90" fmla="*/ 1591 w 2522"/>
              <a:gd name="T91" fmla="*/ 147 h 498"/>
              <a:gd name="T92" fmla="*/ 1564 w 2522"/>
              <a:gd name="T93" fmla="*/ 0 h 498"/>
              <a:gd name="T94" fmla="*/ 2522 w 2522"/>
              <a:gd name="T95" fmla="*/ 358 h 498"/>
              <a:gd name="T96" fmla="*/ 1591 w 2522"/>
              <a:gd name="T97" fmla="*/ 147 h 498"/>
              <a:gd name="T98" fmla="*/ 1678 w 2522"/>
              <a:gd name="T99" fmla="*/ 0 h 498"/>
              <a:gd name="T100" fmla="*/ 1620 w 2522"/>
              <a:gd name="T101" fmla="*/ 147 h 498"/>
              <a:gd name="T102" fmla="*/ 2522 w 2522"/>
              <a:gd name="T103" fmla="*/ 346 h 498"/>
              <a:gd name="T104" fmla="*/ 1707 w 2522"/>
              <a:gd name="T105" fmla="*/ 145 h 498"/>
              <a:gd name="T106" fmla="*/ 1717 w 2522"/>
              <a:gd name="T107" fmla="*/ 0 h 498"/>
              <a:gd name="T108" fmla="*/ 2522 w 2522"/>
              <a:gd name="T109" fmla="*/ 339 h 498"/>
              <a:gd name="T110" fmla="*/ 1707 w 2522"/>
              <a:gd name="T111" fmla="*/ 145 h 498"/>
              <a:gd name="T112" fmla="*/ 1819 w 2522"/>
              <a:gd name="T113" fmla="*/ 0 h 498"/>
              <a:gd name="T114" fmla="*/ 1733 w 2522"/>
              <a:gd name="T115" fmla="*/ 145 h 498"/>
              <a:gd name="T116" fmla="*/ 2522 w 2522"/>
              <a:gd name="T117" fmla="*/ 328 h 498"/>
              <a:gd name="T118" fmla="*/ 1811 w 2522"/>
              <a:gd name="T119" fmla="*/ 143 h 498"/>
              <a:gd name="T120" fmla="*/ 1856 w 2522"/>
              <a:gd name="T121" fmla="*/ 0 h 498"/>
              <a:gd name="T122" fmla="*/ 2522 w 2522"/>
              <a:gd name="T123" fmla="*/ 322 h 498"/>
              <a:gd name="T124" fmla="*/ 1811 w 2522"/>
              <a:gd name="T125" fmla="*/ 143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22" h="498">
                <a:moveTo>
                  <a:pt x="90" y="0"/>
                </a:moveTo>
                <a:cubicBezTo>
                  <a:pt x="0" y="0"/>
                  <a:pt x="0" y="0"/>
                  <a:pt x="0" y="0"/>
                </a:cubicBezTo>
                <a:cubicBezTo>
                  <a:pt x="76" y="60"/>
                  <a:pt x="174" y="117"/>
                  <a:pt x="296" y="169"/>
                </a:cubicBezTo>
                <a:cubicBezTo>
                  <a:pt x="779" y="375"/>
                  <a:pt x="1634" y="474"/>
                  <a:pt x="2522" y="498"/>
                </a:cubicBezTo>
                <a:cubicBezTo>
                  <a:pt x="2522" y="496"/>
                  <a:pt x="2522" y="496"/>
                  <a:pt x="2522" y="496"/>
                </a:cubicBezTo>
                <a:cubicBezTo>
                  <a:pt x="1655" y="470"/>
                  <a:pt x="829" y="370"/>
                  <a:pt x="370" y="167"/>
                </a:cubicBezTo>
                <a:cubicBezTo>
                  <a:pt x="253" y="116"/>
                  <a:pt x="160" y="60"/>
                  <a:pt x="90" y="0"/>
                </a:cubicBezTo>
                <a:close/>
                <a:moveTo>
                  <a:pt x="254" y="0"/>
                </a:moveTo>
                <a:cubicBezTo>
                  <a:pt x="171" y="0"/>
                  <a:pt x="171" y="0"/>
                  <a:pt x="171" y="0"/>
                </a:cubicBezTo>
                <a:cubicBezTo>
                  <a:pt x="234" y="59"/>
                  <a:pt x="321" y="115"/>
                  <a:pt x="434" y="166"/>
                </a:cubicBezTo>
                <a:cubicBezTo>
                  <a:pt x="866" y="364"/>
                  <a:pt x="1671" y="462"/>
                  <a:pt x="2522" y="486"/>
                </a:cubicBezTo>
                <a:cubicBezTo>
                  <a:pt x="2522" y="484"/>
                  <a:pt x="2522" y="484"/>
                  <a:pt x="2522" y="484"/>
                </a:cubicBezTo>
                <a:cubicBezTo>
                  <a:pt x="1692" y="457"/>
                  <a:pt x="914" y="359"/>
                  <a:pt x="503" y="165"/>
                </a:cubicBezTo>
                <a:cubicBezTo>
                  <a:pt x="395" y="114"/>
                  <a:pt x="313" y="58"/>
                  <a:pt x="254" y="0"/>
                </a:cubicBezTo>
                <a:close/>
                <a:moveTo>
                  <a:pt x="408" y="0"/>
                </a:moveTo>
                <a:cubicBezTo>
                  <a:pt x="330" y="0"/>
                  <a:pt x="330" y="0"/>
                  <a:pt x="330" y="0"/>
                </a:cubicBezTo>
                <a:cubicBezTo>
                  <a:pt x="381" y="58"/>
                  <a:pt x="459" y="113"/>
                  <a:pt x="563" y="164"/>
                </a:cubicBezTo>
                <a:cubicBezTo>
                  <a:pt x="950" y="353"/>
                  <a:pt x="1708" y="449"/>
                  <a:pt x="2522" y="475"/>
                </a:cubicBezTo>
                <a:cubicBezTo>
                  <a:pt x="2522" y="472"/>
                  <a:pt x="2522" y="472"/>
                  <a:pt x="2522" y="472"/>
                </a:cubicBezTo>
                <a:cubicBezTo>
                  <a:pt x="1728" y="445"/>
                  <a:pt x="996" y="349"/>
                  <a:pt x="628" y="163"/>
                </a:cubicBezTo>
                <a:cubicBezTo>
                  <a:pt x="528" y="112"/>
                  <a:pt x="455" y="57"/>
                  <a:pt x="408" y="0"/>
                </a:cubicBezTo>
                <a:close/>
                <a:moveTo>
                  <a:pt x="552" y="0"/>
                </a:moveTo>
                <a:cubicBezTo>
                  <a:pt x="480" y="0"/>
                  <a:pt x="480" y="0"/>
                  <a:pt x="480" y="0"/>
                </a:cubicBezTo>
                <a:cubicBezTo>
                  <a:pt x="520" y="57"/>
                  <a:pt x="588" y="112"/>
                  <a:pt x="685" y="162"/>
                </a:cubicBezTo>
                <a:cubicBezTo>
                  <a:pt x="1030" y="343"/>
                  <a:pt x="1744" y="437"/>
                  <a:pt x="2522" y="463"/>
                </a:cubicBezTo>
                <a:cubicBezTo>
                  <a:pt x="2522" y="461"/>
                  <a:pt x="2522" y="461"/>
                  <a:pt x="2522" y="461"/>
                </a:cubicBezTo>
                <a:cubicBezTo>
                  <a:pt x="1763" y="433"/>
                  <a:pt x="1074" y="339"/>
                  <a:pt x="746" y="161"/>
                </a:cubicBezTo>
                <a:cubicBezTo>
                  <a:pt x="653" y="111"/>
                  <a:pt x="589" y="57"/>
                  <a:pt x="552" y="0"/>
                </a:cubicBezTo>
                <a:close/>
                <a:moveTo>
                  <a:pt x="688" y="0"/>
                </a:moveTo>
                <a:cubicBezTo>
                  <a:pt x="620" y="0"/>
                  <a:pt x="620" y="0"/>
                  <a:pt x="620" y="0"/>
                </a:cubicBezTo>
                <a:cubicBezTo>
                  <a:pt x="649" y="56"/>
                  <a:pt x="708" y="110"/>
                  <a:pt x="798" y="160"/>
                </a:cubicBezTo>
                <a:cubicBezTo>
                  <a:pt x="1106" y="333"/>
                  <a:pt x="1778" y="425"/>
                  <a:pt x="2522" y="452"/>
                </a:cubicBezTo>
                <a:cubicBezTo>
                  <a:pt x="2522" y="449"/>
                  <a:pt x="2522" y="449"/>
                  <a:pt x="2522" y="449"/>
                </a:cubicBezTo>
                <a:cubicBezTo>
                  <a:pt x="1797" y="421"/>
                  <a:pt x="1148" y="329"/>
                  <a:pt x="855" y="159"/>
                </a:cubicBezTo>
                <a:cubicBezTo>
                  <a:pt x="769" y="109"/>
                  <a:pt x="714" y="56"/>
                  <a:pt x="688" y="0"/>
                </a:cubicBezTo>
                <a:close/>
                <a:moveTo>
                  <a:pt x="815" y="0"/>
                </a:moveTo>
                <a:cubicBezTo>
                  <a:pt x="752" y="0"/>
                  <a:pt x="752" y="0"/>
                  <a:pt x="752" y="0"/>
                </a:cubicBezTo>
                <a:cubicBezTo>
                  <a:pt x="771" y="55"/>
                  <a:pt x="822" y="109"/>
                  <a:pt x="905" y="159"/>
                </a:cubicBezTo>
                <a:cubicBezTo>
                  <a:pt x="1180" y="323"/>
                  <a:pt x="1812" y="413"/>
                  <a:pt x="2522" y="440"/>
                </a:cubicBezTo>
                <a:cubicBezTo>
                  <a:pt x="2522" y="438"/>
                  <a:pt x="2522" y="438"/>
                  <a:pt x="2522" y="438"/>
                </a:cubicBezTo>
                <a:cubicBezTo>
                  <a:pt x="1830" y="409"/>
                  <a:pt x="1220" y="320"/>
                  <a:pt x="959" y="157"/>
                </a:cubicBezTo>
                <a:cubicBezTo>
                  <a:pt x="879" y="108"/>
                  <a:pt x="831" y="55"/>
                  <a:pt x="815" y="0"/>
                </a:cubicBezTo>
                <a:close/>
                <a:moveTo>
                  <a:pt x="934" y="0"/>
                </a:moveTo>
                <a:cubicBezTo>
                  <a:pt x="875" y="0"/>
                  <a:pt x="875" y="0"/>
                  <a:pt x="875" y="0"/>
                </a:cubicBezTo>
                <a:cubicBezTo>
                  <a:pt x="885" y="54"/>
                  <a:pt x="928" y="107"/>
                  <a:pt x="1005" y="157"/>
                </a:cubicBezTo>
                <a:cubicBezTo>
                  <a:pt x="1250" y="314"/>
                  <a:pt x="1845" y="402"/>
                  <a:pt x="2522" y="429"/>
                </a:cubicBezTo>
                <a:cubicBezTo>
                  <a:pt x="2522" y="427"/>
                  <a:pt x="2522" y="427"/>
                  <a:pt x="2522" y="427"/>
                </a:cubicBezTo>
                <a:cubicBezTo>
                  <a:pt x="1862" y="398"/>
                  <a:pt x="1289" y="311"/>
                  <a:pt x="1056" y="156"/>
                </a:cubicBezTo>
                <a:cubicBezTo>
                  <a:pt x="982" y="107"/>
                  <a:pt x="942" y="54"/>
                  <a:pt x="934" y="0"/>
                </a:cubicBezTo>
                <a:close/>
                <a:moveTo>
                  <a:pt x="1047" y="0"/>
                </a:moveTo>
                <a:cubicBezTo>
                  <a:pt x="991" y="0"/>
                  <a:pt x="991" y="0"/>
                  <a:pt x="991" y="0"/>
                </a:cubicBezTo>
                <a:cubicBezTo>
                  <a:pt x="992" y="54"/>
                  <a:pt x="1027" y="106"/>
                  <a:pt x="1099" y="155"/>
                </a:cubicBezTo>
                <a:cubicBezTo>
                  <a:pt x="1318" y="305"/>
                  <a:pt x="1876" y="390"/>
                  <a:pt x="2522" y="419"/>
                </a:cubicBezTo>
                <a:cubicBezTo>
                  <a:pt x="2522" y="416"/>
                  <a:pt x="2522" y="416"/>
                  <a:pt x="2522" y="416"/>
                </a:cubicBezTo>
                <a:cubicBezTo>
                  <a:pt x="1893" y="387"/>
                  <a:pt x="1354" y="302"/>
                  <a:pt x="1147" y="154"/>
                </a:cubicBezTo>
                <a:cubicBezTo>
                  <a:pt x="1078" y="105"/>
                  <a:pt x="1045" y="53"/>
                  <a:pt x="1047" y="0"/>
                </a:cubicBezTo>
                <a:close/>
                <a:moveTo>
                  <a:pt x="1153" y="0"/>
                </a:moveTo>
                <a:cubicBezTo>
                  <a:pt x="1101" y="0"/>
                  <a:pt x="1101" y="0"/>
                  <a:pt x="1101" y="0"/>
                </a:cubicBezTo>
                <a:cubicBezTo>
                  <a:pt x="1093" y="53"/>
                  <a:pt x="1121" y="105"/>
                  <a:pt x="1188" y="154"/>
                </a:cubicBezTo>
                <a:cubicBezTo>
                  <a:pt x="1382" y="297"/>
                  <a:pt x="1907" y="380"/>
                  <a:pt x="2522" y="408"/>
                </a:cubicBezTo>
                <a:cubicBezTo>
                  <a:pt x="2522" y="406"/>
                  <a:pt x="2522" y="406"/>
                  <a:pt x="2522" y="406"/>
                </a:cubicBezTo>
                <a:cubicBezTo>
                  <a:pt x="1923" y="376"/>
                  <a:pt x="1417" y="294"/>
                  <a:pt x="1232" y="153"/>
                </a:cubicBezTo>
                <a:cubicBezTo>
                  <a:pt x="1169" y="104"/>
                  <a:pt x="1143" y="53"/>
                  <a:pt x="1153" y="0"/>
                </a:cubicBezTo>
                <a:close/>
                <a:moveTo>
                  <a:pt x="1253" y="0"/>
                </a:moveTo>
                <a:cubicBezTo>
                  <a:pt x="1204" y="0"/>
                  <a:pt x="1204" y="0"/>
                  <a:pt x="1204" y="0"/>
                </a:cubicBezTo>
                <a:cubicBezTo>
                  <a:pt x="1188" y="52"/>
                  <a:pt x="1209" y="104"/>
                  <a:pt x="1271" y="152"/>
                </a:cubicBezTo>
                <a:cubicBezTo>
                  <a:pt x="1444" y="289"/>
                  <a:pt x="1937" y="369"/>
                  <a:pt x="2522" y="397"/>
                </a:cubicBezTo>
                <a:cubicBezTo>
                  <a:pt x="2522" y="395"/>
                  <a:pt x="2522" y="395"/>
                  <a:pt x="2522" y="395"/>
                </a:cubicBezTo>
                <a:cubicBezTo>
                  <a:pt x="1952" y="366"/>
                  <a:pt x="1477" y="286"/>
                  <a:pt x="1313" y="152"/>
                </a:cubicBezTo>
                <a:cubicBezTo>
                  <a:pt x="1254" y="103"/>
                  <a:pt x="1235" y="52"/>
                  <a:pt x="1253" y="0"/>
                </a:cubicBezTo>
                <a:close/>
                <a:moveTo>
                  <a:pt x="1347" y="0"/>
                </a:moveTo>
                <a:cubicBezTo>
                  <a:pt x="1302" y="0"/>
                  <a:pt x="1302" y="0"/>
                  <a:pt x="1302" y="0"/>
                </a:cubicBezTo>
                <a:cubicBezTo>
                  <a:pt x="1277" y="52"/>
                  <a:pt x="1292" y="103"/>
                  <a:pt x="1349" y="151"/>
                </a:cubicBezTo>
                <a:cubicBezTo>
                  <a:pt x="1503" y="281"/>
                  <a:pt x="1965" y="359"/>
                  <a:pt x="2522" y="387"/>
                </a:cubicBezTo>
                <a:cubicBezTo>
                  <a:pt x="2522" y="385"/>
                  <a:pt x="2522" y="385"/>
                  <a:pt x="2522" y="385"/>
                </a:cubicBezTo>
                <a:cubicBezTo>
                  <a:pt x="1980" y="355"/>
                  <a:pt x="1535" y="278"/>
                  <a:pt x="1389" y="150"/>
                </a:cubicBezTo>
                <a:cubicBezTo>
                  <a:pt x="1334" y="102"/>
                  <a:pt x="1321" y="51"/>
                  <a:pt x="1347" y="0"/>
                </a:cubicBezTo>
                <a:close/>
                <a:moveTo>
                  <a:pt x="1436" y="0"/>
                </a:moveTo>
                <a:cubicBezTo>
                  <a:pt x="1394" y="0"/>
                  <a:pt x="1394" y="0"/>
                  <a:pt x="1394" y="0"/>
                </a:cubicBezTo>
                <a:cubicBezTo>
                  <a:pt x="1361" y="51"/>
                  <a:pt x="1370" y="102"/>
                  <a:pt x="1423" y="150"/>
                </a:cubicBezTo>
                <a:cubicBezTo>
                  <a:pt x="1559" y="273"/>
                  <a:pt x="1993" y="349"/>
                  <a:pt x="2522" y="377"/>
                </a:cubicBezTo>
                <a:cubicBezTo>
                  <a:pt x="2522" y="375"/>
                  <a:pt x="2522" y="375"/>
                  <a:pt x="2522" y="375"/>
                </a:cubicBezTo>
                <a:cubicBezTo>
                  <a:pt x="2007" y="345"/>
                  <a:pt x="1590" y="271"/>
                  <a:pt x="1460" y="149"/>
                </a:cubicBezTo>
                <a:cubicBezTo>
                  <a:pt x="1409" y="101"/>
                  <a:pt x="1403" y="51"/>
                  <a:pt x="1436" y="0"/>
                </a:cubicBezTo>
                <a:close/>
                <a:moveTo>
                  <a:pt x="1521" y="0"/>
                </a:moveTo>
                <a:cubicBezTo>
                  <a:pt x="1481" y="0"/>
                  <a:pt x="1481" y="0"/>
                  <a:pt x="1481" y="0"/>
                </a:cubicBezTo>
                <a:cubicBezTo>
                  <a:pt x="1441" y="50"/>
                  <a:pt x="1443" y="101"/>
                  <a:pt x="1492" y="149"/>
                </a:cubicBezTo>
                <a:cubicBezTo>
                  <a:pt x="1613" y="266"/>
                  <a:pt x="2020" y="339"/>
                  <a:pt x="2522" y="367"/>
                </a:cubicBezTo>
                <a:cubicBezTo>
                  <a:pt x="2522" y="365"/>
                  <a:pt x="2522" y="365"/>
                  <a:pt x="2522" y="365"/>
                </a:cubicBezTo>
                <a:cubicBezTo>
                  <a:pt x="2034" y="336"/>
                  <a:pt x="1642" y="264"/>
                  <a:pt x="1528" y="148"/>
                </a:cubicBezTo>
                <a:cubicBezTo>
                  <a:pt x="1480" y="100"/>
                  <a:pt x="1480" y="50"/>
                  <a:pt x="1521" y="0"/>
                </a:cubicBezTo>
                <a:close/>
                <a:moveTo>
                  <a:pt x="1591" y="147"/>
                </a:moveTo>
                <a:cubicBezTo>
                  <a:pt x="1547" y="99"/>
                  <a:pt x="1553" y="49"/>
                  <a:pt x="1601" y="0"/>
                </a:cubicBezTo>
                <a:cubicBezTo>
                  <a:pt x="1564" y="0"/>
                  <a:pt x="1564" y="0"/>
                  <a:pt x="1564" y="0"/>
                </a:cubicBezTo>
                <a:cubicBezTo>
                  <a:pt x="1516" y="50"/>
                  <a:pt x="1512" y="100"/>
                  <a:pt x="1558" y="148"/>
                </a:cubicBezTo>
                <a:cubicBezTo>
                  <a:pt x="1665" y="259"/>
                  <a:pt x="2046" y="330"/>
                  <a:pt x="2522" y="358"/>
                </a:cubicBezTo>
                <a:cubicBezTo>
                  <a:pt x="2522" y="356"/>
                  <a:pt x="2522" y="356"/>
                  <a:pt x="2522" y="356"/>
                </a:cubicBezTo>
                <a:cubicBezTo>
                  <a:pt x="2059" y="327"/>
                  <a:pt x="1692" y="257"/>
                  <a:pt x="1591" y="147"/>
                </a:cubicBezTo>
                <a:close/>
                <a:moveTo>
                  <a:pt x="1651" y="146"/>
                </a:moveTo>
                <a:cubicBezTo>
                  <a:pt x="1610" y="99"/>
                  <a:pt x="1621" y="49"/>
                  <a:pt x="1678" y="0"/>
                </a:cubicBezTo>
                <a:cubicBezTo>
                  <a:pt x="1642" y="0"/>
                  <a:pt x="1642" y="0"/>
                  <a:pt x="1642" y="0"/>
                </a:cubicBezTo>
                <a:cubicBezTo>
                  <a:pt x="1587" y="49"/>
                  <a:pt x="1577" y="99"/>
                  <a:pt x="1620" y="147"/>
                </a:cubicBezTo>
                <a:cubicBezTo>
                  <a:pt x="1714" y="253"/>
                  <a:pt x="2071" y="320"/>
                  <a:pt x="2522" y="348"/>
                </a:cubicBezTo>
                <a:cubicBezTo>
                  <a:pt x="2522" y="346"/>
                  <a:pt x="2522" y="346"/>
                  <a:pt x="2522" y="346"/>
                </a:cubicBezTo>
                <a:cubicBezTo>
                  <a:pt x="2084" y="317"/>
                  <a:pt x="1741" y="250"/>
                  <a:pt x="1651" y="146"/>
                </a:cubicBezTo>
                <a:close/>
                <a:moveTo>
                  <a:pt x="1707" y="145"/>
                </a:moveTo>
                <a:cubicBezTo>
                  <a:pt x="1670" y="98"/>
                  <a:pt x="1687" y="48"/>
                  <a:pt x="1750" y="0"/>
                </a:cubicBezTo>
                <a:cubicBezTo>
                  <a:pt x="1717" y="0"/>
                  <a:pt x="1717" y="0"/>
                  <a:pt x="1717" y="0"/>
                </a:cubicBezTo>
                <a:cubicBezTo>
                  <a:pt x="1654" y="49"/>
                  <a:pt x="1638" y="98"/>
                  <a:pt x="1678" y="146"/>
                </a:cubicBezTo>
                <a:cubicBezTo>
                  <a:pt x="1761" y="246"/>
                  <a:pt x="2095" y="312"/>
                  <a:pt x="2522" y="339"/>
                </a:cubicBezTo>
                <a:cubicBezTo>
                  <a:pt x="2522" y="337"/>
                  <a:pt x="2522" y="337"/>
                  <a:pt x="2522" y="337"/>
                </a:cubicBezTo>
                <a:cubicBezTo>
                  <a:pt x="2107" y="309"/>
                  <a:pt x="1786" y="244"/>
                  <a:pt x="1707" y="145"/>
                </a:cubicBezTo>
                <a:close/>
                <a:moveTo>
                  <a:pt x="1761" y="144"/>
                </a:moveTo>
                <a:cubicBezTo>
                  <a:pt x="1726" y="97"/>
                  <a:pt x="1748" y="48"/>
                  <a:pt x="1819" y="0"/>
                </a:cubicBezTo>
                <a:cubicBezTo>
                  <a:pt x="1788" y="0"/>
                  <a:pt x="1788" y="0"/>
                  <a:pt x="1788" y="0"/>
                </a:cubicBezTo>
                <a:cubicBezTo>
                  <a:pt x="1718" y="48"/>
                  <a:pt x="1696" y="97"/>
                  <a:pt x="1733" y="145"/>
                </a:cubicBezTo>
                <a:cubicBezTo>
                  <a:pt x="1806" y="240"/>
                  <a:pt x="2118" y="303"/>
                  <a:pt x="2522" y="330"/>
                </a:cubicBezTo>
                <a:cubicBezTo>
                  <a:pt x="2522" y="328"/>
                  <a:pt x="2522" y="328"/>
                  <a:pt x="2522" y="328"/>
                </a:cubicBezTo>
                <a:cubicBezTo>
                  <a:pt x="2130" y="300"/>
                  <a:pt x="1830" y="238"/>
                  <a:pt x="1761" y="144"/>
                </a:cubicBezTo>
                <a:close/>
                <a:moveTo>
                  <a:pt x="1811" y="143"/>
                </a:moveTo>
                <a:cubicBezTo>
                  <a:pt x="1779" y="96"/>
                  <a:pt x="1807" y="47"/>
                  <a:pt x="1886" y="0"/>
                </a:cubicBezTo>
                <a:cubicBezTo>
                  <a:pt x="1856" y="0"/>
                  <a:pt x="1856" y="0"/>
                  <a:pt x="1856" y="0"/>
                </a:cubicBezTo>
                <a:cubicBezTo>
                  <a:pt x="1778" y="47"/>
                  <a:pt x="1751" y="97"/>
                  <a:pt x="1785" y="144"/>
                </a:cubicBezTo>
                <a:cubicBezTo>
                  <a:pt x="1849" y="234"/>
                  <a:pt x="2140" y="295"/>
                  <a:pt x="2522" y="322"/>
                </a:cubicBezTo>
                <a:cubicBezTo>
                  <a:pt x="2522" y="320"/>
                  <a:pt x="2522" y="320"/>
                  <a:pt x="2522" y="320"/>
                </a:cubicBezTo>
                <a:cubicBezTo>
                  <a:pt x="2152" y="292"/>
                  <a:pt x="1872" y="232"/>
                  <a:pt x="1811" y="143"/>
                </a:cubicBezTo>
                <a:close/>
              </a:path>
            </a:pathLst>
          </a:custGeom>
          <a:solidFill>
            <a:srgbClr val="34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7" name="Freeform 295"/>
          <p:cNvSpPr>
            <a:spLocks noEditPoints="1"/>
          </p:cNvSpPr>
          <p:nvPr userDrawn="1"/>
        </p:nvSpPr>
        <p:spPr bwMode="gray">
          <a:xfrm>
            <a:off x="-188913" y="1011238"/>
            <a:ext cx="9332913" cy="3897313"/>
          </a:xfrm>
          <a:custGeom>
            <a:avLst/>
            <a:gdLst>
              <a:gd name="T0" fmla="*/ 2954 w 2954"/>
              <a:gd name="T1" fmla="*/ 1044 h 1233"/>
              <a:gd name="T2" fmla="*/ 2288 w 2954"/>
              <a:gd name="T3" fmla="*/ 1233 h 1233"/>
              <a:gd name="T4" fmla="*/ 2251 w 2954"/>
              <a:gd name="T5" fmla="*/ 1233 h 1233"/>
              <a:gd name="T6" fmla="*/ 2954 w 2954"/>
              <a:gd name="T7" fmla="*/ 1012 h 1233"/>
              <a:gd name="T8" fmla="*/ 2251 w 2954"/>
              <a:gd name="T9" fmla="*/ 1233 h 1233"/>
              <a:gd name="T10" fmla="*/ 2954 w 2954"/>
              <a:gd name="T11" fmla="*/ 989 h 1233"/>
              <a:gd name="T12" fmla="*/ 2149 w 2954"/>
              <a:gd name="T13" fmla="*/ 1233 h 1233"/>
              <a:gd name="T14" fmla="*/ 2110 w 2954"/>
              <a:gd name="T15" fmla="*/ 1233 h 1233"/>
              <a:gd name="T16" fmla="*/ 2954 w 2954"/>
              <a:gd name="T17" fmla="*/ 951 h 1233"/>
              <a:gd name="T18" fmla="*/ 2110 w 2954"/>
              <a:gd name="T19" fmla="*/ 1233 h 1233"/>
              <a:gd name="T20" fmla="*/ 2033 w 2954"/>
              <a:gd name="T21" fmla="*/ 1233 h 1233"/>
              <a:gd name="T22" fmla="*/ 2954 w 2954"/>
              <a:gd name="T23" fmla="*/ 916 h 1233"/>
              <a:gd name="T24" fmla="*/ 1913 w 2954"/>
              <a:gd name="T25" fmla="*/ 1233 h 1233"/>
              <a:gd name="T26" fmla="*/ 2954 w 2954"/>
              <a:gd name="T27" fmla="*/ 886 h 1233"/>
              <a:gd name="T28" fmla="*/ 1913 w 2954"/>
              <a:gd name="T29" fmla="*/ 1233 h 1233"/>
              <a:gd name="T30" fmla="*/ 1868 w 2954"/>
              <a:gd name="T31" fmla="*/ 1233 h 1233"/>
              <a:gd name="T32" fmla="*/ 2954 w 2954"/>
              <a:gd name="T33" fmla="*/ 834 h 1233"/>
              <a:gd name="T34" fmla="*/ 1734 w 2954"/>
              <a:gd name="T35" fmla="*/ 1233 h 1233"/>
              <a:gd name="T36" fmla="*/ 2954 w 2954"/>
              <a:gd name="T37" fmla="*/ 795 h 1233"/>
              <a:gd name="T38" fmla="*/ 1734 w 2954"/>
              <a:gd name="T39" fmla="*/ 1233 h 1233"/>
              <a:gd name="T40" fmla="*/ 1685 w 2954"/>
              <a:gd name="T41" fmla="*/ 1233 h 1233"/>
              <a:gd name="T42" fmla="*/ 2954 w 2954"/>
              <a:gd name="T43" fmla="*/ 730 h 1233"/>
              <a:gd name="T44" fmla="*/ 1533 w 2954"/>
              <a:gd name="T45" fmla="*/ 1233 h 1233"/>
              <a:gd name="T46" fmla="*/ 2954 w 2954"/>
              <a:gd name="T47" fmla="*/ 681 h 1233"/>
              <a:gd name="T48" fmla="*/ 1533 w 2954"/>
              <a:gd name="T49" fmla="*/ 1233 h 1233"/>
              <a:gd name="T50" fmla="*/ 1479 w 2954"/>
              <a:gd name="T51" fmla="*/ 1233 h 1233"/>
              <a:gd name="T52" fmla="*/ 2954 w 2954"/>
              <a:gd name="T53" fmla="*/ 596 h 1233"/>
              <a:gd name="T54" fmla="*/ 1307 w 2954"/>
              <a:gd name="T55" fmla="*/ 1233 h 1233"/>
              <a:gd name="T56" fmla="*/ 2954 w 2954"/>
              <a:gd name="T57" fmla="*/ 531 h 1233"/>
              <a:gd name="T58" fmla="*/ 1307 w 2954"/>
              <a:gd name="T59" fmla="*/ 1233 h 1233"/>
              <a:gd name="T60" fmla="*/ 1247 w 2954"/>
              <a:gd name="T61" fmla="*/ 1233 h 1233"/>
              <a:gd name="T62" fmla="*/ 2954 w 2954"/>
              <a:gd name="T63" fmla="*/ 418 h 1233"/>
              <a:gd name="T64" fmla="*/ 1052 w 2954"/>
              <a:gd name="T65" fmla="*/ 1233 h 1233"/>
              <a:gd name="T66" fmla="*/ 2954 w 2954"/>
              <a:gd name="T67" fmla="*/ 329 h 1233"/>
              <a:gd name="T68" fmla="*/ 1052 w 2954"/>
              <a:gd name="T69" fmla="*/ 1233 h 1233"/>
              <a:gd name="T70" fmla="*/ 984 w 2954"/>
              <a:gd name="T71" fmla="*/ 1233 h 1233"/>
              <a:gd name="T72" fmla="*/ 2954 w 2954"/>
              <a:gd name="T73" fmla="*/ 171 h 1233"/>
              <a:gd name="T74" fmla="*/ 762 w 2954"/>
              <a:gd name="T75" fmla="*/ 1233 h 1233"/>
              <a:gd name="T76" fmla="*/ 2954 w 2954"/>
              <a:gd name="T77" fmla="*/ 41 h 1233"/>
              <a:gd name="T78" fmla="*/ 762 w 2954"/>
              <a:gd name="T79" fmla="*/ 1233 h 1233"/>
              <a:gd name="T80" fmla="*/ 2124 w 2954"/>
              <a:gd name="T81" fmla="*/ 0 h 1233"/>
              <a:gd name="T82" fmla="*/ 686 w 2954"/>
              <a:gd name="T83" fmla="*/ 1233 h 1233"/>
              <a:gd name="T84" fmla="*/ 1554 w 2954"/>
              <a:gd name="T85" fmla="*/ 0 h 1233"/>
              <a:gd name="T86" fmla="*/ 432 w 2954"/>
              <a:gd name="T87" fmla="*/ 1233 h 1233"/>
              <a:gd name="T88" fmla="*/ 1554 w 2954"/>
              <a:gd name="T89" fmla="*/ 0 h 1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54" h="1233">
                <a:moveTo>
                  <a:pt x="2318" y="1233"/>
                </a:moveTo>
                <a:cubicBezTo>
                  <a:pt x="2433" y="1163"/>
                  <a:pt x="2656" y="1097"/>
                  <a:pt x="2954" y="1044"/>
                </a:cubicBezTo>
                <a:cubicBezTo>
                  <a:pt x="2954" y="1038"/>
                  <a:pt x="2954" y="1038"/>
                  <a:pt x="2954" y="1038"/>
                </a:cubicBezTo>
                <a:cubicBezTo>
                  <a:pt x="2640" y="1092"/>
                  <a:pt x="2406" y="1161"/>
                  <a:pt x="2288" y="1233"/>
                </a:cubicBezTo>
                <a:lnTo>
                  <a:pt x="2318" y="1233"/>
                </a:lnTo>
                <a:close/>
                <a:moveTo>
                  <a:pt x="2251" y="1233"/>
                </a:moveTo>
                <a:cubicBezTo>
                  <a:pt x="2368" y="1154"/>
                  <a:pt x="2616" y="1077"/>
                  <a:pt x="2954" y="1018"/>
                </a:cubicBezTo>
                <a:cubicBezTo>
                  <a:pt x="2954" y="1012"/>
                  <a:pt x="2954" y="1012"/>
                  <a:pt x="2954" y="1012"/>
                </a:cubicBezTo>
                <a:cubicBezTo>
                  <a:pt x="2599" y="1072"/>
                  <a:pt x="2339" y="1151"/>
                  <a:pt x="2220" y="1233"/>
                </a:cubicBezTo>
                <a:lnTo>
                  <a:pt x="2251" y="1233"/>
                </a:lnTo>
                <a:close/>
                <a:moveTo>
                  <a:pt x="2182" y="1233"/>
                </a:moveTo>
                <a:cubicBezTo>
                  <a:pt x="2299" y="1143"/>
                  <a:pt x="2573" y="1057"/>
                  <a:pt x="2954" y="989"/>
                </a:cubicBezTo>
                <a:cubicBezTo>
                  <a:pt x="2954" y="983"/>
                  <a:pt x="2954" y="983"/>
                  <a:pt x="2954" y="983"/>
                </a:cubicBezTo>
                <a:cubicBezTo>
                  <a:pt x="2554" y="1051"/>
                  <a:pt x="2268" y="1140"/>
                  <a:pt x="2149" y="1233"/>
                </a:cubicBezTo>
                <a:lnTo>
                  <a:pt x="2182" y="1233"/>
                </a:lnTo>
                <a:close/>
                <a:moveTo>
                  <a:pt x="2110" y="1233"/>
                </a:moveTo>
                <a:cubicBezTo>
                  <a:pt x="2224" y="1132"/>
                  <a:pt x="2525" y="1034"/>
                  <a:pt x="2954" y="958"/>
                </a:cubicBezTo>
                <a:cubicBezTo>
                  <a:pt x="2954" y="951"/>
                  <a:pt x="2954" y="951"/>
                  <a:pt x="2954" y="951"/>
                </a:cubicBezTo>
                <a:cubicBezTo>
                  <a:pt x="2505" y="1027"/>
                  <a:pt x="2190" y="1129"/>
                  <a:pt x="2074" y="1233"/>
                </a:cubicBezTo>
                <a:lnTo>
                  <a:pt x="2110" y="1233"/>
                </a:lnTo>
                <a:close/>
                <a:moveTo>
                  <a:pt x="1996" y="1233"/>
                </a:moveTo>
                <a:cubicBezTo>
                  <a:pt x="2033" y="1233"/>
                  <a:pt x="2033" y="1233"/>
                  <a:pt x="2033" y="1233"/>
                </a:cubicBezTo>
                <a:cubicBezTo>
                  <a:pt x="2143" y="1120"/>
                  <a:pt x="2474" y="1008"/>
                  <a:pt x="2954" y="924"/>
                </a:cubicBezTo>
                <a:cubicBezTo>
                  <a:pt x="2954" y="916"/>
                  <a:pt x="2954" y="916"/>
                  <a:pt x="2954" y="916"/>
                </a:cubicBezTo>
                <a:cubicBezTo>
                  <a:pt x="2451" y="1001"/>
                  <a:pt x="2106" y="1117"/>
                  <a:pt x="1996" y="1233"/>
                </a:cubicBezTo>
                <a:close/>
                <a:moveTo>
                  <a:pt x="1913" y="1233"/>
                </a:moveTo>
                <a:cubicBezTo>
                  <a:pt x="1953" y="1233"/>
                  <a:pt x="1953" y="1233"/>
                  <a:pt x="1953" y="1233"/>
                </a:cubicBezTo>
                <a:cubicBezTo>
                  <a:pt x="2056" y="1107"/>
                  <a:pt x="2417" y="980"/>
                  <a:pt x="2954" y="886"/>
                </a:cubicBezTo>
                <a:cubicBezTo>
                  <a:pt x="2954" y="877"/>
                  <a:pt x="2954" y="877"/>
                  <a:pt x="2954" y="877"/>
                </a:cubicBezTo>
                <a:cubicBezTo>
                  <a:pt x="2392" y="972"/>
                  <a:pt x="2015" y="1103"/>
                  <a:pt x="1913" y="1233"/>
                </a:cubicBezTo>
                <a:close/>
                <a:moveTo>
                  <a:pt x="1826" y="1233"/>
                </a:moveTo>
                <a:cubicBezTo>
                  <a:pt x="1868" y="1233"/>
                  <a:pt x="1868" y="1233"/>
                  <a:pt x="1868" y="1233"/>
                </a:cubicBezTo>
                <a:cubicBezTo>
                  <a:pt x="1961" y="1093"/>
                  <a:pt x="2355" y="949"/>
                  <a:pt x="2954" y="843"/>
                </a:cubicBezTo>
                <a:cubicBezTo>
                  <a:pt x="2954" y="834"/>
                  <a:pt x="2954" y="834"/>
                  <a:pt x="2954" y="834"/>
                </a:cubicBezTo>
                <a:cubicBezTo>
                  <a:pt x="2327" y="940"/>
                  <a:pt x="1917" y="1088"/>
                  <a:pt x="1826" y="1233"/>
                </a:cubicBezTo>
                <a:close/>
                <a:moveTo>
                  <a:pt x="1734" y="1233"/>
                </a:moveTo>
                <a:cubicBezTo>
                  <a:pt x="1779" y="1233"/>
                  <a:pt x="1779" y="1233"/>
                  <a:pt x="1779" y="1233"/>
                </a:cubicBezTo>
                <a:cubicBezTo>
                  <a:pt x="1857" y="1077"/>
                  <a:pt x="2286" y="914"/>
                  <a:pt x="2954" y="795"/>
                </a:cubicBezTo>
                <a:cubicBezTo>
                  <a:pt x="2954" y="785"/>
                  <a:pt x="2954" y="785"/>
                  <a:pt x="2954" y="785"/>
                </a:cubicBezTo>
                <a:cubicBezTo>
                  <a:pt x="2256" y="904"/>
                  <a:pt x="1809" y="1072"/>
                  <a:pt x="1734" y="1233"/>
                </a:cubicBezTo>
                <a:close/>
                <a:moveTo>
                  <a:pt x="1636" y="1233"/>
                </a:moveTo>
                <a:cubicBezTo>
                  <a:pt x="1685" y="1233"/>
                  <a:pt x="1685" y="1233"/>
                  <a:pt x="1685" y="1233"/>
                </a:cubicBezTo>
                <a:cubicBezTo>
                  <a:pt x="1744" y="1059"/>
                  <a:pt x="2209" y="874"/>
                  <a:pt x="2954" y="742"/>
                </a:cubicBezTo>
                <a:cubicBezTo>
                  <a:pt x="2954" y="730"/>
                  <a:pt x="2954" y="730"/>
                  <a:pt x="2954" y="730"/>
                </a:cubicBezTo>
                <a:cubicBezTo>
                  <a:pt x="2176" y="863"/>
                  <a:pt x="1691" y="1054"/>
                  <a:pt x="1636" y="1233"/>
                </a:cubicBezTo>
                <a:close/>
                <a:moveTo>
                  <a:pt x="1533" y="1233"/>
                </a:moveTo>
                <a:cubicBezTo>
                  <a:pt x="1585" y="1233"/>
                  <a:pt x="1585" y="1233"/>
                  <a:pt x="1585" y="1233"/>
                </a:cubicBezTo>
                <a:cubicBezTo>
                  <a:pt x="1620" y="1040"/>
                  <a:pt x="2124" y="830"/>
                  <a:pt x="2954" y="681"/>
                </a:cubicBezTo>
                <a:cubicBezTo>
                  <a:pt x="2954" y="667"/>
                  <a:pt x="2954" y="667"/>
                  <a:pt x="2954" y="667"/>
                </a:cubicBezTo>
                <a:cubicBezTo>
                  <a:pt x="2086" y="817"/>
                  <a:pt x="1562" y="1034"/>
                  <a:pt x="1533" y="1233"/>
                </a:cubicBezTo>
                <a:close/>
                <a:moveTo>
                  <a:pt x="1423" y="1233"/>
                </a:moveTo>
                <a:cubicBezTo>
                  <a:pt x="1479" y="1233"/>
                  <a:pt x="1479" y="1233"/>
                  <a:pt x="1479" y="1233"/>
                </a:cubicBezTo>
                <a:cubicBezTo>
                  <a:pt x="1484" y="1018"/>
                  <a:pt x="2028" y="779"/>
                  <a:pt x="2954" y="611"/>
                </a:cubicBezTo>
                <a:cubicBezTo>
                  <a:pt x="2954" y="596"/>
                  <a:pt x="2954" y="596"/>
                  <a:pt x="2954" y="596"/>
                </a:cubicBezTo>
                <a:cubicBezTo>
                  <a:pt x="1986" y="765"/>
                  <a:pt x="1420" y="1012"/>
                  <a:pt x="1423" y="1233"/>
                </a:cubicBezTo>
                <a:close/>
                <a:moveTo>
                  <a:pt x="1307" y="1233"/>
                </a:moveTo>
                <a:cubicBezTo>
                  <a:pt x="1366" y="1233"/>
                  <a:pt x="1366" y="1233"/>
                  <a:pt x="1366" y="1233"/>
                </a:cubicBezTo>
                <a:cubicBezTo>
                  <a:pt x="1333" y="994"/>
                  <a:pt x="1920" y="721"/>
                  <a:pt x="2954" y="531"/>
                </a:cubicBezTo>
                <a:cubicBezTo>
                  <a:pt x="2954" y="514"/>
                  <a:pt x="2954" y="514"/>
                  <a:pt x="2954" y="514"/>
                </a:cubicBezTo>
                <a:cubicBezTo>
                  <a:pt x="1873" y="705"/>
                  <a:pt x="1262" y="987"/>
                  <a:pt x="1307" y="1233"/>
                </a:cubicBezTo>
                <a:close/>
                <a:moveTo>
                  <a:pt x="1184" y="1233"/>
                </a:moveTo>
                <a:cubicBezTo>
                  <a:pt x="1247" y="1233"/>
                  <a:pt x="1247" y="1233"/>
                  <a:pt x="1247" y="1233"/>
                </a:cubicBezTo>
                <a:cubicBezTo>
                  <a:pt x="1167" y="968"/>
                  <a:pt x="1797" y="654"/>
                  <a:pt x="2954" y="438"/>
                </a:cubicBezTo>
                <a:cubicBezTo>
                  <a:pt x="2954" y="418"/>
                  <a:pt x="2954" y="418"/>
                  <a:pt x="2954" y="418"/>
                </a:cubicBezTo>
                <a:cubicBezTo>
                  <a:pt x="1743" y="635"/>
                  <a:pt x="1088" y="960"/>
                  <a:pt x="1184" y="1233"/>
                </a:cubicBezTo>
                <a:close/>
                <a:moveTo>
                  <a:pt x="1052" y="1233"/>
                </a:moveTo>
                <a:cubicBezTo>
                  <a:pt x="1120" y="1233"/>
                  <a:pt x="1120" y="1233"/>
                  <a:pt x="1120" y="1233"/>
                </a:cubicBezTo>
                <a:cubicBezTo>
                  <a:pt x="981" y="937"/>
                  <a:pt x="1657" y="576"/>
                  <a:pt x="2954" y="329"/>
                </a:cubicBezTo>
                <a:cubicBezTo>
                  <a:pt x="2954" y="306"/>
                  <a:pt x="2954" y="306"/>
                  <a:pt x="2954" y="306"/>
                </a:cubicBezTo>
                <a:cubicBezTo>
                  <a:pt x="1595" y="553"/>
                  <a:pt x="893" y="928"/>
                  <a:pt x="1052" y="1233"/>
                </a:cubicBezTo>
                <a:close/>
                <a:moveTo>
                  <a:pt x="912" y="1233"/>
                </a:moveTo>
                <a:cubicBezTo>
                  <a:pt x="984" y="1233"/>
                  <a:pt x="984" y="1233"/>
                  <a:pt x="984" y="1233"/>
                </a:cubicBezTo>
                <a:cubicBezTo>
                  <a:pt x="774" y="903"/>
                  <a:pt x="1494" y="483"/>
                  <a:pt x="2954" y="198"/>
                </a:cubicBezTo>
                <a:cubicBezTo>
                  <a:pt x="2954" y="171"/>
                  <a:pt x="2954" y="171"/>
                  <a:pt x="2954" y="171"/>
                </a:cubicBezTo>
                <a:cubicBezTo>
                  <a:pt x="1422" y="457"/>
                  <a:pt x="675" y="893"/>
                  <a:pt x="912" y="1233"/>
                </a:cubicBezTo>
                <a:close/>
                <a:moveTo>
                  <a:pt x="762" y="1233"/>
                </a:moveTo>
                <a:cubicBezTo>
                  <a:pt x="840" y="1233"/>
                  <a:pt x="840" y="1233"/>
                  <a:pt x="840" y="1233"/>
                </a:cubicBezTo>
                <a:cubicBezTo>
                  <a:pt x="540" y="864"/>
                  <a:pt x="1303" y="372"/>
                  <a:pt x="2954" y="41"/>
                </a:cubicBezTo>
                <a:cubicBezTo>
                  <a:pt x="2954" y="8"/>
                  <a:pt x="2954" y="8"/>
                  <a:pt x="2954" y="8"/>
                </a:cubicBezTo>
                <a:cubicBezTo>
                  <a:pt x="1219" y="340"/>
                  <a:pt x="429" y="852"/>
                  <a:pt x="762" y="1233"/>
                </a:cubicBezTo>
                <a:close/>
                <a:moveTo>
                  <a:pt x="2303" y="0"/>
                </a:moveTo>
                <a:cubicBezTo>
                  <a:pt x="2124" y="0"/>
                  <a:pt x="2124" y="0"/>
                  <a:pt x="2124" y="0"/>
                </a:cubicBezTo>
                <a:cubicBezTo>
                  <a:pt x="752" y="380"/>
                  <a:pt x="219" y="871"/>
                  <a:pt x="603" y="1233"/>
                </a:cubicBezTo>
                <a:cubicBezTo>
                  <a:pt x="686" y="1233"/>
                  <a:pt x="686" y="1233"/>
                  <a:pt x="686" y="1233"/>
                </a:cubicBezTo>
                <a:cubicBezTo>
                  <a:pt x="325" y="870"/>
                  <a:pt x="895" y="379"/>
                  <a:pt x="2303" y="0"/>
                </a:cubicBezTo>
                <a:close/>
                <a:moveTo>
                  <a:pt x="1554" y="0"/>
                </a:moveTo>
                <a:cubicBezTo>
                  <a:pt x="1364" y="0"/>
                  <a:pt x="1364" y="0"/>
                  <a:pt x="1364" y="0"/>
                </a:cubicBezTo>
                <a:cubicBezTo>
                  <a:pt x="314" y="413"/>
                  <a:pt x="0" y="886"/>
                  <a:pt x="432" y="1233"/>
                </a:cubicBezTo>
                <a:cubicBezTo>
                  <a:pt x="522" y="1233"/>
                  <a:pt x="522" y="1233"/>
                  <a:pt x="522" y="1233"/>
                </a:cubicBezTo>
                <a:cubicBezTo>
                  <a:pt x="113" y="886"/>
                  <a:pt x="464" y="412"/>
                  <a:pt x="155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100000"/>
                  <a:alpha val="75000"/>
                </a:schemeClr>
              </a:gs>
              <a:gs pos="100000">
                <a:schemeClr val="accent1">
                  <a:lumMod val="75000"/>
                  <a:alpha val="75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grpSp>
        <p:nvGrpSpPr>
          <p:cNvPr id="31" name="Group 290"/>
          <p:cNvGrpSpPr>
            <a:grpSpLocks noChangeAspect="1"/>
          </p:cNvGrpSpPr>
          <p:nvPr userDrawn="1"/>
        </p:nvGrpSpPr>
        <p:grpSpPr bwMode="gray">
          <a:xfrm>
            <a:off x="3957638" y="289375"/>
            <a:ext cx="1465262" cy="1017587"/>
            <a:chOff x="2414" y="272"/>
            <a:chExt cx="1162" cy="807"/>
          </a:xfrm>
        </p:grpSpPr>
        <p:sp>
          <p:nvSpPr>
            <p:cNvPr id="32" name="Freeform 291"/>
            <p:cNvSpPr>
              <a:spLocks noChangeAspect="1"/>
            </p:cNvSpPr>
            <p:nvPr userDrawn="1"/>
          </p:nvSpPr>
          <p:spPr bwMode="gray">
            <a:xfrm>
              <a:off x="2414" y="273"/>
              <a:ext cx="571" cy="211"/>
            </a:xfrm>
            <a:custGeom>
              <a:avLst/>
              <a:gdLst>
                <a:gd name="T0" fmla="*/ 0 w 1737"/>
                <a:gd name="T1" fmla="*/ 640 h 640"/>
                <a:gd name="T2" fmla="*/ 0 w 1737"/>
                <a:gd name="T3" fmla="*/ 640 h 640"/>
                <a:gd name="T4" fmla="*/ 1076 w 1737"/>
                <a:gd name="T5" fmla="*/ 500 h 640"/>
                <a:gd name="T6" fmla="*/ 1199 w 1737"/>
                <a:gd name="T7" fmla="*/ 473 h 640"/>
                <a:gd name="T8" fmla="*/ 1431 w 1737"/>
                <a:gd name="T9" fmla="*/ 368 h 640"/>
                <a:gd name="T10" fmla="*/ 1619 w 1737"/>
                <a:gd name="T11" fmla="*/ 188 h 640"/>
                <a:gd name="T12" fmla="*/ 1737 w 1737"/>
                <a:gd name="T13" fmla="*/ 28 h 640"/>
                <a:gd name="T14" fmla="*/ 1737 w 1737"/>
                <a:gd name="T15" fmla="*/ 0 h 640"/>
                <a:gd name="T16" fmla="*/ 1602 w 1737"/>
                <a:gd name="T17" fmla="*/ 175 h 640"/>
                <a:gd name="T18" fmla="*/ 1413 w 1737"/>
                <a:gd name="T19" fmla="*/ 339 h 640"/>
                <a:gd name="T20" fmla="*/ 1189 w 1737"/>
                <a:gd name="T21" fmla="*/ 435 h 640"/>
                <a:gd name="T22" fmla="*/ 1070 w 1737"/>
                <a:gd name="T23" fmla="*/ 458 h 640"/>
                <a:gd name="T24" fmla="*/ 982 w 1737"/>
                <a:gd name="T25" fmla="*/ 468 h 640"/>
                <a:gd name="T26" fmla="*/ 0 w 1737"/>
                <a:gd name="T27" fmla="*/ 572 h 640"/>
                <a:gd name="T28" fmla="*/ 0 w 1737"/>
                <a:gd name="T2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640">
                  <a:moveTo>
                    <a:pt x="0" y="640"/>
                  </a:moveTo>
                  <a:lnTo>
                    <a:pt x="0" y="640"/>
                  </a:lnTo>
                  <a:cubicBezTo>
                    <a:pt x="0" y="640"/>
                    <a:pt x="1046" y="504"/>
                    <a:pt x="1076" y="500"/>
                  </a:cubicBezTo>
                  <a:cubicBezTo>
                    <a:pt x="1121" y="492"/>
                    <a:pt x="1161" y="484"/>
                    <a:pt x="1199" y="473"/>
                  </a:cubicBezTo>
                  <a:cubicBezTo>
                    <a:pt x="1284" y="450"/>
                    <a:pt x="1362" y="415"/>
                    <a:pt x="1431" y="368"/>
                  </a:cubicBezTo>
                  <a:cubicBezTo>
                    <a:pt x="1497" y="324"/>
                    <a:pt x="1558" y="259"/>
                    <a:pt x="1619" y="188"/>
                  </a:cubicBezTo>
                  <a:cubicBezTo>
                    <a:pt x="1658" y="143"/>
                    <a:pt x="1699" y="85"/>
                    <a:pt x="1737" y="28"/>
                  </a:cubicBezTo>
                  <a:lnTo>
                    <a:pt x="1737" y="0"/>
                  </a:lnTo>
                  <a:cubicBezTo>
                    <a:pt x="1692" y="67"/>
                    <a:pt x="1647" y="125"/>
                    <a:pt x="1602" y="175"/>
                  </a:cubicBezTo>
                  <a:cubicBezTo>
                    <a:pt x="1541" y="243"/>
                    <a:pt x="1478" y="298"/>
                    <a:pt x="1413" y="339"/>
                  </a:cubicBezTo>
                  <a:cubicBezTo>
                    <a:pt x="1346" y="382"/>
                    <a:pt x="1271" y="414"/>
                    <a:pt x="1189" y="435"/>
                  </a:cubicBezTo>
                  <a:cubicBezTo>
                    <a:pt x="1153" y="444"/>
                    <a:pt x="1114" y="451"/>
                    <a:pt x="1070" y="458"/>
                  </a:cubicBezTo>
                  <a:cubicBezTo>
                    <a:pt x="1041" y="462"/>
                    <a:pt x="1011" y="465"/>
                    <a:pt x="982" y="468"/>
                  </a:cubicBezTo>
                  <a:cubicBezTo>
                    <a:pt x="971" y="469"/>
                    <a:pt x="0" y="572"/>
                    <a:pt x="0" y="572"/>
                  </a:cubicBezTo>
                  <a:lnTo>
                    <a:pt x="0" y="64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3" name="Freeform 292"/>
            <p:cNvSpPr>
              <a:spLocks noChangeAspect="1"/>
            </p:cNvSpPr>
            <p:nvPr userDrawn="1"/>
          </p:nvSpPr>
          <p:spPr bwMode="gray">
            <a:xfrm>
              <a:off x="2414" y="320"/>
              <a:ext cx="571" cy="194"/>
            </a:xfrm>
            <a:custGeom>
              <a:avLst/>
              <a:gdLst>
                <a:gd name="T0" fmla="*/ 1403 w 1737"/>
                <a:gd name="T1" fmla="*/ 323 h 591"/>
                <a:gd name="T2" fmla="*/ 1403 w 1737"/>
                <a:gd name="T3" fmla="*/ 323 h 591"/>
                <a:gd name="T4" fmla="*/ 1178 w 1737"/>
                <a:gd name="T5" fmla="*/ 405 h 591"/>
                <a:gd name="T6" fmla="*/ 1059 w 1737"/>
                <a:gd name="T7" fmla="*/ 423 h 591"/>
                <a:gd name="T8" fmla="*/ 980 w 1737"/>
                <a:gd name="T9" fmla="*/ 431 h 591"/>
                <a:gd name="T10" fmla="*/ 938 w 1737"/>
                <a:gd name="T11" fmla="*/ 434 h 591"/>
                <a:gd name="T12" fmla="*/ 0 w 1737"/>
                <a:gd name="T13" fmla="*/ 523 h 591"/>
                <a:gd name="T14" fmla="*/ 0 w 1737"/>
                <a:gd name="T15" fmla="*/ 591 h 591"/>
                <a:gd name="T16" fmla="*/ 942 w 1737"/>
                <a:gd name="T17" fmla="*/ 480 h 591"/>
                <a:gd name="T18" fmla="*/ 985 w 1737"/>
                <a:gd name="T19" fmla="*/ 475 h 591"/>
                <a:gd name="T20" fmla="*/ 1064 w 1737"/>
                <a:gd name="T21" fmla="*/ 466 h 591"/>
                <a:gd name="T22" fmla="*/ 1186 w 1737"/>
                <a:gd name="T23" fmla="*/ 444 h 591"/>
                <a:gd name="T24" fmla="*/ 1420 w 1737"/>
                <a:gd name="T25" fmla="*/ 353 h 591"/>
                <a:gd name="T26" fmla="*/ 1611 w 1737"/>
                <a:gd name="T27" fmla="*/ 186 h 591"/>
                <a:gd name="T28" fmla="*/ 1737 w 1737"/>
                <a:gd name="T29" fmla="*/ 25 h 591"/>
                <a:gd name="T30" fmla="*/ 1737 w 1737"/>
                <a:gd name="T31" fmla="*/ 0 h 591"/>
                <a:gd name="T32" fmla="*/ 1595 w 1737"/>
                <a:gd name="T33" fmla="*/ 170 h 591"/>
                <a:gd name="T34" fmla="*/ 1403 w 1737"/>
                <a:gd name="T35" fmla="*/ 323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591">
                  <a:moveTo>
                    <a:pt x="1403" y="323"/>
                  </a:moveTo>
                  <a:lnTo>
                    <a:pt x="1403" y="323"/>
                  </a:lnTo>
                  <a:cubicBezTo>
                    <a:pt x="1338" y="361"/>
                    <a:pt x="1262" y="389"/>
                    <a:pt x="1178" y="405"/>
                  </a:cubicBezTo>
                  <a:cubicBezTo>
                    <a:pt x="1143" y="413"/>
                    <a:pt x="1104" y="418"/>
                    <a:pt x="1059" y="423"/>
                  </a:cubicBezTo>
                  <a:cubicBezTo>
                    <a:pt x="1033" y="426"/>
                    <a:pt x="1007" y="428"/>
                    <a:pt x="980" y="431"/>
                  </a:cubicBezTo>
                  <a:cubicBezTo>
                    <a:pt x="966" y="432"/>
                    <a:pt x="952" y="433"/>
                    <a:pt x="938" y="434"/>
                  </a:cubicBezTo>
                  <a:cubicBezTo>
                    <a:pt x="617" y="463"/>
                    <a:pt x="298" y="494"/>
                    <a:pt x="0" y="523"/>
                  </a:cubicBezTo>
                  <a:lnTo>
                    <a:pt x="0" y="591"/>
                  </a:lnTo>
                  <a:cubicBezTo>
                    <a:pt x="300" y="554"/>
                    <a:pt x="622" y="516"/>
                    <a:pt x="942" y="480"/>
                  </a:cubicBezTo>
                  <a:cubicBezTo>
                    <a:pt x="957" y="478"/>
                    <a:pt x="971" y="476"/>
                    <a:pt x="985" y="475"/>
                  </a:cubicBezTo>
                  <a:cubicBezTo>
                    <a:pt x="1011" y="472"/>
                    <a:pt x="1038" y="469"/>
                    <a:pt x="1064" y="466"/>
                  </a:cubicBezTo>
                  <a:cubicBezTo>
                    <a:pt x="1110" y="460"/>
                    <a:pt x="1150" y="453"/>
                    <a:pt x="1186" y="444"/>
                  </a:cubicBezTo>
                  <a:cubicBezTo>
                    <a:pt x="1273" y="425"/>
                    <a:pt x="1352" y="394"/>
                    <a:pt x="1420" y="353"/>
                  </a:cubicBezTo>
                  <a:cubicBezTo>
                    <a:pt x="1487" y="313"/>
                    <a:pt x="1547" y="256"/>
                    <a:pt x="1611" y="186"/>
                  </a:cubicBezTo>
                  <a:cubicBezTo>
                    <a:pt x="1651" y="143"/>
                    <a:pt x="1695" y="82"/>
                    <a:pt x="1737" y="25"/>
                  </a:cubicBezTo>
                  <a:lnTo>
                    <a:pt x="1737" y="0"/>
                  </a:lnTo>
                  <a:cubicBezTo>
                    <a:pt x="1688" y="67"/>
                    <a:pt x="1641" y="123"/>
                    <a:pt x="1595" y="170"/>
                  </a:cubicBezTo>
                  <a:cubicBezTo>
                    <a:pt x="1533" y="235"/>
                    <a:pt x="1468" y="286"/>
                    <a:pt x="1403" y="32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4" name="Freeform 293"/>
            <p:cNvSpPr>
              <a:spLocks noChangeAspect="1"/>
            </p:cNvSpPr>
            <p:nvPr userDrawn="1"/>
          </p:nvSpPr>
          <p:spPr bwMode="gray">
            <a:xfrm>
              <a:off x="2414" y="367"/>
              <a:ext cx="571" cy="177"/>
            </a:xfrm>
            <a:custGeom>
              <a:avLst/>
              <a:gdLst>
                <a:gd name="T0" fmla="*/ 1586 w 1737"/>
                <a:gd name="T1" fmla="*/ 163 h 536"/>
                <a:gd name="T2" fmla="*/ 1586 w 1737"/>
                <a:gd name="T3" fmla="*/ 163 h 536"/>
                <a:gd name="T4" fmla="*/ 1388 w 1737"/>
                <a:gd name="T5" fmla="*/ 300 h 536"/>
                <a:gd name="T6" fmla="*/ 1162 w 1737"/>
                <a:gd name="T7" fmla="*/ 368 h 536"/>
                <a:gd name="T8" fmla="*/ 1044 w 1737"/>
                <a:gd name="T9" fmla="*/ 383 h 536"/>
                <a:gd name="T10" fmla="*/ 0 w 1737"/>
                <a:gd name="T11" fmla="*/ 469 h 536"/>
                <a:gd name="T12" fmla="*/ 0 w 1737"/>
                <a:gd name="T13" fmla="*/ 536 h 536"/>
                <a:gd name="T14" fmla="*/ 928 w 1737"/>
                <a:gd name="T15" fmla="*/ 438 h 536"/>
                <a:gd name="T16" fmla="*/ 1048 w 1737"/>
                <a:gd name="T17" fmla="*/ 425 h 536"/>
                <a:gd name="T18" fmla="*/ 1168 w 1737"/>
                <a:gd name="T19" fmla="*/ 407 h 536"/>
                <a:gd name="T20" fmla="*/ 1402 w 1737"/>
                <a:gd name="T21" fmla="*/ 330 h 536"/>
                <a:gd name="T22" fmla="*/ 1607 w 1737"/>
                <a:gd name="T23" fmla="*/ 174 h 536"/>
                <a:gd name="T24" fmla="*/ 1737 w 1737"/>
                <a:gd name="T25" fmla="*/ 23 h 536"/>
                <a:gd name="T26" fmla="*/ 1737 w 1737"/>
                <a:gd name="T27" fmla="*/ 0 h 536"/>
                <a:gd name="T28" fmla="*/ 1586 w 1737"/>
                <a:gd name="T29" fmla="*/ 16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536">
                  <a:moveTo>
                    <a:pt x="1586" y="163"/>
                  </a:moveTo>
                  <a:lnTo>
                    <a:pt x="1586" y="163"/>
                  </a:lnTo>
                  <a:cubicBezTo>
                    <a:pt x="1523" y="221"/>
                    <a:pt x="1456" y="267"/>
                    <a:pt x="1388" y="300"/>
                  </a:cubicBezTo>
                  <a:cubicBezTo>
                    <a:pt x="1322" y="332"/>
                    <a:pt x="1248" y="354"/>
                    <a:pt x="1162" y="368"/>
                  </a:cubicBezTo>
                  <a:cubicBezTo>
                    <a:pt x="1126" y="374"/>
                    <a:pt x="1088" y="379"/>
                    <a:pt x="1044" y="383"/>
                  </a:cubicBezTo>
                  <a:lnTo>
                    <a:pt x="0" y="469"/>
                  </a:lnTo>
                  <a:lnTo>
                    <a:pt x="0" y="536"/>
                  </a:lnTo>
                  <a:lnTo>
                    <a:pt x="928" y="438"/>
                  </a:lnTo>
                  <a:lnTo>
                    <a:pt x="1048" y="425"/>
                  </a:lnTo>
                  <a:cubicBezTo>
                    <a:pt x="1093" y="420"/>
                    <a:pt x="1133" y="414"/>
                    <a:pt x="1168" y="407"/>
                  </a:cubicBezTo>
                  <a:cubicBezTo>
                    <a:pt x="1258" y="391"/>
                    <a:pt x="1334" y="365"/>
                    <a:pt x="1402" y="330"/>
                  </a:cubicBezTo>
                  <a:cubicBezTo>
                    <a:pt x="1472" y="295"/>
                    <a:pt x="1542" y="237"/>
                    <a:pt x="1607" y="174"/>
                  </a:cubicBezTo>
                  <a:cubicBezTo>
                    <a:pt x="1650" y="133"/>
                    <a:pt x="1692" y="79"/>
                    <a:pt x="1737" y="23"/>
                  </a:cubicBezTo>
                  <a:lnTo>
                    <a:pt x="1737" y="0"/>
                  </a:lnTo>
                  <a:cubicBezTo>
                    <a:pt x="1685" y="64"/>
                    <a:pt x="1636" y="118"/>
                    <a:pt x="1586" y="16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5" name="Freeform 294"/>
            <p:cNvSpPr>
              <a:spLocks noChangeAspect="1"/>
            </p:cNvSpPr>
            <p:nvPr userDrawn="1"/>
          </p:nvSpPr>
          <p:spPr bwMode="gray">
            <a:xfrm>
              <a:off x="2414" y="461"/>
              <a:ext cx="571" cy="143"/>
            </a:xfrm>
            <a:custGeom>
              <a:avLst/>
              <a:gdLst>
                <a:gd name="T0" fmla="*/ 1334 w 1737"/>
                <a:gd name="T1" fmla="*/ 231 h 435"/>
                <a:gd name="T2" fmla="*/ 1334 w 1737"/>
                <a:gd name="T3" fmla="*/ 231 h 435"/>
                <a:gd name="T4" fmla="*/ 1141 w 1737"/>
                <a:gd name="T5" fmla="*/ 293 h 435"/>
                <a:gd name="T6" fmla="*/ 982 w 1737"/>
                <a:gd name="T7" fmla="*/ 304 h 435"/>
                <a:gd name="T8" fmla="*/ 907 w 1737"/>
                <a:gd name="T9" fmla="*/ 308 h 435"/>
                <a:gd name="T10" fmla="*/ 436 w 1737"/>
                <a:gd name="T11" fmla="*/ 338 h 435"/>
                <a:gd name="T12" fmla="*/ 0 w 1737"/>
                <a:gd name="T13" fmla="*/ 367 h 435"/>
                <a:gd name="T14" fmla="*/ 0 w 1737"/>
                <a:gd name="T15" fmla="*/ 435 h 435"/>
                <a:gd name="T16" fmla="*/ 440 w 1737"/>
                <a:gd name="T17" fmla="*/ 394 h 435"/>
                <a:gd name="T18" fmla="*/ 910 w 1737"/>
                <a:gd name="T19" fmla="*/ 354 h 435"/>
                <a:gd name="T20" fmla="*/ 1027 w 1737"/>
                <a:gd name="T21" fmla="*/ 345 h 435"/>
                <a:gd name="T22" fmla="*/ 1145 w 1737"/>
                <a:gd name="T23" fmla="*/ 333 h 435"/>
                <a:gd name="T24" fmla="*/ 1379 w 1737"/>
                <a:gd name="T25" fmla="*/ 278 h 435"/>
                <a:gd name="T26" fmla="*/ 1589 w 1737"/>
                <a:gd name="T27" fmla="*/ 158 h 435"/>
                <a:gd name="T28" fmla="*/ 1737 w 1737"/>
                <a:gd name="T29" fmla="*/ 24 h 435"/>
                <a:gd name="T30" fmla="*/ 1737 w 1737"/>
                <a:gd name="T31" fmla="*/ 0 h 435"/>
                <a:gd name="T32" fmla="*/ 1587 w 1737"/>
                <a:gd name="T33" fmla="*/ 126 h 435"/>
                <a:gd name="T34" fmla="*/ 1334 w 1737"/>
                <a:gd name="T35" fmla="*/ 23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435">
                  <a:moveTo>
                    <a:pt x="1334" y="231"/>
                  </a:moveTo>
                  <a:lnTo>
                    <a:pt x="1334" y="231"/>
                  </a:lnTo>
                  <a:cubicBezTo>
                    <a:pt x="1273" y="265"/>
                    <a:pt x="1228" y="284"/>
                    <a:pt x="1141" y="293"/>
                  </a:cubicBezTo>
                  <a:cubicBezTo>
                    <a:pt x="1088" y="299"/>
                    <a:pt x="1035" y="302"/>
                    <a:pt x="982" y="304"/>
                  </a:cubicBezTo>
                  <a:cubicBezTo>
                    <a:pt x="957" y="305"/>
                    <a:pt x="932" y="307"/>
                    <a:pt x="907" y="308"/>
                  </a:cubicBezTo>
                  <a:cubicBezTo>
                    <a:pt x="749" y="317"/>
                    <a:pt x="594" y="327"/>
                    <a:pt x="436" y="338"/>
                  </a:cubicBezTo>
                  <a:lnTo>
                    <a:pt x="0" y="367"/>
                  </a:lnTo>
                  <a:lnTo>
                    <a:pt x="0" y="435"/>
                  </a:lnTo>
                  <a:lnTo>
                    <a:pt x="440" y="394"/>
                  </a:lnTo>
                  <a:cubicBezTo>
                    <a:pt x="583" y="382"/>
                    <a:pt x="748" y="367"/>
                    <a:pt x="910" y="354"/>
                  </a:cubicBezTo>
                  <a:lnTo>
                    <a:pt x="1027" y="345"/>
                  </a:lnTo>
                  <a:cubicBezTo>
                    <a:pt x="1073" y="341"/>
                    <a:pt x="1111" y="337"/>
                    <a:pt x="1145" y="333"/>
                  </a:cubicBezTo>
                  <a:cubicBezTo>
                    <a:pt x="1235" y="321"/>
                    <a:pt x="1311" y="303"/>
                    <a:pt x="1379" y="278"/>
                  </a:cubicBezTo>
                  <a:cubicBezTo>
                    <a:pt x="1451" y="250"/>
                    <a:pt x="1520" y="208"/>
                    <a:pt x="1589" y="158"/>
                  </a:cubicBezTo>
                  <a:cubicBezTo>
                    <a:pt x="1651" y="114"/>
                    <a:pt x="1737" y="25"/>
                    <a:pt x="1737" y="24"/>
                  </a:cubicBezTo>
                  <a:lnTo>
                    <a:pt x="1737" y="0"/>
                  </a:lnTo>
                  <a:cubicBezTo>
                    <a:pt x="1681" y="55"/>
                    <a:pt x="1648" y="86"/>
                    <a:pt x="1587" y="126"/>
                  </a:cubicBezTo>
                  <a:cubicBezTo>
                    <a:pt x="1514" y="174"/>
                    <a:pt x="1388" y="200"/>
                    <a:pt x="1334" y="23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6" name="Freeform 295"/>
            <p:cNvSpPr>
              <a:spLocks noChangeAspect="1"/>
            </p:cNvSpPr>
            <p:nvPr userDrawn="1"/>
          </p:nvSpPr>
          <p:spPr bwMode="gray">
            <a:xfrm>
              <a:off x="2414" y="517"/>
              <a:ext cx="571" cy="117"/>
            </a:xfrm>
            <a:custGeom>
              <a:avLst/>
              <a:gdLst>
                <a:gd name="T0" fmla="*/ 1356 w 1737"/>
                <a:gd name="T1" fmla="*/ 187 h 353"/>
                <a:gd name="T2" fmla="*/ 1356 w 1737"/>
                <a:gd name="T3" fmla="*/ 187 h 353"/>
                <a:gd name="T4" fmla="*/ 1129 w 1737"/>
                <a:gd name="T5" fmla="*/ 227 h 353"/>
                <a:gd name="T6" fmla="*/ 1014 w 1737"/>
                <a:gd name="T7" fmla="*/ 234 h 353"/>
                <a:gd name="T8" fmla="*/ 897 w 1737"/>
                <a:gd name="T9" fmla="*/ 240 h 353"/>
                <a:gd name="T10" fmla="*/ 0 w 1737"/>
                <a:gd name="T11" fmla="*/ 285 h 353"/>
                <a:gd name="T12" fmla="*/ 0 w 1737"/>
                <a:gd name="T13" fmla="*/ 353 h 353"/>
                <a:gd name="T14" fmla="*/ 900 w 1737"/>
                <a:gd name="T15" fmla="*/ 285 h 353"/>
                <a:gd name="T16" fmla="*/ 1016 w 1737"/>
                <a:gd name="T17" fmla="*/ 277 h 353"/>
                <a:gd name="T18" fmla="*/ 1133 w 1737"/>
                <a:gd name="T19" fmla="*/ 267 h 353"/>
                <a:gd name="T20" fmla="*/ 1366 w 1737"/>
                <a:gd name="T21" fmla="*/ 220 h 353"/>
                <a:gd name="T22" fmla="*/ 1582 w 1737"/>
                <a:gd name="T23" fmla="*/ 118 h 353"/>
                <a:gd name="T24" fmla="*/ 1737 w 1737"/>
                <a:gd name="T25" fmla="*/ 1 h 353"/>
                <a:gd name="T26" fmla="*/ 1737 w 1737"/>
                <a:gd name="T27" fmla="*/ 0 h 353"/>
                <a:gd name="T28" fmla="*/ 1568 w 1737"/>
                <a:gd name="T29" fmla="*/ 94 h 353"/>
                <a:gd name="T30" fmla="*/ 1356 w 1737"/>
                <a:gd name="T31" fmla="*/ 18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53">
                  <a:moveTo>
                    <a:pt x="1356" y="187"/>
                  </a:moveTo>
                  <a:lnTo>
                    <a:pt x="1356" y="187"/>
                  </a:lnTo>
                  <a:cubicBezTo>
                    <a:pt x="1290" y="207"/>
                    <a:pt x="1216" y="220"/>
                    <a:pt x="1129" y="227"/>
                  </a:cubicBezTo>
                  <a:cubicBezTo>
                    <a:pt x="1094" y="230"/>
                    <a:pt x="1057" y="233"/>
                    <a:pt x="1014" y="234"/>
                  </a:cubicBezTo>
                  <a:lnTo>
                    <a:pt x="897" y="240"/>
                  </a:lnTo>
                  <a:cubicBezTo>
                    <a:pt x="607" y="253"/>
                    <a:pt x="318" y="268"/>
                    <a:pt x="0" y="285"/>
                  </a:cubicBezTo>
                  <a:lnTo>
                    <a:pt x="0" y="353"/>
                  </a:lnTo>
                  <a:cubicBezTo>
                    <a:pt x="304" y="329"/>
                    <a:pt x="602" y="306"/>
                    <a:pt x="900" y="285"/>
                  </a:cubicBezTo>
                  <a:lnTo>
                    <a:pt x="1016" y="277"/>
                  </a:lnTo>
                  <a:cubicBezTo>
                    <a:pt x="1061" y="274"/>
                    <a:pt x="1098" y="271"/>
                    <a:pt x="1133" y="267"/>
                  </a:cubicBezTo>
                  <a:cubicBezTo>
                    <a:pt x="1222" y="257"/>
                    <a:pt x="1298" y="242"/>
                    <a:pt x="1366" y="220"/>
                  </a:cubicBezTo>
                  <a:cubicBezTo>
                    <a:pt x="1440" y="196"/>
                    <a:pt x="1513" y="162"/>
                    <a:pt x="1582" y="118"/>
                  </a:cubicBezTo>
                  <a:cubicBezTo>
                    <a:pt x="1633" y="86"/>
                    <a:pt x="1684" y="47"/>
                    <a:pt x="1737" y="1"/>
                  </a:cubicBezTo>
                  <a:lnTo>
                    <a:pt x="1737" y="0"/>
                  </a:lnTo>
                  <a:cubicBezTo>
                    <a:pt x="1679" y="49"/>
                    <a:pt x="1623" y="60"/>
                    <a:pt x="1568" y="94"/>
                  </a:cubicBezTo>
                  <a:cubicBezTo>
                    <a:pt x="1500" y="135"/>
                    <a:pt x="1429" y="166"/>
                    <a:pt x="1356" y="18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7" name="Freeform 296"/>
            <p:cNvSpPr>
              <a:spLocks noChangeAspect="1"/>
            </p:cNvSpPr>
            <p:nvPr userDrawn="1"/>
          </p:nvSpPr>
          <p:spPr bwMode="gray">
            <a:xfrm>
              <a:off x="2414" y="555"/>
              <a:ext cx="571" cy="109"/>
            </a:xfrm>
            <a:custGeom>
              <a:avLst/>
              <a:gdLst>
                <a:gd name="T0" fmla="*/ 1345 w 1737"/>
                <a:gd name="T1" fmla="*/ 186 h 331"/>
                <a:gd name="T2" fmla="*/ 1345 w 1737"/>
                <a:gd name="T3" fmla="*/ 186 h 331"/>
                <a:gd name="T4" fmla="*/ 1119 w 1737"/>
                <a:gd name="T5" fmla="*/ 217 h 331"/>
                <a:gd name="T6" fmla="*/ 1004 w 1737"/>
                <a:gd name="T7" fmla="*/ 222 h 331"/>
                <a:gd name="T8" fmla="*/ 888 w 1737"/>
                <a:gd name="T9" fmla="*/ 227 h 331"/>
                <a:gd name="T10" fmla="*/ 0 w 1737"/>
                <a:gd name="T11" fmla="*/ 263 h 331"/>
                <a:gd name="T12" fmla="*/ 0 w 1737"/>
                <a:gd name="T13" fmla="*/ 331 h 331"/>
                <a:gd name="T14" fmla="*/ 891 w 1737"/>
                <a:gd name="T15" fmla="*/ 272 h 331"/>
                <a:gd name="T16" fmla="*/ 1006 w 1737"/>
                <a:gd name="T17" fmla="*/ 265 h 331"/>
                <a:gd name="T18" fmla="*/ 1122 w 1737"/>
                <a:gd name="T19" fmla="*/ 257 h 331"/>
                <a:gd name="T20" fmla="*/ 1353 w 1737"/>
                <a:gd name="T21" fmla="*/ 219 h 331"/>
                <a:gd name="T22" fmla="*/ 1573 w 1737"/>
                <a:gd name="T23" fmla="*/ 133 h 331"/>
                <a:gd name="T24" fmla="*/ 1737 w 1737"/>
                <a:gd name="T25" fmla="*/ 29 h 331"/>
                <a:gd name="T26" fmla="*/ 1737 w 1737"/>
                <a:gd name="T27" fmla="*/ 0 h 331"/>
                <a:gd name="T28" fmla="*/ 1561 w 1737"/>
                <a:gd name="T29" fmla="*/ 108 h 331"/>
                <a:gd name="T30" fmla="*/ 1345 w 1737"/>
                <a:gd name="T31" fmla="*/ 18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31">
                  <a:moveTo>
                    <a:pt x="1345" y="186"/>
                  </a:moveTo>
                  <a:lnTo>
                    <a:pt x="1345" y="186"/>
                  </a:lnTo>
                  <a:cubicBezTo>
                    <a:pt x="1279" y="201"/>
                    <a:pt x="1207" y="211"/>
                    <a:pt x="1119" y="217"/>
                  </a:cubicBezTo>
                  <a:cubicBezTo>
                    <a:pt x="1085" y="219"/>
                    <a:pt x="1049" y="221"/>
                    <a:pt x="1004" y="222"/>
                  </a:cubicBezTo>
                  <a:lnTo>
                    <a:pt x="888" y="227"/>
                  </a:lnTo>
                  <a:cubicBezTo>
                    <a:pt x="597" y="238"/>
                    <a:pt x="301" y="250"/>
                    <a:pt x="0" y="263"/>
                  </a:cubicBezTo>
                  <a:lnTo>
                    <a:pt x="0" y="331"/>
                  </a:lnTo>
                  <a:cubicBezTo>
                    <a:pt x="300" y="310"/>
                    <a:pt x="594" y="290"/>
                    <a:pt x="891" y="272"/>
                  </a:cubicBezTo>
                  <a:lnTo>
                    <a:pt x="1006" y="265"/>
                  </a:lnTo>
                  <a:cubicBezTo>
                    <a:pt x="1051" y="262"/>
                    <a:pt x="1088" y="260"/>
                    <a:pt x="1122" y="257"/>
                  </a:cubicBezTo>
                  <a:cubicBezTo>
                    <a:pt x="1212" y="248"/>
                    <a:pt x="1285" y="236"/>
                    <a:pt x="1353" y="219"/>
                  </a:cubicBezTo>
                  <a:cubicBezTo>
                    <a:pt x="1429" y="199"/>
                    <a:pt x="1503" y="170"/>
                    <a:pt x="1573" y="133"/>
                  </a:cubicBezTo>
                  <a:cubicBezTo>
                    <a:pt x="1627" y="105"/>
                    <a:pt x="1681" y="70"/>
                    <a:pt x="1737" y="29"/>
                  </a:cubicBezTo>
                  <a:lnTo>
                    <a:pt x="1737" y="0"/>
                  </a:lnTo>
                  <a:cubicBezTo>
                    <a:pt x="1676" y="44"/>
                    <a:pt x="1619" y="79"/>
                    <a:pt x="1561" y="108"/>
                  </a:cubicBezTo>
                  <a:cubicBezTo>
                    <a:pt x="1492" y="142"/>
                    <a:pt x="1420" y="168"/>
                    <a:pt x="1345" y="186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8" name="Freeform 297"/>
            <p:cNvSpPr>
              <a:spLocks noChangeAspect="1"/>
            </p:cNvSpPr>
            <p:nvPr userDrawn="1"/>
          </p:nvSpPr>
          <p:spPr bwMode="gray">
            <a:xfrm>
              <a:off x="2414" y="603"/>
              <a:ext cx="571" cy="90"/>
            </a:xfrm>
            <a:custGeom>
              <a:avLst/>
              <a:gdLst>
                <a:gd name="T0" fmla="*/ 1336 w 1737"/>
                <a:gd name="T1" fmla="*/ 152 h 275"/>
                <a:gd name="T2" fmla="*/ 1336 w 1737"/>
                <a:gd name="T3" fmla="*/ 152 h 275"/>
                <a:gd name="T4" fmla="*/ 1110 w 1737"/>
                <a:gd name="T5" fmla="*/ 176 h 275"/>
                <a:gd name="T6" fmla="*/ 996 w 1737"/>
                <a:gd name="T7" fmla="*/ 180 h 275"/>
                <a:gd name="T8" fmla="*/ 0 w 1737"/>
                <a:gd name="T9" fmla="*/ 207 h 275"/>
                <a:gd name="T10" fmla="*/ 0 w 1737"/>
                <a:gd name="T11" fmla="*/ 275 h 275"/>
                <a:gd name="T12" fmla="*/ 883 w 1737"/>
                <a:gd name="T13" fmla="*/ 228 h 275"/>
                <a:gd name="T14" fmla="*/ 997 w 1737"/>
                <a:gd name="T15" fmla="*/ 223 h 275"/>
                <a:gd name="T16" fmla="*/ 1112 w 1737"/>
                <a:gd name="T17" fmla="*/ 216 h 275"/>
                <a:gd name="T18" fmla="*/ 1342 w 1737"/>
                <a:gd name="T19" fmla="*/ 185 h 275"/>
                <a:gd name="T20" fmla="*/ 1564 w 1737"/>
                <a:gd name="T21" fmla="*/ 116 h 275"/>
                <a:gd name="T22" fmla="*/ 1737 w 1737"/>
                <a:gd name="T23" fmla="*/ 27 h 275"/>
                <a:gd name="T24" fmla="*/ 1737 w 1737"/>
                <a:gd name="T25" fmla="*/ 0 h 275"/>
                <a:gd name="T26" fmla="*/ 1554 w 1737"/>
                <a:gd name="T27" fmla="*/ 89 h 275"/>
                <a:gd name="T28" fmla="*/ 1336 w 1737"/>
                <a:gd name="T29" fmla="*/ 15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275">
                  <a:moveTo>
                    <a:pt x="1336" y="152"/>
                  </a:moveTo>
                  <a:lnTo>
                    <a:pt x="1336" y="152"/>
                  </a:lnTo>
                  <a:cubicBezTo>
                    <a:pt x="1269" y="164"/>
                    <a:pt x="1197" y="172"/>
                    <a:pt x="1110" y="176"/>
                  </a:cubicBezTo>
                  <a:cubicBezTo>
                    <a:pt x="1077" y="178"/>
                    <a:pt x="1042" y="179"/>
                    <a:pt x="996" y="180"/>
                  </a:cubicBezTo>
                  <a:lnTo>
                    <a:pt x="0" y="207"/>
                  </a:lnTo>
                  <a:lnTo>
                    <a:pt x="0" y="275"/>
                  </a:lnTo>
                  <a:lnTo>
                    <a:pt x="883" y="228"/>
                  </a:lnTo>
                  <a:lnTo>
                    <a:pt x="997" y="223"/>
                  </a:lnTo>
                  <a:cubicBezTo>
                    <a:pt x="1042" y="221"/>
                    <a:pt x="1079" y="218"/>
                    <a:pt x="1112" y="216"/>
                  </a:cubicBezTo>
                  <a:cubicBezTo>
                    <a:pt x="1201" y="209"/>
                    <a:pt x="1274" y="199"/>
                    <a:pt x="1342" y="185"/>
                  </a:cubicBezTo>
                  <a:cubicBezTo>
                    <a:pt x="1419" y="169"/>
                    <a:pt x="1494" y="146"/>
                    <a:pt x="1564" y="116"/>
                  </a:cubicBezTo>
                  <a:cubicBezTo>
                    <a:pt x="1621" y="92"/>
                    <a:pt x="1678" y="62"/>
                    <a:pt x="1737" y="27"/>
                  </a:cubicBezTo>
                  <a:lnTo>
                    <a:pt x="1737" y="0"/>
                  </a:lnTo>
                  <a:cubicBezTo>
                    <a:pt x="1673" y="36"/>
                    <a:pt x="1613" y="66"/>
                    <a:pt x="1554" y="89"/>
                  </a:cubicBezTo>
                  <a:cubicBezTo>
                    <a:pt x="1484" y="117"/>
                    <a:pt x="1411" y="138"/>
                    <a:pt x="1336" y="15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9" name="Freeform 298"/>
            <p:cNvSpPr>
              <a:spLocks noChangeAspect="1"/>
            </p:cNvSpPr>
            <p:nvPr userDrawn="1"/>
          </p:nvSpPr>
          <p:spPr bwMode="gray">
            <a:xfrm>
              <a:off x="2414" y="649"/>
              <a:ext cx="571" cy="75"/>
            </a:xfrm>
            <a:custGeom>
              <a:avLst/>
              <a:gdLst>
                <a:gd name="T0" fmla="*/ 1328 w 1737"/>
                <a:gd name="T1" fmla="*/ 121 h 226"/>
                <a:gd name="T2" fmla="*/ 1328 w 1737"/>
                <a:gd name="T3" fmla="*/ 121 h 226"/>
                <a:gd name="T4" fmla="*/ 958 w 1737"/>
                <a:gd name="T5" fmla="*/ 141 h 226"/>
                <a:gd name="T6" fmla="*/ 874 w 1737"/>
                <a:gd name="T7" fmla="*/ 143 h 226"/>
                <a:gd name="T8" fmla="*/ 0 w 1737"/>
                <a:gd name="T9" fmla="*/ 158 h 226"/>
                <a:gd name="T10" fmla="*/ 0 w 1737"/>
                <a:gd name="T11" fmla="*/ 226 h 226"/>
                <a:gd name="T12" fmla="*/ 876 w 1737"/>
                <a:gd name="T13" fmla="*/ 188 h 226"/>
                <a:gd name="T14" fmla="*/ 959 w 1737"/>
                <a:gd name="T15" fmla="*/ 185 h 226"/>
                <a:gd name="T16" fmla="*/ 1332 w 1737"/>
                <a:gd name="T17" fmla="*/ 155 h 226"/>
                <a:gd name="T18" fmla="*/ 1557 w 1737"/>
                <a:gd name="T19" fmla="*/ 101 h 226"/>
                <a:gd name="T20" fmla="*/ 1737 w 1737"/>
                <a:gd name="T21" fmla="*/ 26 h 226"/>
                <a:gd name="T22" fmla="*/ 1737 w 1737"/>
                <a:gd name="T23" fmla="*/ 0 h 226"/>
                <a:gd name="T24" fmla="*/ 1548 w 1737"/>
                <a:gd name="T25" fmla="*/ 74 h 226"/>
                <a:gd name="T26" fmla="*/ 1328 w 1737"/>
                <a:gd name="T27" fmla="*/ 1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226">
                  <a:moveTo>
                    <a:pt x="1328" y="121"/>
                  </a:moveTo>
                  <a:lnTo>
                    <a:pt x="1328" y="121"/>
                  </a:lnTo>
                  <a:cubicBezTo>
                    <a:pt x="1205" y="138"/>
                    <a:pt x="1080" y="139"/>
                    <a:pt x="958" y="141"/>
                  </a:cubicBezTo>
                  <a:cubicBezTo>
                    <a:pt x="930" y="142"/>
                    <a:pt x="902" y="142"/>
                    <a:pt x="874" y="143"/>
                  </a:cubicBezTo>
                  <a:lnTo>
                    <a:pt x="0" y="158"/>
                  </a:lnTo>
                  <a:lnTo>
                    <a:pt x="0" y="226"/>
                  </a:lnTo>
                  <a:lnTo>
                    <a:pt x="876" y="188"/>
                  </a:lnTo>
                  <a:cubicBezTo>
                    <a:pt x="904" y="187"/>
                    <a:pt x="931" y="186"/>
                    <a:pt x="959" y="185"/>
                  </a:cubicBezTo>
                  <a:cubicBezTo>
                    <a:pt x="1082" y="180"/>
                    <a:pt x="1209" y="175"/>
                    <a:pt x="1332" y="155"/>
                  </a:cubicBezTo>
                  <a:cubicBezTo>
                    <a:pt x="1411" y="143"/>
                    <a:pt x="1486" y="124"/>
                    <a:pt x="1557" y="101"/>
                  </a:cubicBezTo>
                  <a:cubicBezTo>
                    <a:pt x="1615" y="81"/>
                    <a:pt x="1676" y="56"/>
                    <a:pt x="1737" y="26"/>
                  </a:cubicBezTo>
                  <a:lnTo>
                    <a:pt x="1737" y="0"/>
                  </a:lnTo>
                  <a:cubicBezTo>
                    <a:pt x="1672" y="30"/>
                    <a:pt x="1609" y="55"/>
                    <a:pt x="1548" y="74"/>
                  </a:cubicBezTo>
                  <a:cubicBezTo>
                    <a:pt x="1479" y="95"/>
                    <a:pt x="1405" y="111"/>
                    <a:pt x="1328" y="12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0" name="Freeform 299"/>
            <p:cNvSpPr>
              <a:spLocks noChangeAspect="1"/>
            </p:cNvSpPr>
            <p:nvPr userDrawn="1"/>
          </p:nvSpPr>
          <p:spPr bwMode="gray">
            <a:xfrm>
              <a:off x="2414" y="696"/>
              <a:ext cx="571" cy="57"/>
            </a:xfrm>
            <a:custGeom>
              <a:avLst/>
              <a:gdLst>
                <a:gd name="T0" fmla="*/ 1321 w 1737"/>
                <a:gd name="T1" fmla="*/ 89 h 173"/>
                <a:gd name="T2" fmla="*/ 1321 w 1737"/>
                <a:gd name="T3" fmla="*/ 89 h 173"/>
                <a:gd name="T4" fmla="*/ 976 w 1737"/>
                <a:gd name="T5" fmla="*/ 99 h 173"/>
                <a:gd name="T6" fmla="*/ 870 w 1737"/>
                <a:gd name="T7" fmla="*/ 99 h 173"/>
                <a:gd name="T8" fmla="*/ 0 w 1737"/>
                <a:gd name="T9" fmla="*/ 105 h 173"/>
                <a:gd name="T10" fmla="*/ 0 w 1737"/>
                <a:gd name="T11" fmla="*/ 173 h 173"/>
                <a:gd name="T12" fmla="*/ 871 w 1737"/>
                <a:gd name="T13" fmla="*/ 145 h 173"/>
                <a:gd name="T14" fmla="*/ 976 w 1737"/>
                <a:gd name="T15" fmla="*/ 142 h 173"/>
                <a:gd name="T16" fmla="*/ 1324 w 1737"/>
                <a:gd name="T17" fmla="*/ 123 h 173"/>
                <a:gd name="T18" fmla="*/ 1549 w 1737"/>
                <a:gd name="T19" fmla="*/ 84 h 173"/>
                <a:gd name="T20" fmla="*/ 1737 w 1737"/>
                <a:gd name="T21" fmla="*/ 25 h 173"/>
                <a:gd name="T22" fmla="*/ 1737 w 1737"/>
                <a:gd name="T23" fmla="*/ 0 h 173"/>
                <a:gd name="T24" fmla="*/ 1543 w 1737"/>
                <a:gd name="T25" fmla="*/ 57 h 173"/>
                <a:gd name="T26" fmla="*/ 1321 w 1737"/>
                <a:gd name="T27" fmla="*/ 8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173">
                  <a:moveTo>
                    <a:pt x="1321" y="89"/>
                  </a:moveTo>
                  <a:lnTo>
                    <a:pt x="1321" y="89"/>
                  </a:lnTo>
                  <a:cubicBezTo>
                    <a:pt x="1206" y="99"/>
                    <a:pt x="1089" y="99"/>
                    <a:pt x="976" y="99"/>
                  </a:cubicBezTo>
                  <a:cubicBezTo>
                    <a:pt x="940" y="99"/>
                    <a:pt x="905" y="99"/>
                    <a:pt x="870" y="99"/>
                  </a:cubicBezTo>
                  <a:cubicBezTo>
                    <a:pt x="580" y="100"/>
                    <a:pt x="293" y="103"/>
                    <a:pt x="0" y="105"/>
                  </a:cubicBezTo>
                  <a:lnTo>
                    <a:pt x="0" y="173"/>
                  </a:lnTo>
                  <a:cubicBezTo>
                    <a:pt x="279" y="163"/>
                    <a:pt x="575" y="153"/>
                    <a:pt x="871" y="145"/>
                  </a:cubicBezTo>
                  <a:cubicBezTo>
                    <a:pt x="906" y="143"/>
                    <a:pt x="941" y="143"/>
                    <a:pt x="976" y="142"/>
                  </a:cubicBezTo>
                  <a:cubicBezTo>
                    <a:pt x="1090" y="139"/>
                    <a:pt x="1208" y="136"/>
                    <a:pt x="1324" y="123"/>
                  </a:cubicBezTo>
                  <a:cubicBezTo>
                    <a:pt x="1405" y="115"/>
                    <a:pt x="1478" y="102"/>
                    <a:pt x="1549" y="84"/>
                  </a:cubicBezTo>
                  <a:cubicBezTo>
                    <a:pt x="1610" y="69"/>
                    <a:pt x="1673" y="49"/>
                    <a:pt x="1737" y="25"/>
                  </a:cubicBezTo>
                  <a:lnTo>
                    <a:pt x="1737" y="0"/>
                  </a:lnTo>
                  <a:cubicBezTo>
                    <a:pt x="1671" y="24"/>
                    <a:pt x="1606" y="43"/>
                    <a:pt x="1543" y="57"/>
                  </a:cubicBezTo>
                  <a:cubicBezTo>
                    <a:pt x="1473" y="72"/>
                    <a:pt x="1400" y="83"/>
                    <a:pt x="1321" y="89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1" name="Freeform 300"/>
            <p:cNvSpPr>
              <a:spLocks noChangeAspect="1"/>
            </p:cNvSpPr>
            <p:nvPr userDrawn="1"/>
          </p:nvSpPr>
          <p:spPr bwMode="gray">
            <a:xfrm>
              <a:off x="2414" y="744"/>
              <a:ext cx="571" cy="40"/>
            </a:xfrm>
            <a:custGeom>
              <a:avLst/>
              <a:gdLst>
                <a:gd name="T0" fmla="*/ 1316 w 1737"/>
                <a:gd name="T1" fmla="*/ 55 h 121"/>
                <a:gd name="T2" fmla="*/ 1316 w 1737"/>
                <a:gd name="T3" fmla="*/ 55 h 121"/>
                <a:gd name="T4" fmla="*/ 1158 w 1737"/>
                <a:gd name="T5" fmla="*/ 58 h 121"/>
                <a:gd name="T6" fmla="*/ 1092 w 1737"/>
                <a:gd name="T7" fmla="*/ 58 h 121"/>
                <a:gd name="T8" fmla="*/ 866 w 1737"/>
                <a:gd name="T9" fmla="*/ 55 h 121"/>
                <a:gd name="T10" fmla="*/ 416 w 1737"/>
                <a:gd name="T11" fmla="*/ 53 h 121"/>
                <a:gd name="T12" fmla="*/ 0 w 1737"/>
                <a:gd name="T13" fmla="*/ 54 h 121"/>
                <a:gd name="T14" fmla="*/ 0 w 1737"/>
                <a:gd name="T15" fmla="*/ 121 h 121"/>
                <a:gd name="T16" fmla="*/ 417 w 1737"/>
                <a:gd name="T17" fmla="*/ 110 h 121"/>
                <a:gd name="T18" fmla="*/ 867 w 1737"/>
                <a:gd name="T19" fmla="*/ 100 h 121"/>
                <a:gd name="T20" fmla="*/ 1092 w 1737"/>
                <a:gd name="T21" fmla="*/ 97 h 121"/>
                <a:gd name="T22" fmla="*/ 1318 w 1737"/>
                <a:gd name="T23" fmla="*/ 89 h 121"/>
                <a:gd name="T24" fmla="*/ 1543 w 1737"/>
                <a:gd name="T25" fmla="*/ 64 h 121"/>
                <a:gd name="T26" fmla="*/ 1737 w 1737"/>
                <a:gd name="T27" fmla="*/ 24 h 121"/>
                <a:gd name="T28" fmla="*/ 1737 w 1737"/>
                <a:gd name="T29" fmla="*/ 0 h 121"/>
                <a:gd name="T30" fmla="*/ 1539 w 1737"/>
                <a:gd name="T31" fmla="*/ 36 h 121"/>
                <a:gd name="T32" fmla="*/ 1316 w 1737"/>
                <a:gd name="T33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7" h="121">
                  <a:moveTo>
                    <a:pt x="1316" y="55"/>
                  </a:moveTo>
                  <a:lnTo>
                    <a:pt x="1316" y="55"/>
                  </a:lnTo>
                  <a:cubicBezTo>
                    <a:pt x="1269" y="57"/>
                    <a:pt x="1217" y="58"/>
                    <a:pt x="1158" y="58"/>
                  </a:cubicBezTo>
                  <a:cubicBezTo>
                    <a:pt x="1136" y="58"/>
                    <a:pt x="1114" y="58"/>
                    <a:pt x="1092" y="58"/>
                  </a:cubicBezTo>
                  <a:lnTo>
                    <a:pt x="866" y="55"/>
                  </a:lnTo>
                  <a:cubicBezTo>
                    <a:pt x="713" y="54"/>
                    <a:pt x="559" y="53"/>
                    <a:pt x="416" y="53"/>
                  </a:cubicBezTo>
                  <a:lnTo>
                    <a:pt x="0" y="54"/>
                  </a:lnTo>
                  <a:lnTo>
                    <a:pt x="0" y="121"/>
                  </a:lnTo>
                  <a:lnTo>
                    <a:pt x="417" y="110"/>
                  </a:lnTo>
                  <a:cubicBezTo>
                    <a:pt x="560" y="107"/>
                    <a:pt x="714" y="103"/>
                    <a:pt x="867" y="100"/>
                  </a:cubicBezTo>
                  <a:lnTo>
                    <a:pt x="1092" y="97"/>
                  </a:lnTo>
                  <a:cubicBezTo>
                    <a:pt x="1154" y="96"/>
                    <a:pt x="1236" y="94"/>
                    <a:pt x="1318" y="89"/>
                  </a:cubicBezTo>
                  <a:cubicBezTo>
                    <a:pt x="1399" y="84"/>
                    <a:pt x="1473" y="76"/>
                    <a:pt x="1543" y="64"/>
                  </a:cubicBezTo>
                  <a:cubicBezTo>
                    <a:pt x="1607" y="54"/>
                    <a:pt x="1672" y="41"/>
                    <a:pt x="1737" y="24"/>
                  </a:cubicBezTo>
                  <a:lnTo>
                    <a:pt x="1737" y="0"/>
                  </a:lnTo>
                  <a:cubicBezTo>
                    <a:pt x="1670" y="16"/>
                    <a:pt x="1604" y="28"/>
                    <a:pt x="1539" y="36"/>
                  </a:cubicBezTo>
                  <a:cubicBezTo>
                    <a:pt x="1469" y="46"/>
                    <a:pt x="1396" y="52"/>
                    <a:pt x="1316" y="5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2" name="Freeform 301"/>
            <p:cNvSpPr>
              <a:spLocks noChangeAspect="1"/>
            </p:cNvSpPr>
            <p:nvPr userDrawn="1"/>
          </p:nvSpPr>
          <p:spPr bwMode="gray">
            <a:xfrm>
              <a:off x="2414" y="790"/>
              <a:ext cx="571" cy="23"/>
            </a:xfrm>
            <a:custGeom>
              <a:avLst/>
              <a:gdLst>
                <a:gd name="T0" fmla="*/ 1089 w 1737"/>
                <a:gd name="T1" fmla="*/ 22 h 72"/>
                <a:gd name="T2" fmla="*/ 1089 w 1737"/>
                <a:gd name="T3" fmla="*/ 22 h 72"/>
                <a:gd name="T4" fmla="*/ 865 w 1737"/>
                <a:gd name="T5" fmla="*/ 20 h 72"/>
                <a:gd name="T6" fmla="*/ 0 w 1737"/>
                <a:gd name="T7" fmla="*/ 5 h 72"/>
                <a:gd name="T8" fmla="*/ 0 w 1737"/>
                <a:gd name="T9" fmla="*/ 72 h 72"/>
                <a:gd name="T10" fmla="*/ 865 w 1737"/>
                <a:gd name="T11" fmla="*/ 65 h 72"/>
                <a:gd name="T12" fmla="*/ 1090 w 1737"/>
                <a:gd name="T13" fmla="*/ 62 h 72"/>
                <a:gd name="T14" fmla="*/ 1315 w 1737"/>
                <a:gd name="T15" fmla="*/ 57 h 72"/>
                <a:gd name="T16" fmla="*/ 1737 w 1737"/>
                <a:gd name="T17" fmla="*/ 24 h 72"/>
                <a:gd name="T18" fmla="*/ 1737 w 1737"/>
                <a:gd name="T19" fmla="*/ 0 h 72"/>
                <a:gd name="T20" fmla="*/ 1314 w 1737"/>
                <a:gd name="T21" fmla="*/ 23 h 72"/>
                <a:gd name="T22" fmla="*/ 1089 w 1737"/>
                <a:gd name="T23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7" h="72">
                  <a:moveTo>
                    <a:pt x="1089" y="22"/>
                  </a:moveTo>
                  <a:lnTo>
                    <a:pt x="1089" y="22"/>
                  </a:lnTo>
                  <a:lnTo>
                    <a:pt x="865" y="20"/>
                  </a:lnTo>
                  <a:cubicBezTo>
                    <a:pt x="578" y="16"/>
                    <a:pt x="292" y="10"/>
                    <a:pt x="0" y="5"/>
                  </a:cubicBezTo>
                  <a:lnTo>
                    <a:pt x="0" y="72"/>
                  </a:lnTo>
                  <a:cubicBezTo>
                    <a:pt x="278" y="70"/>
                    <a:pt x="574" y="68"/>
                    <a:pt x="865" y="65"/>
                  </a:cubicBezTo>
                  <a:lnTo>
                    <a:pt x="1090" y="62"/>
                  </a:lnTo>
                  <a:cubicBezTo>
                    <a:pt x="1165" y="60"/>
                    <a:pt x="1240" y="59"/>
                    <a:pt x="1315" y="57"/>
                  </a:cubicBezTo>
                  <a:cubicBezTo>
                    <a:pt x="1469" y="52"/>
                    <a:pt x="1607" y="41"/>
                    <a:pt x="1737" y="24"/>
                  </a:cubicBezTo>
                  <a:lnTo>
                    <a:pt x="1737" y="0"/>
                  </a:lnTo>
                  <a:cubicBezTo>
                    <a:pt x="1607" y="14"/>
                    <a:pt x="1468" y="22"/>
                    <a:pt x="1314" y="23"/>
                  </a:cubicBezTo>
                  <a:cubicBezTo>
                    <a:pt x="1239" y="23"/>
                    <a:pt x="1164" y="23"/>
                    <a:pt x="1089" y="2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3" name="Freeform 302"/>
            <p:cNvSpPr>
              <a:spLocks noChangeAspect="1"/>
            </p:cNvSpPr>
            <p:nvPr userDrawn="1"/>
          </p:nvSpPr>
          <p:spPr bwMode="gray">
            <a:xfrm>
              <a:off x="2414" y="822"/>
              <a:ext cx="571" cy="22"/>
            </a:xfrm>
            <a:custGeom>
              <a:avLst/>
              <a:gdLst>
                <a:gd name="T0" fmla="*/ 1737 w 1737"/>
                <a:gd name="T1" fmla="*/ 44 h 68"/>
                <a:gd name="T2" fmla="*/ 1737 w 1737"/>
                <a:gd name="T3" fmla="*/ 44 h 68"/>
                <a:gd name="T4" fmla="*/ 0 w 1737"/>
                <a:gd name="T5" fmla="*/ 0 h 68"/>
                <a:gd name="T6" fmla="*/ 0 w 1737"/>
                <a:gd name="T7" fmla="*/ 68 h 68"/>
                <a:gd name="T8" fmla="*/ 1737 w 1737"/>
                <a:gd name="T9" fmla="*/ 68 h 68"/>
                <a:gd name="T10" fmla="*/ 1737 w 1737"/>
                <a:gd name="T11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7" h="68">
                  <a:moveTo>
                    <a:pt x="1737" y="44"/>
                  </a:moveTo>
                  <a:lnTo>
                    <a:pt x="1737" y="4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737" y="68"/>
                  </a:lnTo>
                  <a:lnTo>
                    <a:pt x="1737" y="44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4" name="Freeform 303"/>
            <p:cNvSpPr>
              <a:spLocks noChangeAspect="1"/>
            </p:cNvSpPr>
            <p:nvPr userDrawn="1"/>
          </p:nvSpPr>
          <p:spPr bwMode="gray">
            <a:xfrm>
              <a:off x="2414" y="414"/>
              <a:ext cx="571" cy="160"/>
            </a:xfrm>
            <a:custGeom>
              <a:avLst/>
              <a:gdLst>
                <a:gd name="T0" fmla="*/ 1580 w 1737"/>
                <a:gd name="T1" fmla="*/ 148 h 484"/>
                <a:gd name="T2" fmla="*/ 1580 w 1737"/>
                <a:gd name="T3" fmla="*/ 148 h 484"/>
                <a:gd name="T4" fmla="*/ 1383 w 1737"/>
                <a:gd name="T5" fmla="*/ 271 h 484"/>
                <a:gd name="T6" fmla="*/ 1150 w 1737"/>
                <a:gd name="T7" fmla="*/ 322 h 484"/>
                <a:gd name="T8" fmla="*/ 981 w 1737"/>
                <a:gd name="T9" fmla="*/ 345 h 484"/>
                <a:gd name="T10" fmla="*/ 913 w 1737"/>
                <a:gd name="T11" fmla="*/ 350 h 484"/>
                <a:gd name="T12" fmla="*/ 0 w 1737"/>
                <a:gd name="T13" fmla="*/ 416 h 484"/>
                <a:gd name="T14" fmla="*/ 0 w 1737"/>
                <a:gd name="T15" fmla="*/ 484 h 484"/>
                <a:gd name="T16" fmla="*/ 917 w 1737"/>
                <a:gd name="T17" fmla="*/ 395 h 484"/>
                <a:gd name="T18" fmla="*/ 1036 w 1737"/>
                <a:gd name="T19" fmla="*/ 384 h 484"/>
                <a:gd name="T20" fmla="*/ 1155 w 1737"/>
                <a:gd name="T21" fmla="*/ 369 h 484"/>
                <a:gd name="T22" fmla="*/ 1389 w 1737"/>
                <a:gd name="T23" fmla="*/ 302 h 484"/>
                <a:gd name="T24" fmla="*/ 1600 w 1737"/>
                <a:gd name="T25" fmla="*/ 163 h 484"/>
                <a:gd name="T26" fmla="*/ 1737 w 1737"/>
                <a:gd name="T27" fmla="*/ 24 h 484"/>
                <a:gd name="T28" fmla="*/ 1737 w 1737"/>
                <a:gd name="T29" fmla="*/ 0 h 484"/>
                <a:gd name="T30" fmla="*/ 1580 w 1737"/>
                <a:gd name="T31" fmla="*/ 148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484">
                  <a:moveTo>
                    <a:pt x="1580" y="148"/>
                  </a:moveTo>
                  <a:lnTo>
                    <a:pt x="1580" y="148"/>
                  </a:lnTo>
                  <a:cubicBezTo>
                    <a:pt x="1514" y="201"/>
                    <a:pt x="1463" y="239"/>
                    <a:pt x="1383" y="271"/>
                  </a:cubicBezTo>
                  <a:cubicBezTo>
                    <a:pt x="1312" y="299"/>
                    <a:pt x="1237" y="310"/>
                    <a:pt x="1150" y="322"/>
                  </a:cubicBezTo>
                  <a:cubicBezTo>
                    <a:pt x="1095" y="330"/>
                    <a:pt x="1037" y="341"/>
                    <a:pt x="981" y="345"/>
                  </a:cubicBezTo>
                  <a:cubicBezTo>
                    <a:pt x="959" y="347"/>
                    <a:pt x="936" y="348"/>
                    <a:pt x="913" y="350"/>
                  </a:cubicBezTo>
                  <a:lnTo>
                    <a:pt x="0" y="416"/>
                  </a:lnTo>
                  <a:lnTo>
                    <a:pt x="0" y="484"/>
                  </a:lnTo>
                  <a:lnTo>
                    <a:pt x="917" y="395"/>
                  </a:lnTo>
                  <a:lnTo>
                    <a:pt x="1036" y="384"/>
                  </a:lnTo>
                  <a:cubicBezTo>
                    <a:pt x="1080" y="380"/>
                    <a:pt x="1119" y="375"/>
                    <a:pt x="1155" y="369"/>
                  </a:cubicBezTo>
                  <a:cubicBezTo>
                    <a:pt x="1244" y="355"/>
                    <a:pt x="1321" y="333"/>
                    <a:pt x="1389" y="302"/>
                  </a:cubicBezTo>
                  <a:cubicBezTo>
                    <a:pt x="1461" y="271"/>
                    <a:pt x="1533" y="220"/>
                    <a:pt x="1600" y="163"/>
                  </a:cubicBezTo>
                  <a:cubicBezTo>
                    <a:pt x="1645" y="125"/>
                    <a:pt x="1689" y="77"/>
                    <a:pt x="1737" y="24"/>
                  </a:cubicBezTo>
                  <a:lnTo>
                    <a:pt x="1737" y="0"/>
                  </a:lnTo>
                  <a:cubicBezTo>
                    <a:pt x="1679" y="60"/>
                    <a:pt x="1631" y="107"/>
                    <a:pt x="1580" y="148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5" name="Freeform 304"/>
            <p:cNvSpPr>
              <a:spLocks noChangeAspect="1"/>
            </p:cNvSpPr>
            <p:nvPr userDrawn="1"/>
          </p:nvSpPr>
          <p:spPr bwMode="gray">
            <a:xfrm>
              <a:off x="2651" y="834"/>
              <a:ext cx="500" cy="223"/>
            </a:xfrm>
            <a:custGeom>
              <a:avLst/>
              <a:gdLst>
                <a:gd name="T0" fmla="*/ 0 w 1521"/>
                <a:gd name="T1" fmla="*/ 677 h 677"/>
                <a:gd name="T2" fmla="*/ 0 w 1521"/>
                <a:gd name="T3" fmla="*/ 677 h 677"/>
                <a:gd name="T4" fmla="*/ 1521 w 1521"/>
                <a:gd name="T5" fmla="*/ 677 h 677"/>
                <a:gd name="T6" fmla="*/ 1521 w 1521"/>
                <a:gd name="T7" fmla="*/ 0 h 677"/>
                <a:gd name="T8" fmla="*/ 0 w 1521"/>
                <a:gd name="T9" fmla="*/ 0 h 677"/>
                <a:gd name="T10" fmla="*/ 0 w 1521"/>
                <a:gd name="T11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1" h="677">
                  <a:moveTo>
                    <a:pt x="0" y="677"/>
                  </a:moveTo>
                  <a:lnTo>
                    <a:pt x="0" y="677"/>
                  </a:lnTo>
                  <a:lnTo>
                    <a:pt x="1521" y="677"/>
                  </a:lnTo>
                  <a:lnTo>
                    <a:pt x="1521" y="0"/>
                  </a:lnTo>
                  <a:lnTo>
                    <a:pt x="0" y="0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6" name="Freeform 305"/>
            <p:cNvSpPr>
              <a:spLocks noChangeAspect="1"/>
            </p:cNvSpPr>
            <p:nvPr userDrawn="1"/>
          </p:nvSpPr>
          <p:spPr bwMode="gray">
            <a:xfrm>
              <a:off x="2651" y="508"/>
              <a:ext cx="501" cy="336"/>
            </a:xfrm>
            <a:custGeom>
              <a:avLst/>
              <a:gdLst>
                <a:gd name="T0" fmla="*/ 0 w 1522"/>
                <a:gd name="T1" fmla="*/ 1019 h 1019"/>
                <a:gd name="T2" fmla="*/ 0 w 1522"/>
                <a:gd name="T3" fmla="*/ 1019 h 1019"/>
                <a:gd name="T4" fmla="*/ 1522 w 1522"/>
                <a:gd name="T5" fmla="*/ 1019 h 1019"/>
                <a:gd name="T6" fmla="*/ 1522 w 1522"/>
                <a:gd name="T7" fmla="*/ 0 h 1019"/>
                <a:gd name="T8" fmla="*/ 0 w 1522"/>
                <a:gd name="T9" fmla="*/ 0 h 1019"/>
                <a:gd name="T10" fmla="*/ 0 w 1522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1019">
                  <a:moveTo>
                    <a:pt x="0" y="1019"/>
                  </a:moveTo>
                  <a:lnTo>
                    <a:pt x="0" y="1019"/>
                  </a:lnTo>
                  <a:lnTo>
                    <a:pt x="1522" y="1019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254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7" name="Freeform 306"/>
            <p:cNvSpPr>
              <a:spLocks noChangeAspect="1"/>
            </p:cNvSpPr>
            <p:nvPr userDrawn="1"/>
          </p:nvSpPr>
          <p:spPr bwMode="gray">
            <a:xfrm>
              <a:off x="2879" y="539"/>
              <a:ext cx="45" cy="45"/>
            </a:xfrm>
            <a:custGeom>
              <a:avLst/>
              <a:gdLst>
                <a:gd name="T0" fmla="*/ 84 w 137"/>
                <a:gd name="T1" fmla="*/ 51 h 137"/>
                <a:gd name="T2" fmla="*/ 84 w 137"/>
                <a:gd name="T3" fmla="*/ 51 h 137"/>
                <a:gd name="T4" fmla="*/ 137 w 137"/>
                <a:gd name="T5" fmla="*/ 51 h 137"/>
                <a:gd name="T6" fmla="*/ 94 w 137"/>
                <a:gd name="T7" fmla="*/ 84 h 137"/>
                <a:gd name="T8" fmla="*/ 111 w 137"/>
                <a:gd name="T9" fmla="*/ 137 h 137"/>
                <a:gd name="T10" fmla="*/ 68 w 137"/>
                <a:gd name="T11" fmla="*/ 105 h 137"/>
                <a:gd name="T12" fmla="*/ 26 w 137"/>
                <a:gd name="T13" fmla="*/ 137 h 137"/>
                <a:gd name="T14" fmla="*/ 43 w 137"/>
                <a:gd name="T15" fmla="*/ 84 h 137"/>
                <a:gd name="T16" fmla="*/ 0 w 137"/>
                <a:gd name="T17" fmla="*/ 51 h 137"/>
                <a:gd name="T18" fmla="*/ 52 w 137"/>
                <a:gd name="T19" fmla="*/ 51 h 137"/>
                <a:gd name="T20" fmla="*/ 68 w 137"/>
                <a:gd name="T21" fmla="*/ 0 h 137"/>
                <a:gd name="T22" fmla="*/ 84 w 137"/>
                <a:gd name="T23" fmla="*/ 5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7">
                  <a:moveTo>
                    <a:pt x="84" y="51"/>
                  </a:moveTo>
                  <a:lnTo>
                    <a:pt x="84" y="51"/>
                  </a:lnTo>
                  <a:lnTo>
                    <a:pt x="137" y="51"/>
                  </a:lnTo>
                  <a:lnTo>
                    <a:pt x="94" y="84"/>
                  </a:lnTo>
                  <a:lnTo>
                    <a:pt x="111" y="137"/>
                  </a:lnTo>
                  <a:lnTo>
                    <a:pt x="68" y="105"/>
                  </a:lnTo>
                  <a:lnTo>
                    <a:pt x="26" y="137"/>
                  </a:lnTo>
                  <a:lnTo>
                    <a:pt x="43" y="84"/>
                  </a:lnTo>
                  <a:lnTo>
                    <a:pt x="0" y="51"/>
                  </a:lnTo>
                  <a:lnTo>
                    <a:pt x="52" y="51"/>
                  </a:lnTo>
                  <a:lnTo>
                    <a:pt x="68" y="0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8" name="Freeform 307"/>
            <p:cNvSpPr>
              <a:spLocks noChangeAspect="1"/>
            </p:cNvSpPr>
            <p:nvPr userDrawn="1"/>
          </p:nvSpPr>
          <p:spPr bwMode="gray">
            <a:xfrm>
              <a:off x="2880" y="764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9" name="Freeform 308"/>
            <p:cNvSpPr>
              <a:spLocks noChangeAspect="1"/>
            </p:cNvSpPr>
            <p:nvPr userDrawn="1"/>
          </p:nvSpPr>
          <p:spPr bwMode="gray">
            <a:xfrm>
              <a:off x="2935" y="749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0" name="Freeform 309"/>
            <p:cNvSpPr>
              <a:spLocks noChangeAspect="1"/>
            </p:cNvSpPr>
            <p:nvPr userDrawn="1"/>
          </p:nvSpPr>
          <p:spPr bwMode="gray">
            <a:xfrm>
              <a:off x="2935" y="554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1" name="Freeform 310"/>
            <p:cNvSpPr>
              <a:spLocks noChangeAspect="1"/>
            </p:cNvSpPr>
            <p:nvPr userDrawn="1"/>
          </p:nvSpPr>
          <p:spPr bwMode="gray">
            <a:xfrm>
              <a:off x="2976" y="596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2" name="Freeform 311"/>
            <p:cNvSpPr>
              <a:spLocks noChangeAspect="1"/>
            </p:cNvSpPr>
            <p:nvPr userDrawn="1"/>
          </p:nvSpPr>
          <p:spPr bwMode="gray">
            <a:xfrm>
              <a:off x="2976" y="708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3" name="Freeform 312"/>
            <p:cNvSpPr>
              <a:spLocks noChangeAspect="1"/>
            </p:cNvSpPr>
            <p:nvPr userDrawn="1"/>
          </p:nvSpPr>
          <p:spPr bwMode="gray">
            <a:xfrm>
              <a:off x="2991" y="651"/>
              <a:ext cx="45" cy="44"/>
            </a:xfrm>
            <a:custGeom>
              <a:avLst/>
              <a:gdLst>
                <a:gd name="T0" fmla="*/ 84 w 137"/>
                <a:gd name="T1" fmla="*/ 49 h 132"/>
                <a:gd name="T2" fmla="*/ 84 w 137"/>
                <a:gd name="T3" fmla="*/ 49 h 132"/>
                <a:gd name="T4" fmla="*/ 137 w 137"/>
                <a:gd name="T5" fmla="*/ 49 h 132"/>
                <a:gd name="T6" fmla="*/ 95 w 137"/>
                <a:gd name="T7" fmla="*/ 81 h 132"/>
                <a:gd name="T8" fmla="*/ 111 w 137"/>
                <a:gd name="T9" fmla="*/ 132 h 132"/>
                <a:gd name="T10" fmla="*/ 69 w 137"/>
                <a:gd name="T11" fmla="*/ 101 h 132"/>
                <a:gd name="T12" fmla="*/ 26 w 137"/>
                <a:gd name="T13" fmla="*/ 132 h 132"/>
                <a:gd name="T14" fmla="*/ 43 w 137"/>
                <a:gd name="T15" fmla="*/ 81 h 132"/>
                <a:gd name="T16" fmla="*/ 0 w 137"/>
                <a:gd name="T17" fmla="*/ 49 h 132"/>
                <a:gd name="T18" fmla="*/ 53 w 137"/>
                <a:gd name="T19" fmla="*/ 49 h 132"/>
                <a:gd name="T20" fmla="*/ 69 w 137"/>
                <a:gd name="T21" fmla="*/ 0 h 132"/>
                <a:gd name="T22" fmla="*/ 84 w 137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2">
                  <a:moveTo>
                    <a:pt x="84" y="49"/>
                  </a:moveTo>
                  <a:lnTo>
                    <a:pt x="84" y="49"/>
                  </a:lnTo>
                  <a:lnTo>
                    <a:pt x="137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4" name="Freeform 313"/>
            <p:cNvSpPr>
              <a:spLocks noChangeAspect="1"/>
            </p:cNvSpPr>
            <p:nvPr userDrawn="1"/>
          </p:nvSpPr>
          <p:spPr bwMode="gray">
            <a:xfrm>
              <a:off x="2823" y="554"/>
              <a:ext cx="45" cy="44"/>
            </a:xfrm>
            <a:custGeom>
              <a:avLst/>
              <a:gdLst>
                <a:gd name="T0" fmla="*/ 85 w 138"/>
                <a:gd name="T1" fmla="*/ 50 h 133"/>
                <a:gd name="T2" fmla="*/ 85 w 138"/>
                <a:gd name="T3" fmla="*/ 50 h 133"/>
                <a:gd name="T4" fmla="*/ 138 w 138"/>
                <a:gd name="T5" fmla="*/ 50 h 133"/>
                <a:gd name="T6" fmla="*/ 95 w 138"/>
                <a:gd name="T7" fmla="*/ 82 h 133"/>
                <a:gd name="T8" fmla="*/ 112 w 138"/>
                <a:gd name="T9" fmla="*/ 133 h 133"/>
                <a:gd name="T10" fmla="*/ 69 w 138"/>
                <a:gd name="T11" fmla="*/ 101 h 133"/>
                <a:gd name="T12" fmla="*/ 27 w 138"/>
                <a:gd name="T13" fmla="*/ 133 h 133"/>
                <a:gd name="T14" fmla="*/ 43 w 138"/>
                <a:gd name="T15" fmla="*/ 82 h 133"/>
                <a:gd name="T16" fmla="*/ 0 w 138"/>
                <a:gd name="T17" fmla="*/ 50 h 133"/>
                <a:gd name="T18" fmla="*/ 53 w 138"/>
                <a:gd name="T19" fmla="*/ 50 h 133"/>
                <a:gd name="T20" fmla="*/ 69 w 138"/>
                <a:gd name="T21" fmla="*/ 0 h 133"/>
                <a:gd name="T22" fmla="*/ 85 w 138"/>
                <a:gd name="T23" fmla="*/ 5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3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2" y="133"/>
                  </a:lnTo>
                  <a:lnTo>
                    <a:pt x="69" y="101"/>
                  </a:lnTo>
                  <a:lnTo>
                    <a:pt x="27" y="133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5" name="Freeform 314"/>
            <p:cNvSpPr>
              <a:spLocks noChangeAspect="1"/>
            </p:cNvSpPr>
            <p:nvPr userDrawn="1"/>
          </p:nvSpPr>
          <p:spPr bwMode="gray">
            <a:xfrm>
              <a:off x="2783" y="596"/>
              <a:ext cx="45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6" name="Freeform 315"/>
            <p:cNvSpPr>
              <a:spLocks noChangeAspect="1"/>
            </p:cNvSpPr>
            <p:nvPr userDrawn="1"/>
          </p:nvSpPr>
          <p:spPr bwMode="gray">
            <a:xfrm>
              <a:off x="2768" y="651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7" name="Freeform 316"/>
            <p:cNvSpPr>
              <a:spLocks noChangeAspect="1"/>
            </p:cNvSpPr>
            <p:nvPr userDrawn="1"/>
          </p:nvSpPr>
          <p:spPr bwMode="gray">
            <a:xfrm>
              <a:off x="2783" y="708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8" name="Freeform 317"/>
            <p:cNvSpPr>
              <a:spLocks noChangeAspect="1"/>
            </p:cNvSpPr>
            <p:nvPr userDrawn="1"/>
          </p:nvSpPr>
          <p:spPr bwMode="gray">
            <a:xfrm>
              <a:off x="2823" y="749"/>
              <a:ext cx="46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9" name="Freeform 318"/>
            <p:cNvSpPr>
              <a:spLocks noChangeAspect="1"/>
            </p:cNvSpPr>
            <p:nvPr userDrawn="1"/>
          </p:nvSpPr>
          <p:spPr bwMode="gray">
            <a:xfrm>
              <a:off x="2651" y="1051"/>
              <a:ext cx="501" cy="28"/>
            </a:xfrm>
            <a:custGeom>
              <a:avLst/>
              <a:gdLst>
                <a:gd name="T0" fmla="*/ 0 w 1522"/>
                <a:gd name="T1" fmla="*/ 87 h 87"/>
                <a:gd name="T2" fmla="*/ 0 w 1522"/>
                <a:gd name="T3" fmla="*/ 87 h 87"/>
                <a:gd name="T4" fmla="*/ 1522 w 1522"/>
                <a:gd name="T5" fmla="*/ 87 h 87"/>
                <a:gd name="T6" fmla="*/ 1522 w 1522"/>
                <a:gd name="T7" fmla="*/ 0 h 87"/>
                <a:gd name="T8" fmla="*/ 0 w 1522"/>
                <a:gd name="T9" fmla="*/ 0 h 87"/>
                <a:gd name="T10" fmla="*/ 0 w 1522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87">
                  <a:moveTo>
                    <a:pt x="0" y="87"/>
                  </a:moveTo>
                  <a:lnTo>
                    <a:pt x="0" y="87"/>
                  </a:lnTo>
                  <a:lnTo>
                    <a:pt x="1522" y="87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0" name="Freeform 319"/>
            <p:cNvSpPr>
              <a:spLocks noChangeAspect="1"/>
            </p:cNvSpPr>
            <p:nvPr userDrawn="1"/>
          </p:nvSpPr>
          <p:spPr bwMode="gray">
            <a:xfrm>
              <a:off x="3223" y="272"/>
              <a:ext cx="352" cy="292"/>
            </a:xfrm>
            <a:custGeom>
              <a:avLst/>
              <a:gdLst>
                <a:gd name="T0" fmla="*/ 0 w 1072"/>
                <a:gd name="T1" fmla="*/ 0 h 886"/>
                <a:gd name="T2" fmla="*/ 0 w 1072"/>
                <a:gd name="T3" fmla="*/ 0 h 886"/>
                <a:gd name="T4" fmla="*/ 376 w 1072"/>
                <a:gd name="T5" fmla="*/ 585 h 886"/>
                <a:gd name="T6" fmla="*/ 735 w 1072"/>
                <a:gd name="T7" fmla="*/ 797 h 886"/>
                <a:gd name="T8" fmla="*/ 1072 w 1072"/>
                <a:gd name="T9" fmla="*/ 869 h 886"/>
                <a:gd name="T10" fmla="*/ 1072 w 1072"/>
                <a:gd name="T11" fmla="*/ 886 h 886"/>
                <a:gd name="T12" fmla="*/ 731 w 1072"/>
                <a:gd name="T13" fmla="*/ 813 h 886"/>
                <a:gd name="T14" fmla="*/ 373 w 1072"/>
                <a:gd name="T15" fmla="*/ 637 h 886"/>
                <a:gd name="T16" fmla="*/ 0 w 1072"/>
                <a:gd name="T17" fmla="*/ 116 h 886"/>
                <a:gd name="T18" fmla="*/ 0 w 1072"/>
                <a:gd name="T19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88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8" y="494"/>
                    <a:pt x="376" y="585"/>
                  </a:cubicBezTo>
                  <a:cubicBezTo>
                    <a:pt x="434" y="676"/>
                    <a:pt x="500" y="748"/>
                    <a:pt x="735" y="797"/>
                  </a:cubicBezTo>
                  <a:cubicBezTo>
                    <a:pt x="969" y="846"/>
                    <a:pt x="1072" y="869"/>
                    <a:pt x="1072" y="869"/>
                  </a:cubicBezTo>
                  <a:lnTo>
                    <a:pt x="1072" y="886"/>
                  </a:lnTo>
                  <a:cubicBezTo>
                    <a:pt x="1072" y="886"/>
                    <a:pt x="923" y="855"/>
                    <a:pt x="731" y="813"/>
                  </a:cubicBezTo>
                  <a:cubicBezTo>
                    <a:pt x="539" y="771"/>
                    <a:pt x="460" y="757"/>
                    <a:pt x="373" y="637"/>
                  </a:cubicBezTo>
                  <a:cubicBezTo>
                    <a:pt x="300" y="538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1" name="Freeform 320"/>
            <p:cNvSpPr>
              <a:spLocks noChangeAspect="1"/>
            </p:cNvSpPr>
            <p:nvPr userDrawn="1"/>
          </p:nvSpPr>
          <p:spPr bwMode="gray">
            <a:xfrm>
              <a:off x="3223" y="319"/>
              <a:ext cx="353" cy="268"/>
            </a:xfrm>
            <a:custGeom>
              <a:avLst/>
              <a:gdLst>
                <a:gd name="T0" fmla="*/ 0 w 1073"/>
                <a:gd name="T1" fmla="*/ 0 h 815"/>
                <a:gd name="T2" fmla="*/ 0 w 1073"/>
                <a:gd name="T3" fmla="*/ 0 h 815"/>
                <a:gd name="T4" fmla="*/ 372 w 1073"/>
                <a:gd name="T5" fmla="*/ 527 h 815"/>
                <a:gd name="T6" fmla="*/ 733 w 1073"/>
                <a:gd name="T7" fmla="*/ 732 h 815"/>
                <a:gd name="T8" fmla="*/ 1073 w 1073"/>
                <a:gd name="T9" fmla="*/ 800 h 815"/>
                <a:gd name="T10" fmla="*/ 1073 w 1073"/>
                <a:gd name="T11" fmla="*/ 815 h 815"/>
                <a:gd name="T12" fmla="*/ 733 w 1073"/>
                <a:gd name="T13" fmla="*/ 747 h 815"/>
                <a:gd name="T14" fmla="*/ 373 w 1073"/>
                <a:gd name="T15" fmla="*/ 582 h 815"/>
                <a:gd name="T16" fmla="*/ 0 w 1073"/>
                <a:gd name="T17" fmla="*/ 105 h 815"/>
                <a:gd name="T18" fmla="*/ 0 w 1073"/>
                <a:gd name="T19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3" h="81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8" y="470"/>
                    <a:pt x="372" y="527"/>
                  </a:cubicBezTo>
                  <a:cubicBezTo>
                    <a:pt x="415" y="585"/>
                    <a:pt x="474" y="678"/>
                    <a:pt x="733" y="732"/>
                  </a:cubicBezTo>
                  <a:cubicBezTo>
                    <a:pt x="800" y="746"/>
                    <a:pt x="1073" y="800"/>
                    <a:pt x="1073" y="800"/>
                  </a:cubicBezTo>
                  <a:lnTo>
                    <a:pt x="1073" y="815"/>
                  </a:lnTo>
                  <a:cubicBezTo>
                    <a:pt x="1073" y="815"/>
                    <a:pt x="865" y="775"/>
                    <a:pt x="733" y="747"/>
                  </a:cubicBezTo>
                  <a:cubicBezTo>
                    <a:pt x="601" y="719"/>
                    <a:pt x="461" y="694"/>
                    <a:pt x="373" y="582"/>
                  </a:cubicBezTo>
                  <a:cubicBezTo>
                    <a:pt x="292" y="480"/>
                    <a:pt x="0" y="105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2" name="Freeform 321"/>
            <p:cNvSpPr>
              <a:spLocks noChangeAspect="1"/>
            </p:cNvSpPr>
            <p:nvPr userDrawn="1"/>
          </p:nvSpPr>
          <p:spPr bwMode="gray">
            <a:xfrm>
              <a:off x="3223" y="365"/>
              <a:ext cx="352" cy="245"/>
            </a:xfrm>
            <a:custGeom>
              <a:avLst/>
              <a:gdLst>
                <a:gd name="T0" fmla="*/ 0 w 1072"/>
                <a:gd name="T1" fmla="*/ 0 h 744"/>
                <a:gd name="T2" fmla="*/ 0 w 1072"/>
                <a:gd name="T3" fmla="*/ 0 h 744"/>
                <a:gd name="T4" fmla="*/ 372 w 1072"/>
                <a:gd name="T5" fmla="*/ 479 h 744"/>
                <a:gd name="T6" fmla="*/ 733 w 1072"/>
                <a:gd name="T7" fmla="*/ 666 h 744"/>
                <a:gd name="T8" fmla="*/ 1072 w 1072"/>
                <a:gd name="T9" fmla="*/ 729 h 744"/>
                <a:gd name="T10" fmla="*/ 1072 w 1072"/>
                <a:gd name="T11" fmla="*/ 744 h 744"/>
                <a:gd name="T12" fmla="*/ 733 w 1072"/>
                <a:gd name="T13" fmla="*/ 681 h 744"/>
                <a:gd name="T14" fmla="*/ 372 w 1072"/>
                <a:gd name="T15" fmla="*/ 529 h 744"/>
                <a:gd name="T16" fmla="*/ 0 w 1072"/>
                <a:gd name="T17" fmla="*/ 99 h 744"/>
                <a:gd name="T18" fmla="*/ 0 w 1072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7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9" y="399"/>
                    <a:pt x="372" y="479"/>
                  </a:cubicBezTo>
                  <a:cubicBezTo>
                    <a:pt x="434" y="559"/>
                    <a:pt x="520" y="625"/>
                    <a:pt x="733" y="666"/>
                  </a:cubicBezTo>
                  <a:cubicBezTo>
                    <a:pt x="856" y="689"/>
                    <a:pt x="1072" y="729"/>
                    <a:pt x="1072" y="729"/>
                  </a:cubicBezTo>
                  <a:lnTo>
                    <a:pt x="1072" y="744"/>
                  </a:lnTo>
                  <a:cubicBezTo>
                    <a:pt x="1072" y="744"/>
                    <a:pt x="882" y="708"/>
                    <a:pt x="733" y="681"/>
                  </a:cubicBezTo>
                  <a:cubicBezTo>
                    <a:pt x="583" y="654"/>
                    <a:pt x="460" y="628"/>
                    <a:pt x="372" y="529"/>
                  </a:cubicBezTo>
                  <a:cubicBezTo>
                    <a:pt x="294" y="442"/>
                    <a:pt x="0" y="99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3" name="Freeform 322"/>
            <p:cNvSpPr>
              <a:spLocks noChangeAspect="1"/>
            </p:cNvSpPr>
            <p:nvPr userDrawn="1"/>
          </p:nvSpPr>
          <p:spPr bwMode="gray">
            <a:xfrm>
              <a:off x="3223" y="411"/>
              <a:ext cx="352" cy="224"/>
            </a:xfrm>
            <a:custGeom>
              <a:avLst/>
              <a:gdLst>
                <a:gd name="T0" fmla="*/ 0 w 1072"/>
                <a:gd name="T1" fmla="*/ 0 h 681"/>
                <a:gd name="T2" fmla="*/ 0 w 1072"/>
                <a:gd name="T3" fmla="*/ 0 h 681"/>
                <a:gd name="T4" fmla="*/ 373 w 1072"/>
                <a:gd name="T5" fmla="*/ 427 h 681"/>
                <a:gd name="T6" fmla="*/ 733 w 1072"/>
                <a:gd name="T7" fmla="*/ 605 h 681"/>
                <a:gd name="T8" fmla="*/ 1072 w 1072"/>
                <a:gd name="T9" fmla="*/ 665 h 681"/>
                <a:gd name="T10" fmla="*/ 1072 w 1072"/>
                <a:gd name="T11" fmla="*/ 681 h 681"/>
                <a:gd name="T12" fmla="*/ 733 w 1072"/>
                <a:gd name="T13" fmla="*/ 620 h 681"/>
                <a:gd name="T14" fmla="*/ 372 w 1072"/>
                <a:gd name="T15" fmla="*/ 475 h 681"/>
                <a:gd name="T16" fmla="*/ 0 w 1072"/>
                <a:gd name="T17" fmla="*/ 94 h 681"/>
                <a:gd name="T18" fmla="*/ 0 w 1072"/>
                <a:gd name="T1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2" y="363"/>
                    <a:pt x="373" y="427"/>
                  </a:cubicBezTo>
                  <a:cubicBezTo>
                    <a:pt x="466" y="528"/>
                    <a:pt x="512" y="563"/>
                    <a:pt x="733" y="605"/>
                  </a:cubicBezTo>
                  <a:cubicBezTo>
                    <a:pt x="822" y="621"/>
                    <a:pt x="1072" y="665"/>
                    <a:pt x="1072" y="665"/>
                  </a:cubicBezTo>
                  <a:lnTo>
                    <a:pt x="1072" y="681"/>
                  </a:lnTo>
                  <a:cubicBezTo>
                    <a:pt x="1072" y="681"/>
                    <a:pt x="864" y="644"/>
                    <a:pt x="733" y="620"/>
                  </a:cubicBezTo>
                  <a:cubicBezTo>
                    <a:pt x="601" y="597"/>
                    <a:pt x="490" y="589"/>
                    <a:pt x="372" y="475"/>
                  </a:cubicBezTo>
                  <a:cubicBezTo>
                    <a:pt x="281" y="388"/>
                    <a:pt x="0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4" name="Freeform 323"/>
            <p:cNvSpPr>
              <a:spLocks noChangeAspect="1"/>
            </p:cNvSpPr>
            <p:nvPr userDrawn="1"/>
          </p:nvSpPr>
          <p:spPr bwMode="gray">
            <a:xfrm>
              <a:off x="3223" y="458"/>
              <a:ext cx="352" cy="200"/>
            </a:xfrm>
            <a:custGeom>
              <a:avLst/>
              <a:gdLst>
                <a:gd name="T0" fmla="*/ 0 w 1072"/>
                <a:gd name="T1" fmla="*/ 0 h 606"/>
                <a:gd name="T2" fmla="*/ 0 w 1072"/>
                <a:gd name="T3" fmla="*/ 0 h 606"/>
                <a:gd name="T4" fmla="*/ 373 w 1072"/>
                <a:gd name="T5" fmla="*/ 382 h 606"/>
                <a:gd name="T6" fmla="*/ 732 w 1072"/>
                <a:gd name="T7" fmla="*/ 533 h 606"/>
                <a:gd name="T8" fmla="*/ 1072 w 1072"/>
                <a:gd name="T9" fmla="*/ 590 h 606"/>
                <a:gd name="T10" fmla="*/ 1072 w 1072"/>
                <a:gd name="T11" fmla="*/ 606 h 606"/>
                <a:gd name="T12" fmla="*/ 732 w 1072"/>
                <a:gd name="T13" fmla="*/ 551 h 606"/>
                <a:gd name="T14" fmla="*/ 372 w 1072"/>
                <a:gd name="T15" fmla="*/ 427 h 606"/>
                <a:gd name="T16" fmla="*/ 0 w 1072"/>
                <a:gd name="T17" fmla="*/ 87 h 606"/>
                <a:gd name="T18" fmla="*/ 0 w 1072"/>
                <a:gd name="T1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9" y="296"/>
                    <a:pt x="373" y="382"/>
                  </a:cubicBezTo>
                  <a:cubicBezTo>
                    <a:pt x="461" y="472"/>
                    <a:pt x="575" y="505"/>
                    <a:pt x="732" y="533"/>
                  </a:cubicBezTo>
                  <a:cubicBezTo>
                    <a:pt x="882" y="559"/>
                    <a:pt x="1072" y="590"/>
                    <a:pt x="1072" y="590"/>
                  </a:cubicBezTo>
                  <a:lnTo>
                    <a:pt x="1072" y="606"/>
                  </a:lnTo>
                  <a:cubicBezTo>
                    <a:pt x="1072" y="606"/>
                    <a:pt x="894" y="578"/>
                    <a:pt x="732" y="551"/>
                  </a:cubicBezTo>
                  <a:cubicBezTo>
                    <a:pt x="573" y="524"/>
                    <a:pt x="462" y="509"/>
                    <a:pt x="372" y="427"/>
                  </a:cubicBezTo>
                  <a:cubicBezTo>
                    <a:pt x="290" y="354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5" name="Freeform 324"/>
            <p:cNvSpPr>
              <a:spLocks noChangeAspect="1"/>
            </p:cNvSpPr>
            <p:nvPr userDrawn="1"/>
          </p:nvSpPr>
          <p:spPr bwMode="gray">
            <a:xfrm>
              <a:off x="3223" y="502"/>
              <a:ext cx="352" cy="181"/>
            </a:xfrm>
            <a:custGeom>
              <a:avLst/>
              <a:gdLst>
                <a:gd name="T0" fmla="*/ 0 w 1072"/>
                <a:gd name="T1" fmla="*/ 0 h 547"/>
                <a:gd name="T2" fmla="*/ 0 w 1072"/>
                <a:gd name="T3" fmla="*/ 0 h 547"/>
                <a:gd name="T4" fmla="*/ 373 w 1072"/>
                <a:gd name="T5" fmla="*/ 336 h 547"/>
                <a:gd name="T6" fmla="*/ 733 w 1072"/>
                <a:gd name="T7" fmla="*/ 473 h 547"/>
                <a:gd name="T8" fmla="*/ 1072 w 1072"/>
                <a:gd name="T9" fmla="*/ 529 h 547"/>
                <a:gd name="T10" fmla="*/ 1072 w 1072"/>
                <a:gd name="T11" fmla="*/ 547 h 547"/>
                <a:gd name="T12" fmla="*/ 732 w 1072"/>
                <a:gd name="T13" fmla="*/ 493 h 547"/>
                <a:gd name="T14" fmla="*/ 373 w 1072"/>
                <a:gd name="T15" fmla="*/ 381 h 547"/>
                <a:gd name="T16" fmla="*/ 0 w 1072"/>
                <a:gd name="T17" fmla="*/ 82 h 547"/>
                <a:gd name="T18" fmla="*/ 0 w 1072"/>
                <a:gd name="T1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54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5" y="250"/>
                    <a:pt x="373" y="336"/>
                  </a:cubicBezTo>
                  <a:cubicBezTo>
                    <a:pt x="462" y="415"/>
                    <a:pt x="535" y="439"/>
                    <a:pt x="733" y="473"/>
                  </a:cubicBezTo>
                  <a:cubicBezTo>
                    <a:pt x="931" y="508"/>
                    <a:pt x="1072" y="529"/>
                    <a:pt x="1072" y="529"/>
                  </a:cubicBezTo>
                  <a:lnTo>
                    <a:pt x="1072" y="547"/>
                  </a:lnTo>
                  <a:cubicBezTo>
                    <a:pt x="1072" y="547"/>
                    <a:pt x="893" y="518"/>
                    <a:pt x="732" y="493"/>
                  </a:cubicBezTo>
                  <a:cubicBezTo>
                    <a:pt x="571" y="468"/>
                    <a:pt x="469" y="458"/>
                    <a:pt x="373" y="381"/>
                  </a:cubicBezTo>
                  <a:cubicBezTo>
                    <a:pt x="262" y="293"/>
                    <a:pt x="0" y="82"/>
                    <a:pt x="0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6" name="Freeform 325"/>
            <p:cNvSpPr>
              <a:spLocks noChangeAspect="1"/>
            </p:cNvSpPr>
            <p:nvPr userDrawn="1"/>
          </p:nvSpPr>
          <p:spPr bwMode="gray">
            <a:xfrm>
              <a:off x="3223" y="549"/>
              <a:ext cx="352" cy="158"/>
            </a:xfrm>
            <a:custGeom>
              <a:avLst/>
              <a:gdLst>
                <a:gd name="T0" fmla="*/ 0 w 1071"/>
                <a:gd name="T1" fmla="*/ 0 h 477"/>
                <a:gd name="T2" fmla="*/ 0 w 1071"/>
                <a:gd name="T3" fmla="*/ 0 h 477"/>
                <a:gd name="T4" fmla="*/ 372 w 1071"/>
                <a:gd name="T5" fmla="*/ 287 h 477"/>
                <a:gd name="T6" fmla="*/ 733 w 1071"/>
                <a:gd name="T7" fmla="*/ 411 h 477"/>
                <a:gd name="T8" fmla="*/ 1071 w 1071"/>
                <a:gd name="T9" fmla="*/ 458 h 477"/>
                <a:gd name="T10" fmla="*/ 1071 w 1071"/>
                <a:gd name="T11" fmla="*/ 477 h 477"/>
                <a:gd name="T12" fmla="*/ 733 w 1071"/>
                <a:gd name="T13" fmla="*/ 432 h 477"/>
                <a:gd name="T14" fmla="*/ 373 w 1071"/>
                <a:gd name="T15" fmla="*/ 328 h 477"/>
                <a:gd name="T16" fmla="*/ 0 w 1071"/>
                <a:gd name="T17" fmla="*/ 76 h 477"/>
                <a:gd name="T18" fmla="*/ 0 w 1071"/>
                <a:gd name="T1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7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3" y="244"/>
                    <a:pt x="372" y="287"/>
                  </a:cubicBezTo>
                  <a:cubicBezTo>
                    <a:pt x="430" y="329"/>
                    <a:pt x="508" y="379"/>
                    <a:pt x="733" y="411"/>
                  </a:cubicBezTo>
                  <a:cubicBezTo>
                    <a:pt x="956" y="443"/>
                    <a:pt x="1071" y="458"/>
                    <a:pt x="1071" y="458"/>
                  </a:cubicBezTo>
                  <a:lnTo>
                    <a:pt x="1071" y="477"/>
                  </a:lnTo>
                  <a:cubicBezTo>
                    <a:pt x="1071" y="477"/>
                    <a:pt x="868" y="448"/>
                    <a:pt x="733" y="432"/>
                  </a:cubicBezTo>
                  <a:cubicBezTo>
                    <a:pt x="598" y="415"/>
                    <a:pt x="494" y="408"/>
                    <a:pt x="373" y="328"/>
                  </a:cubicBezTo>
                  <a:cubicBezTo>
                    <a:pt x="254" y="251"/>
                    <a:pt x="0" y="76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7" name="Freeform 326"/>
            <p:cNvSpPr>
              <a:spLocks noChangeAspect="1"/>
            </p:cNvSpPr>
            <p:nvPr userDrawn="1"/>
          </p:nvSpPr>
          <p:spPr bwMode="gray">
            <a:xfrm>
              <a:off x="3223" y="595"/>
              <a:ext cx="352" cy="136"/>
            </a:xfrm>
            <a:custGeom>
              <a:avLst/>
              <a:gdLst>
                <a:gd name="T0" fmla="*/ 0 w 1071"/>
                <a:gd name="T1" fmla="*/ 0 h 412"/>
                <a:gd name="T2" fmla="*/ 0 w 1071"/>
                <a:gd name="T3" fmla="*/ 0 h 412"/>
                <a:gd name="T4" fmla="*/ 373 w 1071"/>
                <a:gd name="T5" fmla="*/ 238 h 412"/>
                <a:gd name="T6" fmla="*/ 733 w 1071"/>
                <a:gd name="T7" fmla="*/ 352 h 412"/>
                <a:gd name="T8" fmla="*/ 1071 w 1071"/>
                <a:gd name="T9" fmla="*/ 394 h 412"/>
                <a:gd name="T10" fmla="*/ 1071 w 1071"/>
                <a:gd name="T11" fmla="*/ 412 h 412"/>
                <a:gd name="T12" fmla="*/ 732 w 1071"/>
                <a:gd name="T13" fmla="*/ 375 h 412"/>
                <a:gd name="T14" fmla="*/ 372 w 1071"/>
                <a:gd name="T15" fmla="*/ 279 h 412"/>
                <a:gd name="T16" fmla="*/ 0 w 1071"/>
                <a:gd name="T17" fmla="*/ 70 h 412"/>
                <a:gd name="T18" fmla="*/ 0 w 1071"/>
                <a:gd name="T1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4" y="205"/>
                    <a:pt x="373" y="238"/>
                  </a:cubicBezTo>
                  <a:cubicBezTo>
                    <a:pt x="433" y="270"/>
                    <a:pt x="503" y="323"/>
                    <a:pt x="733" y="352"/>
                  </a:cubicBezTo>
                  <a:cubicBezTo>
                    <a:pt x="963" y="381"/>
                    <a:pt x="1071" y="394"/>
                    <a:pt x="1071" y="394"/>
                  </a:cubicBezTo>
                  <a:lnTo>
                    <a:pt x="1071" y="412"/>
                  </a:lnTo>
                  <a:cubicBezTo>
                    <a:pt x="1071" y="412"/>
                    <a:pt x="881" y="391"/>
                    <a:pt x="732" y="375"/>
                  </a:cubicBezTo>
                  <a:cubicBezTo>
                    <a:pt x="583" y="360"/>
                    <a:pt x="482" y="338"/>
                    <a:pt x="372" y="279"/>
                  </a:cubicBezTo>
                  <a:cubicBezTo>
                    <a:pt x="261" y="219"/>
                    <a:pt x="0" y="70"/>
                    <a:pt x="0" y="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8" name="Freeform 327"/>
            <p:cNvSpPr>
              <a:spLocks noChangeAspect="1"/>
            </p:cNvSpPr>
            <p:nvPr userDrawn="1"/>
          </p:nvSpPr>
          <p:spPr bwMode="gray">
            <a:xfrm>
              <a:off x="3223" y="640"/>
              <a:ext cx="352" cy="113"/>
            </a:xfrm>
            <a:custGeom>
              <a:avLst/>
              <a:gdLst>
                <a:gd name="T0" fmla="*/ 0 w 1072"/>
                <a:gd name="T1" fmla="*/ 0 h 344"/>
                <a:gd name="T2" fmla="*/ 0 w 1072"/>
                <a:gd name="T3" fmla="*/ 0 h 344"/>
                <a:gd name="T4" fmla="*/ 373 w 1072"/>
                <a:gd name="T5" fmla="*/ 195 h 344"/>
                <a:gd name="T6" fmla="*/ 733 w 1072"/>
                <a:gd name="T7" fmla="*/ 290 h 344"/>
                <a:gd name="T8" fmla="*/ 1072 w 1072"/>
                <a:gd name="T9" fmla="*/ 327 h 344"/>
                <a:gd name="T10" fmla="*/ 1072 w 1072"/>
                <a:gd name="T11" fmla="*/ 344 h 344"/>
                <a:gd name="T12" fmla="*/ 733 w 1072"/>
                <a:gd name="T13" fmla="*/ 311 h 344"/>
                <a:gd name="T14" fmla="*/ 373 w 1072"/>
                <a:gd name="T15" fmla="*/ 233 h 344"/>
                <a:gd name="T16" fmla="*/ 0 w 1072"/>
                <a:gd name="T17" fmla="*/ 65 h 344"/>
                <a:gd name="T18" fmla="*/ 0 w 1072"/>
                <a:gd name="T1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3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8" y="148"/>
                    <a:pt x="373" y="195"/>
                  </a:cubicBezTo>
                  <a:cubicBezTo>
                    <a:pt x="478" y="246"/>
                    <a:pt x="568" y="271"/>
                    <a:pt x="733" y="290"/>
                  </a:cubicBezTo>
                  <a:cubicBezTo>
                    <a:pt x="895" y="309"/>
                    <a:pt x="1072" y="327"/>
                    <a:pt x="1072" y="327"/>
                  </a:cubicBezTo>
                  <a:lnTo>
                    <a:pt x="1072" y="344"/>
                  </a:lnTo>
                  <a:cubicBezTo>
                    <a:pt x="1072" y="344"/>
                    <a:pt x="908" y="327"/>
                    <a:pt x="733" y="311"/>
                  </a:cubicBezTo>
                  <a:cubicBezTo>
                    <a:pt x="560" y="295"/>
                    <a:pt x="498" y="287"/>
                    <a:pt x="373" y="233"/>
                  </a:cubicBezTo>
                  <a:cubicBezTo>
                    <a:pt x="261" y="184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9" name="Freeform 328"/>
            <p:cNvSpPr>
              <a:spLocks noChangeAspect="1"/>
            </p:cNvSpPr>
            <p:nvPr userDrawn="1"/>
          </p:nvSpPr>
          <p:spPr bwMode="gray">
            <a:xfrm>
              <a:off x="3223" y="686"/>
              <a:ext cx="352" cy="91"/>
            </a:xfrm>
            <a:custGeom>
              <a:avLst/>
              <a:gdLst>
                <a:gd name="T0" fmla="*/ 0 w 1071"/>
                <a:gd name="T1" fmla="*/ 0 h 278"/>
                <a:gd name="T2" fmla="*/ 0 w 1071"/>
                <a:gd name="T3" fmla="*/ 0 h 278"/>
                <a:gd name="T4" fmla="*/ 373 w 1071"/>
                <a:gd name="T5" fmla="*/ 152 h 278"/>
                <a:gd name="T6" fmla="*/ 734 w 1071"/>
                <a:gd name="T7" fmla="*/ 227 h 278"/>
                <a:gd name="T8" fmla="*/ 1071 w 1071"/>
                <a:gd name="T9" fmla="*/ 261 h 278"/>
                <a:gd name="T10" fmla="*/ 1071 w 1071"/>
                <a:gd name="T11" fmla="*/ 278 h 278"/>
                <a:gd name="T12" fmla="*/ 733 w 1071"/>
                <a:gd name="T13" fmla="*/ 250 h 278"/>
                <a:gd name="T14" fmla="*/ 373 w 1071"/>
                <a:gd name="T15" fmla="*/ 188 h 278"/>
                <a:gd name="T16" fmla="*/ 0 w 1071"/>
                <a:gd name="T17" fmla="*/ 62 h 278"/>
                <a:gd name="T18" fmla="*/ 0 w 1071"/>
                <a:gd name="T1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7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19" y="92"/>
                    <a:pt x="373" y="152"/>
                  </a:cubicBezTo>
                  <a:cubicBezTo>
                    <a:pt x="525" y="211"/>
                    <a:pt x="642" y="216"/>
                    <a:pt x="734" y="227"/>
                  </a:cubicBezTo>
                  <a:cubicBezTo>
                    <a:pt x="775" y="231"/>
                    <a:pt x="1071" y="261"/>
                    <a:pt x="1071" y="261"/>
                  </a:cubicBezTo>
                  <a:lnTo>
                    <a:pt x="1071" y="278"/>
                  </a:lnTo>
                  <a:cubicBezTo>
                    <a:pt x="1071" y="278"/>
                    <a:pt x="894" y="264"/>
                    <a:pt x="733" y="250"/>
                  </a:cubicBezTo>
                  <a:cubicBezTo>
                    <a:pt x="572" y="236"/>
                    <a:pt x="503" y="230"/>
                    <a:pt x="373" y="188"/>
                  </a:cubicBezTo>
                  <a:cubicBezTo>
                    <a:pt x="241" y="145"/>
                    <a:pt x="0" y="62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0" name="Freeform 329"/>
            <p:cNvSpPr>
              <a:spLocks noChangeAspect="1"/>
            </p:cNvSpPr>
            <p:nvPr userDrawn="1"/>
          </p:nvSpPr>
          <p:spPr bwMode="gray">
            <a:xfrm>
              <a:off x="3223" y="732"/>
              <a:ext cx="352" cy="69"/>
            </a:xfrm>
            <a:custGeom>
              <a:avLst/>
              <a:gdLst>
                <a:gd name="T0" fmla="*/ 0 w 1071"/>
                <a:gd name="T1" fmla="*/ 0 h 208"/>
                <a:gd name="T2" fmla="*/ 0 w 1071"/>
                <a:gd name="T3" fmla="*/ 0 h 208"/>
                <a:gd name="T4" fmla="*/ 373 w 1071"/>
                <a:gd name="T5" fmla="*/ 107 h 208"/>
                <a:gd name="T6" fmla="*/ 734 w 1071"/>
                <a:gd name="T7" fmla="*/ 166 h 208"/>
                <a:gd name="T8" fmla="*/ 1071 w 1071"/>
                <a:gd name="T9" fmla="*/ 192 h 208"/>
                <a:gd name="T10" fmla="*/ 1071 w 1071"/>
                <a:gd name="T11" fmla="*/ 208 h 208"/>
                <a:gd name="T12" fmla="*/ 733 w 1071"/>
                <a:gd name="T13" fmla="*/ 185 h 208"/>
                <a:gd name="T14" fmla="*/ 373 w 1071"/>
                <a:gd name="T15" fmla="*/ 144 h 208"/>
                <a:gd name="T16" fmla="*/ 0 w 1071"/>
                <a:gd name="T17" fmla="*/ 59 h 208"/>
                <a:gd name="T18" fmla="*/ 0 w 1071"/>
                <a:gd name="T1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0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2" y="68"/>
                    <a:pt x="373" y="107"/>
                  </a:cubicBezTo>
                  <a:cubicBezTo>
                    <a:pt x="525" y="146"/>
                    <a:pt x="664" y="162"/>
                    <a:pt x="734" y="166"/>
                  </a:cubicBezTo>
                  <a:cubicBezTo>
                    <a:pt x="804" y="171"/>
                    <a:pt x="1071" y="192"/>
                    <a:pt x="1071" y="192"/>
                  </a:cubicBezTo>
                  <a:lnTo>
                    <a:pt x="1071" y="208"/>
                  </a:lnTo>
                  <a:cubicBezTo>
                    <a:pt x="1071" y="208"/>
                    <a:pt x="919" y="198"/>
                    <a:pt x="733" y="185"/>
                  </a:cubicBezTo>
                  <a:cubicBezTo>
                    <a:pt x="582" y="174"/>
                    <a:pt x="461" y="163"/>
                    <a:pt x="373" y="144"/>
                  </a:cubicBezTo>
                  <a:cubicBezTo>
                    <a:pt x="274" y="123"/>
                    <a:pt x="0" y="59"/>
                    <a:pt x="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1" name="Freeform 330"/>
            <p:cNvSpPr>
              <a:spLocks noChangeAspect="1"/>
            </p:cNvSpPr>
            <p:nvPr userDrawn="1"/>
          </p:nvSpPr>
          <p:spPr bwMode="gray">
            <a:xfrm>
              <a:off x="3223" y="778"/>
              <a:ext cx="352" cy="47"/>
            </a:xfrm>
            <a:custGeom>
              <a:avLst/>
              <a:gdLst>
                <a:gd name="T0" fmla="*/ 0 w 1072"/>
                <a:gd name="T1" fmla="*/ 0 h 140"/>
                <a:gd name="T2" fmla="*/ 0 w 1072"/>
                <a:gd name="T3" fmla="*/ 0 h 140"/>
                <a:gd name="T4" fmla="*/ 373 w 1072"/>
                <a:gd name="T5" fmla="*/ 62 h 140"/>
                <a:gd name="T6" fmla="*/ 733 w 1072"/>
                <a:gd name="T7" fmla="*/ 101 h 140"/>
                <a:gd name="T8" fmla="*/ 1072 w 1072"/>
                <a:gd name="T9" fmla="*/ 123 h 140"/>
                <a:gd name="T10" fmla="*/ 1072 w 1072"/>
                <a:gd name="T11" fmla="*/ 140 h 140"/>
                <a:gd name="T12" fmla="*/ 733 w 1072"/>
                <a:gd name="T13" fmla="*/ 122 h 140"/>
                <a:gd name="T14" fmla="*/ 373 w 1072"/>
                <a:gd name="T15" fmla="*/ 98 h 140"/>
                <a:gd name="T16" fmla="*/ 0 w 1072"/>
                <a:gd name="T17" fmla="*/ 55 h 140"/>
                <a:gd name="T18" fmla="*/ 0 w 107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1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2" y="30"/>
                    <a:pt x="373" y="62"/>
                  </a:cubicBezTo>
                  <a:cubicBezTo>
                    <a:pt x="517" y="85"/>
                    <a:pt x="712" y="100"/>
                    <a:pt x="733" y="101"/>
                  </a:cubicBezTo>
                  <a:cubicBezTo>
                    <a:pt x="754" y="102"/>
                    <a:pt x="1072" y="123"/>
                    <a:pt x="1072" y="123"/>
                  </a:cubicBezTo>
                  <a:lnTo>
                    <a:pt x="1072" y="140"/>
                  </a:lnTo>
                  <a:cubicBezTo>
                    <a:pt x="1072" y="140"/>
                    <a:pt x="868" y="129"/>
                    <a:pt x="733" y="122"/>
                  </a:cubicBezTo>
                  <a:cubicBezTo>
                    <a:pt x="592" y="114"/>
                    <a:pt x="452" y="106"/>
                    <a:pt x="373" y="98"/>
                  </a:cubicBezTo>
                  <a:cubicBezTo>
                    <a:pt x="194" y="80"/>
                    <a:pt x="0" y="55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2" name="Freeform 331"/>
            <p:cNvSpPr>
              <a:spLocks noChangeAspect="1"/>
            </p:cNvSpPr>
            <p:nvPr userDrawn="1"/>
          </p:nvSpPr>
          <p:spPr bwMode="gray">
            <a:xfrm>
              <a:off x="3223" y="826"/>
              <a:ext cx="352" cy="18"/>
            </a:xfrm>
            <a:custGeom>
              <a:avLst/>
              <a:gdLst>
                <a:gd name="T0" fmla="*/ 0 w 1072"/>
                <a:gd name="T1" fmla="*/ 0 h 55"/>
                <a:gd name="T2" fmla="*/ 0 w 1072"/>
                <a:gd name="T3" fmla="*/ 0 h 55"/>
                <a:gd name="T4" fmla="*/ 373 w 1072"/>
                <a:gd name="T5" fmla="*/ 12 h 55"/>
                <a:gd name="T6" fmla="*/ 1072 w 1072"/>
                <a:gd name="T7" fmla="*/ 38 h 55"/>
                <a:gd name="T8" fmla="*/ 1072 w 1072"/>
                <a:gd name="T9" fmla="*/ 55 h 55"/>
                <a:gd name="T10" fmla="*/ 0 w 1072"/>
                <a:gd name="T11" fmla="*/ 54 h 55"/>
                <a:gd name="T12" fmla="*/ 0 w 1072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2" h="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10"/>
                    <a:pt x="373" y="12"/>
                  </a:cubicBezTo>
                  <a:cubicBezTo>
                    <a:pt x="461" y="14"/>
                    <a:pt x="1072" y="38"/>
                    <a:pt x="1072" y="38"/>
                  </a:cubicBezTo>
                  <a:lnTo>
                    <a:pt x="1072" y="55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3" name="Freeform 332"/>
            <p:cNvSpPr>
              <a:spLocks noChangeAspect="1"/>
            </p:cNvSpPr>
            <p:nvPr userDrawn="1"/>
          </p:nvSpPr>
          <p:spPr bwMode="gray">
            <a:xfrm>
              <a:off x="2681" y="875"/>
              <a:ext cx="32" cy="53"/>
            </a:xfrm>
            <a:custGeom>
              <a:avLst/>
              <a:gdLst>
                <a:gd name="T0" fmla="*/ 0 w 98"/>
                <a:gd name="T1" fmla="*/ 5 h 160"/>
                <a:gd name="T2" fmla="*/ 0 w 98"/>
                <a:gd name="T3" fmla="*/ 5 h 160"/>
                <a:gd name="T4" fmla="*/ 4 w 98"/>
                <a:gd name="T5" fmla="*/ 0 h 160"/>
                <a:gd name="T6" fmla="*/ 93 w 98"/>
                <a:gd name="T7" fmla="*/ 0 h 160"/>
                <a:gd name="T8" fmla="*/ 97 w 98"/>
                <a:gd name="T9" fmla="*/ 5 h 160"/>
                <a:gd name="T10" fmla="*/ 97 w 98"/>
                <a:gd name="T11" fmla="*/ 20 h 160"/>
                <a:gd name="T12" fmla="*/ 92 w 98"/>
                <a:gd name="T13" fmla="*/ 24 h 160"/>
                <a:gd name="T14" fmla="*/ 27 w 98"/>
                <a:gd name="T15" fmla="*/ 24 h 160"/>
                <a:gd name="T16" fmla="*/ 27 w 98"/>
                <a:gd name="T17" fmla="*/ 65 h 160"/>
                <a:gd name="T18" fmla="*/ 85 w 98"/>
                <a:gd name="T19" fmla="*/ 65 h 160"/>
                <a:gd name="T20" fmla="*/ 90 w 98"/>
                <a:gd name="T21" fmla="*/ 69 h 160"/>
                <a:gd name="T22" fmla="*/ 90 w 98"/>
                <a:gd name="T23" fmla="*/ 84 h 160"/>
                <a:gd name="T24" fmla="*/ 85 w 98"/>
                <a:gd name="T25" fmla="*/ 89 h 160"/>
                <a:gd name="T26" fmla="*/ 27 w 98"/>
                <a:gd name="T27" fmla="*/ 89 h 160"/>
                <a:gd name="T28" fmla="*/ 27 w 98"/>
                <a:gd name="T29" fmla="*/ 136 h 160"/>
                <a:gd name="T30" fmla="*/ 94 w 98"/>
                <a:gd name="T31" fmla="*/ 136 h 160"/>
                <a:gd name="T32" fmla="*/ 98 w 98"/>
                <a:gd name="T33" fmla="*/ 141 h 160"/>
                <a:gd name="T34" fmla="*/ 98 w 98"/>
                <a:gd name="T35" fmla="*/ 155 h 160"/>
                <a:gd name="T36" fmla="*/ 94 w 98"/>
                <a:gd name="T37" fmla="*/ 160 h 160"/>
                <a:gd name="T38" fmla="*/ 4 w 98"/>
                <a:gd name="T39" fmla="*/ 160 h 160"/>
                <a:gd name="T40" fmla="*/ 0 w 98"/>
                <a:gd name="T41" fmla="*/ 155 h 160"/>
                <a:gd name="T42" fmla="*/ 0 w 98"/>
                <a:gd name="T43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60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93" y="0"/>
                  </a:lnTo>
                  <a:cubicBezTo>
                    <a:pt x="96" y="0"/>
                    <a:pt x="97" y="2"/>
                    <a:pt x="97" y="5"/>
                  </a:cubicBezTo>
                  <a:lnTo>
                    <a:pt x="97" y="20"/>
                  </a:lnTo>
                  <a:cubicBezTo>
                    <a:pt x="97" y="22"/>
                    <a:pt x="96" y="24"/>
                    <a:pt x="92" y="24"/>
                  </a:cubicBezTo>
                  <a:lnTo>
                    <a:pt x="27" y="24"/>
                  </a:lnTo>
                  <a:lnTo>
                    <a:pt x="27" y="65"/>
                  </a:lnTo>
                  <a:lnTo>
                    <a:pt x="85" y="65"/>
                  </a:lnTo>
                  <a:cubicBezTo>
                    <a:pt x="88" y="65"/>
                    <a:pt x="90" y="67"/>
                    <a:pt x="90" y="69"/>
                  </a:cubicBezTo>
                  <a:lnTo>
                    <a:pt x="90" y="84"/>
                  </a:lnTo>
                  <a:cubicBezTo>
                    <a:pt x="90" y="87"/>
                    <a:pt x="89" y="89"/>
                    <a:pt x="85" y="89"/>
                  </a:cubicBezTo>
                  <a:lnTo>
                    <a:pt x="27" y="89"/>
                  </a:lnTo>
                  <a:lnTo>
                    <a:pt x="27" y="136"/>
                  </a:lnTo>
                  <a:lnTo>
                    <a:pt x="94" y="136"/>
                  </a:lnTo>
                  <a:cubicBezTo>
                    <a:pt x="97" y="136"/>
                    <a:pt x="98" y="137"/>
                    <a:pt x="98" y="141"/>
                  </a:cubicBezTo>
                  <a:lnTo>
                    <a:pt x="98" y="155"/>
                  </a:lnTo>
                  <a:cubicBezTo>
                    <a:pt x="98" y="158"/>
                    <a:pt x="97" y="160"/>
                    <a:pt x="94" y="160"/>
                  </a:cubicBezTo>
                  <a:lnTo>
                    <a:pt x="4" y="160"/>
                  </a:lnTo>
                  <a:cubicBezTo>
                    <a:pt x="1" y="160"/>
                    <a:pt x="0" y="158"/>
                    <a:pt x="0" y="15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4" name="Freeform 333"/>
            <p:cNvSpPr>
              <a:spLocks noChangeAspect="1"/>
            </p:cNvSpPr>
            <p:nvPr userDrawn="1"/>
          </p:nvSpPr>
          <p:spPr bwMode="gray">
            <a:xfrm>
              <a:off x="2717" y="889"/>
              <a:ext cx="34" cy="40"/>
            </a:xfrm>
            <a:custGeom>
              <a:avLst/>
              <a:gdLst>
                <a:gd name="T0" fmla="*/ 98 w 102"/>
                <a:gd name="T1" fmla="*/ 118 h 120"/>
                <a:gd name="T2" fmla="*/ 98 w 102"/>
                <a:gd name="T3" fmla="*/ 118 h 120"/>
                <a:gd name="T4" fmla="*/ 81 w 102"/>
                <a:gd name="T5" fmla="*/ 118 h 120"/>
                <a:gd name="T6" fmla="*/ 76 w 102"/>
                <a:gd name="T7" fmla="*/ 113 h 120"/>
                <a:gd name="T8" fmla="*/ 76 w 102"/>
                <a:gd name="T9" fmla="*/ 106 h 120"/>
                <a:gd name="T10" fmla="*/ 76 w 102"/>
                <a:gd name="T11" fmla="*/ 105 h 120"/>
                <a:gd name="T12" fmla="*/ 35 w 102"/>
                <a:gd name="T13" fmla="*/ 120 h 120"/>
                <a:gd name="T14" fmla="*/ 0 w 102"/>
                <a:gd name="T15" fmla="*/ 75 h 120"/>
                <a:gd name="T16" fmla="*/ 0 w 102"/>
                <a:gd name="T17" fmla="*/ 5 h 120"/>
                <a:gd name="T18" fmla="*/ 4 w 102"/>
                <a:gd name="T19" fmla="*/ 0 h 120"/>
                <a:gd name="T20" fmla="*/ 22 w 102"/>
                <a:gd name="T21" fmla="*/ 0 h 120"/>
                <a:gd name="T22" fmla="*/ 26 w 102"/>
                <a:gd name="T23" fmla="*/ 5 h 120"/>
                <a:gd name="T24" fmla="*/ 26 w 102"/>
                <a:gd name="T25" fmla="*/ 72 h 120"/>
                <a:gd name="T26" fmla="*/ 44 w 102"/>
                <a:gd name="T27" fmla="*/ 96 h 120"/>
                <a:gd name="T28" fmla="*/ 76 w 102"/>
                <a:gd name="T29" fmla="*/ 85 h 120"/>
                <a:gd name="T30" fmla="*/ 76 w 102"/>
                <a:gd name="T31" fmla="*/ 5 h 120"/>
                <a:gd name="T32" fmla="*/ 81 w 102"/>
                <a:gd name="T33" fmla="*/ 0 h 120"/>
                <a:gd name="T34" fmla="*/ 98 w 102"/>
                <a:gd name="T35" fmla="*/ 0 h 120"/>
                <a:gd name="T36" fmla="*/ 102 w 102"/>
                <a:gd name="T37" fmla="*/ 5 h 120"/>
                <a:gd name="T38" fmla="*/ 102 w 102"/>
                <a:gd name="T39" fmla="*/ 113 h 120"/>
                <a:gd name="T40" fmla="*/ 98 w 102"/>
                <a:gd name="T41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18"/>
                  </a:moveTo>
                  <a:lnTo>
                    <a:pt x="98" y="118"/>
                  </a:lnTo>
                  <a:lnTo>
                    <a:pt x="81" y="118"/>
                  </a:lnTo>
                  <a:cubicBezTo>
                    <a:pt x="77" y="118"/>
                    <a:pt x="76" y="116"/>
                    <a:pt x="76" y="113"/>
                  </a:cubicBezTo>
                  <a:lnTo>
                    <a:pt x="76" y="106"/>
                  </a:lnTo>
                  <a:lnTo>
                    <a:pt x="76" y="105"/>
                  </a:lnTo>
                  <a:cubicBezTo>
                    <a:pt x="66" y="112"/>
                    <a:pt x="50" y="120"/>
                    <a:pt x="35" y="120"/>
                  </a:cubicBezTo>
                  <a:cubicBezTo>
                    <a:pt x="3" y="120"/>
                    <a:pt x="0" y="100"/>
                    <a:pt x="0" y="75"/>
                  </a:cubicBez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22" y="0"/>
                  </a:lnTo>
                  <a:cubicBezTo>
                    <a:pt x="25" y="0"/>
                    <a:pt x="26" y="2"/>
                    <a:pt x="26" y="5"/>
                  </a:cubicBezTo>
                  <a:lnTo>
                    <a:pt x="26" y="72"/>
                  </a:lnTo>
                  <a:cubicBezTo>
                    <a:pt x="26" y="87"/>
                    <a:pt x="29" y="96"/>
                    <a:pt x="44" y="96"/>
                  </a:cubicBezTo>
                  <a:cubicBezTo>
                    <a:pt x="54" y="96"/>
                    <a:pt x="70" y="88"/>
                    <a:pt x="76" y="85"/>
                  </a:cubicBezTo>
                  <a:lnTo>
                    <a:pt x="76" y="5"/>
                  </a:lnTo>
                  <a:cubicBezTo>
                    <a:pt x="76" y="2"/>
                    <a:pt x="77" y="0"/>
                    <a:pt x="81" y="0"/>
                  </a:cubicBezTo>
                  <a:lnTo>
                    <a:pt x="98" y="0"/>
                  </a:lnTo>
                  <a:cubicBezTo>
                    <a:pt x="101" y="0"/>
                    <a:pt x="102" y="2"/>
                    <a:pt x="102" y="5"/>
                  </a:cubicBezTo>
                  <a:lnTo>
                    <a:pt x="102" y="113"/>
                  </a:lnTo>
                  <a:cubicBezTo>
                    <a:pt x="102" y="116"/>
                    <a:pt x="101" y="118"/>
                    <a:pt x="98" y="11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5" name="Freeform 334"/>
            <p:cNvSpPr>
              <a:spLocks noChangeAspect="1"/>
            </p:cNvSpPr>
            <p:nvPr userDrawn="1"/>
          </p:nvSpPr>
          <p:spPr bwMode="gray">
            <a:xfrm>
              <a:off x="2758" y="889"/>
              <a:ext cx="23" cy="39"/>
            </a:xfrm>
            <a:custGeom>
              <a:avLst/>
              <a:gdLst>
                <a:gd name="T0" fmla="*/ 26 w 70"/>
                <a:gd name="T1" fmla="*/ 115 h 120"/>
                <a:gd name="T2" fmla="*/ 26 w 70"/>
                <a:gd name="T3" fmla="*/ 115 h 120"/>
                <a:gd name="T4" fmla="*/ 22 w 70"/>
                <a:gd name="T5" fmla="*/ 120 h 120"/>
                <a:gd name="T6" fmla="*/ 4 w 70"/>
                <a:gd name="T7" fmla="*/ 120 h 120"/>
                <a:gd name="T8" fmla="*/ 0 w 70"/>
                <a:gd name="T9" fmla="*/ 115 h 120"/>
                <a:gd name="T10" fmla="*/ 0 w 70"/>
                <a:gd name="T11" fmla="*/ 7 h 120"/>
                <a:gd name="T12" fmla="*/ 4 w 70"/>
                <a:gd name="T13" fmla="*/ 2 h 120"/>
                <a:gd name="T14" fmla="*/ 21 w 70"/>
                <a:gd name="T15" fmla="*/ 2 h 120"/>
                <a:gd name="T16" fmla="*/ 26 w 70"/>
                <a:gd name="T17" fmla="*/ 7 h 120"/>
                <a:gd name="T18" fmla="*/ 26 w 70"/>
                <a:gd name="T19" fmla="*/ 17 h 120"/>
                <a:gd name="T20" fmla="*/ 27 w 70"/>
                <a:gd name="T21" fmla="*/ 18 h 120"/>
                <a:gd name="T22" fmla="*/ 62 w 70"/>
                <a:gd name="T23" fmla="*/ 1 h 120"/>
                <a:gd name="T24" fmla="*/ 68 w 70"/>
                <a:gd name="T25" fmla="*/ 5 h 120"/>
                <a:gd name="T26" fmla="*/ 70 w 70"/>
                <a:gd name="T27" fmla="*/ 21 h 120"/>
                <a:gd name="T28" fmla="*/ 65 w 70"/>
                <a:gd name="T29" fmla="*/ 27 h 120"/>
                <a:gd name="T30" fmla="*/ 26 w 70"/>
                <a:gd name="T31" fmla="*/ 38 h 120"/>
                <a:gd name="T32" fmla="*/ 26 w 70"/>
                <a:gd name="T33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20">
                  <a:moveTo>
                    <a:pt x="26" y="115"/>
                  </a:moveTo>
                  <a:lnTo>
                    <a:pt x="26" y="115"/>
                  </a:lnTo>
                  <a:cubicBezTo>
                    <a:pt x="26" y="118"/>
                    <a:pt x="25" y="120"/>
                    <a:pt x="22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7"/>
                  </a:lnTo>
                  <a:lnTo>
                    <a:pt x="27" y="18"/>
                  </a:lnTo>
                  <a:cubicBezTo>
                    <a:pt x="34" y="11"/>
                    <a:pt x="51" y="3"/>
                    <a:pt x="62" y="1"/>
                  </a:cubicBezTo>
                  <a:cubicBezTo>
                    <a:pt x="65" y="0"/>
                    <a:pt x="67" y="1"/>
                    <a:pt x="68" y="5"/>
                  </a:cubicBezTo>
                  <a:lnTo>
                    <a:pt x="70" y="21"/>
                  </a:lnTo>
                  <a:cubicBezTo>
                    <a:pt x="70" y="24"/>
                    <a:pt x="70" y="26"/>
                    <a:pt x="65" y="27"/>
                  </a:cubicBezTo>
                  <a:cubicBezTo>
                    <a:pt x="52" y="29"/>
                    <a:pt x="35" y="34"/>
                    <a:pt x="26" y="38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6" name="Freeform 335"/>
            <p:cNvSpPr>
              <a:spLocks noChangeAspect="1" noEditPoints="1"/>
            </p:cNvSpPr>
            <p:nvPr userDrawn="1"/>
          </p:nvSpPr>
          <p:spPr bwMode="gray">
            <a:xfrm>
              <a:off x="2783" y="888"/>
              <a:ext cx="34" cy="41"/>
            </a:xfrm>
            <a:custGeom>
              <a:avLst/>
              <a:gdLst>
                <a:gd name="T0" fmla="*/ 51 w 104"/>
                <a:gd name="T1" fmla="*/ 24 h 122"/>
                <a:gd name="T2" fmla="*/ 51 w 104"/>
                <a:gd name="T3" fmla="*/ 24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4 h 122"/>
                <a:gd name="T12" fmla="*/ 51 w 104"/>
                <a:gd name="T13" fmla="*/ 24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60 h 122"/>
                <a:gd name="T20" fmla="*/ 51 w 104"/>
                <a:gd name="T21" fmla="*/ 0 h 122"/>
                <a:gd name="T22" fmla="*/ 104 w 104"/>
                <a:gd name="T23" fmla="*/ 60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4"/>
                  </a:moveTo>
                  <a:lnTo>
                    <a:pt x="51" y="24"/>
                  </a:lnTo>
                  <a:cubicBezTo>
                    <a:pt x="31" y="24"/>
                    <a:pt x="26" y="36"/>
                    <a:pt x="26" y="61"/>
                  </a:cubicBezTo>
                  <a:cubicBezTo>
                    <a:pt x="26" y="87"/>
                    <a:pt x="31" y="99"/>
                    <a:pt x="51" y="99"/>
                  </a:cubicBezTo>
                  <a:cubicBezTo>
                    <a:pt x="73" y="99"/>
                    <a:pt x="77" y="87"/>
                    <a:pt x="77" y="61"/>
                  </a:cubicBezTo>
                  <a:cubicBezTo>
                    <a:pt x="77" y="36"/>
                    <a:pt x="73" y="24"/>
                    <a:pt x="51" y="24"/>
                  </a:cubicBezTo>
                  <a:lnTo>
                    <a:pt x="51" y="24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7"/>
                    <a:pt x="0" y="60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8" y="0"/>
                    <a:pt x="104" y="31"/>
                    <a:pt x="104" y="60"/>
                  </a:cubicBezTo>
                  <a:cubicBezTo>
                    <a:pt x="104" y="87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7" name="Freeform 336"/>
            <p:cNvSpPr>
              <a:spLocks noChangeAspect="1" noEditPoints="1"/>
            </p:cNvSpPr>
            <p:nvPr userDrawn="1"/>
          </p:nvSpPr>
          <p:spPr bwMode="gray">
            <a:xfrm>
              <a:off x="2821" y="889"/>
              <a:ext cx="35" cy="54"/>
            </a:xfrm>
            <a:custGeom>
              <a:avLst/>
              <a:gdLst>
                <a:gd name="T0" fmla="*/ 59 w 105"/>
                <a:gd name="T1" fmla="*/ 24 h 164"/>
                <a:gd name="T2" fmla="*/ 59 w 105"/>
                <a:gd name="T3" fmla="*/ 24 h 164"/>
                <a:gd name="T4" fmla="*/ 27 w 105"/>
                <a:gd name="T5" fmla="*/ 35 h 164"/>
                <a:gd name="T6" fmla="*/ 27 w 105"/>
                <a:gd name="T7" fmla="*/ 95 h 164"/>
                <a:gd name="T8" fmla="*/ 54 w 105"/>
                <a:gd name="T9" fmla="*/ 99 h 164"/>
                <a:gd name="T10" fmla="*/ 77 w 105"/>
                <a:gd name="T11" fmla="*/ 60 h 164"/>
                <a:gd name="T12" fmla="*/ 59 w 105"/>
                <a:gd name="T13" fmla="*/ 24 h 164"/>
                <a:gd name="T14" fmla="*/ 59 w 105"/>
                <a:gd name="T15" fmla="*/ 24 h 164"/>
                <a:gd name="T16" fmla="*/ 57 w 105"/>
                <a:gd name="T17" fmla="*/ 122 h 164"/>
                <a:gd name="T18" fmla="*/ 57 w 105"/>
                <a:gd name="T19" fmla="*/ 122 h 164"/>
                <a:gd name="T20" fmla="*/ 27 w 105"/>
                <a:gd name="T21" fmla="*/ 116 h 164"/>
                <a:gd name="T22" fmla="*/ 27 w 105"/>
                <a:gd name="T23" fmla="*/ 117 h 164"/>
                <a:gd name="T24" fmla="*/ 27 w 105"/>
                <a:gd name="T25" fmla="*/ 159 h 164"/>
                <a:gd name="T26" fmla="*/ 22 w 105"/>
                <a:gd name="T27" fmla="*/ 164 h 164"/>
                <a:gd name="T28" fmla="*/ 5 w 105"/>
                <a:gd name="T29" fmla="*/ 164 h 164"/>
                <a:gd name="T30" fmla="*/ 0 w 105"/>
                <a:gd name="T31" fmla="*/ 159 h 164"/>
                <a:gd name="T32" fmla="*/ 0 w 105"/>
                <a:gd name="T33" fmla="*/ 7 h 164"/>
                <a:gd name="T34" fmla="*/ 5 w 105"/>
                <a:gd name="T35" fmla="*/ 2 h 164"/>
                <a:gd name="T36" fmla="*/ 22 w 105"/>
                <a:gd name="T37" fmla="*/ 2 h 164"/>
                <a:gd name="T38" fmla="*/ 26 w 105"/>
                <a:gd name="T39" fmla="*/ 7 h 164"/>
                <a:gd name="T40" fmla="*/ 26 w 105"/>
                <a:gd name="T41" fmla="*/ 14 h 164"/>
                <a:gd name="T42" fmla="*/ 27 w 105"/>
                <a:gd name="T43" fmla="*/ 14 h 164"/>
                <a:gd name="T44" fmla="*/ 65 w 105"/>
                <a:gd name="T45" fmla="*/ 0 h 164"/>
                <a:gd name="T46" fmla="*/ 105 w 105"/>
                <a:gd name="T47" fmla="*/ 60 h 164"/>
                <a:gd name="T48" fmla="*/ 57 w 105"/>
                <a:gd name="T49" fmla="*/ 1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64">
                  <a:moveTo>
                    <a:pt x="59" y="24"/>
                  </a:moveTo>
                  <a:lnTo>
                    <a:pt x="59" y="24"/>
                  </a:lnTo>
                  <a:cubicBezTo>
                    <a:pt x="49" y="24"/>
                    <a:pt x="34" y="31"/>
                    <a:pt x="27" y="35"/>
                  </a:cubicBezTo>
                  <a:lnTo>
                    <a:pt x="27" y="95"/>
                  </a:lnTo>
                  <a:cubicBezTo>
                    <a:pt x="37" y="98"/>
                    <a:pt x="46" y="99"/>
                    <a:pt x="54" y="99"/>
                  </a:cubicBezTo>
                  <a:cubicBezTo>
                    <a:pt x="71" y="99"/>
                    <a:pt x="77" y="90"/>
                    <a:pt x="77" y="60"/>
                  </a:cubicBezTo>
                  <a:cubicBezTo>
                    <a:pt x="77" y="29"/>
                    <a:pt x="71" y="24"/>
                    <a:pt x="59" y="24"/>
                  </a:cubicBezTo>
                  <a:lnTo>
                    <a:pt x="59" y="24"/>
                  </a:lnTo>
                  <a:close/>
                  <a:moveTo>
                    <a:pt x="57" y="122"/>
                  </a:moveTo>
                  <a:lnTo>
                    <a:pt x="57" y="122"/>
                  </a:lnTo>
                  <a:cubicBezTo>
                    <a:pt x="49" y="122"/>
                    <a:pt x="38" y="120"/>
                    <a:pt x="27" y="116"/>
                  </a:cubicBezTo>
                  <a:lnTo>
                    <a:pt x="27" y="117"/>
                  </a:lnTo>
                  <a:lnTo>
                    <a:pt x="27" y="159"/>
                  </a:lnTo>
                  <a:cubicBezTo>
                    <a:pt x="27" y="162"/>
                    <a:pt x="26" y="164"/>
                    <a:pt x="22" y="164"/>
                  </a:cubicBezTo>
                  <a:lnTo>
                    <a:pt x="5" y="164"/>
                  </a:lnTo>
                  <a:cubicBezTo>
                    <a:pt x="1" y="164"/>
                    <a:pt x="0" y="162"/>
                    <a:pt x="0" y="159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7" y="14"/>
                  </a:lnTo>
                  <a:cubicBezTo>
                    <a:pt x="36" y="8"/>
                    <a:pt x="51" y="0"/>
                    <a:pt x="65" y="0"/>
                  </a:cubicBezTo>
                  <a:cubicBezTo>
                    <a:pt x="96" y="0"/>
                    <a:pt x="105" y="24"/>
                    <a:pt x="105" y="60"/>
                  </a:cubicBezTo>
                  <a:cubicBezTo>
                    <a:pt x="105" y="99"/>
                    <a:pt x="95" y="122"/>
                    <a:pt x="57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8" name="Freeform 337"/>
            <p:cNvSpPr>
              <a:spLocks noChangeAspect="1" noEditPoints="1"/>
            </p:cNvSpPr>
            <p:nvPr userDrawn="1"/>
          </p:nvSpPr>
          <p:spPr bwMode="gray">
            <a:xfrm>
              <a:off x="2860" y="888"/>
              <a:ext cx="34" cy="41"/>
            </a:xfrm>
            <a:custGeom>
              <a:avLst/>
              <a:gdLst>
                <a:gd name="T0" fmla="*/ 27 w 102"/>
                <a:gd name="T1" fmla="*/ 51 h 123"/>
                <a:gd name="T2" fmla="*/ 27 w 102"/>
                <a:gd name="T3" fmla="*/ 51 h 123"/>
                <a:gd name="T4" fmla="*/ 75 w 102"/>
                <a:gd name="T5" fmla="*/ 51 h 123"/>
                <a:gd name="T6" fmla="*/ 51 w 102"/>
                <a:gd name="T7" fmla="*/ 22 h 123"/>
                <a:gd name="T8" fmla="*/ 27 w 102"/>
                <a:gd name="T9" fmla="*/ 51 h 123"/>
                <a:gd name="T10" fmla="*/ 27 w 102"/>
                <a:gd name="T11" fmla="*/ 51 h 123"/>
                <a:gd name="T12" fmla="*/ 27 w 102"/>
                <a:gd name="T13" fmla="*/ 69 h 123"/>
                <a:gd name="T14" fmla="*/ 27 w 102"/>
                <a:gd name="T15" fmla="*/ 69 h 123"/>
                <a:gd name="T16" fmla="*/ 56 w 102"/>
                <a:gd name="T17" fmla="*/ 100 h 123"/>
                <a:gd name="T18" fmla="*/ 87 w 102"/>
                <a:gd name="T19" fmla="*/ 97 h 123"/>
                <a:gd name="T20" fmla="*/ 94 w 102"/>
                <a:gd name="T21" fmla="*/ 101 h 123"/>
                <a:gd name="T22" fmla="*/ 95 w 102"/>
                <a:gd name="T23" fmla="*/ 109 h 123"/>
                <a:gd name="T24" fmla="*/ 91 w 102"/>
                <a:gd name="T25" fmla="*/ 117 h 123"/>
                <a:gd name="T26" fmla="*/ 52 w 102"/>
                <a:gd name="T27" fmla="*/ 123 h 123"/>
                <a:gd name="T28" fmla="*/ 0 w 102"/>
                <a:gd name="T29" fmla="*/ 62 h 123"/>
                <a:gd name="T30" fmla="*/ 51 w 102"/>
                <a:gd name="T31" fmla="*/ 0 h 123"/>
                <a:gd name="T32" fmla="*/ 102 w 102"/>
                <a:gd name="T33" fmla="*/ 54 h 123"/>
                <a:gd name="T34" fmla="*/ 90 w 102"/>
                <a:gd name="T35" fmla="*/ 69 h 123"/>
                <a:gd name="T36" fmla="*/ 27 w 102"/>
                <a:gd name="T37" fmla="*/ 6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23">
                  <a:moveTo>
                    <a:pt x="27" y="51"/>
                  </a:moveTo>
                  <a:lnTo>
                    <a:pt x="27" y="51"/>
                  </a:lnTo>
                  <a:lnTo>
                    <a:pt x="75" y="51"/>
                  </a:lnTo>
                  <a:cubicBezTo>
                    <a:pt x="75" y="36"/>
                    <a:pt x="71" y="22"/>
                    <a:pt x="51" y="22"/>
                  </a:cubicBezTo>
                  <a:cubicBezTo>
                    <a:pt x="33" y="22"/>
                    <a:pt x="28" y="33"/>
                    <a:pt x="27" y="51"/>
                  </a:cubicBezTo>
                  <a:lnTo>
                    <a:pt x="27" y="51"/>
                  </a:lnTo>
                  <a:close/>
                  <a:moveTo>
                    <a:pt x="27" y="69"/>
                  </a:moveTo>
                  <a:lnTo>
                    <a:pt x="27" y="69"/>
                  </a:lnTo>
                  <a:cubicBezTo>
                    <a:pt x="28" y="93"/>
                    <a:pt x="36" y="100"/>
                    <a:pt x="56" y="100"/>
                  </a:cubicBezTo>
                  <a:cubicBezTo>
                    <a:pt x="65" y="100"/>
                    <a:pt x="78" y="98"/>
                    <a:pt x="87" y="97"/>
                  </a:cubicBezTo>
                  <a:cubicBezTo>
                    <a:pt x="91" y="97"/>
                    <a:pt x="93" y="97"/>
                    <a:pt x="94" y="101"/>
                  </a:cubicBezTo>
                  <a:lnTo>
                    <a:pt x="95" y="109"/>
                  </a:lnTo>
                  <a:cubicBezTo>
                    <a:pt x="96" y="113"/>
                    <a:pt x="95" y="115"/>
                    <a:pt x="91" y="117"/>
                  </a:cubicBezTo>
                  <a:cubicBezTo>
                    <a:pt x="82" y="120"/>
                    <a:pt x="64" y="123"/>
                    <a:pt x="52" y="123"/>
                  </a:cubicBezTo>
                  <a:cubicBezTo>
                    <a:pt x="6" y="123"/>
                    <a:pt x="0" y="93"/>
                    <a:pt x="0" y="62"/>
                  </a:cubicBezTo>
                  <a:cubicBezTo>
                    <a:pt x="0" y="39"/>
                    <a:pt x="4" y="0"/>
                    <a:pt x="51" y="0"/>
                  </a:cubicBezTo>
                  <a:cubicBezTo>
                    <a:pt x="94" y="0"/>
                    <a:pt x="102" y="28"/>
                    <a:pt x="102" y="54"/>
                  </a:cubicBezTo>
                  <a:cubicBezTo>
                    <a:pt x="102" y="63"/>
                    <a:pt x="100" y="69"/>
                    <a:pt x="90" y="6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9" name="Freeform 338"/>
            <p:cNvSpPr>
              <a:spLocks noChangeAspect="1" noEditPoints="1"/>
            </p:cNvSpPr>
            <p:nvPr userDrawn="1"/>
          </p:nvSpPr>
          <p:spPr bwMode="gray">
            <a:xfrm>
              <a:off x="2897" y="888"/>
              <a:ext cx="38" cy="41"/>
            </a:xfrm>
            <a:custGeom>
              <a:avLst/>
              <a:gdLst>
                <a:gd name="T0" fmla="*/ 76 w 116"/>
                <a:gd name="T1" fmla="*/ 67 h 122"/>
                <a:gd name="T2" fmla="*/ 76 w 116"/>
                <a:gd name="T3" fmla="*/ 67 h 122"/>
                <a:gd name="T4" fmla="*/ 47 w 116"/>
                <a:gd name="T5" fmla="*/ 67 h 122"/>
                <a:gd name="T6" fmla="*/ 27 w 116"/>
                <a:gd name="T7" fmla="*/ 87 h 122"/>
                <a:gd name="T8" fmla="*/ 42 w 116"/>
                <a:gd name="T9" fmla="*/ 101 h 122"/>
                <a:gd name="T10" fmla="*/ 76 w 116"/>
                <a:gd name="T11" fmla="*/ 90 h 122"/>
                <a:gd name="T12" fmla="*/ 76 w 116"/>
                <a:gd name="T13" fmla="*/ 67 h 122"/>
                <a:gd name="T14" fmla="*/ 76 w 116"/>
                <a:gd name="T15" fmla="*/ 67 h 122"/>
                <a:gd name="T16" fmla="*/ 78 w 116"/>
                <a:gd name="T17" fmla="*/ 107 h 122"/>
                <a:gd name="T18" fmla="*/ 78 w 116"/>
                <a:gd name="T19" fmla="*/ 107 h 122"/>
                <a:gd name="T20" fmla="*/ 33 w 116"/>
                <a:gd name="T21" fmla="*/ 122 h 122"/>
                <a:gd name="T22" fmla="*/ 1 w 116"/>
                <a:gd name="T23" fmla="*/ 88 h 122"/>
                <a:gd name="T24" fmla="*/ 46 w 116"/>
                <a:gd name="T25" fmla="*/ 48 h 122"/>
                <a:gd name="T26" fmla="*/ 76 w 116"/>
                <a:gd name="T27" fmla="*/ 48 h 122"/>
                <a:gd name="T28" fmla="*/ 76 w 116"/>
                <a:gd name="T29" fmla="*/ 42 h 122"/>
                <a:gd name="T30" fmla="*/ 51 w 116"/>
                <a:gd name="T31" fmla="*/ 23 h 122"/>
                <a:gd name="T32" fmla="*/ 19 w 116"/>
                <a:gd name="T33" fmla="*/ 25 h 122"/>
                <a:gd name="T34" fmla="*/ 12 w 116"/>
                <a:gd name="T35" fmla="*/ 22 h 122"/>
                <a:gd name="T36" fmla="*/ 10 w 116"/>
                <a:gd name="T37" fmla="*/ 13 h 122"/>
                <a:gd name="T38" fmla="*/ 15 w 116"/>
                <a:gd name="T39" fmla="*/ 6 h 122"/>
                <a:gd name="T40" fmla="*/ 56 w 116"/>
                <a:gd name="T41" fmla="*/ 0 h 122"/>
                <a:gd name="T42" fmla="*/ 103 w 116"/>
                <a:gd name="T43" fmla="*/ 44 h 122"/>
                <a:gd name="T44" fmla="*/ 103 w 116"/>
                <a:gd name="T45" fmla="*/ 91 h 122"/>
                <a:gd name="T46" fmla="*/ 111 w 116"/>
                <a:gd name="T47" fmla="*/ 102 h 122"/>
                <a:gd name="T48" fmla="*/ 116 w 116"/>
                <a:gd name="T49" fmla="*/ 105 h 122"/>
                <a:gd name="T50" fmla="*/ 116 w 116"/>
                <a:gd name="T51" fmla="*/ 115 h 122"/>
                <a:gd name="T52" fmla="*/ 110 w 116"/>
                <a:gd name="T53" fmla="*/ 121 h 122"/>
                <a:gd name="T54" fmla="*/ 99 w 116"/>
                <a:gd name="T55" fmla="*/ 122 h 122"/>
                <a:gd name="T56" fmla="*/ 78 w 116"/>
                <a:gd name="T57" fmla="*/ 107 h 122"/>
                <a:gd name="T58" fmla="*/ 78 w 116"/>
                <a:gd name="T59" fmla="*/ 10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22">
                  <a:moveTo>
                    <a:pt x="76" y="67"/>
                  </a:moveTo>
                  <a:lnTo>
                    <a:pt x="76" y="67"/>
                  </a:lnTo>
                  <a:lnTo>
                    <a:pt x="47" y="67"/>
                  </a:lnTo>
                  <a:cubicBezTo>
                    <a:pt x="35" y="67"/>
                    <a:pt x="27" y="71"/>
                    <a:pt x="27" y="87"/>
                  </a:cubicBezTo>
                  <a:cubicBezTo>
                    <a:pt x="27" y="98"/>
                    <a:pt x="31" y="101"/>
                    <a:pt x="42" y="101"/>
                  </a:cubicBezTo>
                  <a:cubicBezTo>
                    <a:pt x="52" y="101"/>
                    <a:pt x="67" y="95"/>
                    <a:pt x="76" y="90"/>
                  </a:cubicBezTo>
                  <a:lnTo>
                    <a:pt x="76" y="67"/>
                  </a:lnTo>
                  <a:lnTo>
                    <a:pt x="76" y="67"/>
                  </a:lnTo>
                  <a:close/>
                  <a:moveTo>
                    <a:pt x="78" y="107"/>
                  </a:moveTo>
                  <a:lnTo>
                    <a:pt x="78" y="107"/>
                  </a:lnTo>
                  <a:cubicBezTo>
                    <a:pt x="66" y="116"/>
                    <a:pt x="50" y="122"/>
                    <a:pt x="33" y="122"/>
                  </a:cubicBezTo>
                  <a:cubicBezTo>
                    <a:pt x="8" y="122"/>
                    <a:pt x="1" y="109"/>
                    <a:pt x="1" y="88"/>
                  </a:cubicBezTo>
                  <a:cubicBezTo>
                    <a:pt x="0" y="60"/>
                    <a:pt x="15" y="48"/>
                    <a:pt x="46" y="48"/>
                  </a:cubicBezTo>
                  <a:lnTo>
                    <a:pt x="76" y="48"/>
                  </a:lnTo>
                  <a:lnTo>
                    <a:pt x="76" y="42"/>
                  </a:lnTo>
                  <a:cubicBezTo>
                    <a:pt x="76" y="28"/>
                    <a:pt x="71" y="23"/>
                    <a:pt x="51" y="23"/>
                  </a:cubicBezTo>
                  <a:cubicBezTo>
                    <a:pt x="44" y="23"/>
                    <a:pt x="28" y="24"/>
                    <a:pt x="19" y="25"/>
                  </a:cubicBezTo>
                  <a:cubicBezTo>
                    <a:pt x="14" y="25"/>
                    <a:pt x="13" y="25"/>
                    <a:pt x="12" y="22"/>
                  </a:cubicBezTo>
                  <a:lnTo>
                    <a:pt x="10" y="13"/>
                  </a:lnTo>
                  <a:cubicBezTo>
                    <a:pt x="9" y="10"/>
                    <a:pt x="10" y="8"/>
                    <a:pt x="15" y="6"/>
                  </a:cubicBezTo>
                  <a:cubicBezTo>
                    <a:pt x="26" y="2"/>
                    <a:pt x="45" y="0"/>
                    <a:pt x="56" y="0"/>
                  </a:cubicBezTo>
                  <a:cubicBezTo>
                    <a:pt x="98" y="0"/>
                    <a:pt x="103" y="18"/>
                    <a:pt x="103" y="44"/>
                  </a:cubicBezTo>
                  <a:lnTo>
                    <a:pt x="103" y="91"/>
                  </a:lnTo>
                  <a:cubicBezTo>
                    <a:pt x="103" y="101"/>
                    <a:pt x="104" y="101"/>
                    <a:pt x="111" y="102"/>
                  </a:cubicBezTo>
                  <a:cubicBezTo>
                    <a:pt x="115" y="102"/>
                    <a:pt x="116" y="103"/>
                    <a:pt x="116" y="105"/>
                  </a:cubicBezTo>
                  <a:lnTo>
                    <a:pt x="116" y="115"/>
                  </a:lnTo>
                  <a:cubicBezTo>
                    <a:pt x="116" y="118"/>
                    <a:pt x="114" y="120"/>
                    <a:pt x="110" y="121"/>
                  </a:cubicBezTo>
                  <a:cubicBezTo>
                    <a:pt x="106" y="121"/>
                    <a:pt x="102" y="122"/>
                    <a:pt x="99" y="122"/>
                  </a:cubicBezTo>
                  <a:cubicBezTo>
                    <a:pt x="87" y="122"/>
                    <a:pt x="80" y="118"/>
                    <a:pt x="78" y="107"/>
                  </a:cubicBezTo>
                  <a:lnTo>
                    <a:pt x="78" y="107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0" name="Freeform 339"/>
            <p:cNvSpPr>
              <a:spLocks noChangeAspect="1"/>
            </p:cNvSpPr>
            <p:nvPr userDrawn="1"/>
          </p:nvSpPr>
          <p:spPr bwMode="gray">
            <a:xfrm>
              <a:off x="2937" y="889"/>
              <a:ext cx="34" cy="39"/>
            </a:xfrm>
            <a:custGeom>
              <a:avLst/>
              <a:gdLst>
                <a:gd name="T0" fmla="*/ 98 w 103"/>
                <a:gd name="T1" fmla="*/ 120 h 120"/>
                <a:gd name="T2" fmla="*/ 98 w 103"/>
                <a:gd name="T3" fmla="*/ 120 h 120"/>
                <a:gd name="T4" fmla="*/ 81 w 103"/>
                <a:gd name="T5" fmla="*/ 120 h 120"/>
                <a:gd name="T6" fmla="*/ 77 w 103"/>
                <a:gd name="T7" fmla="*/ 115 h 120"/>
                <a:gd name="T8" fmla="*/ 77 w 103"/>
                <a:gd name="T9" fmla="*/ 47 h 120"/>
                <a:gd name="T10" fmla="*/ 60 w 103"/>
                <a:gd name="T11" fmla="*/ 24 h 120"/>
                <a:gd name="T12" fmla="*/ 27 w 103"/>
                <a:gd name="T13" fmla="*/ 35 h 120"/>
                <a:gd name="T14" fmla="*/ 27 w 103"/>
                <a:gd name="T15" fmla="*/ 115 h 120"/>
                <a:gd name="T16" fmla="*/ 22 w 103"/>
                <a:gd name="T17" fmla="*/ 120 h 120"/>
                <a:gd name="T18" fmla="*/ 5 w 103"/>
                <a:gd name="T19" fmla="*/ 120 h 120"/>
                <a:gd name="T20" fmla="*/ 0 w 103"/>
                <a:gd name="T21" fmla="*/ 115 h 120"/>
                <a:gd name="T22" fmla="*/ 0 w 103"/>
                <a:gd name="T23" fmla="*/ 7 h 120"/>
                <a:gd name="T24" fmla="*/ 5 w 103"/>
                <a:gd name="T25" fmla="*/ 2 h 120"/>
                <a:gd name="T26" fmla="*/ 22 w 103"/>
                <a:gd name="T27" fmla="*/ 2 h 120"/>
                <a:gd name="T28" fmla="*/ 27 w 103"/>
                <a:gd name="T29" fmla="*/ 7 h 120"/>
                <a:gd name="T30" fmla="*/ 27 w 103"/>
                <a:gd name="T31" fmla="*/ 14 h 120"/>
                <a:gd name="T32" fmla="*/ 27 w 103"/>
                <a:gd name="T33" fmla="*/ 14 h 120"/>
                <a:gd name="T34" fmla="*/ 68 w 103"/>
                <a:gd name="T35" fmla="*/ 0 h 120"/>
                <a:gd name="T36" fmla="*/ 103 w 103"/>
                <a:gd name="T37" fmla="*/ 45 h 120"/>
                <a:gd name="T38" fmla="*/ 103 w 103"/>
                <a:gd name="T39" fmla="*/ 115 h 120"/>
                <a:gd name="T40" fmla="*/ 98 w 103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20">
                  <a:moveTo>
                    <a:pt x="98" y="120"/>
                  </a:moveTo>
                  <a:lnTo>
                    <a:pt x="98" y="120"/>
                  </a:lnTo>
                  <a:lnTo>
                    <a:pt x="81" y="120"/>
                  </a:lnTo>
                  <a:cubicBezTo>
                    <a:pt x="78" y="120"/>
                    <a:pt x="77" y="118"/>
                    <a:pt x="77" y="115"/>
                  </a:cubicBezTo>
                  <a:lnTo>
                    <a:pt x="77" y="47"/>
                  </a:lnTo>
                  <a:cubicBezTo>
                    <a:pt x="77" y="33"/>
                    <a:pt x="73" y="24"/>
                    <a:pt x="60" y="24"/>
                  </a:cubicBezTo>
                  <a:cubicBezTo>
                    <a:pt x="50" y="24"/>
                    <a:pt x="33" y="32"/>
                    <a:pt x="27" y="35"/>
                  </a:cubicBezTo>
                  <a:lnTo>
                    <a:pt x="27" y="115"/>
                  </a:lnTo>
                  <a:cubicBezTo>
                    <a:pt x="27" y="118"/>
                    <a:pt x="25" y="120"/>
                    <a:pt x="22" y="120"/>
                  </a:cubicBezTo>
                  <a:lnTo>
                    <a:pt x="5" y="120"/>
                  </a:lnTo>
                  <a:cubicBezTo>
                    <a:pt x="2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7" y="4"/>
                    <a:pt x="27" y="7"/>
                  </a:cubicBezTo>
                  <a:lnTo>
                    <a:pt x="27" y="14"/>
                  </a:lnTo>
                  <a:cubicBezTo>
                    <a:pt x="27" y="14"/>
                    <a:pt x="27" y="14"/>
                    <a:pt x="27" y="14"/>
                  </a:cubicBezTo>
                  <a:cubicBezTo>
                    <a:pt x="36" y="8"/>
                    <a:pt x="53" y="0"/>
                    <a:pt x="68" y="0"/>
                  </a:cubicBezTo>
                  <a:cubicBezTo>
                    <a:pt x="100" y="0"/>
                    <a:pt x="103" y="21"/>
                    <a:pt x="103" y="45"/>
                  </a:cubicBezTo>
                  <a:lnTo>
                    <a:pt x="103" y="115"/>
                  </a:lnTo>
                  <a:cubicBezTo>
                    <a:pt x="103" y="118"/>
                    <a:pt x="102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1" name="Freeform 340"/>
            <p:cNvSpPr>
              <a:spLocks noChangeAspect="1"/>
            </p:cNvSpPr>
            <p:nvPr userDrawn="1"/>
          </p:nvSpPr>
          <p:spPr bwMode="gray">
            <a:xfrm>
              <a:off x="2680" y="959"/>
              <a:ext cx="37" cy="53"/>
            </a:xfrm>
            <a:custGeom>
              <a:avLst/>
              <a:gdLst>
                <a:gd name="T0" fmla="*/ 65 w 115"/>
                <a:gd name="T1" fmla="*/ 0 h 163"/>
                <a:gd name="T2" fmla="*/ 65 w 115"/>
                <a:gd name="T3" fmla="*/ 0 h 163"/>
                <a:gd name="T4" fmla="*/ 109 w 115"/>
                <a:gd name="T5" fmla="*/ 7 h 163"/>
                <a:gd name="T6" fmla="*/ 114 w 115"/>
                <a:gd name="T7" fmla="*/ 14 h 163"/>
                <a:gd name="T8" fmla="*/ 112 w 115"/>
                <a:gd name="T9" fmla="*/ 24 h 163"/>
                <a:gd name="T10" fmla="*/ 105 w 115"/>
                <a:gd name="T11" fmla="*/ 28 h 163"/>
                <a:gd name="T12" fmla="*/ 67 w 115"/>
                <a:gd name="T13" fmla="*/ 24 h 163"/>
                <a:gd name="T14" fmla="*/ 29 w 115"/>
                <a:gd name="T15" fmla="*/ 82 h 163"/>
                <a:gd name="T16" fmla="*/ 67 w 115"/>
                <a:gd name="T17" fmla="*/ 138 h 163"/>
                <a:gd name="T18" fmla="*/ 105 w 115"/>
                <a:gd name="T19" fmla="*/ 135 h 163"/>
                <a:gd name="T20" fmla="*/ 112 w 115"/>
                <a:gd name="T21" fmla="*/ 139 h 163"/>
                <a:gd name="T22" fmla="*/ 114 w 115"/>
                <a:gd name="T23" fmla="*/ 148 h 163"/>
                <a:gd name="T24" fmla="*/ 110 w 115"/>
                <a:gd name="T25" fmla="*/ 156 h 163"/>
                <a:gd name="T26" fmla="*/ 65 w 115"/>
                <a:gd name="T27" fmla="*/ 163 h 163"/>
                <a:gd name="T28" fmla="*/ 0 w 115"/>
                <a:gd name="T29" fmla="*/ 83 h 163"/>
                <a:gd name="T30" fmla="*/ 65 w 115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63">
                  <a:moveTo>
                    <a:pt x="65" y="0"/>
                  </a:moveTo>
                  <a:lnTo>
                    <a:pt x="65" y="0"/>
                  </a:lnTo>
                  <a:cubicBezTo>
                    <a:pt x="77" y="0"/>
                    <a:pt x="96" y="1"/>
                    <a:pt x="109" y="7"/>
                  </a:cubicBezTo>
                  <a:cubicBezTo>
                    <a:pt x="113" y="8"/>
                    <a:pt x="114" y="10"/>
                    <a:pt x="114" y="14"/>
                  </a:cubicBezTo>
                  <a:lnTo>
                    <a:pt x="112" y="24"/>
                  </a:lnTo>
                  <a:cubicBezTo>
                    <a:pt x="111" y="27"/>
                    <a:pt x="110" y="28"/>
                    <a:pt x="105" y="28"/>
                  </a:cubicBezTo>
                  <a:cubicBezTo>
                    <a:pt x="94" y="26"/>
                    <a:pt x="79" y="24"/>
                    <a:pt x="67" y="24"/>
                  </a:cubicBezTo>
                  <a:cubicBezTo>
                    <a:pt x="34" y="24"/>
                    <a:pt x="29" y="51"/>
                    <a:pt x="29" y="82"/>
                  </a:cubicBezTo>
                  <a:cubicBezTo>
                    <a:pt x="29" y="114"/>
                    <a:pt x="35" y="138"/>
                    <a:pt x="67" y="138"/>
                  </a:cubicBezTo>
                  <a:cubicBezTo>
                    <a:pt x="81" y="138"/>
                    <a:pt x="92" y="137"/>
                    <a:pt x="105" y="135"/>
                  </a:cubicBezTo>
                  <a:cubicBezTo>
                    <a:pt x="110" y="135"/>
                    <a:pt x="111" y="136"/>
                    <a:pt x="112" y="139"/>
                  </a:cubicBezTo>
                  <a:lnTo>
                    <a:pt x="114" y="148"/>
                  </a:lnTo>
                  <a:cubicBezTo>
                    <a:pt x="115" y="152"/>
                    <a:pt x="113" y="154"/>
                    <a:pt x="110" y="156"/>
                  </a:cubicBezTo>
                  <a:cubicBezTo>
                    <a:pt x="98" y="161"/>
                    <a:pt x="77" y="163"/>
                    <a:pt x="65" y="163"/>
                  </a:cubicBezTo>
                  <a:cubicBezTo>
                    <a:pt x="12" y="163"/>
                    <a:pt x="0" y="123"/>
                    <a:pt x="0" y="83"/>
                  </a:cubicBezTo>
                  <a:cubicBezTo>
                    <a:pt x="0" y="42"/>
                    <a:pt x="10" y="0"/>
                    <a:pt x="65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2" name="Freeform 341"/>
            <p:cNvSpPr>
              <a:spLocks noChangeAspect="1" noEditPoints="1"/>
            </p:cNvSpPr>
            <p:nvPr userDrawn="1"/>
          </p:nvSpPr>
          <p:spPr bwMode="gray">
            <a:xfrm>
              <a:off x="2718" y="972"/>
              <a:ext cx="34" cy="40"/>
            </a:xfrm>
            <a:custGeom>
              <a:avLst/>
              <a:gdLst>
                <a:gd name="T0" fmla="*/ 51 w 104"/>
                <a:gd name="T1" fmla="*/ 23 h 122"/>
                <a:gd name="T2" fmla="*/ 51 w 104"/>
                <a:gd name="T3" fmla="*/ 23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3 h 122"/>
                <a:gd name="T12" fmla="*/ 51 w 104"/>
                <a:gd name="T13" fmla="*/ 23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59 h 122"/>
                <a:gd name="T20" fmla="*/ 51 w 104"/>
                <a:gd name="T21" fmla="*/ 0 h 122"/>
                <a:gd name="T22" fmla="*/ 104 w 104"/>
                <a:gd name="T23" fmla="*/ 59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3"/>
                  </a:moveTo>
                  <a:lnTo>
                    <a:pt x="51" y="23"/>
                  </a:lnTo>
                  <a:cubicBezTo>
                    <a:pt x="31" y="23"/>
                    <a:pt x="26" y="36"/>
                    <a:pt x="26" y="61"/>
                  </a:cubicBezTo>
                  <a:cubicBezTo>
                    <a:pt x="26" y="86"/>
                    <a:pt x="31" y="99"/>
                    <a:pt x="51" y="99"/>
                  </a:cubicBezTo>
                  <a:cubicBezTo>
                    <a:pt x="73" y="99"/>
                    <a:pt x="77" y="86"/>
                    <a:pt x="77" y="61"/>
                  </a:cubicBezTo>
                  <a:cubicBezTo>
                    <a:pt x="77" y="35"/>
                    <a:pt x="73" y="23"/>
                    <a:pt x="51" y="23"/>
                  </a:cubicBezTo>
                  <a:lnTo>
                    <a:pt x="51" y="23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7" y="0"/>
                    <a:pt x="104" y="31"/>
                    <a:pt x="104" y="59"/>
                  </a:cubicBezTo>
                  <a:cubicBezTo>
                    <a:pt x="104" y="86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3" name="Freeform 342"/>
            <p:cNvSpPr>
              <a:spLocks noChangeAspect="1"/>
            </p:cNvSpPr>
            <p:nvPr userDrawn="1"/>
          </p:nvSpPr>
          <p:spPr bwMode="gray">
            <a:xfrm>
              <a:off x="2757" y="972"/>
              <a:ext cx="56" cy="40"/>
            </a:xfrm>
            <a:custGeom>
              <a:avLst/>
              <a:gdLst>
                <a:gd name="T0" fmla="*/ 167 w 172"/>
                <a:gd name="T1" fmla="*/ 120 h 120"/>
                <a:gd name="T2" fmla="*/ 167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7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7" y="120"/>
                  </a:moveTo>
                  <a:lnTo>
                    <a:pt x="167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0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8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5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7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4" name="Freeform 343"/>
            <p:cNvSpPr>
              <a:spLocks noChangeAspect="1"/>
            </p:cNvSpPr>
            <p:nvPr userDrawn="1"/>
          </p:nvSpPr>
          <p:spPr bwMode="gray">
            <a:xfrm>
              <a:off x="2819" y="972"/>
              <a:ext cx="56" cy="40"/>
            </a:xfrm>
            <a:custGeom>
              <a:avLst/>
              <a:gdLst>
                <a:gd name="T0" fmla="*/ 168 w 172"/>
                <a:gd name="T1" fmla="*/ 120 h 120"/>
                <a:gd name="T2" fmla="*/ 168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8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8" y="120"/>
                  </a:moveTo>
                  <a:lnTo>
                    <a:pt x="168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1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9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6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5" name="Freeform 344"/>
            <p:cNvSpPr>
              <a:spLocks noChangeAspect="1" noEditPoints="1"/>
            </p:cNvSpPr>
            <p:nvPr userDrawn="1"/>
          </p:nvSpPr>
          <p:spPr bwMode="gray">
            <a:xfrm>
              <a:off x="2882" y="958"/>
              <a:ext cx="9" cy="54"/>
            </a:xfrm>
            <a:custGeom>
              <a:avLst/>
              <a:gdLst>
                <a:gd name="T0" fmla="*/ 27 w 28"/>
                <a:gd name="T1" fmla="*/ 158 h 163"/>
                <a:gd name="T2" fmla="*/ 27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1 w 28"/>
                <a:gd name="T9" fmla="*/ 158 h 163"/>
                <a:gd name="T10" fmla="*/ 1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7 w 28"/>
                <a:gd name="T17" fmla="*/ 50 h 163"/>
                <a:gd name="T18" fmla="*/ 27 w 28"/>
                <a:gd name="T19" fmla="*/ 158 h 163"/>
                <a:gd name="T20" fmla="*/ 27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7" y="158"/>
                  </a:moveTo>
                  <a:lnTo>
                    <a:pt x="27" y="158"/>
                  </a:lnTo>
                  <a:cubicBezTo>
                    <a:pt x="27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1" y="161"/>
                    <a:pt x="1" y="158"/>
                  </a:cubicBezTo>
                  <a:lnTo>
                    <a:pt x="1" y="50"/>
                  </a:lnTo>
                  <a:cubicBezTo>
                    <a:pt x="1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7" y="47"/>
                    <a:pt x="27" y="50"/>
                  </a:cubicBezTo>
                  <a:lnTo>
                    <a:pt x="27" y="158"/>
                  </a:lnTo>
                  <a:lnTo>
                    <a:pt x="27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6" name="Freeform 345"/>
            <p:cNvSpPr>
              <a:spLocks noChangeAspect="1"/>
            </p:cNvSpPr>
            <p:nvPr userDrawn="1"/>
          </p:nvSpPr>
          <p:spPr bwMode="gray">
            <a:xfrm>
              <a:off x="2896" y="972"/>
              <a:ext cx="30" cy="40"/>
            </a:xfrm>
            <a:custGeom>
              <a:avLst/>
              <a:gdLst>
                <a:gd name="T0" fmla="*/ 43 w 92"/>
                <a:gd name="T1" fmla="*/ 122 h 122"/>
                <a:gd name="T2" fmla="*/ 43 w 92"/>
                <a:gd name="T3" fmla="*/ 122 h 122"/>
                <a:gd name="T4" fmla="*/ 6 w 92"/>
                <a:gd name="T5" fmla="*/ 116 h 122"/>
                <a:gd name="T6" fmla="*/ 1 w 92"/>
                <a:gd name="T7" fmla="*/ 109 h 122"/>
                <a:gd name="T8" fmla="*/ 3 w 92"/>
                <a:gd name="T9" fmla="*/ 101 h 122"/>
                <a:gd name="T10" fmla="*/ 9 w 92"/>
                <a:gd name="T11" fmla="*/ 97 h 122"/>
                <a:gd name="T12" fmla="*/ 43 w 92"/>
                <a:gd name="T13" fmla="*/ 100 h 122"/>
                <a:gd name="T14" fmla="*/ 65 w 92"/>
                <a:gd name="T15" fmla="*/ 86 h 122"/>
                <a:gd name="T16" fmla="*/ 45 w 92"/>
                <a:gd name="T17" fmla="*/ 71 h 122"/>
                <a:gd name="T18" fmla="*/ 1 w 92"/>
                <a:gd name="T19" fmla="*/ 36 h 122"/>
                <a:gd name="T20" fmla="*/ 46 w 92"/>
                <a:gd name="T21" fmla="*/ 0 h 122"/>
                <a:gd name="T22" fmla="*/ 83 w 92"/>
                <a:gd name="T23" fmla="*/ 5 h 122"/>
                <a:gd name="T24" fmla="*/ 88 w 92"/>
                <a:gd name="T25" fmla="*/ 12 h 122"/>
                <a:gd name="T26" fmla="*/ 86 w 92"/>
                <a:gd name="T27" fmla="*/ 21 h 122"/>
                <a:gd name="T28" fmla="*/ 79 w 92"/>
                <a:gd name="T29" fmla="*/ 24 h 122"/>
                <a:gd name="T30" fmla="*/ 47 w 92"/>
                <a:gd name="T31" fmla="*/ 22 h 122"/>
                <a:gd name="T32" fmla="*/ 28 w 92"/>
                <a:gd name="T33" fmla="*/ 35 h 122"/>
                <a:gd name="T34" fmla="*/ 48 w 92"/>
                <a:gd name="T35" fmla="*/ 48 h 122"/>
                <a:gd name="T36" fmla="*/ 92 w 92"/>
                <a:gd name="T37" fmla="*/ 85 h 122"/>
                <a:gd name="T38" fmla="*/ 43 w 92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3" y="101"/>
                  </a:lnTo>
                  <a:cubicBezTo>
                    <a:pt x="3" y="97"/>
                    <a:pt x="5" y="97"/>
                    <a:pt x="9" y="97"/>
                  </a:cubicBezTo>
                  <a:cubicBezTo>
                    <a:pt x="19" y="99"/>
                    <a:pt x="35" y="100"/>
                    <a:pt x="43" y="100"/>
                  </a:cubicBezTo>
                  <a:cubicBezTo>
                    <a:pt x="58" y="100"/>
                    <a:pt x="65" y="96"/>
                    <a:pt x="65" y="86"/>
                  </a:cubicBezTo>
                  <a:cubicBezTo>
                    <a:pt x="65" y="75"/>
                    <a:pt x="61" y="73"/>
                    <a:pt x="45" y="71"/>
                  </a:cubicBezTo>
                  <a:cubicBezTo>
                    <a:pt x="22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3" y="1"/>
                    <a:pt x="83" y="5"/>
                  </a:cubicBezTo>
                  <a:cubicBezTo>
                    <a:pt x="87" y="7"/>
                    <a:pt x="89" y="9"/>
                    <a:pt x="88" y="12"/>
                  </a:cubicBezTo>
                  <a:lnTo>
                    <a:pt x="86" y="21"/>
                  </a:lnTo>
                  <a:cubicBezTo>
                    <a:pt x="85" y="24"/>
                    <a:pt x="84" y="25"/>
                    <a:pt x="79" y="24"/>
                  </a:cubicBezTo>
                  <a:cubicBezTo>
                    <a:pt x="69" y="23"/>
                    <a:pt x="56" y="22"/>
                    <a:pt x="47" y="22"/>
                  </a:cubicBezTo>
                  <a:cubicBezTo>
                    <a:pt x="31" y="22"/>
                    <a:pt x="28" y="26"/>
                    <a:pt x="28" y="35"/>
                  </a:cubicBezTo>
                  <a:cubicBezTo>
                    <a:pt x="28" y="44"/>
                    <a:pt x="34" y="46"/>
                    <a:pt x="48" y="48"/>
                  </a:cubicBezTo>
                  <a:cubicBezTo>
                    <a:pt x="71" y="51"/>
                    <a:pt x="92" y="56"/>
                    <a:pt x="92" y="85"/>
                  </a:cubicBezTo>
                  <a:cubicBezTo>
                    <a:pt x="92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7" name="Freeform 346"/>
            <p:cNvSpPr>
              <a:spLocks noChangeAspect="1"/>
            </p:cNvSpPr>
            <p:nvPr userDrawn="1"/>
          </p:nvSpPr>
          <p:spPr bwMode="gray">
            <a:xfrm>
              <a:off x="2929" y="972"/>
              <a:ext cx="30" cy="40"/>
            </a:xfrm>
            <a:custGeom>
              <a:avLst/>
              <a:gdLst>
                <a:gd name="T0" fmla="*/ 43 w 91"/>
                <a:gd name="T1" fmla="*/ 122 h 122"/>
                <a:gd name="T2" fmla="*/ 43 w 91"/>
                <a:gd name="T3" fmla="*/ 122 h 122"/>
                <a:gd name="T4" fmla="*/ 6 w 91"/>
                <a:gd name="T5" fmla="*/ 116 h 122"/>
                <a:gd name="T6" fmla="*/ 1 w 91"/>
                <a:gd name="T7" fmla="*/ 109 h 122"/>
                <a:gd name="T8" fmla="*/ 2 w 91"/>
                <a:gd name="T9" fmla="*/ 101 h 122"/>
                <a:gd name="T10" fmla="*/ 8 w 91"/>
                <a:gd name="T11" fmla="*/ 97 h 122"/>
                <a:gd name="T12" fmla="*/ 43 w 91"/>
                <a:gd name="T13" fmla="*/ 100 h 122"/>
                <a:gd name="T14" fmla="*/ 64 w 91"/>
                <a:gd name="T15" fmla="*/ 86 h 122"/>
                <a:gd name="T16" fmla="*/ 45 w 91"/>
                <a:gd name="T17" fmla="*/ 71 h 122"/>
                <a:gd name="T18" fmla="*/ 1 w 91"/>
                <a:gd name="T19" fmla="*/ 36 h 122"/>
                <a:gd name="T20" fmla="*/ 46 w 91"/>
                <a:gd name="T21" fmla="*/ 0 h 122"/>
                <a:gd name="T22" fmla="*/ 82 w 91"/>
                <a:gd name="T23" fmla="*/ 5 h 122"/>
                <a:gd name="T24" fmla="*/ 87 w 91"/>
                <a:gd name="T25" fmla="*/ 12 h 122"/>
                <a:gd name="T26" fmla="*/ 86 w 91"/>
                <a:gd name="T27" fmla="*/ 21 h 122"/>
                <a:gd name="T28" fmla="*/ 79 w 91"/>
                <a:gd name="T29" fmla="*/ 24 h 122"/>
                <a:gd name="T30" fmla="*/ 46 w 91"/>
                <a:gd name="T31" fmla="*/ 22 h 122"/>
                <a:gd name="T32" fmla="*/ 27 w 91"/>
                <a:gd name="T33" fmla="*/ 35 h 122"/>
                <a:gd name="T34" fmla="*/ 48 w 91"/>
                <a:gd name="T35" fmla="*/ 48 h 122"/>
                <a:gd name="T36" fmla="*/ 91 w 91"/>
                <a:gd name="T37" fmla="*/ 85 h 122"/>
                <a:gd name="T38" fmla="*/ 43 w 91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2" y="101"/>
                  </a:lnTo>
                  <a:cubicBezTo>
                    <a:pt x="3" y="97"/>
                    <a:pt x="5" y="97"/>
                    <a:pt x="8" y="97"/>
                  </a:cubicBezTo>
                  <a:cubicBezTo>
                    <a:pt x="19" y="99"/>
                    <a:pt x="34" y="100"/>
                    <a:pt x="43" y="100"/>
                  </a:cubicBezTo>
                  <a:cubicBezTo>
                    <a:pt x="58" y="100"/>
                    <a:pt x="64" y="96"/>
                    <a:pt x="64" y="86"/>
                  </a:cubicBezTo>
                  <a:cubicBezTo>
                    <a:pt x="64" y="75"/>
                    <a:pt x="60" y="73"/>
                    <a:pt x="45" y="71"/>
                  </a:cubicBezTo>
                  <a:cubicBezTo>
                    <a:pt x="21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2" y="1"/>
                    <a:pt x="82" y="5"/>
                  </a:cubicBezTo>
                  <a:cubicBezTo>
                    <a:pt x="86" y="7"/>
                    <a:pt x="88" y="9"/>
                    <a:pt x="87" y="12"/>
                  </a:cubicBezTo>
                  <a:lnTo>
                    <a:pt x="86" y="21"/>
                  </a:lnTo>
                  <a:cubicBezTo>
                    <a:pt x="85" y="24"/>
                    <a:pt x="83" y="25"/>
                    <a:pt x="79" y="24"/>
                  </a:cubicBezTo>
                  <a:cubicBezTo>
                    <a:pt x="69" y="23"/>
                    <a:pt x="55" y="22"/>
                    <a:pt x="46" y="22"/>
                  </a:cubicBezTo>
                  <a:cubicBezTo>
                    <a:pt x="31" y="22"/>
                    <a:pt x="27" y="26"/>
                    <a:pt x="27" y="35"/>
                  </a:cubicBezTo>
                  <a:cubicBezTo>
                    <a:pt x="27" y="44"/>
                    <a:pt x="33" y="46"/>
                    <a:pt x="48" y="48"/>
                  </a:cubicBezTo>
                  <a:cubicBezTo>
                    <a:pt x="71" y="51"/>
                    <a:pt x="91" y="56"/>
                    <a:pt x="91" y="85"/>
                  </a:cubicBezTo>
                  <a:cubicBezTo>
                    <a:pt x="91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8" name="Freeform 347"/>
            <p:cNvSpPr>
              <a:spLocks noChangeAspect="1" noEditPoints="1"/>
            </p:cNvSpPr>
            <p:nvPr userDrawn="1"/>
          </p:nvSpPr>
          <p:spPr bwMode="gray">
            <a:xfrm>
              <a:off x="2964" y="958"/>
              <a:ext cx="9" cy="54"/>
            </a:xfrm>
            <a:custGeom>
              <a:avLst/>
              <a:gdLst>
                <a:gd name="T0" fmla="*/ 26 w 28"/>
                <a:gd name="T1" fmla="*/ 158 h 163"/>
                <a:gd name="T2" fmla="*/ 26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0 w 28"/>
                <a:gd name="T9" fmla="*/ 158 h 163"/>
                <a:gd name="T10" fmla="*/ 0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6 w 28"/>
                <a:gd name="T17" fmla="*/ 50 h 163"/>
                <a:gd name="T18" fmla="*/ 26 w 28"/>
                <a:gd name="T19" fmla="*/ 158 h 163"/>
                <a:gd name="T20" fmla="*/ 26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6" y="158"/>
                  </a:moveTo>
                  <a:lnTo>
                    <a:pt x="26" y="158"/>
                  </a:lnTo>
                  <a:cubicBezTo>
                    <a:pt x="26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0" y="161"/>
                    <a:pt x="0" y="158"/>
                  </a:cubicBezTo>
                  <a:lnTo>
                    <a:pt x="0" y="50"/>
                  </a:lnTo>
                  <a:cubicBezTo>
                    <a:pt x="0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6" y="47"/>
                    <a:pt x="26" y="50"/>
                  </a:cubicBezTo>
                  <a:lnTo>
                    <a:pt x="26" y="158"/>
                  </a:lnTo>
                  <a:lnTo>
                    <a:pt x="26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9" name="Freeform 348"/>
            <p:cNvSpPr>
              <a:spLocks noChangeAspect="1" noEditPoints="1"/>
            </p:cNvSpPr>
            <p:nvPr userDrawn="1"/>
          </p:nvSpPr>
          <p:spPr bwMode="gray">
            <a:xfrm>
              <a:off x="2979" y="972"/>
              <a:ext cx="34" cy="40"/>
            </a:xfrm>
            <a:custGeom>
              <a:avLst/>
              <a:gdLst>
                <a:gd name="T0" fmla="*/ 52 w 105"/>
                <a:gd name="T1" fmla="*/ 23 h 122"/>
                <a:gd name="T2" fmla="*/ 52 w 105"/>
                <a:gd name="T3" fmla="*/ 23 h 122"/>
                <a:gd name="T4" fmla="*/ 27 w 105"/>
                <a:gd name="T5" fmla="*/ 61 h 122"/>
                <a:gd name="T6" fmla="*/ 52 w 105"/>
                <a:gd name="T7" fmla="*/ 99 h 122"/>
                <a:gd name="T8" fmla="*/ 78 w 105"/>
                <a:gd name="T9" fmla="*/ 61 h 122"/>
                <a:gd name="T10" fmla="*/ 52 w 105"/>
                <a:gd name="T11" fmla="*/ 23 h 122"/>
                <a:gd name="T12" fmla="*/ 52 w 105"/>
                <a:gd name="T13" fmla="*/ 23 h 122"/>
                <a:gd name="T14" fmla="*/ 52 w 105"/>
                <a:gd name="T15" fmla="*/ 122 h 122"/>
                <a:gd name="T16" fmla="*/ 52 w 105"/>
                <a:gd name="T17" fmla="*/ 122 h 122"/>
                <a:gd name="T18" fmla="*/ 0 w 105"/>
                <a:gd name="T19" fmla="*/ 59 h 122"/>
                <a:gd name="T20" fmla="*/ 52 w 105"/>
                <a:gd name="T21" fmla="*/ 0 h 122"/>
                <a:gd name="T22" fmla="*/ 105 w 105"/>
                <a:gd name="T23" fmla="*/ 59 h 122"/>
                <a:gd name="T24" fmla="*/ 52 w 105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2">
                  <a:moveTo>
                    <a:pt x="52" y="23"/>
                  </a:moveTo>
                  <a:lnTo>
                    <a:pt x="52" y="23"/>
                  </a:lnTo>
                  <a:cubicBezTo>
                    <a:pt x="31" y="23"/>
                    <a:pt x="27" y="36"/>
                    <a:pt x="27" y="61"/>
                  </a:cubicBezTo>
                  <a:cubicBezTo>
                    <a:pt x="27" y="86"/>
                    <a:pt x="31" y="99"/>
                    <a:pt x="52" y="99"/>
                  </a:cubicBezTo>
                  <a:cubicBezTo>
                    <a:pt x="73" y="99"/>
                    <a:pt x="78" y="86"/>
                    <a:pt x="78" y="61"/>
                  </a:cubicBezTo>
                  <a:cubicBezTo>
                    <a:pt x="78" y="35"/>
                    <a:pt x="74" y="23"/>
                    <a:pt x="52" y="23"/>
                  </a:cubicBezTo>
                  <a:lnTo>
                    <a:pt x="52" y="23"/>
                  </a:lnTo>
                  <a:close/>
                  <a:moveTo>
                    <a:pt x="52" y="122"/>
                  </a:moveTo>
                  <a:lnTo>
                    <a:pt x="52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2" y="0"/>
                  </a:cubicBezTo>
                  <a:cubicBezTo>
                    <a:pt x="98" y="0"/>
                    <a:pt x="105" y="31"/>
                    <a:pt x="105" y="59"/>
                  </a:cubicBezTo>
                  <a:cubicBezTo>
                    <a:pt x="105" y="86"/>
                    <a:pt x="101" y="122"/>
                    <a:pt x="52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90" name="Freeform 349"/>
            <p:cNvSpPr>
              <a:spLocks noChangeAspect="1"/>
            </p:cNvSpPr>
            <p:nvPr userDrawn="1"/>
          </p:nvSpPr>
          <p:spPr bwMode="gray">
            <a:xfrm>
              <a:off x="3017" y="972"/>
              <a:ext cx="34" cy="40"/>
            </a:xfrm>
            <a:custGeom>
              <a:avLst/>
              <a:gdLst>
                <a:gd name="T0" fmla="*/ 98 w 102"/>
                <a:gd name="T1" fmla="*/ 120 h 120"/>
                <a:gd name="T2" fmla="*/ 98 w 102"/>
                <a:gd name="T3" fmla="*/ 120 h 120"/>
                <a:gd name="T4" fmla="*/ 80 w 102"/>
                <a:gd name="T5" fmla="*/ 120 h 120"/>
                <a:gd name="T6" fmla="*/ 76 w 102"/>
                <a:gd name="T7" fmla="*/ 115 h 120"/>
                <a:gd name="T8" fmla="*/ 76 w 102"/>
                <a:gd name="T9" fmla="*/ 48 h 120"/>
                <a:gd name="T10" fmla="*/ 59 w 102"/>
                <a:gd name="T11" fmla="*/ 24 h 120"/>
                <a:gd name="T12" fmla="*/ 26 w 102"/>
                <a:gd name="T13" fmla="*/ 35 h 120"/>
                <a:gd name="T14" fmla="*/ 26 w 102"/>
                <a:gd name="T15" fmla="*/ 115 h 120"/>
                <a:gd name="T16" fmla="*/ 21 w 102"/>
                <a:gd name="T17" fmla="*/ 120 h 120"/>
                <a:gd name="T18" fmla="*/ 4 w 102"/>
                <a:gd name="T19" fmla="*/ 120 h 120"/>
                <a:gd name="T20" fmla="*/ 0 w 102"/>
                <a:gd name="T21" fmla="*/ 115 h 120"/>
                <a:gd name="T22" fmla="*/ 0 w 102"/>
                <a:gd name="T23" fmla="*/ 7 h 120"/>
                <a:gd name="T24" fmla="*/ 4 w 102"/>
                <a:gd name="T25" fmla="*/ 2 h 120"/>
                <a:gd name="T26" fmla="*/ 21 w 102"/>
                <a:gd name="T27" fmla="*/ 2 h 120"/>
                <a:gd name="T28" fmla="*/ 26 w 102"/>
                <a:gd name="T29" fmla="*/ 7 h 120"/>
                <a:gd name="T30" fmla="*/ 26 w 102"/>
                <a:gd name="T31" fmla="*/ 14 h 120"/>
                <a:gd name="T32" fmla="*/ 27 w 102"/>
                <a:gd name="T33" fmla="*/ 14 h 120"/>
                <a:gd name="T34" fmla="*/ 67 w 102"/>
                <a:gd name="T35" fmla="*/ 0 h 120"/>
                <a:gd name="T36" fmla="*/ 102 w 102"/>
                <a:gd name="T37" fmla="*/ 46 h 120"/>
                <a:gd name="T38" fmla="*/ 102 w 102"/>
                <a:gd name="T39" fmla="*/ 115 h 120"/>
                <a:gd name="T40" fmla="*/ 98 w 102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20"/>
                  </a:moveTo>
                  <a:lnTo>
                    <a:pt x="98" y="120"/>
                  </a:lnTo>
                  <a:lnTo>
                    <a:pt x="80" y="120"/>
                  </a:lnTo>
                  <a:cubicBezTo>
                    <a:pt x="77" y="120"/>
                    <a:pt x="76" y="118"/>
                    <a:pt x="76" y="115"/>
                  </a:cubicBezTo>
                  <a:lnTo>
                    <a:pt x="76" y="48"/>
                  </a:lnTo>
                  <a:cubicBezTo>
                    <a:pt x="76" y="34"/>
                    <a:pt x="73" y="24"/>
                    <a:pt x="59" y="24"/>
                  </a:cubicBezTo>
                  <a:cubicBezTo>
                    <a:pt x="49" y="24"/>
                    <a:pt x="32" y="32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26" y="14"/>
                    <a:pt x="26" y="14"/>
                    <a:pt x="27" y="14"/>
                  </a:cubicBezTo>
                  <a:cubicBezTo>
                    <a:pt x="35" y="8"/>
                    <a:pt x="52" y="0"/>
                    <a:pt x="67" y="0"/>
                  </a:cubicBezTo>
                  <a:cubicBezTo>
                    <a:pt x="99" y="0"/>
                    <a:pt x="102" y="21"/>
                    <a:pt x="102" y="46"/>
                  </a:cubicBezTo>
                  <a:lnTo>
                    <a:pt x="102" y="115"/>
                  </a:lnTo>
                  <a:cubicBezTo>
                    <a:pt x="102" y="118"/>
                    <a:pt x="101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95288" y="2021113"/>
            <a:ext cx="8353425" cy="431800"/>
          </a:xfrm>
        </p:spPr>
        <p:txBody>
          <a:bodyPr/>
          <a:lstStyle>
            <a:lvl1pPr algn="ctr">
              <a:defRPr sz="1800" b="0">
                <a:solidFill>
                  <a:schemeClr val="bg2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395287" y="2514600"/>
            <a:ext cx="8353425" cy="914400"/>
          </a:xfr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3600" b="1">
                <a:solidFill>
                  <a:schemeClr val="accent6"/>
                </a:solidFill>
              </a:defRPr>
            </a:lvl1pPr>
            <a:lvl2pPr marL="0" indent="0" algn="ctr">
              <a:buFontTx/>
              <a:buNone/>
              <a:defRPr sz="3200" b="1">
                <a:solidFill>
                  <a:schemeClr val="accent6"/>
                </a:solidFill>
              </a:defRPr>
            </a:lvl2pPr>
            <a:lvl3pPr marL="0" indent="0" algn="ctr">
              <a:buFontTx/>
              <a:buNone/>
              <a:defRPr sz="3200" b="1">
                <a:solidFill>
                  <a:schemeClr val="accent6"/>
                </a:solidFill>
              </a:defRPr>
            </a:lvl3pPr>
            <a:lvl4pPr marL="0" indent="0" algn="ctr">
              <a:buFontTx/>
              <a:buNone/>
              <a:defRPr sz="3200" b="1">
                <a:solidFill>
                  <a:schemeClr val="accent6"/>
                </a:solidFill>
              </a:defRPr>
            </a:lvl4pPr>
            <a:lvl5pPr marL="0" indent="0" algn="ctr">
              <a:buFontTx/>
              <a:buNone/>
              <a:defRPr sz="3200" b="1">
                <a:solidFill>
                  <a:schemeClr val="accent6"/>
                </a:solidFill>
              </a:defRPr>
            </a:lvl5pPr>
          </a:lstStyle>
          <a:p>
            <a:pPr lvl="0"/>
            <a:endParaRPr lang="fr-BE" dirty="0"/>
          </a:p>
        </p:txBody>
      </p:sp>
      <p:grpSp>
        <p:nvGrpSpPr>
          <p:cNvPr id="91" name="Group 90"/>
          <p:cNvGrpSpPr/>
          <p:nvPr userDrawn="1"/>
        </p:nvGrpSpPr>
        <p:grpSpPr>
          <a:xfrm>
            <a:off x="467544" y="6317551"/>
            <a:ext cx="7789651" cy="540449"/>
            <a:chOff x="467544" y="6317551"/>
            <a:chExt cx="7789651" cy="540449"/>
          </a:xfrm>
        </p:grpSpPr>
        <p:grpSp>
          <p:nvGrpSpPr>
            <p:cNvPr id="11" name="Group 10"/>
            <p:cNvGrpSpPr>
              <a:grpSpLocks noChangeAspect="1"/>
            </p:cNvGrpSpPr>
            <p:nvPr userDrawn="1"/>
          </p:nvGrpSpPr>
          <p:grpSpPr bwMode="gray">
            <a:xfrm>
              <a:off x="467544" y="6433591"/>
              <a:ext cx="1295472" cy="180000"/>
              <a:chOff x="3786188" y="3321051"/>
              <a:chExt cx="1565276" cy="217488"/>
            </a:xfrm>
            <a:solidFill>
              <a:schemeClr val="bg2"/>
            </a:solidFill>
          </p:grpSpPr>
          <p:sp>
            <p:nvSpPr>
              <p:cNvPr id="12" name="Freeform 277"/>
              <p:cNvSpPr>
                <a:spLocks noEditPoints="1"/>
              </p:cNvSpPr>
              <p:nvPr userDrawn="1"/>
            </p:nvSpPr>
            <p:spPr bwMode="gray">
              <a:xfrm>
                <a:off x="4183063" y="3382963"/>
                <a:ext cx="123825" cy="134938"/>
              </a:xfrm>
              <a:custGeom>
                <a:avLst/>
                <a:gdLst>
                  <a:gd name="T0" fmla="*/ 33 w 33"/>
                  <a:gd name="T1" fmla="*/ 17 h 34"/>
                  <a:gd name="T2" fmla="*/ 32 w 33"/>
                  <a:gd name="T3" fmla="*/ 22 h 34"/>
                  <a:gd name="T4" fmla="*/ 30 w 33"/>
                  <a:gd name="T5" fmla="*/ 27 h 34"/>
                  <a:gd name="T6" fmla="*/ 21 w 33"/>
                  <a:gd name="T7" fmla="*/ 27 h 34"/>
                  <a:gd name="T8" fmla="*/ 20 w 33"/>
                  <a:gd name="T9" fmla="*/ 24 h 34"/>
                  <a:gd name="T10" fmla="*/ 18 w 33"/>
                  <a:gd name="T11" fmla="*/ 26 h 34"/>
                  <a:gd name="T12" fmla="*/ 15 w 33"/>
                  <a:gd name="T13" fmla="*/ 27 h 34"/>
                  <a:gd name="T14" fmla="*/ 9 w 33"/>
                  <a:gd name="T15" fmla="*/ 24 h 34"/>
                  <a:gd name="T16" fmla="*/ 7 w 33"/>
                  <a:gd name="T17" fmla="*/ 17 h 34"/>
                  <a:gd name="T18" fmla="*/ 10 w 33"/>
                  <a:gd name="T19" fmla="*/ 10 h 34"/>
                  <a:gd name="T20" fmla="*/ 16 w 33"/>
                  <a:gd name="T21" fmla="*/ 8 h 34"/>
                  <a:gd name="T22" fmla="*/ 18 w 33"/>
                  <a:gd name="T23" fmla="*/ 8 h 34"/>
                  <a:gd name="T24" fmla="*/ 20 w 33"/>
                  <a:gd name="T25" fmla="*/ 9 h 34"/>
                  <a:gd name="T26" fmla="*/ 20 w 33"/>
                  <a:gd name="T27" fmla="*/ 8 h 34"/>
                  <a:gd name="T28" fmla="*/ 24 w 33"/>
                  <a:gd name="T29" fmla="*/ 8 h 34"/>
                  <a:gd name="T30" fmla="*/ 24 w 33"/>
                  <a:gd name="T31" fmla="*/ 24 h 34"/>
                  <a:gd name="T32" fmla="*/ 28 w 33"/>
                  <a:gd name="T33" fmla="*/ 24 h 34"/>
                  <a:gd name="T34" fmla="*/ 30 w 33"/>
                  <a:gd name="T35" fmla="*/ 21 h 34"/>
                  <a:gd name="T36" fmla="*/ 30 w 33"/>
                  <a:gd name="T37" fmla="*/ 17 h 34"/>
                  <a:gd name="T38" fmla="*/ 29 w 33"/>
                  <a:gd name="T39" fmla="*/ 11 h 34"/>
                  <a:gd name="T40" fmla="*/ 26 w 33"/>
                  <a:gd name="T41" fmla="*/ 6 h 34"/>
                  <a:gd name="T42" fmla="*/ 22 w 33"/>
                  <a:gd name="T43" fmla="*/ 4 h 34"/>
                  <a:gd name="T44" fmla="*/ 16 w 33"/>
                  <a:gd name="T45" fmla="*/ 3 h 34"/>
                  <a:gd name="T46" fmla="*/ 11 w 33"/>
                  <a:gd name="T47" fmla="*/ 4 h 34"/>
                  <a:gd name="T48" fmla="*/ 6 w 33"/>
                  <a:gd name="T49" fmla="*/ 7 h 34"/>
                  <a:gd name="T50" fmla="*/ 3 w 33"/>
                  <a:gd name="T51" fmla="*/ 11 h 34"/>
                  <a:gd name="T52" fmla="*/ 2 w 33"/>
                  <a:gd name="T53" fmla="*/ 17 h 34"/>
                  <a:gd name="T54" fmla="*/ 3 w 33"/>
                  <a:gd name="T55" fmla="*/ 23 h 34"/>
                  <a:gd name="T56" fmla="*/ 6 w 33"/>
                  <a:gd name="T57" fmla="*/ 27 h 34"/>
                  <a:gd name="T58" fmla="*/ 11 w 33"/>
                  <a:gd name="T59" fmla="*/ 30 h 34"/>
                  <a:gd name="T60" fmla="*/ 16 w 33"/>
                  <a:gd name="T61" fmla="*/ 31 h 34"/>
                  <a:gd name="T62" fmla="*/ 20 w 33"/>
                  <a:gd name="T63" fmla="*/ 31 h 34"/>
                  <a:gd name="T64" fmla="*/ 23 w 33"/>
                  <a:gd name="T65" fmla="*/ 31 h 34"/>
                  <a:gd name="T66" fmla="*/ 23 w 33"/>
                  <a:gd name="T67" fmla="*/ 33 h 34"/>
                  <a:gd name="T68" fmla="*/ 20 w 33"/>
                  <a:gd name="T69" fmla="*/ 34 h 34"/>
                  <a:gd name="T70" fmla="*/ 16 w 33"/>
                  <a:gd name="T71" fmla="*/ 34 h 34"/>
                  <a:gd name="T72" fmla="*/ 10 w 33"/>
                  <a:gd name="T73" fmla="*/ 33 h 34"/>
                  <a:gd name="T74" fmla="*/ 4 w 33"/>
                  <a:gd name="T75" fmla="*/ 29 h 34"/>
                  <a:gd name="T76" fmla="*/ 1 w 33"/>
                  <a:gd name="T77" fmla="*/ 24 h 34"/>
                  <a:gd name="T78" fmla="*/ 0 w 33"/>
                  <a:gd name="T79" fmla="*/ 17 h 34"/>
                  <a:gd name="T80" fmla="*/ 1 w 33"/>
                  <a:gd name="T81" fmla="*/ 10 h 34"/>
                  <a:gd name="T82" fmla="*/ 4 w 33"/>
                  <a:gd name="T83" fmla="*/ 5 h 34"/>
                  <a:gd name="T84" fmla="*/ 10 w 33"/>
                  <a:gd name="T85" fmla="*/ 1 h 34"/>
                  <a:gd name="T86" fmla="*/ 16 w 33"/>
                  <a:gd name="T87" fmla="*/ 0 h 34"/>
                  <a:gd name="T88" fmla="*/ 23 w 33"/>
                  <a:gd name="T89" fmla="*/ 1 h 34"/>
                  <a:gd name="T90" fmla="*/ 28 w 33"/>
                  <a:gd name="T91" fmla="*/ 5 h 34"/>
                  <a:gd name="T92" fmla="*/ 32 w 33"/>
                  <a:gd name="T93" fmla="*/ 10 h 34"/>
                  <a:gd name="T94" fmla="*/ 33 w 33"/>
                  <a:gd name="T95" fmla="*/ 17 h 34"/>
                  <a:gd name="T96" fmla="*/ 20 w 33"/>
                  <a:gd name="T97" fmla="*/ 22 h 34"/>
                  <a:gd name="T98" fmla="*/ 20 w 33"/>
                  <a:gd name="T99" fmla="*/ 12 h 34"/>
                  <a:gd name="T100" fmla="*/ 18 w 33"/>
                  <a:gd name="T101" fmla="*/ 11 h 34"/>
                  <a:gd name="T102" fmla="*/ 16 w 33"/>
                  <a:gd name="T103" fmla="*/ 10 h 34"/>
                  <a:gd name="T104" fmla="*/ 12 w 33"/>
                  <a:gd name="T105" fmla="*/ 12 h 34"/>
                  <a:gd name="T106" fmla="*/ 11 w 33"/>
                  <a:gd name="T107" fmla="*/ 17 h 34"/>
                  <a:gd name="T108" fmla="*/ 12 w 33"/>
                  <a:gd name="T109" fmla="*/ 22 h 34"/>
                  <a:gd name="T110" fmla="*/ 15 w 33"/>
                  <a:gd name="T111" fmla="*/ 24 h 34"/>
                  <a:gd name="T112" fmla="*/ 18 w 33"/>
                  <a:gd name="T113" fmla="*/ 23 h 34"/>
                  <a:gd name="T114" fmla="*/ 20 w 33"/>
                  <a:gd name="T115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cubicBezTo>
                      <a:pt x="33" y="18"/>
                      <a:pt x="32" y="20"/>
                      <a:pt x="32" y="22"/>
                    </a:cubicBezTo>
                    <a:cubicBezTo>
                      <a:pt x="31" y="24"/>
                      <a:pt x="31" y="25"/>
                      <a:pt x="3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5"/>
                      <a:pt x="19" y="26"/>
                      <a:pt x="18" y="26"/>
                    </a:cubicBezTo>
                    <a:cubicBezTo>
                      <a:pt x="17" y="27"/>
                      <a:pt x="16" y="27"/>
                      <a:pt x="15" y="27"/>
                    </a:cubicBezTo>
                    <a:cubicBezTo>
                      <a:pt x="12" y="27"/>
                      <a:pt x="11" y="26"/>
                      <a:pt x="9" y="24"/>
                    </a:cubicBezTo>
                    <a:cubicBezTo>
                      <a:pt x="8" y="23"/>
                      <a:pt x="7" y="20"/>
                      <a:pt x="7" y="17"/>
                    </a:cubicBezTo>
                    <a:cubicBezTo>
                      <a:pt x="7" y="14"/>
                      <a:pt x="8" y="12"/>
                      <a:pt x="10" y="10"/>
                    </a:cubicBezTo>
                    <a:cubicBezTo>
                      <a:pt x="11" y="8"/>
                      <a:pt x="13" y="8"/>
                      <a:pt x="16" y="8"/>
                    </a:cubicBezTo>
                    <a:cubicBezTo>
                      <a:pt x="17" y="8"/>
                      <a:pt x="17" y="8"/>
                      <a:pt x="18" y="8"/>
                    </a:cubicBezTo>
                    <a:cubicBezTo>
                      <a:pt x="19" y="8"/>
                      <a:pt x="20" y="8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3"/>
                      <a:pt x="29" y="22"/>
                      <a:pt x="30" y="21"/>
                    </a:cubicBezTo>
                    <a:cubicBezTo>
                      <a:pt x="30" y="19"/>
                      <a:pt x="30" y="18"/>
                      <a:pt x="30" y="17"/>
                    </a:cubicBezTo>
                    <a:cubicBezTo>
                      <a:pt x="30" y="15"/>
                      <a:pt x="30" y="13"/>
                      <a:pt x="29" y="11"/>
                    </a:cubicBezTo>
                    <a:cubicBezTo>
                      <a:pt x="28" y="9"/>
                      <a:pt x="28" y="8"/>
                      <a:pt x="26" y="6"/>
                    </a:cubicBezTo>
                    <a:cubicBezTo>
                      <a:pt x="25" y="5"/>
                      <a:pt x="24" y="4"/>
                      <a:pt x="22" y="4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4" y="3"/>
                      <a:pt x="12" y="3"/>
                      <a:pt x="11" y="4"/>
                    </a:cubicBezTo>
                    <a:cubicBezTo>
                      <a:pt x="9" y="4"/>
                      <a:pt x="8" y="6"/>
                      <a:pt x="6" y="7"/>
                    </a:cubicBezTo>
                    <a:cubicBezTo>
                      <a:pt x="5" y="8"/>
                      <a:pt x="4" y="10"/>
                      <a:pt x="3" y="11"/>
                    </a:cubicBezTo>
                    <a:cubicBezTo>
                      <a:pt x="3" y="13"/>
                      <a:pt x="2" y="15"/>
                      <a:pt x="2" y="17"/>
                    </a:cubicBezTo>
                    <a:cubicBezTo>
                      <a:pt x="2" y="19"/>
                      <a:pt x="3" y="21"/>
                      <a:pt x="3" y="23"/>
                    </a:cubicBezTo>
                    <a:cubicBezTo>
                      <a:pt x="4" y="25"/>
                      <a:pt x="5" y="26"/>
                      <a:pt x="6" y="27"/>
                    </a:cubicBezTo>
                    <a:cubicBezTo>
                      <a:pt x="7" y="29"/>
                      <a:pt x="9" y="30"/>
                      <a:pt x="11" y="30"/>
                    </a:cubicBezTo>
                    <a:cubicBezTo>
                      <a:pt x="12" y="31"/>
                      <a:pt x="14" y="31"/>
                      <a:pt x="16" y="31"/>
                    </a:cubicBezTo>
                    <a:cubicBezTo>
                      <a:pt x="17" y="31"/>
                      <a:pt x="19" y="31"/>
                      <a:pt x="20" y="31"/>
                    </a:cubicBezTo>
                    <a:cubicBezTo>
                      <a:pt x="21" y="31"/>
                      <a:pt x="22" y="31"/>
                      <a:pt x="23" y="31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2" y="34"/>
                      <a:pt x="21" y="34"/>
                      <a:pt x="20" y="34"/>
                    </a:cubicBezTo>
                    <a:cubicBezTo>
                      <a:pt x="19" y="34"/>
                      <a:pt x="18" y="34"/>
                      <a:pt x="16" y="34"/>
                    </a:cubicBezTo>
                    <a:cubicBezTo>
                      <a:pt x="14" y="34"/>
                      <a:pt x="12" y="34"/>
                      <a:pt x="10" y="33"/>
                    </a:cubicBezTo>
                    <a:cubicBezTo>
                      <a:pt x="8" y="32"/>
                      <a:pt x="6" y="31"/>
                      <a:pt x="4" y="29"/>
                    </a:cubicBezTo>
                    <a:cubicBezTo>
                      <a:pt x="3" y="28"/>
                      <a:pt x="2" y="26"/>
                      <a:pt x="1" y="24"/>
                    </a:cubicBezTo>
                    <a:cubicBezTo>
                      <a:pt x="0" y="22"/>
                      <a:pt x="0" y="20"/>
                      <a:pt x="0" y="17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2" y="8"/>
                      <a:pt x="3" y="6"/>
                      <a:pt x="4" y="5"/>
                    </a:cubicBezTo>
                    <a:cubicBezTo>
                      <a:pt x="6" y="3"/>
                      <a:pt x="8" y="2"/>
                      <a:pt x="10" y="1"/>
                    </a:cubicBezTo>
                    <a:cubicBezTo>
                      <a:pt x="12" y="0"/>
                      <a:pt x="14" y="0"/>
                      <a:pt x="16" y="0"/>
                    </a:cubicBezTo>
                    <a:cubicBezTo>
                      <a:pt x="19" y="0"/>
                      <a:pt x="21" y="0"/>
                      <a:pt x="23" y="1"/>
                    </a:cubicBezTo>
                    <a:cubicBezTo>
                      <a:pt x="25" y="2"/>
                      <a:pt x="27" y="3"/>
                      <a:pt x="28" y="5"/>
                    </a:cubicBezTo>
                    <a:cubicBezTo>
                      <a:pt x="30" y="6"/>
                      <a:pt x="31" y="8"/>
                      <a:pt x="32" y="10"/>
                    </a:cubicBezTo>
                    <a:cubicBezTo>
                      <a:pt x="32" y="12"/>
                      <a:pt x="33" y="14"/>
                      <a:pt x="33" y="17"/>
                    </a:cubicBezTo>
                    <a:close/>
                    <a:moveTo>
                      <a:pt x="20" y="2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1"/>
                      <a:pt x="19" y="11"/>
                      <a:pt x="18" y="11"/>
                    </a:cubicBezTo>
                    <a:cubicBezTo>
                      <a:pt x="18" y="11"/>
                      <a:pt x="17" y="10"/>
                      <a:pt x="16" y="10"/>
                    </a:cubicBezTo>
                    <a:cubicBezTo>
                      <a:pt x="14" y="10"/>
                      <a:pt x="13" y="11"/>
                      <a:pt x="12" y="12"/>
                    </a:cubicBezTo>
                    <a:cubicBezTo>
                      <a:pt x="11" y="13"/>
                      <a:pt x="11" y="15"/>
                      <a:pt x="11" y="17"/>
                    </a:cubicBezTo>
                    <a:cubicBezTo>
                      <a:pt x="11" y="19"/>
                      <a:pt x="11" y="21"/>
                      <a:pt x="12" y="22"/>
                    </a:cubicBezTo>
                    <a:cubicBezTo>
                      <a:pt x="13" y="23"/>
                      <a:pt x="14" y="24"/>
                      <a:pt x="15" y="24"/>
                    </a:cubicBezTo>
                    <a:cubicBezTo>
                      <a:pt x="16" y="24"/>
                      <a:pt x="17" y="23"/>
                      <a:pt x="18" y="23"/>
                    </a:cubicBezTo>
                    <a:cubicBezTo>
                      <a:pt x="19" y="23"/>
                      <a:pt x="20" y="22"/>
                      <a:pt x="2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3" name="Freeform 278"/>
              <p:cNvSpPr>
                <a:spLocks/>
              </p:cNvSpPr>
              <p:nvPr userDrawn="1"/>
            </p:nvSpPr>
            <p:spPr bwMode="gray">
              <a:xfrm>
                <a:off x="4314826" y="3387726"/>
                <a:ext cx="90488" cy="114300"/>
              </a:xfrm>
              <a:custGeom>
                <a:avLst/>
                <a:gdLst>
                  <a:gd name="T0" fmla="*/ 57 w 57"/>
                  <a:gd name="T1" fmla="*/ 7 h 72"/>
                  <a:gd name="T2" fmla="*/ 33 w 57"/>
                  <a:gd name="T3" fmla="*/ 7 h 72"/>
                  <a:gd name="T4" fmla="*/ 33 w 57"/>
                  <a:gd name="T5" fmla="*/ 72 h 72"/>
                  <a:gd name="T6" fmla="*/ 24 w 57"/>
                  <a:gd name="T7" fmla="*/ 72 h 72"/>
                  <a:gd name="T8" fmla="*/ 24 w 57"/>
                  <a:gd name="T9" fmla="*/ 7 h 72"/>
                  <a:gd name="T10" fmla="*/ 0 w 57"/>
                  <a:gd name="T11" fmla="*/ 7 h 72"/>
                  <a:gd name="T12" fmla="*/ 0 w 57"/>
                  <a:gd name="T13" fmla="*/ 0 h 72"/>
                  <a:gd name="T14" fmla="*/ 57 w 57"/>
                  <a:gd name="T15" fmla="*/ 0 h 72"/>
                  <a:gd name="T16" fmla="*/ 57 w 57"/>
                  <a:gd name="T17" fmla="*/ 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72">
                    <a:moveTo>
                      <a:pt x="57" y="7"/>
                    </a:moveTo>
                    <a:lnTo>
                      <a:pt x="33" y="7"/>
                    </a:lnTo>
                    <a:lnTo>
                      <a:pt x="33" y="72"/>
                    </a:lnTo>
                    <a:lnTo>
                      <a:pt x="24" y="72"/>
                    </a:lnTo>
                    <a:lnTo>
                      <a:pt x="2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4" name="Freeform 279"/>
              <p:cNvSpPr>
                <a:spLocks/>
              </p:cNvSpPr>
              <p:nvPr userDrawn="1"/>
            </p:nvSpPr>
            <p:spPr bwMode="gray">
              <a:xfrm>
                <a:off x="4410076" y="3414713"/>
                <a:ext cx="52388" cy="87313"/>
              </a:xfrm>
              <a:custGeom>
                <a:avLst/>
                <a:gdLst>
                  <a:gd name="T0" fmla="*/ 14 w 14"/>
                  <a:gd name="T1" fmla="*/ 4 h 22"/>
                  <a:gd name="T2" fmla="*/ 13 w 14"/>
                  <a:gd name="T3" fmla="*/ 4 h 22"/>
                  <a:gd name="T4" fmla="*/ 12 w 14"/>
                  <a:gd name="T5" fmla="*/ 4 h 22"/>
                  <a:gd name="T6" fmla="*/ 10 w 14"/>
                  <a:gd name="T7" fmla="*/ 3 h 22"/>
                  <a:gd name="T8" fmla="*/ 7 w 14"/>
                  <a:gd name="T9" fmla="*/ 4 h 22"/>
                  <a:gd name="T10" fmla="*/ 4 w 14"/>
                  <a:gd name="T11" fmla="*/ 6 h 22"/>
                  <a:gd name="T12" fmla="*/ 4 w 14"/>
                  <a:gd name="T13" fmla="*/ 22 h 22"/>
                  <a:gd name="T14" fmla="*/ 0 w 14"/>
                  <a:gd name="T15" fmla="*/ 22 h 22"/>
                  <a:gd name="T16" fmla="*/ 0 w 14"/>
                  <a:gd name="T17" fmla="*/ 0 h 22"/>
                  <a:gd name="T18" fmla="*/ 4 w 14"/>
                  <a:gd name="T19" fmla="*/ 0 h 22"/>
                  <a:gd name="T20" fmla="*/ 4 w 14"/>
                  <a:gd name="T21" fmla="*/ 3 h 22"/>
                  <a:gd name="T22" fmla="*/ 8 w 14"/>
                  <a:gd name="T23" fmla="*/ 1 h 22"/>
                  <a:gd name="T24" fmla="*/ 11 w 14"/>
                  <a:gd name="T25" fmla="*/ 0 h 22"/>
                  <a:gd name="T26" fmla="*/ 12 w 14"/>
                  <a:gd name="T27" fmla="*/ 0 h 22"/>
                  <a:gd name="T28" fmla="*/ 14 w 14"/>
                  <a:gd name="T29" fmla="*/ 0 h 22"/>
                  <a:gd name="T30" fmla="*/ 14 w 14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22">
                    <a:moveTo>
                      <a:pt x="14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3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1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4" y="0"/>
                    </a:cubicBezTo>
                    <a:lnTo>
                      <a:pt x="1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5" name="Freeform 280"/>
              <p:cNvSpPr>
                <a:spLocks noEditPoints="1"/>
              </p:cNvSpPr>
              <p:nvPr userDrawn="1"/>
            </p:nvSpPr>
            <p:spPr bwMode="gray">
              <a:xfrm>
                <a:off x="4470401" y="3411538"/>
                <a:ext cx="71438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20 h 23"/>
                  <a:gd name="T6" fmla="*/ 14 w 19"/>
                  <a:gd name="T7" fmla="*/ 21 h 23"/>
                  <a:gd name="T8" fmla="*/ 12 w 19"/>
                  <a:gd name="T9" fmla="*/ 22 h 23"/>
                  <a:gd name="T10" fmla="*/ 10 w 19"/>
                  <a:gd name="T11" fmla="*/ 23 h 23"/>
                  <a:gd name="T12" fmla="*/ 7 w 19"/>
                  <a:gd name="T13" fmla="*/ 23 h 23"/>
                  <a:gd name="T14" fmla="*/ 2 w 19"/>
                  <a:gd name="T15" fmla="*/ 21 h 23"/>
                  <a:gd name="T16" fmla="*/ 0 w 19"/>
                  <a:gd name="T17" fmla="*/ 16 h 23"/>
                  <a:gd name="T18" fmla="*/ 1 w 19"/>
                  <a:gd name="T19" fmla="*/ 12 h 23"/>
                  <a:gd name="T20" fmla="*/ 4 w 19"/>
                  <a:gd name="T21" fmla="*/ 10 h 23"/>
                  <a:gd name="T22" fmla="*/ 9 w 19"/>
                  <a:gd name="T23" fmla="*/ 9 h 23"/>
                  <a:gd name="T24" fmla="*/ 15 w 19"/>
                  <a:gd name="T25" fmla="*/ 8 h 23"/>
                  <a:gd name="T26" fmla="*/ 15 w 19"/>
                  <a:gd name="T27" fmla="*/ 8 h 23"/>
                  <a:gd name="T28" fmla="*/ 14 w 19"/>
                  <a:gd name="T29" fmla="*/ 6 h 23"/>
                  <a:gd name="T30" fmla="*/ 13 w 19"/>
                  <a:gd name="T31" fmla="*/ 4 h 23"/>
                  <a:gd name="T32" fmla="*/ 11 w 19"/>
                  <a:gd name="T33" fmla="*/ 4 h 23"/>
                  <a:gd name="T34" fmla="*/ 9 w 19"/>
                  <a:gd name="T35" fmla="*/ 4 h 23"/>
                  <a:gd name="T36" fmla="*/ 6 w 19"/>
                  <a:gd name="T37" fmla="*/ 4 h 23"/>
                  <a:gd name="T38" fmla="*/ 2 w 19"/>
                  <a:gd name="T39" fmla="*/ 5 h 23"/>
                  <a:gd name="T40" fmla="*/ 2 w 19"/>
                  <a:gd name="T41" fmla="*/ 5 h 23"/>
                  <a:gd name="T42" fmla="*/ 2 w 19"/>
                  <a:gd name="T43" fmla="*/ 1 h 23"/>
                  <a:gd name="T44" fmla="*/ 5 w 19"/>
                  <a:gd name="T45" fmla="*/ 1 h 23"/>
                  <a:gd name="T46" fmla="*/ 9 w 19"/>
                  <a:gd name="T47" fmla="*/ 0 h 23"/>
                  <a:gd name="T48" fmla="*/ 13 w 19"/>
                  <a:gd name="T49" fmla="*/ 1 h 23"/>
                  <a:gd name="T50" fmla="*/ 16 w 19"/>
                  <a:gd name="T51" fmla="*/ 2 h 23"/>
                  <a:gd name="T52" fmla="*/ 18 w 19"/>
                  <a:gd name="T53" fmla="*/ 4 h 23"/>
                  <a:gd name="T54" fmla="*/ 19 w 19"/>
                  <a:gd name="T55" fmla="*/ 8 h 23"/>
                  <a:gd name="T56" fmla="*/ 19 w 19"/>
                  <a:gd name="T57" fmla="*/ 23 h 23"/>
                  <a:gd name="T58" fmla="*/ 15 w 19"/>
                  <a:gd name="T59" fmla="*/ 17 h 23"/>
                  <a:gd name="T60" fmla="*/ 15 w 19"/>
                  <a:gd name="T61" fmla="*/ 11 h 23"/>
                  <a:gd name="T62" fmla="*/ 11 w 19"/>
                  <a:gd name="T63" fmla="*/ 11 h 23"/>
                  <a:gd name="T64" fmla="*/ 7 w 19"/>
                  <a:gd name="T65" fmla="*/ 12 h 23"/>
                  <a:gd name="T66" fmla="*/ 5 w 19"/>
                  <a:gd name="T67" fmla="*/ 13 h 23"/>
                  <a:gd name="T68" fmla="*/ 4 w 19"/>
                  <a:gd name="T69" fmla="*/ 16 h 23"/>
                  <a:gd name="T70" fmla="*/ 5 w 19"/>
                  <a:gd name="T71" fmla="*/ 19 h 23"/>
                  <a:gd name="T72" fmla="*/ 8 w 19"/>
                  <a:gd name="T73" fmla="*/ 20 h 23"/>
                  <a:gd name="T74" fmla="*/ 12 w 19"/>
                  <a:gd name="T75" fmla="*/ 19 h 23"/>
                  <a:gd name="T76" fmla="*/ 15 w 19"/>
                  <a:gd name="T7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1"/>
                      <a:pt x="14" y="21"/>
                      <a:pt x="14" y="21"/>
                    </a:cubicBezTo>
                    <a:cubicBezTo>
                      <a:pt x="13" y="22"/>
                      <a:pt x="12" y="22"/>
                      <a:pt x="12" y="22"/>
                    </a:cubicBezTo>
                    <a:cubicBezTo>
                      <a:pt x="11" y="22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5" y="23"/>
                      <a:pt x="3" y="23"/>
                      <a:pt x="2" y="21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5"/>
                      <a:pt x="0" y="13"/>
                      <a:pt x="1" y="12"/>
                    </a:cubicBezTo>
                    <a:cubicBezTo>
                      <a:pt x="2" y="11"/>
                      <a:pt x="3" y="10"/>
                      <a:pt x="4" y="10"/>
                    </a:cubicBezTo>
                    <a:cubicBezTo>
                      <a:pt x="5" y="9"/>
                      <a:pt x="7" y="9"/>
                      <a:pt x="9" y="9"/>
                    </a:cubicBezTo>
                    <a:cubicBezTo>
                      <a:pt x="11" y="8"/>
                      <a:pt x="13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4" y="5"/>
                      <a:pt x="14" y="5"/>
                      <a:pt x="13" y="4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6" y="0"/>
                      <a:pt x="8" y="0"/>
                      <a:pt x="9" y="0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7" y="3"/>
                      <a:pt x="17" y="3"/>
                      <a:pt x="18" y="4"/>
                    </a:cubicBezTo>
                    <a:cubicBezTo>
                      <a:pt x="18" y="5"/>
                      <a:pt x="19" y="6"/>
                      <a:pt x="19" y="8"/>
                    </a:cubicBezTo>
                    <a:lnTo>
                      <a:pt x="19" y="23"/>
                    </a:lnTo>
                    <a:close/>
                    <a:moveTo>
                      <a:pt x="15" y="17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2" y="11"/>
                      <a:pt x="11" y="11"/>
                    </a:cubicBezTo>
                    <a:cubicBezTo>
                      <a:pt x="9" y="12"/>
                      <a:pt x="8" y="12"/>
                      <a:pt x="7" y="12"/>
                    </a:cubicBezTo>
                    <a:cubicBezTo>
                      <a:pt x="6" y="12"/>
                      <a:pt x="5" y="13"/>
                      <a:pt x="5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7"/>
                      <a:pt x="4" y="18"/>
                      <a:pt x="5" y="19"/>
                    </a:cubicBezTo>
                    <a:cubicBezTo>
                      <a:pt x="6" y="20"/>
                      <a:pt x="7" y="20"/>
                      <a:pt x="8" y="20"/>
                    </a:cubicBezTo>
                    <a:cubicBezTo>
                      <a:pt x="10" y="20"/>
                      <a:pt x="11" y="20"/>
                      <a:pt x="12" y="19"/>
                    </a:cubicBezTo>
                    <a:cubicBezTo>
                      <a:pt x="13" y="19"/>
                      <a:pt x="14" y="18"/>
                      <a:pt x="1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6" name="Freeform 281"/>
              <p:cNvSpPr>
                <a:spLocks/>
              </p:cNvSpPr>
              <p:nvPr userDrawn="1"/>
            </p:nvSpPr>
            <p:spPr bwMode="gray">
              <a:xfrm>
                <a:off x="4564063" y="3411538"/>
                <a:ext cx="73025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10 h 23"/>
                  <a:gd name="T6" fmla="*/ 15 w 19"/>
                  <a:gd name="T7" fmla="*/ 7 h 23"/>
                  <a:gd name="T8" fmla="*/ 14 w 19"/>
                  <a:gd name="T9" fmla="*/ 5 h 23"/>
                  <a:gd name="T10" fmla="*/ 13 w 19"/>
                  <a:gd name="T11" fmla="*/ 4 h 23"/>
                  <a:gd name="T12" fmla="*/ 10 w 19"/>
                  <a:gd name="T13" fmla="*/ 4 h 23"/>
                  <a:gd name="T14" fmla="*/ 7 w 19"/>
                  <a:gd name="T15" fmla="*/ 4 h 23"/>
                  <a:gd name="T16" fmla="*/ 4 w 19"/>
                  <a:gd name="T17" fmla="*/ 6 h 23"/>
                  <a:gd name="T18" fmla="*/ 4 w 19"/>
                  <a:gd name="T19" fmla="*/ 23 h 23"/>
                  <a:gd name="T20" fmla="*/ 0 w 19"/>
                  <a:gd name="T21" fmla="*/ 23 h 23"/>
                  <a:gd name="T22" fmla="*/ 0 w 19"/>
                  <a:gd name="T23" fmla="*/ 1 h 23"/>
                  <a:gd name="T24" fmla="*/ 4 w 19"/>
                  <a:gd name="T25" fmla="*/ 1 h 23"/>
                  <a:gd name="T26" fmla="*/ 4 w 19"/>
                  <a:gd name="T27" fmla="*/ 3 h 23"/>
                  <a:gd name="T28" fmla="*/ 8 w 19"/>
                  <a:gd name="T29" fmla="*/ 1 h 23"/>
                  <a:gd name="T30" fmla="*/ 11 w 19"/>
                  <a:gd name="T31" fmla="*/ 0 h 23"/>
                  <a:gd name="T32" fmla="*/ 17 w 19"/>
                  <a:gd name="T33" fmla="*/ 2 h 23"/>
                  <a:gd name="T34" fmla="*/ 19 w 19"/>
                  <a:gd name="T35" fmla="*/ 8 h 23"/>
                  <a:gd name="T36" fmla="*/ 19 w 19"/>
                  <a:gd name="T3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5" y="8"/>
                      <a:pt x="15" y="7"/>
                    </a:cubicBezTo>
                    <a:cubicBezTo>
                      <a:pt x="15" y="7"/>
                      <a:pt x="15" y="6"/>
                      <a:pt x="14" y="5"/>
                    </a:cubicBezTo>
                    <a:cubicBezTo>
                      <a:pt x="14" y="5"/>
                      <a:pt x="13" y="4"/>
                      <a:pt x="13" y="4"/>
                    </a:cubicBezTo>
                    <a:cubicBezTo>
                      <a:pt x="12" y="4"/>
                      <a:pt x="11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6"/>
                      <a:pt x="4" y="6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8" y="4"/>
                      <a:pt x="19" y="6"/>
                      <a:pt x="19" y="8"/>
                    </a:cubicBezTo>
                    <a:lnTo>
                      <a:pt x="19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7" name="Freeform 282"/>
              <p:cNvSpPr>
                <a:spLocks/>
              </p:cNvSpPr>
              <p:nvPr userDrawn="1"/>
            </p:nvSpPr>
            <p:spPr bwMode="gray">
              <a:xfrm>
                <a:off x="4659313" y="3411538"/>
                <a:ext cx="63500" cy="90488"/>
              </a:xfrm>
              <a:custGeom>
                <a:avLst/>
                <a:gdLst>
                  <a:gd name="T0" fmla="*/ 17 w 17"/>
                  <a:gd name="T1" fmla="*/ 16 h 23"/>
                  <a:gd name="T2" fmla="*/ 14 w 17"/>
                  <a:gd name="T3" fmla="*/ 21 h 23"/>
                  <a:gd name="T4" fmla="*/ 7 w 17"/>
                  <a:gd name="T5" fmla="*/ 23 h 23"/>
                  <a:gd name="T6" fmla="*/ 3 w 17"/>
                  <a:gd name="T7" fmla="*/ 23 h 23"/>
                  <a:gd name="T8" fmla="*/ 0 w 17"/>
                  <a:gd name="T9" fmla="*/ 21 h 23"/>
                  <a:gd name="T10" fmla="*/ 0 w 17"/>
                  <a:gd name="T11" fmla="*/ 17 h 23"/>
                  <a:gd name="T12" fmla="*/ 0 w 17"/>
                  <a:gd name="T13" fmla="*/ 17 h 23"/>
                  <a:gd name="T14" fmla="*/ 4 w 17"/>
                  <a:gd name="T15" fmla="*/ 19 h 23"/>
                  <a:gd name="T16" fmla="*/ 8 w 17"/>
                  <a:gd name="T17" fmla="*/ 20 h 23"/>
                  <a:gd name="T18" fmla="*/ 12 w 17"/>
                  <a:gd name="T19" fmla="*/ 19 h 23"/>
                  <a:gd name="T20" fmla="*/ 13 w 17"/>
                  <a:gd name="T21" fmla="*/ 17 h 23"/>
                  <a:gd name="T22" fmla="*/ 12 w 17"/>
                  <a:gd name="T23" fmla="*/ 15 h 23"/>
                  <a:gd name="T24" fmla="*/ 9 w 17"/>
                  <a:gd name="T25" fmla="*/ 14 h 23"/>
                  <a:gd name="T26" fmla="*/ 7 w 17"/>
                  <a:gd name="T27" fmla="*/ 13 h 23"/>
                  <a:gd name="T28" fmla="*/ 5 w 17"/>
                  <a:gd name="T29" fmla="*/ 13 h 23"/>
                  <a:gd name="T30" fmla="*/ 1 w 17"/>
                  <a:gd name="T31" fmla="*/ 11 h 23"/>
                  <a:gd name="T32" fmla="*/ 0 w 17"/>
                  <a:gd name="T33" fmla="*/ 7 h 23"/>
                  <a:gd name="T34" fmla="*/ 0 w 17"/>
                  <a:gd name="T35" fmla="*/ 4 h 23"/>
                  <a:gd name="T36" fmla="*/ 2 w 17"/>
                  <a:gd name="T37" fmla="*/ 2 h 23"/>
                  <a:gd name="T38" fmla="*/ 5 w 17"/>
                  <a:gd name="T39" fmla="*/ 1 h 23"/>
                  <a:gd name="T40" fmla="*/ 9 w 17"/>
                  <a:gd name="T41" fmla="*/ 0 h 23"/>
                  <a:gd name="T42" fmla="*/ 12 w 17"/>
                  <a:gd name="T43" fmla="*/ 1 h 23"/>
                  <a:gd name="T44" fmla="*/ 16 w 17"/>
                  <a:gd name="T45" fmla="*/ 2 h 23"/>
                  <a:gd name="T46" fmla="*/ 16 w 17"/>
                  <a:gd name="T47" fmla="*/ 6 h 23"/>
                  <a:gd name="T48" fmla="*/ 16 w 17"/>
                  <a:gd name="T49" fmla="*/ 6 h 23"/>
                  <a:gd name="T50" fmla="*/ 12 w 17"/>
                  <a:gd name="T51" fmla="*/ 4 h 23"/>
                  <a:gd name="T52" fmla="*/ 8 w 17"/>
                  <a:gd name="T53" fmla="*/ 3 h 23"/>
                  <a:gd name="T54" fmla="*/ 5 w 17"/>
                  <a:gd name="T55" fmla="*/ 4 h 23"/>
                  <a:gd name="T56" fmla="*/ 3 w 17"/>
                  <a:gd name="T57" fmla="*/ 6 h 23"/>
                  <a:gd name="T58" fmla="*/ 4 w 17"/>
                  <a:gd name="T59" fmla="*/ 8 h 23"/>
                  <a:gd name="T60" fmla="*/ 7 w 17"/>
                  <a:gd name="T61" fmla="*/ 10 h 23"/>
                  <a:gd name="T62" fmla="*/ 9 w 17"/>
                  <a:gd name="T63" fmla="*/ 10 h 23"/>
                  <a:gd name="T64" fmla="*/ 11 w 17"/>
                  <a:gd name="T65" fmla="*/ 11 h 23"/>
                  <a:gd name="T66" fmla="*/ 15 w 17"/>
                  <a:gd name="T67" fmla="*/ 13 h 23"/>
                  <a:gd name="T68" fmla="*/ 17 w 17"/>
                  <a:gd name="T6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23">
                    <a:moveTo>
                      <a:pt x="17" y="16"/>
                    </a:moveTo>
                    <a:cubicBezTo>
                      <a:pt x="17" y="18"/>
                      <a:pt x="16" y="20"/>
                      <a:pt x="14" y="21"/>
                    </a:cubicBezTo>
                    <a:cubicBezTo>
                      <a:pt x="13" y="23"/>
                      <a:pt x="10" y="23"/>
                      <a:pt x="7" y="23"/>
                    </a:cubicBezTo>
                    <a:cubicBezTo>
                      <a:pt x="6" y="23"/>
                      <a:pt x="4" y="23"/>
                      <a:pt x="3" y="23"/>
                    </a:cubicBezTo>
                    <a:cubicBezTo>
                      <a:pt x="2" y="22"/>
                      <a:pt x="1" y="22"/>
                      <a:pt x="0" y="2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2" y="19"/>
                      <a:pt x="4" y="19"/>
                    </a:cubicBezTo>
                    <a:cubicBezTo>
                      <a:pt x="5" y="20"/>
                      <a:pt x="6" y="20"/>
                      <a:pt x="8" y="20"/>
                    </a:cubicBezTo>
                    <a:cubicBezTo>
                      <a:pt x="9" y="20"/>
                      <a:pt x="11" y="20"/>
                      <a:pt x="12" y="19"/>
                    </a:cubicBezTo>
                    <a:cubicBezTo>
                      <a:pt x="12" y="19"/>
                      <a:pt x="13" y="18"/>
                      <a:pt x="13" y="17"/>
                    </a:cubicBezTo>
                    <a:cubicBezTo>
                      <a:pt x="13" y="16"/>
                      <a:pt x="13" y="15"/>
                      <a:pt x="12" y="15"/>
                    </a:cubicBezTo>
                    <a:cubicBezTo>
                      <a:pt x="12" y="14"/>
                      <a:pt x="11" y="14"/>
                      <a:pt x="9" y="14"/>
                    </a:cubicBezTo>
                    <a:cubicBezTo>
                      <a:pt x="9" y="14"/>
                      <a:pt x="8" y="13"/>
                      <a:pt x="7" y="13"/>
                    </a:cubicBezTo>
                    <a:cubicBezTo>
                      <a:pt x="6" y="13"/>
                      <a:pt x="6" y="13"/>
                      <a:pt x="5" y="13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6" y="0"/>
                      <a:pt x="7" y="0"/>
                      <a:pt x="9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5"/>
                      <a:pt x="14" y="5"/>
                      <a:pt x="12" y="4"/>
                    </a:cubicBezTo>
                    <a:cubicBezTo>
                      <a:pt x="11" y="4"/>
                      <a:pt x="10" y="3"/>
                      <a:pt x="8" y="3"/>
                    </a:cubicBezTo>
                    <a:cubicBezTo>
                      <a:pt x="7" y="3"/>
                      <a:pt x="6" y="4"/>
                      <a:pt x="5" y="4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6" y="9"/>
                      <a:pt x="7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3" y="11"/>
                      <a:pt x="14" y="12"/>
                      <a:pt x="15" y="13"/>
                    </a:cubicBezTo>
                    <a:cubicBezTo>
                      <a:pt x="16" y="13"/>
                      <a:pt x="17" y="15"/>
                      <a:pt x="1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8" name="Freeform 283"/>
              <p:cNvSpPr>
                <a:spLocks noEditPoints="1"/>
              </p:cNvSpPr>
              <p:nvPr userDrawn="1"/>
            </p:nvSpPr>
            <p:spPr bwMode="gray">
              <a:xfrm>
                <a:off x="4741863" y="3411538"/>
                <a:ext cx="73025" cy="122238"/>
              </a:xfrm>
              <a:custGeom>
                <a:avLst/>
                <a:gdLst>
                  <a:gd name="T0" fmla="*/ 19 w 19"/>
                  <a:gd name="T1" fmla="*/ 11 h 31"/>
                  <a:gd name="T2" fmla="*/ 19 w 19"/>
                  <a:gd name="T3" fmla="*/ 16 h 31"/>
                  <a:gd name="T4" fmla="*/ 16 w 19"/>
                  <a:gd name="T5" fmla="*/ 20 h 31"/>
                  <a:gd name="T6" fmla="*/ 13 w 19"/>
                  <a:gd name="T7" fmla="*/ 22 h 31"/>
                  <a:gd name="T8" fmla="*/ 10 w 19"/>
                  <a:gd name="T9" fmla="*/ 23 h 31"/>
                  <a:gd name="T10" fmla="*/ 7 w 19"/>
                  <a:gd name="T11" fmla="*/ 23 h 31"/>
                  <a:gd name="T12" fmla="*/ 4 w 19"/>
                  <a:gd name="T13" fmla="*/ 22 h 31"/>
                  <a:gd name="T14" fmla="*/ 4 w 19"/>
                  <a:gd name="T15" fmla="*/ 31 h 31"/>
                  <a:gd name="T16" fmla="*/ 0 w 19"/>
                  <a:gd name="T17" fmla="*/ 31 h 31"/>
                  <a:gd name="T18" fmla="*/ 0 w 19"/>
                  <a:gd name="T19" fmla="*/ 1 h 31"/>
                  <a:gd name="T20" fmla="*/ 4 w 19"/>
                  <a:gd name="T21" fmla="*/ 1 h 31"/>
                  <a:gd name="T22" fmla="*/ 4 w 19"/>
                  <a:gd name="T23" fmla="*/ 3 h 31"/>
                  <a:gd name="T24" fmla="*/ 7 w 19"/>
                  <a:gd name="T25" fmla="*/ 1 h 31"/>
                  <a:gd name="T26" fmla="*/ 11 w 19"/>
                  <a:gd name="T27" fmla="*/ 0 h 31"/>
                  <a:gd name="T28" fmla="*/ 17 w 19"/>
                  <a:gd name="T29" fmla="*/ 3 h 31"/>
                  <a:gd name="T30" fmla="*/ 19 w 19"/>
                  <a:gd name="T31" fmla="*/ 11 h 31"/>
                  <a:gd name="T32" fmla="*/ 16 w 19"/>
                  <a:gd name="T33" fmla="*/ 12 h 31"/>
                  <a:gd name="T34" fmla="*/ 14 w 19"/>
                  <a:gd name="T35" fmla="*/ 6 h 31"/>
                  <a:gd name="T36" fmla="*/ 10 w 19"/>
                  <a:gd name="T37" fmla="*/ 4 h 31"/>
                  <a:gd name="T38" fmla="*/ 7 w 19"/>
                  <a:gd name="T39" fmla="*/ 4 h 31"/>
                  <a:gd name="T40" fmla="*/ 4 w 19"/>
                  <a:gd name="T41" fmla="*/ 6 h 31"/>
                  <a:gd name="T42" fmla="*/ 4 w 19"/>
                  <a:gd name="T43" fmla="*/ 19 h 31"/>
                  <a:gd name="T44" fmla="*/ 7 w 19"/>
                  <a:gd name="T45" fmla="*/ 20 h 31"/>
                  <a:gd name="T46" fmla="*/ 9 w 19"/>
                  <a:gd name="T47" fmla="*/ 20 h 31"/>
                  <a:gd name="T48" fmla="*/ 14 w 19"/>
                  <a:gd name="T49" fmla="*/ 18 h 31"/>
                  <a:gd name="T50" fmla="*/ 16 w 19"/>
                  <a:gd name="T5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31">
                    <a:moveTo>
                      <a:pt x="19" y="11"/>
                    </a:moveTo>
                    <a:cubicBezTo>
                      <a:pt x="19" y="13"/>
                      <a:pt x="19" y="15"/>
                      <a:pt x="19" y="16"/>
                    </a:cubicBezTo>
                    <a:cubicBezTo>
                      <a:pt x="18" y="18"/>
                      <a:pt x="17" y="19"/>
                      <a:pt x="16" y="20"/>
                    </a:cubicBezTo>
                    <a:cubicBezTo>
                      <a:pt x="16" y="21"/>
                      <a:pt x="15" y="22"/>
                      <a:pt x="13" y="22"/>
                    </a:cubicBezTo>
                    <a:cubicBezTo>
                      <a:pt x="12" y="23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6" y="22"/>
                      <a:pt x="5" y="22"/>
                      <a:pt x="4" y="22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3"/>
                    </a:cubicBezTo>
                    <a:cubicBezTo>
                      <a:pt x="19" y="5"/>
                      <a:pt x="19" y="8"/>
                      <a:pt x="19" y="11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5" y="7"/>
                      <a:pt x="14" y="6"/>
                    </a:cubicBezTo>
                    <a:cubicBezTo>
                      <a:pt x="13" y="4"/>
                      <a:pt x="12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9"/>
                      <a:pt x="6" y="19"/>
                      <a:pt x="7" y="20"/>
                    </a:cubicBezTo>
                    <a:cubicBezTo>
                      <a:pt x="7" y="20"/>
                      <a:pt x="8" y="20"/>
                      <a:pt x="9" y="20"/>
                    </a:cubicBezTo>
                    <a:cubicBezTo>
                      <a:pt x="11" y="20"/>
                      <a:pt x="13" y="19"/>
                      <a:pt x="14" y="18"/>
                    </a:cubicBezTo>
                    <a:cubicBezTo>
                      <a:pt x="15" y="16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9" name="Freeform 284"/>
              <p:cNvSpPr>
                <a:spLocks noEditPoints="1"/>
              </p:cNvSpPr>
              <p:nvPr userDrawn="1"/>
            </p:nvSpPr>
            <p:spPr bwMode="gray">
              <a:xfrm>
                <a:off x="4832351" y="3411538"/>
                <a:ext cx="76200" cy="90488"/>
              </a:xfrm>
              <a:custGeom>
                <a:avLst/>
                <a:gdLst>
                  <a:gd name="T0" fmla="*/ 20 w 20"/>
                  <a:gd name="T1" fmla="*/ 12 h 23"/>
                  <a:gd name="T2" fmla="*/ 17 w 20"/>
                  <a:gd name="T3" fmla="*/ 20 h 23"/>
                  <a:gd name="T4" fmla="*/ 10 w 20"/>
                  <a:gd name="T5" fmla="*/ 23 h 23"/>
                  <a:gd name="T6" fmla="*/ 3 w 20"/>
                  <a:gd name="T7" fmla="*/ 20 h 23"/>
                  <a:gd name="T8" fmla="*/ 0 w 20"/>
                  <a:gd name="T9" fmla="*/ 12 h 23"/>
                  <a:gd name="T10" fmla="*/ 3 w 20"/>
                  <a:gd name="T11" fmla="*/ 3 h 23"/>
                  <a:gd name="T12" fmla="*/ 10 w 20"/>
                  <a:gd name="T13" fmla="*/ 0 h 23"/>
                  <a:gd name="T14" fmla="*/ 17 w 20"/>
                  <a:gd name="T15" fmla="*/ 3 h 23"/>
                  <a:gd name="T16" fmla="*/ 20 w 20"/>
                  <a:gd name="T17" fmla="*/ 12 h 23"/>
                  <a:gd name="T18" fmla="*/ 16 w 20"/>
                  <a:gd name="T19" fmla="*/ 12 h 23"/>
                  <a:gd name="T20" fmla="*/ 15 w 20"/>
                  <a:gd name="T21" fmla="*/ 5 h 23"/>
                  <a:gd name="T22" fmla="*/ 10 w 20"/>
                  <a:gd name="T23" fmla="*/ 3 h 23"/>
                  <a:gd name="T24" fmla="*/ 5 w 20"/>
                  <a:gd name="T25" fmla="*/ 5 h 23"/>
                  <a:gd name="T26" fmla="*/ 4 w 20"/>
                  <a:gd name="T27" fmla="*/ 12 h 23"/>
                  <a:gd name="T28" fmla="*/ 5 w 20"/>
                  <a:gd name="T29" fmla="*/ 18 h 23"/>
                  <a:gd name="T30" fmla="*/ 10 w 20"/>
                  <a:gd name="T31" fmla="*/ 20 h 23"/>
                  <a:gd name="T32" fmla="*/ 15 w 20"/>
                  <a:gd name="T33" fmla="*/ 18 h 23"/>
                  <a:gd name="T34" fmla="*/ 16 w 20"/>
                  <a:gd name="T3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3">
                    <a:moveTo>
                      <a:pt x="20" y="12"/>
                    </a:moveTo>
                    <a:cubicBezTo>
                      <a:pt x="20" y="15"/>
                      <a:pt x="19" y="18"/>
                      <a:pt x="17" y="20"/>
                    </a:cubicBezTo>
                    <a:cubicBezTo>
                      <a:pt x="15" y="22"/>
                      <a:pt x="13" y="23"/>
                      <a:pt x="10" y="23"/>
                    </a:cubicBezTo>
                    <a:cubicBezTo>
                      <a:pt x="7" y="23"/>
                      <a:pt x="4" y="22"/>
                      <a:pt x="3" y="20"/>
                    </a:cubicBezTo>
                    <a:cubicBezTo>
                      <a:pt x="1" y="18"/>
                      <a:pt x="0" y="15"/>
                      <a:pt x="0" y="12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5" y="1"/>
                      <a:pt x="17" y="3"/>
                    </a:cubicBezTo>
                    <a:cubicBezTo>
                      <a:pt x="19" y="5"/>
                      <a:pt x="20" y="8"/>
                      <a:pt x="20" y="12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6" y="7"/>
                      <a:pt x="15" y="5"/>
                    </a:cubicBezTo>
                    <a:cubicBezTo>
                      <a:pt x="13" y="4"/>
                      <a:pt x="12" y="3"/>
                      <a:pt x="10" y="3"/>
                    </a:cubicBezTo>
                    <a:cubicBezTo>
                      <a:pt x="8" y="3"/>
                      <a:pt x="6" y="4"/>
                      <a:pt x="5" y="5"/>
                    </a:cubicBezTo>
                    <a:cubicBezTo>
                      <a:pt x="4" y="7"/>
                      <a:pt x="4" y="9"/>
                      <a:pt x="4" y="12"/>
                    </a:cubicBezTo>
                    <a:cubicBezTo>
                      <a:pt x="4" y="14"/>
                      <a:pt x="4" y="17"/>
                      <a:pt x="5" y="18"/>
                    </a:cubicBezTo>
                    <a:cubicBezTo>
                      <a:pt x="6" y="19"/>
                      <a:pt x="8" y="20"/>
                      <a:pt x="10" y="20"/>
                    </a:cubicBezTo>
                    <a:cubicBezTo>
                      <a:pt x="12" y="20"/>
                      <a:pt x="13" y="19"/>
                      <a:pt x="15" y="18"/>
                    </a:cubicBezTo>
                    <a:cubicBezTo>
                      <a:pt x="16" y="17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0" name="Freeform 285"/>
              <p:cNvSpPr>
                <a:spLocks/>
              </p:cNvSpPr>
              <p:nvPr userDrawn="1"/>
            </p:nvSpPr>
            <p:spPr bwMode="gray">
              <a:xfrm>
                <a:off x="4930776" y="3414713"/>
                <a:ext cx="49213" cy="87313"/>
              </a:xfrm>
              <a:custGeom>
                <a:avLst/>
                <a:gdLst>
                  <a:gd name="T0" fmla="*/ 13 w 13"/>
                  <a:gd name="T1" fmla="*/ 4 h 22"/>
                  <a:gd name="T2" fmla="*/ 13 w 13"/>
                  <a:gd name="T3" fmla="*/ 4 h 22"/>
                  <a:gd name="T4" fmla="*/ 12 w 13"/>
                  <a:gd name="T5" fmla="*/ 4 h 22"/>
                  <a:gd name="T6" fmla="*/ 10 w 13"/>
                  <a:gd name="T7" fmla="*/ 3 h 22"/>
                  <a:gd name="T8" fmla="*/ 6 w 13"/>
                  <a:gd name="T9" fmla="*/ 4 h 22"/>
                  <a:gd name="T10" fmla="*/ 3 w 13"/>
                  <a:gd name="T11" fmla="*/ 6 h 22"/>
                  <a:gd name="T12" fmla="*/ 3 w 13"/>
                  <a:gd name="T13" fmla="*/ 22 h 22"/>
                  <a:gd name="T14" fmla="*/ 0 w 13"/>
                  <a:gd name="T15" fmla="*/ 22 h 22"/>
                  <a:gd name="T16" fmla="*/ 0 w 13"/>
                  <a:gd name="T17" fmla="*/ 0 h 22"/>
                  <a:gd name="T18" fmla="*/ 3 w 13"/>
                  <a:gd name="T19" fmla="*/ 0 h 22"/>
                  <a:gd name="T20" fmla="*/ 3 w 13"/>
                  <a:gd name="T21" fmla="*/ 3 h 22"/>
                  <a:gd name="T22" fmla="*/ 7 w 13"/>
                  <a:gd name="T23" fmla="*/ 1 h 22"/>
                  <a:gd name="T24" fmla="*/ 11 w 13"/>
                  <a:gd name="T25" fmla="*/ 0 h 22"/>
                  <a:gd name="T26" fmla="*/ 12 w 13"/>
                  <a:gd name="T27" fmla="*/ 0 h 22"/>
                  <a:gd name="T28" fmla="*/ 13 w 13"/>
                  <a:gd name="T29" fmla="*/ 0 h 22"/>
                  <a:gd name="T30" fmla="*/ 13 w 13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22">
                    <a:moveTo>
                      <a:pt x="13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3"/>
                      <a:pt x="8" y="4"/>
                      <a:pt x="6" y="4"/>
                    </a:cubicBezTo>
                    <a:cubicBezTo>
                      <a:pt x="5" y="5"/>
                      <a:pt x="4" y="5"/>
                      <a:pt x="3" y="6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lnTo>
                      <a:pt x="1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1" name="Freeform 286"/>
              <p:cNvSpPr>
                <a:spLocks/>
              </p:cNvSpPr>
              <p:nvPr userDrawn="1"/>
            </p:nvSpPr>
            <p:spPr bwMode="gray">
              <a:xfrm>
                <a:off x="4991101" y="3390901"/>
                <a:ext cx="53975" cy="111125"/>
              </a:xfrm>
              <a:custGeom>
                <a:avLst/>
                <a:gdLst>
                  <a:gd name="T0" fmla="*/ 14 w 14"/>
                  <a:gd name="T1" fmla="*/ 27 h 28"/>
                  <a:gd name="T2" fmla="*/ 12 w 14"/>
                  <a:gd name="T3" fmla="*/ 28 h 28"/>
                  <a:gd name="T4" fmla="*/ 10 w 14"/>
                  <a:gd name="T5" fmla="*/ 28 h 28"/>
                  <a:gd name="T6" fmla="*/ 4 w 14"/>
                  <a:gd name="T7" fmla="*/ 26 h 28"/>
                  <a:gd name="T8" fmla="*/ 3 w 14"/>
                  <a:gd name="T9" fmla="*/ 21 h 28"/>
                  <a:gd name="T10" fmla="*/ 3 w 14"/>
                  <a:gd name="T11" fmla="*/ 9 h 28"/>
                  <a:gd name="T12" fmla="*/ 0 w 14"/>
                  <a:gd name="T13" fmla="*/ 9 h 28"/>
                  <a:gd name="T14" fmla="*/ 0 w 14"/>
                  <a:gd name="T15" fmla="*/ 6 h 28"/>
                  <a:gd name="T16" fmla="*/ 3 w 14"/>
                  <a:gd name="T17" fmla="*/ 6 h 28"/>
                  <a:gd name="T18" fmla="*/ 3 w 14"/>
                  <a:gd name="T19" fmla="*/ 0 h 28"/>
                  <a:gd name="T20" fmla="*/ 6 w 14"/>
                  <a:gd name="T21" fmla="*/ 0 h 28"/>
                  <a:gd name="T22" fmla="*/ 6 w 14"/>
                  <a:gd name="T23" fmla="*/ 6 h 28"/>
                  <a:gd name="T24" fmla="*/ 14 w 14"/>
                  <a:gd name="T25" fmla="*/ 6 h 28"/>
                  <a:gd name="T26" fmla="*/ 14 w 14"/>
                  <a:gd name="T27" fmla="*/ 9 h 28"/>
                  <a:gd name="T28" fmla="*/ 6 w 14"/>
                  <a:gd name="T29" fmla="*/ 9 h 28"/>
                  <a:gd name="T30" fmla="*/ 6 w 14"/>
                  <a:gd name="T31" fmla="*/ 19 h 28"/>
                  <a:gd name="T32" fmla="*/ 6 w 14"/>
                  <a:gd name="T33" fmla="*/ 22 h 28"/>
                  <a:gd name="T34" fmla="*/ 7 w 14"/>
                  <a:gd name="T35" fmla="*/ 23 h 28"/>
                  <a:gd name="T36" fmla="*/ 8 w 14"/>
                  <a:gd name="T37" fmla="*/ 24 h 28"/>
                  <a:gd name="T38" fmla="*/ 11 w 14"/>
                  <a:gd name="T39" fmla="*/ 25 h 28"/>
                  <a:gd name="T40" fmla="*/ 12 w 14"/>
                  <a:gd name="T41" fmla="*/ 25 h 28"/>
                  <a:gd name="T42" fmla="*/ 14 w 14"/>
                  <a:gd name="T43" fmla="*/ 24 h 28"/>
                  <a:gd name="T44" fmla="*/ 14 w 14"/>
                  <a:gd name="T45" fmla="*/ 24 h 28"/>
                  <a:gd name="T46" fmla="*/ 14 w 14"/>
                  <a:gd name="T4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28">
                    <a:moveTo>
                      <a:pt x="14" y="27"/>
                    </a:moveTo>
                    <a:cubicBezTo>
                      <a:pt x="13" y="28"/>
                      <a:pt x="13" y="28"/>
                      <a:pt x="12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7" y="28"/>
                      <a:pt x="6" y="27"/>
                      <a:pt x="4" y="26"/>
                    </a:cubicBezTo>
                    <a:cubicBezTo>
                      <a:pt x="3" y="25"/>
                      <a:pt x="3" y="23"/>
                      <a:pt x="3" y="2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0"/>
                      <a:pt x="6" y="21"/>
                      <a:pt x="6" y="22"/>
                    </a:cubicBezTo>
                    <a:cubicBezTo>
                      <a:pt x="7" y="22"/>
                      <a:pt x="7" y="23"/>
                      <a:pt x="7" y="23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9" y="25"/>
                      <a:pt x="9" y="25"/>
                      <a:pt x="11" y="25"/>
                    </a:cubicBezTo>
                    <a:cubicBezTo>
                      <a:pt x="11" y="25"/>
                      <a:pt x="12" y="25"/>
                      <a:pt x="12" y="25"/>
                    </a:cubicBezTo>
                    <a:cubicBezTo>
                      <a:pt x="13" y="24"/>
                      <a:pt x="13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lnTo>
                      <a:pt x="1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2" name="Rectangle 287"/>
              <p:cNvSpPr>
                <a:spLocks noChangeArrowheads="1"/>
              </p:cNvSpPr>
              <p:nvPr userDrawn="1"/>
            </p:nvSpPr>
            <p:spPr bwMode="gray">
              <a:xfrm>
                <a:off x="5056188" y="3514726"/>
                <a:ext cx="95250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3" name="Freeform 288"/>
              <p:cNvSpPr>
                <a:spLocks/>
              </p:cNvSpPr>
              <p:nvPr userDrawn="1"/>
            </p:nvSpPr>
            <p:spPr bwMode="gray">
              <a:xfrm>
                <a:off x="5168901" y="3387726"/>
                <a:ext cx="73025" cy="114300"/>
              </a:xfrm>
              <a:custGeom>
                <a:avLst/>
                <a:gdLst>
                  <a:gd name="T0" fmla="*/ 46 w 46"/>
                  <a:gd name="T1" fmla="*/ 72 h 72"/>
                  <a:gd name="T2" fmla="*/ 0 w 46"/>
                  <a:gd name="T3" fmla="*/ 72 h 72"/>
                  <a:gd name="T4" fmla="*/ 0 w 46"/>
                  <a:gd name="T5" fmla="*/ 0 h 72"/>
                  <a:gd name="T6" fmla="*/ 46 w 46"/>
                  <a:gd name="T7" fmla="*/ 0 h 72"/>
                  <a:gd name="T8" fmla="*/ 46 w 46"/>
                  <a:gd name="T9" fmla="*/ 7 h 72"/>
                  <a:gd name="T10" fmla="*/ 10 w 46"/>
                  <a:gd name="T11" fmla="*/ 7 h 72"/>
                  <a:gd name="T12" fmla="*/ 10 w 46"/>
                  <a:gd name="T13" fmla="*/ 27 h 72"/>
                  <a:gd name="T14" fmla="*/ 46 w 46"/>
                  <a:gd name="T15" fmla="*/ 27 h 72"/>
                  <a:gd name="T16" fmla="*/ 46 w 46"/>
                  <a:gd name="T17" fmla="*/ 35 h 72"/>
                  <a:gd name="T18" fmla="*/ 10 w 46"/>
                  <a:gd name="T19" fmla="*/ 35 h 72"/>
                  <a:gd name="T20" fmla="*/ 10 w 46"/>
                  <a:gd name="T21" fmla="*/ 62 h 72"/>
                  <a:gd name="T22" fmla="*/ 46 w 46"/>
                  <a:gd name="T23" fmla="*/ 62 h 72"/>
                  <a:gd name="T24" fmla="*/ 46 w 46"/>
                  <a:gd name="T2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72">
                    <a:moveTo>
                      <a:pt x="46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7"/>
                    </a:lnTo>
                    <a:lnTo>
                      <a:pt x="10" y="7"/>
                    </a:lnTo>
                    <a:lnTo>
                      <a:pt x="10" y="27"/>
                    </a:lnTo>
                    <a:lnTo>
                      <a:pt x="46" y="27"/>
                    </a:lnTo>
                    <a:lnTo>
                      <a:pt x="46" y="35"/>
                    </a:lnTo>
                    <a:lnTo>
                      <a:pt x="10" y="35"/>
                    </a:lnTo>
                    <a:lnTo>
                      <a:pt x="10" y="62"/>
                    </a:lnTo>
                    <a:lnTo>
                      <a:pt x="46" y="6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4" name="Freeform 289"/>
              <p:cNvSpPr>
                <a:spLocks/>
              </p:cNvSpPr>
              <p:nvPr userDrawn="1"/>
            </p:nvSpPr>
            <p:spPr bwMode="gray">
              <a:xfrm>
                <a:off x="5264151" y="3387726"/>
                <a:ext cx="87313" cy="114300"/>
              </a:xfrm>
              <a:custGeom>
                <a:avLst/>
                <a:gdLst>
                  <a:gd name="T0" fmla="*/ 23 w 23"/>
                  <a:gd name="T1" fmla="*/ 17 h 29"/>
                  <a:gd name="T2" fmla="*/ 22 w 23"/>
                  <a:gd name="T3" fmla="*/ 22 h 29"/>
                  <a:gd name="T4" fmla="*/ 20 w 23"/>
                  <a:gd name="T5" fmla="*/ 26 h 29"/>
                  <a:gd name="T6" fmla="*/ 16 w 23"/>
                  <a:gd name="T7" fmla="*/ 29 h 29"/>
                  <a:gd name="T8" fmla="*/ 11 w 23"/>
                  <a:gd name="T9" fmla="*/ 29 h 29"/>
                  <a:gd name="T10" fmla="*/ 7 w 23"/>
                  <a:gd name="T11" fmla="*/ 29 h 29"/>
                  <a:gd name="T12" fmla="*/ 3 w 23"/>
                  <a:gd name="T13" fmla="*/ 26 h 29"/>
                  <a:gd name="T14" fmla="*/ 1 w 23"/>
                  <a:gd name="T15" fmla="*/ 23 h 29"/>
                  <a:gd name="T16" fmla="*/ 0 w 23"/>
                  <a:gd name="T17" fmla="*/ 17 h 29"/>
                  <a:gd name="T18" fmla="*/ 0 w 23"/>
                  <a:gd name="T19" fmla="*/ 0 h 29"/>
                  <a:gd name="T20" fmla="*/ 4 w 23"/>
                  <a:gd name="T21" fmla="*/ 0 h 29"/>
                  <a:gd name="T22" fmla="*/ 4 w 23"/>
                  <a:gd name="T23" fmla="*/ 17 h 29"/>
                  <a:gd name="T24" fmla="*/ 4 w 23"/>
                  <a:gd name="T25" fmla="*/ 21 h 29"/>
                  <a:gd name="T26" fmla="*/ 6 w 23"/>
                  <a:gd name="T27" fmla="*/ 23 h 29"/>
                  <a:gd name="T28" fmla="*/ 8 w 23"/>
                  <a:gd name="T29" fmla="*/ 25 h 29"/>
                  <a:gd name="T30" fmla="*/ 11 w 23"/>
                  <a:gd name="T31" fmla="*/ 26 h 29"/>
                  <a:gd name="T32" fmla="*/ 15 w 23"/>
                  <a:gd name="T33" fmla="*/ 25 h 29"/>
                  <a:gd name="T34" fmla="*/ 17 w 23"/>
                  <a:gd name="T35" fmla="*/ 23 h 29"/>
                  <a:gd name="T36" fmla="*/ 18 w 23"/>
                  <a:gd name="T37" fmla="*/ 21 h 29"/>
                  <a:gd name="T38" fmla="*/ 19 w 23"/>
                  <a:gd name="T39" fmla="*/ 17 h 29"/>
                  <a:gd name="T40" fmla="*/ 19 w 23"/>
                  <a:gd name="T41" fmla="*/ 0 h 29"/>
                  <a:gd name="T42" fmla="*/ 23 w 23"/>
                  <a:gd name="T43" fmla="*/ 0 h 29"/>
                  <a:gd name="T44" fmla="*/ 23 w 23"/>
                  <a:gd name="T45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29">
                    <a:moveTo>
                      <a:pt x="23" y="17"/>
                    </a:moveTo>
                    <a:cubicBezTo>
                      <a:pt x="23" y="19"/>
                      <a:pt x="22" y="21"/>
                      <a:pt x="22" y="22"/>
                    </a:cubicBezTo>
                    <a:cubicBezTo>
                      <a:pt x="21" y="24"/>
                      <a:pt x="21" y="25"/>
                      <a:pt x="20" y="26"/>
                    </a:cubicBezTo>
                    <a:cubicBezTo>
                      <a:pt x="19" y="27"/>
                      <a:pt x="17" y="28"/>
                      <a:pt x="16" y="29"/>
                    </a:cubicBezTo>
                    <a:cubicBezTo>
                      <a:pt x="15" y="29"/>
                      <a:pt x="13" y="29"/>
                      <a:pt x="11" y="29"/>
                    </a:cubicBezTo>
                    <a:cubicBezTo>
                      <a:pt x="10" y="29"/>
                      <a:pt x="8" y="29"/>
                      <a:pt x="7" y="29"/>
                    </a:cubicBezTo>
                    <a:cubicBezTo>
                      <a:pt x="5" y="28"/>
                      <a:pt x="4" y="27"/>
                      <a:pt x="3" y="26"/>
                    </a:cubicBezTo>
                    <a:cubicBezTo>
                      <a:pt x="2" y="25"/>
                      <a:pt x="1" y="24"/>
                      <a:pt x="1" y="23"/>
                    </a:cubicBezTo>
                    <a:cubicBezTo>
                      <a:pt x="0" y="21"/>
                      <a:pt x="0" y="19"/>
                      <a:pt x="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9"/>
                      <a:pt x="4" y="20"/>
                      <a:pt x="4" y="21"/>
                    </a:cubicBezTo>
                    <a:cubicBezTo>
                      <a:pt x="5" y="22"/>
                      <a:pt x="5" y="23"/>
                      <a:pt x="6" y="23"/>
                    </a:cubicBezTo>
                    <a:cubicBezTo>
                      <a:pt x="6" y="24"/>
                      <a:pt x="7" y="25"/>
                      <a:pt x="8" y="25"/>
                    </a:cubicBezTo>
                    <a:cubicBezTo>
                      <a:pt x="9" y="26"/>
                      <a:pt x="10" y="26"/>
                      <a:pt x="11" y="26"/>
                    </a:cubicBezTo>
                    <a:cubicBezTo>
                      <a:pt x="13" y="26"/>
                      <a:pt x="14" y="26"/>
                      <a:pt x="15" y="25"/>
                    </a:cubicBezTo>
                    <a:cubicBezTo>
                      <a:pt x="16" y="25"/>
                      <a:pt x="17" y="24"/>
                      <a:pt x="17" y="23"/>
                    </a:cubicBezTo>
                    <a:cubicBezTo>
                      <a:pt x="18" y="23"/>
                      <a:pt x="18" y="22"/>
                      <a:pt x="18" y="21"/>
                    </a:cubicBezTo>
                    <a:cubicBezTo>
                      <a:pt x="19" y="20"/>
                      <a:pt x="19" y="19"/>
                      <a:pt x="19" y="1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3" y="0"/>
                      <a:pt x="23" y="0"/>
                    </a:cubicBezTo>
                    <a:lnTo>
                      <a:pt x="2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5" name="Freeform 290"/>
              <p:cNvSpPr>
                <a:spLocks/>
              </p:cNvSpPr>
              <p:nvPr userDrawn="1"/>
            </p:nvSpPr>
            <p:spPr bwMode="gray">
              <a:xfrm>
                <a:off x="3786188" y="3321051"/>
                <a:ext cx="260350" cy="217488"/>
              </a:xfrm>
              <a:custGeom>
                <a:avLst/>
                <a:gdLst>
                  <a:gd name="T0" fmla="*/ 61 w 69"/>
                  <a:gd name="T1" fmla="*/ 8 h 55"/>
                  <a:gd name="T2" fmla="*/ 69 w 69"/>
                  <a:gd name="T3" fmla="*/ 6 h 55"/>
                  <a:gd name="T4" fmla="*/ 62 w 69"/>
                  <a:gd name="T5" fmla="*/ 13 h 55"/>
                  <a:gd name="T6" fmla="*/ 62 w 69"/>
                  <a:gd name="T7" fmla="*/ 15 h 55"/>
                  <a:gd name="T8" fmla="*/ 22 w 69"/>
                  <a:gd name="T9" fmla="*/ 55 h 55"/>
                  <a:gd name="T10" fmla="*/ 0 w 69"/>
                  <a:gd name="T11" fmla="*/ 49 h 55"/>
                  <a:gd name="T12" fmla="*/ 3 w 69"/>
                  <a:gd name="T13" fmla="*/ 49 h 55"/>
                  <a:gd name="T14" fmla="*/ 21 w 69"/>
                  <a:gd name="T15" fmla="*/ 43 h 55"/>
                  <a:gd name="T16" fmla="*/ 8 w 69"/>
                  <a:gd name="T17" fmla="*/ 33 h 55"/>
                  <a:gd name="T18" fmla="*/ 10 w 69"/>
                  <a:gd name="T19" fmla="*/ 34 h 55"/>
                  <a:gd name="T20" fmla="*/ 14 w 69"/>
                  <a:gd name="T21" fmla="*/ 33 h 55"/>
                  <a:gd name="T22" fmla="*/ 3 w 69"/>
                  <a:gd name="T23" fmla="*/ 19 h 55"/>
                  <a:gd name="T24" fmla="*/ 3 w 69"/>
                  <a:gd name="T25" fmla="*/ 19 h 55"/>
                  <a:gd name="T26" fmla="*/ 9 w 69"/>
                  <a:gd name="T27" fmla="*/ 21 h 55"/>
                  <a:gd name="T28" fmla="*/ 3 w 69"/>
                  <a:gd name="T29" fmla="*/ 9 h 55"/>
                  <a:gd name="T30" fmla="*/ 5 w 69"/>
                  <a:gd name="T31" fmla="*/ 2 h 55"/>
                  <a:gd name="T32" fmla="*/ 34 w 69"/>
                  <a:gd name="T33" fmla="*/ 17 h 55"/>
                  <a:gd name="T34" fmla="*/ 33 w 69"/>
                  <a:gd name="T35" fmla="*/ 14 h 55"/>
                  <a:gd name="T36" fmla="*/ 48 w 69"/>
                  <a:gd name="T37" fmla="*/ 0 h 55"/>
                  <a:gd name="T38" fmla="*/ 58 w 69"/>
                  <a:gd name="T39" fmla="*/ 4 h 55"/>
                  <a:gd name="T40" fmla="*/ 67 w 69"/>
                  <a:gd name="T41" fmla="*/ 1 h 55"/>
                  <a:gd name="T42" fmla="*/ 61 w 69"/>
                  <a:gd name="T43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55">
                    <a:moveTo>
                      <a:pt x="61" y="8"/>
                    </a:moveTo>
                    <a:cubicBezTo>
                      <a:pt x="63" y="8"/>
                      <a:pt x="66" y="7"/>
                      <a:pt x="69" y="6"/>
                    </a:cubicBezTo>
                    <a:cubicBezTo>
                      <a:pt x="67" y="9"/>
                      <a:pt x="64" y="11"/>
                      <a:pt x="62" y="13"/>
                    </a:cubicBezTo>
                    <a:cubicBezTo>
                      <a:pt x="62" y="14"/>
                      <a:pt x="62" y="15"/>
                      <a:pt x="62" y="15"/>
                    </a:cubicBezTo>
                    <a:cubicBezTo>
                      <a:pt x="62" y="34"/>
                      <a:pt x="47" y="55"/>
                      <a:pt x="22" y="55"/>
                    </a:cubicBezTo>
                    <a:cubicBezTo>
                      <a:pt x="14" y="55"/>
                      <a:pt x="6" y="53"/>
                      <a:pt x="0" y="49"/>
                    </a:cubicBezTo>
                    <a:cubicBezTo>
                      <a:pt x="1" y="49"/>
                      <a:pt x="2" y="49"/>
                      <a:pt x="3" y="49"/>
                    </a:cubicBezTo>
                    <a:cubicBezTo>
                      <a:pt x="10" y="49"/>
                      <a:pt x="16" y="47"/>
                      <a:pt x="21" y="43"/>
                    </a:cubicBezTo>
                    <a:cubicBezTo>
                      <a:pt x="15" y="43"/>
                      <a:pt x="9" y="39"/>
                      <a:pt x="8" y="33"/>
                    </a:cubicBezTo>
                    <a:cubicBezTo>
                      <a:pt x="9" y="34"/>
                      <a:pt x="9" y="34"/>
                      <a:pt x="10" y="34"/>
                    </a:cubicBezTo>
                    <a:cubicBezTo>
                      <a:pt x="12" y="34"/>
                      <a:pt x="13" y="33"/>
                      <a:pt x="14" y="33"/>
                    </a:cubicBezTo>
                    <a:cubicBezTo>
                      <a:pt x="8" y="32"/>
                      <a:pt x="3" y="26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7" y="21"/>
                      <a:pt x="9" y="21"/>
                    </a:cubicBezTo>
                    <a:cubicBezTo>
                      <a:pt x="5" y="18"/>
                      <a:pt x="3" y="14"/>
                      <a:pt x="3" y="9"/>
                    </a:cubicBezTo>
                    <a:cubicBezTo>
                      <a:pt x="3" y="7"/>
                      <a:pt x="4" y="4"/>
                      <a:pt x="5" y="2"/>
                    </a:cubicBezTo>
                    <a:cubicBezTo>
                      <a:pt x="12" y="11"/>
                      <a:pt x="22" y="16"/>
                      <a:pt x="34" y="17"/>
                    </a:cubicBezTo>
                    <a:cubicBezTo>
                      <a:pt x="34" y="16"/>
                      <a:pt x="33" y="15"/>
                      <a:pt x="33" y="14"/>
                    </a:cubicBezTo>
                    <a:cubicBezTo>
                      <a:pt x="33" y="6"/>
                      <a:pt x="40" y="0"/>
                      <a:pt x="48" y="0"/>
                    </a:cubicBezTo>
                    <a:cubicBezTo>
                      <a:pt x="52" y="0"/>
                      <a:pt x="55" y="1"/>
                      <a:pt x="58" y="4"/>
                    </a:cubicBezTo>
                    <a:cubicBezTo>
                      <a:pt x="61" y="3"/>
                      <a:pt x="64" y="2"/>
                      <a:pt x="67" y="1"/>
                    </a:cubicBezTo>
                    <a:cubicBezTo>
                      <a:pt x="66" y="4"/>
                      <a:pt x="63" y="7"/>
                      <a:pt x="6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778912" y="6317551"/>
              <a:ext cx="1478283" cy="271273"/>
            </a:xfrm>
            <a:prstGeom prst="rect">
              <a:avLst/>
            </a:prstGeom>
          </p:spPr>
        </p:pic>
        <p:sp>
          <p:nvSpPr>
            <p:cNvPr id="29" name="Rectangle 105"/>
            <p:cNvSpPr>
              <a:spLocks noChangeArrowheads="1"/>
            </p:cNvSpPr>
            <p:nvPr userDrawn="1"/>
          </p:nvSpPr>
          <p:spPr bwMode="gray">
            <a:xfrm>
              <a:off x="4264025" y="6453188"/>
              <a:ext cx="633413" cy="404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30" name="TextBox 29"/>
            <p:cNvSpPr txBox="1"/>
            <p:nvPr userDrawn="1"/>
          </p:nvSpPr>
          <p:spPr bwMode="gray">
            <a:xfrm>
              <a:off x="4208088" y="6433591"/>
              <a:ext cx="729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700" b="0" i="1" dirty="0" err="1" smtClean="0">
                  <a:solidFill>
                    <a:prstClr val="white"/>
                  </a:solidFill>
                </a:rPr>
                <a:t>Mobility</a:t>
              </a:r>
              <a:r>
                <a:rPr lang="fr-BE" sz="700" b="0" i="1" dirty="0" smtClean="0">
                  <a:solidFill>
                    <a:prstClr val="white"/>
                  </a:solidFill>
                </a:rPr>
                <a:t> and</a:t>
              </a:r>
            </a:p>
            <a:p>
              <a:r>
                <a:rPr lang="fr-BE" sz="700" b="0" i="1" dirty="0" smtClean="0">
                  <a:solidFill>
                    <a:prstClr val="white"/>
                  </a:solidFill>
                </a:rPr>
                <a:t>Transport</a:t>
              </a:r>
              <a:endParaRPr lang="fr-BE" sz="700" b="0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9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3824858"/>
            <a:ext cx="8353424" cy="324222"/>
          </a:xfrm>
          <a:prstGeom prst="rect">
            <a:avLst/>
          </a:prstGeom>
        </p:spPr>
        <p:txBody>
          <a:bodyPr rIns="0"/>
          <a:lstStyle>
            <a:lvl1pPr marL="0" indent="0" algn="ctr">
              <a:buNone/>
              <a:defRPr lang="nl-BE" sz="1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614831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289"/>
          <p:cNvSpPr>
            <a:spLocks noChangeArrowheads="1"/>
          </p:cNvSpPr>
          <p:nvPr userDrawn="1"/>
        </p:nvSpPr>
        <p:spPr bwMode="gray">
          <a:xfrm flipV="1">
            <a:off x="0" y="1011238"/>
            <a:ext cx="9144000" cy="8394426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25000">
                <a:schemeClr val="accent1"/>
              </a:gs>
              <a:gs pos="75000">
                <a:schemeClr val="tx2"/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95288" y="16287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 dirty="0" smtClean="0"/>
              <a:t>Second </a:t>
            </a:r>
            <a:r>
              <a:rPr lang="fr-BE" altLang="fr-FR" dirty="0" err="1" smtClean="0"/>
              <a:t>level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hird</a:t>
            </a:r>
            <a:r>
              <a:rPr lang="en-GB" altLang="fr-FR" dirty="0" smtClean="0"/>
              <a:t> level 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87338" y="2172300"/>
            <a:ext cx="84613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 smtClean="0"/>
              <a:t>Et dolor fragum</a:t>
            </a:r>
            <a:endParaRPr lang="en-GB" altLang="fr-FR" smtClean="0"/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-188913" y="6862657"/>
            <a:ext cx="9585449" cy="262577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70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25" name="Rectangle 224"/>
          <p:cNvSpPr/>
          <p:nvPr userDrawn="1"/>
        </p:nvSpPr>
        <p:spPr bwMode="gray">
          <a:xfrm>
            <a:off x="-285731" y="-2653156"/>
            <a:ext cx="9585449" cy="2625772"/>
          </a:xfrm>
          <a:prstGeom prst="rect">
            <a:avLst/>
          </a:prstGeom>
          <a:solidFill>
            <a:srgbClr val="E2E2E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70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84" r:id="rId4"/>
  </p:sldLayoutIdLst>
  <p:transition spd="slow">
    <p:wipe dir="d"/>
  </p:transition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50000"/>
        </a:spcBef>
        <a:spcAft>
          <a:spcPct val="0"/>
        </a:spcAft>
        <a:defRPr sz="2400" b="1" kern="1200">
          <a:solidFill>
            <a:schemeClr val="accent6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2pPr>
      <a:lvl3pPr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3pPr>
      <a:lvl4pPr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4pPr>
      <a:lvl5pPr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873125" indent="-4159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301750" indent="-228600" algn="l" rtl="0" eaLnBrk="0" fontAlgn="base" hangingPunct="0">
        <a:spcBef>
          <a:spcPct val="20000"/>
        </a:spcBef>
        <a:spcAft>
          <a:spcPct val="0"/>
        </a:spcAft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54175" indent="-173038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16125" indent="-1825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289"/>
          <p:cNvSpPr>
            <a:spLocks noChangeArrowheads="1"/>
          </p:cNvSpPr>
          <p:nvPr userDrawn="1"/>
        </p:nvSpPr>
        <p:spPr bwMode="gray">
          <a:xfrm flipV="1">
            <a:off x="0" y="1011238"/>
            <a:ext cx="9144000" cy="8394426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25000">
                <a:schemeClr val="accent1"/>
              </a:gs>
              <a:gs pos="75000">
                <a:schemeClr val="tx2"/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95288" y="16287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 dirty="0" smtClean="0"/>
              <a:t>Second </a:t>
            </a:r>
            <a:r>
              <a:rPr lang="fr-BE" altLang="fr-FR" dirty="0" err="1" smtClean="0"/>
              <a:t>level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hird</a:t>
            </a:r>
            <a:r>
              <a:rPr lang="en-GB" altLang="fr-FR" dirty="0" smtClean="0"/>
              <a:t> level 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87338" y="2172300"/>
            <a:ext cx="84613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 smtClean="0"/>
              <a:t>Et dolor fragum</a:t>
            </a:r>
            <a:endParaRPr lang="en-GB" altLang="fr-FR" smtClean="0"/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-188913" y="6862657"/>
            <a:ext cx="9585449" cy="262577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fr-BE" smtClean="0"/>
          </a:p>
        </p:txBody>
      </p:sp>
      <p:sp>
        <p:nvSpPr>
          <p:cNvPr id="225" name="Rectangle 224"/>
          <p:cNvSpPr/>
          <p:nvPr userDrawn="1"/>
        </p:nvSpPr>
        <p:spPr bwMode="gray">
          <a:xfrm>
            <a:off x="-285731" y="-2653156"/>
            <a:ext cx="9585449" cy="2625772"/>
          </a:xfrm>
          <a:prstGeom prst="rect">
            <a:avLst/>
          </a:prstGeom>
          <a:solidFill>
            <a:srgbClr val="E2E2E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fr-BE" smtClean="0"/>
          </a:p>
        </p:txBody>
      </p:sp>
    </p:spTree>
    <p:extLst>
      <p:ext uri="{BB962C8B-B14F-4D97-AF65-F5344CB8AC3E}">
        <p14:creationId xmlns:p14="http://schemas.microsoft.com/office/powerpoint/2010/main" val="19189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>
    <p:wipe dir="d"/>
  </p:transition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50000"/>
        </a:spcBef>
        <a:spcAft>
          <a:spcPct val="0"/>
        </a:spcAft>
        <a:defRPr sz="2400" b="1" kern="1200">
          <a:solidFill>
            <a:schemeClr val="accent6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2pPr>
      <a:lvl3pPr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3pPr>
      <a:lvl4pPr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4pPr>
      <a:lvl5pPr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873125" indent="-4159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301750" indent="-228600" algn="l" rtl="0" eaLnBrk="0" fontAlgn="base" hangingPunct="0">
        <a:spcBef>
          <a:spcPct val="20000"/>
        </a:spcBef>
        <a:spcAft>
          <a:spcPct val="0"/>
        </a:spcAft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54175" indent="-173038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16125" indent="-1825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289"/>
          <p:cNvSpPr>
            <a:spLocks noChangeArrowheads="1"/>
          </p:cNvSpPr>
          <p:nvPr userDrawn="1"/>
        </p:nvSpPr>
        <p:spPr bwMode="gray">
          <a:xfrm flipV="1">
            <a:off x="0" y="1011238"/>
            <a:ext cx="9144000" cy="8394426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25000">
                <a:schemeClr val="accent1"/>
              </a:gs>
              <a:gs pos="75000">
                <a:schemeClr val="tx2"/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95288" y="16287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 dirty="0" smtClean="0"/>
              <a:t>Second </a:t>
            </a:r>
            <a:r>
              <a:rPr lang="fr-BE" altLang="fr-FR" dirty="0" err="1" smtClean="0"/>
              <a:t>level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hird</a:t>
            </a:r>
            <a:r>
              <a:rPr lang="en-GB" altLang="fr-FR" dirty="0" smtClean="0"/>
              <a:t> level 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87338" y="2172300"/>
            <a:ext cx="84613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 smtClean="0"/>
              <a:t>Et dolor fragum</a:t>
            </a:r>
            <a:endParaRPr lang="en-GB" altLang="fr-FR" smtClean="0"/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-188913" y="6862657"/>
            <a:ext cx="9585449" cy="262577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fr-BE" smtClean="0"/>
          </a:p>
        </p:txBody>
      </p:sp>
      <p:sp>
        <p:nvSpPr>
          <p:cNvPr id="225" name="Rectangle 224"/>
          <p:cNvSpPr/>
          <p:nvPr userDrawn="1"/>
        </p:nvSpPr>
        <p:spPr bwMode="gray">
          <a:xfrm>
            <a:off x="-285731" y="-2653156"/>
            <a:ext cx="9585449" cy="2625772"/>
          </a:xfrm>
          <a:prstGeom prst="rect">
            <a:avLst/>
          </a:prstGeom>
          <a:solidFill>
            <a:srgbClr val="E2E2E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fr-BE" smtClean="0"/>
          </a:p>
        </p:txBody>
      </p:sp>
    </p:spTree>
    <p:extLst>
      <p:ext uri="{BB962C8B-B14F-4D97-AF65-F5344CB8AC3E}">
        <p14:creationId xmlns:p14="http://schemas.microsoft.com/office/powerpoint/2010/main" val="160599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ransition spd="slow">
    <p:wipe dir="d"/>
  </p:transition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50000"/>
        </a:spcBef>
        <a:spcAft>
          <a:spcPct val="0"/>
        </a:spcAft>
        <a:defRPr sz="2400" b="1" kern="1200">
          <a:solidFill>
            <a:schemeClr val="accent6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2pPr>
      <a:lvl3pPr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3pPr>
      <a:lvl4pPr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4pPr>
      <a:lvl5pPr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873125" indent="-4159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301750" indent="-228600" algn="l" rtl="0" eaLnBrk="0" fontAlgn="base" hangingPunct="0">
        <a:spcBef>
          <a:spcPct val="20000"/>
        </a:spcBef>
        <a:spcAft>
          <a:spcPct val="0"/>
        </a:spcAft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54175" indent="-173038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16125" indent="-1825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8" name="Rectangle 10"/>
          <p:cNvSpPr>
            <a:spLocks noGrp="1" noChangeArrowheads="1"/>
          </p:cNvSpPr>
          <p:nvPr>
            <p:ph type="body" sz="quarter" idx="10"/>
          </p:nvPr>
        </p:nvSpPr>
        <p:spPr>
          <a:xfrm>
            <a:off x="323528" y="2708920"/>
            <a:ext cx="8496944" cy="1152128"/>
          </a:xfrm>
        </p:spPr>
        <p:txBody>
          <a:bodyPr/>
          <a:lstStyle/>
          <a:p>
            <a:r>
              <a:rPr lang="fr-BE" altLang="fr-FR" sz="3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Single </a:t>
            </a:r>
            <a:r>
              <a:rPr lang="fr-BE" altLang="fr-FR" sz="30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fr-BE" altLang="fr-FR" sz="3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altLang="fr-FR" sz="30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Railway</a:t>
            </a:r>
            <a:r>
              <a:rPr lang="fr-BE" altLang="fr-FR" sz="3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Area :</a:t>
            </a:r>
          </a:p>
          <a:p>
            <a:r>
              <a:rPr lang="fr-BE" altLang="fr-FR" sz="30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fr-BE" altLang="fr-FR" sz="3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fr-BE" altLang="fr-FR" sz="30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fr-BE" altLang="fr-FR" sz="3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altLang="fr-FR" sz="30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BE" altLang="fr-FR" sz="3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altLang="fr-FR" sz="30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passenger</a:t>
            </a:r>
            <a:r>
              <a:rPr lang="fr-BE" altLang="fr-FR" sz="3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transport?</a:t>
            </a:r>
            <a:endParaRPr lang="en-GB" altLang="fr-FR" sz="30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3568" y="4869160"/>
            <a:ext cx="8064896" cy="1440160"/>
          </a:xfrm>
        </p:spPr>
        <p:txBody>
          <a:bodyPr/>
          <a:lstStyle/>
          <a:p>
            <a:r>
              <a:rPr lang="fr-B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BE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B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Single </a:t>
            </a:r>
            <a:r>
              <a:rPr lang="fr-BE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fr-B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Rail Area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European Commission</a:t>
            </a:r>
            <a:b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Directorate General for Mobility and Transport </a:t>
            </a:r>
          </a:p>
          <a:p>
            <a:endParaRPr lang="en-GB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3888481" cy="431800"/>
          </a:xfrm>
        </p:spPr>
        <p:txBody>
          <a:bodyPr/>
          <a:lstStyle/>
          <a:p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Transposition of Directive 2012/34/EU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sz="1400" dirty="0" smtClean="0"/>
              <a:t/>
            </a:r>
            <a:br>
              <a:rPr lang="en-GB" altLang="en-US" sz="1400" dirty="0" smtClean="0"/>
            </a:br>
            <a:r>
              <a:rPr lang="en-GB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of play </a:t>
            </a:r>
            <a:r>
              <a:rPr lang="en-GB" alt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of 10 November 2016</a:t>
            </a:r>
            <a:r>
              <a:rPr lang="en-GB" altLang="en-US" sz="1600" dirty="0" smtClean="0">
                <a:solidFill>
                  <a:schemeClr val="bg1"/>
                </a:solidFill>
              </a:rPr>
              <a:t/>
            </a:r>
            <a:br>
              <a:rPr lang="en-GB" altLang="en-US" sz="1600" dirty="0" smtClean="0">
                <a:solidFill>
                  <a:schemeClr val="bg1"/>
                </a:solidFill>
              </a:rPr>
            </a:br>
            <a:r>
              <a:rPr lang="en-GB" altLang="en-US" sz="1800" dirty="0" smtClean="0"/>
              <a:t/>
            </a:r>
            <a:br>
              <a:rPr lang="en-GB" altLang="en-US" sz="1800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sz="1500" i="1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GREEN:</a:t>
            </a:r>
            <a:r>
              <a:rPr lang="en-GB" altLang="en-US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1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transposition declared complete (EC assessment pending)</a:t>
            </a:r>
            <a:br>
              <a:rPr lang="en-GB" altLang="en-US" sz="1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1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altLang="en-US" sz="1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15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YELLOW:</a:t>
            </a:r>
            <a:r>
              <a:rPr lang="en-GB" altLang="en-US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1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 transposition measures notified to EC</a:t>
            </a:r>
            <a:br>
              <a:rPr lang="en-GB" altLang="en-US" sz="1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altLang="en-US" sz="15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1500" i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RED:</a:t>
            </a:r>
            <a:r>
              <a:rPr lang="en-GB" altLang="en-US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1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transposition measures notified to EC so far</a:t>
            </a:r>
            <a:r>
              <a:rPr lang="en-GB" altLang="en-US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altLang="en-US" sz="15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1200" dirty="0" smtClean="0"/>
              <a:t/>
            </a:r>
            <a:br>
              <a:rPr lang="en-GB" altLang="en-US" sz="1200" dirty="0" smtClean="0"/>
            </a:br>
            <a:r>
              <a:rPr lang="en-GB" altLang="en-US" sz="1200" dirty="0" smtClean="0"/>
              <a:t/>
            </a:r>
            <a:br>
              <a:rPr lang="en-GB" altLang="en-US" sz="1200" dirty="0" smtClean="0"/>
            </a:br>
            <a:endParaRPr lang="en-GB" altLang="en-US" sz="1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62" t="5270" r="22919" b="6235"/>
          <a:stretch/>
        </p:blipFill>
        <p:spPr bwMode="auto">
          <a:xfrm>
            <a:off x="4788024" y="1424365"/>
            <a:ext cx="4104000" cy="4716012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alpha val="27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858" y="197095"/>
            <a:ext cx="38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5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</a:t>
            </a:r>
            <a:r>
              <a:rPr lang="fr-BE" sz="25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br>
              <a:rPr lang="fr-BE" sz="25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BE" sz="25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Enforcement</a:t>
            </a:r>
            <a:r>
              <a:rPr lang="fr-BE" sz="25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5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44393" y="6498244"/>
            <a:ext cx="388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smtClean="0">
                <a:solidFill>
                  <a:schemeClr val="bg1"/>
                </a:solidFill>
              </a:rPr>
              <a:t>11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733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71600" y="1700808"/>
            <a:ext cx="7200900" cy="431800"/>
          </a:xfrm>
        </p:spPr>
        <p:txBody>
          <a:bodyPr/>
          <a:lstStyle/>
          <a:p>
            <a:r>
              <a:rPr lang="en-GB" altLang="en-US" dirty="0" smtClean="0"/>
              <a:t>Key elements of the recast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161259"/>
              </p:ext>
            </p:extLst>
          </p:nvPr>
        </p:nvGraphicFramePr>
        <p:xfrm>
          <a:off x="827584" y="2420888"/>
          <a:ext cx="7632898" cy="337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88640"/>
            <a:ext cx="30243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5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</a:t>
            </a:r>
            <a:endParaRPr lang="fr-BE" sz="25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BE" sz="25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Enforcement</a:t>
            </a:r>
            <a:r>
              <a:rPr lang="fr-BE" sz="25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5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6089" y="6498243"/>
            <a:ext cx="388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smtClean="0">
                <a:solidFill>
                  <a:schemeClr val="bg1"/>
                </a:solidFill>
              </a:rPr>
              <a:t>12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62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420888"/>
            <a:ext cx="7632848" cy="3744415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GB" sz="2200" i="0" dirty="0" smtClean="0"/>
              <a:t> Modalities for calculation of direct cost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GB" sz="2200" i="0" dirty="0" smtClean="0"/>
              <a:t> Framework agreements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GB" sz="2200" i="0" dirty="0" smtClean="0"/>
              <a:t> Licensing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GB" sz="2200" i="0" dirty="0" smtClean="0"/>
              <a:t> Applicants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GB" sz="2200" i="0" dirty="0" smtClean="0"/>
              <a:t> Principal purpose and economic equilibrium test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GB" sz="2200" i="0" dirty="0" smtClean="0"/>
              <a:t> Noise differentiated track access charges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GB" sz="2200" i="0" dirty="0" smtClean="0"/>
              <a:t> Rail Market Monitoring System</a:t>
            </a:r>
            <a:endParaRPr lang="en-GB" sz="2200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1628800"/>
            <a:ext cx="7848872" cy="431800"/>
          </a:xfrm>
        </p:spPr>
        <p:txBody>
          <a:bodyPr/>
          <a:lstStyle/>
          <a:p>
            <a:r>
              <a:rPr lang="en-GB" dirty="0" smtClean="0"/>
              <a:t>Implementing acts already adopted under the recast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88640"/>
            <a:ext cx="35283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5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</a:t>
            </a:r>
            <a:r>
              <a:rPr lang="fr-BE" sz="25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r>
              <a:rPr lang="fr-BE" sz="25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Enforcement</a:t>
            </a:r>
            <a:r>
              <a:rPr lang="fr-BE" sz="25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5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23096" y="6498244"/>
            <a:ext cx="388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smtClean="0">
                <a:solidFill>
                  <a:schemeClr val="bg1"/>
                </a:solidFill>
              </a:rPr>
              <a:t>13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375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8" name="Rectangle 6"/>
          <p:cNvSpPr>
            <a:spLocks noGrp="1" noChangeArrowheads="1"/>
          </p:cNvSpPr>
          <p:nvPr>
            <p:ph type="title"/>
          </p:nvPr>
        </p:nvSpPr>
        <p:spPr>
          <a:xfrm>
            <a:off x="971550" y="1484784"/>
            <a:ext cx="7777161" cy="431800"/>
          </a:xfrm>
        </p:spPr>
        <p:txBody>
          <a:bodyPr/>
          <a:lstStyle/>
          <a:p>
            <a:pPr algn="ctr"/>
            <a:r>
              <a:rPr lang="it-IT" altLang="fr-FR" sz="2800" dirty="0" err="1" smtClean="0"/>
              <a:t>Recast</a:t>
            </a:r>
            <a:r>
              <a:rPr lang="it-IT" altLang="fr-FR" sz="2800" dirty="0" smtClean="0"/>
              <a:t> </a:t>
            </a:r>
            <a:r>
              <a:rPr lang="it-IT" altLang="fr-FR" sz="2800" dirty="0" err="1" smtClean="0"/>
              <a:t>brought</a:t>
            </a:r>
            <a:endParaRPr lang="fr-FR" altLang="fr-FR" sz="2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47809995"/>
              </p:ext>
            </p:extLst>
          </p:nvPr>
        </p:nvGraphicFramePr>
        <p:xfrm>
          <a:off x="1259632" y="2609609"/>
          <a:ext cx="6912819" cy="343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87624" y="206084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800" b="0" dirty="0" smtClean="0">
              <a:solidFill>
                <a:schemeClr val="bg1"/>
              </a:solidFill>
            </a:endParaRPr>
          </a:p>
          <a:p>
            <a:r>
              <a:rPr lang="en-GB" sz="2000" b="0" dirty="0" smtClean="0">
                <a:solidFill>
                  <a:schemeClr val="bg1"/>
                </a:solidFill>
              </a:rPr>
              <a:t>Better monitoring tools covering</a:t>
            </a:r>
            <a:endParaRPr lang="en-GB" sz="2000" b="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26089" y="6498244"/>
            <a:ext cx="388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smtClean="0">
                <a:solidFill>
                  <a:schemeClr val="bg1"/>
                </a:solidFill>
              </a:rPr>
              <a:t>14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16632"/>
            <a:ext cx="35283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500" dirty="0" err="1" smtClean="0">
                <a:solidFill>
                  <a:srgbClr val="007D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</a:t>
            </a:r>
            <a:r>
              <a:rPr lang="fr-BE" sz="2500" dirty="0" smtClean="0">
                <a:solidFill>
                  <a:srgbClr val="007D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fr-BE" sz="2500" dirty="0" err="1" smtClean="0">
                <a:solidFill>
                  <a:srgbClr val="007D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Enforcement</a:t>
            </a:r>
            <a:endParaRPr lang="en-GB" sz="2500" dirty="0">
              <a:solidFill>
                <a:srgbClr val="007D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150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8" name="Rectangle 6"/>
          <p:cNvSpPr>
            <a:spLocks noGrp="1" noChangeArrowheads="1"/>
          </p:cNvSpPr>
          <p:nvPr>
            <p:ph type="title"/>
          </p:nvPr>
        </p:nvSpPr>
        <p:spPr>
          <a:xfrm>
            <a:off x="971550" y="1484784"/>
            <a:ext cx="7777161" cy="431800"/>
          </a:xfrm>
        </p:spPr>
        <p:txBody>
          <a:bodyPr/>
          <a:lstStyle/>
          <a:p>
            <a:pPr algn="ctr"/>
            <a:r>
              <a:rPr lang="fr-FR" altLang="fr-FR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Market</a:t>
            </a:r>
            <a:r>
              <a:rPr lang="fr-FR" altLang="fr-FR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</a:t>
            </a:r>
            <a:endParaRPr lang="fr-FR" altLang="fr-FR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59632" y="2348879"/>
            <a:ext cx="6912819" cy="3259519"/>
          </a:xfrm>
        </p:spPr>
        <p:txBody>
          <a:bodyPr/>
          <a:lstStyle/>
          <a:p>
            <a:r>
              <a:rPr lang="it-IT" altLang="fr-FR" sz="1700" dirty="0"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lang="it-IT" altLang="fr-FR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reliable</a:t>
            </a:r>
            <a:r>
              <a:rPr lang="it-IT" altLang="fr-FR" sz="17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altLang="fr-FR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accessible</a:t>
            </a:r>
            <a:r>
              <a:rPr lang="it-IT" altLang="fr-FR" sz="1700" dirty="0">
                <a:latin typeface="Calibri" panose="020F0502020204030204" pitchFamily="34" charset="0"/>
                <a:cs typeface="Calibri" panose="020F0502020204030204" pitchFamily="34" charset="0"/>
              </a:rPr>
              <a:t> market </a:t>
            </a:r>
            <a:r>
              <a:rPr lang="it-IT" altLang="fr-F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it-IT" altLang="fr-FR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endParaRPr lang="en-GB" altLang="fr-FR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fr-F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Transport Monitoring System – Rail (TRAMOS - Rail) </a:t>
            </a:r>
          </a:p>
          <a:p>
            <a:pPr lvl="1"/>
            <a:r>
              <a:rPr lang="en-GB" altLang="fr-F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Allowing Member States to submit their RMMS data online</a:t>
            </a:r>
          </a:p>
          <a:p>
            <a:pPr lvl="1"/>
            <a:r>
              <a:rPr lang="fr-BE" altLang="fr-FR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Performing</a:t>
            </a:r>
            <a:r>
              <a:rPr lang="fr-BE" altLang="fr-F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real time data </a:t>
            </a:r>
            <a:r>
              <a:rPr lang="fr-BE" altLang="fr-FR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lang="fr-BE" altLang="fr-F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altLang="fr-FR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checks</a:t>
            </a:r>
            <a:r>
              <a:rPr lang="fr-BE" altLang="fr-F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altLang="fr-FR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fr-BE" altLang="fr-F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BE" altLang="fr-FR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Member</a:t>
            </a:r>
            <a:r>
              <a:rPr lang="fr-BE" altLang="fr-F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States and EC</a:t>
            </a:r>
          </a:p>
          <a:p>
            <a:pPr lvl="1"/>
            <a:r>
              <a:rPr lang="fr-BE" altLang="fr-FR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Further</a:t>
            </a:r>
            <a:r>
              <a:rPr lang="fr-BE" altLang="fr-F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altLang="fr-FR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developments</a:t>
            </a:r>
            <a:r>
              <a:rPr lang="fr-BE" altLang="fr-F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BE" altLang="fr-FR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allow</a:t>
            </a:r>
            <a:r>
              <a:rPr lang="fr-BE" altLang="fr-F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altLang="fr-FR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stakeholders</a:t>
            </a:r>
            <a:r>
              <a:rPr lang="fr-BE" altLang="fr-F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BE" altLang="fr-FR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fr-BE" altLang="fr-F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altLang="fr-FR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validated</a:t>
            </a:r>
            <a:r>
              <a:rPr lang="fr-BE" altLang="fr-F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BE" altLang="fr-FR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historical</a:t>
            </a:r>
            <a:r>
              <a:rPr lang="fr-BE" altLang="fr-F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, cross-country RMMS data</a:t>
            </a:r>
            <a:endParaRPr lang="en-GB" altLang="fr-FR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 altLang="fr-FR" dirty="0"/>
          </a:p>
          <a:p>
            <a:pPr lvl="1"/>
            <a:endParaRPr lang="en-GB" alt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76" y="5157192"/>
            <a:ext cx="4104456" cy="118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88913" y="6498244"/>
            <a:ext cx="388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smtClean="0">
                <a:solidFill>
                  <a:schemeClr val="bg1"/>
                </a:solidFill>
              </a:rPr>
              <a:t>15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116632"/>
            <a:ext cx="39604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500" dirty="0" err="1" smtClean="0">
                <a:solidFill>
                  <a:srgbClr val="007D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</a:t>
            </a:r>
            <a:r>
              <a:rPr lang="fr-BE" sz="2500" dirty="0" smtClean="0">
                <a:solidFill>
                  <a:srgbClr val="007D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br>
              <a:rPr lang="fr-BE" sz="2500" dirty="0" smtClean="0">
                <a:solidFill>
                  <a:srgbClr val="007DD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BE" sz="2500" dirty="0" err="1" smtClean="0">
                <a:solidFill>
                  <a:srgbClr val="007D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Enforcement</a:t>
            </a:r>
            <a:endParaRPr lang="en-GB" sz="2500" dirty="0">
              <a:solidFill>
                <a:srgbClr val="007D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2215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7200900" cy="576064"/>
          </a:xfrm>
        </p:spPr>
        <p:txBody>
          <a:bodyPr/>
          <a:lstStyle/>
          <a:p>
            <a:pPr algn="ctr"/>
            <a:r>
              <a:rPr lang="en-GB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Access to service facilities 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700118"/>
              </p:ext>
            </p:extLst>
          </p:nvPr>
        </p:nvGraphicFramePr>
        <p:xfrm>
          <a:off x="971600" y="2420888"/>
          <a:ext cx="741682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232919"/>
            <a:ext cx="3744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6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</a:t>
            </a:r>
            <a:r>
              <a:rPr lang="fr-BE" sz="2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new </a:t>
            </a:r>
            <a:r>
              <a:rPr lang="fr-BE" sz="26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legisla</a:t>
            </a:r>
            <a:r>
              <a:rPr lang="fr-BE" sz="25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tion</a:t>
            </a:r>
            <a:endParaRPr lang="en-GB" sz="25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2440" y="6498243"/>
            <a:ext cx="388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smtClean="0">
                <a:solidFill>
                  <a:schemeClr val="bg1"/>
                </a:solidFill>
              </a:rPr>
              <a:t>16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441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alt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Timetabling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780928"/>
            <a:ext cx="6895622" cy="2232248"/>
          </a:xfrm>
        </p:spPr>
        <p:txBody>
          <a:bodyPr/>
          <a:lstStyle/>
          <a:p>
            <a:r>
              <a:rPr lang="fr-B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Stable </a:t>
            </a:r>
            <a:r>
              <a:rPr lang="fr-B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timetables</a:t>
            </a:r>
            <a:r>
              <a:rPr lang="fr-B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B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flexibility</a:t>
            </a:r>
            <a:r>
              <a:rPr lang="fr-B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handling </a:t>
            </a:r>
            <a:r>
              <a:rPr lang="fr-B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requests</a:t>
            </a:r>
            <a:endParaRPr lang="fr-BE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B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Timely</a:t>
            </a:r>
            <a:r>
              <a:rPr lang="fr-B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consultation of </a:t>
            </a:r>
            <a:r>
              <a:rPr lang="fr-B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operators</a:t>
            </a:r>
            <a:r>
              <a:rPr lang="fr-B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fr-B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traffic</a:t>
            </a:r>
            <a:r>
              <a:rPr lang="fr-B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restrictions</a:t>
            </a:r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Non-discrimination of international service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332656"/>
            <a:ext cx="36724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5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</a:t>
            </a:r>
            <a:r>
              <a:rPr lang="fr-BE" sz="25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new </a:t>
            </a:r>
            <a:r>
              <a:rPr lang="fr-BE" sz="25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legislation</a:t>
            </a:r>
            <a:endParaRPr lang="en-GB" sz="25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23096" y="6498244"/>
            <a:ext cx="388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smtClean="0">
                <a:solidFill>
                  <a:schemeClr val="bg1"/>
                </a:solidFill>
              </a:rPr>
              <a:t>17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75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r-BE" sz="6000" dirty="0">
                <a:latin typeface="Calibri" panose="020F0502020204030204" pitchFamily="34" charset="0"/>
                <a:cs typeface="Calibri" panose="020F0502020204030204" pitchFamily="34" charset="0"/>
              </a:rPr>
              <a:t>Evaluation and possible </a:t>
            </a:r>
            <a:r>
              <a:rPr lang="fr-BE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revision</a:t>
            </a:r>
            <a:r>
              <a:rPr lang="fr-BE" sz="6000" dirty="0">
                <a:latin typeface="Calibri" panose="020F0502020204030204" pitchFamily="34" charset="0"/>
                <a:cs typeface="Calibri" panose="020F0502020204030204" pitchFamily="34" charset="0"/>
              </a:rPr>
              <a:t> of the Train driver Directive</a:t>
            </a:r>
            <a:br>
              <a:rPr lang="fr-BE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16632"/>
            <a:ext cx="37444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500" dirty="0" err="1" smtClean="0">
                <a:solidFill>
                  <a:srgbClr val="007D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</a:t>
            </a:r>
            <a:r>
              <a:rPr lang="fr-BE" sz="2500" dirty="0" smtClean="0">
                <a:solidFill>
                  <a:srgbClr val="007D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new </a:t>
            </a:r>
            <a:r>
              <a:rPr lang="fr-BE" sz="2500" dirty="0" err="1" smtClean="0">
                <a:solidFill>
                  <a:srgbClr val="007D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legislation</a:t>
            </a:r>
            <a:endParaRPr lang="en-GB" sz="2500" dirty="0">
              <a:solidFill>
                <a:srgbClr val="007D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8544" y="6522245"/>
            <a:ext cx="388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smtClean="0">
                <a:solidFill>
                  <a:schemeClr val="bg1"/>
                </a:solidFill>
              </a:rPr>
              <a:t>22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92114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Rail </a:t>
            </a:r>
            <a:r>
              <a:rPr lang="fr-BE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security</a:t>
            </a:r>
            <a:r>
              <a:rPr lang="fr-BE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(1) : </a:t>
            </a:r>
            <a:br>
              <a:rPr lang="fr-BE" sz="3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852937"/>
            <a:ext cx="7200851" cy="3384376"/>
          </a:xfrm>
        </p:spPr>
        <p:txBody>
          <a:bodyPr/>
          <a:lstStyle/>
          <a:p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fr-B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  <a:endParaRPr lang="fr-BE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Variations MS to </a:t>
            </a:r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MS in </a:t>
            </a:r>
            <a:r>
              <a:rPr lang="fr-B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terms</a:t>
            </a:r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B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threat</a:t>
            </a:r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fr-BE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B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Uncoordinated</a:t>
            </a:r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national initiatives = new </a:t>
            </a:r>
            <a:r>
              <a:rPr lang="fr-B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barrier</a:t>
            </a:r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cross-border </a:t>
            </a:r>
            <a:r>
              <a:rPr lang="fr-B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transfer</a:t>
            </a:r>
            <a:endParaRPr lang="fr-BE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B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Response</a:t>
            </a:r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r>
              <a:rPr lang="fr-B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mandatory</a:t>
            </a:r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B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controversial</a:t>
            </a:r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; focus on </a:t>
            </a:r>
            <a:r>
              <a:rPr lang="fr-B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Member</a:t>
            </a:r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States </a:t>
            </a:r>
            <a:r>
              <a:rPr lang="fr-B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demonstrating</a:t>
            </a:r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suitable</a:t>
            </a:r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arrangements are in place</a:t>
            </a:r>
          </a:p>
          <a:p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EU </a:t>
            </a:r>
            <a:r>
              <a:rPr lang="fr-B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sector</a:t>
            </a:r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action </a:t>
            </a:r>
            <a:r>
              <a:rPr lang="fr-B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on guidelines</a:t>
            </a:r>
            <a:r>
              <a:rPr lang="fr-B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7504" y="233771"/>
            <a:ext cx="36724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500" dirty="0" smtClean="0">
                <a:solidFill>
                  <a:srgbClr val="0070C0"/>
                </a:solidFill>
                <a:latin typeface="Calabri"/>
              </a:rPr>
              <a:t>New challenges</a:t>
            </a:r>
            <a:endParaRPr lang="en-GB" sz="2500" dirty="0">
              <a:solidFill>
                <a:srgbClr val="0070C0"/>
              </a:solidFill>
              <a:latin typeface="Cala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2440" y="6498243"/>
            <a:ext cx="388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smtClean="0">
                <a:solidFill>
                  <a:schemeClr val="bg1"/>
                </a:solidFill>
              </a:rPr>
              <a:t>23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57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3200" dirty="0" smtClean="0"/>
              <a:t>Rail </a:t>
            </a:r>
            <a:r>
              <a:rPr lang="fr-BE" sz="3200" dirty="0" err="1" smtClean="0"/>
              <a:t>security</a:t>
            </a:r>
            <a:r>
              <a:rPr lang="fr-BE" sz="3200" dirty="0" smtClean="0"/>
              <a:t> (2)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492896"/>
            <a:ext cx="6967630" cy="3600400"/>
          </a:xfrm>
        </p:spPr>
        <p:txBody>
          <a:bodyPr/>
          <a:lstStyle/>
          <a:p>
            <a:pPr marL="0" indent="0" algn="just">
              <a:buNone/>
            </a:pPr>
            <a:r>
              <a:rPr lang="fr-BE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Possible </a:t>
            </a:r>
            <a:r>
              <a:rPr lang="fr-BE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element</a:t>
            </a:r>
            <a:r>
              <a:rPr lang="fr-BE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Risk-based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security management </a:t>
            </a: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systems based on a concept of Safety management systems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Arrangements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for identifying and mitigating the risks associated with third party staff; </a:t>
            </a:r>
          </a:p>
          <a:p>
            <a:pPr algn="just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raining  staff to address security threats and incidents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algn="just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Define </a:t>
            </a: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guidance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for CCTV / monitoring equipment,  blast protection and visibility of all areas on </a:t>
            </a: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trains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9512" y="116632"/>
            <a:ext cx="33843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5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4550" y="6498244"/>
            <a:ext cx="388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smtClean="0">
                <a:solidFill>
                  <a:schemeClr val="bg1"/>
                </a:solidFill>
              </a:rPr>
              <a:t>24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890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628800"/>
            <a:ext cx="7200900" cy="431800"/>
          </a:xfrm>
        </p:spPr>
        <p:txBody>
          <a:bodyPr/>
          <a:lstStyle/>
          <a:p>
            <a:pPr algn="ctr"/>
            <a:r>
              <a:rPr lang="fr-BE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Policy </a:t>
            </a:r>
            <a:r>
              <a:rPr lang="fr-BE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priorities</a:t>
            </a:r>
            <a:r>
              <a:rPr lang="fr-BE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rail : White </a:t>
            </a:r>
            <a:r>
              <a:rPr lang="fr-BE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Paper</a:t>
            </a:r>
            <a:endParaRPr lang="en-GB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Triple the </a:t>
            </a:r>
            <a:r>
              <a:rPr lang="fr-B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lenght</a:t>
            </a:r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B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existing</a:t>
            </a:r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high speed rail network by 2030; </a:t>
            </a:r>
            <a:r>
              <a:rPr lang="fr-B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maintain</a:t>
            </a:r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dense network in all </a:t>
            </a:r>
            <a:r>
              <a:rPr lang="fr-B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Member</a:t>
            </a:r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States; by 2050, </a:t>
            </a:r>
            <a:r>
              <a:rPr lang="fr-B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majority</a:t>
            </a:r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medium-distance </a:t>
            </a:r>
            <a:r>
              <a:rPr lang="fr-B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passenger</a:t>
            </a:r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transport </a:t>
            </a:r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rail;</a:t>
            </a:r>
          </a:p>
          <a:p>
            <a:r>
              <a:rPr lang="fr-BE" sz="20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Core</a:t>
            </a:r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network : all </a:t>
            </a:r>
            <a:r>
              <a:rPr lang="fr-BE" sz="20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core</a:t>
            </a:r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-network </a:t>
            </a:r>
            <a:r>
              <a:rPr lang="fr-BE" sz="20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airports</a:t>
            </a:r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to </a:t>
            </a:r>
            <a:r>
              <a:rPr lang="fr-BE" sz="20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</a:t>
            </a:r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BE" sz="20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connected</a:t>
            </a:r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to rail network by 2050; </a:t>
            </a:r>
          </a:p>
          <a:p>
            <a:r>
              <a:rPr lang="fr-BE" sz="20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Deployment</a:t>
            </a:r>
            <a:r>
              <a:rPr lang="fr-BE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ERTMS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6456" y="6381327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>
                <a:solidFill>
                  <a:schemeClr val="bg1"/>
                </a:solidFill>
              </a:rPr>
              <a:t>2</a:t>
            </a:r>
            <a:endParaRPr lang="fr-BE" sz="1000" dirty="0" smtClean="0">
              <a:solidFill>
                <a:schemeClr val="bg1"/>
              </a:solidFill>
            </a:endParaRPr>
          </a:p>
          <a:p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747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7200900" cy="431800"/>
          </a:xfrm>
        </p:spPr>
        <p:txBody>
          <a:bodyPr/>
          <a:lstStyle/>
          <a:p>
            <a:r>
              <a:rPr lang="fr-B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Ticketing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  - </a:t>
            </a:r>
            <a:r>
              <a:rPr lang="fr-B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 not in rail, but </a:t>
            </a:r>
            <a:r>
              <a:rPr lang="fr-B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 possible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458" y="233771"/>
            <a:ext cx="37444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500" dirty="0" smtClean="0">
                <a:solidFill>
                  <a:srgbClr val="007D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challenges </a:t>
            </a:r>
            <a:endParaRPr lang="en-GB" sz="2500" dirty="0">
              <a:solidFill>
                <a:srgbClr val="007D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8544" y="6522245"/>
            <a:ext cx="388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smtClean="0">
                <a:solidFill>
                  <a:schemeClr val="bg1"/>
                </a:solidFill>
              </a:rPr>
              <a:t>25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9632" y="2132856"/>
            <a:ext cx="6895622" cy="3960440"/>
          </a:xfrm>
        </p:spPr>
        <p:txBody>
          <a:bodyPr/>
          <a:lstStyle/>
          <a:p>
            <a:r>
              <a:rPr lang="fr-BE" sz="2000" dirty="0" smtClean="0"/>
              <a:t>to </a:t>
            </a:r>
            <a:r>
              <a:rPr lang="fr-BE" sz="2000" dirty="0" err="1" smtClean="0"/>
              <a:t>buy</a:t>
            </a:r>
            <a:r>
              <a:rPr lang="fr-BE" sz="2000" dirty="0" smtClean="0"/>
              <a:t> </a:t>
            </a:r>
            <a:r>
              <a:rPr lang="fr-BE" sz="2000" dirty="0" err="1" smtClean="0"/>
              <a:t>through</a:t>
            </a:r>
            <a:r>
              <a:rPr lang="fr-BE" sz="2000" dirty="0" smtClean="0"/>
              <a:t>-tickets for </a:t>
            </a:r>
            <a:r>
              <a:rPr lang="fr-BE" sz="2000" dirty="0" err="1" smtClean="0"/>
              <a:t>intl</a:t>
            </a:r>
            <a:r>
              <a:rPr lang="fr-BE" sz="2000" dirty="0" smtClean="0"/>
              <a:t> </a:t>
            </a:r>
            <a:r>
              <a:rPr lang="fr-BE" sz="2000" dirty="0" err="1" smtClean="0"/>
              <a:t>journeys</a:t>
            </a:r>
            <a:r>
              <a:rPr lang="fr-BE" sz="2000" dirty="0" smtClean="0"/>
              <a:t> or multiple-</a:t>
            </a:r>
            <a:r>
              <a:rPr lang="fr-BE" sz="2000" dirty="0" err="1" smtClean="0"/>
              <a:t>operators</a:t>
            </a:r>
            <a:endParaRPr lang="fr-BE" sz="2000" dirty="0" smtClean="0"/>
          </a:p>
          <a:p>
            <a:r>
              <a:rPr lang="fr-BE" sz="2000" dirty="0" err="1" smtClean="0"/>
              <a:t>Buy</a:t>
            </a:r>
            <a:r>
              <a:rPr lang="fr-BE" sz="2000" dirty="0" smtClean="0"/>
              <a:t> </a:t>
            </a:r>
            <a:r>
              <a:rPr lang="fr-BE" sz="2000" dirty="0" err="1" smtClean="0"/>
              <a:t>domestic</a:t>
            </a:r>
            <a:r>
              <a:rPr lang="fr-BE" sz="2000" dirty="0" smtClean="0"/>
              <a:t> train tickets </a:t>
            </a:r>
            <a:r>
              <a:rPr lang="fr-BE" sz="2000" dirty="0" err="1" smtClean="0"/>
              <a:t>from</a:t>
            </a:r>
            <a:r>
              <a:rPr lang="fr-BE" sz="2000" dirty="0" smtClean="0"/>
              <a:t> </a:t>
            </a:r>
            <a:r>
              <a:rPr lang="fr-BE" sz="2000" dirty="0" err="1" smtClean="0"/>
              <a:t>abroad</a:t>
            </a:r>
            <a:endParaRPr lang="fr-BE" sz="2000" dirty="0" smtClean="0"/>
          </a:p>
          <a:p>
            <a:r>
              <a:rPr lang="fr-BE" sz="2000" dirty="0" err="1" smtClean="0"/>
              <a:t>Buy</a:t>
            </a:r>
            <a:r>
              <a:rPr lang="fr-BE" sz="2000" dirty="0" smtClean="0"/>
              <a:t> tickets more </a:t>
            </a:r>
            <a:r>
              <a:rPr lang="fr-BE" sz="2000" dirty="0" err="1" smtClean="0"/>
              <a:t>than</a:t>
            </a:r>
            <a:r>
              <a:rPr lang="fr-BE" sz="2000" dirty="0" smtClean="0"/>
              <a:t> 3 </a:t>
            </a:r>
            <a:r>
              <a:rPr lang="fr-BE" sz="2000" dirty="0" err="1" smtClean="0"/>
              <a:t>months</a:t>
            </a:r>
            <a:r>
              <a:rPr lang="fr-BE" sz="2000" dirty="0" smtClean="0"/>
              <a:t> </a:t>
            </a:r>
            <a:r>
              <a:rPr lang="fr-BE" sz="2000" dirty="0" err="1" smtClean="0"/>
              <a:t>before</a:t>
            </a:r>
            <a:r>
              <a:rPr lang="fr-BE" sz="2000" dirty="0" smtClean="0"/>
              <a:t> the trip</a:t>
            </a:r>
          </a:p>
          <a:p>
            <a:r>
              <a:rPr lang="fr-BE" sz="2000" dirty="0" smtClean="0"/>
              <a:t>Access the </a:t>
            </a:r>
            <a:r>
              <a:rPr lang="fr-BE" sz="2000" dirty="0" err="1" smtClean="0"/>
              <a:t>most</a:t>
            </a:r>
            <a:r>
              <a:rPr lang="fr-BE" sz="2000" dirty="0" smtClean="0"/>
              <a:t> attractive </a:t>
            </a:r>
            <a:r>
              <a:rPr lang="fr-BE" sz="2000" dirty="0" err="1" smtClean="0"/>
              <a:t>fares</a:t>
            </a:r>
            <a:r>
              <a:rPr lang="fr-BE" sz="2000" dirty="0" smtClean="0"/>
              <a:t> </a:t>
            </a:r>
            <a:r>
              <a:rPr lang="fr-BE" sz="2000" dirty="0" err="1" smtClean="0"/>
              <a:t>from</a:t>
            </a:r>
            <a:r>
              <a:rPr lang="fr-BE" sz="2000" dirty="0" smtClean="0"/>
              <a:t> a </a:t>
            </a:r>
            <a:r>
              <a:rPr lang="fr-BE" sz="2000" dirty="0" err="1" smtClean="0"/>
              <a:t>retailer</a:t>
            </a:r>
            <a:r>
              <a:rPr lang="fr-BE" sz="2000" dirty="0" smtClean="0"/>
              <a:t> </a:t>
            </a:r>
          </a:p>
          <a:p>
            <a:r>
              <a:rPr lang="fr-BE" sz="2000" dirty="0" err="1" smtClean="0"/>
              <a:t>Passenger</a:t>
            </a:r>
            <a:r>
              <a:rPr lang="fr-BE" sz="2000" dirty="0" smtClean="0"/>
              <a:t> do not know </a:t>
            </a:r>
            <a:r>
              <a:rPr lang="fr-BE" sz="2000" dirty="0" err="1" smtClean="0"/>
              <a:t>their</a:t>
            </a:r>
            <a:r>
              <a:rPr lang="fr-BE" sz="2000" dirty="0" smtClean="0"/>
              <a:t> </a:t>
            </a:r>
            <a:r>
              <a:rPr lang="fr-BE" sz="2000" dirty="0" err="1" smtClean="0"/>
              <a:t>rights</a:t>
            </a:r>
            <a:r>
              <a:rPr lang="fr-BE" sz="2000" dirty="0" smtClean="0"/>
              <a:t> in the </a:t>
            </a:r>
            <a:r>
              <a:rPr lang="fr-BE" sz="2000" dirty="0" err="1" smtClean="0"/>
              <a:t>event</a:t>
            </a:r>
            <a:r>
              <a:rPr lang="fr-BE" sz="2000" dirty="0" smtClean="0"/>
              <a:t> of </a:t>
            </a:r>
            <a:r>
              <a:rPr lang="fr-BE" sz="2000" dirty="0" err="1" smtClean="0"/>
              <a:t>missed</a:t>
            </a:r>
            <a:r>
              <a:rPr lang="fr-BE" sz="2000" dirty="0" smtClean="0"/>
              <a:t> </a:t>
            </a:r>
            <a:r>
              <a:rPr lang="fr-BE" sz="2000" dirty="0" err="1" smtClean="0"/>
              <a:t>connection</a:t>
            </a:r>
            <a:r>
              <a:rPr lang="fr-BE" sz="2000" dirty="0" smtClean="0"/>
              <a:t> if more </a:t>
            </a:r>
            <a:r>
              <a:rPr lang="fr-BE" sz="2000" dirty="0" err="1" smtClean="0"/>
              <a:t>than</a:t>
            </a:r>
            <a:r>
              <a:rPr lang="fr-BE" sz="2000" dirty="0" smtClean="0"/>
              <a:t> one ticket </a:t>
            </a:r>
            <a:r>
              <a:rPr lang="fr-BE" sz="2000" dirty="0" err="1" smtClean="0"/>
              <a:t>was</a:t>
            </a:r>
            <a:r>
              <a:rPr lang="fr-BE" sz="2000" dirty="0" smtClean="0"/>
              <a:t> </a:t>
            </a:r>
            <a:r>
              <a:rPr lang="fr-BE" sz="2000" dirty="0" err="1" smtClean="0"/>
              <a:t>needed</a:t>
            </a:r>
            <a:r>
              <a:rPr lang="fr-BE" sz="2000" dirty="0" smtClean="0"/>
              <a:t> for the </a:t>
            </a:r>
            <a:r>
              <a:rPr lang="fr-BE" sz="2000" dirty="0" err="1" smtClean="0"/>
              <a:t>journey</a:t>
            </a:r>
            <a:endParaRPr lang="fr-BE" sz="2000" dirty="0" smtClean="0"/>
          </a:p>
          <a:p>
            <a:pPr marL="0" indent="0">
              <a:buNone/>
            </a:pPr>
            <a:r>
              <a:rPr lang="fr-BE" sz="2000" u="sng" dirty="0" smtClean="0"/>
              <a:t>Rail </a:t>
            </a:r>
            <a:r>
              <a:rPr lang="fr-BE" sz="2000" u="sng" dirty="0" err="1" smtClean="0"/>
              <a:t>industry</a:t>
            </a:r>
            <a:r>
              <a:rPr lang="fr-BE" sz="2000" u="sng" dirty="0" smtClean="0"/>
              <a:t> </a:t>
            </a:r>
            <a:r>
              <a:rPr lang="fr-BE" sz="2000" u="sng" dirty="0" err="1" smtClean="0"/>
              <a:t>lags</a:t>
            </a:r>
            <a:r>
              <a:rPr lang="fr-BE" sz="2000" u="sng" dirty="0" smtClean="0"/>
              <a:t> </a:t>
            </a:r>
            <a:r>
              <a:rPr lang="fr-BE" sz="2000" u="sng" dirty="0" err="1" smtClean="0"/>
              <a:t>behind</a:t>
            </a:r>
            <a:r>
              <a:rPr lang="fr-BE" sz="2000" u="sng" dirty="0" smtClean="0"/>
              <a:t> aviation </a:t>
            </a:r>
            <a:r>
              <a:rPr lang="fr-BE" sz="2000" u="sng" dirty="0" err="1" smtClean="0"/>
              <a:t>industry</a:t>
            </a:r>
            <a:r>
              <a:rPr lang="fr-BE" sz="2000" u="sng" dirty="0" smtClean="0"/>
              <a:t> </a:t>
            </a:r>
          </a:p>
          <a:p>
            <a:endParaRPr lang="fr-BE" dirty="0" smtClean="0"/>
          </a:p>
          <a:p>
            <a:r>
              <a:rPr lang="fr-BE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162513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7200900" cy="431800"/>
          </a:xfrm>
        </p:spPr>
        <p:txBody>
          <a:bodyPr/>
          <a:lstStyle/>
          <a:p>
            <a:r>
              <a:rPr lang="fr-BE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Ticketing</a:t>
            </a:r>
            <a:r>
              <a:rPr lang="fr-B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458" y="233771"/>
            <a:ext cx="37444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500" dirty="0" smtClean="0">
                <a:solidFill>
                  <a:srgbClr val="007D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challenges </a:t>
            </a:r>
            <a:endParaRPr lang="en-GB" sz="2500" dirty="0">
              <a:solidFill>
                <a:srgbClr val="007D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8544" y="6522245"/>
            <a:ext cx="388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smtClean="0">
                <a:solidFill>
                  <a:schemeClr val="bg1"/>
                </a:solidFill>
              </a:rPr>
              <a:t>25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31640" y="2348880"/>
            <a:ext cx="6895622" cy="3373350"/>
          </a:xfrm>
        </p:spPr>
        <p:txBody>
          <a:bodyPr/>
          <a:lstStyle/>
          <a:p>
            <a:r>
              <a:rPr lang="fr-BE" sz="2800" dirty="0" smtClean="0"/>
              <a:t>Rail </a:t>
            </a:r>
            <a:r>
              <a:rPr lang="fr-BE" sz="2800" dirty="0" err="1" smtClean="0"/>
              <a:t>industry</a:t>
            </a:r>
            <a:r>
              <a:rPr lang="fr-BE" sz="2800" dirty="0" smtClean="0"/>
              <a:t> has made </a:t>
            </a:r>
            <a:r>
              <a:rPr lang="fr-BE" sz="2800" dirty="0" err="1" smtClean="0"/>
              <a:t>significant</a:t>
            </a:r>
            <a:r>
              <a:rPr lang="fr-BE" sz="2800" dirty="0" smtClean="0"/>
              <a:t> </a:t>
            </a:r>
            <a:r>
              <a:rPr lang="fr-BE" sz="2800" dirty="0" err="1" smtClean="0"/>
              <a:t>progress</a:t>
            </a:r>
            <a:r>
              <a:rPr lang="fr-BE" sz="2800" dirty="0" smtClean="0"/>
              <a:t> on </a:t>
            </a:r>
            <a:r>
              <a:rPr lang="fr-BE" sz="2800" dirty="0" err="1" smtClean="0"/>
              <a:t>technical</a:t>
            </a:r>
            <a:r>
              <a:rPr lang="fr-BE" sz="2800" dirty="0" smtClean="0"/>
              <a:t> and </a:t>
            </a:r>
            <a:r>
              <a:rPr lang="fr-BE" sz="2000" dirty="0" smtClean="0"/>
              <a:t>administrative</a:t>
            </a:r>
            <a:r>
              <a:rPr lang="fr-BE" sz="2800" dirty="0" smtClean="0"/>
              <a:t> standards and interfaces</a:t>
            </a:r>
          </a:p>
          <a:p>
            <a:r>
              <a:rPr lang="fr-BE" sz="2800" dirty="0" err="1" smtClean="0"/>
              <a:t>Passengers</a:t>
            </a:r>
            <a:r>
              <a:rPr lang="fr-BE" sz="2800" dirty="0" smtClean="0"/>
              <a:t> have the right on </a:t>
            </a:r>
            <a:r>
              <a:rPr lang="fr-BE" sz="2800" dirty="0" err="1" smtClean="0"/>
              <a:t>access</a:t>
            </a:r>
            <a:r>
              <a:rPr lang="fr-BE" sz="2800" dirty="0" smtClean="0"/>
              <a:t> to </a:t>
            </a:r>
            <a:r>
              <a:rPr lang="fr-BE" sz="2800" dirty="0" err="1" smtClean="0"/>
              <a:t>timetables</a:t>
            </a:r>
            <a:r>
              <a:rPr lang="fr-BE" sz="2800" dirty="0" smtClean="0"/>
              <a:t> </a:t>
            </a:r>
          </a:p>
          <a:p>
            <a:r>
              <a:rPr lang="fr-BE" sz="2800" dirty="0" smtClean="0"/>
              <a:t>TAP-TSI </a:t>
            </a:r>
            <a:r>
              <a:rPr lang="fr-BE" sz="2800" dirty="0" err="1" smtClean="0"/>
              <a:t>deployment</a:t>
            </a:r>
            <a:r>
              <a:rPr lang="fr-BE" sz="2800" dirty="0" smtClean="0"/>
              <a:t> </a:t>
            </a:r>
            <a:r>
              <a:rPr lang="fr-BE" sz="2800" dirty="0" err="1" smtClean="0"/>
              <a:t>will</a:t>
            </a:r>
            <a:r>
              <a:rPr lang="fr-BE" sz="2800" dirty="0" smtClean="0"/>
              <a:t> </a:t>
            </a:r>
            <a:r>
              <a:rPr lang="fr-BE" sz="2800" dirty="0" err="1" smtClean="0"/>
              <a:t>facilitate</a:t>
            </a:r>
            <a:endParaRPr lang="fr-BE" sz="2800" dirty="0" smtClean="0"/>
          </a:p>
          <a:p>
            <a:r>
              <a:rPr lang="fr-BE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846439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Regular dialogue : 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780928"/>
            <a:ext cx="6840811" cy="3240360"/>
          </a:xfrm>
        </p:spPr>
        <p:txBody>
          <a:bodyPr/>
          <a:lstStyle/>
          <a:p>
            <a:r>
              <a:rPr lang="fr-BE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Member</a:t>
            </a:r>
            <a:r>
              <a:rPr lang="fr-B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States (SERAC, RISC, Corridors)</a:t>
            </a:r>
          </a:p>
          <a:p>
            <a:r>
              <a:rPr lang="fr-B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fr-BE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Regulatory</a:t>
            </a:r>
            <a:r>
              <a:rPr lang="fr-B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Bodies (ENRRB)</a:t>
            </a:r>
          </a:p>
          <a:p>
            <a:r>
              <a:rPr lang="fr-B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Infrastructure Managers (PRIME)</a:t>
            </a:r>
          </a:p>
          <a:p>
            <a:r>
              <a:rPr lang="fr-BE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Railway</a:t>
            </a:r>
            <a:r>
              <a:rPr lang="fr-B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Undertakings</a:t>
            </a:r>
            <a:r>
              <a:rPr lang="fr-B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(RUD)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2440" y="6498244"/>
            <a:ext cx="388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smtClean="0">
                <a:solidFill>
                  <a:schemeClr val="bg1"/>
                </a:solidFill>
              </a:rPr>
              <a:t>27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892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429000"/>
            <a:ext cx="7848872" cy="431800"/>
          </a:xfrm>
        </p:spPr>
        <p:txBody>
          <a:bodyPr/>
          <a:lstStyle/>
          <a:p>
            <a:pPr algn="ctr"/>
            <a:r>
              <a:rPr lang="en-GB" dirty="0" smtClean="0"/>
              <a:t>Thank you for your attention!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829" y="2647937"/>
            <a:ext cx="6895622" cy="13299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1772817"/>
            <a:ext cx="6480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dirty="0" err="1" smtClean="0">
                <a:solidFill>
                  <a:srgbClr val="FBFE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</a:t>
            </a:r>
            <a:r>
              <a:rPr lang="fr-BE" sz="4000" dirty="0" smtClean="0">
                <a:solidFill>
                  <a:srgbClr val="FBFE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4000" dirty="0" err="1" smtClean="0">
                <a:solidFill>
                  <a:srgbClr val="FBFE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BE" sz="4000" dirty="0" smtClean="0">
                <a:solidFill>
                  <a:srgbClr val="FBFE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BE" sz="4000" dirty="0" err="1" smtClean="0">
                <a:solidFill>
                  <a:srgbClr val="FBFE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BE" sz="4000" dirty="0" smtClean="0">
                <a:solidFill>
                  <a:srgbClr val="FBFE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attention</a:t>
            </a:r>
            <a:endParaRPr lang="en-GB" sz="4000" dirty="0">
              <a:solidFill>
                <a:srgbClr val="FBFE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2440" y="6498244"/>
            <a:ext cx="388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smtClean="0">
                <a:solidFill>
                  <a:schemeClr val="bg1"/>
                </a:solidFill>
              </a:rPr>
              <a:t>28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332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fr-B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fr-B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are</a:t>
            </a:r>
          </a:p>
          <a:p>
            <a:r>
              <a:rPr lang="fr-B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fr-B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fr-B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want</a:t>
            </a:r>
            <a:r>
              <a:rPr lang="fr-B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BE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endParaRPr lang="fr-BE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B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fr-B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fr-B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fr-B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BE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B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done</a:t>
            </a: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6923" y="6496607"/>
            <a:ext cx="316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>
                <a:solidFill>
                  <a:schemeClr val="bg1"/>
                </a:solidFill>
              </a:rPr>
              <a:t>3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362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DG MOVE_AVIATION_PPT_v5_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58" y="0"/>
            <a:ext cx="9188516" cy="68944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666446"/>
            <a:ext cx="7772400" cy="604838"/>
          </a:xfrm>
        </p:spPr>
        <p:txBody>
          <a:bodyPr>
            <a:normAutofit/>
          </a:bodyPr>
          <a:lstStyle/>
          <a:p>
            <a:r>
              <a:rPr lang="fr-FR" sz="1800" spc="300" baseline="30000" dirty="0">
                <a:solidFill>
                  <a:schemeClr val="bg1"/>
                </a:solidFill>
                <a:latin typeface="Verdana"/>
                <a:cs typeface="Verdana"/>
              </a:rPr>
              <a:t>AN AVIATION STRATEGY FOR </a:t>
            </a:r>
            <a:r>
              <a:rPr lang="fr-FR" sz="1800" spc="300" baseline="30000" dirty="0" smtClean="0">
                <a:solidFill>
                  <a:schemeClr val="bg1"/>
                </a:solidFill>
                <a:latin typeface="Verdana"/>
                <a:cs typeface="Verdana"/>
              </a:rPr>
              <a:t>EUROPE</a:t>
            </a:r>
            <a:endParaRPr lang="fr-FR" sz="1800" spc="300" baseline="30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4" name="Image 3" descr="DG MOVE_AVIATION_PPT_hea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16" y="0"/>
            <a:ext cx="9188516" cy="6894450"/>
          </a:xfrm>
          <a:prstGeom prst="rect">
            <a:avLst/>
          </a:prstGeom>
        </p:spPr>
      </p:pic>
      <p:sp>
        <p:nvSpPr>
          <p:cNvPr id="19" name="Sous-titre 2"/>
          <p:cNvSpPr txBox="1">
            <a:spLocks/>
          </p:cNvSpPr>
          <p:nvPr/>
        </p:nvSpPr>
        <p:spPr>
          <a:xfrm>
            <a:off x="457200" y="2867025"/>
            <a:ext cx="4109300" cy="58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</a:pPr>
            <a:endParaRPr lang="en-GB" sz="2600" dirty="0">
              <a:solidFill>
                <a:prstClr val="white"/>
              </a:solidFill>
              <a:latin typeface="Verdana" pitchFamily="34" charset="0"/>
            </a:endParaRPr>
          </a:p>
          <a:p>
            <a:pPr marL="457200" indent="-457200" algn="l" fontAlgn="auto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</a:pPr>
            <a:endParaRPr lang="fr-FR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4718900" y="2876551"/>
            <a:ext cx="4109300" cy="570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</a:pPr>
            <a:endParaRPr lang="en-GB" sz="2600" dirty="0">
              <a:solidFill>
                <a:prstClr val="white"/>
              </a:solidFill>
              <a:latin typeface="Verdana" pitchFamily="34" charset="0"/>
            </a:endParaRPr>
          </a:p>
          <a:p>
            <a:pPr marL="457200" indent="-457200" algn="l" fontAlgn="auto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</a:pPr>
            <a:endParaRPr lang="fr-FR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13315" name="Picture 3" descr="C:\Users\haslige\Desktop\Vienna presentation 14 January 2015\External Aviation_overcoming fragmentation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t="43866" r="7354" b="20061"/>
          <a:stretch/>
        </p:blipFill>
        <p:spPr bwMode="auto">
          <a:xfrm>
            <a:off x="-180528" y="2278038"/>
            <a:ext cx="9446028" cy="43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1600" y="1440000"/>
            <a:ext cx="8726600" cy="584775"/>
          </a:xfrm>
          <a:prstGeom prst="rect">
            <a:avLst/>
          </a:prstGeom>
          <a:solidFill>
            <a:srgbClr val="023DC2"/>
          </a:solidFill>
          <a:effectLst>
            <a:glow rad="2159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 smtClean="0">
                <a:solidFill>
                  <a:prstClr val="white"/>
                </a:solidFill>
                <a:latin typeface="Calibri"/>
              </a:rPr>
              <a:t>From this ….                                                      to this …</a:t>
            </a:r>
            <a:endParaRPr lang="en-GB" sz="16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31706" y="6498244"/>
            <a:ext cx="388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smtClean="0">
                <a:solidFill>
                  <a:schemeClr val="bg1"/>
                </a:solidFill>
              </a:rPr>
              <a:t>4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4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484784"/>
            <a:ext cx="7200900" cy="431800"/>
          </a:xfrm>
        </p:spPr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Where we want to be…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936243"/>
              </p:ext>
            </p:extLst>
          </p:nvPr>
        </p:nvGraphicFramePr>
        <p:xfrm>
          <a:off x="787806" y="3237006"/>
          <a:ext cx="7603981" cy="262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 bwMode="auto">
          <a:xfrm>
            <a:off x="529901" y="5153539"/>
            <a:ext cx="8353425" cy="936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de-AT" sz="2800" kern="0" dirty="0">
                <a:solidFill>
                  <a:srgbClr val="FFC000"/>
                </a:solidFill>
              </a:rPr>
              <a:t>	</a:t>
            </a:r>
            <a:r>
              <a:rPr lang="de-AT" sz="2800" kern="0" dirty="0" smtClean="0">
                <a:solidFill>
                  <a:srgbClr val="FFC000"/>
                </a:solidFill>
              </a:rPr>
              <a:t>	</a:t>
            </a:r>
            <a:r>
              <a:rPr lang="de-AT" sz="2800" kern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de-AT" sz="2400" kern="0" dirty="0">
              <a:solidFill>
                <a:srgbClr val="FFC91D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132810" y="2730107"/>
            <a:ext cx="803216" cy="356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de-AT" sz="2000" kern="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de-AT" sz="2400" kern="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</a:t>
            </a:r>
            <a:r>
              <a:rPr lang="de-AT" sz="2400" kern="0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Europaen</a:t>
            </a:r>
            <a:r>
              <a:rPr lang="de-AT" sz="2400" kern="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defRPr/>
            </a:pPr>
            <a:r>
              <a:rPr lang="de-AT" sz="2400" kern="0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Railway</a:t>
            </a:r>
            <a:r>
              <a:rPr lang="de-AT" sz="2400" kern="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Area</a:t>
            </a:r>
            <a:endParaRPr lang="de-AT" sz="2400" kern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728" y="2249869"/>
            <a:ext cx="71176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AT" sz="2800" kern="0" dirty="0" smtClean="0">
                <a:solidFill>
                  <a:srgbClr val="FFC91D"/>
                </a:solidFill>
              </a:rPr>
              <a:t> 	</a:t>
            </a:r>
            <a:r>
              <a:rPr lang="de-AT" sz="2400" kern="0" dirty="0" err="1" smtClean="0">
                <a:solidFill>
                  <a:srgbClr val="FFC9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Competitive</a:t>
            </a:r>
            <a:r>
              <a:rPr lang="de-AT" sz="2400" kern="0" dirty="0">
                <a:solidFill>
                  <a:srgbClr val="FFC9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AT" sz="2400" kern="0" dirty="0" err="1">
                <a:solidFill>
                  <a:srgbClr val="FFC9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attractive</a:t>
            </a:r>
            <a:r>
              <a:rPr lang="de-AT" sz="2400" kern="0" dirty="0">
                <a:solidFill>
                  <a:srgbClr val="FFC9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400" kern="0" dirty="0" err="1" smtClean="0">
                <a:solidFill>
                  <a:srgbClr val="FFC9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Railways</a:t>
            </a:r>
            <a:r>
              <a:rPr lang="de-AT" sz="2400" kern="0" dirty="0" smtClean="0">
                <a:solidFill>
                  <a:srgbClr val="FFC9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400" kern="0" dirty="0" err="1" smtClean="0">
                <a:solidFill>
                  <a:srgbClr val="FFC9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AT" sz="2400" kern="0" dirty="0" smtClean="0">
                <a:solidFill>
                  <a:srgbClr val="FFC9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400" kern="0" dirty="0">
                <a:solidFill>
                  <a:srgbClr val="FFC9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de-AT" sz="2400" kern="0" dirty="0" smtClean="0">
                <a:solidFill>
                  <a:srgbClr val="FFC9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AT" sz="2400" kern="0" dirty="0" err="1" smtClean="0">
                <a:solidFill>
                  <a:srgbClr val="FFC9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de-AT" sz="2400" kern="0" dirty="0" smtClean="0">
                <a:solidFill>
                  <a:srgbClr val="FFC9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modal </a:t>
            </a:r>
            <a:r>
              <a:rPr lang="de-AT" sz="2400" kern="0" dirty="0" err="1" smtClean="0">
                <a:solidFill>
                  <a:srgbClr val="FFC9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</a:t>
            </a:r>
            <a:r>
              <a:rPr lang="de-AT" sz="2400" kern="0" dirty="0" smtClean="0">
                <a:solidFill>
                  <a:srgbClr val="FFC9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AT" sz="2400" kern="0" dirty="0" err="1" smtClean="0">
                <a:solidFill>
                  <a:srgbClr val="FFC9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de-AT" sz="2400" kern="0" dirty="0" smtClean="0">
                <a:solidFill>
                  <a:srgbClr val="FFC9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de-AT" sz="2400" kern="0" dirty="0">
              <a:solidFill>
                <a:srgbClr val="FFC9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feil nach rechts 6"/>
          <p:cNvSpPr/>
          <p:nvPr/>
        </p:nvSpPr>
        <p:spPr bwMode="auto">
          <a:xfrm>
            <a:off x="1115616" y="2492896"/>
            <a:ext cx="792088" cy="431800"/>
          </a:xfrm>
          <a:prstGeom prst="rightArrow">
            <a:avLst/>
          </a:prstGeom>
          <a:solidFill>
            <a:srgbClr val="FF8811"/>
          </a:solidFill>
          <a:ln>
            <a:solidFill>
              <a:srgbClr val="FF993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175" eaLnBrk="1" hangingPunct="1">
              <a:defRPr/>
            </a:pPr>
            <a:endParaRPr lang="de-AT">
              <a:solidFill>
                <a:srgbClr val="FF881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3714" y="6498244"/>
            <a:ext cx="388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smtClean="0">
                <a:solidFill>
                  <a:schemeClr val="bg1"/>
                </a:solidFill>
              </a:rPr>
              <a:t>5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32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2762"/>
            <a:ext cx="8640960" cy="489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32440" y="64533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smtClean="0">
                <a:solidFill>
                  <a:schemeClr val="bg1"/>
                </a:solidFill>
              </a:rPr>
              <a:t>7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113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754802"/>
              </p:ext>
            </p:extLst>
          </p:nvPr>
        </p:nvGraphicFramePr>
        <p:xfrm>
          <a:off x="-324544" y="1772816"/>
          <a:ext cx="936104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43555092"/>
              </p:ext>
            </p:extLst>
          </p:nvPr>
        </p:nvGraphicFramePr>
        <p:xfrm>
          <a:off x="395536" y="1628800"/>
          <a:ext cx="8280920" cy="396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Right Arrow 8"/>
          <p:cNvSpPr>
            <a:spLocks noChangeArrowheads="1"/>
          </p:cNvSpPr>
          <p:nvPr/>
        </p:nvSpPr>
        <p:spPr bwMode="auto">
          <a:xfrm>
            <a:off x="5292725" y="5935663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0" name="Right Arrow 11"/>
          <p:cNvSpPr>
            <a:spLocks noChangeArrowheads="1"/>
          </p:cNvSpPr>
          <p:nvPr/>
        </p:nvSpPr>
        <p:spPr bwMode="auto">
          <a:xfrm>
            <a:off x="4859338" y="5916613"/>
            <a:ext cx="1512887" cy="503237"/>
          </a:xfrm>
          <a:prstGeom prst="rightArrow">
            <a:avLst>
              <a:gd name="adj1" fmla="val 50000"/>
              <a:gd name="adj2" fmla="val 5010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7" name="TextBox 6"/>
          <p:cNvSpPr txBox="1"/>
          <p:nvPr/>
        </p:nvSpPr>
        <p:spPr>
          <a:xfrm>
            <a:off x="8532440" y="6498244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>
                <a:solidFill>
                  <a:schemeClr val="bg1"/>
                </a:solidFill>
              </a:rPr>
              <a:t>8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543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Our </a:t>
            </a:r>
            <a:r>
              <a:rPr lang="fr-BE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  <a:r>
              <a:rPr lang="fr-B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priorities</a:t>
            </a:r>
            <a:r>
              <a:rPr lang="fr-B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actions : 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708921"/>
            <a:ext cx="6912819" cy="3096344"/>
          </a:xfrm>
        </p:spPr>
        <p:txBody>
          <a:bodyPr/>
          <a:lstStyle/>
          <a:p>
            <a:r>
              <a:rPr lang="fr-BE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Complete the </a:t>
            </a:r>
            <a:r>
              <a:rPr lang="fr-BE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ongoing</a:t>
            </a:r>
            <a:r>
              <a:rPr lang="fr-BE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legislative</a:t>
            </a:r>
            <a:r>
              <a:rPr lang="fr-BE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: 4th Railway Package</a:t>
            </a:r>
          </a:p>
          <a:p>
            <a:r>
              <a:rPr lang="fr-BE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Improve</a:t>
            </a:r>
            <a:r>
              <a:rPr lang="fr-BE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implementation</a:t>
            </a:r>
            <a:r>
              <a:rPr lang="fr-BE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BE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enforcement</a:t>
            </a:r>
            <a:r>
              <a:rPr lang="fr-BE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r-BE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Propose </a:t>
            </a:r>
            <a:r>
              <a:rPr lang="fr-BE" sz="2200" dirty="0"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fr-BE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legislation</a:t>
            </a:r>
            <a:r>
              <a:rPr lang="fr-BE" sz="2200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BE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RFCR</a:t>
            </a:r>
            <a:r>
              <a:rPr lang="fr-BE" sz="2200" dirty="0">
                <a:latin typeface="Calibri" panose="020F0502020204030204" pitchFamily="34" charset="0"/>
                <a:cs typeface="Calibri" panose="020F0502020204030204" pitchFamily="34" charset="0"/>
              </a:rPr>
              <a:t>, TDD, </a:t>
            </a:r>
            <a:r>
              <a:rPr lang="fr-BE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fr-BE" sz="2200" dirty="0">
                <a:latin typeface="Calibri" panose="020F0502020204030204" pitchFamily="34" charset="0"/>
                <a:cs typeface="Calibri" panose="020F0502020204030204" pitchFamily="34" charset="0"/>
              </a:rPr>
              <a:t> to services </a:t>
            </a:r>
            <a:r>
              <a:rPr lang="fr-BE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facilities</a:t>
            </a:r>
            <a:r>
              <a:rPr lang="fr-BE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BE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timetabeling</a:t>
            </a:r>
            <a:r>
              <a:rPr lang="fr-BE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BE" sz="2200" dirty="0">
                <a:latin typeface="Calibri" panose="020F0502020204030204" pitchFamily="34" charset="0"/>
                <a:cs typeface="Calibri" panose="020F0502020204030204" pitchFamily="34" charset="0"/>
              </a:rPr>
              <a:t>RU </a:t>
            </a:r>
            <a:r>
              <a:rPr lang="fr-BE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levy</a:t>
            </a:r>
            <a:r>
              <a:rPr lang="fr-BE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cheap traction </a:t>
            </a:r>
            <a:r>
              <a:rPr lang="fr-BE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electricity</a:t>
            </a:r>
            <a:r>
              <a:rPr lang="fr-BE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noise?</a:t>
            </a:r>
          </a:p>
          <a:p>
            <a:r>
              <a:rPr lang="fr-BE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fr-BE" sz="2200" dirty="0">
                <a:latin typeface="Calibri" panose="020F0502020204030204" pitchFamily="34" charset="0"/>
                <a:cs typeface="Calibri" panose="020F0502020204030204" pitchFamily="34" charset="0"/>
              </a:rPr>
              <a:t>challenges : </a:t>
            </a:r>
            <a:r>
              <a:rPr lang="fr-BE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security</a:t>
            </a:r>
            <a:r>
              <a:rPr lang="fr-BE" sz="2200" dirty="0">
                <a:latin typeface="Calibri" panose="020F0502020204030204" pitchFamily="34" charset="0"/>
                <a:cs typeface="Calibri" panose="020F0502020204030204" pitchFamily="34" charset="0"/>
              </a:rPr>
              <a:t>, digital, </a:t>
            </a:r>
            <a:r>
              <a:rPr lang="fr-BE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ticketing</a:t>
            </a:r>
            <a:endParaRPr lang="fr-B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2440" y="6498244"/>
            <a:ext cx="388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>
                <a:solidFill>
                  <a:schemeClr val="bg1"/>
                </a:solidFill>
              </a:rPr>
              <a:t>9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354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4th </a:t>
            </a:r>
            <a:r>
              <a:rPr lang="fr-BE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Railway</a:t>
            </a:r>
            <a:r>
              <a:rPr lang="fr-BE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Package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1" y="2924944"/>
            <a:ext cx="7128792" cy="2880321"/>
          </a:xfrm>
        </p:spPr>
        <p:txBody>
          <a:bodyPr/>
          <a:lstStyle/>
          <a:p>
            <a:r>
              <a:rPr lang="fr-B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Technical</a:t>
            </a:r>
            <a:r>
              <a:rPr lang="fr-B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pillar</a:t>
            </a:r>
            <a:r>
              <a:rPr lang="fr-B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B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adopted</a:t>
            </a:r>
            <a:r>
              <a:rPr lang="fr-B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June</a:t>
            </a:r>
            <a:r>
              <a:rPr lang="fr-B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2016, to </a:t>
            </a:r>
            <a:r>
              <a:rPr lang="fr-B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B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transposed</a:t>
            </a:r>
            <a:r>
              <a:rPr lang="fr-B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fr-B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June</a:t>
            </a:r>
            <a:r>
              <a:rPr lang="fr-B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</a:p>
          <a:p>
            <a:r>
              <a:rPr lang="fr-B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Market</a:t>
            </a:r>
            <a:r>
              <a:rPr lang="fr-B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pillar</a:t>
            </a:r>
            <a:endParaRPr lang="fr-B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B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revision</a:t>
            </a:r>
            <a:r>
              <a:rPr lang="fr-B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B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Recast</a:t>
            </a:r>
            <a:r>
              <a:rPr lang="fr-B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r-B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December</a:t>
            </a:r>
            <a:r>
              <a:rPr lang="fr-B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2018 (</a:t>
            </a:r>
            <a:r>
              <a:rPr lang="fr-B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fr-B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2020)</a:t>
            </a:r>
          </a:p>
          <a:p>
            <a:pPr lvl="1"/>
            <a:r>
              <a:rPr lang="fr-BE" sz="2400" smtClean="0">
                <a:latin typeface="Calibri" panose="020F0502020204030204" pitchFamily="34" charset="0"/>
                <a:cs typeface="Calibri" panose="020F0502020204030204" pitchFamily="34" charset="0"/>
              </a:rPr>
              <a:t>Principle</a:t>
            </a:r>
            <a:r>
              <a:rPr lang="fr-B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B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competitive</a:t>
            </a:r>
            <a:r>
              <a:rPr lang="fr-B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award</a:t>
            </a:r>
            <a:r>
              <a:rPr lang="fr-B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PSO </a:t>
            </a:r>
            <a:r>
              <a:rPr lang="fr-B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B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December</a:t>
            </a:r>
            <a:r>
              <a:rPr lang="fr-B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2019 (</a:t>
            </a:r>
            <a:r>
              <a:rPr lang="fr-B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B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transitional</a:t>
            </a:r>
            <a:r>
              <a:rPr lang="fr-B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r>
              <a:rPr lang="fr-B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2023)</a:t>
            </a:r>
          </a:p>
          <a:p>
            <a:pPr lvl="1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0432" y="6498244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smtClean="0">
                <a:solidFill>
                  <a:schemeClr val="bg1"/>
                </a:solidFill>
              </a:rPr>
              <a:t>10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02839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Default Design">
  <a:themeElements>
    <a:clrScheme name="Custom 3">
      <a:dk1>
        <a:sysClr val="windowText" lastClr="000000"/>
      </a:dk1>
      <a:lt1>
        <a:sysClr val="window" lastClr="FFFFFF"/>
      </a:lt1>
      <a:dk2>
        <a:srgbClr val="164392"/>
      </a:dk2>
      <a:lt2>
        <a:srgbClr val="ABE1FB"/>
      </a:lt2>
      <a:accent1>
        <a:srgbClr val="00A5E5"/>
      </a:accent1>
      <a:accent2>
        <a:srgbClr val="025188"/>
      </a:accent2>
      <a:accent3>
        <a:srgbClr val="F39200"/>
      </a:accent3>
      <a:accent4>
        <a:srgbClr val="FBB937"/>
      </a:accent4>
      <a:accent5>
        <a:srgbClr val="00A19A"/>
      </a:accent5>
      <a:accent6>
        <a:srgbClr val="9DCB43"/>
      </a:accent6>
      <a:hlink>
        <a:srgbClr val="662383"/>
      </a:hlink>
      <a:folHlink>
        <a:srgbClr val="A21A5B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fr-FR" sz="70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fr-FR" sz="70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4494"/>
        </a:dk1>
        <a:lt1>
          <a:srgbClr val="FFFFFF"/>
        </a:lt1>
        <a:dk2>
          <a:srgbClr val="006FB4"/>
        </a:dk2>
        <a:lt2>
          <a:srgbClr val="FFED00"/>
        </a:lt2>
        <a:accent1>
          <a:srgbClr val="FABB21"/>
        </a:accent1>
        <a:accent2>
          <a:srgbClr val="5090C8"/>
        </a:accent2>
        <a:accent3>
          <a:srgbClr val="FFFFFF"/>
        </a:accent3>
        <a:accent4>
          <a:srgbClr val="00397E"/>
        </a:accent4>
        <a:accent5>
          <a:srgbClr val="FCDAAB"/>
        </a:accent5>
        <a:accent6>
          <a:srgbClr val="4882B5"/>
        </a:accent6>
        <a:hlink>
          <a:srgbClr val="525B65"/>
        </a:hlink>
        <a:folHlink>
          <a:srgbClr val="8878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Custom 3">
      <a:dk1>
        <a:sysClr val="windowText" lastClr="000000"/>
      </a:dk1>
      <a:lt1>
        <a:sysClr val="window" lastClr="FFFFFF"/>
      </a:lt1>
      <a:dk2>
        <a:srgbClr val="164392"/>
      </a:dk2>
      <a:lt2>
        <a:srgbClr val="ABE1FB"/>
      </a:lt2>
      <a:accent1>
        <a:srgbClr val="00A5E5"/>
      </a:accent1>
      <a:accent2>
        <a:srgbClr val="025188"/>
      </a:accent2>
      <a:accent3>
        <a:srgbClr val="F39200"/>
      </a:accent3>
      <a:accent4>
        <a:srgbClr val="FBB937"/>
      </a:accent4>
      <a:accent5>
        <a:srgbClr val="00A19A"/>
      </a:accent5>
      <a:accent6>
        <a:srgbClr val="9DCB43"/>
      </a:accent6>
      <a:hlink>
        <a:srgbClr val="662383"/>
      </a:hlink>
      <a:folHlink>
        <a:srgbClr val="A21A5B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fr-FR" sz="70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fr-FR" sz="70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4494"/>
        </a:dk1>
        <a:lt1>
          <a:srgbClr val="FFFFFF"/>
        </a:lt1>
        <a:dk2>
          <a:srgbClr val="006FB4"/>
        </a:dk2>
        <a:lt2>
          <a:srgbClr val="FFED00"/>
        </a:lt2>
        <a:accent1>
          <a:srgbClr val="FABB21"/>
        </a:accent1>
        <a:accent2>
          <a:srgbClr val="5090C8"/>
        </a:accent2>
        <a:accent3>
          <a:srgbClr val="FFFFFF"/>
        </a:accent3>
        <a:accent4>
          <a:srgbClr val="00397E"/>
        </a:accent4>
        <a:accent5>
          <a:srgbClr val="FCDAAB"/>
        </a:accent5>
        <a:accent6>
          <a:srgbClr val="4882B5"/>
        </a:accent6>
        <a:hlink>
          <a:srgbClr val="525B65"/>
        </a:hlink>
        <a:folHlink>
          <a:srgbClr val="8878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Custom 3">
      <a:dk1>
        <a:sysClr val="windowText" lastClr="000000"/>
      </a:dk1>
      <a:lt1>
        <a:sysClr val="window" lastClr="FFFFFF"/>
      </a:lt1>
      <a:dk2>
        <a:srgbClr val="164392"/>
      </a:dk2>
      <a:lt2>
        <a:srgbClr val="ABE1FB"/>
      </a:lt2>
      <a:accent1>
        <a:srgbClr val="00A5E5"/>
      </a:accent1>
      <a:accent2>
        <a:srgbClr val="025188"/>
      </a:accent2>
      <a:accent3>
        <a:srgbClr val="F39200"/>
      </a:accent3>
      <a:accent4>
        <a:srgbClr val="FBB937"/>
      </a:accent4>
      <a:accent5>
        <a:srgbClr val="00A19A"/>
      </a:accent5>
      <a:accent6>
        <a:srgbClr val="9DCB43"/>
      </a:accent6>
      <a:hlink>
        <a:srgbClr val="662383"/>
      </a:hlink>
      <a:folHlink>
        <a:srgbClr val="A21A5B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fr-FR" sz="70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fr-FR" sz="70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4494"/>
        </a:dk1>
        <a:lt1>
          <a:srgbClr val="FFFFFF"/>
        </a:lt1>
        <a:dk2>
          <a:srgbClr val="006FB4"/>
        </a:dk2>
        <a:lt2>
          <a:srgbClr val="FFED00"/>
        </a:lt2>
        <a:accent1>
          <a:srgbClr val="FABB21"/>
        </a:accent1>
        <a:accent2>
          <a:srgbClr val="5090C8"/>
        </a:accent2>
        <a:accent3>
          <a:srgbClr val="FFFFFF"/>
        </a:accent3>
        <a:accent4>
          <a:srgbClr val="00397E"/>
        </a:accent4>
        <a:accent5>
          <a:srgbClr val="FCDAAB"/>
        </a:accent5>
        <a:accent6>
          <a:srgbClr val="4882B5"/>
        </a:accent6>
        <a:hlink>
          <a:srgbClr val="525B65"/>
        </a:hlink>
        <a:folHlink>
          <a:srgbClr val="8878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82530127D61F41B7E9F39DC513A712" ma:contentTypeVersion="1" ma:contentTypeDescription="Create a new document." ma:contentTypeScope="" ma:versionID="e7339683c5d2b7970c2e24ecf6ddaa4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D883DDA-7970-4F56-8F15-A9E8AD5A27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DEBCD6-1A68-4E4C-9EEC-5AE1412F92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577457-C2D7-4C44-B115-AE6A542D3B87}">
  <ds:schemaRefs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</TotalTime>
  <Words>794</Words>
  <Application>Microsoft Office PowerPoint</Application>
  <PresentationFormat>On-screen Show (4:3)</PresentationFormat>
  <Paragraphs>160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Calabri</vt:lpstr>
      <vt:lpstr>Calibri</vt:lpstr>
      <vt:lpstr>Verdana</vt:lpstr>
      <vt:lpstr>Wingdings</vt:lpstr>
      <vt:lpstr>Default Design</vt:lpstr>
      <vt:lpstr>1_Default Design</vt:lpstr>
      <vt:lpstr>2_Default Design</vt:lpstr>
      <vt:lpstr>PowerPoint Presentation</vt:lpstr>
      <vt:lpstr>Policy priorities for rail : White Paper</vt:lpstr>
      <vt:lpstr>PowerPoint Presentation</vt:lpstr>
      <vt:lpstr>AN AVIATION STRATEGY FOR EUROPE</vt:lpstr>
      <vt:lpstr>Where we want to be…</vt:lpstr>
      <vt:lpstr>PowerPoint Presentation</vt:lpstr>
      <vt:lpstr>PowerPoint Presentation</vt:lpstr>
      <vt:lpstr>Our current priorities and actions : </vt:lpstr>
      <vt:lpstr>4th Railway Package</vt:lpstr>
      <vt:lpstr>Transposition of Directive 2012/34/EU  State of play as of 10 November 2016   GREEN: transposition declared complete (EC assessment pending)  YELLOW: partial transposition measures notified to EC  RED: no transposition measures notified to EC so far    </vt:lpstr>
      <vt:lpstr>Key elements of the recast</vt:lpstr>
      <vt:lpstr>Implementing acts already adopted under the recast</vt:lpstr>
      <vt:lpstr>Recast brought</vt:lpstr>
      <vt:lpstr>Market data</vt:lpstr>
      <vt:lpstr>Access to service facilities   </vt:lpstr>
      <vt:lpstr>Timetabling</vt:lpstr>
      <vt:lpstr>Evaluation and possible revision of the Train driver Directive </vt:lpstr>
      <vt:lpstr>Rail security (1) :  </vt:lpstr>
      <vt:lpstr>Rail security (2)</vt:lpstr>
      <vt:lpstr>Ticketing  - what is not in rail, but should be possible </vt:lpstr>
      <vt:lpstr>Ticketing </vt:lpstr>
      <vt:lpstr>Regular dialogue : </vt:lpstr>
      <vt:lpstr>Thank you for your attention!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www.pixid.be</dc:creator>
  <cp:lastModifiedBy>Carole Marilley</cp:lastModifiedBy>
  <cp:revision>268</cp:revision>
  <cp:lastPrinted>2016-11-21T15:52:59Z</cp:lastPrinted>
  <dcterms:created xsi:type="dcterms:W3CDTF">2011-10-28T10:25:18Z</dcterms:created>
  <dcterms:modified xsi:type="dcterms:W3CDTF">2016-11-21T15:53:16Z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0x0101000682530127D61F41B7E9F39DC513A712</vt:lpwstr>
  </property>
</Properties>
</file>