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272" y="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</a:t>
            </a:r>
            <a:endParaRPr lang="en-GB" sz="1800" dirty="0"/>
          </a:p>
          <a:p>
            <a:pPr marL="266700"/>
            <a:r>
              <a:rPr lang="en-GB" sz="1800" dirty="0"/>
              <a:t>If your name </a:t>
            </a:r>
            <a:r>
              <a:rPr lang="en-GB" sz="1800" dirty="0" smtClean="0"/>
              <a:t>is not listed, </a:t>
            </a:r>
            <a:r>
              <a:rPr lang="en-GB" sz="1800" dirty="0"/>
              <a:t>fill out one of the registration forms annexed to the </a:t>
            </a:r>
            <a:r>
              <a:rPr lang="en-GB" sz="1800" dirty="0" smtClean="0"/>
              <a:t>file</a:t>
            </a:r>
            <a:endParaRPr lang="en-GB" sz="1800" dirty="0"/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</a:t>
            </a:r>
            <a:r>
              <a:rPr lang="en-GB" sz="1800" dirty="0" smtClean="0"/>
              <a:t>list of participants by email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</a:t>
            </a:r>
            <a:r>
              <a:rPr lang="en-GB" sz="1800" b="1" dirty="0" smtClean="0"/>
              <a:t>73</a:t>
            </a:r>
            <a:r>
              <a:rPr lang="en-GB" sz="1800" b="1" baseline="30000" dirty="0"/>
              <a:t>r</a:t>
            </a:r>
            <a:r>
              <a:rPr lang="en-GB" sz="1800" b="1" baseline="30000" dirty="0" smtClean="0"/>
              <a:t>d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7</a:t>
            </a:r>
            <a:r>
              <a:rPr lang="en-GB" sz="1800" b="1" dirty="0" smtClean="0"/>
              <a:t>-10 June </a:t>
            </a:r>
            <a:r>
              <a:rPr lang="en-GB" sz="1800" b="1" dirty="0" smtClean="0"/>
              <a:t>2016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smtClean="0"/>
              <a:t>is </a:t>
            </a:r>
            <a:r>
              <a:rPr lang="en-GB" sz="1800" b="1" smtClean="0"/>
              <a:t>14 March 2016</a:t>
            </a:r>
            <a:endParaRPr lang="en-GB" sz="1800" b="1" dirty="0" smtClean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GRPE-72-07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January 2016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161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United Nations</cp:lastModifiedBy>
  <cp:revision>133</cp:revision>
  <cp:lastPrinted>2014-03-30T15:01:41Z</cp:lastPrinted>
  <dcterms:created xsi:type="dcterms:W3CDTF">2014-05-01T14:53:07Z</dcterms:created>
  <dcterms:modified xsi:type="dcterms:W3CDTF">2016-01-05T10:32:04Z</dcterms:modified>
</cp:coreProperties>
</file>