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05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WP.29-161-01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1-3 September 2015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5 </a:t>
            </a:r>
            <a:r>
              <a:rPr lang="en-GB" sz="1800" b="1" smtClean="0"/>
              <a:t>June </a:t>
            </a:r>
            <a:r>
              <a:rPr lang="en-GB" sz="1800" b="1" smtClean="0"/>
              <a:t>2015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See: </a:t>
            </a:r>
            <a:r>
              <a:rPr lang="en-US" sz="1800" dirty="0" smtClean="0">
                <a:hlinkClick r:id="rId2" tooltip="APPLICATION, WP.29-161-01e, WP.29-161-01e.pdf, 101 KB"/>
              </a:rPr>
              <a:t>WP.29-164-01-Rev.1: Draft calendar of meetings of WP.29, GRs and Committees for 2015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GRB-61-04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61st 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27-29 January 2015,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November 2014 (164th WP.29)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GB" sz="1200" b="1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Statements </a:t>
            </a:r>
            <a:r>
              <a:rPr lang="en-GB" sz="2000" dirty="0"/>
              <a:t>by </a:t>
            </a:r>
            <a:r>
              <a:rPr lang="en-US" sz="2000" b="1" dirty="0" smtClean="0"/>
              <a:t>Mr</a:t>
            </a:r>
            <a:r>
              <a:rPr lang="en-US" sz="2000" b="1" dirty="0"/>
              <a:t>. K. </a:t>
            </a:r>
            <a:r>
              <a:rPr lang="en-US" sz="2000" b="1" dirty="0" err="1"/>
              <a:t>Wani</a:t>
            </a:r>
            <a:r>
              <a:rPr lang="en-US" sz="2000" dirty="0"/>
              <a:t>, Director General for Engineering Affairs, Road Transport Bureau of the Ministry of Land, Infrastructure, Transport and Tourism of </a:t>
            </a:r>
            <a:r>
              <a:rPr lang="en-US" sz="2000" dirty="0" smtClean="0"/>
              <a:t>Japan; </a:t>
            </a:r>
            <a:r>
              <a:rPr lang="en-US" sz="2000" b="1" dirty="0" smtClean="0"/>
              <a:t>Mr. </a:t>
            </a:r>
            <a:r>
              <a:rPr lang="en-US" sz="2000" b="1" dirty="0"/>
              <a:t>I. Bin Ahmad</a:t>
            </a:r>
            <a:r>
              <a:rPr lang="en-US" sz="2000" dirty="0"/>
              <a:t>, Director General of the Road Transport Department of </a:t>
            </a:r>
            <a:r>
              <a:rPr lang="en-US" sz="2000" dirty="0" smtClean="0"/>
              <a:t>Malaysia and </a:t>
            </a:r>
            <a:r>
              <a:rPr lang="en-US" sz="2000" b="1" dirty="0" smtClean="0"/>
              <a:t>Mr</a:t>
            </a:r>
            <a:r>
              <a:rPr lang="en-US" sz="2000" b="1" dirty="0"/>
              <a:t>. S. Kwon</a:t>
            </a:r>
            <a:r>
              <a:rPr lang="en-US" sz="2000" dirty="0"/>
              <a:t>, Director General for the Motor Vehicle Policy Bureau at the Ministry of Land, Infrastructure and Transport of the Republic of Korea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WP.29/AC.2 requested to produce lists of acronyms and definitions used in Regulations and GTR’s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WP.29 endorsed the establishing of IWG for QRTV Regulation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Rev</a:t>
            </a:r>
            <a:r>
              <a:rPr lang="en-US" sz="2000" dirty="0"/>
              <a:t>. 3 of the 1958 </a:t>
            </a:r>
            <a:r>
              <a:rPr lang="en-US" sz="2000" dirty="0" smtClean="0"/>
              <a:t>Agreement: a couple of editorial modifications. The issue on 3/4 or 4/5 majority for taking decisions by vote is still under consideration    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Mr. B. </a:t>
            </a:r>
            <a:r>
              <a:rPr lang="en-GB" sz="2000" dirty="0" err="1" smtClean="0"/>
              <a:t>Kisulenko</a:t>
            </a:r>
            <a:r>
              <a:rPr lang="en-GB" sz="2000" dirty="0" smtClean="0"/>
              <a:t> (Russia) elected as Chair and Mr. A. </a:t>
            </a:r>
            <a:r>
              <a:rPr lang="en-GB" sz="2000" dirty="0" err="1" smtClean="0"/>
              <a:t>Erario</a:t>
            </a:r>
            <a:r>
              <a:rPr lang="en-GB" sz="2000" dirty="0" smtClean="0"/>
              <a:t> (Italy) as Vice-Chair for 2015  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ECE/TRANS/WP.29/1112</a:t>
            </a:r>
            <a:endParaRPr lang="en-GB" sz="2000" u="sng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12391</TotalTime>
  <Words>350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 of WP.29 November 2014 (164th WP.29)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134</cp:revision>
  <cp:lastPrinted>2014-03-30T15:01:41Z</cp:lastPrinted>
  <dcterms:created xsi:type="dcterms:W3CDTF">2014-03-30T12:17:15Z</dcterms:created>
  <dcterms:modified xsi:type="dcterms:W3CDTF">2015-01-22T14:54:26Z</dcterms:modified>
</cp:coreProperties>
</file>