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1"/>
    <p:sldMasterId id="2147483932" r:id="rId2"/>
    <p:sldMasterId id="2147488690" r:id="rId3"/>
    <p:sldMasterId id="2147488959" r:id="rId4"/>
  </p:sldMasterIdLst>
  <p:notesMasterIdLst>
    <p:notesMasterId r:id="rId18"/>
  </p:notesMasterIdLst>
  <p:handoutMasterIdLst>
    <p:handoutMasterId r:id="rId19"/>
  </p:handoutMasterIdLst>
  <p:sldIdLst>
    <p:sldId id="448" r:id="rId5"/>
    <p:sldId id="449" r:id="rId6"/>
    <p:sldId id="514" r:id="rId7"/>
    <p:sldId id="513" r:id="rId8"/>
    <p:sldId id="505" r:id="rId9"/>
    <p:sldId id="506" r:id="rId10"/>
    <p:sldId id="500" r:id="rId11"/>
    <p:sldId id="502" r:id="rId12"/>
    <p:sldId id="503" r:id="rId13"/>
    <p:sldId id="504" r:id="rId14"/>
    <p:sldId id="507" r:id="rId15"/>
    <p:sldId id="511" r:id="rId16"/>
    <p:sldId id="512" r:id="rId17"/>
  </p:sldIdLst>
  <p:sldSz cx="9906000" cy="6858000" type="A4"/>
  <p:notesSz cx="6735763" cy="98663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008000"/>
    <a:srgbClr val="24B42B"/>
    <a:srgbClr val="339933"/>
    <a:srgbClr val="FFFFCC"/>
    <a:srgbClr val="5D7EB3"/>
    <a:srgbClr val="7199C9"/>
    <a:srgbClr val="ABC3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3" autoAdjust="0"/>
    <p:restoredTop sz="95863" autoAdjust="0"/>
  </p:normalViewPr>
  <p:slideViewPr>
    <p:cSldViewPr>
      <p:cViewPr>
        <p:scale>
          <a:sx n="90" d="100"/>
          <a:sy n="90" d="100"/>
        </p:scale>
        <p:origin x="-774" y="-342"/>
      </p:cViewPr>
      <p:guideLst>
        <p:guide orient="horz" pos="2087"/>
        <p:guide pos="31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/>
            </a:lvl1pPr>
          </a:lstStyle>
          <a:p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/>
            </a:lvl1pPr>
          </a:lstStyle>
          <a:p>
            <a:fld id="{7E4F9B1F-A275-484E-839C-8F045487DA2D}" type="datetime1">
              <a:rPr lang="ja-JP" altLang="en-US"/>
              <a:pPr/>
              <a:t>2015/11/9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/>
            </a:lvl1pPr>
          </a:lstStyle>
          <a:p>
            <a:fld id="{C7A3693D-4C4F-4431-A665-67F52DAA498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68900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Header Placeholder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ctr">
              <a:defRPr>
                <a:ea typeface="ＭＳ Ｐゴシック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3075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ctr">
              <a:defRPr>
                <a:ea typeface="ＭＳ Ｐゴシック" pitchFamily="50" charset="-128"/>
              </a:defRPr>
            </a:lvl1pPr>
          </a:lstStyle>
          <a:p>
            <a:fld id="{F41F497F-CEEC-4BCD-90A5-3141BE9B607C}" type="datetime1">
              <a:rPr lang="en-US" altLang="ja-JP"/>
              <a:pPr/>
              <a:t>11/9/2015</a:t>
            </a:fld>
            <a:endParaRPr lang="en-US" altLang="ja-JP"/>
          </a:p>
        </p:txBody>
      </p:sp>
      <p:sp>
        <p:nvSpPr>
          <p:cNvPr id="62468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95325" y="739775"/>
            <a:ext cx="5345113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3557" name="Notes Placeholder 4"/>
          <p:cNvSpPr>
            <a:spLocks noGrp="1" noRot="1" noChangeAspect="1" noChangeArrowheads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/>
          <a:lstStyle/>
          <a:p>
            <a:pPr>
              <a:spcBef>
                <a:spcPct val="30000"/>
              </a:spcBef>
            </a:pPr>
            <a:r>
              <a:rPr lang="en-US" altLang="ja-JP" sz="1200" b="0">
                <a:ea typeface="ＭＳ Ｐゴシック" pitchFamily="50" charset="-128"/>
              </a:rPr>
              <a:t>Click to edit Master text styles</a:t>
            </a:r>
            <a:endParaRPr lang="ja-JP" altLang="en-US" sz="1200" b="0">
              <a:ea typeface="ＭＳ Ｐゴシック" pitchFamily="50" charset="-128"/>
            </a:endParaRPr>
          </a:p>
          <a:p>
            <a:pPr>
              <a:spcBef>
                <a:spcPct val="30000"/>
              </a:spcBef>
            </a:pPr>
            <a:r>
              <a:rPr lang="en-US" altLang="ja-JP" sz="1200" b="0">
                <a:ea typeface="ＭＳ Ｐゴシック" pitchFamily="50" charset="-128"/>
              </a:rPr>
              <a:t>Second level</a:t>
            </a:r>
            <a:endParaRPr lang="ja-JP" altLang="en-US" sz="1200" b="0">
              <a:ea typeface="ＭＳ Ｐゴシック" pitchFamily="50" charset="-128"/>
            </a:endParaRPr>
          </a:p>
          <a:p>
            <a:pPr>
              <a:spcBef>
                <a:spcPct val="30000"/>
              </a:spcBef>
            </a:pPr>
            <a:r>
              <a:rPr lang="en-US" altLang="ja-JP" sz="1200" b="0">
                <a:ea typeface="ＭＳ Ｐゴシック" pitchFamily="50" charset="-128"/>
              </a:rPr>
              <a:t>Third level</a:t>
            </a:r>
            <a:endParaRPr lang="ja-JP" altLang="en-US" sz="1200" b="0">
              <a:ea typeface="ＭＳ Ｐゴシック" pitchFamily="50" charset="-128"/>
            </a:endParaRPr>
          </a:p>
          <a:p>
            <a:pPr>
              <a:spcBef>
                <a:spcPct val="30000"/>
              </a:spcBef>
            </a:pPr>
            <a:r>
              <a:rPr lang="en-US" altLang="ja-JP" sz="1200" b="0">
                <a:ea typeface="ＭＳ Ｐゴシック" pitchFamily="50" charset="-128"/>
              </a:rPr>
              <a:t>Fourth level</a:t>
            </a:r>
            <a:endParaRPr lang="ja-JP" altLang="en-US" sz="1200" b="0">
              <a:ea typeface="ＭＳ Ｐゴシック" pitchFamily="50" charset="-128"/>
            </a:endParaRPr>
          </a:p>
          <a:p>
            <a:pPr>
              <a:spcBef>
                <a:spcPct val="30000"/>
              </a:spcBef>
            </a:pPr>
            <a:r>
              <a:rPr lang="en-US" altLang="ja-JP" sz="1200" b="0">
                <a:ea typeface="ＭＳ Ｐゴシック" pitchFamily="50" charset="-128"/>
              </a:rPr>
              <a:t>Fifth level</a:t>
            </a: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078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>
                <a:ea typeface="ＭＳ Ｐゴシック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3079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>
                <a:ea typeface="ＭＳ Ｐゴシック" pitchFamily="50" charset="-128"/>
              </a:defRPr>
            </a:lvl1pPr>
          </a:lstStyle>
          <a:p>
            <a:fld id="{41A95228-6D40-4176-A95A-5E9D692E728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25521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日付プレースホル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3A3236B9-CEBC-420F-91C8-5DC31456BE5B}" type="datetime1">
              <a:rPr lang="ja-JP" altLang="en-US"/>
              <a:pPr/>
              <a:t>2015/11/9</a:t>
            </a:fld>
            <a:endParaRPr lang="en-US" altLang="ja-JP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フッター プレースホル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SimSun" pitchFamily="2" charset="-122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32C4732B-ADA2-4F91-8C19-D129092FA1E7}" type="slidenum">
              <a:rPr lang="ja-JP" altLang="en-US"/>
              <a:pPr/>
              <a:t>‹#›</a:t>
            </a:fld>
            <a:endParaRPr lang="en-US" altLang="ja-JP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26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日付プレースホル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1E650619-E8A8-4FC1-B99C-AA82723E6340}" type="datetime1">
              <a:rPr lang="ja-JP" altLang="en-US"/>
              <a:pPr/>
              <a:t>2015/11/9</a:t>
            </a:fld>
            <a:endParaRPr lang="en-US" altLang="ja-JP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フッター プレースホル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SimSun" pitchFamily="2" charset="-122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4541BE85-C97B-4AD1-A51B-47D2D72C1C0B}" type="slidenum">
              <a:rPr lang="ja-JP" altLang="en-US"/>
              <a:pPr/>
              <a:t>‹#›</a:t>
            </a:fld>
            <a:endParaRPr lang="en-US" altLang="ja-JP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40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日付プレースホル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8F9C5A69-0751-4995-86C6-B1D1828A2EFF}" type="datetime1">
              <a:rPr lang="ja-JP" altLang="en-US"/>
              <a:pPr/>
              <a:t>2015/11/9</a:t>
            </a:fld>
            <a:endParaRPr lang="en-US" altLang="ja-JP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フッター プレースホル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SimSun" pitchFamily="2" charset="-122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BEBFAD88-5770-4893-9BBD-3DBDFAD1AD52}" type="slidenum">
              <a:rPr lang="ja-JP" altLang="en-US"/>
              <a:pPr/>
              <a:t>‹#›</a:t>
            </a:fld>
            <a:endParaRPr lang="en-US" altLang="ja-JP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389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日付プレースホル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6879773E-31BD-4BB7-9CEB-4205CAAA4606}" type="datetime1">
              <a:rPr lang="ja-JP" altLang="en-US"/>
              <a:pPr/>
              <a:t>2015/11/9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SimSun" pitchFamily="2" charset="-122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6058AE35-8659-4AE2-A378-F8E9B2D0BB1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1524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日付プレースホル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B59A1725-C061-43E8-A70C-CD92E62A485D}" type="datetime1">
              <a:rPr lang="ja-JP" altLang="en-US"/>
              <a:pPr/>
              <a:t>2015/11/9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SimSun" pitchFamily="2" charset="-122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3F1001D3-A343-475C-89C7-0503F127A9B3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87902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日付プレースホル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580E1B7B-555A-4FAC-B084-D8EDFDDB1527}" type="datetime1">
              <a:rPr lang="ja-JP" altLang="en-US"/>
              <a:pPr/>
              <a:t>2015/11/9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SimSun" pitchFamily="2" charset="-122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B9A564EA-F783-4911-BE3F-EFC6A615DDA5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7419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日付プレースホル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65033E83-742D-40BA-B2A5-FC76CFCA2442}" type="datetime1">
              <a:rPr lang="ja-JP" altLang="en-US"/>
              <a:pPr/>
              <a:t>2015/11/9</a:t>
            </a:fld>
            <a:endParaRPr lang="en-US" altLang="ja-JP"/>
          </a:p>
        </p:txBody>
      </p:sp>
      <p:sp>
        <p:nvSpPr>
          <p:cNvPr id="6" name="フッター プレースホル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SimSun" pitchFamily="2" charset="-122"/>
              </a:defRPr>
            </a:lvl1pPr>
          </a:lstStyle>
          <a:p>
            <a:endParaRPr lang="ja-JP" altLang="en-US"/>
          </a:p>
        </p:txBody>
      </p:sp>
      <p:sp>
        <p:nvSpPr>
          <p:cNvPr id="7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35123421-B756-4D5C-B344-DD4868D17568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2383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日付プレースホル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E3E98094-1F75-4513-8238-9AE263CAC383}" type="datetime1">
              <a:rPr lang="ja-JP" altLang="en-US"/>
              <a:pPr/>
              <a:t>2015/11/9</a:t>
            </a:fld>
            <a:endParaRPr lang="en-US" altLang="ja-JP"/>
          </a:p>
        </p:txBody>
      </p:sp>
      <p:sp>
        <p:nvSpPr>
          <p:cNvPr id="8" name="フッター プレースホル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SimSun" pitchFamily="2" charset="-122"/>
              </a:defRPr>
            </a:lvl1pPr>
          </a:lstStyle>
          <a:p>
            <a:endParaRPr lang="ja-JP" altLang="en-US"/>
          </a:p>
        </p:txBody>
      </p:sp>
      <p:sp>
        <p:nvSpPr>
          <p:cNvPr id="9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38EA43F4-B112-41FF-8AB6-9E7E26BB2FB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9244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日付プレースホル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84F18A7F-853D-4B8B-A31A-13ECA5143B25}" type="datetime1">
              <a:rPr lang="ja-JP" altLang="en-US"/>
              <a:pPr/>
              <a:t>2015/11/9</a:t>
            </a:fld>
            <a:endParaRPr lang="en-US" altLang="ja-JP"/>
          </a:p>
        </p:txBody>
      </p:sp>
      <p:sp>
        <p:nvSpPr>
          <p:cNvPr id="4" name="フッター プレースホル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SimSun" pitchFamily="2" charset="-122"/>
              </a:defRPr>
            </a:lvl1pPr>
          </a:lstStyle>
          <a:p>
            <a:endParaRPr lang="ja-JP" altLang="en-US"/>
          </a:p>
        </p:txBody>
      </p:sp>
      <p:sp>
        <p:nvSpPr>
          <p:cNvPr id="5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36E7CF9D-FD7E-47BC-AE33-87D63820B406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5541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9EDFEA41-26AD-4EBF-B7EC-173DBB525A93}" type="datetime1">
              <a:rPr lang="ja-JP" altLang="en-US"/>
              <a:pPr/>
              <a:t>2015/11/9</a:t>
            </a:fld>
            <a:endParaRPr lang="en-US" altLang="ja-JP"/>
          </a:p>
        </p:txBody>
      </p:sp>
      <p:sp>
        <p:nvSpPr>
          <p:cNvPr id="3" name="フッター プレースホル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SimSun" pitchFamily="2" charset="-122"/>
              </a:defRPr>
            </a:lvl1pPr>
          </a:lstStyle>
          <a:p>
            <a:endParaRPr lang="ja-JP" altLang="en-US"/>
          </a:p>
        </p:txBody>
      </p:sp>
      <p:sp>
        <p:nvSpPr>
          <p:cNvPr id="4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4DA456B1-28E7-467D-BA6C-8D7403AE2C9F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78816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付プレースホル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076A2E68-FF4E-4048-B7BB-16F8CD6F0037}" type="datetime1">
              <a:rPr lang="ja-JP" altLang="en-US"/>
              <a:pPr/>
              <a:t>2015/11/9</a:t>
            </a:fld>
            <a:endParaRPr lang="en-US" altLang="ja-JP"/>
          </a:p>
        </p:txBody>
      </p:sp>
      <p:sp>
        <p:nvSpPr>
          <p:cNvPr id="6" name="フッター プレースホル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SimSun" pitchFamily="2" charset="-122"/>
              </a:defRPr>
            </a:lvl1pPr>
          </a:lstStyle>
          <a:p>
            <a:endParaRPr lang="ja-JP" altLang="en-US"/>
          </a:p>
        </p:txBody>
      </p:sp>
      <p:sp>
        <p:nvSpPr>
          <p:cNvPr id="7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F16B4FA2-06D9-4351-8E8F-4D41998D3D7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6700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日付プレースホル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11E48477-C321-4615-9720-D25A0914E68F}" type="datetime1">
              <a:rPr lang="ja-JP" altLang="en-US"/>
              <a:pPr/>
              <a:t>2015/11/9</a:t>
            </a:fld>
            <a:endParaRPr lang="en-US" altLang="ja-JP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フッター プレースホル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SimSun" pitchFamily="2" charset="-122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333CCFB3-CBAB-4105-BD67-F205CBB293CF}" type="slidenum">
              <a:rPr lang="ja-JP" altLang="en-US"/>
              <a:pPr/>
              <a:t>‹#›</a:t>
            </a:fld>
            <a:endParaRPr lang="en-US" altLang="ja-JP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14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付プレースホル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C9FBB397-38CA-46E1-B277-3BB56A4F4A1C}" type="datetime1">
              <a:rPr lang="ja-JP" altLang="en-US"/>
              <a:pPr/>
              <a:t>2015/11/9</a:t>
            </a:fld>
            <a:endParaRPr lang="en-US" altLang="ja-JP"/>
          </a:p>
        </p:txBody>
      </p:sp>
      <p:sp>
        <p:nvSpPr>
          <p:cNvPr id="6" name="フッター プレースホル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SimSun" pitchFamily="2" charset="-122"/>
              </a:defRPr>
            </a:lvl1pPr>
          </a:lstStyle>
          <a:p>
            <a:endParaRPr lang="ja-JP" altLang="en-US"/>
          </a:p>
        </p:txBody>
      </p:sp>
      <p:sp>
        <p:nvSpPr>
          <p:cNvPr id="7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774533F7-9DE0-4744-9494-DC692419B07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0923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日付プレースホル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3EE575C8-48AC-4EEF-9AA1-74178FA40876}" type="datetime1">
              <a:rPr lang="ja-JP" altLang="en-US"/>
              <a:pPr/>
              <a:t>2015/11/9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SimSun" pitchFamily="2" charset="-122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3E2848AC-DB10-4DBE-BC30-1FAF02B23B34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4235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日付プレースホル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68271F88-0FC5-4B38-95A8-002B8A310AC7}" type="datetime1">
              <a:rPr lang="ja-JP" altLang="en-US"/>
              <a:pPr/>
              <a:t>2015/11/9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SimSun" pitchFamily="2" charset="-122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7928DCFB-8E2D-42B1-9023-01F2C306606F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17895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32947294-1602-440B-96BF-FE58075FEF05}" type="datetime1">
              <a:rPr lang="ja-JP" altLang="en-US"/>
              <a:pPr/>
              <a:t>2015/11/9</a:t>
            </a:fld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endParaRPr lang="en-GB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028FFAC3-8421-400B-BD10-73C1B376546A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276984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3DC5CBB7-D332-4295-84DC-F518AB3465C5}" type="datetime1">
              <a:rPr lang="ja-JP" altLang="en-US"/>
              <a:pPr/>
              <a:t>2015/11/9</a:t>
            </a:fld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endParaRPr lang="en-GB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FF32F698-7882-4CF8-B419-E1DFE95667ED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654330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9A333C5B-FA6A-4CBC-9F9B-599F4AB1BD1C}" type="datetime1">
              <a:rPr lang="ja-JP" altLang="en-US"/>
              <a:pPr/>
              <a:t>2015/11/9</a:t>
            </a:fld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endParaRPr lang="en-GB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CDB2F8DC-4690-48A6-AB55-1A4AB5669B68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71493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C583CC43-7FB5-409F-87F0-02BDB90879C6}" type="datetime1">
              <a:rPr lang="ja-JP" altLang="en-US"/>
              <a:pPr/>
              <a:t>2015/11/9</a:t>
            </a:fld>
            <a:endParaRPr lang="en-GB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endParaRPr lang="en-GB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7B89AF97-6325-4551-98AA-AE4BF83ED617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1816952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D72F99FE-3C52-4D90-A19E-C1B55FACA65D}" type="datetime1">
              <a:rPr lang="ja-JP" altLang="en-US"/>
              <a:pPr/>
              <a:t>2015/11/9</a:t>
            </a:fld>
            <a:endParaRPr lang="en-GB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endParaRPr lang="en-GB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1D509B91-7496-49AA-B948-203ADCC15C66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813128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442572BC-9405-4A4E-9C98-61BDA55286C7}" type="datetime1">
              <a:rPr lang="ja-JP" altLang="en-US"/>
              <a:pPr/>
              <a:t>2015/11/9</a:t>
            </a:fld>
            <a:endParaRPr lang="en-GB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endParaRPr lang="en-GB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2505219D-9F88-4410-A200-FB1AFFF8144F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621292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3A2D9A5B-6F82-4628-B510-8C4D59AA0DAA}" type="datetime1">
              <a:rPr lang="ja-JP" altLang="en-US"/>
              <a:pPr/>
              <a:t>2015/11/9</a:t>
            </a:fld>
            <a:endParaRPr lang="en-GB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endParaRPr lang="en-GB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052F1F55-D1FA-4E82-82CA-12B893189371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81924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日付プレースホル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0D1A9E10-738F-42BD-8A41-0E13512630BD}" type="datetime1">
              <a:rPr lang="ja-JP" altLang="en-US"/>
              <a:pPr/>
              <a:t>2015/11/9</a:t>
            </a:fld>
            <a:endParaRPr lang="en-US" altLang="ja-JP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フッター プレースホル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SimSun" pitchFamily="2" charset="-122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3DECB05F-34F0-4042-A822-410D05B53CDF}" type="slidenum">
              <a:rPr lang="ja-JP" altLang="en-US"/>
              <a:pPr/>
              <a:t>‹#›</a:t>
            </a:fld>
            <a:endParaRPr lang="en-US" altLang="ja-JP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1495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3D05012F-BF9B-4CA0-912F-D36922841513}" type="datetime1">
              <a:rPr lang="ja-JP" altLang="en-US"/>
              <a:pPr/>
              <a:t>2015/11/9</a:t>
            </a:fld>
            <a:endParaRPr lang="en-GB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endParaRPr lang="en-GB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1796EF01-A853-459C-99BB-C068049A9DEB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554333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52933D44-8A6C-41FC-A23F-07CE0F1E37B3}" type="datetime1">
              <a:rPr lang="ja-JP" altLang="en-US"/>
              <a:pPr/>
              <a:t>2015/11/9</a:t>
            </a:fld>
            <a:endParaRPr lang="en-GB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endParaRPr lang="en-GB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A6D91AC5-085B-4D58-B1F4-D23FF1DA4A84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1244577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FF574CE3-EB19-4283-8B4E-E56147976946}" type="datetime1">
              <a:rPr lang="ja-JP" altLang="en-US"/>
              <a:pPr/>
              <a:t>2015/11/9</a:t>
            </a:fld>
            <a:endParaRPr lang="en-GB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endParaRPr lang="en-GB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A9F4A0C2-9A3A-462D-89C7-B9FAC8997A15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964454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  <a:ea typeface="SimSun" pitchFamily="2" charset="-122"/>
              </a:defRPr>
            </a:lvl1pPr>
          </a:lstStyle>
          <a:p>
            <a:fld id="{FCE52992-E250-4AD5-96E0-6BDEF90DA077}" type="datetime1">
              <a:rPr lang="ja-JP" altLang="en-US"/>
              <a:pPr/>
              <a:t>2015/11/9</a:t>
            </a:fld>
            <a:endParaRPr lang="en-GB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endParaRPr lang="en-GB" altLang="ja-JP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fld id="{C8A445A4-163A-4225-B5C6-1C129782FB90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660839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  <a:ea typeface="SimSun" pitchFamily="2" charset="-122"/>
              </a:defRPr>
            </a:lvl1pPr>
          </a:lstStyle>
          <a:p>
            <a:fld id="{0C6C26A3-700B-453A-B890-92B11E204EFE}" type="datetime1">
              <a:rPr lang="ja-JP" altLang="en-US"/>
              <a:pPr/>
              <a:t>2015/11/9</a:t>
            </a:fld>
            <a:endParaRPr lang="en-GB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endParaRPr lang="en-GB" altLang="ja-JP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fld id="{4DB678EB-66B3-4524-BD29-262AD7224FD6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9446490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  <a:ea typeface="SimSun" pitchFamily="2" charset="-122"/>
              </a:defRPr>
            </a:lvl1pPr>
          </a:lstStyle>
          <a:p>
            <a:fld id="{CA204FC2-E52E-489D-A1F6-98723974DD8A}" type="datetime1">
              <a:rPr lang="ja-JP" altLang="en-US"/>
              <a:pPr/>
              <a:t>2015/11/9</a:t>
            </a:fld>
            <a:endParaRPr lang="en-GB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endParaRPr lang="en-GB" altLang="ja-JP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fld id="{0CE5B9E6-0388-47ED-9DF2-3B722234342E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0235535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  <a:ea typeface="SimSun" pitchFamily="2" charset="-122"/>
              </a:defRPr>
            </a:lvl1pPr>
          </a:lstStyle>
          <a:p>
            <a:fld id="{0385460C-BAC2-4AB5-B810-71D8479A1B91}" type="datetime1">
              <a:rPr lang="ja-JP" altLang="en-US"/>
              <a:pPr/>
              <a:t>2015/11/9</a:t>
            </a:fld>
            <a:endParaRPr lang="en-GB" altLang="ja-J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endParaRPr lang="en-GB" altLang="ja-JP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fld id="{C2818F3A-AB6F-40A9-961A-F20814480637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5543477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  <a:ea typeface="SimSun" pitchFamily="2" charset="-122"/>
              </a:defRPr>
            </a:lvl1pPr>
          </a:lstStyle>
          <a:p>
            <a:fld id="{B9D64419-68E1-4626-9ABD-ED5B7BC3176A}" type="datetime1">
              <a:rPr lang="ja-JP" altLang="en-US"/>
              <a:pPr/>
              <a:t>2015/11/9</a:t>
            </a:fld>
            <a:endParaRPr lang="en-GB" altLang="ja-JP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endParaRPr lang="en-GB" altLang="ja-JP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fld id="{DEC0DB3F-254F-424D-ACD1-B08E4A725F40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3744752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  <a:ea typeface="SimSun" pitchFamily="2" charset="-122"/>
              </a:defRPr>
            </a:lvl1pPr>
          </a:lstStyle>
          <a:p>
            <a:fld id="{A6EF1151-8B7D-4D74-AE1A-EADD20456EA1}" type="datetime1">
              <a:rPr lang="ja-JP" altLang="en-US"/>
              <a:pPr/>
              <a:t>2015/11/9</a:t>
            </a:fld>
            <a:endParaRPr lang="en-GB" altLang="ja-JP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endParaRPr lang="en-GB" altLang="ja-JP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fld id="{2BB5AA4A-1F71-4BB8-BAC3-C29C188696D8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056286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  <a:ea typeface="SimSun" pitchFamily="2" charset="-122"/>
              </a:defRPr>
            </a:lvl1pPr>
          </a:lstStyle>
          <a:p>
            <a:fld id="{CA2BFEED-0577-48BD-83CA-84B8286AE0B8}" type="datetime1">
              <a:rPr lang="ja-JP" altLang="en-US"/>
              <a:pPr/>
              <a:t>2015/11/9</a:t>
            </a:fld>
            <a:endParaRPr lang="en-GB" altLang="ja-JP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endParaRPr lang="en-GB" altLang="ja-JP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fld id="{37F72ADA-A2C8-4DE0-BD7C-B08CC8D9F306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10252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日付プレースホル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D749CC42-0B1C-4926-AC9E-7831550B6F89}" type="datetime1">
              <a:rPr lang="ja-JP" altLang="en-US"/>
              <a:pPr/>
              <a:t>2015/11/9</a:t>
            </a:fld>
            <a:endParaRPr lang="en-US" altLang="ja-JP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フッター プレースホル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SimSun" pitchFamily="2" charset="-122"/>
              </a:defRPr>
            </a:lvl1pPr>
          </a:lstStyle>
          <a:p>
            <a:endParaRPr lang="ja-JP" altLang="en-US"/>
          </a:p>
        </p:txBody>
      </p:sp>
      <p:sp>
        <p:nvSpPr>
          <p:cNvPr id="7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068E758C-1706-4BFA-89A6-8E2970728E0F}" type="slidenum">
              <a:rPr lang="ja-JP" altLang="en-US"/>
              <a:pPr/>
              <a:t>‹#›</a:t>
            </a:fld>
            <a:endParaRPr lang="en-US" altLang="ja-JP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3483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  <a:ea typeface="SimSun" pitchFamily="2" charset="-122"/>
              </a:defRPr>
            </a:lvl1pPr>
          </a:lstStyle>
          <a:p>
            <a:fld id="{F05CB203-FCF1-43F2-8EE0-82423A12171C}" type="datetime1">
              <a:rPr lang="ja-JP" altLang="en-US"/>
              <a:pPr/>
              <a:t>2015/11/9</a:t>
            </a:fld>
            <a:endParaRPr lang="en-GB" altLang="ja-J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endParaRPr lang="en-GB" altLang="ja-JP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fld id="{668FF9FA-6E6E-48E1-A4EA-4B940BA04891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575911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  <a:ea typeface="SimSun" pitchFamily="2" charset="-122"/>
              </a:defRPr>
            </a:lvl1pPr>
          </a:lstStyle>
          <a:p>
            <a:fld id="{A2968130-4ABB-43A8-817E-DB4C79342582}" type="datetime1">
              <a:rPr lang="ja-JP" altLang="en-US"/>
              <a:pPr/>
              <a:t>2015/11/9</a:t>
            </a:fld>
            <a:endParaRPr lang="en-GB" altLang="ja-J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endParaRPr lang="en-GB" altLang="ja-JP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fld id="{B66DC3AE-27CD-4451-822B-D88C596D70CE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8057439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  <a:ea typeface="SimSun" pitchFamily="2" charset="-122"/>
              </a:defRPr>
            </a:lvl1pPr>
          </a:lstStyle>
          <a:p>
            <a:fld id="{622FC1CD-C655-4044-82B6-A04A8395AEAB}" type="datetime1">
              <a:rPr lang="ja-JP" altLang="en-US"/>
              <a:pPr/>
              <a:t>2015/11/9</a:t>
            </a:fld>
            <a:endParaRPr lang="en-GB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endParaRPr lang="en-GB" altLang="ja-JP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fld id="{E58419BD-2731-40A5-BB3D-623139398BF0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4476876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  <a:ea typeface="SimSun" pitchFamily="2" charset="-122"/>
              </a:defRPr>
            </a:lvl1pPr>
          </a:lstStyle>
          <a:p>
            <a:fld id="{BE5D4A1C-56A5-4280-9FEE-7515DB9A4FC8}" type="datetime1">
              <a:rPr lang="ja-JP" altLang="en-US"/>
              <a:pPr/>
              <a:t>2015/11/9</a:t>
            </a:fld>
            <a:endParaRPr lang="en-GB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endParaRPr lang="en-GB" altLang="ja-JP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fld id="{EE4EB8F7-60DC-499D-8728-BF37ED713A39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15753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日付プレースホル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13C62A56-36B2-43A3-B1E7-74C70BBD413B}" type="datetime1">
              <a:rPr lang="ja-JP" altLang="en-US"/>
              <a:pPr/>
              <a:t>2015/11/9</a:t>
            </a:fld>
            <a:endParaRPr lang="en-US" altLang="ja-JP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フッター プレースホル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SimSun" pitchFamily="2" charset="-122"/>
              </a:defRPr>
            </a:lvl1pPr>
          </a:lstStyle>
          <a:p>
            <a:endParaRPr lang="ja-JP" altLang="en-US"/>
          </a:p>
        </p:txBody>
      </p:sp>
      <p:sp>
        <p:nvSpPr>
          <p:cNvPr id="9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1C6D377D-BC3A-4657-BF5E-9FF38B7D7D52}" type="slidenum">
              <a:rPr lang="ja-JP" altLang="en-US"/>
              <a:pPr/>
              <a:t>‹#›</a:t>
            </a:fld>
            <a:endParaRPr lang="en-US" altLang="ja-JP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05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日付プレースホル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789E290B-7A7A-457F-A194-EF8B5C700851}" type="datetime1">
              <a:rPr lang="ja-JP" altLang="en-US"/>
              <a:pPr/>
              <a:t>2015/11/9</a:t>
            </a:fld>
            <a:endParaRPr lang="en-US" altLang="ja-JP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フッター プレースホル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SimSun" pitchFamily="2" charset="-122"/>
              </a:defRPr>
            </a:lvl1pPr>
          </a:lstStyle>
          <a:p>
            <a:endParaRPr lang="ja-JP" altLang="en-US"/>
          </a:p>
        </p:txBody>
      </p:sp>
      <p:sp>
        <p:nvSpPr>
          <p:cNvPr id="5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9908E55C-F0FC-4B30-8177-7C7DF2E375A1}" type="slidenum">
              <a:rPr lang="ja-JP" altLang="en-US"/>
              <a:pPr/>
              <a:t>‹#›</a:t>
            </a:fld>
            <a:endParaRPr lang="en-US" altLang="ja-JP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68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B6974462-A0A7-4423-9101-90633A2C6933}" type="datetime1">
              <a:rPr lang="ja-JP" altLang="en-US"/>
              <a:pPr/>
              <a:t>2015/11/9</a:t>
            </a:fld>
            <a:endParaRPr lang="en-US" altLang="ja-JP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フッター プレースホル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SimSun" pitchFamily="2" charset="-122"/>
              </a:defRPr>
            </a:lvl1pPr>
          </a:lstStyle>
          <a:p>
            <a:endParaRPr lang="ja-JP" altLang="en-US"/>
          </a:p>
        </p:txBody>
      </p:sp>
      <p:sp>
        <p:nvSpPr>
          <p:cNvPr id="4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2C211870-C940-47AB-8986-EFE5FBA9DBB0}" type="slidenum">
              <a:rPr lang="ja-JP" altLang="en-US"/>
              <a:pPr/>
              <a:t>‹#›</a:t>
            </a:fld>
            <a:endParaRPr lang="en-US" altLang="ja-JP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99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付プレースホル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09D75093-AA9C-4EF5-B42B-139D5AE404A1}" type="datetime1">
              <a:rPr lang="ja-JP" altLang="en-US"/>
              <a:pPr/>
              <a:t>2015/11/9</a:t>
            </a:fld>
            <a:endParaRPr lang="en-US" altLang="ja-JP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フッター プレースホル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SimSun" pitchFamily="2" charset="-122"/>
              </a:defRPr>
            </a:lvl1pPr>
          </a:lstStyle>
          <a:p>
            <a:endParaRPr lang="ja-JP" altLang="en-US"/>
          </a:p>
        </p:txBody>
      </p:sp>
      <p:sp>
        <p:nvSpPr>
          <p:cNvPr id="7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C830EEBB-4FFE-4597-99B3-6367D6551FE4}" type="slidenum">
              <a:rPr lang="ja-JP" altLang="en-US"/>
              <a:pPr/>
              <a:t>‹#›</a:t>
            </a:fld>
            <a:endParaRPr lang="en-US" altLang="ja-JP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622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付プレースホル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FFE9D421-6BB1-44A9-BE76-7A2ECD1923A5}" type="datetime1">
              <a:rPr lang="ja-JP" altLang="en-US"/>
              <a:pPr/>
              <a:t>2015/11/9</a:t>
            </a:fld>
            <a:endParaRPr lang="en-US" altLang="ja-JP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フッター プレースホル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SimSun" pitchFamily="2" charset="-122"/>
              </a:defRPr>
            </a:lvl1pPr>
          </a:lstStyle>
          <a:p>
            <a:endParaRPr lang="ja-JP" altLang="en-US"/>
          </a:p>
        </p:txBody>
      </p:sp>
      <p:sp>
        <p:nvSpPr>
          <p:cNvPr id="7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fld id="{CDAED784-0FB2-49A8-A281-87ECB8E4435B}" type="slidenum">
              <a:rPr lang="ja-JP" altLang="en-US"/>
              <a:pPr/>
              <a:t>‹#›</a:t>
            </a:fld>
            <a:endParaRPr lang="en-US" altLang="ja-JP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73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マスタ テキストの書式設定</a:t>
            </a:r>
          </a:p>
          <a:p>
            <a:pPr lvl="1"/>
            <a:r>
              <a:rPr lang="zh-CN" altLang="en-US" smtClean="0">
                <a:sym typeface="Calibri" pitchFamily="34" charset="0"/>
              </a:rPr>
              <a:t>第 </a:t>
            </a:r>
            <a:r>
              <a:rPr lang="en-US" altLang="zh-CN" smtClean="0">
                <a:sym typeface="Calibri" pitchFamily="34" charset="0"/>
              </a:rPr>
              <a:t>2 </a:t>
            </a:r>
            <a:r>
              <a:rPr lang="zh-CN" altLang="en-US" smtClean="0">
                <a:sym typeface="Calibri" pitchFamily="34" charset="0"/>
              </a:rPr>
              <a:t>レベル</a:t>
            </a:r>
          </a:p>
          <a:p>
            <a:pPr lvl="2"/>
            <a:r>
              <a:rPr lang="zh-CN" altLang="en-US" smtClean="0">
                <a:sym typeface="Calibri" pitchFamily="34" charset="0"/>
              </a:rPr>
              <a:t>第 </a:t>
            </a:r>
            <a:r>
              <a:rPr lang="en-US" altLang="zh-CN" smtClean="0">
                <a:sym typeface="Calibri" pitchFamily="34" charset="0"/>
              </a:rPr>
              <a:t>3 </a:t>
            </a:r>
            <a:r>
              <a:rPr lang="zh-CN" altLang="en-US" smtClean="0">
                <a:sym typeface="Calibri" pitchFamily="34" charset="0"/>
              </a:rPr>
              <a:t>レベル</a:t>
            </a:r>
          </a:p>
          <a:p>
            <a:pPr lvl="3"/>
            <a:r>
              <a:rPr lang="zh-CN" altLang="en-US" smtClean="0">
                <a:sym typeface="Calibri" pitchFamily="34" charset="0"/>
              </a:rPr>
              <a:t>第 </a:t>
            </a:r>
            <a:r>
              <a:rPr lang="en-US" altLang="zh-CN" smtClean="0">
                <a:sym typeface="Calibri" pitchFamily="34" charset="0"/>
              </a:rPr>
              <a:t>4 </a:t>
            </a:r>
            <a:r>
              <a:rPr lang="zh-CN" altLang="en-US" smtClean="0">
                <a:sym typeface="Calibri" pitchFamily="34" charset="0"/>
              </a:rPr>
              <a:t>レベル</a:t>
            </a:r>
          </a:p>
          <a:p>
            <a:pPr lvl="4"/>
            <a:r>
              <a:rPr lang="zh-CN" altLang="en-US" smtClean="0">
                <a:sym typeface="Calibri" pitchFamily="34" charset="0"/>
              </a:rPr>
              <a:t>第 </a:t>
            </a:r>
            <a:r>
              <a:rPr lang="en-US" altLang="zh-CN" smtClean="0">
                <a:sym typeface="Calibri" pitchFamily="34" charset="0"/>
              </a:rPr>
              <a:t>5 </a:t>
            </a:r>
            <a:r>
              <a:rPr lang="zh-CN" altLang="en-US" smtClean="0">
                <a:sym typeface="Calibri" pitchFamily="34" charset="0"/>
              </a:rPr>
              <a:t>レベル</a:t>
            </a:r>
          </a:p>
        </p:txBody>
      </p:sp>
      <p:sp>
        <p:nvSpPr>
          <p:cNvPr id="2052" name="日付プレースホルダ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1pPr>
          </a:lstStyle>
          <a:p>
            <a:fld id="{F45998AA-F5BD-485B-BB0C-7BD63026E9EE}" type="datetime1">
              <a:rPr lang="ja-JP" altLang="en-US"/>
              <a:pPr/>
              <a:t>2015/11/9</a:t>
            </a:fld>
            <a:endParaRPr lang="en-US" altLang="ja-JP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3" name="フッター プレースホルダ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2054" name="スライド番号プレースホルダ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1pPr>
          </a:lstStyle>
          <a:p>
            <a:fld id="{7EE6D2F2-6CA1-45D5-AFE9-0CDBAF4421A0}" type="slidenum">
              <a:rPr lang="ja-JP" altLang="en-US"/>
              <a:pPr/>
              <a:t>‹#›</a:t>
            </a:fld>
            <a:endParaRPr lang="en-US" altLang="ja-JP" sz="180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50" r:id="rId1"/>
    <p:sldLayoutId id="2147491251" r:id="rId2"/>
    <p:sldLayoutId id="2147491252" r:id="rId3"/>
    <p:sldLayoutId id="2147491253" r:id="rId4"/>
    <p:sldLayoutId id="2147491254" r:id="rId5"/>
    <p:sldLayoutId id="2147491255" r:id="rId6"/>
    <p:sldLayoutId id="2147491256" r:id="rId7"/>
    <p:sldLayoutId id="2147491257" r:id="rId8"/>
    <p:sldLayoutId id="2147491258" r:id="rId9"/>
    <p:sldLayoutId id="2147491259" r:id="rId10"/>
    <p:sldLayoutId id="21474912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sym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sym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sym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sym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マスタ タイトルの書式設定</a:t>
            </a:r>
          </a:p>
        </p:txBody>
      </p:sp>
      <p:sp>
        <p:nvSpPr>
          <p:cNvPr id="2051" name="テキスト プレースホル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マスタ テキストの書式設定</a:t>
            </a:r>
          </a:p>
          <a:p>
            <a:pPr lvl="1"/>
            <a:r>
              <a:rPr lang="zh-CN" altLang="en-US" smtClean="0">
                <a:sym typeface="Calibri" pitchFamily="34" charset="0"/>
              </a:rPr>
              <a:t>第 </a:t>
            </a:r>
            <a:r>
              <a:rPr lang="en-US" altLang="zh-CN" smtClean="0">
                <a:sym typeface="Calibri" pitchFamily="34" charset="0"/>
              </a:rPr>
              <a:t>2 </a:t>
            </a:r>
            <a:r>
              <a:rPr lang="zh-CN" altLang="en-US" smtClean="0">
                <a:sym typeface="Calibri" pitchFamily="34" charset="0"/>
              </a:rPr>
              <a:t>レベル</a:t>
            </a:r>
          </a:p>
          <a:p>
            <a:pPr lvl="2"/>
            <a:r>
              <a:rPr lang="zh-CN" altLang="en-US" smtClean="0">
                <a:sym typeface="Calibri" pitchFamily="34" charset="0"/>
              </a:rPr>
              <a:t>第 </a:t>
            </a:r>
            <a:r>
              <a:rPr lang="en-US" altLang="zh-CN" smtClean="0">
                <a:sym typeface="Calibri" pitchFamily="34" charset="0"/>
              </a:rPr>
              <a:t>3 </a:t>
            </a:r>
            <a:r>
              <a:rPr lang="zh-CN" altLang="en-US" smtClean="0">
                <a:sym typeface="Calibri" pitchFamily="34" charset="0"/>
              </a:rPr>
              <a:t>レベル</a:t>
            </a:r>
          </a:p>
          <a:p>
            <a:pPr lvl="3"/>
            <a:r>
              <a:rPr lang="zh-CN" altLang="en-US" smtClean="0">
                <a:sym typeface="Calibri" pitchFamily="34" charset="0"/>
              </a:rPr>
              <a:t>第 </a:t>
            </a:r>
            <a:r>
              <a:rPr lang="en-US" altLang="zh-CN" smtClean="0">
                <a:sym typeface="Calibri" pitchFamily="34" charset="0"/>
              </a:rPr>
              <a:t>4 </a:t>
            </a:r>
            <a:r>
              <a:rPr lang="zh-CN" altLang="en-US" smtClean="0">
                <a:sym typeface="Calibri" pitchFamily="34" charset="0"/>
              </a:rPr>
              <a:t>レベル</a:t>
            </a:r>
          </a:p>
          <a:p>
            <a:pPr lvl="4"/>
            <a:r>
              <a:rPr lang="zh-CN" altLang="en-US" smtClean="0">
                <a:sym typeface="Calibri" pitchFamily="34" charset="0"/>
              </a:rPr>
              <a:t>第 </a:t>
            </a:r>
            <a:r>
              <a:rPr lang="en-US" altLang="zh-CN" smtClean="0">
                <a:sym typeface="Calibri" pitchFamily="34" charset="0"/>
              </a:rPr>
              <a:t>5 </a:t>
            </a:r>
            <a:r>
              <a:rPr lang="zh-CN" altLang="en-US" smtClean="0">
                <a:sym typeface="Calibri" pitchFamily="34" charset="0"/>
              </a:rPr>
              <a:t>レベル</a:t>
            </a:r>
          </a:p>
        </p:txBody>
      </p:sp>
      <p:sp>
        <p:nvSpPr>
          <p:cNvPr id="1028" name="日付プレースホルダ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1pPr>
          </a:lstStyle>
          <a:p>
            <a:fld id="{B340C4BE-044A-41F4-9BAD-B38B51CB8CC3}" type="datetime1">
              <a:rPr lang="ja-JP" altLang="en-US"/>
              <a:pPr/>
              <a:t>2015/11/9</a:t>
            </a:fld>
            <a:endParaRPr lang="en-US" altLang="ja-JP"/>
          </a:p>
        </p:txBody>
      </p:sp>
      <p:sp>
        <p:nvSpPr>
          <p:cNvPr id="1029" name="フッター プレースホルダ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1030" name="スライド番号プレースホルダ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1pPr>
          </a:lstStyle>
          <a:p>
            <a:fld id="{97649577-B142-4EDB-BCC8-82D7D692668E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61" r:id="rId1"/>
    <p:sldLayoutId id="2147491262" r:id="rId2"/>
    <p:sldLayoutId id="2147491263" r:id="rId3"/>
    <p:sldLayoutId id="2147491264" r:id="rId4"/>
    <p:sldLayoutId id="2147491265" r:id="rId5"/>
    <p:sldLayoutId id="2147491266" r:id="rId6"/>
    <p:sldLayoutId id="2147491267" r:id="rId7"/>
    <p:sldLayoutId id="2147491268" r:id="rId8"/>
    <p:sldLayoutId id="2147491269" r:id="rId9"/>
    <p:sldLayoutId id="2147491270" r:id="rId10"/>
    <p:sldLayoutId id="21474912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sym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sym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sym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sym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smtClean="0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smtClean="0"/>
              <a:t>Cliquez pour modifier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  <a:p>
            <a:pPr lvl="3"/>
            <a:r>
              <a:rPr lang="fr-FR" altLang="ja-JP" smtClean="0"/>
              <a:t>Quatrième niveau</a:t>
            </a:r>
          </a:p>
          <a:p>
            <a:pPr lvl="4"/>
            <a:r>
              <a:rPr lang="fr-FR" altLang="ja-JP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fld id="{40DD4483-AA04-4162-86C2-A0BC7BD54768}" type="datetime1">
              <a:rPr lang="ja-JP" altLang="en-US"/>
              <a:pPr/>
              <a:t>2015/11/9</a:t>
            </a:fld>
            <a:endParaRPr lang="en-GB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endParaRPr lang="en-GB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fld id="{0A5D949B-154E-49EC-B954-9A048A6323DA}" type="slidenum">
              <a:rPr lang="en-GB" altLang="ja-JP"/>
              <a:pPr/>
              <a:t>‹#›</a:t>
            </a:fld>
            <a:endParaRPr lang="en-GB" altLang="ja-JP"/>
          </a:p>
        </p:txBody>
      </p:sp>
      <p:pic>
        <p:nvPicPr>
          <p:cNvPr id="3079" name="Picture 8" descr="nouveau logo OIC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493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272" r:id="rId1"/>
    <p:sldLayoutId id="2147491273" r:id="rId2"/>
    <p:sldLayoutId id="2147491274" r:id="rId3"/>
    <p:sldLayoutId id="2147491275" r:id="rId4"/>
    <p:sldLayoutId id="2147491276" r:id="rId5"/>
    <p:sldLayoutId id="2147491277" r:id="rId6"/>
    <p:sldLayoutId id="2147491278" r:id="rId7"/>
    <p:sldLayoutId id="2147491279" r:id="rId8"/>
    <p:sldLayoutId id="2147491280" r:id="rId9"/>
    <p:sldLayoutId id="2147491281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tabLst>
          <a:tab pos="533400" algn="l"/>
        </a:tabLs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1700" indent="-3683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tabLst>
          <a:tab pos="901700" algn="l"/>
        </a:tabLst>
        <a:defRPr sz="2800">
          <a:solidFill>
            <a:schemeClr val="tx1"/>
          </a:solidFill>
          <a:latin typeface="+mn-lt"/>
        </a:defRPr>
      </a:lvl2pPr>
      <a:lvl3pPr marL="1346200" indent="-355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smtClean="0"/>
              <a:t>Modifiez le style du titre</a:t>
            </a:r>
            <a:endParaRPr lang="en-GB" altLang="ja-JP" smtClean="0"/>
          </a:p>
        </p:txBody>
      </p:sp>
      <p:sp>
        <p:nvSpPr>
          <p:cNvPr id="409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smtClean="0"/>
              <a:t>Modifiez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  <a:p>
            <a:pPr lvl="3"/>
            <a:r>
              <a:rPr lang="fr-FR" altLang="ja-JP" smtClean="0"/>
              <a:t>Quatrième niveau</a:t>
            </a:r>
          </a:p>
          <a:p>
            <a:pPr lvl="4"/>
            <a:r>
              <a:rPr lang="fr-FR" altLang="ja-JP" smtClean="0"/>
              <a:t>Cinquième niveau</a:t>
            </a:r>
            <a:endParaRPr lang="en-GB" altLang="ja-JP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</a:defRPr>
            </a:lvl1pPr>
          </a:lstStyle>
          <a:p>
            <a:fld id="{B382A48E-B56B-4964-945F-AC4983C46D44}" type="datetime1">
              <a:rPr lang="ja-JP" altLang="en-US"/>
              <a:pPr/>
              <a:t>2015/11/9</a:t>
            </a:fld>
            <a:endParaRPr lang="en-GB" altLang="ja-JP">
              <a:ea typeface="SimSun" pitchFamily="2" charset="-122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GB" altLang="ja-JP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CA25778-1C7F-4763-8043-2CBB11EB972A}" type="slidenum">
              <a:rPr lang="en-GB" altLang="ja-JP"/>
              <a:pPr/>
              <a:t>‹#›</a:t>
            </a:fld>
            <a:endParaRPr lang="en-GB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82" r:id="rId1"/>
    <p:sldLayoutId id="2147491283" r:id="rId2"/>
    <p:sldLayoutId id="2147491284" r:id="rId3"/>
    <p:sldLayoutId id="2147491285" r:id="rId4"/>
    <p:sldLayoutId id="2147491286" r:id="rId5"/>
    <p:sldLayoutId id="2147491287" r:id="rId6"/>
    <p:sldLayoutId id="2147491288" r:id="rId7"/>
    <p:sldLayoutId id="2147491289" r:id="rId8"/>
    <p:sldLayoutId id="2147491290" r:id="rId9"/>
    <p:sldLayoutId id="2147491291" r:id="rId10"/>
    <p:sldLayoutId id="2147491292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ryuzo_oshita@mail.toyota.co.jp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タイトル 1"/>
          <p:cNvSpPr>
            <a:spLocks noGrp="1" noChangeArrowheads="1"/>
          </p:cNvSpPr>
          <p:nvPr>
            <p:ph type="ctrTitle" idx="4294967295"/>
          </p:nvPr>
        </p:nvSpPr>
        <p:spPr>
          <a:xfrm>
            <a:off x="768350" y="2673350"/>
            <a:ext cx="8585200" cy="3565525"/>
          </a:xfrm>
        </p:spPr>
        <p:txBody>
          <a:bodyPr/>
          <a:lstStyle/>
          <a:p>
            <a:r>
              <a:rPr lang="en-US" altLang="ja-JP" b="1" i="1" dirty="0" smtClean="0">
                <a:latin typeface="Arial" charset="0"/>
                <a:cs typeface="Arial" charset="0"/>
              </a:rPr>
              <a:t>Report to 167</a:t>
            </a:r>
            <a:r>
              <a:rPr lang="en-US" altLang="ja-JP" b="1" i="1" baseline="30000" dirty="0" smtClean="0">
                <a:latin typeface="Arial" charset="0"/>
                <a:cs typeface="Arial" charset="0"/>
              </a:rPr>
              <a:t>th</a:t>
            </a:r>
            <a:r>
              <a:rPr lang="en-US" altLang="ja-JP" b="1" i="1" dirty="0" smtClean="0">
                <a:latin typeface="Arial" charset="0"/>
                <a:cs typeface="Arial" charset="0"/>
              </a:rPr>
              <a:t> WP.29 session from </a:t>
            </a:r>
            <a:br>
              <a:rPr lang="en-US" altLang="ja-JP" b="1" i="1" dirty="0" smtClean="0">
                <a:latin typeface="Arial" charset="0"/>
                <a:cs typeface="Arial" charset="0"/>
              </a:rPr>
            </a:br>
            <a:r>
              <a:rPr lang="en-US" altLang="ja-JP" b="1" i="1" dirty="0" smtClean="0">
                <a:latin typeface="Arial" charset="0"/>
                <a:cs typeface="Arial" charset="0"/>
              </a:rPr>
              <a:t>the 19</a:t>
            </a:r>
            <a:r>
              <a:rPr lang="en-US" altLang="ja-JP" b="1" i="1" baseline="30000" dirty="0" smtClean="0">
                <a:latin typeface="Arial" charset="0"/>
                <a:cs typeface="Arial" charset="0"/>
              </a:rPr>
              <a:t>th</a:t>
            </a:r>
            <a:r>
              <a:rPr lang="en-US" altLang="ja-JP" b="1" i="1" dirty="0" smtClean="0">
                <a:latin typeface="Arial" charset="0"/>
                <a:cs typeface="Arial" charset="0"/>
              </a:rPr>
              <a:t> IWVTA Informal Group meeting</a:t>
            </a:r>
            <a:r>
              <a:rPr lang="en-US" altLang="ja-JP" sz="3600" i="1" dirty="0" smtClean="0"/>
              <a:t/>
            </a:r>
            <a:br>
              <a:rPr lang="en-US" altLang="ja-JP" sz="3600" i="1" dirty="0" smtClean="0"/>
            </a:br>
            <a:r>
              <a:rPr lang="en-US" altLang="ja-JP" sz="3600" i="1" dirty="0" smtClean="0"/>
              <a:t>  </a:t>
            </a:r>
            <a:endParaRPr lang="ja-JP" altLang="en-US" sz="3600" i="1" dirty="0" smtClean="0"/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452438" y="498475"/>
            <a:ext cx="5400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1600" b="0">
                <a:solidFill>
                  <a:srgbClr val="000000"/>
                </a:solidFill>
                <a:latin typeface="Arial" charset="0"/>
                <a:cs typeface="Arial" charset="0"/>
              </a:rPr>
              <a:t>Transmitted by </a:t>
            </a:r>
            <a:r>
              <a:rPr lang="en-US" altLang="ja-JP" sz="1600" b="0">
                <a:latin typeface="Arial" charset="0"/>
                <a:cs typeface="Arial" charset="0"/>
              </a:rPr>
              <a:t>the Co-Chairs of IWVTA Informal Group</a:t>
            </a:r>
            <a:endParaRPr lang="en-US" altLang="ja-JP" sz="1600" b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853114" y="504825"/>
            <a:ext cx="38164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1600" b="0" dirty="0">
                <a:solidFill>
                  <a:srgbClr val="000000"/>
                </a:solidFill>
                <a:latin typeface="Arial" charset="0"/>
              </a:rPr>
              <a:t>Informal document </a:t>
            </a:r>
            <a:r>
              <a:rPr lang="en-US" altLang="ja-JP" sz="1600" b="0" dirty="0" smtClean="0">
                <a:solidFill>
                  <a:srgbClr val="000000"/>
                </a:solidFill>
                <a:latin typeface="Arial" charset="0"/>
              </a:rPr>
              <a:t>WP.29-167-09</a:t>
            </a:r>
            <a:br>
              <a:rPr lang="en-US" altLang="ja-JP" sz="1600" b="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altLang="ja-JP" sz="1600" b="0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altLang="ja-JP" sz="1600" b="0" dirty="0">
                <a:solidFill>
                  <a:srgbClr val="000000"/>
                </a:solidFill>
                <a:latin typeface="Arial" charset="0"/>
              </a:rPr>
              <a:t>167th WP.29, 10 - 13 November 2015</a:t>
            </a:r>
            <a:r>
              <a:rPr lang="en-US" altLang="ja-JP" sz="1600" b="0" dirty="0" smtClean="0">
                <a:solidFill>
                  <a:srgbClr val="000000"/>
                </a:solidFill>
                <a:latin typeface="Arial" charset="0"/>
              </a:rPr>
              <a:t>,</a:t>
            </a:r>
            <a:br>
              <a:rPr lang="en-US" altLang="ja-JP" sz="1600" b="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altLang="ja-JP" sz="1600" b="0" dirty="0" smtClean="0">
                <a:solidFill>
                  <a:srgbClr val="000000"/>
                </a:solidFill>
                <a:latin typeface="Arial" charset="0"/>
              </a:rPr>
              <a:t>agenda </a:t>
            </a:r>
            <a:r>
              <a:rPr lang="en-US" altLang="ja-JP" sz="1600" b="0" dirty="0">
                <a:solidFill>
                  <a:srgbClr val="000000"/>
                </a:solidFill>
                <a:latin typeface="Arial" charset="0"/>
              </a:rPr>
              <a:t>item </a:t>
            </a:r>
            <a:r>
              <a:rPr lang="en-US" altLang="ja-JP" sz="1600" b="0" dirty="0" smtClean="0">
                <a:solidFill>
                  <a:srgbClr val="000000"/>
                </a:solidFill>
                <a:latin typeface="Arial" charset="0"/>
              </a:rPr>
              <a:t>4.3)</a:t>
            </a:r>
            <a:endParaRPr lang="en-US" altLang="ja-JP" sz="16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157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9pPr>
          </a:lstStyle>
          <a:p>
            <a:fld id="{E7482F79-D5D6-4FBB-AAE5-7271E3E080CE}" type="slidenum">
              <a:rPr lang="ja-JP" altLang="en-US" sz="1200">
                <a:solidFill>
                  <a:srgbClr val="898989"/>
                </a:solidFill>
                <a:ea typeface="SimSun" pitchFamily="2" charset="-122"/>
              </a:rPr>
              <a:pPr/>
              <a:t>1</a:t>
            </a:fld>
            <a:endParaRPr lang="en-US" altLang="ja-JP" sz="180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直線コネクタ 23"/>
          <p:cNvSpPr>
            <a:spLocks noChangeShapeType="1"/>
          </p:cNvSpPr>
          <p:nvPr/>
        </p:nvSpPr>
        <p:spPr bwMode="auto">
          <a:xfrm>
            <a:off x="34925" y="441325"/>
            <a:ext cx="9906000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371" name="テキスト ボックス 24"/>
          <p:cNvSpPr>
            <a:spLocks noChangeArrowheads="1"/>
          </p:cNvSpPr>
          <p:nvPr/>
        </p:nvSpPr>
        <p:spPr bwMode="auto">
          <a:xfrm>
            <a:off x="57150" y="-26988"/>
            <a:ext cx="71643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ja-JP" sz="2800">
                <a:solidFill>
                  <a:srgbClr val="000000"/>
                </a:solidFill>
                <a:ea typeface="ＭＳ Ｐゴシック" pitchFamily="50" charset="-128"/>
                <a:cs typeface="Arial" charset="0"/>
                <a:sym typeface="Calibri" pitchFamily="34" charset="0"/>
              </a:rPr>
              <a:t>5</a:t>
            </a:r>
            <a:r>
              <a:rPr lang="en-US" altLang="ja-JP" sz="2800">
                <a:solidFill>
                  <a:srgbClr val="000000"/>
                </a:solidFill>
                <a:ea typeface="ＭＳ Ｐゴシック" pitchFamily="50" charset="-128"/>
                <a:cs typeface="Arial" charset="0"/>
                <a:sym typeface="Calibri" pitchFamily="34" charset="0"/>
              </a:rPr>
              <a:t>. </a:t>
            </a:r>
            <a:r>
              <a:rPr lang="fr-FR" altLang="ja-JP" sz="2800">
                <a:solidFill>
                  <a:srgbClr val="000000"/>
                </a:solidFill>
                <a:ea typeface="ＭＳ Ｐゴシック" pitchFamily="50" charset="-128"/>
                <a:cs typeface="Arial" charset="0"/>
                <a:sym typeface="Calibri" pitchFamily="34" charset="0"/>
              </a:rPr>
              <a:t>Q&amp;A document on UN R0 and IWVTA</a:t>
            </a:r>
            <a:r>
              <a:rPr lang="en-US" altLang="ja-JP" sz="2800">
                <a:ea typeface="ＭＳ Ｐゴシック" pitchFamily="50" charset="-128"/>
                <a:cs typeface="Arial" charset="0"/>
                <a:sym typeface="Arial" charset="0"/>
              </a:rPr>
              <a:t> </a:t>
            </a:r>
            <a:endParaRPr lang="ja-JP" altLang="en-US" sz="2800">
              <a:ea typeface="ＭＳ Ｐゴシック" pitchFamily="50" charset="-128"/>
              <a:cs typeface="Arial" charset="0"/>
              <a:sym typeface="Arial" charset="0"/>
            </a:endParaRPr>
          </a:p>
        </p:txBody>
      </p:sp>
      <p:sp>
        <p:nvSpPr>
          <p:cNvPr id="5837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9pPr>
          </a:lstStyle>
          <a:p>
            <a:fld id="{4EEC8097-84CC-4335-A2D2-026ABBEEF7C6}" type="slidenum">
              <a:rPr lang="ja-JP" altLang="en-US" sz="1200">
                <a:solidFill>
                  <a:srgbClr val="898989"/>
                </a:solidFill>
                <a:ea typeface="SimSun" pitchFamily="2" charset="-122"/>
              </a:rPr>
              <a:pPr/>
              <a:t>10</a:t>
            </a:fld>
            <a:endParaRPr lang="en-US" altLang="ja-JP" sz="1200">
              <a:solidFill>
                <a:srgbClr val="898989"/>
              </a:solidFill>
              <a:ea typeface="SimSun" pitchFamily="2" charset="-122"/>
            </a:endParaRPr>
          </a:p>
        </p:txBody>
      </p:sp>
      <p:sp>
        <p:nvSpPr>
          <p:cNvPr id="60421" name="テキスト ボックス 1"/>
          <p:cNvSpPr txBox="1">
            <a:spLocks noChangeArrowheads="1"/>
          </p:cNvSpPr>
          <p:nvPr/>
        </p:nvSpPr>
        <p:spPr bwMode="auto">
          <a:xfrm>
            <a:off x="596900" y="850900"/>
            <a:ext cx="8748713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9pPr>
          </a:lstStyle>
          <a:p>
            <a:pPr marL="342900" indent="-342900">
              <a:buFont typeface="Wingdings" pitchFamily="2" charset="2"/>
              <a:buChar char="u"/>
            </a:pPr>
            <a:r>
              <a:rPr lang="en-GB" altLang="ja-JP" sz="2400" b="0">
                <a:latin typeface="Arial" charset="0"/>
                <a:ea typeface="SimSun" pitchFamily="2" charset="-122"/>
              </a:rPr>
              <a:t>(1) Purpose</a:t>
            </a:r>
          </a:p>
          <a:p>
            <a:pPr marL="342900" indent="-342900">
              <a:buFont typeface="Wingdings" pitchFamily="2" charset="2"/>
              <a:buChar char="u"/>
            </a:pPr>
            <a:endParaRPr lang="en-GB" altLang="ja-JP" sz="800" b="0">
              <a:latin typeface="Arial" charset="0"/>
              <a:ea typeface="SimSun" pitchFamily="2" charset="-122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lang="en-GB" altLang="ja-JP" sz="2000" b="0">
                <a:latin typeface="Arial" charset="0"/>
                <a:ea typeface="SimSun" pitchFamily="2" charset="-122"/>
              </a:rPr>
              <a:t>Promote understanding of not only Contracting Parties but also potential Contracting Parties to the 1958 Agreement on UN Regulation No.0 and IWVTA.</a:t>
            </a:r>
          </a:p>
          <a:p>
            <a:pPr marL="342900" indent="-342900">
              <a:buFont typeface="Wingdings" pitchFamily="2" charset="2"/>
              <a:buChar char="u"/>
            </a:pPr>
            <a:r>
              <a:rPr lang="en-GB" altLang="ja-JP" sz="2000" b="0">
                <a:latin typeface="Arial" charset="0"/>
                <a:ea typeface="SimSun" pitchFamily="2" charset="-122"/>
              </a:rPr>
              <a:t>The text of the questions and answers is not legally binding.</a:t>
            </a:r>
          </a:p>
          <a:p>
            <a:pPr marL="342900" indent="-342900">
              <a:buFont typeface="Wingdings" pitchFamily="2" charset="2"/>
              <a:buChar char="u"/>
            </a:pPr>
            <a:endParaRPr lang="en-GB" altLang="ja-JP" sz="800" b="0">
              <a:latin typeface="Arial" charset="0"/>
              <a:ea typeface="SimSun" pitchFamily="2" charset="-122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lang="en-GB" altLang="ja-JP" sz="2400" b="0">
                <a:latin typeface="Arial" charset="0"/>
                <a:ea typeface="SimSun" pitchFamily="2" charset="-122"/>
              </a:rPr>
              <a:t>(2) Q&amp;A document</a:t>
            </a:r>
          </a:p>
          <a:p>
            <a:pPr marL="342900" indent="-342900">
              <a:buFont typeface="Wingdings" pitchFamily="2" charset="2"/>
              <a:buChar char="u"/>
            </a:pPr>
            <a:endParaRPr lang="en-GB" altLang="ja-JP" sz="800" b="0">
              <a:latin typeface="Arial" charset="0"/>
              <a:ea typeface="SimSun" pitchFamily="2" charset="-122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lang="en-GB" altLang="ja-JP" sz="2000" b="0">
                <a:latin typeface="Arial" charset="0"/>
                <a:ea typeface="SimSun" pitchFamily="2" charset="-122"/>
              </a:rPr>
              <a:t>Questions are classified into 1) UN R0 and IWVTA and their application and 2) Rights and obligations of Contracting Parties applying UN R0.</a:t>
            </a:r>
          </a:p>
          <a:p>
            <a:pPr marL="342900" indent="-342900">
              <a:buFont typeface="Wingdings" pitchFamily="2" charset="2"/>
              <a:buChar char="u"/>
            </a:pPr>
            <a:r>
              <a:rPr lang="en-GB" altLang="ja-JP" sz="2000" b="0">
                <a:latin typeface="Arial" charset="0"/>
                <a:ea typeface="SimSun" pitchFamily="2" charset="-122"/>
              </a:rPr>
              <a:t>Sub-group members tried to avoid legal terms and make it easy and simple as much as possible.</a:t>
            </a:r>
          </a:p>
          <a:p>
            <a:pPr marL="342900" indent="-342900">
              <a:buFont typeface="Wingdings" pitchFamily="2" charset="2"/>
              <a:buChar char="u"/>
            </a:pPr>
            <a:endParaRPr lang="en-GB" altLang="ja-JP" sz="800" b="0">
              <a:latin typeface="Arial" charset="0"/>
              <a:ea typeface="SimSun" pitchFamily="2" charset="-122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lang="en-GB" altLang="ja-JP" sz="2400" b="0">
                <a:latin typeface="Arial" charset="0"/>
                <a:ea typeface="SimSun" pitchFamily="2" charset="-122"/>
              </a:rPr>
              <a:t>(3) Request to WP.29 members</a:t>
            </a:r>
          </a:p>
          <a:p>
            <a:pPr marL="342900" indent="-342900">
              <a:buFont typeface="Wingdings" pitchFamily="2" charset="2"/>
              <a:buChar char="u"/>
            </a:pPr>
            <a:endParaRPr lang="en-GB" altLang="ja-JP" sz="800" b="0">
              <a:latin typeface="Arial" charset="0"/>
              <a:ea typeface="SimSun" pitchFamily="2" charset="-122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lang="en-GB" altLang="ja-JP" sz="2000" b="0">
                <a:latin typeface="Arial" charset="0"/>
                <a:ea typeface="SimSun" pitchFamily="2" charset="-122"/>
              </a:rPr>
              <a:t>Please give any feedback on Q&amp;A document </a:t>
            </a:r>
            <a:r>
              <a:rPr lang="en-GB" altLang="ja-JP" sz="200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WP.29-167-10</a:t>
            </a:r>
            <a:r>
              <a:rPr lang="en-GB" altLang="ja-JP" sz="2000" b="0">
                <a:latin typeface="Arial" charset="0"/>
                <a:ea typeface="SimSun" pitchFamily="2" charset="-122"/>
              </a:rPr>
              <a:t> to Technical Secretary, IWVTA IG (</a:t>
            </a:r>
            <a:r>
              <a:rPr lang="en-GB" altLang="ja-JP" sz="2000" b="0">
                <a:latin typeface="Arial" charset="0"/>
                <a:ea typeface="SimSun" pitchFamily="2" charset="-122"/>
                <a:hlinkClick r:id="rId2"/>
              </a:rPr>
              <a:t>ryuzo_oshita@mail.toyota.co.jp</a:t>
            </a:r>
            <a:r>
              <a:rPr lang="en-GB" altLang="ja-JP" sz="2000" b="0">
                <a:latin typeface="Arial" charset="0"/>
                <a:ea typeface="SimSun" pitchFamily="2" charset="-122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直線コネクタ 23"/>
          <p:cNvSpPr>
            <a:spLocks noChangeShapeType="1"/>
          </p:cNvSpPr>
          <p:nvPr/>
        </p:nvSpPr>
        <p:spPr bwMode="auto">
          <a:xfrm>
            <a:off x="34925" y="441325"/>
            <a:ext cx="9906000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395" name="テキスト ボックス 24"/>
          <p:cNvSpPr>
            <a:spLocks noChangeArrowheads="1"/>
          </p:cNvSpPr>
          <p:nvPr/>
        </p:nvSpPr>
        <p:spPr bwMode="auto">
          <a:xfrm>
            <a:off x="20638" y="-26988"/>
            <a:ext cx="8353425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ja-JP" sz="2800">
                <a:ea typeface="ＭＳ Ｐゴシック" pitchFamily="50" charset="-128"/>
                <a:cs typeface="Arial" charset="0"/>
                <a:sym typeface="Calibri" pitchFamily="34" charset="0"/>
              </a:rPr>
              <a:t>6</a:t>
            </a:r>
            <a:r>
              <a:rPr lang="en-US" altLang="ja-JP" sz="2800">
                <a:ea typeface="ＭＳ Ｐゴシック" pitchFamily="50" charset="-128"/>
                <a:cs typeface="Arial" charset="0"/>
                <a:sym typeface="Calibri" pitchFamily="34" charset="0"/>
              </a:rPr>
              <a:t>. Request to extend the mandate of IWVTA IG</a:t>
            </a:r>
            <a:r>
              <a:rPr lang="en-US" altLang="ja-JP" sz="2800">
                <a:ea typeface="ＭＳ Ｐゴシック" pitchFamily="50" charset="-128"/>
                <a:cs typeface="Arial" charset="0"/>
                <a:sym typeface="Arial" charset="0"/>
              </a:rPr>
              <a:t> </a:t>
            </a:r>
            <a:endParaRPr lang="ja-JP" altLang="en-US" sz="2800">
              <a:ea typeface="ＭＳ Ｐゴシック" pitchFamily="50" charset="-128"/>
              <a:cs typeface="Arial" charset="0"/>
              <a:sym typeface="Arial" charset="0"/>
            </a:endParaRPr>
          </a:p>
        </p:txBody>
      </p:sp>
      <p:sp>
        <p:nvSpPr>
          <p:cNvPr id="5939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9pPr>
          </a:lstStyle>
          <a:p>
            <a:fld id="{015DC3FC-C11D-4A2C-AECD-C53369172DD9}" type="slidenum">
              <a:rPr lang="ja-JP" altLang="en-US" sz="1200">
                <a:solidFill>
                  <a:srgbClr val="898989"/>
                </a:solidFill>
                <a:ea typeface="SimSun" pitchFamily="2" charset="-122"/>
              </a:rPr>
              <a:pPr/>
              <a:t>11</a:t>
            </a:fld>
            <a:endParaRPr lang="en-US" altLang="ja-JP" sz="1200">
              <a:solidFill>
                <a:srgbClr val="898989"/>
              </a:solidFill>
              <a:ea typeface="SimSun" pitchFamily="2" charset="-122"/>
            </a:endParaRPr>
          </a:p>
        </p:txBody>
      </p:sp>
      <p:sp>
        <p:nvSpPr>
          <p:cNvPr id="59397" name="テキスト ボックス 1"/>
          <p:cNvSpPr txBox="1">
            <a:spLocks noChangeArrowheads="1"/>
          </p:cNvSpPr>
          <p:nvPr/>
        </p:nvSpPr>
        <p:spPr bwMode="auto">
          <a:xfrm>
            <a:off x="596900" y="692150"/>
            <a:ext cx="8748713" cy="1139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9pPr>
          </a:lstStyle>
          <a:p>
            <a:endParaRPr lang="en-GB" altLang="ja-JP" sz="800" b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GB" altLang="ja-JP" sz="2000" b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A request to WP.29 to extend the mandate of IWVTA Informal Group by 15 months; i.e., until June, 2017 to complete the task. Refer to document </a:t>
            </a:r>
            <a:r>
              <a:rPr lang="en-GB" altLang="ja-JP" sz="200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WP.29-167-11</a:t>
            </a:r>
            <a:r>
              <a:rPr lang="en-GB" altLang="ja-JP" sz="2000" b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.</a:t>
            </a:r>
          </a:p>
        </p:txBody>
      </p:sp>
      <p:sp>
        <p:nvSpPr>
          <p:cNvPr id="59398" name="テキスト ボックス 2"/>
          <p:cNvSpPr txBox="1">
            <a:spLocks noChangeArrowheads="1"/>
          </p:cNvSpPr>
          <p:nvPr/>
        </p:nvSpPr>
        <p:spPr bwMode="auto">
          <a:xfrm>
            <a:off x="668338" y="2097088"/>
            <a:ext cx="8677275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9pPr>
          </a:lstStyle>
          <a:p>
            <a:r>
              <a:rPr kumimoji="1" lang="en-US" altLang="ja-JP" sz="2400">
                <a:latin typeface="Arial" charset="0"/>
                <a:ea typeface="SimSun" pitchFamily="2" charset="-122"/>
              </a:rPr>
              <a:t>TIMELINE</a:t>
            </a:r>
          </a:p>
          <a:p>
            <a:endParaRPr kumimoji="1" lang="en-US" altLang="ja-JP" sz="2000">
              <a:solidFill>
                <a:srgbClr val="0000CC"/>
              </a:solidFill>
              <a:latin typeface="Arial" charset="0"/>
              <a:ea typeface="SimSun" pitchFamily="2" charset="-122"/>
            </a:endParaRPr>
          </a:p>
          <a:p>
            <a:pPr>
              <a:buFont typeface="Wingdings" pitchFamily="2" charset="2"/>
              <a:buChar char="ü"/>
            </a:pPr>
            <a:r>
              <a:rPr lang="en-US" altLang="ja-JP" sz="2000">
                <a:latin typeface="Arial" charset="0"/>
                <a:ea typeface="SimSun" pitchFamily="2" charset="-122"/>
              </a:rPr>
              <a:t>December, 2015 to June, 2016: Pre-testing of </a:t>
            </a:r>
            <a:r>
              <a:rPr lang="en-GB" altLang="ja-JP" sz="2000">
                <a:latin typeface="Arial" charset="0"/>
                <a:ea typeface="SimSun" pitchFamily="2" charset="-122"/>
              </a:rPr>
              <a:t>UN Regulation No. 0</a:t>
            </a:r>
            <a:endParaRPr lang="ja-JP" altLang="ja-JP" sz="2000">
              <a:latin typeface="Arial" charset="0"/>
              <a:ea typeface="SimSun" pitchFamily="2" charset="-122"/>
            </a:endParaRPr>
          </a:p>
          <a:p>
            <a:r>
              <a:rPr lang="en-GB" altLang="ja-JP" sz="2000">
                <a:latin typeface="Arial" charset="0"/>
                <a:ea typeface="SimSun" pitchFamily="2" charset="-122"/>
              </a:rPr>
              <a:t> </a:t>
            </a:r>
            <a:endParaRPr lang="ja-JP" altLang="ja-JP" sz="2000">
              <a:latin typeface="Arial" charset="0"/>
              <a:ea typeface="SimSun" pitchFamily="2" charset="-122"/>
            </a:endParaRPr>
          </a:p>
          <a:p>
            <a:pPr>
              <a:buFont typeface="Wingdings" pitchFamily="2" charset="2"/>
              <a:buChar char="ü"/>
            </a:pPr>
            <a:r>
              <a:rPr lang="en-US" altLang="ja-JP" sz="2000">
                <a:latin typeface="Arial" charset="0"/>
                <a:ea typeface="SimSun" pitchFamily="2" charset="-122"/>
              </a:rPr>
              <a:t>November, 2016: Submission of final proposal </a:t>
            </a:r>
            <a:r>
              <a:rPr lang="en-GB" altLang="ja-JP" sz="2000">
                <a:latin typeface="Arial" charset="0"/>
                <a:ea typeface="SimSun" pitchFamily="2" charset="-122"/>
              </a:rPr>
              <a:t>for the text of UN Regulation No. 0</a:t>
            </a:r>
            <a:endParaRPr lang="ja-JP" altLang="ja-JP" sz="2000">
              <a:latin typeface="Arial" charset="0"/>
              <a:ea typeface="SimSun" pitchFamily="2" charset="-122"/>
            </a:endParaRPr>
          </a:p>
          <a:p>
            <a:r>
              <a:rPr lang="en-US" altLang="ja-JP" sz="2000">
                <a:latin typeface="Arial" charset="0"/>
                <a:ea typeface="SimSun" pitchFamily="2" charset="-122"/>
              </a:rPr>
              <a:t> </a:t>
            </a:r>
            <a:endParaRPr lang="ja-JP" altLang="ja-JP" sz="2000">
              <a:latin typeface="Arial" charset="0"/>
              <a:ea typeface="SimSun" pitchFamily="2" charset="-122"/>
            </a:endParaRPr>
          </a:p>
          <a:p>
            <a:pPr>
              <a:buFont typeface="Wingdings" pitchFamily="2" charset="2"/>
              <a:buChar char="ü"/>
            </a:pPr>
            <a:r>
              <a:rPr lang="en-US" altLang="ja-JP" sz="2000">
                <a:latin typeface="Arial" charset="0"/>
                <a:ea typeface="SimSun" pitchFamily="2" charset="-122"/>
              </a:rPr>
              <a:t>November, 2016: Submission of proposal to set up a permanent informal group administering IWVTA</a:t>
            </a:r>
            <a:endParaRPr lang="ja-JP" altLang="ja-JP" sz="2000">
              <a:latin typeface="Arial" charset="0"/>
              <a:ea typeface="SimSun" pitchFamily="2" charset="-122"/>
            </a:endParaRPr>
          </a:p>
          <a:p>
            <a:endParaRPr lang="ja-JP" altLang="ja-JP" sz="2000">
              <a:latin typeface="Arial" charset="0"/>
              <a:ea typeface="SimSun" pitchFamily="2" charset="-122"/>
            </a:endParaRPr>
          </a:p>
          <a:p>
            <a:pPr>
              <a:buFont typeface="Wingdings" pitchFamily="2" charset="2"/>
              <a:buChar char="ü"/>
            </a:pPr>
            <a:r>
              <a:rPr lang="en-US" altLang="ja-JP" sz="2000">
                <a:latin typeface="Arial" charset="0"/>
                <a:ea typeface="SimSun" pitchFamily="2" charset="-122"/>
              </a:rPr>
              <a:t>November, 2016: Submission of proposal for updated “General Guidelines for UN regulatory procedures and transitional provisions in UN Regulations” (ECE/TRANS/WP.29/1044/rev.2).</a:t>
            </a:r>
            <a:endParaRPr lang="ja-JP" altLang="ja-JP" sz="2000">
              <a:latin typeface="Arial" charset="0"/>
              <a:ea typeface="SimSun" pitchFamily="2" charset="-122"/>
            </a:endParaRPr>
          </a:p>
          <a:p>
            <a:endParaRPr kumimoji="1" lang="ja-JP" altLang="en-US" sz="1400">
              <a:latin typeface="Arial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直線コネクタ 23"/>
          <p:cNvSpPr>
            <a:spLocks noChangeShapeType="1"/>
          </p:cNvSpPr>
          <p:nvPr/>
        </p:nvSpPr>
        <p:spPr bwMode="auto">
          <a:xfrm>
            <a:off x="34925" y="441325"/>
            <a:ext cx="9906000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419" name="テキスト ボックス 24"/>
          <p:cNvSpPr>
            <a:spLocks noChangeArrowheads="1"/>
          </p:cNvSpPr>
          <p:nvPr/>
        </p:nvSpPr>
        <p:spPr bwMode="auto">
          <a:xfrm>
            <a:off x="20638" y="-26988"/>
            <a:ext cx="7848600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800">
                <a:ea typeface="ＭＳ Ｐゴシック" pitchFamily="50" charset="-128"/>
                <a:cs typeface="Arial" charset="0"/>
                <a:sym typeface="Calibri" pitchFamily="34" charset="0"/>
              </a:rPr>
              <a:t>7. Working schedule</a:t>
            </a:r>
            <a:endParaRPr lang="ja-JP" altLang="en-US" sz="2800">
              <a:ea typeface="ＭＳ Ｐゴシック" pitchFamily="50" charset="-128"/>
              <a:cs typeface="Arial" charset="0"/>
              <a:sym typeface="Arial" charset="0"/>
            </a:endParaRPr>
          </a:p>
        </p:txBody>
      </p:sp>
      <p:sp>
        <p:nvSpPr>
          <p:cNvPr id="6042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9pPr>
          </a:lstStyle>
          <a:p>
            <a:fld id="{9EE16B17-9DE8-4E34-B3CF-0D882CF18353}" type="slidenum">
              <a:rPr lang="ja-JP" altLang="en-US" sz="1200">
                <a:solidFill>
                  <a:srgbClr val="898989"/>
                </a:solidFill>
                <a:ea typeface="SimSun" pitchFamily="2" charset="-122"/>
              </a:rPr>
              <a:pPr/>
              <a:t>12</a:t>
            </a:fld>
            <a:endParaRPr lang="en-US" altLang="ja-JP" sz="1200">
              <a:solidFill>
                <a:srgbClr val="898989"/>
              </a:solidFill>
              <a:ea typeface="SimSun" pitchFamily="2" charset="-122"/>
            </a:endParaRPr>
          </a:p>
        </p:txBody>
      </p:sp>
      <p:graphicFrame>
        <p:nvGraphicFramePr>
          <p:cNvPr id="60421" name="オブジェクト 1"/>
          <p:cNvGraphicFramePr>
            <a:graphicFrameLocks noChangeAspect="1"/>
          </p:cNvGraphicFramePr>
          <p:nvPr/>
        </p:nvGraphicFramePr>
        <p:xfrm>
          <a:off x="358775" y="584200"/>
          <a:ext cx="9239250" cy="612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4" name="ワークシート" r:id="rId3" imgW="9477443" imgH="6286500" progId="Excel.Sheet.12">
                  <p:embed/>
                </p:oleObj>
              </mc:Choice>
              <mc:Fallback>
                <p:oleObj name="ワークシート" r:id="rId3" imgW="9477443" imgH="6286500" progId="Excel.Sheet.12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584200"/>
                        <a:ext cx="9239250" cy="612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直線コネクタ 23"/>
          <p:cNvSpPr>
            <a:spLocks noChangeShapeType="1"/>
          </p:cNvSpPr>
          <p:nvPr/>
        </p:nvSpPr>
        <p:spPr bwMode="auto">
          <a:xfrm>
            <a:off x="34925" y="441325"/>
            <a:ext cx="9906000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43" name="テキスト ボックス 24"/>
          <p:cNvSpPr>
            <a:spLocks noChangeArrowheads="1"/>
          </p:cNvSpPr>
          <p:nvPr/>
        </p:nvSpPr>
        <p:spPr bwMode="auto">
          <a:xfrm>
            <a:off x="20638" y="-26988"/>
            <a:ext cx="7848600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800">
                <a:ea typeface="ＭＳ Ｐゴシック" pitchFamily="50" charset="-128"/>
                <a:cs typeface="Arial" charset="0"/>
                <a:sym typeface="Calibri" pitchFamily="34" charset="0"/>
              </a:rPr>
              <a:t>7. Working schedule</a:t>
            </a:r>
            <a:endParaRPr lang="ja-JP" altLang="en-US" sz="2800">
              <a:ea typeface="ＭＳ Ｐゴシック" pitchFamily="50" charset="-128"/>
              <a:cs typeface="Arial" charset="0"/>
              <a:sym typeface="Arial" charset="0"/>
            </a:endParaRPr>
          </a:p>
        </p:txBody>
      </p:sp>
      <p:graphicFrame>
        <p:nvGraphicFramePr>
          <p:cNvPr id="61444" name="オブジェクト 3"/>
          <p:cNvGraphicFramePr>
            <a:graphicFrameLocks noChangeAspect="1"/>
          </p:cNvGraphicFramePr>
          <p:nvPr/>
        </p:nvGraphicFramePr>
        <p:xfrm>
          <a:off x="328613" y="1014413"/>
          <a:ext cx="9248775" cy="482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7" name="ワークシート" r:id="rId3" imgW="9248843" imgH="4829175" progId="Excel.Sheet.12">
                  <p:embed/>
                </p:oleObj>
              </mc:Choice>
              <mc:Fallback>
                <p:oleObj name="ワークシート" r:id="rId3" imgW="9248843" imgH="4829175" progId="Excel.Shee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1014413"/>
                        <a:ext cx="9248775" cy="482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直線コネクタ 23"/>
          <p:cNvSpPr>
            <a:spLocks noChangeShapeType="1"/>
          </p:cNvSpPr>
          <p:nvPr/>
        </p:nvSpPr>
        <p:spPr bwMode="auto">
          <a:xfrm>
            <a:off x="0" y="584200"/>
            <a:ext cx="9906000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179" name="テキスト ボックス 24"/>
          <p:cNvSpPr>
            <a:spLocks noChangeArrowheads="1"/>
          </p:cNvSpPr>
          <p:nvPr/>
        </p:nvSpPr>
        <p:spPr bwMode="auto">
          <a:xfrm>
            <a:off x="57150" y="60325"/>
            <a:ext cx="2374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800">
                <a:ea typeface="ＭＳ Ｐゴシック" pitchFamily="50" charset="-128"/>
                <a:cs typeface="Arial" charset="0"/>
                <a:sym typeface="Arial" charset="0"/>
              </a:rPr>
              <a:t>Contents</a:t>
            </a:r>
          </a:p>
        </p:txBody>
      </p:sp>
      <p:sp>
        <p:nvSpPr>
          <p:cNvPr id="50180" name="テキスト ボックス 3"/>
          <p:cNvSpPr>
            <a:spLocks noChangeArrowheads="1"/>
          </p:cNvSpPr>
          <p:nvPr/>
        </p:nvSpPr>
        <p:spPr bwMode="auto">
          <a:xfrm>
            <a:off x="307975" y="820738"/>
            <a:ext cx="9361488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57250" lvl="1" indent="-400050">
              <a:buFont typeface="Arial" charset="0"/>
              <a:buAutoNum type="romanUcPeriod"/>
            </a:pPr>
            <a:r>
              <a:rPr lang="fr-FR" altLang="ja-JP" sz="2800" b="0">
                <a:ea typeface="ＭＳ Ｐゴシック" pitchFamily="50" charset="-128"/>
                <a:cs typeface="Arial" charset="0"/>
                <a:sym typeface="Calibri" pitchFamily="34" charset="0"/>
              </a:rPr>
              <a:t>Report from Sub-group « 1958 Agreement »</a:t>
            </a:r>
          </a:p>
          <a:p>
            <a:pPr marL="857250" lvl="1" indent="-400050">
              <a:buFont typeface="Arial" charset="0"/>
              <a:buNone/>
            </a:pPr>
            <a:r>
              <a:rPr lang="fr-FR" altLang="ja-JP" sz="3200" b="0">
                <a:ea typeface="ＭＳ Ｐゴシック" pitchFamily="50" charset="-128"/>
                <a:cs typeface="Arial" charset="0"/>
                <a:sym typeface="Calibri" pitchFamily="34" charset="0"/>
              </a:rPr>
              <a:t>	</a:t>
            </a:r>
            <a:r>
              <a:rPr lang="fr-FR" altLang="ja-JP" sz="2800" b="0">
                <a:ea typeface="ＭＳ Ｐゴシック" pitchFamily="50" charset="-128"/>
                <a:cs typeface="Arial" charset="0"/>
                <a:sym typeface="Calibri" pitchFamily="34" charset="0"/>
              </a:rPr>
              <a:t>1. Transitional provisions of UN Regulations</a:t>
            </a:r>
          </a:p>
          <a:p>
            <a:pPr marL="857250" lvl="1" indent="-400050">
              <a:buFont typeface="Arial" charset="0"/>
              <a:buNone/>
            </a:pPr>
            <a:r>
              <a:rPr lang="fr-FR" altLang="ja-JP" sz="2800" b="0">
                <a:ea typeface="ＭＳ Ｐゴシック" pitchFamily="50" charset="-128"/>
                <a:cs typeface="Arial" charset="0"/>
                <a:sym typeface="Calibri" pitchFamily="34" charset="0"/>
              </a:rPr>
              <a:t>	2. The outcome of discussion on Ukrainian comments</a:t>
            </a:r>
          </a:p>
          <a:p>
            <a:pPr marL="857250" lvl="1" indent="-400050">
              <a:buFont typeface="Arial" charset="0"/>
              <a:buNone/>
            </a:pPr>
            <a:endParaRPr lang="fr-FR" altLang="ja-JP" sz="800" b="0">
              <a:ea typeface="ＭＳ Ｐゴシック" pitchFamily="50" charset="-128"/>
              <a:cs typeface="Arial" charset="0"/>
              <a:sym typeface="Calibri" pitchFamily="34" charset="0"/>
            </a:endParaRPr>
          </a:p>
          <a:p>
            <a:pPr marL="857250" lvl="1" indent="-400050">
              <a:buFont typeface="Arial" charset="0"/>
              <a:buNone/>
            </a:pPr>
            <a:r>
              <a:rPr lang="fr-FR" altLang="ja-JP" sz="2800" b="0">
                <a:ea typeface="ＭＳ Ｐゴシック" pitchFamily="50" charset="-128"/>
                <a:cs typeface="Arial" charset="0"/>
                <a:sym typeface="Calibri" pitchFamily="34" charset="0"/>
              </a:rPr>
              <a:t>II. Report from Sub-group « UN R0 »</a:t>
            </a:r>
          </a:p>
          <a:p>
            <a:pPr marL="857250" lvl="1" indent="-400050">
              <a:buFont typeface="Arial" charset="0"/>
              <a:buNone/>
            </a:pPr>
            <a:r>
              <a:rPr lang="fr-FR" altLang="ja-JP" sz="2800" b="0">
                <a:ea typeface="ＭＳ Ｐゴシック" pitchFamily="50" charset="-128"/>
                <a:cs typeface="Arial" charset="0"/>
                <a:sym typeface="Calibri" pitchFamily="34" charset="0"/>
              </a:rPr>
              <a:t>	3</a:t>
            </a:r>
            <a:r>
              <a:rPr lang="en-US" altLang="ja-JP" sz="2800" b="0">
                <a:solidFill>
                  <a:srgbClr val="000000"/>
                </a:solidFill>
                <a:ea typeface="ＭＳ Ｐゴシック" pitchFamily="50" charset="-128"/>
                <a:cs typeface="Arial" charset="0"/>
                <a:sym typeface="Calibri" pitchFamily="34" charset="0"/>
              </a:rPr>
              <a:t>. UN Regulations applicable to IWVTA</a:t>
            </a:r>
            <a:endParaRPr lang="fr-FR" altLang="ja-JP" sz="2800" b="0">
              <a:ea typeface="ＭＳ Ｐゴシック" pitchFamily="50" charset="-128"/>
              <a:cs typeface="Arial" charset="0"/>
              <a:sym typeface="Calibri" pitchFamily="34" charset="0"/>
            </a:endParaRPr>
          </a:p>
          <a:p>
            <a:pPr marL="857250" lvl="1" indent="-400050">
              <a:buFont typeface="Arial" charset="0"/>
              <a:buNone/>
            </a:pPr>
            <a:r>
              <a:rPr lang="en-US" altLang="ja-JP" sz="2800" b="0">
                <a:ea typeface="ＭＳ Ｐゴシック" pitchFamily="50" charset="-128"/>
                <a:cs typeface="Arial" charset="0"/>
                <a:sym typeface="Calibri" pitchFamily="34" charset="0"/>
              </a:rPr>
              <a:t>	4</a:t>
            </a:r>
            <a:r>
              <a:rPr lang="fr-FR" altLang="ja-JP" sz="2800" b="0">
                <a:ea typeface="ＭＳ Ｐゴシック" pitchFamily="50" charset="-128"/>
                <a:cs typeface="Arial" charset="0"/>
                <a:sym typeface="Calibri" pitchFamily="34" charset="0"/>
              </a:rPr>
              <a:t>. UN R0 pretesting</a:t>
            </a:r>
          </a:p>
          <a:p>
            <a:pPr marL="857250" lvl="1" indent="-400050">
              <a:buFont typeface="Arial" charset="0"/>
              <a:buNone/>
            </a:pPr>
            <a:r>
              <a:rPr lang="fr-FR" altLang="ja-JP" sz="2800" b="0">
                <a:ea typeface="ＭＳ Ｐゴシック" pitchFamily="50" charset="-128"/>
                <a:cs typeface="Arial" charset="0"/>
                <a:sym typeface="Calibri" pitchFamily="34" charset="0"/>
              </a:rPr>
              <a:t>	5</a:t>
            </a:r>
            <a:r>
              <a:rPr lang="en-US" altLang="ja-JP" sz="2800" b="0">
                <a:ea typeface="ＭＳ Ｐゴシック" pitchFamily="50" charset="-128"/>
                <a:cs typeface="Arial" charset="0"/>
                <a:sym typeface="Calibri" pitchFamily="34" charset="0"/>
              </a:rPr>
              <a:t>. </a:t>
            </a:r>
            <a:r>
              <a:rPr lang="fr-FR" altLang="ja-JP" sz="2800" b="0">
                <a:ea typeface="ＭＳ Ｐゴシック" pitchFamily="50" charset="-128"/>
                <a:cs typeface="Arial" charset="0"/>
                <a:sym typeface="Calibri" pitchFamily="34" charset="0"/>
              </a:rPr>
              <a:t>Q&amp;A document on UN R0 and IWVTA</a:t>
            </a:r>
            <a:endParaRPr lang="fr-FR" altLang="ja-JP" sz="2800">
              <a:ea typeface="ＭＳ Ｐゴシック" pitchFamily="50" charset="-128"/>
              <a:cs typeface="Arial" charset="0"/>
              <a:sym typeface="Calibri" pitchFamily="34" charset="0"/>
            </a:endParaRPr>
          </a:p>
          <a:p>
            <a:pPr marL="857250" lvl="1" indent="-400050">
              <a:buFont typeface="Arial" charset="0"/>
              <a:buNone/>
            </a:pPr>
            <a:endParaRPr lang="fr-FR" altLang="ja-JP" sz="1000" b="0">
              <a:ea typeface="ＭＳ Ｐゴシック" pitchFamily="50" charset="-128"/>
              <a:cs typeface="Arial" charset="0"/>
              <a:sym typeface="Calibri" pitchFamily="34" charset="0"/>
            </a:endParaRPr>
          </a:p>
          <a:p>
            <a:pPr marL="857250" lvl="1" indent="-400050">
              <a:buFont typeface="Arial" charset="0"/>
              <a:buNone/>
            </a:pPr>
            <a:r>
              <a:rPr lang="fr-FR" altLang="ja-JP" sz="2800" b="0">
                <a:ea typeface="ＭＳ Ｐゴシック" pitchFamily="50" charset="-128"/>
                <a:cs typeface="Arial" charset="0"/>
                <a:sym typeface="Calibri" pitchFamily="34" charset="0"/>
              </a:rPr>
              <a:t>III. IWVTA IG</a:t>
            </a:r>
          </a:p>
          <a:p>
            <a:pPr marL="857250" lvl="1" indent="-400050">
              <a:buFont typeface="Arial" charset="0"/>
              <a:buNone/>
            </a:pPr>
            <a:r>
              <a:rPr lang="fr-FR" altLang="ja-JP" sz="3200" b="0">
                <a:ea typeface="ＭＳ Ｐゴシック" pitchFamily="50" charset="-128"/>
                <a:cs typeface="Arial" charset="0"/>
                <a:sym typeface="Calibri" pitchFamily="34" charset="0"/>
              </a:rPr>
              <a:t>	6</a:t>
            </a:r>
            <a:r>
              <a:rPr lang="fr-FR" altLang="ja-JP" sz="2800" b="0">
                <a:ea typeface="ＭＳ Ｐゴシック" pitchFamily="50" charset="-128"/>
                <a:cs typeface="Arial" charset="0"/>
                <a:sym typeface="Calibri" pitchFamily="34" charset="0"/>
              </a:rPr>
              <a:t>.</a:t>
            </a:r>
            <a:r>
              <a:rPr lang="ja-JP" altLang="en-US" sz="2800" b="0">
                <a:ea typeface="ＭＳ Ｐゴシック" pitchFamily="50" charset="-128"/>
                <a:cs typeface="Arial" charset="0"/>
                <a:sym typeface="Calibri" pitchFamily="34" charset="0"/>
              </a:rPr>
              <a:t> </a:t>
            </a:r>
            <a:r>
              <a:rPr lang="en-US" altLang="ja-JP" sz="2800" b="0">
                <a:ea typeface="ＭＳ Ｐゴシック" pitchFamily="50" charset="-128"/>
                <a:cs typeface="Arial" charset="0"/>
                <a:sym typeface="Calibri" pitchFamily="34" charset="0"/>
              </a:rPr>
              <a:t>Request to extend the mandate of IWVTA IG</a:t>
            </a:r>
            <a:endParaRPr lang="fr-FR" altLang="ja-JP" sz="2800" b="0">
              <a:ea typeface="ＭＳ Ｐゴシック" pitchFamily="50" charset="-128"/>
              <a:cs typeface="Arial" charset="0"/>
              <a:sym typeface="Calibri" pitchFamily="34" charset="0"/>
            </a:endParaRPr>
          </a:p>
          <a:p>
            <a:pPr marL="857250" lvl="1" indent="-400050">
              <a:buFont typeface="Arial" charset="0"/>
              <a:buNone/>
            </a:pPr>
            <a:r>
              <a:rPr lang="fr-FR" altLang="ja-JP" sz="2800" b="0">
                <a:ea typeface="ＭＳ Ｐゴシック" pitchFamily="50" charset="-128"/>
                <a:cs typeface="Arial" charset="0"/>
                <a:sym typeface="Calibri" pitchFamily="34" charset="0"/>
              </a:rPr>
              <a:t>	7. Working schedule</a:t>
            </a:r>
          </a:p>
        </p:txBody>
      </p:sp>
      <p:sp>
        <p:nvSpPr>
          <p:cNvPr id="5018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9pPr>
          </a:lstStyle>
          <a:p>
            <a:fld id="{5A8C2E7B-26CA-442D-9310-B64928C98913}" type="slidenum">
              <a:rPr lang="ja-JP" altLang="en-US" sz="1200">
                <a:solidFill>
                  <a:srgbClr val="898989"/>
                </a:solidFill>
                <a:ea typeface="SimSun" pitchFamily="2" charset="-122"/>
              </a:rPr>
              <a:pPr/>
              <a:t>2</a:t>
            </a:fld>
            <a:endParaRPr lang="en-US" altLang="ja-JP" sz="1200">
              <a:solidFill>
                <a:srgbClr val="898989"/>
              </a:solidFill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fld id="{CB64260B-4CE4-483E-9CE1-0D3699588390}" type="slidenum">
              <a:rPr lang="en-GB" altLang="ja-JP" sz="1200">
                <a:solidFill>
                  <a:srgbClr val="898989"/>
                </a:solidFill>
                <a:latin typeface="Arial" charset="0"/>
              </a:rPr>
              <a:pPr/>
              <a:t>3</a:t>
            </a:fld>
            <a:endParaRPr lang="en-GB" altLang="ja-JP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51203" name="テキスト ボックス 24"/>
          <p:cNvSpPr>
            <a:spLocks noChangeArrowheads="1"/>
          </p:cNvSpPr>
          <p:nvPr/>
        </p:nvSpPr>
        <p:spPr bwMode="auto">
          <a:xfrm>
            <a:off x="-15875" y="7938"/>
            <a:ext cx="825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ja-JP" sz="2800">
                <a:solidFill>
                  <a:srgbClr val="000000"/>
                </a:solidFill>
                <a:ea typeface="ＭＳ Ｐゴシック" pitchFamily="50" charset="-128"/>
                <a:cs typeface="Arial" charset="0"/>
                <a:sym typeface="Calibri" pitchFamily="34" charset="0"/>
              </a:rPr>
              <a:t>1. Transitional provisions of UN Regulations</a:t>
            </a:r>
            <a:endParaRPr lang="en-US" altLang="ja-JP" sz="2800">
              <a:solidFill>
                <a:srgbClr val="000000"/>
              </a:solidFill>
              <a:ea typeface="ＭＳ Ｐゴシック" pitchFamily="50" charset="-128"/>
              <a:cs typeface="Arial" charset="0"/>
              <a:sym typeface="Calibri" pitchFamily="34" charset="0"/>
            </a:endParaRPr>
          </a:p>
        </p:txBody>
      </p:sp>
      <p:sp>
        <p:nvSpPr>
          <p:cNvPr id="51204" name="直線コネクタ 23"/>
          <p:cNvSpPr>
            <a:spLocks noChangeShapeType="1"/>
          </p:cNvSpPr>
          <p:nvPr/>
        </p:nvSpPr>
        <p:spPr bwMode="auto">
          <a:xfrm>
            <a:off x="0" y="512763"/>
            <a:ext cx="9906000" cy="158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765175"/>
            <a:ext cx="9329737" cy="580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9pPr>
          </a:lstStyle>
          <a:p>
            <a:fld id="{FD0D70C1-E6AA-42A8-9697-A729923697C5}" type="slidenum">
              <a:rPr lang="ja-JP" altLang="en-US" sz="1200">
                <a:solidFill>
                  <a:srgbClr val="898989"/>
                </a:solidFill>
                <a:ea typeface="SimSun" pitchFamily="2" charset="-122"/>
              </a:rPr>
              <a:pPr/>
              <a:t>4</a:t>
            </a:fld>
            <a:endParaRPr lang="en-US" altLang="ja-JP" sz="1200">
              <a:solidFill>
                <a:srgbClr val="898989"/>
              </a:solidFill>
              <a:ea typeface="SimSun" pitchFamily="2" charset="-122"/>
            </a:endParaRPr>
          </a:p>
        </p:txBody>
      </p:sp>
      <p:sp>
        <p:nvSpPr>
          <p:cNvPr id="52227" name="直線コネクタ 23"/>
          <p:cNvSpPr>
            <a:spLocks noChangeShapeType="1"/>
          </p:cNvSpPr>
          <p:nvPr/>
        </p:nvSpPr>
        <p:spPr bwMode="auto">
          <a:xfrm>
            <a:off x="0" y="547688"/>
            <a:ext cx="9906000" cy="158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28" name="テキスト ボックス 24"/>
          <p:cNvSpPr>
            <a:spLocks noChangeArrowheads="1"/>
          </p:cNvSpPr>
          <p:nvPr/>
        </p:nvSpPr>
        <p:spPr bwMode="auto">
          <a:xfrm>
            <a:off x="20638" y="7938"/>
            <a:ext cx="9756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800">
                <a:solidFill>
                  <a:srgbClr val="0000CC"/>
                </a:solidFill>
                <a:ea typeface="ＭＳ Ｐゴシック" pitchFamily="50" charset="-128"/>
                <a:cs typeface="Arial" charset="0"/>
                <a:sym typeface="Arial" charset="0"/>
              </a:rPr>
              <a:t> </a:t>
            </a:r>
            <a:r>
              <a:rPr lang="en-US" altLang="ja-JP" sz="2800">
                <a:ea typeface="ＭＳ Ｐゴシック" pitchFamily="50" charset="-128"/>
                <a:cs typeface="Arial" charset="0"/>
                <a:sym typeface="Arial" charset="0"/>
              </a:rPr>
              <a:t>2</a:t>
            </a:r>
            <a:r>
              <a:rPr lang="fr-FR" altLang="ja-JP" sz="2800">
                <a:ea typeface="ＭＳ Ｐゴシック" pitchFamily="50" charset="-128"/>
                <a:cs typeface="Arial" charset="0"/>
                <a:sym typeface="Calibri" pitchFamily="34" charset="0"/>
              </a:rPr>
              <a:t>. The outcome of discussion on Ukrainian comments </a:t>
            </a:r>
            <a:endParaRPr lang="ja-JP" altLang="en-US" sz="2800">
              <a:ea typeface="ＭＳ Ｐゴシック" pitchFamily="50" charset="-128"/>
              <a:cs typeface="Arial" charset="0"/>
              <a:sym typeface="Arial" charset="0"/>
            </a:endParaRPr>
          </a:p>
        </p:txBody>
      </p:sp>
      <p:sp>
        <p:nvSpPr>
          <p:cNvPr id="52229" name="テキスト ボックス 1"/>
          <p:cNvSpPr txBox="1">
            <a:spLocks noChangeArrowheads="1"/>
          </p:cNvSpPr>
          <p:nvPr/>
        </p:nvSpPr>
        <p:spPr bwMode="auto">
          <a:xfrm>
            <a:off x="704850" y="788988"/>
            <a:ext cx="828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9pPr>
          </a:lstStyle>
          <a:p>
            <a:r>
              <a:rPr kumimoji="1" lang="en-US" altLang="ja-JP" sz="2400" b="0">
                <a:latin typeface="Arial" charset="0"/>
                <a:cs typeface="Arial" charset="0"/>
              </a:rPr>
              <a:t>Editorial comments as shown below to amend the draft revision 3 of the 1958 Agreement submitted by Ukraine will be reflected in the very final proposal.</a:t>
            </a:r>
            <a:endParaRPr kumimoji="1" lang="ja-JP" altLang="en-US" sz="2400" b="0">
              <a:latin typeface="Arial" charset="0"/>
              <a:cs typeface="Arial" charset="0"/>
            </a:endParaRPr>
          </a:p>
        </p:txBody>
      </p:sp>
      <p:sp>
        <p:nvSpPr>
          <p:cNvPr id="52230" name="テキスト ボックス 2"/>
          <p:cNvSpPr txBox="1">
            <a:spLocks noChangeArrowheads="1"/>
          </p:cNvSpPr>
          <p:nvPr/>
        </p:nvSpPr>
        <p:spPr bwMode="auto">
          <a:xfrm>
            <a:off x="452438" y="2060575"/>
            <a:ext cx="90376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9pPr>
          </a:lstStyle>
          <a:p>
            <a:pPr marL="342900" indent="-342900">
              <a:buFont typeface="Wingdings" pitchFamily="2" charset="2"/>
              <a:buChar char="u"/>
            </a:pPr>
            <a:r>
              <a:rPr kumimoji="1" lang="en-US" altLang="ja-JP" sz="2400" b="0">
                <a:latin typeface="Arial" charset="0"/>
                <a:cs typeface="Arial" charset="0"/>
              </a:rPr>
              <a:t>Schedule 1, paragraph 1.2:  update the number of ISO standard</a:t>
            </a:r>
          </a:p>
          <a:p>
            <a:pPr marL="342900" indent="-342900">
              <a:buFont typeface="Wingdings" pitchFamily="2" charset="2"/>
              <a:buChar char="u"/>
            </a:pPr>
            <a:r>
              <a:rPr kumimoji="1" lang="en-US" altLang="ja-JP" sz="2400" b="0">
                <a:latin typeface="Arial" charset="0"/>
                <a:cs typeface="Arial" charset="0"/>
              </a:rPr>
              <a:t>Schedule 2, Part two: correct the reference to Technical Services in the title</a:t>
            </a:r>
          </a:p>
          <a:p>
            <a:pPr marL="342900" indent="-342900">
              <a:buFont typeface="Wingdings" pitchFamily="2" charset="2"/>
              <a:buChar char="u"/>
            </a:pPr>
            <a:r>
              <a:rPr kumimoji="1" lang="en-US" altLang="ja-JP" sz="2400" b="0">
                <a:latin typeface="Arial" charset="0"/>
                <a:cs typeface="Arial" charset="0"/>
              </a:rPr>
              <a:t>Schedule 2, Part two, paragraph 2.1: update the number of ISO/IEC standard </a:t>
            </a:r>
          </a:p>
          <a:p>
            <a:pPr marL="342900" indent="-342900">
              <a:buFont typeface="Wingdings" pitchFamily="2" charset="2"/>
              <a:buChar char="u"/>
            </a:pPr>
            <a:r>
              <a:rPr kumimoji="1" lang="en-US" altLang="ja-JP" sz="2400" b="0">
                <a:latin typeface="Arial" charset="0"/>
                <a:cs typeface="Arial" charset="0"/>
              </a:rPr>
              <a:t>Schedule 2, Part three, paragraph 4.1 (b): more precise description of the personnel in charge (in charge of testing </a:t>
            </a:r>
            <a:r>
              <a:rPr kumimoji="1" lang="ja-JP" altLang="en-US" sz="2400" b="0">
                <a:latin typeface="Arial" charset="0"/>
                <a:cs typeface="Arial" charset="0"/>
              </a:rPr>
              <a:t>→ </a:t>
            </a:r>
            <a:r>
              <a:rPr kumimoji="1" lang="en-US" altLang="ja-JP" sz="2400" b="0">
                <a:latin typeface="Arial" charset="0"/>
                <a:cs typeface="Arial" charset="0"/>
              </a:rPr>
              <a:t>in charge of testing and /or inspections)</a:t>
            </a:r>
          </a:p>
          <a:p>
            <a:pPr marL="342900" indent="-342900">
              <a:buFont typeface="Wingdings" pitchFamily="2" charset="2"/>
              <a:buChar char="u"/>
            </a:pPr>
            <a:r>
              <a:rPr kumimoji="1" lang="en-US" altLang="ja-JP" sz="2400" b="0">
                <a:latin typeface="Arial" charset="0"/>
                <a:cs typeface="Arial" charset="0"/>
              </a:rPr>
              <a:t> Schedule 4, paragraph 1: add paragraph 2.8 which should be respected when issuing type approval number </a:t>
            </a:r>
          </a:p>
          <a:p>
            <a:pPr marL="342900" indent="-342900">
              <a:buFont typeface="Wingdings" pitchFamily="2" charset="2"/>
              <a:buChar char="u"/>
            </a:pPr>
            <a:r>
              <a:rPr kumimoji="1" lang="en-US" altLang="ja-JP" sz="2400" b="0">
                <a:latin typeface="Arial" charset="0"/>
                <a:cs typeface="Arial" charset="0"/>
              </a:rPr>
              <a:t> Schedule 4, example of type approval numbers: “/” is missing  </a:t>
            </a:r>
            <a:endParaRPr kumimoji="1" lang="ja-JP" altLang="en-US" sz="2400" b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直線コネクタ 23"/>
          <p:cNvSpPr>
            <a:spLocks noChangeShapeType="1"/>
          </p:cNvSpPr>
          <p:nvPr/>
        </p:nvSpPr>
        <p:spPr bwMode="auto">
          <a:xfrm>
            <a:off x="34925" y="441325"/>
            <a:ext cx="9906000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251" name="テキスト ボックス 24"/>
          <p:cNvSpPr>
            <a:spLocks noChangeArrowheads="1"/>
          </p:cNvSpPr>
          <p:nvPr/>
        </p:nvSpPr>
        <p:spPr bwMode="auto">
          <a:xfrm>
            <a:off x="20638" y="7938"/>
            <a:ext cx="9885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800">
                <a:ea typeface="ＭＳ Ｐゴシック" pitchFamily="50" charset="-128"/>
                <a:cs typeface="Arial" charset="0"/>
                <a:sym typeface="Arial" charset="0"/>
              </a:rPr>
              <a:t>3. </a:t>
            </a:r>
            <a:r>
              <a:rPr lang="fr-FR" altLang="ja-JP" sz="2800">
                <a:solidFill>
                  <a:srgbClr val="000000"/>
                </a:solidFill>
                <a:ea typeface="ＭＳ Ｐゴシック" pitchFamily="50" charset="-128"/>
                <a:cs typeface="Arial" charset="0"/>
                <a:sym typeface="Calibri" pitchFamily="34" charset="0"/>
              </a:rPr>
              <a:t>UN Regulations applicable to IWVTA </a:t>
            </a:r>
            <a:r>
              <a:rPr lang="fr-FR" altLang="ja-JP" sz="2400" b="0">
                <a:solidFill>
                  <a:srgbClr val="FF0000"/>
                </a:solidFill>
                <a:ea typeface="ＭＳ Ｐゴシック" pitchFamily="50" charset="-128"/>
                <a:cs typeface="Arial" charset="0"/>
                <a:sym typeface="Calibri" pitchFamily="34" charset="0"/>
              </a:rPr>
              <a:t>(R51 added )</a:t>
            </a:r>
            <a:endParaRPr lang="ja-JP" altLang="en-US" sz="2400" b="0">
              <a:solidFill>
                <a:srgbClr val="FF0000"/>
              </a:solidFill>
              <a:ea typeface="ＭＳ Ｐゴシック" pitchFamily="50" charset="-128"/>
              <a:cs typeface="Arial" charset="0"/>
              <a:sym typeface="Arial" charset="0"/>
            </a:endParaRPr>
          </a:p>
        </p:txBody>
      </p:sp>
      <p:sp>
        <p:nvSpPr>
          <p:cNvPr id="5325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9pPr>
          </a:lstStyle>
          <a:p>
            <a:fld id="{B270EB9D-2CCF-42E7-ACA5-8C295BD60DC0}" type="slidenum">
              <a:rPr lang="ja-JP" altLang="en-US" sz="1200">
                <a:solidFill>
                  <a:srgbClr val="898989"/>
                </a:solidFill>
                <a:ea typeface="SimSun" pitchFamily="2" charset="-122"/>
              </a:rPr>
              <a:pPr/>
              <a:t>5</a:t>
            </a:fld>
            <a:endParaRPr lang="en-US" altLang="ja-JP" sz="1200">
              <a:solidFill>
                <a:srgbClr val="898989"/>
              </a:solidFill>
              <a:ea typeface="SimSun" pitchFamily="2" charset="-122"/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454025" y="657225"/>
          <a:ext cx="4498975" cy="5991477"/>
        </p:xfrm>
        <a:graphic>
          <a:graphicData uri="http://schemas.openxmlformats.org/drawingml/2006/table">
            <a:tbl>
              <a:tblPr/>
              <a:tblGrid>
                <a:gridCol w="755650"/>
                <a:gridCol w="2914650"/>
                <a:gridCol w="828675"/>
              </a:tblGrid>
              <a:tr h="436563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Number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48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Topic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48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UN-Regulation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4845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1</a:t>
                      </a: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Retro reflecting devices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3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2</a:t>
                      </a: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Illumination of rear registration plates</a:t>
                      </a: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4</a:t>
                      </a: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3</a:t>
                      </a: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Direction indicators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6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4</a:t>
                      </a: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Front and rear position lamps, stop-lamps &amp; end-outline marker lamps</a:t>
                      </a:r>
                      <a:endParaRPr kumimoji="0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7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5</a:t>
                      </a: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Electromagnetic compatibility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10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6</a:t>
                      </a: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Door latches &amp; retention components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11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7</a:t>
                      </a: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Steering impact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12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8</a:t>
                      </a: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Safety Belts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16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9</a:t>
                      </a: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Seats, their anchorages, &amp; head restraints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17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10</a:t>
                      </a: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Front fog lamps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19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11</a:t>
                      </a: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Interior fittings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21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12</a:t>
                      </a: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Reversing &amp; manoeuvring lamps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23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13</a:t>
                      </a: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External projections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26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14</a:t>
                      </a: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Audible warning signals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28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15</a:t>
                      </a: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Tyres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30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16</a:t>
                      </a: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Filament lamps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37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17</a:t>
                      </a: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Rear fog lamps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38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18</a:t>
                      </a: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The Speedometer equipment  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39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19</a:t>
                      </a: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Safety glazing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43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20</a:t>
                      </a: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Built-in Restraining device for children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44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90"/>
          <p:cNvGraphicFramePr>
            <a:graphicFrameLocks noGrp="1"/>
          </p:cNvGraphicFramePr>
          <p:nvPr/>
        </p:nvGraphicFramePr>
        <p:xfrm>
          <a:off x="5168900" y="639763"/>
          <a:ext cx="4176713" cy="6019802"/>
        </p:xfrm>
        <a:graphic>
          <a:graphicData uri="http://schemas.openxmlformats.org/drawingml/2006/table">
            <a:tbl>
              <a:tblPr/>
              <a:tblGrid>
                <a:gridCol w="720725"/>
                <a:gridCol w="2592388"/>
                <a:gridCol w="863600"/>
              </a:tblGrid>
              <a:tr h="436563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Number</a:t>
                      </a:r>
                      <a:endParaRPr kumimoji="0" lang="en-US" altLang="ja-JP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48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Topic</a:t>
                      </a:r>
                      <a:endParaRPr kumimoji="0" lang="en-US" altLang="ja-JP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48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UN-Regulation</a:t>
                      </a:r>
                      <a:endParaRPr kumimoji="0" lang="en-US" altLang="ja-JP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4845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21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Headlamp cleaners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45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22</a:t>
                      </a: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Sound emissions</a:t>
                      </a: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51</a:t>
                      </a: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23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Tyres for commercial vehicles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54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24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Rear underrun protective devices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58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25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Parking lamps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77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26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Steering equipment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79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27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Measurement of engine power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85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28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Side marker lamps</a:t>
                      </a:r>
                      <a:endParaRPr kumimoji="0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91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29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Frontal collision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94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30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Lateral collision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95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31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Headlamps with gas-charge light sources</a:t>
                      </a:r>
                      <a:endParaRPr kumimoji="0" lang="en-GB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98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32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Gas-charge light sources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99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33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Electric power train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100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34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Headlamps with filament lamps and/or LED modules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112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35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Tyre wet grip/Noise/RR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117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36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Cornering lamps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119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37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Hand controls and tell tales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121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38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Adaptive front-lighting systems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123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39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Forward field of vision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125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40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Pedestrian safety performance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127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41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LED light sources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128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F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直線コネクタ 23"/>
          <p:cNvSpPr>
            <a:spLocks noChangeShapeType="1"/>
          </p:cNvSpPr>
          <p:nvPr/>
        </p:nvSpPr>
        <p:spPr bwMode="auto">
          <a:xfrm>
            <a:off x="34925" y="547688"/>
            <a:ext cx="9906000" cy="158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275" name="テキスト ボックス 24"/>
          <p:cNvSpPr>
            <a:spLocks noChangeArrowheads="1"/>
          </p:cNvSpPr>
          <p:nvPr/>
        </p:nvSpPr>
        <p:spPr bwMode="auto">
          <a:xfrm>
            <a:off x="20638" y="7938"/>
            <a:ext cx="9504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800">
                <a:ea typeface="ＭＳ Ｐゴシック" pitchFamily="50" charset="-128"/>
                <a:cs typeface="Arial" charset="0"/>
                <a:sym typeface="Arial" charset="0"/>
              </a:rPr>
              <a:t>3. </a:t>
            </a:r>
            <a:r>
              <a:rPr lang="fr-FR" altLang="ja-JP" sz="2800">
                <a:ea typeface="ＭＳ Ｐゴシック" pitchFamily="50" charset="-128"/>
                <a:cs typeface="Arial" charset="0"/>
                <a:sym typeface="Calibri" pitchFamily="34" charset="0"/>
              </a:rPr>
              <a:t>UN Regulations applicable to IWVTA ; B List</a:t>
            </a:r>
            <a:endParaRPr lang="ja-JP" altLang="en-US" sz="2800">
              <a:ea typeface="ＭＳ Ｐゴシック" pitchFamily="50" charset="-128"/>
              <a:cs typeface="Arial" charset="0"/>
              <a:sym typeface="Arial" charset="0"/>
            </a:endParaRPr>
          </a:p>
        </p:txBody>
      </p:sp>
      <p:sp>
        <p:nvSpPr>
          <p:cNvPr id="5427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9pPr>
          </a:lstStyle>
          <a:p>
            <a:fld id="{98218533-CAC2-4084-9FFD-C6C43A9BDA79}" type="slidenum">
              <a:rPr lang="ja-JP" altLang="en-US" sz="1200">
                <a:solidFill>
                  <a:srgbClr val="898989"/>
                </a:solidFill>
                <a:ea typeface="SimSun" pitchFamily="2" charset="-122"/>
              </a:rPr>
              <a:pPr/>
              <a:t>6</a:t>
            </a:fld>
            <a:endParaRPr lang="en-US" altLang="ja-JP" sz="1200">
              <a:solidFill>
                <a:srgbClr val="898989"/>
              </a:solidFill>
              <a:ea typeface="SimSun" pitchFamily="2" charset="-122"/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454025" y="792163"/>
          <a:ext cx="9070975" cy="5765804"/>
        </p:xfrm>
        <a:graphic>
          <a:graphicData uri="http://schemas.openxmlformats.org/drawingml/2006/table">
            <a:tbl>
              <a:tblPr/>
              <a:tblGrid>
                <a:gridCol w="719138"/>
                <a:gridCol w="3311525"/>
                <a:gridCol w="1223962"/>
                <a:gridCol w="1223963"/>
                <a:gridCol w="2592387"/>
              </a:tblGrid>
              <a:tr h="704850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UN Reg.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48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Topic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48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Expected agreement date by GR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48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Expected agreement date by WP.29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48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Note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4845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13H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Braking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February, 2016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June, 2016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 Split provisions for ESC/BA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9D9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14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Safety belts Anchorages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unknown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unknown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 Wait for proposal by Australia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34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Prevention of fire risks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May, 2014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November, 2014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 To be included in Annex 4 of UN R0 in November, 2017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9D9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46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Indirect vision devices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May, 2015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November, 2015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 To be </a:t>
                      </a: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included in Annex 4 of UN R0 when adopted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48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Installation of lighting and light-signalling devices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unknown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unknown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 Study on DRL by Japan was reported to GRE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9D9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64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Temporary tyres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February, 2016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June, 2016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 Split provisions for TPMS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116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Anti-theft and alarm systems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unknown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unknown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 Task force </a:t>
                      </a: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was established </a:t>
                      </a: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for clarifying the scope and amending the Regulation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9D9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New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Tyre installation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February, 2016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June, 2016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 IG was created for drafting the Regulation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WLTP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CO2 emissions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unknown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unknown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 Discussion is on going.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9D9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WLTP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Exhaust emissions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unknown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unknown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 Discussion is on going.</a:t>
                      </a:r>
                    </a:p>
                  </a:txBody>
                  <a:tcPr marL="9033" marR="9033" marT="90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直線コネクタ 23"/>
          <p:cNvSpPr>
            <a:spLocks noChangeShapeType="1"/>
          </p:cNvSpPr>
          <p:nvPr/>
        </p:nvSpPr>
        <p:spPr bwMode="auto">
          <a:xfrm>
            <a:off x="34925" y="512763"/>
            <a:ext cx="9906000" cy="158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299" name="テキスト ボックス 24"/>
          <p:cNvSpPr>
            <a:spLocks noChangeArrowheads="1"/>
          </p:cNvSpPr>
          <p:nvPr/>
        </p:nvSpPr>
        <p:spPr bwMode="auto">
          <a:xfrm>
            <a:off x="20638" y="44450"/>
            <a:ext cx="5795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800">
                <a:ea typeface="ＭＳ Ｐゴシック" pitchFamily="50" charset="-128"/>
                <a:cs typeface="Arial" charset="0"/>
                <a:sym typeface="Arial" charset="0"/>
              </a:rPr>
              <a:t>4. </a:t>
            </a:r>
            <a:r>
              <a:rPr lang="fr-FR" altLang="ja-JP" sz="2800">
                <a:solidFill>
                  <a:srgbClr val="000000"/>
                </a:solidFill>
                <a:ea typeface="ＭＳ Ｐゴシック" pitchFamily="50" charset="-128"/>
                <a:cs typeface="Arial" charset="0"/>
                <a:sym typeface="Calibri" pitchFamily="34" charset="0"/>
              </a:rPr>
              <a:t>UN R0 pre-testing program</a:t>
            </a:r>
            <a:endParaRPr lang="ja-JP" altLang="en-US" sz="2800">
              <a:ea typeface="ＭＳ Ｐゴシック" pitchFamily="50" charset="-128"/>
              <a:cs typeface="Arial" charset="0"/>
              <a:sym typeface="Arial" charset="0"/>
            </a:endParaRPr>
          </a:p>
        </p:txBody>
      </p:sp>
      <p:sp>
        <p:nvSpPr>
          <p:cNvPr id="5530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9pPr>
          </a:lstStyle>
          <a:p>
            <a:fld id="{9A675CA1-3CEF-41C9-8A94-2ACF4D503CC0}" type="slidenum">
              <a:rPr lang="ja-JP" altLang="en-US" sz="1200">
                <a:solidFill>
                  <a:srgbClr val="898989"/>
                </a:solidFill>
                <a:ea typeface="SimSun" pitchFamily="2" charset="-122"/>
              </a:rPr>
              <a:pPr/>
              <a:t>7</a:t>
            </a:fld>
            <a:endParaRPr lang="en-US" altLang="ja-JP" sz="1200">
              <a:solidFill>
                <a:srgbClr val="898989"/>
              </a:solidFill>
              <a:ea typeface="SimSun" pitchFamily="2" charset="-122"/>
            </a:endParaRPr>
          </a:p>
        </p:txBody>
      </p:sp>
      <p:sp>
        <p:nvSpPr>
          <p:cNvPr id="55301" name="テキスト ボックス 1"/>
          <p:cNvSpPr txBox="1">
            <a:spLocks noChangeArrowheads="1"/>
          </p:cNvSpPr>
          <p:nvPr/>
        </p:nvSpPr>
        <p:spPr bwMode="auto">
          <a:xfrm>
            <a:off x="596900" y="1052513"/>
            <a:ext cx="87487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9pPr>
          </a:lstStyle>
          <a:p>
            <a:pPr>
              <a:buFontTx/>
              <a:buAutoNum type="arabicParenBoth"/>
            </a:pPr>
            <a:r>
              <a:rPr lang="en-GB" altLang="ja-JP" sz="2400" b="0">
                <a:latin typeface="Arial" charset="0"/>
                <a:ea typeface="SimSun" pitchFamily="2" charset="-122"/>
              </a:rPr>
              <a:t>Participants</a:t>
            </a:r>
          </a:p>
          <a:p>
            <a:endParaRPr lang="en-GB" altLang="ja-JP" sz="2400" b="0">
              <a:latin typeface="Arial" charset="0"/>
              <a:ea typeface="SimSun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GB" altLang="ja-JP" sz="2000" b="0">
                <a:latin typeface="Arial" charset="0"/>
                <a:ea typeface="SimSun" pitchFamily="2" charset="-122"/>
              </a:rPr>
              <a:t>The pre-test will be run independently and in parallel by pairs consisting of a TAA, technical services and a manufacturer. The following pairs have volunteered to participate in the program.</a:t>
            </a:r>
            <a:endParaRPr kumimoji="1" lang="ja-JP" altLang="en-US" sz="2000" b="0">
              <a:latin typeface="ＭＳ Ｐゴシック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849313" y="3287713"/>
          <a:ext cx="8280400" cy="2843214"/>
        </p:xfrm>
        <a:graphic>
          <a:graphicData uri="http://schemas.openxmlformats.org/drawingml/2006/table">
            <a:tbl>
              <a:tblPr/>
              <a:tblGrid>
                <a:gridCol w="1892300"/>
                <a:gridCol w="2011362"/>
                <a:gridCol w="2306638"/>
                <a:gridCol w="2070100"/>
              </a:tblGrid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  <a:sym typeface="Calibri" pitchFamily="34" charset="0"/>
                      </a:endParaRPr>
                    </a:p>
                  </a:txBody>
                  <a:tcPr marL="91434" marR="91434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  <a:sym typeface="Calibri" pitchFamily="34" charset="0"/>
                        </a:rPr>
                        <a:t>TAA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  <a:sym typeface="Calibri" pitchFamily="34" charset="0"/>
                      </a:endParaRPr>
                    </a:p>
                  </a:txBody>
                  <a:tcPr marL="91434" marR="91434" marT="45703" marB="4570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  <a:sym typeface="Calibri" pitchFamily="34" charset="0"/>
                        </a:rPr>
                        <a:t>Tech.  Service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  <a:sym typeface="Calibri" pitchFamily="34" charset="0"/>
                      </a:endParaRPr>
                    </a:p>
                  </a:txBody>
                  <a:tcPr marL="91434" marR="91434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  <a:sym typeface="Calibri" pitchFamily="34" charset="0"/>
                        </a:rPr>
                        <a:t>Manufacturer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  <a:sym typeface="Calibri" pitchFamily="34" charset="0"/>
                      </a:endParaRPr>
                    </a:p>
                  </a:txBody>
                  <a:tcPr marL="91434" marR="91434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  <a:sym typeface="Calibri" pitchFamily="34" charset="0"/>
                        </a:rPr>
                        <a:t>Germany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  <a:sym typeface="Calibri" pitchFamily="34" charset="0"/>
                      </a:endParaRPr>
                    </a:p>
                  </a:txBody>
                  <a:tcPr marL="91434" marR="91434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  <a:sym typeface="Calibri" pitchFamily="34" charset="0"/>
                        </a:rPr>
                        <a:t>KBA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  <a:sym typeface="Calibri" pitchFamily="34" charset="0"/>
                      </a:endParaRPr>
                    </a:p>
                  </a:txBody>
                  <a:tcPr marL="91434" marR="91434" marT="45703" marB="4570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  <a:sym typeface="Calibri" pitchFamily="34" charset="0"/>
                        </a:rPr>
                        <a:t>tbd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  <a:sym typeface="Calibri" pitchFamily="34" charset="0"/>
                      </a:endParaRPr>
                    </a:p>
                  </a:txBody>
                  <a:tcPr marL="91434" marR="91434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  <a:sym typeface="Calibri" pitchFamily="34" charset="0"/>
                        </a:rPr>
                        <a:t>Daimler, VW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  <a:sym typeface="Calibri" pitchFamily="34" charset="0"/>
                      </a:endParaRPr>
                    </a:p>
                  </a:txBody>
                  <a:tcPr marL="91434" marR="91434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  <a:sym typeface="Calibri" pitchFamily="34" charset="0"/>
                        </a:rPr>
                        <a:t>The Netherlands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  <a:sym typeface="Calibri" pitchFamily="34" charset="0"/>
                      </a:endParaRPr>
                    </a:p>
                  </a:txBody>
                  <a:tcPr marL="91434" marR="91434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  <a:sym typeface="Calibri" pitchFamily="34" charset="0"/>
                        </a:rPr>
                        <a:t>RDW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  <a:sym typeface="Calibri" pitchFamily="34" charset="0"/>
                      </a:endParaRPr>
                    </a:p>
                  </a:txBody>
                  <a:tcPr marL="91434" marR="91434" marT="45703" marB="4570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  <a:sym typeface="Calibri" pitchFamily="34" charset="0"/>
                        </a:rPr>
                        <a:t>RDW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  <a:sym typeface="Calibri" pitchFamily="34" charset="0"/>
                      </a:endParaRPr>
                    </a:p>
                  </a:txBody>
                  <a:tcPr marL="91434" marR="91434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  <a:sym typeface="Calibri" pitchFamily="34" charset="0"/>
                        </a:rPr>
                        <a:t>Kia, Hyundai, 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  <a:sym typeface="Calibri" pitchFamily="34" charset="0"/>
                      </a:endParaRPr>
                    </a:p>
                  </a:txBody>
                  <a:tcPr marL="91434" marR="91434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  <a:sym typeface="Calibri" pitchFamily="34" charset="0"/>
                        </a:rPr>
                        <a:t>UK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  <a:sym typeface="Calibri" pitchFamily="34" charset="0"/>
                      </a:endParaRPr>
                    </a:p>
                  </a:txBody>
                  <a:tcPr marL="91434" marR="91434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  <a:sym typeface="Calibri" pitchFamily="34" charset="0"/>
                        </a:rPr>
                        <a:t>VCA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  <a:sym typeface="Calibri" pitchFamily="34" charset="0"/>
                      </a:endParaRPr>
                    </a:p>
                  </a:txBody>
                  <a:tcPr marL="91434" marR="91434" marT="45703" marB="4570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  <a:sym typeface="Calibri" pitchFamily="34" charset="0"/>
                        </a:rPr>
                        <a:t>VCA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  <a:sym typeface="Calibri" pitchFamily="34" charset="0"/>
                      </a:endParaRPr>
                    </a:p>
                  </a:txBody>
                  <a:tcPr marL="91434" marR="91434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  <a:sym typeface="Calibri" pitchFamily="34" charset="0"/>
                        </a:rPr>
                        <a:t>Toyota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  <a:sym typeface="Calibri" pitchFamily="34" charset="0"/>
                      </a:endParaRPr>
                    </a:p>
                  </a:txBody>
                  <a:tcPr marL="91434" marR="91434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  <a:sym typeface="Calibri" pitchFamily="34" charset="0"/>
                        </a:rPr>
                        <a:t>Japan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  <a:sym typeface="Calibri" pitchFamily="34" charset="0"/>
                      </a:endParaRPr>
                    </a:p>
                  </a:txBody>
                  <a:tcPr marL="91434" marR="91434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  <a:sym typeface="Calibri" pitchFamily="34" charset="0"/>
                        </a:rPr>
                        <a:t>MLIT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  <a:sym typeface="Calibri" pitchFamily="34" charset="0"/>
                      </a:endParaRPr>
                    </a:p>
                  </a:txBody>
                  <a:tcPr marL="91434" marR="91434" marT="45703" marB="4570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  <a:sym typeface="Calibri" pitchFamily="34" charset="0"/>
                        </a:rPr>
                        <a:t>NTSEL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  <a:sym typeface="Calibri" pitchFamily="34" charset="0"/>
                      </a:endParaRPr>
                    </a:p>
                  </a:txBody>
                  <a:tcPr marL="91434" marR="91434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  <a:sym typeface="Calibri" pitchFamily="34" charset="0"/>
                        </a:rPr>
                        <a:t>Nissan, Honda, Mazda, Toyota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  <a:sym typeface="Calibri" pitchFamily="34" charset="0"/>
                      </a:endParaRPr>
                    </a:p>
                  </a:txBody>
                  <a:tcPr marL="91434" marR="91434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直線コネクタ 23"/>
          <p:cNvSpPr>
            <a:spLocks noChangeShapeType="1"/>
          </p:cNvSpPr>
          <p:nvPr/>
        </p:nvSpPr>
        <p:spPr bwMode="auto">
          <a:xfrm>
            <a:off x="34925" y="512763"/>
            <a:ext cx="9906000" cy="158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23" name="テキスト ボックス 24"/>
          <p:cNvSpPr>
            <a:spLocks noChangeArrowheads="1"/>
          </p:cNvSpPr>
          <p:nvPr/>
        </p:nvSpPr>
        <p:spPr bwMode="auto">
          <a:xfrm>
            <a:off x="20638" y="44450"/>
            <a:ext cx="6119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800">
                <a:ea typeface="ＭＳ Ｐゴシック" pitchFamily="50" charset="-128"/>
                <a:cs typeface="Arial" charset="0"/>
                <a:sym typeface="Arial" charset="0"/>
              </a:rPr>
              <a:t>4. </a:t>
            </a:r>
            <a:r>
              <a:rPr lang="fr-FR" altLang="ja-JP" sz="2800">
                <a:solidFill>
                  <a:srgbClr val="000000"/>
                </a:solidFill>
                <a:ea typeface="ＭＳ Ｐゴシック" pitchFamily="50" charset="-128"/>
                <a:cs typeface="Arial" charset="0"/>
                <a:sym typeface="Calibri" pitchFamily="34" charset="0"/>
              </a:rPr>
              <a:t>UN R0 pre-testing program</a:t>
            </a:r>
            <a:endParaRPr lang="ja-JP" altLang="en-US" sz="2800">
              <a:ea typeface="ＭＳ Ｐゴシック" pitchFamily="50" charset="-128"/>
              <a:cs typeface="Arial" charset="0"/>
              <a:sym typeface="Arial" charset="0"/>
            </a:endParaRPr>
          </a:p>
        </p:txBody>
      </p:sp>
      <p:sp>
        <p:nvSpPr>
          <p:cNvPr id="56324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9pPr>
          </a:lstStyle>
          <a:p>
            <a:fld id="{54153640-E151-40DF-AB40-386CC4DA5109}" type="slidenum">
              <a:rPr lang="ja-JP" altLang="en-US" sz="1200">
                <a:solidFill>
                  <a:srgbClr val="898989"/>
                </a:solidFill>
                <a:ea typeface="SimSun" pitchFamily="2" charset="-122"/>
              </a:rPr>
              <a:pPr/>
              <a:t>8</a:t>
            </a:fld>
            <a:endParaRPr lang="en-US" altLang="ja-JP" sz="1200">
              <a:solidFill>
                <a:srgbClr val="898989"/>
              </a:solidFill>
              <a:ea typeface="SimSun" pitchFamily="2" charset="-122"/>
            </a:endParaRPr>
          </a:p>
        </p:txBody>
      </p:sp>
      <p:sp>
        <p:nvSpPr>
          <p:cNvPr id="56325" name="テキスト ボックス 1"/>
          <p:cNvSpPr txBox="1">
            <a:spLocks noChangeArrowheads="1"/>
          </p:cNvSpPr>
          <p:nvPr/>
        </p:nvSpPr>
        <p:spPr bwMode="auto">
          <a:xfrm>
            <a:off x="596900" y="1125538"/>
            <a:ext cx="8748713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9pPr>
          </a:lstStyle>
          <a:p>
            <a:r>
              <a:rPr lang="en-GB" altLang="ja-JP" sz="2400" b="0">
                <a:latin typeface="Arial" charset="0"/>
                <a:ea typeface="SimSun" pitchFamily="2" charset="-122"/>
              </a:rPr>
              <a:t>(2) Test Program</a:t>
            </a:r>
          </a:p>
          <a:p>
            <a:endParaRPr lang="en-GB" altLang="ja-JP" sz="2000" b="0">
              <a:latin typeface="Arial" charset="0"/>
              <a:ea typeface="SimSun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GB" altLang="ja-JP" sz="2000" b="0">
                <a:latin typeface="Arial" charset="0"/>
                <a:ea typeface="SimSun" pitchFamily="2" charset="-122"/>
              </a:rPr>
              <a:t>The vehicle manufacturer selects a vehicle type that really exists and consists of several variants.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000" b="0">
                <a:latin typeface="Arial" charset="0"/>
                <a:ea typeface="SimSun" pitchFamily="2" charset="-122"/>
              </a:rPr>
              <a:t> </a:t>
            </a:r>
            <a:r>
              <a:rPr lang="en-GB" altLang="ja-JP" sz="2000" b="0">
                <a:latin typeface="Arial" charset="0"/>
                <a:ea typeface="SimSun" pitchFamily="2" charset="-122"/>
                <a:cs typeface="Arial" charset="0"/>
              </a:rPr>
              <a:t>On system and parts level real UN type approvals are used whenever feasible.</a:t>
            </a:r>
          </a:p>
          <a:p>
            <a:pPr>
              <a:buFont typeface="Wingdings" pitchFamily="2" charset="2"/>
              <a:buChar char="Ø"/>
            </a:pPr>
            <a:r>
              <a:rPr lang="en-GB" altLang="ja-JP" sz="2000">
                <a:latin typeface="Arial" charset="0"/>
                <a:ea typeface="SimSun" pitchFamily="2" charset="-122"/>
                <a:cs typeface="Arial" charset="0"/>
              </a:rPr>
              <a:t>Step 1</a:t>
            </a:r>
            <a:r>
              <a:rPr lang="en-GB" altLang="ja-JP" sz="2000" b="0">
                <a:latin typeface="Arial" charset="0"/>
                <a:ea typeface="SimSun" pitchFamily="2" charset="-122"/>
                <a:cs typeface="Arial" charset="0"/>
              </a:rPr>
              <a:t>; New type approval</a:t>
            </a:r>
          </a:p>
          <a:p>
            <a:r>
              <a:rPr lang="ja-JP" altLang="en-US" sz="2000" b="0">
                <a:latin typeface="Arial" charset="0"/>
                <a:ea typeface="SimSun" pitchFamily="2" charset="-122"/>
                <a:cs typeface="Arial" charset="0"/>
              </a:rPr>
              <a:t>　</a:t>
            </a:r>
            <a:r>
              <a:rPr lang="en-US" altLang="ja-JP" sz="2000" b="0">
                <a:latin typeface="Arial" charset="0"/>
                <a:ea typeface="SimSun" pitchFamily="2" charset="-122"/>
                <a:cs typeface="Arial" charset="0"/>
              </a:rPr>
              <a:t>- The manufacturer applies for original U-IWVTA and/or L-IWVTA</a:t>
            </a:r>
          </a:p>
          <a:p>
            <a:r>
              <a:rPr lang="ja-JP" altLang="en-US" sz="2000" b="0">
                <a:latin typeface="Arial" charset="0"/>
                <a:ea typeface="SimSun" pitchFamily="2" charset="-122"/>
                <a:cs typeface="Arial" charset="0"/>
              </a:rPr>
              <a:t>　</a:t>
            </a:r>
            <a:r>
              <a:rPr lang="en-US" altLang="ja-JP" sz="2000" b="0">
                <a:latin typeface="Arial" charset="0"/>
                <a:ea typeface="SimSun" pitchFamily="2" charset="-122"/>
                <a:cs typeface="Arial" charset="0"/>
              </a:rPr>
              <a:t>- The entire approval process is performed between TAA/ technical   </a:t>
            </a:r>
            <a:r>
              <a:rPr lang="ja-JP" altLang="en-US" sz="2000" b="0">
                <a:latin typeface="Arial" charset="0"/>
                <a:ea typeface="SimSun" pitchFamily="2" charset="-122"/>
                <a:cs typeface="Arial" charset="0"/>
              </a:rPr>
              <a:t>　　　　　　　　　　　　　　　</a:t>
            </a:r>
            <a:r>
              <a:rPr lang="en-US" altLang="ja-JP" sz="2000" b="0">
                <a:latin typeface="Arial" charset="0"/>
                <a:ea typeface="SimSun" pitchFamily="2" charset="-122"/>
                <a:cs typeface="Arial" charset="0"/>
              </a:rPr>
              <a:t>service and the manufacturer</a:t>
            </a:r>
          </a:p>
          <a:p>
            <a:r>
              <a:rPr lang="ja-JP" altLang="en-US" sz="2000" b="0">
                <a:latin typeface="Arial" charset="0"/>
                <a:ea typeface="SimSun" pitchFamily="2" charset="-122"/>
                <a:cs typeface="Arial" charset="0"/>
              </a:rPr>
              <a:t>　</a:t>
            </a:r>
            <a:r>
              <a:rPr lang="en-US" altLang="ja-JP" sz="2000" b="0">
                <a:latin typeface="Arial" charset="0"/>
                <a:ea typeface="SimSun" pitchFamily="2" charset="-122"/>
                <a:cs typeface="Arial" charset="0"/>
              </a:rPr>
              <a:t> - TAA grants U-IWVTA and/or L-IWVTA with revision 00 which is unfortunately invalid.</a:t>
            </a:r>
            <a:endParaRPr lang="en-GB" altLang="ja-JP" sz="2000" b="0">
              <a:latin typeface="Arial" charset="0"/>
              <a:ea typeface="SimSun" pitchFamily="2" charset="-122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altLang="ja-JP" sz="2000">
                <a:latin typeface="Arial" charset="0"/>
                <a:ea typeface="SimSun" pitchFamily="2" charset="-122"/>
                <a:cs typeface="Arial" charset="0"/>
              </a:rPr>
              <a:t>Step 2</a:t>
            </a:r>
            <a:r>
              <a:rPr lang="en-GB" altLang="ja-JP" sz="2000" b="0">
                <a:latin typeface="Arial" charset="0"/>
                <a:ea typeface="SimSun" pitchFamily="2" charset="-122"/>
                <a:cs typeface="Arial" charset="0"/>
              </a:rPr>
              <a:t>; extension of type approval</a:t>
            </a:r>
          </a:p>
          <a:p>
            <a:r>
              <a:rPr lang="ja-JP" altLang="en-US" sz="2000" b="0">
                <a:latin typeface="Arial" charset="0"/>
                <a:ea typeface="SimSun" pitchFamily="2" charset="-122"/>
                <a:cs typeface="Arial" charset="0"/>
              </a:rPr>
              <a:t>　</a:t>
            </a:r>
            <a:r>
              <a:rPr lang="en-US" altLang="ja-JP" sz="2000" b="0">
                <a:latin typeface="Arial" charset="0"/>
                <a:ea typeface="SimSun" pitchFamily="2" charset="-122"/>
                <a:cs typeface="Arial" charset="0"/>
              </a:rPr>
              <a:t>Different patterns of extension are performed </a:t>
            </a:r>
          </a:p>
          <a:p>
            <a:r>
              <a:rPr lang="ja-JP" altLang="en-US" sz="2000" b="0">
                <a:latin typeface="Arial" charset="0"/>
                <a:ea typeface="SimSun" pitchFamily="2" charset="-122"/>
                <a:cs typeface="Arial" charset="0"/>
              </a:rPr>
              <a:t>　</a:t>
            </a:r>
            <a:r>
              <a:rPr lang="en-US" altLang="ja-JP" sz="2000" b="0">
                <a:latin typeface="Arial" charset="0"/>
                <a:ea typeface="SimSun" pitchFamily="2" charset="-122"/>
                <a:cs typeface="Arial" charset="0"/>
              </a:rPr>
              <a:t> also involving status changes of the type between universal and limited</a:t>
            </a:r>
            <a:endParaRPr lang="ja-JP" altLang="ja-JP" sz="2000" b="0">
              <a:latin typeface="Arial" charset="0"/>
              <a:ea typeface="SimSun" pitchFamily="2" charset="-122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endParaRPr lang="en-GB" altLang="ja-JP" sz="2000" b="0">
              <a:latin typeface="Arial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直線コネクタ 23"/>
          <p:cNvSpPr>
            <a:spLocks noChangeShapeType="1"/>
          </p:cNvSpPr>
          <p:nvPr/>
        </p:nvSpPr>
        <p:spPr bwMode="auto">
          <a:xfrm>
            <a:off x="34925" y="549275"/>
            <a:ext cx="9906000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7347" name="テキスト ボックス 24"/>
          <p:cNvSpPr>
            <a:spLocks noChangeArrowheads="1"/>
          </p:cNvSpPr>
          <p:nvPr/>
        </p:nvSpPr>
        <p:spPr bwMode="auto">
          <a:xfrm>
            <a:off x="20638" y="44450"/>
            <a:ext cx="5724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800">
                <a:ea typeface="ＭＳ Ｐゴシック" pitchFamily="50" charset="-128"/>
                <a:cs typeface="Arial" charset="0"/>
                <a:sym typeface="Arial" charset="0"/>
              </a:rPr>
              <a:t>4. </a:t>
            </a:r>
            <a:r>
              <a:rPr lang="fr-FR" altLang="ja-JP" sz="2800">
                <a:solidFill>
                  <a:srgbClr val="000000"/>
                </a:solidFill>
                <a:ea typeface="ＭＳ Ｐゴシック" pitchFamily="50" charset="-128"/>
                <a:cs typeface="Arial" charset="0"/>
                <a:sym typeface="Calibri" pitchFamily="34" charset="0"/>
              </a:rPr>
              <a:t>UN R0 pre-testing program</a:t>
            </a:r>
            <a:endParaRPr lang="ja-JP" altLang="en-US" sz="2800">
              <a:ea typeface="ＭＳ Ｐゴシック" pitchFamily="50" charset="-128"/>
              <a:cs typeface="Arial" charset="0"/>
              <a:sym typeface="Arial" charset="0"/>
            </a:endParaRPr>
          </a:p>
        </p:txBody>
      </p:sp>
      <p:sp>
        <p:nvSpPr>
          <p:cNvPr id="57348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9pPr>
          </a:lstStyle>
          <a:p>
            <a:fld id="{32E94B1A-EC49-4744-BE73-9183FAA729A4}" type="slidenum">
              <a:rPr lang="ja-JP" altLang="en-US" sz="1200">
                <a:solidFill>
                  <a:srgbClr val="898989"/>
                </a:solidFill>
                <a:ea typeface="SimSun" pitchFamily="2" charset="-122"/>
              </a:rPr>
              <a:pPr/>
              <a:t>9</a:t>
            </a:fld>
            <a:endParaRPr lang="en-US" altLang="ja-JP" sz="1200">
              <a:solidFill>
                <a:srgbClr val="898989"/>
              </a:solidFill>
              <a:ea typeface="SimSun" pitchFamily="2" charset="-122"/>
            </a:endParaRPr>
          </a:p>
        </p:txBody>
      </p:sp>
      <p:sp>
        <p:nvSpPr>
          <p:cNvPr id="57349" name="テキスト ボックス 1"/>
          <p:cNvSpPr txBox="1">
            <a:spLocks noChangeArrowheads="1"/>
          </p:cNvSpPr>
          <p:nvPr/>
        </p:nvSpPr>
        <p:spPr bwMode="auto">
          <a:xfrm>
            <a:off x="307975" y="1141413"/>
            <a:ext cx="8748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9pPr>
          </a:lstStyle>
          <a:p>
            <a:r>
              <a:rPr lang="en-GB" altLang="ja-JP" sz="2400" b="0">
                <a:latin typeface="Arial" charset="0"/>
                <a:ea typeface="SimSun" pitchFamily="2" charset="-122"/>
              </a:rPr>
              <a:t>(3) Schedule</a:t>
            </a:r>
          </a:p>
        </p:txBody>
      </p:sp>
      <p:graphicFrame>
        <p:nvGraphicFramePr>
          <p:cNvPr id="57350" name="オブジェクト 2"/>
          <p:cNvGraphicFramePr>
            <a:graphicFrameLocks noChangeAspect="1"/>
          </p:cNvGraphicFramePr>
          <p:nvPr/>
        </p:nvGraphicFramePr>
        <p:xfrm>
          <a:off x="403225" y="2298700"/>
          <a:ext cx="9121775" cy="301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3" name="ワークシート" r:id="rId3" imgW="5486494" imgH="1813522" progId="Excel.Sheet.12">
                  <p:embed/>
                </p:oleObj>
              </mc:Choice>
              <mc:Fallback>
                <p:oleObj name="ワークシート" r:id="rId3" imgW="5486494" imgH="1813522" progId="Excel.Sheet.12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2298700"/>
                        <a:ext cx="9121775" cy="301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テーマ">
  <a:themeElements>
    <a:clrScheme name="7_Office テーマ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7_Office テーマ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ICA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5735</TotalTime>
  <Pages>0</Pages>
  <Words>930</Words>
  <Characters>0</Characters>
  <Application>Microsoft Office PowerPoint</Application>
  <DocSecurity>0</DocSecurity>
  <PresentationFormat>A4 Paper (210x297 mm)</PresentationFormat>
  <Lines>0</Lines>
  <Paragraphs>288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8_Office テーマ</vt:lpstr>
      <vt:lpstr>Office テーマ</vt:lpstr>
      <vt:lpstr>OICA</vt:lpstr>
      <vt:lpstr>Thème Office</vt:lpstr>
      <vt:lpstr>ワークシート</vt:lpstr>
      <vt:lpstr>Report to 167th WP.29 session from  the 19th IWVTA Informal Group meeting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髯懈圜・ｽ・ｽ髯懶ｽｨ雋贋ｼ夲ｽｽ・ｺ繝ｻ・､鬯ｨ・ｾ陞溘ｈﾂ繝ｻ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繧ｹ繝ｩ繧､繝・1</dc:title>
  <dc:creator>陦梧帆諠・ｱ蛹匁耳騾ｲ隱ｲ</dc:creator>
  <cp:lastModifiedBy>UNECE</cp:lastModifiedBy>
  <cp:revision>2431</cp:revision>
  <cp:lastPrinted>2015-10-29T04:20:52Z</cp:lastPrinted>
  <dcterms:created xsi:type="dcterms:W3CDTF">2013-05-22T07:56:00Z</dcterms:created>
  <dcterms:modified xsi:type="dcterms:W3CDTF">2015-11-09T08:15:34Z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1041-8.1.0.3373</vt:lpwstr>
  </property>
</Properties>
</file>