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60" r:id="rId5"/>
  </p:sldMasterIdLst>
  <p:notesMasterIdLst>
    <p:notesMasterId r:id="rId24"/>
  </p:notesMasterIdLst>
  <p:sldIdLst>
    <p:sldId id="627" r:id="rId6"/>
    <p:sldId id="670" r:id="rId7"/>
    <p:sldId id="645" r:id="rId8"/>
    <p:sldId id="667" r:id="rId9"/>
    <p:sldId id="646" r:id="rId10"/>
    <p:sldId id="651" r:id="rId11"/>
    <p:sldId id="652" r:id="rId12"/>
    <p:sldId id="656" r:id="rId13"/>
    <p:sldId id="669" r:id="rId14"/>
    <p:sldId id="663" r:id="rId15"/>
    <p:sldId id="671" r:id="rId16"/>
    <p:sldId id="654" r:id="rId17"/>
    <p:sldId id="572" r:id="rId18"/>
    <p:sldId id="648" r:id="rId19"/>
    <p:sldId id="664" r:id="rId20"/>
    <p:sldId id="661" r:id="rId21"/>
    <p:sldId id="665" r:id="rId22"/>
    <p:sldId id="666" r:id="rId23"/>
  </p:sldIdLst>
  <p:sldSz cx="9144000" cy="6858000" type="screen4x3"/>
  <p:notesSz cx="6769100" cy="9906000"/>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מקטע ברירת מחדל" id="{7C3A540C-01E4-401F-95CF-7E459B732094}">
          <p14:sldIdLst>
            <p14:sldId id="627"/>
            <p14:sldId id="670"/>
            <p14:sldId id="645"/>
            <p14:sldId id="667"/>
            <p14:sldId id="646"/>
            <p14:sldId id="651"/>
          </p14:sldIdLst>
        </p14:section>
        <p14:section name="מקטע ללא כותרת" id="{8663DF98-F4D8-4240-A536-1EFD20FA6B9A}">
          <p14:sldIdLst>
            <p14:sldId id="652"/>
            <p14:sldId id="656"/>
            <p14:sldId id="669"/>
            <p14:sldId id="663"/>
            <p14:sldId id="671"/>
            <p14:sldId id="654"/>
            <p14:sldId id="572"/>
            <p14:sldId id="648"/>
            <p14:sldId id="664"/>
            <p14:sldId id="661"/>
            <p14:sldId id="665"/>
            <p14:sldId id="666"/>
          </p14:sldIdLst>
        </p14:section>
        <p14:section name="מקטע ללא כותרת" id="{0A4D7795-3008-4469-A5B2-F638003BAF6C}">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797"/>
    <a:srgbClr val="D1C3BD"/>
    <a:srgbClr val="BEE395"/>
    <a:srgbClr val="74B7F4"/>
    <a:srgbClr val="FAEA54"/>
    <a:srgbClr val="83C937"/>
    <a:srgbClr val="96D0F4"/>
    <a:srgbClr val="94E4BE"/>
    <a:srgbClr val="CCFF33"/>
    <a:srgbClr val="89E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סגנון כהה 2 - הדגשה 5/הדגשה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סגנון כהה 2 - הדגשה 3/הדגשה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סגנון ביניים 2 - הדגשה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סגנון בהיר 2 - הדגשה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סגנון ביניים 1 - הדגשה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סגנון ביניים 2 - הדגשה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147" autoAdjust="0"/>
    <p:restoredTop sz="94759" autoAdjust="0"/>
  </p:normalViewPr>
  <p:slideViewPr>
    <p:cSldViewPr showGuides="1">
      <p:cViewPr>
        <p:scale>
          <a:sx n="50" d="100"/>
          <a:sy n="50" d="100"/>
        </p:scale>
        <p:origin x="-1517" y="-101"/>
      </p:cViewPr>
      <p:guideLst>
        <p:guide orient="horz" pos="2160"/>
        <p:guide pos="2880"/>
      </p:guideLst>
    </p:cSldViewPr>
  </p:slideViewPr>
  <p:outlineViewPr>
    <p:cViewPr>
      <p:scale>
        <a:sx n="33" d="100"/>
        <a:sy n="33" d="100"/>
      </p:scale>
      <p:origin x="0" y="2214"/>
    </p:cViewPr>
  </p:outlineViewPr>
  <p:notesTextViewPr>
    <p:cViewPr>
      <p:scale>
        <a:sx n="100" d="100"/>
        <a:sy n="100" d="100"/>
      </p:scale>
      <p:origin x="0" y="0"/>
    </p:cViewPr>
  </p:notesTextViewPr>
  <p:sorterViewPr>
    <p:cViewPr>
      <p:scale>
        <a:sx n="110" d="100"/>
        <a:sy n="110" d="100"/>
      </p:scale>
      <p:origin x="0" y="0"/>
    </p:cViewPr>
  </p:sorterViewPr>
  <p:notesViewPr>
    <p:cSldViewPr>
      <p:cViewPr varScale="1">
        <p:scale>
          <a:sx n="39" d="100"/>
          <a:sy n="39" d="100"/>
        </p:scale>
        <p:origin x="-2190" y="-102"/>
      </p:cViewPr>
      <p:guideLst>
        <p:guide orient="horz" pos="3120"/>
        <p:guide pos="2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35823" y="0"/>
            <a:ext cx="2933277" cy="495300"/>
          </a:xfrm>
          <a:prstGeom prst="rect">
            <a:avLst/>
          </a:prstGeom>
        </p:spPr>
        <p:txBody>
          <a:bodyPr vert="horz" lIns="91440" tIns="45720" rIns="91440" bIns="45720" rtlCol="1"/>
          <a:lstStyle>
            <a:lvl1pPr algn="r">
              <a:defRPr sz="1200"/>
            </a:lvl1pPr>
          </a:lstStyle>
          <a:p>
            <a:pPr>
              <a:defRPr/>
            </a:pPr>
            <a:endParaRPr lang="he-IL"/>
          </a:p>
        </p:txBody>
      </p:sp>
      <p:sp>
        <p:nvSpPr>
          <p:cNvPr id="3" name="מציין מיקום של תאריך 2"/>
          <p:cNvSpPr>
            <a:spLocks noGrp="1"/>
          </p:cNvSpPr>
          <p:nvPr>
            <p:ph type="dt" idx="1"/>
          </p:nvPr>
        </p:nvSpPr>
        <p:spPr>
          <a:xfrm>
            <a:off x="1567" y="0"/>
            <a:ext cx="2933277" cy="495300"/>
          </a:xfrm>
          <a:prstGeom prst="rect">
            <a:avLst/>
          </a:prstGeom>
        </p:spPr>
        <p:txBody>
          <a:bodyPr vert="horz" lIns="91440" tIns="45720" rIns="91440" bIns="45720" rtlCol="1"/>
          <a:lstStyle>
            <a:lvl1pPr algn="l">
              <a:defRPr sz="1200"/>
            </a:lvl1pPr>
          </a:lstStyle>
          <a:p>
            <a:pPr>
              <a:defRPr/>
            </a:pPr>
            <a:fld id="{5A464C64-93E3-4AEE-A081-9430251D6A7B}" type="datetimeFigureOut">
              <a:rPr lang="he-IL"/>
              <a:pPr>
                <a:defRPr/>
              </a:pPr>
              <a:t>י'/כסלו/תשע"ו</a:t>
            </a:fld>
            <a:endParaRPr lang="he-IL"/>
          </a:p>
        </p:txBody>
      </p:sp>
      <p:sp>
        <p:nvSpPr>
          <p:cNvPr id="4" name="מציין מיקום של תמונת שקופית 3"/>
          <p:cNvSpPr>
            <a:spLocks noGrp="1" noRot="1" noChangeAspect="1"/>
          </p:cNvSpPr>
          <p:nvPr>
            <p:ph type="sldImg" idx="2"/>
          </p:nvPr>
        </p:nvSpPr>
        <p:spPr>
          <a:xfrm>
            <a:off x="908050" y="742950"/>
            <a:ext cx="4953000" cy="3714750"/>
          </a:xfrm>
          <a:prstGeom prst="rect">
            <a:avLst/>
          </a:prstGeom>
          <a:noFill/>
          <a:ln w="12700">
            <a:solidFill>
              <a:prstClr val="black"/>
            </a:solidFill>
          </a:ln>
        </p:spPr>
        <p:txBody>
          <a:bodyPr vert="horz" lIns="91440" tIns="45720" rIns="91440" bIns="45720" rtlCol="1" anchor="ctr"/>
          <a:lstStyle/>
          <a:p>
            <a:pPr lvl="0"/>
            <a:endParaRPr lang="he-IL" noProof="0" smtClean="0"/>
          </a:p>
        </p:txBody>
      </p:sp>
      <p:sp>
        <p:nvSpPr>
          <p:cNvPr id="5" name="מציין מיקום של הערות 4"/>
          <p:cNvSpPr>
            <a:spLocks noGrp="1"/>
          </p:cNvSpPr>
          <p:nvPr>
            <p:ph type="body" sz="quarter" idx="3"/>
          </p:nvPr>
        </p:nvSpPr>
        <p:spPr>
          <a:xfrm>
            <a:off x="676910" y="4705350"/>
            <a:ext cx="5415280" cy="4457700"/>
          </a:xfrm>
          <a:prstGeom prst="rect">
            <a:avLst/>
          </a:prstGeom>
        </p:spPr>
        <p:txBody>
          <a:bodyPr vert="horz" lIns="91440" tIns="45720" rIns="91440" bIns="45720" rtlCol="1"/>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p>
        </p:txBody>
      </p:sp>
      <p:sp>
        <p:nvSpPr>
          <p:cNvPr id="6" name="מציין מיקום של כותרת תחתונה 5"/>
          <p:cNvSpPr>
            <a:spLocks noGrp="1"/>
          </p:cNvSpPr>
          <p:nvPr>
            <p:ph type="ftr" sz="quarter" idx="4"/>
          </p:nvPr>
        </p:nvSpPr>
        <p:spPr>
          <a:xfrm>
            <a:off x="3835823" y="9408981"/>
            <a:ext cx="2933277" cy="495300"/>
          </a:xfrm>
          <a:prstGeom prst="rect">
            <a:avLst/>
          </a:prstGeom>
        </p:spPr>
        <p:txBody>
          <a:bodyPr vert="horz" lIns="91440" tIns="45720" rIns="91440" bIns="45720" rtlCol="1" anchor="b"/>
          <a:lstStyle>
            <a:lvl1pPr algn="r">
              <a:defRPr sz="1200"/>
            </a:lvl1pPr>
          </a:lstStyle>
          <a:p>
            <a:pPr>
              <a:defRPr/>
            </a:pPr>
            <a:endParaRPr lang="he-IL"/>
          </a:p>
        </p:txBody>
      </p:sp>
      <p:sp>
        <p:nvSpPr>
          <p:cNvPr id="7" name="מציין מיקום של מספר שקופית 6"/>
          <p:cNvSpPr>
            <a:spLocks noGrp="1"/>
          </p:cNvSpPr>
          <p:nvPr>
            <p:ph type="sldNum" sz="quarter" idx="5"/>
          </p:nvPr>
        </p:nvSpPr>
        <p:spPr>
          <a:xfrm>
            <a:off x="1567" y="9408981"/>
            <a:ext cx="2933277" cy="495300"/>
          </a:xfrm>
          <a:prstGeom prst="rect">
            <a:avLst/>
          </a:prstGeom>
        </p:spPr>
        <p:txBody>
          <a:bodyPr vert="horz" lIns="91440" tIns="45720" rIns="91440" bIns="45720" rtlCol="1" anchor="b"/>
          <a:lstStyle>
            <a:lvl1pPr algn="l">
              <a:defRPr sz="1200"/>
            </a:lvl1pPr>
          </a:lstStyle>
          <a:p>
            <a:pPr>
              <a:defRPr/>
            </a:pPr>
            <a:fld id="{C6623651-D1C0-41FC-826D-DB8E004A4606}" type="slidenum">
              <a:rPr lang="he-IL"/>
              <a:pPr>
                <a:defRPr/>
              </a:pPr>
              <a:t>‹#›</a:t>
            </a:fld>
            <a:endParaRPr lang="he-IL"/>
          </a:p>
        </p:txBody>
      </p:sp>
    </p:spTree>
    <p:extLst>
      <p:ext uri="{BB962C8B-B14F-4D97-AF65-F5344CB8AC3E}">
        <p14:creationId xmlns:p14="http://schemas.microsoft.com/office/powerpoint/2010/main" val="3001096989"/>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sz="1200" kern="1200" dirty="0" smtClean="0">
                <a:solidFill>
                  <a:schemeClr val="tx1"/>
                </a:solidFill>
                <a:effectLst/>
                <a:latin typeface="+mn-lt"/>
                <a:ea typeface="+mn-ea"/>
                <a:cs typeface="+mn-cs"/>
              </a:rPr>
              <a:t>For the analysis and presentation of  the events as shown in this graph , data was</a:t>
            </a:r>
            <a:r>
              <a:rPr lang="en-US" sz="1200" kern="1200" baseline="0" dirty="0" smtClean="0">
                <a:solidFill>
                  <a:schemeClr val="tx1"/>
                </a:solidFill>
                <a:effectLst/>
                <a:latin typeface="+mn-lt"/>
                <a:ea typeface="+mn-ea"/>
                <a:cs typeface="+mn-cs"/>
              </a:rPr>
              <a:t> collected from number of sources:</a:t>
            </a:r>
          </a:p>
          <a:p>
            <a:pPr marL="228600" indent="-228600" algn="l" rtl="0">
              <a:buFont typeface="+mj-lt"/>
              <a:buAutoNum type="arabicPeriod"/>
            </a:pPr>
            <a:r>
              <a:rPr lang="en-US" sz="1200" kern="1200" dirty="0" smtClean="0">
                <a:solidFill>
                  <a:schemeClr val="tx1"/>
                </a:solidFill>
                <a:effectLst/>
                <a:latin typeface="+mn-lt"/>
                <a:ea typeface="+mn-ea"/>
                <a:cs typeface="+mn-cs"/>
              </a:rPr>
              <a:t>data for all EU Member States for  the years 2006 -2013 as reported by the EU</a:t>
            </a:r>
          </a:p>
          <a:p>
            <a:pPr marL="228600" indent="-228600" algn="l" rtl="0">
              <a:buFont typeface="+mj-lt"/>
              <a:buAutoNum type="arabicPeriod"/>
            </a:pPr>
            <a:r>
              <a:rPr lang="en-US" sz="1200" kern="1200" dirty="0" smtClean="0">
                <a:solidFill>
                  <a:schemeClr val="tx1"/>
                </a:solidFill>
                <a:effectLst/>
                <a:latin typeface="+mn-lt"/>
                <a:ea typeface="+mn-ea"/>
                <a:cs typeface="+mn-cs"/>
              </a:rPr>
              <a:t>summary of data from the events of safety investigation reports in  Israel Railways safety events for the years  2005-2011 (as collected and recorded by the company Aida), and for the years 2013,2014 as collected and recorded by the department.</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algn="l" rtl="0"/>
            <a:r>
              <a:rPr lang="en-US" sz="1200" b="1" i="0" u="none" strike="noStrike" kern="1200" baseline="0" dirty="0" smtClean="0">
                <a:solidFill>
                  <a:schemeClr val="tx1"/>
                </a:solidFill>
                <a:latin typeface="+mn-lt"/>
                <a:ea typeface="+mn-ea"/>
                <a:cs typeface="+mn-cs"/>
              </a:rPr>
              <a:t>It appears that safety levels vary greatly among Member States (MS). One third of MS have a significantly higher risk than other MSs</a:t>
            </a:r>
          </a:p>
          <a:p>
            <a:pPr algn="l" rtl="0"/>
            <a:endParaRPr lang="en-US" sz="1200" b="1" i="0" u="none" strike="noStrike" kern="1200" baseline="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For the first time we got a broad picture for  the levels of risk </a:t>
            </a:r>
            <a:r>
              <a:rPr lang="en-US" sz="1200" b="0" kern="1200" dirty="0" smtClean="0">
                <a:solidFill>
                  <a:schemeClr val="tx1"/>
                </a:solidFill>
                <a:effectLst/>
                <a:latin typeface="+mn-lt"/>
                <a:ea typeface="+mn-ea"/>
                <a:cs typeface="+mn-cs"/>
              </a:rPr>
              <a:t>for  </a:t>
            </a:r>
            <a:r>
              <a:rPr lang="en-US" sz="1200" b="0" dirty="0" smtClean="0"/>
              <a:t>Railway fatalities </a:t>
            </a:r>
            <a:r>
              <a:rPr lang="en-US" sz="1200" b="0" kern="1200" dirty="0" smtClean="0">
                <a:solidFill>
                  <a:schemeClr val="tx1"/>
                </a:solidFill>
                <a:effectLst/>
                <a:latin typeface="+mn-lt"/>
                <a:ea typeface="+mn-ea"/>
                <a:cs typeface="+mn-cs"/>
              </a:rPr>
              <a:t>  and </a:t>
            </a:r>
            <a:r>
              <a:rPr lang="en-US" sz="1200" kern="1200" dirty="0" smtClean="0">
                <a:solidFill>
                  <a:schemeClr val="tx1"/>
                </a:solidFill>
                <a:effectLst/>
                <a:latin typeface="+mn-lt"/>
                <a:ea typeface="+mn-ea"/>
                <a:cs typeface="+mn-cs"/>
              </a:rPr>
              <a:t>serious injuries and comparison  between countries  based on an extensive database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of about 10 years. </a:t>
            </a:r>
            <a:endParaRPr lang="en-US" sz="1200" b="1" kern="1200" dirty="0" smtClean="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pPr>
              <a:defRPr/>
            </a:pPr>
            <a:fld id="{C6623651-D1C0-41FC-826D-DB8E004A4606}" type="slidenum">
              <a:rPr lang="he-IL" smtClean="0">
                <a:solidFill>
                  <a:prstClr val="black"/>
                </a:solidFill>
              </a:rPr>
              <a:pPr>
                <a:defRPr/>
              </a:pPr>
              <a:t>14</a:t>
            </a:fld>
            <a:endParaRPr lang="he-IL">
              <a:solidFill>
                <a:prstClr val="black"/>
              </a:solidFill>
            </a:endParaRPr>
          </a:p>
        </p:txBody>
      </p:sp>
    </p:spTree>
    <p:extLst>
      <p:ext uri="{BB962C8B-B14F-4D97-AF65-F5344CB8AC3E}">
        <p14:creationId xmlns:p14="http://schemas.microsoft.com/office/powerpoint/2010/main" val="4088999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he-IL" smtClean="0"/>
              <a:t>לחץ כדי לערוך סגנון כותרת של תבנית בסיס</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30" name="Date Placeholder 29"/>
          <p:cNvSpPr>
            <a:spLocks noGrp="1"/>
          </p:cNvSpPr>
          <p:nvPr>
            <p:ph type="dt" sz="half" idx="10"/>
          </p:nvPr>
        </p:nvSpPr>
        <p:spPr/>
        <p:txBody>
          <a:bodyPr/>
          <a:lstStyle/>
          <a:p>
            <a:pPr>
              <a:defRPr/>
            </a:pPr>
            <a:fld id="{5552D0F1-07DF-4B9E-99EE-8749EDBF7B2C}" type="datetime8">
              <a:rPr lang="he-IL" smtClean="0"/>
              <a:pPr>
                <a:defRPr/>
              </a:pPr>
              <a:t>22 נובמבר 15</a:t>
            </a:fld>
            <a:endParaRPr lang="he-IL"/>
          </a:p>
        </p:txBody>
      </p:sp>
      <p:sp>
        <p:nvSpPr>
          <p:cNvPr id="19" name="Footer Placeholder 18"/>
          <p:cNvSpPr>
            <a:spLocks noGrp="1"/>
          </p:cNvSpPr>
          <p:nvPr>
            <p:ph type="ftr" sz="quarter" idx="11"/>
          </p:nvPr>
        </p:nvSpPr>
        <p:spPr/>
        <p:txBody>
          <a:bodyPr/>
          <a:lstStyle/>
          <a:p>
            <a:pPr>
              <a:defRPr/>
            </a:pPr>
            <a:endParaRPr lang="he-IL"/>
          </a:p>
        </p:txBody>
      </p:sp>
      <p:sp>
        <p:nvSpPr>
          <p:cNvPr id="27" name="Slide Number Placeholder 26"/>
          <p:cNvSpPr>
            <a:spLocks noGrp="1"/>
          </p:cNvSpPr>
          <p:nvPr>
            <p:ph type="sldNum" sz="quarter" idx="12"/>
          </p:nvPr>
        </p:nvSpPr>
        <p:spPr/>
        <p:txBody>
          <a:bodyPr/>
          <a:lstStyle/>
          <a:p>
            <a:pPr>
              <a:defRPr/>
            </a:pPr>
            <a:fld id="{9F59B201-8F1A-4D24-B7F8-69853495C54B}" type="slidenum">
              <a:rPr lang="he-IL" smtClean="0"/>
              <a:pPr>
                <a:defRPr/>
              </a:pPr>
              <a:t>‹#›</a:t>
            </a:fld>
            <a:endParaRPr lang="he-IL"/>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64862"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Date Placeholder 3"/>
          <p:cNvSpPr>
            <a:spLocks noGrp="1"/>
          </p:cNvSpPr>
          <p:nvPr>
            <p:ph type="dt" sz="half" idx="10"/>
          </p:nvPr>
        </p:nvSpPr>
        <p:spPr/>
        <p:txBody>
          <a:bodyPr/>
          <a:lstStyle/>
          <a:p>
            <a:pPr>
              <a:defRPr/>
            </a:pPr>
            <a:fld id="{45DA210B-8BD1-4EC2-AF46-FD8CA960DC86}" type="datetime8">
              <a:rPr lang="he-IL" smtClean="0"/>
              <a:pPr>
                <a:defRPr/>
              </a:pPr>
              <a:t>22 נובמבר 15</a:t>
            </a:fld>
            <a:endParaRPr lang="he-IL"/>
          </a:p>
        </p:txBody>
      </p:sp>
      <p:sp>
        <p:nvSpPr>
          <p:cNvPr id="5" name="Footer Placeholder 4"/>
          <p:cNvSpPr>
            <a:spLocks noGrp="1"/>
          </p:cNvSpPr>
          <p:nvPr>
            <p:ph type="ftr" sz="quarter" idx="11"/>
          </p:nvPr>
        </p:nvSpPr>
        <p:spPr/>
        <p:txBody>
          <a:bodyPr/>
          <a:lstStyle/>
          <a:p>
            <a:pPr>
              <a:defRPr/>
            </a:pPr>
            <a:endParaRPr lang="he-IL"/>
          </a:p>
        </p:txBody>
      </p:sp>
      <p:sp>
        <p:nvSpPr>
          <p:cNvPr id="6" name="Slide Number Placeholder 5"/>
          <p:cNvSpPr>
            <a:spLocks noGrp="1"/>
          </p:cNvSpPr>
          <p:nvPr>
            <p:ph type="sldNum" sz="quarter" idx="12"/>
          </p:nvPr>
        </p:nvSpPr>
        <p:spPr/>
        <p:txBody>
          <a:bodyPr/>
          <a:lstStyle/>
          <a:p>
            <a:pPr>
              <a:defRPr/>
            </a:pPr>
            <a:fld id="{425B16A3-00AC-450E-AFDD-10E23A7A50DE}" type="slidenum">
              <a:rPr lang="he-IL" smtClean="0"/>
              <a:pPr>
                <a:defRPr/>
              </a:pPr>
              <a:t>‹#›</a:t>
            </a:fld>
            <a:endParaRPr lang="he-IL"/>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he-IL" smtClean="0"/>
              <a:t>לחץ כדי לערוך סגנון כותרת של תבנית בסיס</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Date Placeholder 3"/>
          <p:cNvSpPr>
            <a:spLocks noGrp="1"/>
          </p:cNvSpPr>
          <p:nvPr>
            <p:ph type="dt" sz="half" idx="10"/>
          </p:nvPr>
        </p:nvSpPr>
        <p:spPr/>
        <p:txBody>
          <a:bodyPr/>
          <a:lstStyle/>
          <a:p>
            <a:pPr>
              <a:defRPr/>
            </a:pPr>
            <a:fld id="{57F0AC75-C690-43E6-821D-9CA83B9C5E9F}" type="datetime8">
              <a:rPr lang="he-IL" smtClean="0"/>
              <a:pPr>
                <a:defRPr/>
              </a:pPr>
              <a:t>22 נובמבר 15</a:t>
            </a:fld>
            <a:endParaRPr lang="he-IL"/>
          </a:p>
        </p:txBody>
      </p:sp>
      <p:sp>
        <p:nvSpPr>
          <p:cNvPr id="5" name="Footer Placeholder 4"/>
          <p:cNvSpPr>
            <a:spLocks noGrp="1"/>
          </p:cNvSpPr>
          <p:nvPr>
            <p:ph type="ftr" sz="quarter" idx="11"/>
          </p:nvPr>
        </p:nvSpPr>
        <p:spPr/>
        <p:txBody>
          <a:bodyPr/>
          <a:lstStyle/>
          <a:p>
            <a:pPr>
              <a:defRPr/>
            </a:pPr>
            <a:endParaRPr lang="he-IL"/>
          </a:p>
        </p:txBody>
      </p:sp>
      <p:sp>
        <p:nvSpPr>
          <p:cNvPr id="6" name="Slide Number Placeholder 5"/>
          <p:cNvSpPr>
            <a:spLocks noGrp="1"/>
          </p:cNvSpPr>
          <p:nvPr>
            <p:ph type="sldNum" sz="quarter" idx="12"/>
          </p:nvPr>
        </p:nvSpPr>
        <p:spPr/>
        <p:txBody>
          <a:bodyPr/>
          <a:lstStyle/>
          <a:p>
            <a:pPr>
              <a:defRPr/>
            </a:pPr>
            <a:fld id="{F75CECC2-4E90-4795-BA43-CA87E774E524}" type="slidenum">
              <a:rPr lang="he-IL" smtClean="0"/>
              <a:pPr>
                <a:defRPr/>
              </a:pPr>
              <a:t>‹#›</a:t>
            </a:fld>
            <a:endParaRPr lang="he-IL"/>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כותרת ותוכן">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278040"/>
      </p:ext>
    </p:extLst>
  </p:cSld>
  <p:clrMapOvr>
    <a:masterClrMapping/>
  </p:clrMapOvr>
  <p:transition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כותרת ותוכן">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278040"/>
      </p:ext>
    </p:extLst>
  </p:cSld>
  <p:clrMapOvr>
    <a:masterClrMapping/>
  </p:clrMapOvr>
  <p:transition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כותרת ותוכן">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278040"/>
      </p:ext>
    </p:extLst>
  </p:cSld>
  <p:clrMapOvr>
    <a:masterClrMapping/>
  </p:clrMapOvr>
  <p:transition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כותרת ותוכן">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278040"/>
      </p:ext>
    </p:extLst>
  </p:cSld>
  <p:clrMapOvr>
    <a:masterClrMapping/>
  </p:clrMapOvr>
  <p:transition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כותרת ותוכן">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278040"/>
      </p:ext>
    </p:extLst>
  </p:cSld>
  <p:clrMapOvr>
    <a:masterClrMapping/>
  </p:clrMapOvr>
  <p:transition advClick="0"/>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כותרת ותוכן">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278040"/>
      </p:ext>
    </p:extLst>
  </p:cSld>
  <p:clrMapOvr>
    <a:masterClrMapping/>
  </p:clrMapOvr>
  <p:transition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כותרת ותוכן">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278040"/>
      </p:ext>
    </p:extLst>
  </p:cSld>
  <p:clrMapOvr>
    <a:masterClrMapping/>
  </p:clrMapOvr>
  <p:transition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כותרת ותוכן">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278040"/>
      </p:ext>
    </p:extLst>
  </p:cSld>
  <p:clrMapOvr>
    <a:masterClrMapping/>
  </p:clrMapOvr>
  <p:transition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Content Placeholder 2"/>
          <p:cNvSpPr>
            <a:spLocks noGrp="1"/>
          </p:cNvSpPr>
          <p:nvPr>
            <p:ph idx="1"/>
          </p:nvPr>
        </p:nvSpPr>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Date Placeholder 3"/>
          <p:cNvSpPr>
            <a:spLocks noGrp="1"/>
          </p:cNvSpPr>
          <p:nvPr>
            <p:ph type="dt" sz="half" idx="10"/>
          </p:nvPr>
        </p:nvSpPr>
        <p:spPr/>
        <p:txBody>
          <a:bodyPr/>
          <a:lstStyle/>
          <a:p>
            <a:pPr>
              <a:defRPr/>
            </a:pPr>
            <a:fld id="{AD97C53A-CE97-4E26-8061-AA0621C1A957}" type="datetime8">
              <a:rPr lang="he-IL" smtClean="0"/>
              <a:pPr>
                <a:defRPr/>
              </a:pPr>
              <a:t>22 נובמבר 15</a:t>
            </a:fld>
            <a:endParaRPr lang="he-IL"/>
          </a:p>
        </p:txBody>
      </p:sp>
      <p:sp>
        <p:nvSpPr>
          <p:cNvPr id="5" name="Footer Placeholder 4"/>
          <p:cNvSpPr>
            <a:spLocks noGrp="1"/>
          </p:cNvSpPr>
          <p:nvPr>
            <p:ph type="ftr" sz="quarter" idx="11"/>
          </p:nvPr>
        </p:nvSpPr>
        <p:spPr/>
        <p:txBody>
          <a:bodyPr/>
          <a:lstStyle/>
          <a:p>
            <a:pPr>
              <a:defRPr/>
            </a:pPr>
            <a:endParaRPr lang="he-IL"/>
          </a:p>
        </p:txBody>
      </p:sp>
      <p:sp>
        <p:nvSpPr>
          <p:cNvPr id="6" name="Slide Number Placeholder 5"/>
          <p:cNvSpPr>
            <a:spLocks noGrp="1"/>
          </p:cNvSpPr>
          <p:nvPr>
            <p:ph type="sldNum" sz="quarter" idx="12"/>
          </p:nvPr>
        </p:nvSpPr>
        <p:spPr/>
        <p:txBody>
          <a:bodyPr/>
          <a:lstStyle/>
          <a:p>
            <a:pPr>
              <a:defRPr/>
            </a:pPr>
            <a:fld id="{DFD0085B-1709-4BD2-AF56-B57D2DA5BF03}" type="slidenum">
              <a:rPr lang="he-IL" smtClean="0"/>
              <a:pPr>
                <a:defRPr/>
              </a:pPr>
              <a:t>‹#›</a:t>
            </a:fld>
            <a:endParaRPr lang="he-IL"/>
          </a:p>
        </p:txBody>
      </p:sp>
    </p:spTree>
  </p:cSld>
  <p:clrMapOvr>
    <a:masterClrMapping/>
  </p:clrMapOvr>
  <p:transition advClick="0"/>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כותרת ותוכן">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278040"/>
      </p:ext>
    </p:extLst>
  </p:cSld>
  <p:clrMapOvr>
    <a:masterClrMapping/>
  </p:clrMapOvr>
  <p:transition advClick="0"/>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4" name="Date Placeholder 3"/>
          <p:cNvSpPr>
            <a:spLocks noGrp="1"/>
          </p:cNvSpPr>
          <p:nvPr>
            <p:ph type="dt" sz="half" idx="10"/>
          </p:nvPr>
        </p:nvSpPr>
        <p:spPr/>
        <p:txBody>
          <a:bodyPr/>
          <a:lstStyle/>
          <a:p>
            <a:pPr>
              <a:defRPr/>
            </a:pPr>
            <a:fld id="{E9F70941-7ED2-436D-A00A-36F8A3C60359}" type="datetime8">
              <a:rPr lang="he-IL" smtClean="0"/>
              <a:pPr>
                <a:defRPr/>
              </a:pPr>
              <a:t>22 נובמבר 15</a:t>
            </a:fld>
            <a:endParaRPr lang="he-IL"/>
          </a:p>
        </p:txBody>
      </p:sp>
      <p:sp>
        <p:nvSpPr>
          <p:cNvPr id="5" name="Footer Placeholder 4"/>
          <p:cNvSpPr>
            <a:spLocks noGrp="1"/>
          </p:cNvSpPr>
          <p:nvPr>
            <p:ph type="ftr" sz="quarter" idx="11"/>
          </p:nvPr>
        </p:nvSpPr>
        <p:spPr/>
        <p:txBody>
          <a:bodyPr/>
          <a:lstStyle/>
          <a:p>
            <a:pPr>
              <a:defRPr/>
            </a:pPr>
            <a:endParaRPr lang="he-IL"/>
          </a:p>
        </p:txBody>
      </p:sp>
      <p:sp>
        <p:nvSpPr>
          <p:cNvPr id="6" name="Slide Number Placeholder 5"/>
          <p:cNvSpPr>
            <a:spLocks noGrp="1"/>
          </p:cNvSpPr>
          <p:nvPr>
            <p:ph type="sldNum" sz="quarter" idx="12"/>
          </p:nvPr>
        </p:nvSpPr>
        <p:spPr/>
        <p:txBody>
          <a:bodyPr/>
          <a:lstStyle/>
          <a:p>
            <a:pPr>
              <a:defRPr/>
            </a:pPr>
            <a:fld id="{717A378B-0B80-43EE-BB3F-4AAD0AEB8482}" type="slidenum">
              <a:rPr lang="he-IL" smtClean="0"/>
              <a:pPr>
                <a:defRPr/>
              </a:pPr>
              <a:t>‹#›</a:t>
            </a:fld>
            <a:endParaRPr lang="he-IL"/>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6486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he-IL" smtClean="0"/>
              <a:t>לחץ כדי לערוך סגנון כותרת של תבנית בסיס</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Date Placeholder 4"/>
          <p:cNvSpPr>
            <a:spLocks noGrp="1"/>
          </p:cNvSpPr>
          <p:nvPr>
            <p:ph type="dt" sz="half" idx="10"/>
          </p:nvPr>
        </p:nvSpPr>
        <p:spPr/>
        <p:txBody>
          <a:bodyPr/>
          <a:lstStyle/>
          <a:p>
            <a:pPr>
              <a:defRPr/>
            </a:pPr>
            <a:fld id="{6A31D0C0-F6CF-407F-911B-3CE5E0149927}" type="datetime8">
              <a:rPr lang="he-IL" smtClean="0"/>
              <a:pPr>
                <a:defRPr/>
              </a:pPr>
              <a:t>22 נובמבר 15</a:t>
            </a:fld>
            <a:endParaRPr lang="he-IL"/>
          </a:p>
        </p:txBody>
      </p:sp>
      <p:sp>
        <p:nvSpPr>
          <p:cNvPr id="6" name="Footer Placeholder 5"/>
          <p:cNvSpPr>
            <a:spLocks noGrp="1"/>
          </p:cNvSpPr>
          <p:nvPr>
            <p:ph type="ftr" sz="quarter" idx="11"/>
          </p:nvPr>
        </p:nvSpPr>
        <p:spPr/>
        <p:txBody>
          <a:bodyPr/>
          <a:lstStyle/>
          <a:p>
            <a:pPr>
              <a:defRPr/>
            </a:pPr>
            <a:endParaRPr lang="he-IL"/>
          </a:p>
        </p:txBody>
      </p:sp>
      <p:sp>
        <p:nvSpPr>
          <p:cNvPr id="7" name="Slide Number Placeholder 6"/>
          <p:cNvSpPr>
            <a:spLocks noGrp="1"/>
          </p:cNvSpPr>
          <p:nvPr>
            <p:ph type="sldNum" sz="quarter" idx="12"/>
          </p:nvPr>
        </p:nvSpPr>
        <p:spPr/>
        <p:txBody>
          <a:bodyPr/>
          <a:lstStyle/>
          <a:p>
            <a:pPr>
              <a:defRPr/>
            </a:pPr>
            <a:fld id="{DD1B236C-7DF7-4340-A023-F4FC1B75F7F1}" type="slidenum">
              <a:rPr lang="he-IL" smtClean="0"/>
              <a:pPr>
                <a:defRPr/>
              </a:pPr>
              <a:t>‹#›</a:t>
            </a:fld>
            <a:endParaRPr lang="he-IL"/>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he-IL" smtClean="0"/>
              <a:t>לחץ כדי לערוך סגנון כותרת של תבנית בסיס</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Date Placeholder 6"/>
          <p:cNvSpPr>
            <a:spLocks noGrp="1"/>
          </p:cNvSpPr>
          <p:nvPr>
            <p:ph type="dt" sz="half" idx="10"/>
          </p:nvPr>
        </p:nvSpPr>
        <p:spPr/>
        <p:txBody>
          <a:bodyPr/>
          <a:lstStyle/>
          <a:p>
            <a:pPr>
              <a:defRPr/>
            </a:pPr>
            <a:fld id="{4A1A0E0D-1881-468F-8CA5-0603CDBAA2AE}" type="datetime8">
              <a:rPr lang="he-IL" smtClean="0"/>
              <a:pPr>
                <a:defRPr/>
              </a:pPr>
              <a:t>22 נובמבר 15</a:t>
            </a:fld>
            <a:endParaRPr lang="he-IL"/>
          </a:p>
        </p:txBody>
      </p:sp>
      <p:sp>
        <p:nvSpPr>
          <p:cNvPr id="8" name="Footer Placeholder 7"/>
          <p:cNvSpPr>
            <a:spLocks noGrp="1"/>
          </p:cNvSpPr>
          <p:nvPr>
            <p:ph type="ftr" sz="quarter" idx="11"/>
          </p:nvPr>
        </p:nvSpPr>
        <p:spPr/>
        <p:txBody>
          <a:bodyPr/>
          <a:lstStyle/>
          <a:p>
            <a:pPr>
              <a:defRPr/>
            </a:pPr>
            <a:endParaRPr lang="he-IL"/>
          </a:p>
        </p:txBody>
      </p:sp>
      <p:sp>
        <p:nvSpPr>
          <p:cNvPr id="9" name="Slide Number Placeholder 8"/>
          <p:cNvSpPr>
            <a:spLocks noGrp="1"/>
          </p:cNvSpPr>
          <p:nvPr>
            <p:ph type="sldNum" sz="quarter" idx="12"/>
          </p:nvPr>
        </p:nvSpPr>
        <p:spPr/>
        <p:txBody>
          <a:bodyPr/>
          <a:lstStyle/>
          <a:p>
            <a:pPr>
              <a:defRPr/>
            </a:pPr>
            <a:fld id="{A9A51272-A48D-4D05-9273-117DA6519071}" type="slidenum">
              <a:rPr lang="he-IL" smtClean="0"/>
              <a:pPr>
                <a:defRPr/>
              </a:pPr>
              <a:t>‹#›</a:t>
            </a:fld>
            <a:endParaRPr lang="he-IL"/>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Date Placeholder 2"/>
          <p:cNvSpPr>
            <a:spLocks noGrp="1"/>
          </p:cNvSpPr>
          <p:nvPr>
            <p:ph type="dt" sz="half" idx="10"/>
          </p:nvPr>
        </p:nvSpPr>
        <p:spPr/>
        <p:txBody>
          <a:bodyPr/>
          <a:lstStyle/>
          <a:p>
            <a:pPr>
              <a:defRPr/>
            </a:pPr>
            <a:fld id="{A360900B-5C17-40C2-A557-F8691FEAFFCC}" type="datetime8">
              <a:rPr lang="he-IL" smtClean="0"/>
              <a:pPr>
                <a:defRPr/>
              </a:pPr>
              <a:t>22 נובמבר 15</a:t>
            </a:fld>
            <a:endParaRPr lang="he-IL"/>
          </a:p>
        </p:txBody>
      </p:sp>
      <p:sp>
        <p:nvSpPr>
          <p:cNvPr id="4" name="Footer Placeholder 3"/>
          <p:cNvSpPr>
            <a:spLocks noGrp="1"/>
          </p:cNvSpPr>
          <p:nvPr>
            <p:ph type="ftr" sz="quarter" idx="11"/>
          </p:nvPr>
        </p:nvSpPr>
        <p:spPr/>
        <p:txBody>
          <a:bodyPr/>
          <a:lstStyle/>
          <a:p>
            <a:pPr>
              <a:defRPr/>
            </a:pPr>
            <a:endParaRPr lang="he-IL"/>
          </a:p>
        </p:txBody>
      </p:sp>
      <p:sp>
        <p:nvSpPr>
          <p:cNvPr id="5" name="Slide Number Placeholder 4"/>
          <p:cNvSpPr>
            <a:spLocks noGrp="1"/>
          </p:cNvSpPr>
          <p:nvPr>
            <p:ph type="sldNum" sz="quarter" idx="12"/>
          </p:nvPr>
        </p:nvSpPr>
        <p:spPr/>
        <p:txBody>
          <a:bodyPr/>
          <a:lstStyle/>
          <a:p>
            <a:pPr>
              <a:defRPr/>
            </a:pPr>
            <a:fld id="{060B1D22-0016-4BF5-99EA-C1126B8EF701}" type="slidenum">
              <a:rPr lang="he-IL" smtClean="0"/>
              <a:pPr>
                <a:defRPr/>
              </a:pPr>
              <a:t>‹#›</a:t>
            </a:fld>
            <a:endParaRPr lang="he-IL"/>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257858E-C3B7-4A62-B3F4-7E7B1CDB546F}" type="datetime8">
              <a:rPr lang="he-IL" smtClean="0"/>
              <a:pPr>
                <a:defRPr/>
              </a:pPr>
              <a:t>22 נובמבר 15</a:t>
            </a:fld>
            <a:endParaRPr lang="he-IL"/>
          </a:p>
        </p:txBody>
      </p:sp>
      <p:sp>
        <p:nvSpPr>
          <p:cNvPr id="3" name="Footer Placeholder 2"/>
          <p:cNvSpPr>
            <a:spLocks noGrp="1"/>
          </p:cNvSpPr>
          <p:nvPr>
            <p:ph type="ftr" sz="quarter" idx="11"/>
          </p:nvPr>
        </p:nvSpPr>
        <p:spPr/>
        <p:txBody>
          <a:bodyPr/>
          <a:lstStyle/>
          <a:p>
            <a:pPr>
              <a:defRPr/>
            </a:pPr>
            <a:endParaRPr lang="he-IL"/>
          </a:p>
        </p:txBody>
      </p:sp>
      <p:sp>
        <p:nvSpPr>
          <p:cNvPr id="4" name="Slide Number Placeholder 3"/>
          <p:cNvSpPr>
            <a:spLocks noGrp="1"/>
          </p:cNvSpPr>
          <p:nvPr>
            <p:ph type="sldNum" sz="quarter" idx="12"/>
          </p:nvPr>
        </p:nvSpPr>
        <p:spPr/>
        <p:txBody>
          <a:bodyPr/>
          <a:lstStyle/>
          <a:p>
            <a:pPr>
              <a:defRPr/>
            </a:pPr>
            <a:fld id="{2DB852F4-1392-4D6C-A6D9-3D52D367D582}" type="slidenum">
              <a:rPr lang="he-IL" smtClean="0"/>
              <a:pPr>
                <a:defRPr/>
              </a:pPr>
              <a:t>‹#›</a:t>
            </a:fld>
            <a:endParaRPr lang="he-IL"/>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he-IL" smtClean="0"/>
              <a:t>לחץ כדי לערוך סגנונות טקסט של תבנית בסיס</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Date Placeholder 4"/>
          <p:cNvSpPr>
            <a:spLocks noGrp="1"/>
          </p:cNvSpPr>
          <p:nvPr>
            <p:ph type="dt" sz="half" idx="10"/>
          </p:nvPr>
        </p:nvSpPr>
        <p:spPr/>
        <p:txBody>
          <a:bodyPr/>
          <a:lstStyle/>
          <a:p>
            <a:pPr>
              <a:defRPr/>
            </a:pPr>
            <a:fld id="{CB20A9B4-8B4D-4AAA-8969-64A5D40506DB}" type="datetime8">
              <a:rPr lang="he-IL" smtClean="0"/>
              <a:pPr>
                <a:defRPr/>
              </a:pPr>
              <a:t>22 נובמבר 15</a:t>
            </a:fld>
            <a:endParaRPr lang="he-IL"/>
          </a:p>
        </p:txBody>
      </p:sp>
      <p:sp>
        <p:nvSpPr>
          <p:cNvPr id="6" name="Footer Placeholder 5"/>
          <p:cNvSpPr>
            <a:spLocks noGrp="1"/>
          </p:cNvSpPr>
          <p:nvPr>
            <p:ph type="ftr" sz="quarter" idx="11"/>
          </p:nvPr>
        </p:nvSpPr>
        <p:spPr/>
        <p:txBody>
          <a:bodyPr/>
          <a:lstStyle/>
          <a:p>
            <a:pPr>
              <a:defRPr/>
            </a:pPr>
            <a:endParaRPr lang="he-IL"/>
          </a:p>
        </p:txBody>
      </p:sp>
      <p:sp>
        <p:nvSpPr>
          <p:cNvPr id="7" name="Slide Number Placeholder 6"/>
          <p:cNvSpPr>
            <a:spLocks noGrp="1"/>
          </p:cNvSpPr>
          <p:nvPr>
            <p:ph type="sldNum" sz="quarter" idx="12"/>
          </p:nvPr>
        </p:nvSpPr>
        <p:spPr/>
        <p:txBody>
          <a:bodyPr/>
          <a:lstStyle/>
          <a:p>
            <a:pPr>
              <a:defRPr/>
            </a:pPr>
            <a:fld id="{961A6F31-B79B-4A0D-93E8-1348E22DC840}" type="slidenum">
              <a:rPr lang="he-IL" smtClean="0"/>
              <a:pPr>
                <a:defRPr/>
              </a:pPr>
              <a:t>‹#›</a:t>
            </a:fld>
            <a:endParaRPr lang="he-IL"/>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he-IL" smtClean="0"/>
              <a:t>לחץ כדי לערוך סגנון כותרת של תבנית בסיס</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5" name="Date Placeholder 4"/>
          <p:cNvSpPr>
            <a:spLocks noGrp="1"/>
          </p:cNvSpPr>
          <p:nvPr>
            <p:ph type="dt" sz="half" idx="10"/>
          </p:nvPr>
        </p:nvSpPr>
        <p:spPr/>
        <p:txBody>
          <a:bodyPr/>
          <a:lstStyle/>
          <a:p>
            <a:pPr>
              <a:defRPr/>
            </a:pPr>
            <a:fld id="{54E22DF5-09AC-4AFE-9B84-6769FA4BA3A6}" type="datetime8">
              <a:rPr lang="he-IL" smtClean="0"/>
              <a:pPr>
                <a:defRPr/>
              </a:pPr>
              <a:t>22 נובמבר 15</a:t>
            </a:fld>
            <a:endParaRPr lang="he-IL"/>
          </a:p>
        </p:txBody>
      </p:sp>
      <p:sp>
        <p:nvSpPr>
          <p:cNvPr id="6" name="Footer Placeholder 5"/>
          <p:cNvSpPr>
            <a:spLocks noGrp="1"/>
          </p:cNvSpPr>
          <p:nvPr>
            <p:ph type="ftr" sz="quarter" idx="11"/>
          </p:nvPr>
        </p:nvSpPr>
        <p:spPr/>
        <p:txBody>
          <a:bodyPr/>
          <a:lstStyle/>
          <a:p>
            <a:pPr>
              <a:defRPr/>
            </a:pPr>
            <a:endParaRPr lang="he-IL"/>
          </a:p>
        </p:txBody>
      </p:sp>
      <p:sp>
        <p:nvSpPr>
          <p:cNvPr id="7" name="Slide Number Placeholder 6"/>
          <p:cNvSpPr>
            <a:spLocks noGrp="1"/>
          </p:cNvSpPr>
          <p:nvPr>
            <p:ph type="sldNum" sz="quarter" idx="12"/>
          </p:nvPr>
        </p:nvSpPr>
        <p:spPr>
          <a:xfrm>
            <a:off x="8077200" y="6356350"/>
            <a:ext cx="609600" cy="365125"/>
          </a:xfrm>
        </p:spPr>
        <p:txBody>
          <a:bodyPr/>
          <a:lstStyle/>
          <a:p>
            <a:pPr>
              <a:defRPr/>
            </a:pPr>
            <a:fld id="{39B7116D-8079-416B-B06A-7BDC44B6022C}" type="slidenum">
              <a:rPr lang="he-IL" smtClean="0"/>
              <a:pPr>
                <a:defRPr/>
              </a:pPr>
              <a:t>‹#›</a:t>
            </a:fld>
            <a:endParaRPr lang="he-IL"/>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he-IL" smtClean="0"/>
              <a:t>לחץ על הסמל כדי להוסיף תמונה</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he-IL" smtClean="0"/>
              <a:t>לחץ כדי לערוך סגנון כותרת של תבנית בסיס</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AD97C53A-CE97-4E26-8061-AA0621C1A957}" type="datetime8">
              <a:rPr lang="he-IL" smtClean="0"/>
              <a:pPr>
                <a:defRPr/>
              </a:pPr>
              <a:t>22 נובמבר 15</a:t>
            </a:fld>
            <a:endParaRPr lang="he-IL"/>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he-IL"/>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DFD0085B-1709-4BD2-AF56-B57D2DA5BF03}" type="slidenum">
              <a:rPr lang="he-IL" smtClean="0"/>
              <a:pPr>
                <a:defRPr/>
              </a:pPr>
              <a:t>‹#›</a:t>
            </a:fld>
            <a:endParaRPr lang="he-IL"/>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ransition advClick="0"/>
  <p:hf hdr="0" ftr="0"/>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 Target="slide11.xml"/><Relationship Id="rId7" Type="http://schemas.openxmlformats.org/officeDocument/2006/relationships/image" Target="../media/image5.png"/><Relationship Id="rId2" Type="http://schemas.openxmlformats.org/officeDocument/2006/relationships/slide" Target="slide18.xml"/><Relationship Id="rId1" Type="http://schemas.openxmlformats.org/officeDocument/2006/relationships/slideLayout" Target="../slideLayouts/slideLayout19.xml"/><Relationship Id="rId6" Type="http://schemas.openxmlformats.org/officeDocument/2006/relationships/slide" Target="slide16.xml"/><Relationship Id="rId5" Type="http://schemas.openxmlformats.org/officeDocument/2006/relationships/slide" Target="slide15.xml"/><Relationship Id="rId4" Type="http://schemas.openxmlformats.org/officeDocument/2006/relationships/slide" Target="slide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 Target="slide10.xml"/><Relationship Id="rId1" Type="http://schemas.openxmlformats.org/officeDocument/2006/relationships/slideLayout" Target="../slideLayouts/slideLayout19.xml"/><Relationship Id="rId5" Type="http://schemas.openxmlformats.org/officeDocument/2006/relationships/image" Target="../media/image6.emf"/><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slide" Target="slide10.xml"/><Relationship Id="rId5" Type="http://schemas.openxmlformats.org/officeDocument/2006/relationships/image" Target="../media/image4.png"/><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10.xml"/><Relationship Id="rId1" Type="http://schemas.openxmlformats.org/officeDocument/2006/relationships/slideLayout" Target="../slideLayouts/slideLayout6.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10.xml"/><Relationship Id="rId1" Type="http://schemas.openxmlformats.org/officeDocument/2006/relationships/slideLayout" Target="../slideLayouts/slideLayout6.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hyperlink" Target="http://www.era.europa.eu/tools/sms/Pages/SMS.asp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7.xml"/><Relationship Id="rId1" Type="http://schemas.openxmlformats.org/officeDocument/2006/relationships/slideLayout" Target="../slideLayouts/slideLayout6.xml"/><Relationship Id="rId4" Type="http://schemas.openxmlformats.org/officeDocument/2006/relationships/image" Target="../media/image6.emf"/></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10.xml"/><Relationship Id="rId1" Type="http://schemas.openxmlformats.org/officeDocument/2006/relationships/slideLayout" Target="../slideLayouts/slideLayout6.xml"/><Relationship Id="rId5" Type="http://schemas.openxmlformats.org/officeDocument/2006/relationships/image" Target="../media/image6.emf"/><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6.e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6.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17.xml"/><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hyperlink" Target="&#1492;&#1504;&#1491;&#1493;&#1503;%20%20%20&#1497;&#1497;&#1513;&#1493;&#1501;%20&#1512;&#1490;&#1493;&#1500;&#1510;&#1497;&#1492;%20&#1502;&#1505;&#1497;&#1500;&#1514;&#1497;&#1514;%20%20&#1511;&#1493;&#1497;&#1501;%20&#1502;&#1504;&#1495;&#1497;&#1501;%20-%2002945213.pdf" TargetMode="External"/><Relationship Id="rId7" Type="http://schemas.openxmlformats.org/officeDocument/2006/relationships/image" Target="../media/image5.png"/><Relationship Id="rId2" Type="http://schemas.openxmlformats.org/officeDocument/2006/relationships/hyperlink" Target="&#1508;&#1493;&#1512;&#1493;&#1501;%20&#1506;&#1500;&#1497;&#1493;&#1503;%20&#1500;&#1489;&#1496;&#1497;&#1495;&#1493;&#1514;%20&#1492;&#1512;&#1499;&#1489;&#1514;%20-%20&#1514;&#1493;&#1499;&#1504;&#1497;&#1514;%20&#1488;&#1489;%20&#1500;&#1489;&#1496;&#1497;&#1495;&#1493;&#1514;%2009%2010%2014.pdf" TargetMode="External"/><Relationship Id="rId1" Type="http://schemas.openxmlformats.org/officeDocument/2006/relationships/slideLayout" Target="../slideLayouts/slideLayout18.xml"/><Relationship Id="rId6" Type="http://schemas.openxmlformats.org/officeDocument/2006/relationships/hyperlink" Target="CELEX_32004L0049R(01)_EN_TXT%5b1%5d.pdf" TargetMode="External"/><Relationship Id="rId5" Type="http://schemas.openxmlformats.org/officeDocument/2006/relationships/hyperlink" Target="CELEX_32011D0291_EN_TXT%5b1%5d.pdf" TargetMode="External"/><Relationship Id="rId4" Type="http://schemas.openxmlformats.org/officeDocument/2006/relationships/hyperlink" Target="EN%2050126.pdf" TargetMode="Externa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hyperlink" Target="04-02-00266-04%20-revision%203.pdf" TargetMode="External"/><Relationship Id="rId13" Type="http://schemas.openxmlformats.org/officeDocument/2006/relationships/slide" Target="slide10.xml"/><Relationship Id="rId3" Type="http://schemas.openxmlformats.org/officeDocument/2006/relationships/hyperlink" Target="&#1492;&#1504;&#1495;&#1497;&#1493;&#1514;%20&#1500;&#1504;&#1497;&#1492;&#1493;&#1500;%20&#1492;&#1514;&#1494;&#1493;&#1511;&#1492;%20&#1493;&#1492;&#1499;&#1513;&#1497;&#1512;&#1493;&#1514;%20&#1492;&#1496;&#1499;&#1504;&#1497;&#1514;%20&#1510;&#1497;%20&#1504;&#1497;&#1497;&#1491;.pdf" TargetMode="External"/><Relationship Id="rId7" Type="http://schemas.openxmlformats.org/officeDocument/2006/relationships/hyperlink" Target="&#1496;&#1497;&#1493;&#1496;&#1514;%20&#1502;&#1508;&#1512;&#1496;%20&#1496;&#1499;&#1504;&#1497;%20&#1500;&#1514;&#1513;&#1514;&#1497;&#1493;&#1514;%20&#1488;&#1504;&#1512;&#1490;&#1497;&#1492;%20&#1495;&#1513;&#1502;&#1493;&#1500;.docx" TargetMode="External"/><Relationship Id="rId12" Type="http://schemas.openxmlformats.org/officeDocument/2006/relationships/hyperlink" Target="&#1512;&#1497;&#1499;&#1493;&#1494;%20&#1492;&#1514;&#1495;&#1497;&#1497;&#1489;&#1493;&#1497;&#1493;&#1514;%20-%20&#1492;&#1505;&#1499;&#1501;%20&#1512;&#1499;&#1489;&#1514;.doc" TargetMode="External"/><Relationship Id="rId2" Type="http://schemas.openxmlformats.org/officeDocument/2006/relationships/hyperlink" Target="&#1492;&#1493;&#1512;&#1488;&#1493;&#1514;%20&#1502;&#1504;&#1492;&#1500;%20-%20&#1492;&#1493;&#1489;&#1500;&#1514;%20&#1502;&#1496;&#1506;&#1504;&#1497;&#1501;%20&#1489;&#1512;&#1499;&#1489;&#1514;%20-%20&#1490;&#1512;&#1505;&#1492;%201.pdf" TargetMode="External"/><Relationship Id="rId1" Type="http://schemas.openxmlformats.org/officeDocument/2006/relationships/slideLayout" Target="../slideLayouts/slideLayout18.xml"/><Relationship Id="rId6" Type="http://schemas.openxmlformats.org/officeDocument/2006/relationships/hyperlink" Target="&#1492;&#1504;&#1495;&#1497;&#1493;&#1514;%20&#1514;&#1495;&#1504;&#1493;&#1514;%20&#1512;&#1499;&#1489;&#1514;.pdf" TargetMode="External"/><Relationship Id="rId11" Type="http://schemas.openxmlformats.org/officeDocument/2006/relationships/hyperlink" Target="&#1492;&#1505;&#1499;&#1501;%20&#1492;&#1508;&#1506;&#1500;&#1492;%20&#1506;&#1501;%20&#1512;&#1499;&#1489;&#1514;%20&#1497;&#1513;&#1512;&#1488;&#1500;%20-%2017-6-14%20-%2016243714.pdf" TargetMode="External"/><Relationship Id="rId5" Type="http://schemas.openxmlformats.org/officeDocument/2006/relationships/hyperlink" Target="&#1492;&#1504;&#1495;&#1497;&#1493;&#1514;%20&#1512;&#1499;&#1513;%20&#1504;&#1497;&#1497;&#1491;%207%208%202013%20.pdf" TargetMode="External"/><Relationship Id="rId15" Type="http://schemas.openxmlformats.org/officeDocument/2006/relationships/image" Target="../media/image6.emf"/><Relationship Id="rId10" Type="http://schemas.openxmlformats.org/officeDocument/2006/relationships/hyperlink" Target="&#1514;&#1511;&#1504;&#1493;&#1514;-%20&#1489;&#1496;&#1497;&#1495;&#1493;&#1514;-%20&#1488;&#1495;&#1512;&#1497;%20&#1497;&#1513;&#1497;&#1489;&#1492;%20&#1506;&#1501;%20&#1492;&#1512;&#1499;&#1489;&#1514;-%2025%208%202013.doc" TargetMode="External"/><Relationship Id="rId4" Type="http://schemas.openxmlformats.org/officeDocument/2006/relationships/hyperlink" Target="&#1496;&#1497;&#1493;&#1496;&#1514;%20&#1492;&#1504;&#1495;&#1497;&#1493;&#1514;%20&#1500;&#1514;&#1495;&#1494;&#1493;&#1511;&#1514;%20&#1502;&#1505;&#1497;&#1500;&#1492;.docx" TargetMode="External"/><Relationship Id="rId9" Type="http://schemas.openxmlformats.org/officeDocument/2006/relationships/hyperlink" Target="&#1492;&#1504;&#1495;&#1497;&#1493;&#1514;%20&#1502;&#1508;&#1490;&#1513;&#1497;%20&#1499;&#1489;&#1497;&#1513;%20&#1502;&#1505;&#1497;&#1500;&#1492;.pdf" TargetMode="External"/><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96752"/>
            <a:ext cx="9154116" cy="5816977"/>
          </a:xfrm>
          <a:prstGeom prst="rect">
            <a:avLst/>
          </a:prstGeom>
          <a:gradFill>
            <a:gsLst>
              <a:gs pos="0">
                <a:schemeClr val="accent2">
                  <a:lumMod val="20000"/>
                  <a:lumOff val="80000"/>
                </a:schemeClr>
              </a:gs>
              <a:gs pos="53000">
                <a:srgbClr val="D4DEFF"/>
              </a:gs>
              <a:gs pos="83000">
                <a:srgbClr val="D4DEFF"/>
              </a:gs>
              <a:gs pos="100000">
                <a:srgbClr val="96AB94"/>
              </a:gs>
            </a:gsLst>
            <a:lin ang="5400000" scaled="0"/>
          </a:gradFill>
        </p:spPr>
        <p:txBody>
          <a:bodyPr wrap="square" rtlCol="1">
            <a:spAutoFit/>
          </a:bodyPr>
          <a:lstStyle/>
          <a:p>
            <a:pPr algn="ctr"/>
            <a:r>
              <a:rPr lang="en-US" sz="2400" b="1" dirty="0"/>
              <a:t>Government of Israel</a:t>
            </a:r>
          </a:p>
          <a:p>
            <a:pPr algn="ctr"/>
            <a:endParaRPr lang="en-US" sz="3200" b="1" dirty="0"/>
          </a:p>
          <a:p>
            <a:pPr algn="ctr"/>
            <a:r>
              <a:rPr lang="en-US" sz="3200" b="1" dirty="0" smtClean="0"/>
              <a:t> </a:t>
            </a:r>
          </a:p>
          <a:p>
            <a:pPr algn="ctr"/>
            <a:r>
              <a:rPr lang="en-US" sz="2400" b="1" dirty="0"/>
              <a:t>Ministry of Transport and Road Safety</a:t>
            </a:r>
            <a:r>
              <a:rPr lang="he-IL" sz="2400" b="1" dirty="0"/>
              <a:t> </a:t>
            </a:r>
            <a:endParaRPr lang="en-US" sz="2400" b="1" dirty="0"/>
          </a:p>
          <a:p>
            <a:pPr algn="ctr"/>
            <a:r>
              <a:rPr lang="en-US" sz="2000" b="1" dirty="0" smtClean="0"/>
              <a:t>Rail Safety Department</a:t>
            </a:r>
          </a:p>
          <a:p>
            <a:pPr algn="ctr"/>
            <a:endParaRPr lang="en-US" sz="3600" b="1" spc="150" dirty="0">
              <a:ln w="11430"/>
              <a:effectLst>
                <a:outerShdw blurRad="25400" algn="tl" rotWithShape="0">
                  <a:srgbClr val="000000">
                    <a:alpha val="43000"/>
                  </a:srgbClr>
                </a:outerShdw>
              </a:effectLst>
            </a:endParaRPr>
          </a:p>
          <a:p>
            <a:pPr algn="ctr"/>
            <a:r>
              <a:rPr lang="en-US" sz="2400" b="1" spc="150" dirty="0" smtClean="0">
                <a:ln w="11430"/>
                <a:solidFill>
                  <a:srgbClr val="002060"/>
                </a:solidFill>
                <a:effectLst>
                  <a:outerShdw blurRad="25400" algn="tl" rotWithShape="0">
                    <a:srgbClr val="000000">
                      <a:alpha val="43000"/>
                    </a:srgbClr>
                  </a:outerShdw>
                </a:effectLst>
              </a:rPr>
              <a:t>“The Rail Safety Case in Israel”</a:t>
            </a:r>
            <a:endParaRPr lang="en-US" sz="2400" b="1" spc="150" dirty="0">
              <a:ln w="11430"/>
              <a:solidFill>
                <a:srgbClr val="002060"/>
              </a:solidFill>
              <a:effectLst>
                <a:outerShdw blurRad="25400" algn="tl" rotWithShape="0">
                  <a:srgbClr val="000000">
                    <a:alpha val="43000"/>
                  </a:srgbClr>
                </a:outerShdw>
              </a:effectLst>
            </a:endParaRPr>
          </a:p>
          <a:p>
            <a:pPr algn="ctr"/>
            <a:endParaRPr lang="en-US" sz="3600" b="1" spc="150" dirty="0">
              <a:ln w="11430"/>
              <a:effectLst>
                <a:outerShdw blurRad="25400" algn="tl" rotWithShape="0">
                  <a:srgbClr val="000000">
                    <a:alpha val="43000"/>
                  </a:srgbClr>
                </a:outerShdw>
              </a:effectLst>
            </a:endParaRPr>
          </a:p>
          <a:p>
            <a:pPr algn="ctr"/>
            <a:r>
              <a:rPr lang="en-US" sz="2000" b="1" spc="150" dirty="0">
                <a:ln w="11430"/>
                <a:effectLst>
                  <a:outerShdw blurRad="25400" algn="tl" rotWithShape="0">
                    <a:srgbClr val="000000">
                      <a:alpha val="43000"/>
                    </a:srgbClr>
                  </a:outerShdw>
                </a:effectLst>
              </a:rPr>
              <a:t>Workshop on “Rail Safety: Trends and Challenges”.</a:t>
            </a:r>
          </a:p>
          <a:p>
            <a:pPr algn="ctr"/>
            <a:r>
              <a:rPr lang="en-US" sz="2000" b="1" spc="150" dirty="0">
                <a:ln w="11430"/>
                <a:effectLst>
                  <a:outerShdw blurRad="25400" algn="tl" rotWithShape="0">
                    <a:srgbClr val="000000">
                      <a:alpha val="43000"/>
                    </a:srgbClr>
                  </a:outerShdw>
                </a:effectLst>
              </a:rPr>
              <a:t>November </a:t>
            </a:r>
            <a:r>
              <a:rPr lang="en-US" sz="2000" b="1" spc="150" dirty="0" smtClean="0">
                <a:ln w="11430"/>
                <a:effectLst>
                  <a:outerShdw blurRad="25400" algn="tl" rotWithShape="0">
                    <a:srgbClr val="000000">
                      <a:alpha val="43000"/>
                    </a:srgbClr>
                  </a:outerShdw>
                </a:effectLst>
              </a:rPr>
              <a:t>24</a:t>
            </a:r>
            <a:r>
              <a:rPr lang="en-US" sz="2000" b="1" spc="150" baseline="30000" dirty="0" smtClean="0">
                <a:ln w="11430"/>
                <a:effectLst>
                  <a:outerShdw blurRad="25400" algn="tl" rotWithShape="0">
                    <a:srgbClr val="000000">
                      <a:alpha val="43000"/>
                    </a:srgbClr>
                  </a:outerShdw>
                </a:effectLst>
              </a:rPr>
              <a:t>th</a:t>
            </a:r>
            <a:r>
              <a:rPr lang="en-US" sz="2000" b="1" spc="150" dirty="0" smtClean="0">
                <a:ln w="11430"/>
                <a:effectLst>
                  <a:outerShdw blurRad="25400" algn="tl" rotWithShape="0">
                    <a:srgbClr val="000000">
                      <a:alpha val="43000"/>
                    </a:srgbClr>
                  </a:outerShdw>
                </a:effectLst>
              </a:rPr>
              <a:t> 2015</a:t>
            </a:r>
            <a:endParaRPr lang="he-IL" sz="2000" b="1" spc="150" dirty="0" smtClean="0">
              <a:ln w="11430"/>
              <a:effectLst>
                <a:outerShdw blurRad="25400" algn="tl" rotWithShape="0">
                  <a:srgbClr val="000000">
                    <a:alpha val="43000"/>
                  </a:srgbClr>
                </a:outerShdw>
              </a:effectLst>
            </a:endParaRPr>
          </a:p>
          <a:p>
            <a:pPr algn="ctr"/>
            <a:endParaRPr lang="he-IL" sz="2000" b="1" spc="150" dirty="0" smtClean="0">
              <a:ln w="11430"/>
              <a:effectLst>
                <a:outerShdw blurRad="25400" algn="tl" rotWithShape="0">
                  <a:srgbClr val="000000">
                    <a:alpha val="43000"/>
                  </a:srgbClr>
                </a:outerShdw>
              </a:effectLst>
            </a:endParaRPr>
          </a:p>
          <a:p>
            <a:pPr algn="ctr"/>
            <a:endParaRPr lang="en-US" sz="2000" b="1" spc="150" dirty="0">
              <a:ln w="11430"/>
              <a:effectLst>
                <a:outerShdw blurRad="25400" algn="tl" rotWithShape="0">
                  <a:srgbClr val="000000">
                    <a:alpha val="43000"/>
                  </a:srgbClr>
                </a:outerShdw>
              </a:effectLst>
            </a:endParaRPr>
          </a:p>
          <a:p>
            <a:pPr algn="ctr"/>
            <a:endParaRPr lang="en-US" sz="2400" b="1" spc="150" dirty="0">
              <a:ln w="11430"/>
              <a:effectLst>
                <a:outerShdw blurRad="25400" algn="tl" rotWithShape="0">
                  <a:srgbClr val="000000">
                    <a:alpha val="43000"/>
                  </a:srgbClr>
                </a:outerShdw>
              </a:effectLst>
            </a:endParaRPr>
          </a:p>
          <a:p>
            <a:pPr algn="ctr"/>
            <a:r>
              <a:rPr lang="en-US" sz="1600" b="1" spc="150" dirty="0" err="1">
                <a:ln w="11430"/>
                <a:effectLst>
                  <a:outerShdw blurRad="25400" algn="tl" rotWithShape="0">
                    <a:srgbClr val="000000">
                      <a:alpha val="43000"/>
                    </a:srgbClr>
                  </a:outerShdw>
                </a:effectLst>
              </a:rPr>
              <a:t>Akiva</a:t>
            </a:r>
            <a:r>
              <a:rPr lang="en-US" sz="1600" b="1" spc="150" dirty="0">
                <a:ln w="11430"/>
                <a:effectLst>
                  <a:outerShdw blurRad="25400" algn="tl" rotWithShape="0">
                    <a:srgbClr val="000000">
                      <a:alpha val="43000"/>
                    </a:srgbClr>
                  </a:outerShdw>
                </a:effectLst>
              </a:rPr>
              <a:t> </a:t>
            </a:r>
            <a:r>
              <a:rPr lang="en-US" sz="1600" b="1" spc="150" dirty="0" smtClean="0">
                <a:ln w="11430"/>
                <a:effectLst>
                  <a:outerShdw blurRad="25400" algn="tl" rotWithShape="0">
                    <a:srgbClr val="000000">
                      <a:alpha val="43000"/>
                    </a:srgbClr>
                  </a:outerShdw>
                </a:effectLst>
              </a:rPr>
              <a:t>Rom, </a:t>
            </a:r>
            <a:r>
              <a:rPr lang="en-US" sz="1600" b="1" spc="150" dirty="0" err="1" smtClean="0">
                <a:ln w="11430"/>
                <a:effectLst>
                  <a:outerShdw blurRad="25400" algn="tl" rotWithShape="0">
                    <a:srgbClr val="000000">
                      <a:alpha val="43000"/>
                    </a:srgbClr>
                  </a:outerShdw>
                </a:effectLst>
              </a:rPr>
              <a:t>MSc</a:t>
            </a:r>
            <a:r>
              <a:rPr lang="en-US" sz="1600" b="1" spc="150" dirty="0" smtClean="0">
                <a:ln w="11430"/>
                <a:effectLst>
                  <a:outerShdw blurRad="25400" algn="tl" rotWithShape="0">
                    <a:srgbClr val="000000">
                      <a:alpha val="43000"/>
                    </a:srgbClr>
                  </a:outerShdw>
                </a:effectLst>
              </a:rPr>
              <a:t>.  Head </a:t>
            </a:r>
            <a:r>
              <a:rPr lang="en-US" sz="1600" b="1" spc="150" dirty="0">
                <a:ln w="11430"/>
                <a:effectLst>
                  <a:outerShdw blurRad="25400" algn="tl" rotWithShape="0">
                    <a:srgbClr val="000000">
                      <a:alpha val="43000"/>
                    </a:srgbClr>
                  </a:outerShdw>
                </a:effectLst>
              </a:rPr>
              <a:t>of Rail Safety Department</a:t>
            </a:r>
            <a:endParaRPr lang="en-US" sz="1600" b="1" dirty="0" smtClean="0"/>
          </a:p>
          <a:p>
            <a:pPr algn="ctr"/>
            <a:endParaRPr lang="en-US" sz="2400" b="1" dirty="0"/>
          </a:p>
        </p:txBody>
      </p:sp>
      <p:pic>
        <p:nvPicPr>
          <p:cNvPr id="3080" name="Picture 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7" r="1"/>
          <a:stretch/>
        </p:blipFill>
        <p:spPr bwMode="auto">
          <a:xfrm>
            <a:off x="4292305" y="1705891"/>
            <a:ext cx="566881" cy="55232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915" y="150455"/>
            <a:ext cx="854797" cy="612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16" t="13587" b="13587"/>
          <a:stretch/>
        </p:blipFill>
        <p:spPr bwMode="auto">
          <a:xfrm>
            <a:off x="8030801" y="150455"/>
            <a:ext cx="864096" cy="6165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3"/>
          <p:cNvSpPr txBox="1">
            <a:spLocks/>
          </p:cNvSpPr>
          <p:nvPr/>
        </p:nvSpPr>
        <p:spPr>
          <a:xfrm>
            <a:off x="-312655" y="6437488"/>
            <a:ext cx="1830612" cy="283987"/>
          </a:xfrm>
          <a:prstGeom prst="rect">
            <a:avLst/>
          </a:prstGeom>
          <a:scene3d>
            <a:camera prst="orthographicFront"/>
            <a:lightRig rig="threePt" dir="t"/>
          </a:scene3d>
          <a:sp3d prstMaterial="metal"/>
        </p:spPr>
        <p:txBody>
          <a:bodyPr/>
          <a:ls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defRPr/>
            </a:pPr>
            <a:fld id="{060B1D22-0016-4BF5-99EA-C1126B8EF701}" type="slidenum">
              <a:rPr lang="he-IL" sz="2000" smtClean="0"/>
              <a:pPr>
                <a:defRPr/>
              </a:pPr>
              <a:t>10</a:t>
            </a:fld>
            <a:endParaRPr lang="he-IL" sz="2000"/>
          </a:p>
        </p:txBody>
      </p:sp>
      <p:sp>
        <p:nvSpPr>
          <p:cNvPr id="27" name="מלבן מעוגל 26"/>
          <p:cNvSpPr/>
          <p:nvPr/>
        </p:nvSpPr>
        <p:spPr>
          <a:xfrm>
            <a:off x="3878950" y="3223414"/>
            <a:ext cx="1812508" cy="1106905"/>
          </a:xfrm>
          <a:prstGeom prst="roundRect">
            <a:avLst/>
          </a:prstGeom>
          <a:solidFill>
            <a:srgbClr val="FFFF00"/>
          </a:solidFill>
          <a:ln w="19050"/>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cs typeface="David" pitchFamily="2" charset="-79"/>
              </a:rPr>
              <a:t>National Safety Guidelines </a:t>
            </a:r>
          </a:p>
          <a:p>
            <a:pPr algn="ctr"/>
            <a:r>
              <a:rPr lang="en-US" sz="2000" b="1" dirty="0" smtClean="0">
                <a:solidFill>
                  <a:schemeClr val="tx1"/>
                </a:solidFill>
                <a:cs typeface="David" pitchFamily="2" charset="-79"/>
              </a:rPr>
              <a:t>(based on 2004/49/EC)</a:t>
            </a:r>
            <a:endParaRPr lang="he-IL" sz="2000" b="1" dirty="0">
              <a:solidFill>
                <a:schemeClr val="tx1"/>
              </a:solidFill>
              <a:cs typeface="David" pitchFamily="2" charset="-79"/>
            </a:endParaRPr>
          </a:p>
        </p:txBody>
      </p:sp>
      <p:sp>
        <p:nvSpPr>
          <p:cNvPr id="38" name="מלבן מעוגל 37">
            <a:hlinkClick r:id="rId2" action="ppaction://hlinksldjump"/>
          </p:cNvPr>
          <p:cNvSpPr/>
          <p:nvPr/>
        </p:nvSpPr>
        <p:spPr>
          <a:xfrm>
            <a:off x="5940152" y="5661248"/>
            <a:ext cx="1800200" cy="1008112"/>
          </a:xfrm>
          <a:prstGeom prst="roundRect">
            <a:avLst/>
          </a:prstGeom>
          <a:gradFill>
            <a:gsLst>
              <a:gs pos="0">
                <a:srgbClr val="03D4A8"/>
              </a:gs>
              <a:gs pos="25000">
                <a:srgbClr val="21D6E0"/>
              </a:gs>
              <a:gs pos="75000">
                <a:srgbClr val="0087E6"/>
              </a:gs>
              <a:gs pos="100000">
                <a:srgbClr val="005CBF"/>
              </a:gs>
            </a:gsLst>
            <a:lin ang="5400000" scaled="0"/>
          </a:gradFill>
          <a:ln w="19050"/>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000" b="1" dirty="0" smtClean="0">
              <a:solidFill>
                <a:schemeClr val="tx1"/>
              </a:solidFill>
              <a:cs typeface="David" pitchFamily="2" charset="-79"/>
            </a:endParaRPr>
          </a:p>
          <a:p>
            <a:pPr algn="ctr"/>
            <a:endParaRPr lang="en-US" sz="2000" b="1" dirty="0">
              <a:solidFill>
                <a:schemeClr val="tx1"/>
              </a:solidFill>
              <a:cs typeface="David" pitchFamily="2" charset="-79"/>
            </a:endParaRPr>
          </a:p>
          <a:p>
            <a:pPr algn="ctr"/>
            <a:r>
              <a:rPr lang="en-US" sz="2000" b="1" dirty="0" smtClean="0">
                <a:solidFill>
                  <a:schemeClr val="tx1"/>
                </a:solidFill>
                <a:cs typeface="David" pitchFamily="2" charset="-79"/>
              </a:rPr>
              <a:t>Training Workshops </a:t>
            </a:r>
          </a:p>
          <a:p>
            <a:pPr algn="ctr"/>
            <a:endParaRPr lang="he-IL" sz="2000" b="1" dirty="0">
              <a:solidFill>
                <a:schemeClr val="tx1"/>
              </a:solidFill>
              <a:cs typeface="David" pitchFamily="2" charset="-79"/>
            </a:endParaRPr>
          </a:p>
          <a:p>
            <a:pPr algn="ctr"/>
            <a:endParaRPr lang="he-IL" sz="2000" b="1" dirty="0">
              <a:solidFill>
                <a:schemeClr val="tx1"/>
              </a:solidFill>
              <a:cs typeface="David" pitchFamily="2" charset="-79"/>
            </a:endParaRPr>
          </a:p>
        </p:txBody>
      </p:sp>
      <p:sp>
        <p:nvSpPr>
          <p:cNvPr id="39" name="מלבן מעוגל 38"/>
          <p:cNvSpPr/>
          <p:nvPr/>
        </p:nvSpPr>
        <p:spPr>
          <a:xfrm>
            <a:off x="7020272" y="3140968"/>
            <a:ext cx="1728192" cy="1008112"/>
          </a:xfrm>
          <a:prstGeom prst="roundRect">
            <a:avLst/>
          </a:prstGeom>
          <a:gradFill>
            <a:gsLst>
              <a:gs pos="0">
                <a:srgbClr val="03D4A8"/>
              </a:gs>
              <a:gs pos="25000">
                <a:srgbClr val="21D6E0"/>
              </a:gs>
              <a:gs pos="75000">
                <a:srgbClr val="0087E6"/>
              </a:gs>
              <a:gs pos="100000">
                <a:srgbClr val="005CBF"/>
              </a:gs>
            </a:gsLst>
            <a:lin ang="5400000" scaled="0"/>
          </a:gradFill>
          <a:ln w="19050"/>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chemeClr val="tx1"/>
                </a:solidFill>
                <a:cs typeface="David" pitchFamily="2" charset="-79"/>
              </a:rPr>
              <a:t>CSM</a:t>
            </a:r>
            <a:endParaRPr lang="he-IL" sz="2000" b="1" dirty="0">
              <a:solidFill>
                <a:schemeClr val="tx1"/>
              </a:solidFill>
              <a:cs typeface="David" pitchFamily="2" charset="-79"/>
            </a:endParaRPr>
          </a:p>
          <a:p>
            <a:pPr algn="ctr"/>
            <a:endParaRPr lang="he-IL" sz="2000" b="1" dirty="0">
              <a:solidFill>
                <a:schemeClr val="tx1"/>
              </a:solidFill>
              <a:cs typeface="David" pitchFamily="2" charset="-79"/>
            </a:endParaRPr>
          </a:p>
        </p:txBody>
      </p:sp>
      <p:sp>
        <p:nvSpPr>
          <p:cNvPr id="40" name="מלבן מעוגל 39">
            <a:hlinkClick r:id="rId3" action="ppaction://hlinksldjump"/>
          </p:cNvPr>
          <p:cNvSpPr/>
          <p:nvPr/>
        </p:nvSpPr>
        <p:spPr>
          <a:xfrm>
            <a:off x="7020272" y="1844824"/>
            <a:ext cx="1800200" cy="1014942"/>
          </a:xfrm>
          <a:prstGeom prst="roundRect">
            <a:avLst/>
          </a:prstGeom>
          <a:gradFill>
            <a:gsLst>
              <a:gs pos="0">
                <a:srgbClr val="03D4A8"/>
              </a:gs>
              <a:gs pos="25000">
                <a:srgbClr val="21D6E0"/>
              </a:gs>
              <a:gs pos="75000">
                <a:srgbClr val="0087E6"/>
              </a:gs>
              <a:gs pos="100000">
                <a:srgbClr val="005CBF"/>
              </a:gs>
            </a:gsLst>
            <a:lin ang="5400000" scaled="0"/>
          </a:gradFill>
          <a:ln w="19050"/>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chemeClr val="tx1"/>
                </a:solidFill>
                <a:cs typeface="David" pitchFamily="2" charset="-79"/>
              </a:rPr>
              <a:t>RAMS</a:t>
            </a:r>
          </a:p>
          <a:p>
            <a:pPr algn="ctr"/>
            <a:r>
              <a:rPr lang="en-US" sz="2000" b="1" dirty="0">
                <a:solidFill>
                  <a:schemeClr val="tx1"/>
                </a:solidFill>
                <a:cs typeface="David" pitchFamily="2" charset="-79"/>
              </a:rPr>
              <a:t>(EN50126)</a:t>
            </a:r>
            <a:endParaRPr lang="he-IL" sz="2000" b="1" dirty="0">
              <a:solidFill>
                <a:schemeClr val="tx1"/>
              </a:solidFill>
              <a:cs typeface="David" pitchFamily="2" charset="-79"/>
            </a:endParaRPr>
          </a:p>
        </p:txBody>
      </p:sp>
      <p:sp>
        <p:nvSpPr>
          <p:cNvPr id="41" name="מלבן מעוגל 40">
            <a:hlinkClick r:id="rId4" action="ppaction://hlinksldjump"/>
          </p:cNvPr>
          <p:cNvSpPr/>
          <p:nvPr/>
        </p:nvSpPr>
        <p:spPr>
          <a:xfrm>
            <a:off x="251520" y="3212976"/>
            <a:ext cx="1728192" cy="1008112"/>
          </a:xfrm>
          <a:prstGeom prst="roundRect">
            <a:avLst/>
          </a:prstGeom>
          <a:gradFill>
            <a:gsLst>
              <a:gs pos="0">
                <a:srgbClr val="03D4A8"/>
              </a:gs>
              <a:gs pos="25000">
                <a:srgbClr val="21D6E0"/>
              </a:gs>
              <a:gs pos="75000">
                <a:srgbClr val="0087E6"/>
              </a:gs>
              <a:gs pos="100000">
                <a:srgbClr val="005CBF"/>
              </a:gs>
            </a:gsLst>
            <a:lin ang="5400000" scaled="0"/>
          </a:gradFill>
          <a:ln w="19050"/>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cs typeface="David" pitchFamily="2" charset="-79"/>
              </a:rPr>
              <a:t>Bench marking </a:t>
            </a:r>
            <a:endParaRPr lang="he-IL" sz="2000" b="1" dirty="0">
              <a:solidFill>
                <a:schemeClr val="tx1"/>
              </a:solidFill>
              <a:cs typeface="David" pitchFamily="2" charset="-79"/>
            </a:endParaRPr>
          </a:p>
        </p:txBody>
      </p:sp>
      <p:sp>
        <p:nvSpPr>
          <p:cNvPr id="42" name="מלבן מעוגל 41">
            <a:hlinkClick r:id="rId5" action="ppaction://hlinksldjump"/>
          </p:cNvPr>
          <p:cNvSpPr/>
          <p:nvPr/>
        </p:nvSpPr>
        <p:spPr>
          <a:xfrm>
            <a:off x="1763688" y="620688"/>
            <a:ext cx="1944216" cy="1152128"/>
          </a:xfrm>
          <a:prstGeom prst="roundRect">
            <a:avLst/>
          </a:prstGeom>
          <a:gradFill>
            <a:gsLst>
              <a:gs pos="0">
                <a:srgbClr val="03D4A8"/>
              </a:gs>
              <a:gs pos="25000">
                <a:srgbClr val="21D6E0"/>
              </a:gs>
              <a:gs pos="75000">
                <a:srgbClr val="0087E6"/>
              </a:gs>
              <a:gs pos="100000">
                <a:srgbClr val="005CBF"/>
              </a:gs>
            </a:gsLst>
            <a:lin ang="5400000" scaled="0"/>
          </a:gradFill>
          <a:ln w="19050"/>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000" b="1" dirty="0" smtClean="0">
              <a:solidFill>
                <a:schemeClr val="tx1"/>
              </a:solidFill>
              <a:cs typeface="David" pitchFamily="2" charset="-79"/>
            </a:endParaRPr>
          </a:p>
          <a:p>
            <a:pPr algn="ctr"/>
            <a:r>
              <a:rPr lang="en-US" sz="2000" b="1" dirty="0" smtClean="0">
                <a:solidFill>
                  <a:schemeClr val="tx1"/>
                </a:solidFill>
                <a:cs typeface="David" pitchFamily="2" charset="-79"/>
              </a:rPr>
              <a:t>Monitoring</a:t>
            </a:r>
          </a:p>
          <a:p>
            <a:pPr algn="ctr"/>
            <a:r>
              <a:rPr lang="en-US" sz="2000" b="1" dirty="0" smtClean="0">
                <a:solidFill>
                  <a:schemeClr val="tx1"/>
                </a:solidFill>
                <a:cs typeface="David" pitchFamily="2" charset="-79"/>
              </a:rPr>
              <a:t>performance  </a:t>
            </a:r>
            <a:endParaRPr lang="he-IL" sz="2000" b="1" dirty="0">
              <a:solidFill>
                <a:schemeClr val="tx1"/>
              </a:solidFill>
              <a:cs typeface="David" pitchFamily="2" charset="-79"/>
            </a:endParaRPr>
          </a:p>
        </p:txBody>
      </p:sp>
      <p:sp>
        <p:nvSpPr>
          <p:cNvPr id="43" name="מלבן מעוגל 42"/>
          <p:cNvSpPr/>
          <p:nvPr/>
        </p:nvSpPr>
        <p:spPr>
          <a:xfrm>
            <a:off x="179512" y="1988840"/>
            <a:ext cx="1728192" cy="1008112"/>
          </a:xfrm>
          <a:prstGeom prst="roundRect">
            <a:avLst/>
          </a:prstGeom>
          <a:gradFill>
            <a:gsLst>
              <a:gs pos="0">
                <a:srgbClr val="03D4A8"/>
              </a:gs>
              <a:gs pos="25000">
                <a:srgbClr val="21D6E0"/>
              </a:gs>
              <a:gs pos="75000">
                <a:srgbClr val="0087E6"/>
              </a:gs>
              <a:gs pos="100000">
                <a:srgbClr val="005CBF"/>
              </a:gs>
            </a:gsLst>
            <a:lin ang="5400000" scaled="0"/>
          </a:gradFill>
          <a:ln w="19050"/>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err="1">
                <a:solidFill>
                  <a:schemeClr val="tx1"/>
                </a:solidFill>
                <a:cs typeface="David" pitchFamily="2" charset="-79"/>
              </a:rPr>
              <a:t>NRv</a:t>
            </a:r>
            <a:endParaRPr lang="he-IL" sz="2000" b="1" dirty="0">
              <a:solidFill>
                <a:schemeClr val="tx1"/>
              </a:solidFill>
              <a:cs typeface="David" pitchFamily="2" charset="-79"/>
            </a:endParaRPr>
          </a:p>
        </p:txBody>
      </p:sp>
      <p:sp>
        <p:nvSpPr>
          <p:cNvPr id="44" name="מלבן מעוגל 43"/>
          <p:cNvSpPr/>
          <p:nvPr/>
        </p:nvSpPr>
        <p:spPr>
          <a:xfrm>
            <a:off x="251520" y="4437112"/>
            <a:ext cx="1800200" cy="1002582"/>
          </a:xfrm>
          <a:prstGeom prst="roundRect">
            <a:avLst/>
          </a:prstGeom>
          <a:gradFill>
            <a:gsLst>
              <a:gs pos="0">
                <a:srgbClr val="03D4A8"/>
              </a:gs>
              <a:gs pos="25000">
                <a:srgbClr val="21D6E0"/>
              </a:gs>
              <a:gs pos="75000">
                <a:srgbClr val="0087E6"/>
              </a:gs>
              <a:gs pos="100000">
                <a:srgbClr val="005CBF"/>
              </a:gs>
            </a:gsLst>
            <a:lin ang="5400000" scaled="0"/>
          </a:gradFill>
          <a:ln w="19050"/>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cs typeface="David" pitchFamily="2" charset="-79"/>
              </a:rPr>
              <a:t>Safety</a:t>
            </a:r>
          </a:p>
          <a:p>
            <a:pPr algn="ctr"/>
            <a:r>
              <a:rPr lang="en-US" sz="2000" b="1" dirty="0" smtClean="0">
                <a:solidFill>
                  <a:schemeClr val="tx1"/>
                </a:solidFill>
                <a:cs typeface="David" pitchFamily="2" charset="-79"/>
              </a:rPr>
              <a:t>targets </a:t>
            </a:r>
            <a:endParaRPr lang="he-IL" sz="2000" b="1" dirty="0">
              <a:solidFill>
                <a:schemeClr val="tx1"/>
              </a:solidFill>
              <a:cs typeface="David" pitchFamily="2" charset="-79"/>
            </a:endParaRPr>
          </a:p>
        </p:txBody>
      </p:sp>
      <p:sp>
        <p:nvSpPr>
          <p:cNvPr id="45" name="מלבן מעוגל 44"/>
          <p:cNvSpPr/>
          <p:nvPr/>
        </p:nvSpPr>
        <p:spPr>
          <a:xfrm>
            <a:off x="1691680" y="5661248"/>
            <a:ext cx="1872208" cy="1008112"/>
          </a:xfrm>
          <a:prstGeom prst="roundRect">
            <a:avLst/>
          </a:prstGeom>
          <a:gradFill>
            <a:gsLst>
              <a:gs pos="0">
                <a:srgbClr val="03D4A8"/>
              </a:gs>
              <a:gs pos="25000">
                <a:srgbClr val="21D6E0"/>
              </a:gs>
              <a:gs pos="75000">
                <a:srgbClr val="0087E6"/>
              </a:gs>
              <a:gs pos="100000">
                <a:srgbClr val="005CBF"/>
              </a:gs>
            </a:gsLst>
            <a:lin ang="5400000" scaled="0"/>
          </a:gradFill>
          <a:ln w="19050"/>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000" b="1" dirty="0" smtClean="0">
              <a:solidFill>
                <a:schemeClr val="tx1"/>
              </a:solidFill>
              <a:cs typeface="David" pitchFamily="2" charset="-79"/>
            </a:endParaRPr>
          </a:p>
          <a:p>
            <a:pPr algn="ctr"/>
            <a:r>
              <a:rPr lang="en-US" sz="2000" b="1" dirty="0" smtClean="0">
                <a:solidFill>
                  <a:schemeClr val="tx1"/>
                </a:solidFill>
                <a:cs typeface="David" pitchFamily="2" charset="-79"/>
              </a:rPr>
              <a:t>Risk Matrix</a:t>
            </a:r>
            <a:endParaRPr lang="en-US" sz="2000" b="1" dirty="0">
              <a:solidFill>
                <a:schemeClr val="tx1"/>
              </a:solidFill>
              <a:cs typeface="David" pitchFamily="2" charset="-79"/>
            </a:endParaRPr>
          </a:p>
          <a:p>
            <a:pPr algn="ctr"/>
            <a:r>
              <a:rPr lang="en-US" sz="2000" b="1" dirty="0" smtClean="0">
                <a:solidFill>
                  <a:schemeClr val="tx1"/>
                </a:solidFill>
                <a:cs typeface="David" pitchFamily="2" charset="-79"/>
              </a:rPr>
              <a:t>Fn </a:t>
            </a:r>
            <a:r>
              <a:rPr lang="en-US" sz="2000" b="1" dirty="0">
                <a:solidFill>
                  <a:schemeClr val="tx1"/>
                </a:solidFill>
                <a:cs typeface="David" pitchFamily="2" charset="-79"/>
              </a:rPr>
              <a:t>Curve   </a:t>
            </a:r>
            <a:endParaRPr lang="he-IL" sz="2000" b="1" dirty="0">
              <a:solidFill>
                <a:schemeClr val="tx1"/>
              </a:solidFill>
              <a:cs typeface="David" pitchFamily="2" charset="-79"/>
            </a:endParaRPr>
          </a:p>
        </p:txBody>
      </p:sp>
      <p:sp>
        <p:nvSpPr>
          <p:cNvPr id="46" name="מלבן מעוגל 45"/>
          <p:cNvSpPr/>
          <p:nvPr/>
        </p:nvSpPr>
        <p:spPr>
          <a:xfrm>
            <a:off x="3851920" y="5661248"/>
            <a:ext cx="1656184" cy="1008112"/>
          </a:xfrm>
          <a:prstGeom prst="roundRect">
            <a:avLst>
              <a:gd name="adj" fmla="val 10254"/>
            </a:avLst>
          </a:prstGeom>
          <a:gradFill>
            <a:gsLst>
              <a:gs pos="0">
                <a:srgbClr val="03D4A8"/>
              </a:gs>
              <a:gs pos="25000">
                <a:srgbClr val="21D6E0"/>
              </a:gs>
              <a:gs pos="75000">
                <a:srgbClr val="0087E6"/>
              </a:gs>
              <a:gs pos="100000">
                <a:srgbClr val="005CBF"/>
              </a:gs>
            </a:gsLst>
            <a:lin ang="5400000" scaled="0"/>
          </a:gradFill>
          <a:ln w="19050"/>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cs typeface="David" pitchFamily="2" charset="-79"/>
              </a:rPr>
              <a:t>Accidents Inv.</a:t>
            </a:r>
            <a:endParaRPr lang="he-IL" sz="2000" b="1" dirty="0">
              <a:solidFill>
                <a:schemeClr val="tx1"/>
              </a:solidFill>
              <a:cs typeface="David" pitchFamily="2" charset="-79"/>
            </a:endParaRPr>
          </a:p>
        </p:txBody>
      </p:sp>
      <p:sp>
        <p:nvSpPr>
          <p:cNvPr id="47" name="מלבן מעוגל 46"/>
          <p:cNvSpPr/>
          <p:nvPr/>
        </p:nvSpPr>
        <p:spPr>
          <a:xfrm>
            <a:off x="7020272" y="4437112"/>
            <a:ext cx="1800200" cy="1046312"/>
          </a:xfrm>
          <a:prstGeom prst="roundRect">
            <a:avLst/>
          </a:prstGeom>
          <a:gradFill>
            <a:gsLst>
              <a:gs pos="0">
                <a:srgbClr val="03D4A8"/>
              </a:gs>
              <a:gs pos="25000">
                <a:srgbClr val="21D6E0"/>
              </a:gs>
              <a:gs pos="75000">
                <a:srgbClr val="0087E6"/>
              </a:gs>
              <a:gs pos="100000">
                <a:srgbClr val="005CBF"/>
              </a:gs>
            </a:gsLst>
            <a:lin ang="5400000" scaled="0"/>
          </a:gradFill>
          <a:ln w="19050"/>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smtClean="0">
                <a:solidFill>
                  <a:schemeClr val="tx1"/>
                </a:solidFill>
                <a:cs typeface="David" pitchFamily="2" charset="-79"/>
              </a:rPr>
              <a:t>Supervision   </a:t>
            </a:r>
            <a:endParaRPr lang="he-IL" sz="2000" b="1" dirty="0">
              <a:solidFill>
                <a:schemeClr val="tx1"/>
              </a:solidFill>
              <a:cs typeface="David" pitchFamily="2" charset="-79"/>
            </a:endParaRPr>
          </a:p>
        </p:txBody>
      </p:sp>
      <p:sp>
        <p:nvSpPr>
          <p:cNvPr id="17" name="מלבן מעוגל 16">
            <a:hlinkClick r:id="rId6" action="ppaction://hlinksldjump"/>
          </p:cNvPr>
          <p:cNvSpPr/>
          <p:nvPr/>
        </p:nvSpPr>
        <p:spPr>
          <a:xfrm>
            <a:off x="4716016" y="620688"/>
            <a:ext cx="2088232" cy="1162503"/>
          </a:xfrm>
          <a:prstGeom prst="roundRect">
            <a:avLst/>
          </a:prstGeom>
          <a:gradFill>
            <a:gsLst>
              <a:gs pos="0">
                <a:srgbClr val="03D4A8"/>
              </a:gs>
              <a:gs pos="25000">
                <a:srgbClr val="21D6E0"/>
              </a:gs>
              <a:gs pos="75000">
                <a:srgbClr val="0087E6"/>
              </a:gs>
              <a:gs pos="100000">
                <a:srgbClr val="005CBF"/>
              </a:gs>
            </a:gsLst>
            <a:lin ang="5400000" scaled="0"/>
          </a:gradFill>
          <a:ln w="19050"/>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2000" b="1" dirty="0" smtClean="0">
              <a:solidFill>
                <a:schemeClr val="tx1"/>
              </a:solidFill>
              <a:cs typeface="David" pitchFamily="2" charset="-79"/>
            </a:endParaRPr>
          </a:p>
          <a:p>
            <a:pPr algn="ctr"/>
            <a:endParaRPr lang="en-US" sz="2000" b="1" dirty="0">
              <a:solidFill>
                <a:schemeClr val="tx1"/>
              </a:solidFill>
              <a:cs typeface="David" pitchFamily="2" charset="-79"/>
            </a:endParaRPr>
          </a:p>
          <a:p>
            <a:pPr algn="ctr"/>
            <a:r>
              <a:rPr lang="en-US" sz="2000" b="1" dirty="0" smtClean="0">
                <a:solidFill>
                  <a:schemeClr val="tx1"/>
                </a:solidFill>
                <a:cs typeface="David" pitchFamily="2" charset="-79"/>
              </a:rPr>
              <a:t>SMS</a:t>
            </a:r>
          </a:p>
          <a:p>
            <a:pPr algn="ctr"/>
            <a:endParaRPr lang="he-IL" sz="2000" b="1" dirty="0">
              <a:solidFill>
                <a:schemeClr val="tx1"/>
              </a:solidFill>
              <a:cs typeface="David" pitchFamily="2" charset="-79"/>
            </a:endParaRPr>
          </a:p>
          <a:p>
            <a:pPr algn="ctr"/>
            <a:endParaRPr lang="he-IL" sz="2000" b="1" dirty="0">
              <a:solidFill>
                <a:schemeClr val="tx1"/>
              </a:solidFill>
              <a:cs typeface="David" pitchFamily="2" charset="-79"/>
            </a:endParaRPr>
          </a:p>
        </p:txBody>
      </p:sp>
      <p:sp>
        <p:nvSpPr>
          <p:cNvPr id="2" name="אליפסה 1"/>
          <p:cNvSpPr/>
          <p:nvPr/>
        </p:nvSpPr>
        <p:spPr>
          <a:xfrm>
            <a:off x="2915816" y="2728632"/>
            <a:ext cx="3384376" cy="2284544"/>
          </a:xfrm>
          <a:prstGeom prst="ellipse">
            <a:avLst/>
          </a:prstGeom>
          <a:solidFill>
            <a:srgbClr val="FFFF00"/>
          </a:solidFill>
          <a:scene3d>
            <a:camera prst="orthographicFront"/>
            <a:lightRig rig="threePt" dir="t"/>
          </a:scene3d>
          <a:sp3d prstMaterial="metal">
            <a:bevelT w="107950"/>
            <a:bevelB/>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800" dirty="0"/>
          </a:p>
        </p:txBody>
      </p:sp>
      <p:sp>
        <p:nvSpPr>
          <p:cNvPr id="4" name="מלבן 3"/>
          <p:cNvSpPr/>
          <p:nvPr/>
        </p:nvSpPr>
        <p:spPr>
          <a:xfrm>
            <a:off x="2555776" y="3212976"/>
            <a:ext cx="3955849" cy="1200329"/>
          </a:xfrm>
          <a:prstGeom prst="rect">
            <a:avLst/>
          </a:prstGeom>
          <a:scene3d>
            <a:camera prst="orthographicFront"/>
            <a:lightRig rig="threePt" dir="t"/>
          </a:scene3d>
          <a:sp3d prstMaterial="metal"/>
        </p:spPr>
        <p:txBody>
          <a:bodyPr wrap="square">
            <a:spAutoFit/>
          </a:bodyPr>
          <a:lstStyle/>
          <a:p>
            <a:pPr algn="ctr"/>
            <a:r>
              <a:rPr lang="en-US" sz="2400" b="1" dirty="0" smtClean="0">
                <a:cs typeface="David" pitchFamily="2" charset="-79"/>
              </a:rPr>
              <a:t>Manager Safety</a:t>
            </a:r>
          </a:p>
          <a:p>
            <a:pPr algn="ctr"/>
            <a:r>
              <a:rPr lang="en-US" sz="2400" b="1" dirty="0" smtClean="0">
                <a:cs typeface="David" pitchFamily="2" charset="-79"/>
              </a:rPr>
              <a:t> </a:t>
            </a:r>
            <a:r>
              <a:rPr lang="en-US" sz="2400" b="1" dirty="0">
                <a:cs typeface="David" pitchFamily="2" charset="-79"/>
              </a:rPr>
              <a:t>Guidelines </a:t>
            </a:r>
          </a:p>
          <a:p>
            <a:pPr algn="ctr"/>
            <a:r>
              <a:rPr lang="en-US" sz="2000" b="1" dirty="0">
                <a:cs typeface="David" pitchFamily="2" charset="-79"/>
              </a:rPr>
              <a:t>(based on 2004/49/EC</a:t>
            </a:r>
            <a:r>
              <a:rPr lang="en-US" sz="2400" b="1" dirty="0">
                <a:cs typeface="David" pitchFamily="2" charset="-79"/>
              </a:rPr>
              <a:t>)</a:t>
            </a:r>
            <a:endParaRPr lang="he-IL" sz="2400" b="1" dirty="0">
              <a:cs typeface="David" pitchFamily="2" charset="-79"/>
            </a:endParaRPr>
          </a:p>
        </p:txBody>
      </p:sp>
      <p:cxnSp>
        <p:nvCxnSpPr>
          <p:cNvPr id="8" name="מחבר חץ ישר 7"/>
          <p:cNvCxnSpPr/>
          <p:nvPr/>
        </p:nvCxnSpPr>
        <p:spPr>
          <a:xfrm flipV="1">
            <a:off x="5004048" y="1844824"/>
            <a:ext cx="756084" cy="925729"/>
          </a:xfrm>
          <a:prstGeom prst="straightConnector1">
            <a:avLst/>
          </a:prstGeom>
          <a:ln w="63500" cmpd="sng">
            <a:headEnd type="none"/>
            <a:tailEnd type="stealth"/>
          </a:ln>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cxnSp>
        <p:nvCxnSpPr>
          <p:cNvPr id="54" name="מחבר חץ ישר 53"/>
          <p:cNvCxnSpPr/>
          <p:nvPr/>
        </p:nvCxnSpPr>
        <p:spPr>
          <a:xfrm flipH="1" flipV="1">
            <a:off x="3131840" y="1700810"/>
            <a:ext cx="792088" cy="1080118"/>
          </a:xfrm>
          <a:prstGeom prst="straightConnector1">
            <a:avLst/>
          </a:prstGeom>
          <a:ln w="63500" cmpd="sng">
            <a:headEnd type="none"/>
            <a:tailEnd type="stealth"/>
          </a:ln>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cxnSp>
        <p:nvCxnSpPr>
          <p:cNvPr id="55" name="מחבר חץ ישר 54"/>
          <p:cNvCxnSpPr>
            <a:stCxn id="2" idx="2"/>
            <a:endCxn id="41" idx="3"/>
          </p:cNvCxnSpPr>
          <p:nvPr/>
        </p:nvCxnSpPr>
        <p:spPr>
          <a:xfrm flipH="1" flipV="1">
            <a:off x="1979712" y="3717032"/>
            <a:ext cx="936104" cy="153872"/>
          </a:xfrm>
          <a:prstGeom prst="straightConnector1">
            <a:avLst/>
          </a:prstGeom>
          <a:ln w="63500" cmpd="sng">
            <a:headEnd type="none"/>
            <a:tailEnd type="stealth"/>
          </a:ln>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cxnSp>
        <p:nvCxnSpPr>
          <p:cNvPr id="56" name="מחבר חץ ישר 55"/>
          <p:cNvCxnSpPr>
            <a:endCxn id="43" idx="3"/>
          </p:cNvCxnSpPr>
          <p:nvPr/>
        </p:nvCxnSpPr>
        <p:spPr>
          <a:xfrm flipH="1" flipV="1">
            <a:off x="1907704" y="2492896"/>
            <a:ext cx="1296144" cy="648072"/>
          </a:xfrm>
          <a:prstGeom prst="straightConnector1">
            <a:avLst/>
          </a:prstGeom>
          <a:ln w="63500" cmpd="sng">
            <a:headEnd type="none"/>
            <a:tailEnd type="stealth"/>
          </a:ln>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cxnSp>
        <p:nvCxnSpPr>
          <p:cNvPr id="57" name="מחבר חץ ישר 56"/>
          <p:cNvCxnSpPr>
            <a:stCxn id="2" idx="3"/>
            <a:endCxn id="44" idx="3"/>
          </p:cNvCxnSpPr>
          <p:nvPr/>
        </p:nvCxnSpPr>
        <p:spPr>
          <a:xfrm flipH="1">
            <a:off x="2051720" y="4678613"/>
            <a:ext cx="1359727" cy="259790"/>
          </a:xfrm>
          <a:prstGeom prst="straightConnector1">
            <a:avLst/>
          </a:prstGeom>
          <a:ln w="63500" cmpd="sng">
            <a:headEnd type="none"/>
            <a:tailEnd type="stealth"/>
          </a:ln>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cxnSp>
        <p:nvCxnSpPr>
          <p:cNvPr id="58" name="מחבר חץ ישר 57"/>
          <p:cNvCxnSpPr/>
          <p:nvPr/>
        </p:nvCxnSpPr>
        <p:spPr>
          <a:xfrm flipH="1">
            <a:off x="3059832" y="4941168"/>
            <a:ext cx="864096" cy="720080"/>
          </a:xfrm>
          <a:prstGeom prst="straightConnector1">
            <a:avLst/>
          </a:prstGeom>
          <a:ln w="63500" cmpd="sng">
            <a:headEnd type="none"/>
            <a:tailEnd type="stealth"/>
          </a:ln>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cxnSp>
        <p:nvCxnSpPr>
          <p:cNvPr id="59" name="מחבר חץ ישר 58"/>
          <p:cNvCxnSpPr>
            <a:stCxn id="2" idx="4"/>
            <a:endCxn id="46" idx="0"/>
          </p:cNvCxnSpPr>
          <p:nvPr/>
        </p:nvCxnSpPr>
        <p:spPr>
          <a:xfrm>
            <a:off x="4608004" y="5013176"/>
            <a:ext cx="72008" cy="648072"/>
          </a:xfrm>
          <a:prstGeom prst="straightConnector1">
            <a:avLst/>
          </a:prstGeom>
          <a:ln w="63500" cmpd="sng">
            <a:headEnd type="none"/>
            <a:tailEnd type="stealth"/>
          </a:ln>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cxnSp>
        <p:nvCxnSpPr>
          <p:cNvPr id="61" name="מחבר חץ ישר 60"/>
          <p:cNvCxnSpPr/>
          <p:nvPr/>
        </p:nvCxnSpPr>
        <p:spPr>
          <a:xfrm>
            <a:off x="5868144" y="4653136"/>
            <a:ext cx="864096" cy="1008112"/>
          </a:xfrm>
          <a:prstGeom prst="straightConnector1">
            <a:avLst/>
          </a:prstGeom>
          <a:ln w="63500" cmpd="sng">
            <a:headEnd type="none"/>
            <a:tailEnd type="stealth"/>
          </a:ln>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cxnSp>
        <p:nvCxnSpPr>
          <p:cNvPr id="64" name="מחבר חץ ישר 63"/>
          <p:cNvCxnSpPr>
            <a:stCxn id="2" idx="7"/>
            <a:endCxn id="40" idx="1"/>
          </p:cNvCxnSpPr>
          <p:nvPr/>
        </p:nvCxnSpPr>
        <p:spPr>
          <a:xfrm flipV="1">
            <a:off x="5804561" y="2352295"/>
            <a:ext cx="1215711" cy="710900"/>
          </a:xfrm>
          <a:prstGeom prst="straightConnector1">
            <a:avLst/>
          </a:prstGeom>
          <a:ln w="63500" cmpd="sng">
            <a:headEnd type="none"/>
            <a:tailEnd type="stealth"/>
          </a:ln>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cxnSp>
        <p:nvCxnSpPr>
          <p:cNvPr id="71" name="מחבר חץ ישר 70"/>
          <p:cNvCxnSpPr>
            <a:endCxn id="47" idx="1"/>
          </p:cNvCxnSpPr>
          <p:nvPr/>
        </p:nvCxnSpPr>
        <p:spPr>
          <a:xfrm>
            <a:off x="6084168" y="4365104"/>
            <a:ext cx="936104" cy="595164"/>
          </a:xfrm>
          <a:prstGeom prst="straightConnector1">
            <a:avLst/>
          </a:prstGeom>
          <a:ln w="63500" cmpd="sng">
            <a:headEnd type="none"/>
            <a:tailEnd type="stealth"/>
          </a:ln>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cxnSp>
        <p:nvCxnSpPr>
          <p:cNvPr id="75" name="מחבר חץ ישר 74"/>
          <p:cNvCxnSpPr>
            <a:stCxn id="2" idx="6"/>
            <a:endCxn id="39" idx="1"/>
          </p:cNvCxnSpPr>
          <p:nvPr/>
        </p:nvCxnSpPr>
        <p:spPr>
          <a:xfrm flipV="1">
            <a:off x="6300192" y="3645024"/>
            <a:ext cx="720080" cy="225880"/>
          </a:xfrm>
          <a:prstGeom prst="straightConnector1">
            <a:avLst/>
          </a:prstGeom>
          <a:ln w="63500" cmpd="sng">
            <a:headEnd type="none"/>
            <a:tailEnd type="stealth"/>
          </a:ln>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pic>
        <p:nvPicPr>
          <p:cNvPr id="30"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915" y="150455"/>
            <a:ext cx="854797" cy="612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6"/>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616" t="13587" b="13587"/>
          <a:stretch/>
        </p:blipFill>
        <p:spPr bwMode="auto">
          <a:xfrm>
            <a:off x="8030801" y="150455"/>
            <a:ext cx="864096" cy="6165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675382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5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5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5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5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xit" presetSubtype="0" fill="hold" nodeType="withEffect">
                                  <p:stCondLst>
                                    <p:cond delay="0"/>
                                  </p:stCondLst>
                                  <p:childTnLst>
                                    <p:set>
                                      <p:cBhvr>
                                        <p:cTn id="42" dur="1" fill="hold">
                                          <p:stCondLst>
                                            <p:cond delay="0"/>
                                          </p:stCondLst>
                                        </p:cTn>
                                        <p:tgtEl>
                                          <p:spTgt spid="5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5"/>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6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7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7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8" name="Picture 4">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632" y="1873057"/>
            <a:ext cx="8339076" cy="410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מלבן 1"/>
          <p:cNvSpPr/>
          <p:nvPr/>
        </p:nvSpPr>
        <p:spPr>
          <a:xfrm>
            <a:off x="611560" y="1087934"/>
            <a:ext cx="2505814" cy="369332"/>
          </a:xfrm>
          <a:prstGeom prst="rect">
            <a:avLst/>
          </a:prstGeom>
        </p:spPr>
        <p:txBody>
          <a:bodyPr wrap="none">
            <a:spAutoFit/>
          </a:bodyPr>
          <a:lstStyle/>
          <a:p>
            <a:r>
              <a:rPr lang="en-US" b="1" dirty="0">
                <a:solidFill>
                  <a:srgbClr val="000000"/>
                </a:solidFill>
                <a:latin typeface="Arial"/>
              </a:rPr>
              <a:t>CENELEC Life Cycle </a:t>
            </a:r>
            <a:endParaRPr lang="he-IL" dirty="0"/>
          </a:p>
        </p:txBody>
      </p:sp>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15" y="150455"/>
            <a:ext cx="854797" cy="612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16" t="13587" b="13587"/>
          <a:stretch/>
        </p:blipFill>
        <p:spPr bwMode="auto">
          <a:xfrm>
            <a:off x="8030801" y="150455"/>
            <a:ext cx="864096" cy="6165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5727752"/>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3"/>
          <p:cNvSpPr txBox="1">
            <a:spLocks/>
          </p:cNvSpPr>
          <p:nvPr/>
        </p:nvSpPr>
        <p:spPr>
          <a:xfrm>
            <a:off x="-312655" y="6437488"/>
            <a:ext cx="1830612" cy="283987"/>
          </a:xfrm>
          <a:prstGeom prst="rect">
            <a:avLst/>
          </a:prstGeom>
        </p:spPr>
        <p:txBody>
          <a:bodyPr/>
          <a:ls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defRPr/>
            </a:pPr>
            <a:fld id="{060B1D22-0016-4BF5-99EA-C1126B8EF701}" type="slidenum">
              <a:rPr lang="he-IL" sz="1400" smtClean="0"/>
              <a:pPr>
                <a:defRPr/>
              </a:pPr>
              <a:t>12</a:t>
            </a:fld>
            <a:endParaRPr lang="he-IL" sz="1400"/>
          </a:p>
        </p:txBody>
      </p:sp>
      <p:sp>
        <p:nvSpPr>
          <p:cNvPr id="6" name="סרט למטה 5"/>
          <p:cNvSpPr/>
          <p:nvPr/>
        </p:nvSpPr>
        <p:spPr>
          <a:xfrm>
            <a:off x="2483768" y="5085184"/>
            <a:ext cx="2063664" cy="1238208"/>
          </a:xfrm>
          <a:prstGeom prst="ribbon">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en-US" sz="2000" b="1" dirty="0" smtClean="0">
                <a:solidFill>
                  <a:schemeClr val="tx1"/>
                </a:solidFill>
              </a:rPr>
              <a:t>SMS</a:t>
            </a:r>
          </a:p>
          <a:p>
            <a:pPr algn="ctr"/>
            <a:r>
              <a:rPr lang="en-US" sz="1200" b="1" dirty="0" smtClean="0">
                <a:solidFill>
                  <a:schemeClr val="tx1"/>
                </a:solidFill>
              </a:rPr>
              <a:t>Safety Certificate</a:t>
            </a:r>
            <a:endParaRPr lang="he-IL" sz="1200" b="1" dirty="0">
              <a:solidFill>
                <a:schemeClr val="tx1"/>
              </a:solidFill>
            </a:endParaRPr>
          </a:p>
        </p:txBody>
      </p:sp>
      <p:sp>
        <p:nvSpPr>
          <p:cNvPr id="18" name="סרט למטה 17"/>
          <p:cNvSpPr/>
          <p:nvPr/>
        </p:nvSpPr>
        <p:spPr>
          <a:xfrm>
            <a:off x="539552" y="4581128"/>
            <a:ext cx="2065151" cy="1238208"/>
          </a:xfrm>
          <a:prstGeom prst="ribbon">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en-US" sz="2000" b="1" dirty="0" smtClean="0">
                <a:solidFill>
                  <a:schemeClr val="tx1"/>
                </a:solidFill>
              </a:rPr>
              <a:t>ECM </a:t>
            </a:r>
            <a:endParaRPr lang="he-IL" sz="2000" b="1" dirty="0">
              <a:solidFill>
                <a:schemeClr val="tx1"/>
              </a:solidFill>
            </a:endParaRPr>
          </a:p>
        </p:txBody>
      </p:sp>
      <p:sp>
        <p:nvSpPr>
          <p:cNvPr id="19" name="סרט למטה 18"/>
          <p:cNvSpPr/>
          <p:nvPr/>
        </p:nvSpPr>
        <p:spPr>
          <a:xfrm>
            <a:off x="4427984" y="4581128"/>
            <a:ext cx="2122736" cy="1238208"/>
          </a:xfrm>
          <a:prstGeom prst="ribbon">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sz="1200" b="1" dirty="0" smtClean="0">
              <a:solidFill>
                <a:schemeClr val="tx1"/>
              </a:solidFill>
            </a:endParaRPr>
          </a:p>
          <a:p>
            <a:pPr algn="ctr"/>
            <a:r>
              <a:rPr lang="en-US" b="1" dirty="0" smtClean="0">
                <a:solidFill>
                  <a:schemeClr val="tx1"/>
                </a:solidFill>
              </a:rPr>
              <a:t>Placing RS</a:t>
            </a:r>
          </a:p>
          <a:p>
            <a:pPr algn="ctr"/>
            <a:r>
              <a:rPr lang="en-US" sz="1200" b="1" dirty="0" smtClean="0">
                <a:solidFill>
                  <a:schemeClr val="tx1"/>
                </a:solidFill>
              </a:rPr>
              <a:t>into the Market </a:t>
            </a:r>
            <a:endParaRPr lang="he-IL" sz="1200" b="1" dirty="0">
              <a:solidFill>
                <a:schemeClr val="tx1"/>
              </a:solidFill>
            </a:endParaRPr>
          </a:p>
        </p:txBody>
      </p:sp>
      <p:sp>
        <p:nvSpPr>
          <p:cNvPr id="20" name="סרט למטה 19"/>
          <p:cNvSpPr/>
          <p:nvPr/>
        </p:nvSpPr>
        <p:spPr>
          <a:xfrm>
            <a:off x="6444208" y="5085184"/>
            <a:ext cx="1991656" cy="1238208"/>
          </a:xfrm>
          <a:prstGeom prst="ribbon">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en-US" b="1" dirty="0" smtClean="0">
                <a:solidFill>
                  <a:schemeClr val="tx1"/>
                </a:solidFill>
              </a:rPr>
              <a:t>POT</a:t>
            </a:r>
            <a:r>
              <a:rPr lang="en-US" sz="1200" b="1" dirty="0" smtClean="0">
                <a:solidFill>
                  <a:schemeClr val="tx1"/>
                </a:solidFill>
              </a:rPr>
              <a:t> Permits to Operate </a:t>
            </a:r>
            <a:endParaRPr lang="he-IL" sz="1200" b="1" dirty="0">
              <a:solidFill>
                <a:schemeClr val="tx1"/>
              </a:solidFill>
            </a:endParaRPr>
          </a:p>
        </p:txBody>
      </p:sp>
      <p:sp>
        <p:nvSpPr>
          <p:cNvPr id="30" name="TextBox 29"/>
          <p:cNvSpPr txBox="1"/>
          <p:nvPr/>
        </p:nvSpPr>
        <p:spPr>
          <a:xfrm>
            <a:off x="404633" y="1340768"/>
            <a:ext cx="4680520" cy="461665"/>
          </a:xfrm>
          <a:prstGeom prst="rect">
            <a:avLst/>
          </a:prstGeom>
          <a:noFill/>
        </p:spPr>
        <p:txBody>
          <a:bodyPr wrap="square" rtlCol="1">
            <a:spAutoFit/>
          </a:bodyPr>
          <a:lstStyle/>
          <a:p>
            <a:pPr algn="l"/>
            <a:r>
              <a:rPr lang="en-US" sz="2400" b="1" dirty="0" smtClean="0"/>
              <a:t>Main Challenges  </a:t>
            </a:r>
          </a:p>
        </p:txBody>
      </p:sp>
      <p:sp>
        <p:nvSpPr>
          <p:cNvPr id="33" name="TextBox 32"/>
          <p:cNvSpPr txBox="1"/>
          <p:nvPr/>
        </p:nvSpPr>
        <p:spPr>
          <a:xfrm>
            <a:off x="251520" y="1859656"/>
            <a:ext cx="7488832" cy="2308324"/>
          </a:xfrm>
          <a:prstGeom prst="rect">
            <a:avLst/>
          </a:prstGeom>
          <a:noFill/>
        </p:spPr>
        <p:txBody>
          <a:bodyPr wrap="square" rtlCol="1">
            <a:spAutoFit/>
          </a:bodyPr>
          <a:lstStyle/>
          <a:p>
            <a:pPr marL="342900" indent="-342900" algn="l" rtl="0">
              <a:buFont typeface="Wingdings" pitchFamily="2" charset="2"/>
              <a:buChar char="ü"/>
            </a:pPr>
            <a:r>
              <a:rPr lang="en-US" sz="2400" b="1" dirty="0" smtClean="0"/>
              <a:t>To finalize the regulation structure in light of the new projects (Electrification, ERTMS, Tunnels). </a:t>
            </a:r>
          </a:p>
          <a:p>
            <a:pPr marL="342900" indent="-342900" algn="l" rtl="0">
              <a:buFont typeface="Wingdings" pitchFamily="2" charset="2"/>
              <a:buChar char="ü"/>
            </a:pPr>
            <a:r>
              <a:rPr lang="en-US" sz="2400" b="1" dirty="0" smtClean="0"/>
              <a:t>To implement the regulation requirements  parallel to the massive development plan.</a:t>
            </a:r>
          </a:p>
          <a:p>
            <a:pPr marL="342900" indent="-342900" algn="l" rtl="0">
              <a:buFont typeface="Wingdings" pitchFamily="2" charset="2"/>
              <a:buChar char="ü"/>
            </a:pPr>
            <a:r>
              <a:rPr lang="en-US" sz="2400" b="1" dirty="0" smtClean="0"/>
              <a:t>To implement the regulation requirements (new methodology for existing rail operator).</a:t>
            </a:r>
          </a:p>
        </p:txBody>
      </p:sp>
      <p:pic>
        <p:nvPicPr>
          <p:cNvPr id="1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915" y="150455"/>
            <a:ext cx="854797" cy="612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16" t="13587" b="13587"/>
          <a:stretch/>
        </p:blipFill>
        <p:spPr bwMode="auto">
          <a:xfrm>
            <a:off x="8030801" y="150455"/>
            <a:ext cx="864096" cy="6165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34765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19" grpId="0" animBg="1"/>
      <p:bldP spid="20" grpId="0" animBg="1"/>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223120" y="5445224"/>
            <a:ext cx="7920880" cy="1180728"/>
          </a:xfrm>
        </p:spPr>
        <p:txBody>
          <a:bodyPr>
            <a:normAutofit/>
          </a:bodyPr>
          <a:lstStyle/>
          <a:p>
            <a:pPr algn="ctr"/>
            <a:r>
              <a:rPr lang="en-US" sz="4000" dirty="0"/>
              <a:t>Thank </a:t>
            </a:r>
            <a:r>
              <a:rPr lang="en-US" sz="4000" dirty="0" smtClean="0"/>
              <a:t>you for your attention</a:t>
            </a:r>
            <a:endParaRPr lang="he-IL" sz="4000" dirty="0">
              <a:cs typeface="David" pitchFamily="2" charset="-79"/>
            </a:endParaRPr>
          </a:p>
        </p:txBody>
      </p:sp>
    </p:spTree>
    <p:extLst>
      <p:ext uri="{BB962C8B-B14F-4D97-AF65-F5344CB8AC3E}">
        <p14:creationId xmlns:p14="http://schemas.microsoft.com/office/powerpoint/2010/main" val="2420839726"/>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a:xfrm>
            <a:off x="611560" y="6414653"/>
            <a:ext cx="2133600" cy="365125"/>
          </a:xfrm>
        </p:spPr>
        <p:txBody>
          <a:bodyPr/>
          <a:lstStyle/>
          <a:p>
            <a:pPr>
              <a:defRPr/>
            </a:pPr>
            <a:fld id="{060B1D22-0016-4BF5-99EA-C1126B8EF701}" type="slidenum">
              <a:rPr lang="he-IL" smtClean="0">
                <a:solidFill>
                  <a:prstClr val="black">
                    <a:tint val="75000"/>
                  </a:prstClr>
                </a:solidFill>
              </a:rPr>
              <a:pPr>
                <a:defRPr/>
              </a:pPr>
              <a:t>14</a:t>
            </a:fld>
            <a:endParaRPr lang="he-IL">
              <a:solidFill>
                <a:prstClr val="black">
                  <a:tint val="75000"/>
                </a:prstClr>
              </a:solidFill>
            </a:endParaRPr>
          </a:p>
        </p:txBody>
      </p:sp>
      <p:sp>
        <p:nvSpPr>
          <p:cNvPr id="14" name="מציין מיקום של מספר שקופית 3"/>
          <p:cNvSpPr txBox="1">
            <a:spLocks/>
          </p:cNvSpPr>
          <p:nvPr/>
        </p:nvSpPr>
        <p:spPr>
          <a:xfrm>
            <a:off x="-15470" y="6779778"/>
            <a:ext cx="433388" cy="360362"/>
          </a:xfrm>
          <a:prstGeom prst="rect">
            <a:avLst/>
          </a:prstGeom>
          <a:noFill/>
        </p:spPr>
        <p:txBody>
          <a:bodyPr vert="horz" lIns="91440" tIns="45720" rIns="91440" bIns="45720" rtlCol="1" anchor="ctr"/>
          <a:lstStyle>
            <a:defPPr>
              <a:defRPr lang="he-IL"/>
            </a:defPPr>
            <a:lvl1pPr algn="r" rtl="1" fontAlgn="auto">
              <a:spcBef>
                <a:spcPts val="0"/>
              </a:spcBef>
              <a:spcAft>
                <a:spcPts val="0"/>
              </a:spcAft>
              <a:defRPr sz="1200" kern="1200">
                <a:solidFill>
                  <a:schemeClr val="tx1">
                    <a:tint val="75000"/>
                  </a:schemeClr>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fld id="{8A166048-1AE8-4DF7-93C9-F3841A3133FA}" type="slidenum">
              <a:rPr lang="he-IL" smtClean="0">
                <a:solidFill>
                  <a:srgbClr val="000000"/>
                </a:solidFill>
              </a:rPr>
              <a:pPr/>
              <a:t>14</a:t>
            </a:fld>
            <a:endParaRPr lang="en-US" dirty="0">
              <a:solidFill>
                <a:srgbClr val="000000"/>
              </a:solidFill>
            </a:endParaRPr>
          </a:p>
        </p:txBody>
      </p:sp>
      <p:sp>
        <p:nvSpPr>
          <p:cNvPr id="25" name="מלבן 24"/>
          <p:cNvSpPr/>
          <p:nvPr/>
        </p:nvSpPr>
        <p:spPr>
          <a:xfrm>
            <a:off x="2771800" y="686815"/>
            <a:ext cx="6372200" cy="51856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600" b="1" dirty="0">
                <a:solidFill>
                  <a:prstClr val="white"/>
                </a:solidFill>
              </a:rPr>
              <a:t>Railway fatalities </a:t>
            </a:r>
            <a:r>
              <a:rPr lang="en-US" sz="1600" b="1" dirty="0" smtClean="0">
                <a:solidFill>
                  <a:prstClr val="white"/>
                </a:solidFill>
              </a:rPr>
              <a:t>per </a:t>
            </a:r>
            <a:r>
              <a:rPr lang="en-US" sz="1600" b="1" dirty="0">
                <a:solidFill>
                  <a:prstClr val="white"/>
                </a:solidFill>
              </a:rPr>
              <a:t>million train-</a:t>
            </a:r>
            <a:r>
              <a:rPr lang="en-US" sz="1600" b="1" dirty="0" err="1">
                <a:solidFill>
                  <a:prstClr val="white"/>
                </a:solidFill>
              </a:rPr>
              <a:t>kilometres</a:t>
            </a:r>
            <a:r>
              <a:rPr lang="en-US" sz="1600" b="1" dirty="0">
                <a:solidFill>
                  <a:prstClr val="white"/>
                </a:solidFill>
              </a:rPr>
              <a:t> in </a:t>
            </a:r>
            <a:r>
              <a:rPr lang="en-US" sz="1600" b="1" dirty="0" smtClean="0">
                <a:solidFill>
                  <a:prstClr val="white"/>
                </a:solidFill>
              </a:rPr>
              <a:t> 2006–2013 </a:t>
            </a:r>
            <a:r>
              <a:rPr lang="en-US" sz="1600" b="1" dirty="0">
                <a:solidFill>
                  <a:prstClr val="white"/>
                </a:solidFill>
              </a:rPr>
              <a:t>for the </a:t>
            </a:r>
            <a:r>
              <a:rPr lang="en-US" sz="1600" b="1" dirty="0" smtClean="0">
                <a:solidFill>
                  <a:prstClr val="white"/>
                </a:solidFill>
              </a:rPr>
              <a:t>EU-28 including  ISRAEL</a:t>
            </a:r>
            <a:endParaRPr lang="he-IL" sz="1600" dirty="0">
              <a:solidFill>
                <a:prstClr val="white"/>
              </a:solidFill>
            </a:endParaRPr>
          </a:p>
        </p:txBody>
      </p:sp>
      <p:sp>
        <p:nvSpPr>
          <p:cNvPr id="7" name="מלבן 6"/>
          <p:cNvSpPr/>
          <p:nvPr/>
        </p:nvSpPr>
        <p:spPr>
          <a:xfrm>
            <a:off x="35496" y="675444"/>
            <a:ext cx="244827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667089"/>
            <a:ext cx="780826" cy="559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16" t="13587" b="13587"/>
          <a:stretch/>
        </p:blipFill>
        <p:spPr bwMode="auto">
          <a:xfrm>
            <a:off x="1521786" y="682442"/>
            <a:ext cx="873279" cy="5299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87" r="1"/>
          <a:stretch/>
        </p:blipFill>
        <p:spPr bwMode="auto">
          <a:xfrm>
            <a:off x="44679" y="667089"/>
            <a:ext cx="566881" cy="55232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224" y="1484784"/>
            <a:ext cx="8691256" cy="5210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מלבן 1"/>
          <p:cNvSpPr/>
          <p:nvPr/>
        </p:nvSpPr>
        <p:spPr>
          <a:xfrm>
            <a:off x="777958" y="2060848"/>
            <a:ext cx="271392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Based on ERAIL DATABASE 27.4.15</a:t>
            </a:r>
            <a:endParaRPr lang="he-IL" dirty="0"/>
          </a:p>
        </p:txBody>
      </p:sp>
    </p:spTree>
    <p:extLst>
      <p:ext uri="{BB962C8B-B14F-4D97-AF65-F5344CB8AC3E}">
        <p14:creationId xmlns:p14="http://schemas.microsoft.com/office/powerpoint/2010/main" val="209409245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09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ציין מיקום של תאריך 2"/>
          <p:cNvSpPr>
            <a:spLocks noGrp="1"/>
          </p:cNvSpPr>
          <p:nvPr>
            <p:ph type="dt" sz="half" idx="10"/>
          </p:nvPr>
        </p:nvSpPr>
        <p:spPr/>
        <p:txBody>
          <a:bodyPr/>
          <a:lstStyle/>
          <a:p>
            <a:pPr>
              <a:defRPr/>
            </a:pPr>
            <a:fld id="{A360900B-5C17-40C2-A557-F8691FEAFFCC}" type="datetime8">
              <a:rPr lang="he-IL" smtClean="0"/>
              <a:pPr>
                <a:defRPr/>
              </a:pPr>
              <a:t>22 נובמבר 15</a:t>
            </a:fld>
            <a:endParaRPr lang="he-IL" dirty="0"/>
          </a:p>
        </p:txBody>
      </p:sp>
      <p:sp>
        <p:nvSpPr>
          <p:cNvPr id="4" name="מציין מיקום של מספר שקופית 3"/>
          <p:cNvSpPr>
            <a:spLocks noGrp="1"/>
          </p:cNvSpPr>
          <p:nvPr>
            <p:ph type="sldNum" sz="quarter" idx="12"/>
          </p:nvPr>
        </p:nvSpPr>
        <p:spPr/>
        <p:txBody>
          <a:bodyPr/>
          <a:lstStyle/>
          <a:p>
            <a:pPr>
              <a:defRPr/>
            </a:pPr>
            <a:fld id="{060B1D22-0016-4BF5-99EA-C1126B8EF701}" type="slidenum">
              <a:rPr lang="he-IL" smtClean="0"/>
              <a:pPr>
                <a:defRPr/>
              </a:pPr>
              <a:t>15</a:t>
            </a:fld>
            <a:endParaRPr lang="he-IL"/>
          </a:p>
        </p:txBody>
      </p:sp>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810445"/>
            <a:ext cx="3600400" cy="479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a:hlinkClick r:id="rId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1340767"/>
            <a:ext cx="3816424" cy="526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04633" y="1340768"/>
            <a:ext cx="4680520" cy="461665"/>
          </a:xfrm>
          <a:prstGeom prst="rect">
            <a:avLst/>
          </a:prstGeom>
          <a:noFill/>
        </p:spPr>
        <p:txBody>
          <a:bodyPr wrap="square" rtlCol="1">
            <a:spAutoFit/>
          </a:bodyPr>
          <a:lstStyle/>
          <a:p>
            <a:pPr algn="l"/>
            <a:r>
              <a:rPr lang="en-US" sz="2400" b="1" dirty="0" smtClean="0"/>
              <a:t>Annual Safety report </a:t>
            </a:r>
          </a:p>
        </p:txBody>
      </p:sp>
      <p:sp>
        <p:nvSpPr>
          <p:cNvPr id="8" name="מלבן 7"/>
          <p:cNvSpPr/>
          <p:nvPr/>
        </p:nvSpPr>
        <p:spPr>
          <a:xfrm>
            <a:off x="35496" y="675444"/>
            <a:ext cx="244827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915" y="150455"/>
            <a:ext cx="854797" cy="612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616" t="13587" b="13587"/>
          <a:stretch/>
        </p:blipFill>
        <p:spPr bwMode="auto">
          <a:xfrm>
            <a:off x="8030801" y="150455"/>
            <a:ext cx="864096" cy="6165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26093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1556792"/>
            <a:ext cx="5040560" cy="47739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67544" y="908720"/>
            <a:ext cx="5686237" cy="538609"/>
          </a:xfrm>
          <a:prstGeom prst="rect">
            <a:avLst/>
          </a:prstGeom>
          <a:noFill/>
        </p:spPr>
        <p:txBody>
          <a:bodyPr wrap="none" rtlCol="1">
            <a:spAutoFit/>
          </a:bodyPr>
          <a:lstStyle/>
          <a:p>
            <a:pPr algn="l"/>
            <a:r>
              <a:rPr lang="en-US" sz="1100" dirty="0" smtClean="0"/>
              <a:t>from </a:t>
            </a:r>
            <a:r>
              <a:rPr lang="en-US" sz="1100" dirty="0"/>
              <a:t>the ERA website: </a:t>
            </a:r>
            <a:r>
              <a:rPr lang="en-US" dirty="0"/>
              <a:t/>
            </a:r>
            <a:br>
              <a:rPr lang="en-US" dirty="0"/>
            </a:br>
            <a:r>
              <a:rPr lang="en-US" dirty="0">
                <a:hlinkClick r:id="rId4"/>
              </a:rPr>
              <a:t>http://www.era.europa.eu/tools/sms/Pages/SMS.aspx </a:t>
            </a:r>
            <a:endParaRPr lang="he-IL" dirty="0"/>
          </a:p>
        </p:txBody>
      </p:sp>
      <p:pic>
        <p:nvPicPr>
          <p:cNvPr id="1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3915" y="150455"/>
            <a:ext cx="854797" cy="612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616" t="13587" b="13587"/>
          <a:stretch/>
        </p:blipFill>
        <p:spPr bwMode="auto">
          <a:xfrm>
            <a:off x="8030801" y="150455"/>
            <a:ext cx="864096" cy="6165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07602"/>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54" name="מלבן 53">
            <a:hlinkClick r:id="rId2" action="ppaction://hlinksldjump"/>
          </p:cNvPr>
          <p:cNvSpPr/>
          <p:nvPr/>
        </p:nvSpPr>
        <p:spPr>
          <a:xfrm>
            <a:off x="179513" y="1412776"/>
            <a:ext cx="8784976" cy="5256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ציין מיקום של מספר שקופית 3"/>
          <p:cNvSpPr>
            <a:spLocks noGrp="1"/>
          </p:cNvSpPr>
          <p:nvPr>
            <p:ph type="sldNum" sz="quarter" idx="12"/>
          </p:nvPr>
        </p:nvSpPr>
        <p:spPr/>
        <p:txBody>
          <a:bodyPr/>
          <a:lstStyle/>
          <a:p>
            <a:pPr>
              <a:defRPr/>
            </a:pPr>
            <a:fld id="{060B1D22-0016-4BF5-99EA-C1126B8EF701}" type="slidenum">
              <a:rPr lang="he-IL" smtClean="0"/>
              <a:pPr>
                <a:defRPr/>
              </a:pPr>
              <a:t>17</a:t>
            </a:fld>
            <a:endParaRPr lang="he-IL"/>
          </a:p>
        </p:txBody>
      </p:sp>
      <p:sp>
        <p:nvSpPr>
          <p:cNvPr id="5" name="מלבן מעוגל 4"/>
          <p:cNvSpPr/>
          <p:nvPr/>
        </p:nvSpPr>
        <p:spPr>
          <a:xfrm>
            <a:off x="2987825" y="1484784"/>
            <a:ext cx="3564986" cy="581280"/>
          </a:xfrm>
          <a:prstGeom prst="roundRect">
            <a:avLst/>
          </a:prstGeom>
          <a:pattFill prst="pct40">
            <a:fgClr>
              <a:schemeClr val="accent1"/>
            </a:fgClr>
            <a:bgClr>
              <a:schemeClr val="bg1"/>
            </a:bgClr>
          </a:patt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smtClean="0">
                <a:solidFill>
                  <a:schemeClr val="tx1"/>
                </a:solidFill>
                <a:latin typeface="David" pitchFamily="34" charset="-79"/>
                <a:cs typeface="David" pitchFamily="34" charset="-79"/>
              </a:rPr>
              <a:t>Ministry of transport and road safety</a:t>
            </a:r>
            <a:r>
              <a:rPr lang="he-IL" sz="1600" b="1" dirty="0" smtClean="0">
                <a:solidFill>
                  <a:schemeClr val="tx1"/>
                </a:solidFill>
                <a:latin typeface="David" pitchFamily="34" charset="-79"/>
                <a:cs typeface="David" pitchFamily="34" charset="-79"/>
              </a:rPr>
              <a:t> </a:t>
            </a:r>
            <a:endParaRPr lang="en-US" sz="1600" b="1" dirty="0" smtClean="0">
              <a:solidFill>
                <a:schemeClr val="tx1"/>
              </a:solidFill>
              <a:latin typeface="David" pitchFamily="34" charset="-79"/>
              <a:cs typeface="David" pitchFamily="34" charset="-79"/>
            </a:endParaRPr>
          </a:p>
        </p:txBody>
      </p:sp>
      <p:cxnSp>
        <p:nvCxnSpPr>
          <p:cNvPr id="6" name="מחבר ישר 5"/>
          <p:cNvCxnSpPr/>
          <p:nvPr/>
        </p:nvCxnSpPr>
        <p:spPr>
          <a:xfrm>
            <a:off x="4746529" y="2066064"/>
            <a:ext cx="0" cy="83619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 name="מחבר ישר 6"/>
          <p:cNvCxnSpPr/>
          <p:nvPr/>
        </p:nvCxnSpPr>
        <p:spPr>
          <a:xfrm flipH="1" flipV="1">
            <a:off x="1259631" y="2902258"/>
            <a:ext cx="6640789" cy="469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מחבר חץ ישר 7"/>
          <p:cNvCxnSpPr/>
          <p:nvPr/>
        </p:nvCxnSpPr>
        <p:spPr>
          <a:xfrm>
            <a:off x="1264345" y="2928374"/>
            <a:ext cx="0" cy="53691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מלבן מעוגל 8"/>
          <p:cNvSpPr/>
          <p:nvPr/>
        </p:nvSpPr>
        <p:spPr>
          <a:xfrm>
            <a:off x="4788023" y="3452872"/>
            <a:ext cx="1764788" cy="650061"/>
          </a:xfrm>
          <a:prstGeom prst="roundRect">
            <a:avLst/>
          </a:prstGeom>
          <a:pattFill prst="pct40">
            <a:fgClr>
              <a:schemeClr val="accent1"/>
            </a:fgClr>
            <a:bgClr>
              <a:schemeClr val="bg1"/>
            </a:bgClr>
          </a:patt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tx1"/>
                </a:solidFill>
                <a:latin typeface="David" pitchFamily="34" charset="-79"/>
                <a:cs typeface="David" pitchFamily="34" charset="-79"/>
              </a:rPr>
              <a:t>Public transport authority</a:t>
            </a:r>
            <a:endParaRPr lang="he-IL" sz="1400" b="1" dirty="0">
              <a:solidFill>
                <a:schemeClr val="tx1"/>
              </a:solidFill>
              <a:latin typeface="David" pitchFamily="34" charset="-79"/>
              <a:cs typeface="David" pitchFamily="34" charset="-79"/>
            </a:endParaRPr>
          </a:p>
        </p:txBody>
      </p:sp>
      <p:sp>
        <p:nvSpPr>
          <p:cNvPr id="10" name="מלבן מעוגל 9"/>
          <p:cNvSpPr/>
          <p:nvPr/>
        </p:nvSpPr>
        <p:spPr>
          <a:xfrm>
            <a:off x="3411246" y="4437112"/>
            <a:ext cx="893323" cy="581280"/>
          </a:xfrm>
          <a:prstGeom prst="roundRect">
            <a:avLst/>
          </a:prstGeom>
          <a:pattFill prst="pct40">
            <a:fgClr>
              <a:schemeClr val="tx2">
                <a:lumMod val="60000"/>
                <a:lumOff val="40000"/>
              </a:schemeClr>
            </a:fgClr>
            <a:bgClr>
              <a:schemeClr val="bg1"/>
            </a:bgClr>
          </a:patt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tx1"/>
                </a:solidFill>
                <a:latin typeface="David" pitchFamily="34" charset="-79"/>
                <a:cs typeface="David" pitchFamily="34" charset="-79"/>
              </a:rPr>
              <a:t>Road Sector</a:t>
            </a:r>
          </a:p>
        </p:txBody>
      </p:sp>
      <p:cxnSp>
        <p:nvCxnSpPr>
          <p:cNvPr id="11" name="מחבר חץ ישר 10"/>
          <p:cNvCxnSpPr>
            <a:endCxn id="14" idx="0"/>
          </p:cNvCxnSpPr>
          <p:nvPr/>
        </p:nvCxnSpPr>
        <p:spPr>
          <a:xfrm>
            <a:off x="3743907" y="2899235"/>
            <a:ext cx="0" cy="55363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מלבן מעוגל 11"/>
          <p:cNvSpPr/>
          <p:nvPr/>
        </p:nvSpPr>
        <p:spPr>
          <a:xfrm>
            <a:off x="395535" y="3465288"/>
            <a:ext cx="2088232" cy="630256"/>
          </a:xfrm>
          <a:prstGeom prst="roundRect">
            <a:avLst/>
          </a:prstGeom>
          <a:pattFill prst="pct40">
            <a:fgClr>
              <a:schemeClr val="accent1"/>
            </a:fgClr>
            <a:bgClr>
              <a:schemeClr val="bg1"/>
            </a:bgClr>
          </a:patt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schemeClr val="tx1"/>
                </a:solidFill>
                <a:latin typeface="David" pitchFamily="34" charset="-79"/>
                <a:cs typeface="David" pitchFamily="34" charset="-79"/>
              </a:rPr>
              <a:t>Administration of shipping and ports</a:t>
            </a:r>
            <a:endParaRPr lang="he-IL" sz="1400" b="1" dirty="0">
              <a:solidFill>
                <a:schemeClr val="tx1"/>
              </a:solidFill>
              <a:latin typeface="David" pitchFamily="34" charset="-79"/>
              <a:cs typeface="David" pitchFamily="34" charset="-79"/>
            </a:endParaRPr>
          </a:p>
        </p:txBody>
      </p:sp>
      <p:cxnSp>
        <p:nvCxnSpPr>
          <p:cNvPr id="13" name="מחבר חץ ישר 12"/>
          <p:cNvCxnSpPr/>
          <p:nvPr/>
        </p:nvCxnSpPr>
        <p:spPr>
          <a:xfrm>
            <a:off x="5566409" y="2906955"/>
            <a:ext cx="0" cy="58341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מלבן מעוגל 13"/>
          <p:cNvSpPr/>
          <p:nvPr/>
        </p:nvSpPr>
        <p:spPr>
          <a:xfrm>
            <a:off x="2843807" y="3452871"/>
            <a:ext cx="1800200" cy="642673"/>
          </a:xfrm>
          <a:prstGeom prst="roundRect">
            <a:avLst/>
          </a:prstGeom>
          <a:pattFill prst="pct40">
            <a:fgClr>
              <a:schemeClr val="accent1"/>
            </a:fgClr>
            <a:bgClr>
              <a:schemeClr val="bg1"/>
            </a:bgClr>
          </a:patt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a:solidFill>
                  <a:schemeClr val="tx1"/>
                </a:solidFill>
                <a:latin typeface="David" pitchFamily="34" charset="-79"/>
                <a:cs typeface="David" pitchFamily="34" charset="-79"/>
              </a:rPr>
              <a:t>The civil aviation authority</a:t>
            </a:r>
            <a:endParaRPr lang="he-IL" sz="1400" b="1" dirty="0">
              <a:solidFill>
                <a:schemeClr val="tx1"/>
              </a:solidFill>
              <a:latin typeface="David" pitchFamily="34" charset="-79"/>
              <a:cs typeface="David" pitchFamily="34" charset="-79"/>
            </a:endParaRPr>
          </a:p>
        </p:txBody>
      </p:sp>
      <p:cxnSp>
        <p:nvCxnSpPr>
          <p:cNvPr id="15" name="מחבר חץ ישר 14"/>
          <p:cNvCxnSpPr>
            <a:stCxn id="9" idx="2"/>
            <a:endCxn id="19" idx="0"/>
          </p:cNvCxnSpPr>
          <p:nvPr/>
        </p:nvCxnSpPr>
        <p:spPr>
          <a:xfrm>
            <a:off x="5670417" y="4102933"/>
            <a:ext cx="7743" cy="34324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מלבן מעוגל 16"/>
          <p:cNvSpPr/>
          <p:nvPr/>
        </p:nvSpPr>
        <p:spPr>
          <a:xfrm>
            <a:off x="6866004" y="3465287"/>
            <a:ext cx="1739368" cy="637645"/>
          </a:xfrm>
          <a:prstGeom prst="roundRect">
            <a:avLst/>
          </a:prstGeom>
          <a:pattFill prst="pct40">
            <a:fgClr>
              <a:schemeClr val="accent1"/>
            </a:fgClr>
            <a:bgClr>
              <a:schemeClr val="bg1"/>
            </a:bgClr>
          </a:patt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tx1"/>
                </a:solidFill>
                <a:latin typeface="David" pitchFamily="34" charset="-79"/>
                <a:cs typeface="David" pitchFamily="34" charset="-79"/>
              </a:rPr>
              <a:t>Traffic administration</a:t>
            </a:r>
            <a:endParaRPr lang="he-IL" sz="1400" b="1" dirty="0">
              <a:solidFill>
                <a:schemeClr val="tx1"/>
              </a:solidFill>
              <a:latin typeface="David" pitchFamily="34" charset="-79"/>
              <a:cs typeface="David" pitchFamily="34" charset="-79"/>
            </a:endParaRPr>
          </a:p>
        </p:txBody>
      </p:sp>
      <p:cxnSp>
        <p:nvCxnSpPr>
          <p:cNvPr id="18" name="מחבר חץ ישר 17"/>
          <p:cNvCxnSpPr/>
          <p:nvPr/>
        </p:nvCxnSpPr>
        <p:spPr>
          <a:xfrm>
            <a:off x="7900420" y="2928374"/>
            <a:ext cx="0" cy="53691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מלבן מעוגל 18"/>
          <p:cNvSpPr/>
          <p:nvPr/>
        </p:nvSpPr>
        <p:spPr>
          <a:xfrm>
            <a:off x="5055804" y="4446176"/>
            <a:ext cx="1244711" cy="581280"/>
          </a:xfrm>
          <a:prstGeom prst="roundRect">
            <a:avLst/>
          </a:prstGeom>
          <a:pattFill prst="pct40">
            <a:fgClr>
              <a:srgbClr val="C00000"/>
            </a:fgClr>
            <a:bgClr>
              <a:schemeClr val="bg1"/>
            </a:bgClr>
          </a:patt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b="1" dirty="0" smtClean="0">
                <a:solidFill>
                  <a:schemeClr val="tx1"/>
                </a:solidFill>
                <a:latin typeface="David" pitchFamily="34" charset="-79"/>
                <a:cs typeface="David" pitchFamily="34" charset="-79"/>
              </a:rPr>
              <a:t>Senior rail department</a:t>
            </a:r>
            <a:r>
              <a:rPr lang="he-IL" sz="1400" b="1" dirty="0" smtClean="0">
                <a:solidFill>
                  <a:schemeClr val="tx1"/>
                </a:solidFill>
                <a:latin typeface="David" pitchFamily="34" charset="-79"/>
                <a:cs typeface="David" pitchFamily="34" charset="-79"/>
              </a:rPr>
              <a:t> </a:t>
            </a:r>
            <a:endParaRPr lang="en-US" sz="1400" b="1" dirty="0" smtClean="0">
              <a:solidFill>
                <a:schemeClr val="tx1"/>
              </a:solidFill>
              <a:latin typeface="David" pitchFamily="34" charset="-79"/>
              <a:cs typeface="David" pitchFamily="34" charset="-79"/>
            </a:endParaRPr>
          </a:p>
        </p:txBody>
      </p:sp>
      <p:cxnSp>
        <p:nvCxnSpPr>
          <p:cNvPr id="20" name="מחבר ישר 19"/>
          <p:cNvCxnSpPr/>
          <p:nvPr/>
        </p:nvCxnSpPr>
        <p:spPr>
          <a:xfrm>
            <a:off x="5578983" y="5017882"/>
            <a:ext cx="0" cy="454237"/>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מחבר ישר 20"/>
          <p:cNvCxnSpPr/>
          <p:nvPr/>
        </p:nvCxnSpPr>
        <p:spPr>
          <a:xfrm flipH="1">
            <a:off x="4112355" y="5472119"/>
            <a:ext cx="2822339" cy="939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מלבן מעוגל 21"/>
          <p:cNvSpPr/>
          <p:nvPr/>
        </p:nvSpPr>
        <p:spPr>
          <a:xfrm>
            <a:off x="4826725" y="5914507"/>
            <a:ext cx="1393597" cy="581280"/>
          </a:xfrm>
          <a:prstGeom prst="roundRect">
            <a:avLst/>
          </a:prstGeom>
          <a:pattFill prst="pct40">
            <a:fgClr>
              <a:srgbClr val="C00000"/>
            </a:fgClr>
            <a:bgClr>
              <a:schemeClr val="bg1"/>
            </a:bgClr>
          </a:patt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smtClean="0">
                <a:solidFill>
                  <a:schemeClr val="tx1"/>
                </a:solidFill>
                <a:latin typeface="David" pitchFamily="34" charset="-79"/>
                <a:cs typeface="David" pitchFamily="34" charset="-79"/>
              </a:rPr>
              <a:t>Rail safety  department</a:t>
            </a:r>
            <a:endParaRPr lang="he-IL" sz="1200" b="1" dirty="0">
              <a:solidFill>
                <a:schemeClr val="tx1"/>
              </a:solidFill>
              <a:latin typeface="David" pitchFamily="34" charset="-79"/>
              <a:cs typeface="David" pitchFamily="34" charset="-79"/>
            </a:endParaRPr>
          </a:p>
        </p:txBody>
      </p:sp>
      <p:cxnSp>
        <p:nvCxnSpPr>
          <p:cNvPr id="23" name="מחבר חץ ישר 22"/>
          <p:cNvCxnSpPr/>
          <p:nvPr/>
        </p:nvCxnSpPr>
        <p:spPr>
          <a:xfrm>
            <a:off x="5578983" y="5472119"/>
            <a:ext cx="0" cy="42049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4" name="מלבן מעוגל 23"/>
          <p:cNvSpPr/>
          <p:nvPr/>
        </p:nvSpPr>
        <p:spPr>
          <a:xfrm>
            <a:off x="3435256" y="5892611"/>
            <a:ext cx="1271209" cy="603176"/>
          </a:xfrm>
          <a:prstGeom prst="roundRect">
            <a:avLst/>
          </a:prstGeom>
          <a:pattFill prst="pct40">
            <a:fgClr>
              <a:srgbClr val="C00000"/>
            </a:fgClr>
            <a:bgClr>
              <a:schemeClr val="bg1"/>
            </a:bgClr>
          </a:patt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b="1" dirty="0" smtClean="0">
                <a:solidFill>
                  <a:schemeClr val="tx1"/>
                </a:solidFill>
                <a:latin typeface="David" pitchFamily="34" charset="-79"/>
                <a:cs typeface="David" pitchFamily="34" charset="-79"/>
              </a:rPr>
              <a:t>Engineering </a:t>
            </a:r>
            <a:r>
              <a:rPr lang="en-US" sz="1200" b="1" dirty="0">
                <a:solidFill>
                  <a:schemeClr val="tx1"/>
                </a:solidFill>
                <a:latin typeface="David" pitchFamily="34" charset="-79"/>
                <a:cs typeface="David" pitchFamily="34" charset="-79"/>
              </a:rPr>
              <a:t>rail </a:t>
            </a:r>
            <a:r>
              <a:rPr lang="en-US" sz="1200" b="1" dirty="0" smtClean="0">
                <a:solidFill>
                  <a:schemeClr val="tx1"/>
                </a:solidFill>
                <a:latin typeface="David" pitchFamily="34" charset="-79"/>
                <a:cs typeface="David" pitchFamily="34" charset="-79"/>
              </a:rPr>
              <a:t>department</a:t>
            </a:r>
            <a:endParaRPr lang="he-IL" sz="1200" b="1" dirty="0">
              <a:solidFill>
                <a:schemeClr val="tx1"/>
              </a:solidFill>
              <a:latin typeface="David" pitchFamily="34" charset="-79"/>
              <a:cs typeface="David" pitchFamily="34" charset="-79"/>
            </a:endParaRPr>
          </a:p>
        </p:txBody>
      </p:sp>
      <p:cxnSp>
        <p:nvCxnSpPr>
          <p:cNvPr id="25" name="מחבר חץ ישר 24"/>
          <p:cNvCxnSpPr/>
          <p:nvPr/>
        </p:nvCxnSpPr>
        <p:spPr>
          <a:xfrm>
            <a:off x="6934694" y="5481513"/>
            <a:ext cx="0" cy="44825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6" name="מלבן מעוגל 25"/>
          <p:cNvSpPr/>
          <p:nvPr/>
        </p:nvSpPr>
        <p:spPr>
          <a:xfrm>
            <a:off x="6309590" y="5931759"/>
            <a:ext cx="1691198" cy="581280"/>
          </a:xfrm>
          <a:prstGeom prst="roundRect">
            <a:avLst/>
          </a:prstGeom>
          <a:pattFill prst="pct40">
            <a:fgClr>
              <a:srgbClr val="C00000"/>
            </a:fgClr>
            <a:bgClr>
              <a:schemeClr val="bg1"/>
            </a:bgClr>
          </a:patt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b="1" dirty="0" smtClean="0">
                <a:solidFill>
                  <a:schemeClr val="tx1"/>
                </a:solidFill>
                <a:latin typeface="David" pitchFamily="34" charset="-79"/>
                <a:cs typeface="David" pitchFamily="34" charset="-79"/>
              </a:rPr>
              <a:t>Operational program and service level department</a:t>
            </a:r>
          </a:p>
        </p:txBody>
      </p:sp>
      <p:cxnSp>
        <p:nvCxnSpPr>
          <p:cNvPr id="27" name="מחבר חץ ישר 26"/>
          <p:cNvCxnSpPr/>
          <p:nvPr/>
        </p:nvCxnSpPr>
        <p:spPr>
          <a:xfrm>
            <a:off x="4115507" y="5481513"/>
            <a:ext cx="0" cy="42049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8" name="מחבר ישר 47"/>
          <p:cNvCxnSpPr/>
          <p:nvPr/>
        </p:nvCxnSpPr>
        <p:spPr>
          <a:xfrm flipH="1">
            <a:off x="3851920" y="4274554"/>
            <a:ext cx="182236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50" name="מחבר ישר 49"/>
          <p:cNvCxnSpPr>
            <a:endCxn id="10" idx="0"/>
          </p:cNvCxnSpPr>
          <p:nvPr/>
        </p:nvCxnSpPr>
        <p:spPr>
          <a:xfrm>
            <a:off x="3857908" y="4274554"/>
            <a:ext cx="0" cy="162558"/>
          </a:xfrm>
          <a:prstGeom prst="line">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8" name="מלבן 37"/>
          <p:cNvSpPr/>
          <p:nvPr/>
        </p:nvSpPr>
        <p:spPr>
          <a:xfrm>
            <a:off x="35496" y="675444"/>
            <a:ext cx="244827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915" y="150455"/>
            <a:ext cx="854797" cy="612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16" t="13587" b="13587"/>
          <a:stretch/>
        </p:blipFill>
        <p:spPr bwMode="auto">
          <a:xfrm>
            <a:off x="8030801" y="150455"/>
            <a:ext cx="864096" cy="6165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327400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4"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ציין מיקום של תאריך 2"/>
          <p:cNvSpPr>
            <a:spLocks noGrp="1"/>
          </p:cNvSpPr>
          <p:nvPr>
            <p:ph type="dt" sz="half" idx="10"/>
          </p:nvPr>
        </p:nvSpPr>
        <p:spPr/>
        <p:txBody>
          <a:bodyPr/>
          <a:lstStyle/>
          <a:p>
            <a:pPr>
              <a:defRPr/>
            </a:pPr>
            <a:fld id="{A360900B-5C17-40C2-A557-F8691FEAFFCC}" type="datetime8">
              <a:rPr lang="he-IL" smtClean="0"/>
              <a:pPr>
                <a:defRPr/>
              </a:pPr>
              <a:t>22 נובמבר 15</a:t>
            </a:fld>
            <a:endParaRPr lang="he-IL"/>
          </a:p>
        </p:txBody>
      </p:sp>
      <p:sp>
        <p:nvSpPr>
          <p:cNvPr id="4" name="מציין מיקום של מספר שקופית 3"/>
          <p:cNvSpPr>
            <a:spLocks noGrp="1"/>
          </p:cNvSpPr>
          <p:nvPr>
            <p:ph type="sldNum" sz="quarter" idx="12"/>
          </p:nvPr>
        </p:nvSpPr>
        <p:spPr/>
        <p:txBody>
          <a:bodyPr/>
          <a:lstStyle/>
          <a:p>
            <a:pPr>
              <a:defRPr/>
            </a:pPr>
            <a:fld id="{060B1D22-0016-4BF5-99EA-C1126B8EF701}" type="slidenum">
              <a:rPr lang="he-IL" smtClean="0"/>
              <a:pPr>
                <a:defRPr/>
              </a:pPr>
              <a:t>18</a:t>
            </a:fld>
            <a:endParaRPr lang="he-IL"/>
          </a:p>
        </p:txBody>
      </p:sp>
      <p:pic>
        <p:nvPicPr>
          <p:cNvPr id="5122" name="Picture 2" descr="C:\Users\magaly\AppData\Local\Microsoft\Windows\Temporary Internet Files\Content.Outlook\R2MG6JPL\ללא שם.png">
            <a:hlinkClick r:id="rId2" action="ppaction://hlinksldjump"/>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06" t="8922" r="3957" b="17398"/>
          <a:stretch/>
        </p:blipFill>
        <p:spPr bwMode="auto">
          <a:xfrm>
            <a:off x="-5955" y="1340768"/>
            <a:ext cx="9149955" cy="4536504"/>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p:cNvSpPr/>
          <p:nvPr/>
        </p:nvSpPr>
        <p:spPr>
          <a:xfrm>
            <a:off x="35496" y="675444"/>
            <a:ext cx="244827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15" y="150455"/>
            <a:ext cx="854797" cy="612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16" t="13587" b="13587"/>
          <a:stretch/>
        </p:blipFill>
        <p:spPr bwMode="auto">
          <a:xfrm>
            <a:off x="8030801" y="150455"/>
            <a:ext cx="864096" cy="6165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2911127"/>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915" y="150455"/>
            <a:ext cx="854797" cy="612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16" t="13587" b="13587"/>
          <a:stretch/>
        </p:blipFill>
        <p:spPr bwMode="auto">
          <a:xfrm>
            <a:off x="8030801" y="150455"/>
            <a:ext cx="864096" cy="6165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187624" y="980728"/>
            <a:ext cx="4176464" cy="523220"/>
          </a:xfrm>
          <a:prstGeom prst="rect">
            <a:avLst/>
          </a:prstGeom>
          <a:noFill/>
        </p:spPr>
        <p:txBody>
          <a:bodyPr wrap="square" rtlCol="1">
            <a:spAutoFit/>
          </a:bodyPr>
          <a:lstStyle/>
          <a:p>
            <a:pPr algn="l"/>
            <a:r>
              <a:rPr lang="en-US" sz="2800" b="1" dirty="0" smtClean="0">
                <a:solidFill>
                  <a:schemeClr val="tx2"/>
                </a:solidFill>
              </a:rPr>
              <a:t> Agenda   </a:t>
            </a:r>
          </a:p>
        </p:txBody>
      </p:sp>
      <p:sp>
        <p:nvSpPr>
          <p:cNvPr id="8" name="TextBox 7"/>
          <p:cNvSpPr txBox="1"/>
          <p:nvPr/>
        </p:nvSpPr>
        <p:spPr>
          <a:xfrm>
            <a:off x="1038712" y="1988840"/>
            <a:ext cx="6912768" cy="3847207"/>
          </a:xfrm>
          <a:prstGeom prst="rect">
            <a:avLst/>
          </a:prstGeom>
          <a:noFill/>
        </p:spPr>
        <p:txBody>
          <a:bodyPr wrap="square" rtlCol="1">
            <a:spAutoFit/>
          </a:bodyPr>
          <a:lstStyle/>
          <a:p>
            <a:pPr algn="l" rtl="0">
              <a:buFont typeface="Wingdings" pitchFamily="2" charset="2"/>
              <a:buChar char="Ø"/>
            </a:pPr>
            <a:r>
              <a:rPr lang="en-US" sz="2800" b="1" dirty="0" smtClean="0"/>
              <a:t> The rail network in Israel</a:t>
            </a:r>
          </a:p>
          <a:p>
            <a:pPr algn="l" rtl="0">
              <a:buFont typeface="Wingdings" pitchFamily="2" charset="2"/>
              <a:buChar char="Ø"/>
            </a:pPr>
            <a:endParaRPr lang="en-US" sz="2800" b="1" dirty="0" smtClean="0"/>
          </a:p>
          <a:p>
            <a:pPr algn="l" rtl="0">
              <a:buFont typeface="Wingdings" pitchFamily="2" charset="2"/>
              <a:buChar char="Ø"/>
            </a:pPr>
            <a:r>
              <a:rPr lang="en-US" sz="2400" b="1" dirty="0" smtClean="0"/>
              <a:t>  </a:t>
            </a:r>
            <a:r>
              <a:rPr lang="en-US" sz="2800" b="1" dirty="0" smtClean="0"/>
              <a:t>New projects</a:t>
            </a:r>
          </a:p>
          <a:p>
            <a:pPr algn="l" rtl="0">
              <a:buFont typeface="Wingdings" pitchFamily="2" charset="2"/>
              <a:buChar char="Ø"/>
            </a:pPr>
            <a:endParaRPr lang="en-US" sz="2800" b="1" dirty="0" smtClean="0"/>
          </a:p>
          <a:p>
            <a:pPr algn="l" rtl="0">
              <a:buFont typeface="Wingdings" pitchFamily="2" charset="2"/>
              <a:buChar char="Ø"/>
            </a:pPr>
            <a:r>
              <a:rPr lang="en-US" sz="2800" b="1" dirty="0" smtClean="0"/>
              <a:t> Safety regulation development</a:t>
            </a:r>
          </a:p>
          <a:p>
            <a:pPr algn="l" rtl="0">
              <a:buFont typeface="Wingdings" pitchFamily="2" charset="2"/>
              <a:buChar char="Ø"/>
            </a:pPr>
            <a:endParaRPr lang="en-US" sz="2800" b="1" dirty="0" smtClean="0"/>
          </a:p>
          <a:p>
            <a:pPr algn="l" rtl="0">
              <a:buFont typeface="Wingdings" pitchFamily="2" charset="2"/>
              <a:buChar char="Ø"/>
            </a:pPr>
            <a:r>
              <a:rPr lang="en-US" sz="2800" b="1" dirty="0" smtClean="0"/>
              <a:t> Challenges and Goals  </a:t>
            </a:r>
          </a:p>
          <a:p>
            <a:pPr algn="l" rtl="0">
              <a:buFont typeface="Wingdings" pitchFamily="2" charset="2"/>
              <a:buChar char="Ø"/>
            </a:pPr>
            <a:endParaRPr lang="en-US" sz="2400" b="1" dirty="0" smtClean="0"/>
          </a:p>
          <a:p>
            <a:pPr algn="l" rtl="0">
              <a:buFont typeface="Wingdings" pitchFamily="2" charset="2"/>
              <a:buChar char="Ø"/>
            </a:pPr>
            <a:endParaRPr lang="en-US" sz="2400" b="1" dirty="0" smtClean="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9406" y="4290689"/>
            <a:ext cx="3094403" cy="223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2205500"/>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0684" y="980729"/>
            <a:ext cx="3985491" cy="57606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980728"/>
            <a:ext cx="2664296" cy="57075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187624" y="548680"/>
            <a:ext cx="4176464" cy="461665"/>
          </a:xfrm>
          <a:prstGeom prst="rect">
            <a:avLst/>
          </a:prstGeom>
          <a:noFill/>
        </p:spPr>
        <p:txBody>
          <a:bodyPr wrap="square" rtlCol="1">
            <a:spAutoFit/>
          </a:bodyPr>
          <a:lstStyle/>
          <a:p>
            <a:pPr algn="l"/>
            <a:r>
              <a:rPr lang="en-US" sz="2400" b="1" dirty="0" smtClean="0">
                <a:solidFill>
                  <a:schemeClr val="tx2"/>
                </a:solidFill>
              </a:rPr>
              <a:t> The Rail Network In Israel  </a:t>
            </a:r>
          </a:p>
        </p:txBody>
      </p:sp>
      <p:sp>
        <p:nvSpPr>
          <p:cNvPr id="8" name="Oval 7"/>
          <p:cNvSpPr/>
          <p:nvPr/>
        </p:nvSpPr>
        <p:spPr>
          <a:xfrm>
            <a:off x="1475656" y="1340768"/>
            <a:ext cx="2016224"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Oval 8"/>
          <p:cNvSpPr/>
          <p:nvPr/>
        </p:nvSpPr>
        <p:spPr>
          <a:xfrm>
            <a:off x="1475656" y="5877272"/>
            <a:ext cx="2664296"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Oval 9"/>
          <p:cNvSpPr/>
          <p:nvPr/>
        </p:nvSpPr>
        <p:spPr>
          <a:xfrm>
            <a:off x="1475656" y="3645024"/>
            <a:ext cx="2808312"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15" y="150455"/>
            <a:ext cx="854797" cy="612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16" t="13587" b="13587"/>
          <a:stretch/>
        </p:blipFill>
        <p:spPr bwMode="auto">
          <a:xfrm>
            <a:off x="8030801" y="150455"/>
            <a:ext cx="864096" cy="6165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2205500"/>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lum bright="2000" contrast="1000"/>
            <a:extLst>
              <a:ext uri="{28A0092B-C50C-407E-A947-70E740481C1C}">
                <a14:useLocalDpi xmlns:a14="http://schemas.microsoft.com/office/drawing/2010/main" val="0"/>
              </a:ext>
            </a:extLst>
          </a:blip>
          <a:srcRect/>
          <a:stretch>
            <a:fillRect/>
          </a:stretch>
        </p:blipFill>
        <p:spPr bwMode="auto">
          <a:xfrm>
            <a:off x="539552" y="1174387"/>
            <a:ext cx="6984776" cy="4550906"/>
          </a:xfrm>
          <a:prstGeom prst="rect">
            <a:avLst/>
          </a:prstGeom>
          <a:noFill/>
          <a:ln w="9525" algn="ctr">
            <a:noFill/>
            <a:miter lim="800000"/>
            <a:headEnd/>
            <a:tailEnd/>
          </a:ln>
          <a:effectLst>
            <a:outerShdw blurRad="50800" dist="38100" dir="2700000" sx="101000" sy="101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16200000">
            <a:off x="-1502804" y="3743165"/>
            <a:ext cx="3672410" cy="307777"/>
          </a:xfrm>
          <a:prstGeom prst="rect">
            <a:avLst/>
          </a:prstGeom>
          <a:noFill/>
        </p:spPr>
        <p:txBody>
          <a:bodyPr wrap="square" rtlCol="1">
            <a:spAutoFit/>
          </a:bodyPr>
          <a:lstStyle/>
          <a:p>
            <a:pPr algn="l"/>
            <a:r>
              <a:rPr lang="en-US" sz="1400" b="1" dirty="0" smtClean="0"/>
              <a:t> Million of passengers </a:t>
            </a:r>
          </a:p>
        </p:txBody>
      </p:sp>
      <p:sp>
        <p:nvSpPr>
          <p:cNvPr id="8" name="TextBox 7"/>
          <p:cNvSpPr txBox="1"/>
          <p:nvPr/>
        </p:nvSpPr>
        <p:spPr>
          <a:xfrm>
            <a:off x="467544" y="836712"/>
            <a:ext cx="6840760" cy="461665"/>
          </a:xfrm>
          <a:prstGeom prst="rect">
            <a:avLst/>
          </a:prstGeom>
          <a:noFill/>
        </p:spPr>
        <p:txBody>
          <a:bodyPr wrap="square" rtlCol="1">
            <a:spAutoFit/>
          </a:bodyPr>
          <a:lstStyle/>
          <a:p>
            <a:pPr algn="l"/>
            <a:r>
              <a:rPr lang="en-US" sz="2400" b="1" dirty="0" smtClean="0">
                <a:solidFill>
                  <a:schemeClr val="tx2"/>
                </a:solidFill>
              </a:rPr>
              <a:t> Number of Passengers 1989-2015   </a:t>
            </a:r>
          </a:p>
        </p:txBody>
      </p:sp>
      <p:sp>
        <p:nvSpPr>
          <p:cNvPr id="9" name="TextBox 8"/>
          <p:cNvSpPr txBox="1"/>
          <p:nvPr/>
        </p:nvSpPr>
        <p:spPr>
          <a:xfrm>
            <a:off x="539552" y="5733256"/>
            <a:ext cx="6480720" cy="338554"/>
          </a:xfrm>
          <a:prstGeom prst="rect">
            <a:avLst/>
          </a:prstGeom>
          <a:noFill/>
        </p:spPr>
        <p:txBody>
          <a:bodyPr wrap="square" rtlCol="1">
            <a:spAutoFit/>
          </a:bodyPr>
          <a:lstStyle/>
          <a:p>
            <a:pPr algn="l"/>
            <a:r>
              <a:rPr lang="en-US" sz="1600" b="1" dirty="0" smtClean="0"/>
              <a:t> Year </a:t>
            </a:r>
          </a:p>
        </p:txBody>
      </p:sp>
      <p:pic>
        <p:nvPicPr>
          <p:cNvPr id="1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915" y="150455"/>
            <a:ext cx="854797" cy="612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16" t="13587" b="13587"/>
          <a:stretch/>
        </p:blipFill>
        <p:spPr bwMode="auto">
          <a:xfrm>
            <a:off x="8030801" y="150455"/>
            <a:ext cx="864096" cy="6165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2060848"/>
            <a:ext cx="3000756" cy="2147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616338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barn(inVertical)">
                                      <p:cBhvr>
                                        <p:cTn id="15"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lum bright="2000" contrast="1000"/>
            <a:extLst>
              <a:ext uri="{28A0092B-C50C-407E-A947-70E740481C1C}">
                <a14:useLocalDpi xmlns:a14="http://schemas.microsoft.com/office/drawing/2010/main" val="0"/>
              </a:ext>
            </a:extLst>
          </a:blip>
          <a:srcRect/>
          <a:stretch>
            <a:fillRect/>
          </a:stretch>
        </p:blipFill>
        <p:spPr bwMode="auto">
          <a:xfrm>
            <a:off x="150193" y="1124744"/>
            <a:ext cx="8842405" cy="4995882"/>
          </a:xfrm>
          <a:prstGeom prst="rect">
            <a:avLst/>
          </a:prstGeom>
          <a:noFill/>
          <a:ln w="9525" algn="ctr">
            <a:noFill/>
            <a:miter lim="800000"/>
            <a:headEnd/>
            <a:tailEnd/>
          </a:ln>
          <a:effectLst>
            <a:outerShdw blurRad="50800" dist="38100" dir="2700000" sx="101000" sy="101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915" y="150455"/>
            <a:ext cx="854797" cy="612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16" t="13587" b="13587"/>
          <a:stretch/>
        </p:blipFill>
        <p:spPr bwMode="auto">
          <a:xfrm>
            <a:off x="8030801" y="150455"/>
            <a:ext cx="864096" cy="6165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0354059"/>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9" y="4565957"/>
            <a:ext cx="2637980" cy="217873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3528" y="1628800"/>
            <a:ext cx="8064896" cy="3416320"/>
          </a:xfrm>
          <a:prstGeom prst="rect">
            <a:avLst/>
          </a:prstGeom>
          <a:noFill/>
        </p:spPr>
        <p:txBody>
          <a:bodyPr wrap="square" rtlCol="1">
            <a:spAutoFit/>
          </a:bodyPr>
          <a:lstStyle/>
          <a:p>
            <a:pPr marL="285750" indent="-285750" algn="l" rtl="0">
              <a:buFont typeface="Wingdings" pitchFamily="2" charset="2"/>
              <a:buChar char="v"/>
            </a:pPr>
            <a:r>
              <a:rPr lang="en-US" sz="2400" dirty="0" smtClean="0"/>
              <a:t>Till 2008 -No rail regulation in Israel.</a:t>
            </a:r>
          </a:p>
          <a:p>
            <a:pPr marL="285750" indent="-285750" algn="l" rtl="0"/>
            <a:endParaRPr lang="en-US" sz="2400" dirty="0" smtClean="0"/>
          </a:p>
          <a:p>
            <a:pPr marL="285750" indent="-285750" algn="l" rtl="0">
              <a:buFont typeface="Wingdings" pitchFamily="2" charset="2"/>
              <a:buChar char="v"/>
            </a:pPr>
            <a:r>
              <a:rPr lang="en-US" sz="2400" dirty="0" smtClean="0"/>
              <a:t>Following changes in the legal structure of Israel railways, and after two train accidents with fatalities in 2005 and 2006, The Government of Israel established the Rail Regulation Department within MOT.</a:t>
            </a:r>
          </a:p>
          <a:p>
            <a:pPr marL="285750" indent="-285750" algn="l" rtl="0"/>
            <a:endParaRPr lang="en-US" sz="2400" dirty="0" smtClean="0"/>
          </a:p>
          <a:p>
            <a:pPr marL="285750" indent="-285750" algn="l" rtl="0">
              <a:buFont typeface="Wingdings" pitchFamily="2" charset="2"/>
              <a:buChar char="v"/>
            </a:pPr>
            <a:r>
              <a:rPr lang="en-US" sz="2400" dirty="0" smtClean="0"/>
              <a:t>Since 2008 the rail safety regulation developed based on the  methodology in Europe. </a:t>
            </a:r>
            <a:endParaRPr lang="he-IL" sz="2400" dirty="0"/>
          </a:p>
        </p:txBody>
      </p:sp>
      <p:sp>
        <p:nvSpPr>
          <p:cNvPr id="3" name="מציין מיקום של מספר שקופית 3"/>
          <p:cNvSpPr txBox="1">
            <a:spLocks/>
          </p:cNvSpPr>
          <p:nvPr/>
        </p:nvSpPr>
        <p:spPr>
          <a:xfrm>
            <a:off x="-312655" y="6437488"/>
            <a:ext cx="1830612" cy="283987"/>
          </a:xfrm>
          <a:prstGeom prst="rect">
            <a:avLst/>
          </a:prstGeom>
        </p:spPr>
        <p:txBody>
          <a:bodyPr/>
          <a:ls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defRPr/>
            </a:pPr>
            <a:fld id="{060B1D22-0016-4BF5-99EA-C1126B8EF701}" type="slidenum">
              <a:rPr lang="he-IL" sz="1400" smtClean="0"/>
              <a:pPr>
                <a:defRPr/>
              </a:pPr>
              <a:t>6</a:t>
            </a:fld>
            <a:endParaRPr lang="he-IL" sz="1400"/>
          </a:p>
        </p:txBody>
      </p:sp>
      <p:sp>
        <p:nvSpPr>
          <p:cNvPr id="10" name="TextBox 9"/>
          <p:cNvSpPr txBox="1"/>
          <p:nvPr/>
        </p:nvSpPr>
        <p:spPr>
          <a:xfrm>
            <a:off x="328118" y="908720"/>
            <a:ext cx="7556249" cy="461665"/>
          </a:xfrm>
          <a:prstGeom prst="rect">
            <a:avLst/>
          </a:prstGeom>
          <a:noFill/>
        </p:spPr>
        <p:txBody>
          <a:bodyPr wrap="square" rtlCol="1">
            <a:spAutoFit/>
          </a:bodyPr>
          <a:lstStyle/>
          <a:p>
            <a:pPr algn="l"/>
            <a:r>
              <a:rPr lang="en-US" sz="2400" b="1" dirty="0" smtClean="0">
                <a:solidFill>
                  <a:schemeClr val="tx2"/>
                </a:solidFill>
              </a:rPr>
              <a:t>The safety regulation development  - Short History </a:t>
            </a:r>
          </a:p>
        </p:txBody>
      </p:sp>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915" y="150455"/>
            <a:ext cx="854797" cy="612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16" t="13587" b="13587"/>
          <a:stretch/>
        </p:blipFill>
        <p:spPr bwMode="auto">
          <a:xfrm>
            <a:off x="8030801" y="150455"/>
            <a:ext cx="864096" cy="6165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3230631"/>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3"/>
          <p:cNvSpPr txBox="1">
            <a:spLocks/>
          </p:cNvSpPr>
          <p:nvPr/>
        </p:nvSpPr>
        <p:spPr>
          <a:xfrm>
            <a:off x="-312655" y="6437488"/>
            <a:ext cx="1830612" cy="283987"/>
          </a:xfrm>
          <a:prstGeom prst="rect">
            <a:avLst/>
          </a:prstGeom>
        </p:spPr>
        <p:txBody>
          <a:bodyPr/>
          <a:ls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defRPr/>
            </a:pPr>
            <a:fld id="{060B1D22-0016-4BF5-99EA-C1126B8EF701}" type="slidenum">
              <a:rPr lang="he-IL" sz="1400" smtClean="0"/>
              <a:pPr>
                <a:defRPr/>
              </a:pPr>
              <a:t>7</a:t>
            </a:fld>
            <a:endParaRPr lang="he-IL" sz="1400"/>
          </a:p>
        </p:txBody>
      </p:sp>
      <p:sp>
        <p:nvSpPr>
          <p:cNvPr id="5" name="Rectangle 6">
            <a:hlinkClick r:id="rId2" action="ppaction://hlinksldjump"/>
          </p:cNvPr>
          <p:cNvSpPr>
            <a:spLocks noChangeArrowheads="1"/>
          </p:cNvSpPr>
          <p:nvPr/>
        </p:nvSpPr>
        <p:spPr bwMode="auto">
          <a:xfrm>
            <a:off x="5095025" y="3573016"/>
            <a:ext cx="3371801" cy="504056"/>
          </a:xfrm>
          <a:prstGeom prst="rect">
            <a:avLst/>
          </a:prstGeom>
          <a:solidFill>
            <a:srgbClr val="BEE395"/>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l" rtl="0"/>
            <a:r>
              <a:rPr lang="en-US" b="1" dirty="0">
                <a:solidFill>
                  <a:schemeClr val="tx1"/>
                </a:solidFill>
              </a:rPr>
              <a:t>Organizational Structure </a:t>
            </a:r>
          </a:p>
          <a:p>
            <a:pPr algn="l" rtl="0"/>
            <a:r>
              <a:rPr lang="en-US" b="1" dirty="0">
                <a:solidFill>
                  <a:schemeClr val="tx1"/>
                </a:solidFill>
              </a:rPr>
              <a:t>Recruiting professional staff</a:t>
            </a:r>
          </a:p>
        </p:txBody>
      </p:sp>
      <p:sp>
        <p:nvSpPr>
          <p:cNvPr id="11" name="סוגר זוויתי 10"/>
          <p:cNvSpPr/>
          <p:nvPr/>
        </p:nvSpPr>
        <p:spPr>
          <a:xfrm>
            <a:off x="179512" y="6026753"/>
            <a:ext cx="1161272" cy="486185"/>
          </a:xfrm>
          <a:prstGeom prst="chevron">
            <a:avLst/>
          </a:prstGeom>
          <a:gradFill>
            <a:gsLst>
              <a:gs pos="0">
                <a:srgbClr val="92D050"/>
              </a:gs>
              <a:gs pos="58000">
                <a:srgbClr val="85C2FF"/>
              </a:gs>
              <a:gs pos="92500">
                <a:srgbClr val="92D050"/>
              </a:gs>
              <a:gs pos="85000">
                <a:srgbClr val="C4D6EB"/>
              </a:gs>
              <a:gs pos="100000">
                <a:srgbClr val="FFEBFA"/>
              </a:gs>
            </a:gsLst>
            <a:lin ang="162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2008</a:t>
            </a:r>
            <a:endParaRPr lang="he-IL" dirty="0">
              <a:solidFill>
                <a:schemeClr val="tx1"/>
              </a:solidFill>
            </a:endParaRPr>
          </a:p>
        </p:txBody>
      </p:sp>
      <p:sp>
        <p:nvSpPr>
          <p:cNvPr id="19" name="סוגר זוויתי 18"/>
          <p:cNvSpPr/>
          <p:nvPr/>
        </p:nvSpPr>
        <p:spPr>
          <a:xfrm>
            <a:off x="7286585" y="6042365"/>
            <a:ext cx="1161272" cy="486185"/>
          </a:xfrm>
          <a:prstGeom prst="chevron">
            <a:avLst/>
          </a:prstGeom>
          <a:gradFill>
            <a:gsLst>
              <a:gs pos="0">
                <a:srgbClr val="92D050"/>
              </a:gs>
              <a:gs pos="58000">
                <a:srgbClr val="85C2FF"/>
              </a:gs>
              <a:gs pos="92500">
                <a:srgbClr val="92D050"/>
              </a:gs>
              <a:gs pos="85000">
                <a:srgbClr val="C4D6EB"/>
              </a:gs>
              <a:gs pos="100000">
                <a:srgbClr val="FFEBFA"/>
              </a:gs>
            </a:gsLst>
            <a:lin ang="162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tx1"/>
                </a:solidFill>
              </a:rPr>
              <a:t>2015</a:t>
            </a:r>
            <a:endParaRPr lang="he-IL" dirty="0">
              <a:solidFill>
                <a:schemeClr val="tx1"/>
              </a:solidFill>
            </a:endParaRPr>
          </a:p>
        </p:txBody>
      </p:sp>
      <p:sp>
        <p:nvSpPr>
          <p:cNvPr id="20" name="סוגר זוויתי 19"/>
          <p:cNvSpPr/>
          <p:nvPr/>
        </p:nvSpPr>
        <p:spPr>
          <a:xfrm>
            <a:off x="1167284" y="6026753"/>
            <a:ext cx="1161272" cy="486185"/>
          </a:xfrm>
          <a:prstGeom prst="chevron">
            <a:avLst/>
          </a:prstGeom>
          <a:gradFill>
            <a:gsLst>
              <a:gs pos="0">
                <a:srgbClr val="92D050"/>
              </a:gs>
              <a:gs pos="58000">
                <a:srgbClr val="85C2FF"/>
              </a:gs>
              <a:gs pos="92500">
                <a:srgbClr val="92D050"/>
              </a:gs>
              <a:gs pos="85000">
                <a:srgbClr val="C4D6EB"/>
              </a:gs>
              <a:gs pos="100000">
                <a:srgbClr val="FFEBFA"/>
              </a:gs>
            </a:gsLst>
            <a:lin ang="162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tx1"/>
                </a:solidFill>
              </a:rPr>
              <a:t>2009</a:t>
            </a:r>
            <a:endParaRPr lang="he-IL" dirty="0">
              <a:solidFill>
                <a:schemeClr val="tx1"/>
              </a:solidFill>
            </a:endParaRPr>
          </a:p>
        </p:txBody>
      </p:sp>
      <p:sp>
        <p:nvSpPr>
          <p:cNvPr id="21" name="סוגר זוויתי 20"/>
          <p:cNvSpPr/>
          <p:nvPr/>
        </p:nvSpPr>
        <p:spPr>
          <a:xfrm>
            <a:off x="2189775" y="6026753"/>
            <a:ext cx="1161272" cy="486185"/>
          </a:xfrm>
          <a:prstGeom prst="chevron">
            <a:avLst/>
          </a:prstGeom>
          <a:gradFill>
            <a:gsLst>
              <a:gs pos="0">
                <a:srgbClr val="92D050"/>
              </a:gs>
              <a:gs pos="58000">
                <a:srgbClr val="85C2FF"/>
              </a:gs>
              <a:gs pos="92500">
                <a:srgbClr val="92D050"/>
              </a:gs>
              <a:gs pos="85000">
                <a:srgbClr val="C4D6EB"/>
              </a:gs>
              <a:gs pos="100000">
                <a:srgbClr val="FFEBFA"/>
              </a:gs>
            </a:gsLst>
            <a:lin ang="162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tx1"/>
                </a:solidFill>
              </a:rPr>
              <a:t>2010</a:t>
            </a:r>
            <a:endParaRPr lang="he-IL" dirty="0">
              <a:solidFill>
                <a:schemeClr val="tx1"/>
              </a:solidFill>
            </a:endParaRPr>
          </a:p>
        </p:txBody>
      </p:sp>
      <p:sp>
        <p:nvSpPr>
          <p:cNvPr id="22" name="סוגר זוויתי 21"/>
          <p:cNvSpPr/>
          <p:nvPr/>
        </p:nvSpPr>
        <p:spPr>
          <a:xfrm>
            <a:off x="3197250" y="6026753"/>
            <a:ext cx="1161272" cy="486185"/>
          </a:xfrm>
          <a:prstGeom prst="chevron">
            <a:avLst/>
          </a:prstGeom>
          <a:gradFill>
            <a:gsLst>
              <a:gs pos="0">
                <a:srgbClr val="92D050"/>
              </a:gs>
              <a:gs pos="58000">
                <a:srgbClr val="85C2FF"/>
              </a:gs>
              <a:gs pos="92500">
                <a:srgbClr val="92D050"/>
              </a:gs>
              <a:gs pos="85000">
                <a:srgbClr val="C4D6EB"/>
              </a:gs>
              <a:gs pos="100000">
                <a:srgbClr val="FFEBFA"/>
              </a:gs>
            </a:gsLst>
            <a:lin ang="162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tx1"/>
                </a:solidFill>
              </a:rPr>
              <a:t>2011</a:t>
            </a:r>
            <a:endParaRPr lang="he-IL" dirty="0">
              <a:solidFill>
                <a:schemeClr val="tx1"/>
              </a:solidFill>
            </a:endParaRPr>
          </a:p>
        </p:txBody>
      </p:sp>
      <p:sp>
        <p:nvSpPr>
          <p:cNvPr id="23" name="סוגר זוויתי 22"/>
          <p:cNvSpPr/>
          <p:nvPr/>
        </p:nvSpPr>
        <p:spPr>
          <a:xfrm>
            <a:off x="4194723" y="6027201"/>
            <a:ext cx="1161272" cy="486185"/>
          </a:xfrm>
          <a:prstGeom prst="chevron">
            <a:avLst/>
          </a:prstGeom>
          <a:gradFill>
            <a:gsLst>
              <a:gs pos="0">
                <a:srgbClr val="92D050"/>
              </a:gs>
              <a:gs pos="58000">
                <a:srgbClr val="85C2FF"/>
              </a:gs>
              <a:gs pos="92500">
                <a:srgbClr val="92D050"/>
              </a:gs>
              <a:gs pos="85000">
                <a:srgbClr val="C4D6EB"/>
              </a:gs>
              <a:gs pos="100000">
                <a:srgbClr val="FFEBFA"/>
              </a:gs>
            </a:gsLst>
            <a:lin ang="162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tx1"/>
                </a:solidFill>
              </a:rPr>
              <a:t>2012</a:t>
            </a:r>
            <a:endParaRPr lang="he-IL" dirty="0">
              <a:solidFill>
                <a:schemeClr val="tx1"/>
              </a:solidFill>
            </a:endParaRPr>
          </a:p>
        </p:txBody>
      </p:sp>
      <p:sp>
        <p:nvSpPr>
          <p:cNvPr id="24" name="סוגר זוויתי 23"/>
          <p:cNvSpPr/>
          <p:nvPr/>
        </p:nvSpPr>
        <p:spPr>
          <a:xfrm>
            <a:off x="5198756" y="6023612"/>
            <a:ext cx="1161272" cy="486185"/>
          </a:xfrm>
          <a:prstGeom prst="chevron">
            <a:avLst/>
          </a:prstGeom>
          <a:gradFill>
            <a:gsLst>
              <a:gs pos="0">
                <a:srgbClr val="92D050"/>
              </a:gs>
              <a:gs pos="58000">
                <a:srgbClr val="85C2FF"/>
              </a:gs>
              <a:gs pos="92500">
                <a:srgbClr val="92D050"/>
              </a:gs>
              <a:gs pos="85000">
                <a:srgbClr val="C4D6EB"/>
              </a:gs>
              <a:gs pos="100000">
                <a:srgbClr val="FFEBFA"/>
              </a:gs>
            </a:gsLst>
            <a:lin ang="162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tx1"/>
                </a:solidFill>
              </a:rPr>
              <a:t>2013</a:t>
            </a:r>
            <a:endParaRPr lang="he-IL" dirty="0">
              <a:solidFill>
                <a:schemeClr val="tx1"/>
              </a:solidFill>
            </a:endParaRPr>
          </a:p>
        </p:txBody>
      </p:sp>
      <p:sp>
        <p:nvSpPr>
          <p:cNvPr id="25" name="סוגר זוויתי 24"/>
          <p:cNvSpPr/>
          <p:nvPr/>
        </p:nvSpPr>
        <p:spPr>
          <a:xfrm>
            <a:off x="6237498" y="6027201"/>
            <a:ext cx="1161272" cy="486185"/>
          </a:xfrm>
          <a:prstGeom prst="chevron">
            <a:avLst/>
          </a:prstGeom>
          <a:gradFill>
            <a:gsLst>
              <a:gs pos="0">
                <a:srgbClr val="92D050"/>
              </a:gs>
              <a:gs pos="58000">
                <a:srgbClr val="85C2FF"/>
              </a:gs>
              <a:gs pos="92500">
                <a:srgbClr val="92D050"/>
              </a:gs>
              <a:gs pos="85000">
                <a:srgbClr val="C4D6EB"/>
              </a:gs>
              <a:gs pos="100000">
                <a:srgbClr val="FFEBFA"/>
              </a:gs>
            </a:gsLst>
            <a:lin ang="162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tx1"/>
                </a:solidFill>
              </a:rPr>
              <a:t>2014</a:t>
            </a:r>
            <a:endParaRPr lang="he-IL" dirty="0">
              <a:solidFill>
                <a:schemeClr val="tx1"/>
              </a:solidFill>
            </a:endParaRPr>
          </a:p>
        </p:txBody>
      </p:sp>
      <p:sp>
        <p:nvSpPr>
          <p:cNvPr id="28" name="Rectangle 6"/>
          <p:cNvSpPr>
            <a:spLocks noChangeArrowheads="1"/>
          </p:cNvSpPr>
          <p:nvPr/>
        </p:nvSpPr>
        <p:spPr bwMode="auto">
          <a:xfrm>
            <a:off x="286145" y="5423591"/>
            <a:ext cx="4637156" cy="521246"/>
          </a:xfrm>
          <a:prstGeom prst="rect">
            <a:avLst/>
          </a:prstGeom>
          <a:solidFill>
            <a:srgbClr val="BEE395"/>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rtl="0"/>
            <a:r>
              <a:rPr lang="en-US" b="1" dirty="0">
                <a:solidFill>
                  <a:schemeClr val="tx1"/>
                </a:solidFill>
              </a:rPr>
              <a:t>Comparison study </a:t>
            </a:r>
            <a:r>
              <a:rPr lang="en-US" b="1" dirty="0" smtClean="0">
                <a:solidFill>
                  <a:schemeClr val="tx1"/>
                </a:solidFill>
              </a:rPr>
              <a:t>by European company </a:t>
            </a:r>
            <a:r>
              <a:rPr lang="en-US" b="1" dirty="0">
                <a:solidFill>
                  <a:schemeClr val="tx1"/>
                </a:solidFill>
              </a:rPr>
              <a:t>“</a:t>
            </a:r>
            <a:r>
              <a:rPr lang="en-US" b="1" dirty="0" err="1">
                <a:solidFill>
                  <a:schemeClr val="tx1"/>
                </a:solidFill>
              </a:rPr>
              <a:t>Ardanoy</a:t>
            </a:r>
            <a:r>
              <a:rPr lang="en-US" b="1" dirty="0">
                <a:solidFill>
                  <a:schemeClr val="tx1"/>
                </a:solidFill>
              </a:rPr>
              <a:t>”  </a:t>
            </a:r>
          </a:p>
        </p:txBody>
      </p:sp>
      <p:sp>
        <p:nvSpPr>
          <p:cNvPr id="26" name="מחומש 25"/>
          <p:cNvSpPr/>
          <p:nvPr/>
        </p:nvSpPr>
        <p:spPr>
          <a:xfrm>
            <a:off x="3633024" y="4814873"/>
            <a:ext cx="4971424" cy="523947"/>
          </a:xfrm>
          <a:prstGeom prst="homePlate">
            <a:avLst/>
          </a:prstGeom>
          <a:gradFill>
            <a:gsLst>
              <a:gs pos="0">
                <a:srgbClr val="92D050"/>
              </a:gs>
              <a:gs pos="58000">
                <a:srgbClr val="85C2FF"/>
              </a:gs>
              <a:gs pos="92500">
                <a:srgbClr val="92D050"/>
              </a:gs>
              <a:gs pos="85000">
                <a:srgbClr val="C4D6EB"/>
              </a:gs>
              <a:gs pos="100000">
                <a:srgbClr val="FFEBFA"/>
              </a:gs>
            </a:gsLst>
            <a:lin ang="162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rPr>
              <a:t>Updating the primary legislation</a:t>
            </a:r>
          </a:p>
        </p:txBody>
      </p:sp>
      <p:sp>
        <p:nvSpPr>
          <p:cNvPr id="30" name="מחומש 29"/>
          <p:cNvSpPr/>
          <p:nvPr/>
        </p:nvSpPr>
        <p:spPr>
          <a:xfrm>
            <a:off x="4358523" y="4221088"/>
            <a:ext cx="4317934" cy="499151"/>
          </a:xfrm>
          <a:prstGeom prst="homePlate">
            <a:avLst/>
          </a:prstGeom>
          <a:gradFill>
            <a:gsLst>
              <a:gs pos="0">
                <a:srgbClr val="92D050"/>
              </a:gs>
              <a:gs pos="58000">
                <a:srgbClr val="85C2FF"/>
              </a:gs>
              <a:gs pos="92500">
                <a:srgbClr val="92D050"/>
              </a:gs>
              <a:gs pos="85000">
                <a:srgbClr val="C4D6EB"/>
              </a:gs>
              <a:gs pos="100000">
                <a:srgbClr val="FFEBFA"/>
              </a:gs>
            </a:gsLst>
            <a:lin ang="162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rPr>
              <a:t>development of procedures and methods</a:t>
            </a:r>
          </a:p>
        </p:txBody>
      </p:sp>
      <p:sp>
        <p:nvSpPr>
          <p:cNvPr id="31" name="מחומש 30"/>
          <p:cNvSpPr/>
          <p:nvPr/>
        </p:nvSpPr>
        <p:spPr>
          <a:xfrm>
            <a:off x="5927390" y="2924944"/>
            <a:ext cx="2821073" cy="504056"/>
          </a:xfrm>
          <a:prstGeom prst="homePlate">
            <a:avLst/>
          </a:prstGeom>
          <a:gradFill>
            <a:gsLst>
              <a:gs pos="0">
                <a:srgbClr val="92D050"/>
              </a:gs>
              <a:gs pos="58000">
                <a:srgbClr val="85C2FF"/>
              </a:gs>
              <a:gs pos="92500">
                <a:srgbClr val="92D050"/>
              </a:gs>
              <a:gs pos="85000">
                <a:srgbClr val="C4D6EB"/>
              </a:gs>
              <a:gs pos="100000">
                <a:srgbClr val="FFEBFA"/>
              </a:gs>
            </a:gsLst>
            <a:lin ang="162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rPr>
              <a:t>Regulation </a:t>
            </a:r>
            <a:r>
              <a:rPr lang="en-US" b="1" dirty="0">
                <a:solidFill>
                  <a:schemeClr val="tx1"/>
                </a:solidFill>
              </a:rPr>
              <a:t>Instructions</a:t>
            </a:r>
          </a:p>
        </p:txBody>
      </p:sp>
      <p:sp>
        <p:nvSpPr>
          <p:cNvPr id="32" name="מחומש 31"/>
          <p:cNvSpPr/>
          <p:nvPr/>
        </p:nvSpPr>
        <p:spPr>
          <a:xfrm>
            <a:off x="6588225" y="2310750"/>
            <a:ext cx="2088232" cy="490515"/>
          </a:xfrm>
          <a:prstGeom prst="homePlate">
            <a:avLst/>
          </a:prstGeom>
          <a:gradFill>
            <a:gsLst>
              <a:gs pos="0">
                <a:srgbClr val="92D050"/>
              </a:gs>
              <a:gs pos="58000">
                <a:srgbClr val="85C2FF"/>
              </a:gs>
              <a:gs pos="92500">
                <a:srgbClr val="92D050"/>
              </a:gs>
              <a:gs pos="85000">
                <a:srgbClr val="C4D6EB"/>
              </a:gs>
              <a:gs pos="100000">
                <a:srgbClr val="FFEBFA"/>
              </a:gs>
            </a:gsLst>
            <a:lin ang="162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rPr>
              <a:t>Supervision</a:t>
            </a:r>
          </a:p>
        </p:txBody>
      </p:sp>
      <p:sp>
        <p:nvSpPr>
          <p:cNvPr id="33" name="מחומש 32"/>
          <p:cNvSpPr/>
          <p:nvPr/>
        </p:nvSpPr>
        <p:spPr>
          <a:xfrm>
            <a:off x="7020273" y="1700808"/>
            <a:ext cx="1656184" cy="490515"/>
          </a:xfrm>
          <a:prstGeom prst="homePlate">
            <a:avLst/>
          </a:prstGeom>
          <a:gradFill>
            <a:gsLst>
              <a:gs pos="0">
                <a:srgbClr val="92D050"/>
              </a:gs>
              <a:gs pos="58000">
                <a:srgbClr val="85C2FF"/>
              </a:gs>
              <a:gs pos="92500">
                <a:srgbClr val="92D050"/>
              </a:gs>
              <a:gs pos="85000">
                <a:srgbClr val="C4D6EB"/>
              </a:gs>
              <a:gs pos="100000">
                <a:srgbClr val="FFEBFA"/>
              </a:gs>
            </a:gsLst>
            <a:lin ang="16200000" scaled="0"/>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solidFill>
                  <a:schemeClr val="tx1"/>
                </a:solidFill>
              </a:rPr>
              <a:t>Permits </a:t>
            </a:r>
          </a:p>
        </p:txBody>
      </p:sp>
      <p:sp>
        <p:nvSpPr>
          <p:cNvPr id="34" name="TextBox 33"/>
          <p:cNvSpPr txBox="1"/>
          <p:nvPr/>
        </p:nvSpPr>
        <p:spPr>
          <a:xfrm>
            <a:off x="355282" y="980728"/>
            <a:ext cx="2841968" cy="523220"/>
          </a:xfrm>
          <a:prstGeom prst="rect">
            <a:avLst/>
          </a:prstGeom>
          <a:noFill/>
        </p:spPr>
        <p:txBody>
          <a:bodyPr wrap="square" rtlCol="1">
            <a:spAutoFit/>
          </a:bodyPr>
          <a:lstStyle/>
          <a:p>
            <a:pPr algn="l"/>
            <a:r>
              <a:rPr lang="en-US" sz="2800" b="1" dirty="0" smtClean="0">
                <a:solidFill>
                  <a:schemeClr val="tx2"/>
                </a:solidFill>
              </a:rPr>
              <a:t>Main steps </a:t>
            </a:r>
          </a:p>
        </p:txBody>
      </p:sp>
      <p:pic>
        <p:nvPicPr>
          <p:cNvPr id="3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827" y="116632"/>
            <a:ext cx="854797" cy="612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16" t="13587" b="13587"/>
          <a:stretch/>
        </p:blipFill>
        <p:spPr bwMode="auto">
          <a:xfrm>
            <a:off x="7956376" y="106569"/>
            <a:ext cx="864096" cy="6165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883" y="1955167"/>
            <a:ext cx="2560766" cy="3235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9094287"/>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מלבן 75"/>
          <p:cNvSpPr/>
          <p:nvPr/>
        </p:nvSpPr>
        <p:spPr>
          <a:xfrm>
            <a:off x="5796136" y="6165304"/>
            <a:ext cx="2168624" cy="548680"/>
          </a:xfrm>
          <a:prstGeom prst="rect">
            <a:avLst/>
          </a:prstGeom>
          <a:solidFill>
            <a:schemeClr val="accent4">
              <a:lumMod val="40000"/>
              <a:lumOff val="60000"/>
              <a:alpha val="35000"/>
            </a:schemeClr>
          </a:solidFill>
          <a:effectLst>
            <a:glow rad="101600">
              <a:schemeClr val="bg2">
                <a:lumMod val="90000"/>
                <a:alpha val="40000"/>
              </a:schemeClr>
            </a:glow>
            <a:reflection endPos="0" dist="50800" dir="5400000" sy="-100000" algn="bl" rotWithShape="0"/>
            <a:softEdge rad="31750"/>
          </a:effectLst>
          <a:scene3d>
            <a:camera prst="orthographicFront"/>
            <a:lightRig rig="morning" dir="t"/>
          </a:scene3d>
          <a:sp3d extrusionH="520700" contourW="38100">
            <a:bevelT prst="slope"/>
            <a:bevelB/>
            <a:extrusionClr>
              <a:schemeClr val="accent1">
                <a:lumMod val="20000"/>
                <a:lumOff val="80000"/>
              </a:schemeClr>
            </a:extrusionClr>
            <a:contourClr>
              <a:schemeClr val="tx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כותרת 1"/>
          <p:cNvSpPr>
            <a:spLocks noGrp="1"/>
          </p:cNvSpPr>
          <p:nvPr>
            <p:ph type="title" idx="4294967295"/>
          </p:nvPr>
        </p:nvSpPr>
        <p:spPr>
          <a:xfrm>
            <a:off x="3491880" y="764704"/>
            <a:ext cx="3240360" cy="477054"/>
          </a:xfrm>
          <a:noFill/>
        </p:spPr>
        <p:txBody>
          <a:bodyPr wrap="square" rtlCol="1">
            <a:spAutoFit/>
          </a:bodyPr>
          <a:lstStyle/>
          <a:p>
            <a:pPr fontAlgn="base">
              <a:spcAft>
                <a:spcPct val="0"/>
              </a:spcAft>
            </a:pPr>
            <a:r>
              <a:rPr lang="en-US" sz="2800" b="1" dirty="0" smtClean="0">
                <a:latin typeface="Arial" pitchFamily="34" charset="0"/>
                <a:ea typeface="+mn-ea"/>
                <a:cs typeface="Arial" pitchFamily="34" charset="0"/>
              </a:rPr>
              <a:t> The Bricks  </a:t>
            </a:r>
            <a:endParaRPr lang="he-IL" sz="2800" b="1" dirty="0">
              <a:latin typeface="Arial" pitchFamily="34" charset="0"/>
              <a:ea typeface="+mn-ea"/>
              <a:cs typeface="Arial" pitchFamily="34" charset="0"/>
            </a:endParaRPr>
          </a:p>
        </p:txBody>
      </p:sp>
      <p:sp>
        <p:nvSpPr>
          <p:cNvPr id="67" name="מלבן 66"/>
          <p:cNvSpPr/>
          <p:nvPr/>
        </p:nvSpPr>
        <p:spPr>
          <a:xfrm>
            <a:off x="7055768" y="2349124"/>
            <a:ext cx="2196752" cy="307777"/>
          </a:xfrm>
          <a:prstGeom prst="rect">
            <a:avLst/>
          </a:prstGeom>
        </p:spPr>
        <p:txBody>
          <a:bodyPr wrap="square">
            <a:spAutoFit/>
          </a:bodyPr>
          <a:lstStyle/>
          <a:p>
            <a:pPr algn="l" fontAlgn="t"/>
            <a:r>
              <a:rPr lang="he-IL" sz="1400" b="1" dirty="0" smtClean="0">
                <a:solidFill>
                  <a:srgbClr val="FF0000"/>
                </a:solidFill>
                <a:latin typeface="David" pitchFamily="34" charset="-79"/>
                <a:cs typeface="David" pitchFamily="34" charset="-79"/>
              </a:rPr>
              <a:t> </a:t>
            </a:r>
            <a:r>
              <a:rPr lang="en-US" sz="1200" b="1" dirty="0">
                <a:solidFill>
                  <a:srgbClr val="FF0000"/>
                </a:solidFill>
                <a:latin typeface="David" pitchFamily="34" charset="-79"/>
                <a:cs typeface="David" pitchFamily="34" charset="-79"/>
              </a:rPr>
              <a:t>*Passed first reading</a:t>
            </a:r>
            <a:endParaRPr lang="en-US" sz="1400" b="1" dirty="0">
              <a:solidFill>
                <a:srgbClr val="FF0000"/>
              </a:solidFill>
              <a:latin typeface="David" pitchFamily="34" charset="-79"/>
              <a:cs typeface="David" pitchFamily="34" charset="-79"/>
            </a:endParaRPr>
          </a:p>
        </p:txBody>
      </p:sp>
      <p:sp>
        <p:nvSpPr>
          <p:cNvPr id="1026" name="AutoShape 2" descr="data:image/jpeg;base64,/9j/4AAQSkZJRgABAQAAAQABAAD/2wCEAAkGBxQPEBAPEBAWEBAPEBAXFRAQFBcVEhISFBUWFhQVFRcYHiwgGBolGxUUIzEhJSosLi4uFyAzODMsNyktLisBCgoKDg0OGxAQGywkICQsLCwsLCwuLCwsLSwuLi0vLCwsLCwvLCwsLCwsKy8sLCwsLCwsLCwsLCwrLCwsKywsLP/AABEIAQEAxAMBIgACEQEDEQH/xAAcAAEAAgMBAQEAAAAAAAAAAAAABgcBBAUDCAL/xABLEAABAwIACAYNCQcEAwAAAAABAAIDBBEFBhITITFBcQczNFFhshQWIlRyc3SBkZKiscEyQlJjobPR0uIVNURTYsLhI0OCkxck8f/EABoBAQADAQEBAAAAAAAAAAAAAAACAwQBBQb/xAArEQEAAgECBAYBBAMAAAAAAAAAAQIDETEEEyFBEjIzUVKRcRUigfAFFLH/2gAMAwEAAhEDEQA/ALwREQEREBERAREQERcHGbGyDB4tK4vlIu2Fml55ifojpK7ETPSB3kVP13CjVOJzMUUTdgdlSO9NwPsX4peE+sae7ZDI3myXNPmIdo9Cu/17peGVxoopivj1BXERG8E51RvNw8/0O2no1qVqm1ZrOko6CIi4CIiAiIgIiICIiAiIgIiICIiAiIgIiIOHjjh4UFK+bQZDZsbTtkdqv0DSTuVDVVS+Z7pZHF8khu5ztZKnnDDXZU9NADdrI3PNjcZTnZPps0+lV8t/D08NdfdZXQRFkC9gBckgADSSTqACvSAbaRoIIII1gjUbq6uDnGU10BjlN6insHHa9h+S/fsPSOlRHF3g0lnAkqnmnYdIjaAZSOm+hv2qe4vYoU9A8yQB+WWlpc95N2kg2tq1gLJnyUtGndC0wkCIiyICIiAiIgIiICIiAiIgIiICIiAiIg8qmdsbHPebNaNKheFMNvnJAJZHsaNZ8I7dy3cb6wl7YQdDQHHpcdXoHvUfWrFj6ayqvbsieOUVnxv2Fhb5wb/FR5T/AAxQdkRFmpw0tPM4avMdXnUCljLCWuFnNNiDsK20no5D82Vl8FOLILf2hK25uRCDqFtDpN97gblWhV6YizWpmwfyWtt4JH43VPEzMU6LK3nZJURF5yQiIgIiICIiAiIgIiICIiAiIgIiICIiCCYw8plvzt9GSFzl3sbqTJkbKB3LwAT/AFD/AB7lFcJ4RZTsyn6SfktGtx/DpW/FOtY0UW3bi5+E8Ex1HyhkvGp7de484UXq8YJpCbOzbfos0ek61p/tCX+c/wBd34q+KSaOpUYrSj5DmvG8tPoKsvEkEPcCLHMtuBpsQR/lVB+0Jf50nru/FTvguxia2V9NO/u5bZp7zrO1hJ2nZ6FXnifBKVY1laqIi81aItHCmFI6ZuVIdJ+SwfKduHxUUq8bZnE5sNjbs0ZTvSdH2Ija8V3TlFXrcZqkG+cB6CxtvsXZwXja1xDZ2hl/9xvyfONY3ruiMZaylKLDXAi4Nwdo1FZXFgiIgIiICIiAiIgIiICIsEoPGtpWyscx/wAkjXtB2EdIXz3hqsz08jr3a1xazwGkgG3Tr86vDDGHYWRytEmU7NyWyASAck7dS+f2hbeFiY1lzSs7y/SLCLZqj4Y92V+b7b2+xSnFfFyOW0tY97Ivmxxju3jnJ+a3dpPQrQwLgvB9smCCG42OYDJvOXpKoyZvD2WVmtdlfYu8JU1O1sVQ3smNugOvaYDpOp3n09KlsPCdRuGqUOsbMLL6d4NlKP2RT97Rf9TPwXAxyooY4WBkEbS+QaWxtBsATrA3LHa1LdnL2iImUIr8ZM/KZHAkvOknQGt5h0Bba8sw36DfQF6XUZ07MQiysKIlOJuFSHdjPN2kEsJ2HWW7tZ8ymKq2glyJY3j5sjT9oVpLktGKdYERFxaIiICIiAiIgIiIChmH8MGVxjYbRNNtHzzz7lJsMzGOCVw1hhAPSdHxVfrRgpE9ZV3ns86ri3+A/wBxVbBWTVcW/wAB/uKrYLfjQhldDAVHnp2NOlou525uzzmy56kGJo/1ZD9WOspWno6lqy1xBBBsRqI1hYRUIpli7hbPtLHn/UYNf0m8+9eOOsGVThw/25Gk7jdvvIXAwJMWVERG1wB3O0fFTqpgEjHMcLtcCCOgrFlp4bdFsfuroqpFuYVwc6mkLHDR812xzefetNQZdNBZWFkbd3xQbGDYTJNEwfOe30XufsBVoqL4oYHLP/YkFi4WY06wDrd51KFyWnFXSBERcWCIiAiIgIiICIiDm4x8ll3N6wUFU6xj5LLub1goKtfD7Ksm7yquLf4D/cVWwVk1XFv8B/uKrYLZjRhlSDE3jJPFjrKPqQYm8ZJ4sdZSts6lqIioRbODOOh8bH1grDVbQVLYnxyO1New9JsdQWzhLGSaUnJdmmbGs1+d2u+5ZeIjrCUXisJxW0bJ25Ejcpv2g84OwqM1eJxveKXR9GQaR5xr9CjJqnnXI4/8isdkv+m71iqEZvWd4d5mJ8xOl7AOfSfguzgvFiOEhzyZXj6Qs0HoH4qEdkv+m71isiofp7t2r6RRyLVjstNZVZUuFpojdkrtzjlD0FTHAGHxU9w8BkoGoanjaW/gmi2uSJdxERcWCIiAiIgIiICIiDm4x8ll3N6wUFU6xj5LLub1goKtfD7Ksm7yquLf4D/cVWwVk1XFv8B/uKrYLZjRhlSDE3jJPFjrKPqQYm8ZJ4sdZSts6lqIioRcbCE2VM1uxhHp0XW2ubNx58Z8V0lmzbqdeoiIqAWRt3fFYWRt3fFBhfuGUsc17TZzSCD0hfhEdWnQVOdijkHz2g7iRpC91ycVuSQ7ndYrrKLZE6wIiI6IiICIiAiIg5uMfJZdzesFBVOsY+Sy7m9YKCrXw+yrJu8qri3+A/3FVsFZNVxb/Af7iq2C2Y0YZUgxN4yTxY6yj6kGJvGSeLHWUrbOpaiIqEUfm48+M+K6S5s3HnxnxXSWbNuojuIiKh0WRt3fFYWRt3fFBhERdFiYq8kh3P6xXWXJxV5JDuf1iusoNtdoEREdEREBERAREQc3GPksu5vWCgqsLCVLnonR3ycq2m17WN1wu1T672P8rRhyVrHVXeszKK1XFv8AAf7iq2CvCfFEua5om0ua4fI5xbnURHBTN31F6jvxWmmfH7uRWVfKQYm8ZJ4sdZSH/wAVTd9Reo78V1cX+DuSme9z6ljg5oAyGG9732lStnx6bu+GWsikvap9d7H+U7VPrvY/yqedT3R8Eq6m48+M+K6Skb8QbvL+yNbr2zf6ls9pf1/sfqVGW8TPRVyreyJopZ2mfX+x+pO0v6/2P1KrV3lWRNZG3d8VK+0v6/2P1LIxM+v9j9S7qcu3siSKWdpf1/sfqTtL+v8AY/Umpy7OxirySHc/rFdZamCqPMQsiysrIv3VrXuSdXnW2otNdhERHRERAREQFBeErG6ShEcFPZs0zS4yEA5DL2FgdBJN9fMp0qa4Y+XxeSM+8lWnhKRfLEWZuLvNMczDi9vOEO/H+pH+VO3jCHfj/Uj/ACqPIvZ5OP4x9PG5uT5T9pD28YQ78f6kf5Vh2O9ef4x/mawf2qPonJx/GPo5uT5T9u/261/fsnoZ+VZGO+EB/GP87Yz/AGqPonJx/GPo5uT5T9p7ijwgVIqYoqqTPxTPawlzWhzC42a4FoFxci4KlvCTjY+gZFFT2E82Uctwvm2NIFwDoJJ0adGtVBgflNN5RB941Tjho5VTeTu66yZMFOfWNN9WzHmvyLTrtojZx1r+/ZPQz8qDHWv79k9DPyrgItnKx/GPpj5uT5SkPbzhDvx/qR/kWHY7V5/jH+ZsY9zVH0XOTj+MfRzcnylIG474QH8Y/wA7Yz/au7ihwgVIqY4qqTPxTPDCXNaHMLjZrgWgXF9YKgS28Ecpp/KIeu1QyYMc1n9sJ482SLR+6VtcKGM0tEyKGnORJPlky2BLGNsDk32kuGnmBVY9tFZ35N/2FTHhq46j8XN1mqt1VweKnKidN13F5L82Y12dcY01g09mTaP6yVbfBvjE+vpnZ7TNA8Nc8C2WCLtdYaL8+5UarW4FeKq/Gx9QqPG46RimYh3g8l5yxEyspEReO9gREQEREBVFwzUjhU089jkPgzeVsDmPc62+z/sVurXrqGOoYY5o2yMdra8XH/1W4MvKvFlOfFzKTV8zor87Q8H96N9Z/wCZO0PB/ejfWf8AmXpfqGP2l536fk94UGiurGPEuhio6uWOla18dNO5rg5/cubG4tOl2wgKlVpwZ65omYhnzYLYpiJERb2AYGyVVNG8ZTJJ4muadrXOAI0K6Z0iZUxGs6P3i5TOlrKVjBlONREbDma8OcdwAJ8ymXDPyqm8nd11ZGCMXaajJdTwMic7QXAXcRzZRubdCrfhn5VTeTu6683HxEZuIrMRtEvRvgnDgtE99FeIiL03miKd4hYDp6mir5ZohJJDl5DiTdtosoajzqBt1DcFVTJFrWrHZZbHNaxae7K28Ecpp/KIeu1ai28Ecpp/KIeu1Sv5ZRrvCe8NfHUfi5us1VurI4a+Oo/FzdZqrdUcJ6Nf73lo4v1rf3tArX4FeKq/Gx9QqqFa3ArxVX42PqFR470Z/h3gvWhZSIi8R7YiIgIiICIiAiIg5ON37vrvJKn7py+dQvorG79313klT905fOoXrf47yz+Xlf5DzV/Aulizy2j8pg64XNXSxZ5bR+UwdcLdfyz+GGnmh9HKouGflVN5O7rq3VUXDPyqm8nd114vA+tH8vZ430ZV4iIvdeGszgw/d2E90n3JVZN1DcFZvBh+7sJ7pPuSqybqG4LJg9W/5j/jVm9LH+JZW3gjlNP5RD12rUW3gjlNP5RD12rRfyyz180Li4R8VH4QjjkgIz8GWA1xsHsda4vsN2i1+lVqcRMId6O9eP8AMr9ReLi4u+OvhjR7WXhKZLeKVBtxDwgTbsQi+0vjt1lauIOLRwdTlsjg6aV2U/J+SNFg0c9ht6VJ0XM3FXy18M7O4eFpinxRuIiLM0iIiAiIgIiICIiDkY3fu+u8kqfunL52C+ma+lE0UsL/AJMsb2O8F7S0/YVR2EsQa6GQsbAZ2AnJkjLbOGy4JBB6LL0uAy1rExM6PN4/Ha0xMRqi66eLPLaPymDrhbXaZX95Sez+ZSPEjESp7Kinqo8xFA8PyXEF73N0tAAJsL2uStuTNjik9YYseG83jpK31UfDPyqm8nd11bgUJ4SsU317I5qexmhDhkE2zjCb2BOi4PPzryOEvFMsTZ6/FUm+KYhSyLvHEyv7yk9n8VluJdeSB2HJp5ywD0ly9rm4/lH28XlZPjP0lvBj+7sJ7n/clVk3UNwV64kYrGio5IJiDJU5RkDTcNDm5OSDtsNvOVWuFeD+tgkcyOEzxg9zJGW6W7Lgm4POsmDNTmX67tefDflU6bIqtvA/Kafx8PXaul2mV/eUns/iu9ifiDUuqYpamLMQwva8h5GU8tN2tABOi+slacmbHFZ6wz0w5JtEaSuVECL5974iIgIiICIiAiIgLTwm+ZrR2OyOR99IleWADnBDTpvZbiII5g/CdW+tdTSwwtYyGKRxZI9zgJHStBBLRlG8erRbnN0pMK1kwc+KmhMYklaMqdzXkRvcw6M2QCcnnW3T0zxhColLTm3UdK1r9he2WoLhvAc30hfvFundHAWvaWuz9QbHmdM8tPnBCnOjrTqMao420sj2OEVTnMp9r5kstcyAfNBuC7Zr1Leq8IubPDAxodnop3hxNgDGG5OoajlDSuRgzBzx2C2SI5LBXCQOAIAkJyQ7eCvfBOCnUVSWNY6Wnlac3I5xc6lsATD3R0RG1xbboOxJiBuYAwnJOahk0bY5KaYRkRvL2m8bJLgkDY8L2wnJUNLex4opG2OUZZHRkHZazDcLXwFTPZPhFz2lrZatrmE/PaKeFuUPO1w8y7KjO4jeCML1LzWZ+KJraVzm/wCm9xOU2NkmTpbpFna9G7asRYYqxCKmSlizGaEjs3O4yBmTlEhpYASBsuvaio3tGFLsIz08jo/62mmiaCP+TSPMvbsZ/wCzc1knOdhZGRty81bJ33Up0GJMYo2VLKd4LWyxRuZN8wueXBrHH5pNtF9erWtqCvLqqWnydEUUT8u+kl5eCLdGR9q5kGCs7K5k0V4X0FNGcrVltc8kDmcLg32aF64t0clM6Wnka6QAhzKtzsp0zDoDJS45WW3VzWsRtC5MQPXDdNUGanmpgx+aEwcyWRzGuDwAD3LTci32rEGEZznIXQRtqWxh7GiUmF7S7J0vycppBH0ebzdKvndHG97IzK9re5jbYF51AXOga9a5eD6R9MyWpma6oqpQDIIrEgD5MUQcR3LbnmvpO1OwzT4UmZLFFVwsjz7nNjfDIZG5bWl2S67QRdrXEHTqXVqy8McYmtdJbuWvcWtJ6SASPQuI4yVk9M7seSCOmldIXT5AL3Zt7Gta1rj9Mkk8ykIXJEcosY3GOCWWIMZJUTQSPa67YpGSOjYbkC7XOaRfYXNXQqsIubUx0zWAmSmqJQ5xI7qJ0TQ06NRzmvZZR/Bco7CfC+mlqWTVOEWuEIackdkya8pwsdOgjmWxgCnqHOjqKiN4dS0s8LcvJztRlSMcHloJDXZMTNutx2KcxA2I8ZXSltPFAezbuzkEri1sIba73PAN2G4ySBpv0G3kyapnfBXU0bC11M+N8UsrmBsmcBJGS0h1iwi+jWsYPlkpy6eakmlqauz3mFrHNhaL5uC5cPkjXbWSSvfBZmp8HxhlO51RdwbC4huS58jiDIb6GgG5tdc6dh0cFYQdI6SKaMRzQ5Bc1jstha8Etc11gfmnQRsXRXOwLgzsdjsp2dmldlyzHQXvtsGxo1BuwLoqMuCIi4CIiAiIgxZZREBERAsiIgWSyIgIiICWREBERBq4PoGQMMcYIaXyP0knupHue7X0uK2rIiBZLIiAiIgIiICIiAiIgIiICIiAiIgIiICIiAiIgIiICIiAiIgIiICIiD//2Q=="/>
          <p:cNvSpPr>
            <a:spLocks noChangeAspect="1" noChangeArrowheads="1"/>
          </p:cNvSpPr>
          <p:nvPr/>
        </p:nvSpPr>
        <p:spPr bwMode="auto">
          <a:xfrm>
            <a:off x="9144000" y="-188169"/>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28" name="AutoShape 4" descr="data:image/jpeg;base64,/9j/4AAQSkZJRgABAQAAAQABAAD/2wCEAAkGBxQPEBAPEBAWEBAPEBAXFRAQFBcVEhISFBUWFhQVFRcYHiwgGBolGxUUIzEhJSosLi4uFyAzODMsNyktLisBCgoKDg0OGxAQGywkICQsLCwsLCwuLCwsLSwuLi0vLCwsLCwvLCwsLCwsKy8sLCwsLCwsLCwsLCwrLCwsKywsLP/AABEIAQEAxAMBIgACEQEDEQH/xAAcAAEAAgMBAQEAAAAAAAAAAAAABgcBBAUDCAL/xABLEAABAwIACAYNCQcEAwAAAAABAAIDBBEFBhITITFBcQczNFFhshQWIlRyc3SBkZKiscEyQlJjobPR0uIVNURTYsLhI0OCkxck8f/EABoBAQADAQEBAAAAAAAAAAAAAAACAwQBBQb/xAArEQEAAgECBAYBBAMAAAAAAAAAAQIDETEEEyFBEjIzUVKRcRUigfAFFLH/2gAMAwEAAhEDEQA/ALwREQEREBERAREQERcHGbGyDB4tK4vlIu2Fml55ifojpK7ETPSB3kVP13CjVOJzMUUTdgdlSO9NwPsX4peE+sae7ZDI3myXNPmIdo9Cu/17peGVxoopivj1BXERG8E51RvNw8/0O2no1qVqm1ZrOko6CIi4CIiAiIgIiICIiAiIgIiICIiAiIgIiIOHjjh4UFK+bQZDZsbTtkdqv0DSTuVDVVS+Z7pZHF8khu5ztZKnnDDXZU9NADdrI3PNjcZTnZPps0+lV8t/D08NdfdZXQRFkC9gBckgADSSTqACvSAbaRoIIII1gjUbq6uDnGU10BjlN6insHHa9h+S/fsPSOlRHF3g0lnAkqnmnYdIjaAZSOm+hv2qe4vYoU9A8yQB+WWlpc95N2kg2tq1gLJnyUtGndC0wkCIiyICIiAiIgIiICIiAiIgIiICIiAiIg8qmdsbHPebNaNKheFMNvnJAJZHsaNZ8I7dy3cb6wl7YQdDQHHpcdXoHvUfWrFj6ayqvbsieOUVnxv2Fhb5wb/FR5T/AAxQdkRFmpw0tPM4avMdXnUCljLCWuFnNNiDsK20no5D82Vl8FOLILf2hK25uRCDqFtDpN97gblWhV6YizWpmwfyWtt4JH43VPEzMU6LK3nZJURF5yQiIgIiICIiAiIgIiICIiAiIgIiICIiCCYw8plvzt9GSFzl3sbqTJkbKB3LwAT/AFD/AB7lFcJ4RZTsyn6SfktGtx/DpW/FOtY0UW3bi5+E8Ex1HyhkvGp7de484UXq8YJpCbOzbfos0ek61p/tCX+c/wBd34q+KSaOpUYrSj5DmvG8tPoKsvEkEPcCLHMtuBpsQR/lVB+0Jf50nru/FTvguxia2V9NO/u5bZp7zrO1hJ2nZ6FXnifBKVY1laqIi81aItHCmFI6ZuVIdJ+SwfKduHxUUq8bZnE5sNjbs0ZTvSdH2Ija8V3TlFXrcZqkG+cB6CxtvsXZwXja1xDZ2hl/9xvyfONY3ruiMZaylKLDXAi4Nwdo1FZXFgiIgIiICIiAiIgIiICIsEoPGtpWyscx/wAkjXtB2EdIXz3hqsz08jr3a1xazwGkgG3Tr86vDDGHYWRytEmU7NyWyASAck7dS+f2hbeFiY1lzSs7y/SLCLZqj4Y92V+b7b2+xSnFfFyOW0tY97Ivmxxju3jnJ+a3dpPQrQwLgvB9smCCG42OYDJvOXpKoyZvD2WVmtdlfYu8JU1O1sVQ3smNugOvaYDpOp3n09KlsPCdRuGqUOsbMLL6d4NlKP2RT97Rf9TPwXAxyooY4WBkEbS+QaWxtBsATrA3LHa1LdnL2iImUIr8ZM/KZHAkvOknQGt5h0Bba8sw36DfQF6XUZ07MQiysKIlOJuFSHdjPN2kEsJ2HWW7tZ8ymKq2glyJY3j5sjT9oVpLktGKdYERFxaIiICIiAiIgIiIChmH8MGVxjYbRNNtHzzz7lJsMzGOCVw1hhAPSdHxVfrRgpE9ZV3ns86ri3+A/wBxVbBWTVcW/wAB/uKrYLfjQhldDAVHnp2NOlou525uzzmy56kGJo/1ZD9WOspWno6lqy1xBBBsRqI1hYRUIpli7hbPtLHn/UYNf0m8+9eOOsGVThw/25Gk7jdvvIXAwJMWVERG1wB3O0fFTqpgEjHMcLtcCCOgrFlp4bdFsfuroqpFuYVwc6mkLHDR812xzefetNQZdNBZWFkbd3xQbGDYTJNEwfOe30XufsBVoqL4oYHLP/YkFi4WY06wDrd51KFyWnFXSBERcWCIiAiIgIiICIiDm4x8ll3N6wUFU6xj5LLub1goKtfD7Ksm7yquLf4D/cVWwVk1XFv8B/uKrYLZjRhlSDE3jJPFjrKPqQYm8ZJ4sdZSts6lqIioRbODOOh8bH1grDVbQVLYnxyO1New9JsdQWzhLGSaUnJdmmbGs1+d2u+5ZeIjrCUXisJxW0bJ25Ejcpv2g84OwqM1eJxveKXR9GQaR5xr9CjJqnnXI4/8isdkv+m71iqEZvWd4d5mJ8xOl7AOfSfguzgvFiOEhzyZXj6Qs0HoH4qEdkv+m71isiofp7t2r6RRyLVjstNZVZUuFpojdkrtzjlD0FTHAGHxU9w8BkoGoanjaW/gmi2uSJdxERcWCIiAiIgIiICIiDm4x8ll3N6wUFU6xj5LLub1goKtfD7Ksm7yquLf4D/cVWwVk1XFv8B/uKrYLZjRhlSDE3jJPFjrKPqQYm8ZJ4sdZSts6lqIioRcbCE2VM1uxhHp0XW2ubNx58Z8V0lmzbqdeoiIqAWRt3fFYWRt3fFBhfuGUsc17TZzSCD0hfhEdWnQVOdijkHz2g7iRpC91ycVuSQ7ndYrrKLZE6wIiI6IiICIiAiIg5uMfJZdzesFBVOsY+Sy7m9YKCrXw+yrJu8qri3+A/3FVsFZNVxb/Af7iq2C2Y0YZUgxN4yTxY6yj6kGJvGSeLHWUrbOpaiIqEUfm48+M+K6S5s3HnxnxXSWbNuojuIiKh0WRt3fFYWRt3fFBhERdFiYq8kh3P6xXWXJxV5JDuf1iusoNtdoEREdEREBERAREQc3GPksu5vWCgqsLCVLnonR3ycq2m17WN1wu1T672P8rRhyVrHVXeszKK1XFv8AAf7iq2CvCfFEua5om0ua4fI5xbnURHBTN31F6jvxWmmfH7uRWVfKQYm8ZJ4sdZSH/wAVTd9Reo78V1cX+DuSme9z6ljg5oAyGG9732lStnx6bu+GWsikvap9d7H+U7VPrvY/yqedT3R8Eq6m48+M+K6Skb8QbvL+yNbr2zf6ls9pf1/sfqVGW8TPRVyreyJopZ2mfX+x+pO0v6/2P1KrV3lWRNZG3d8VK+0v6/2P1LIxM+v9j9S7qcu3siSKWdpf1/sfqTtL+v8AY/Umpy7OxirySHc/rFdZamCqPMQsiysrIv3VrXuSdXnW2otNdhERHRERAREQFBeErG6ShEcFPZs0zS4yEA5DL2FgdBJN9fMp0qa4Y+XxeSM+8lWnhKRfLEWZuLvNMczDi9vOEO/H+pH+VO3jCHfj/Uj/ACqPIvZ5OP4x9PG5uT5T9pD28YQ78f6kf5Vh2O9ef4x/mawf2qPonJx/GPo5uT5T9u/261/fsnoZ+VZGO+EB/GP87Yz/AGqPonJx/GPo5uT5T9p7ijwgVIqYoqqTPxTPawlzWhzC42a4FoFxci4KlvCTjY+gZFFT2E82Uctwvm2NIFwDoJJ0adGtVBgflNN5RB941Tjho5VTeTu66yZMFOfWNN9WzHmvyLTrtojZx1r+/ZPQz8qDHWv79k9DPyrgItnKx/GPpj5uT5SkPbzhDvx/qR/kWHY7V5/jH+ZsY9zVH0XOTj+MfRzcnylIG474QH8Y/wA7Yz/au7ihwgVIqY4qqTPxTPDCXNaHMLjZrgWgXF9YKgS28Ecpp/KIeu1QyYMc1n9sJ482SLR+6VtcKGM0tEyKGnORJPlky2BLGNsDk32kuGnmBVY9tFZ35N/2FTHhq46j8XN1mqt1VweKnKidN13F5L82Y12dcY01g09mTaP6yVbfBvjE+vpnZ7TNA8Nc8C2WCLtdYaL8+5UarW4FeKq/Gx9QqPG46RimYh3g8l5yxEyspEReO9gREQEREBVFwzUjhU089jkPgzeVsDmPc62+z/sVurXrqGOoYY5o2yMdra8XH/1W4MvKvFlOfFzKTV8zor87Q8H96N9Z/wCZO0PB/ejfWf8AmXpfqGP2l536fk94UGiurGPEuhio6uWOla18dNO5rg5/cubG4tOl2wgKlVpwZ65omYhnzYLYpiJERb2AYGyVVNG8ZTJJ4muadrXOAI0K6Z0iZUxGs6P3i5TOlrKVjBlONREbDma8OcdwAJ8ymXDPyqm8nd11ZGCMXaajJdTwMic7QXAXcRzZRubdCrfhn5VTeTu6683HxEZuIrMRtEvRvgnDgtE99FeIiL03miKd4hYDp6mir5ZohJJDl5DiTdtosoajzqBt1DcFVTJFrWrHZZbHNaxae7K28Ecpp/KIeu1ai28Ecpp/KIeu1Sv5ZRrvCe8NfHUfi5us1VurI4a+Oo/FzdZqrdUcJ6Nf73lo4v1rf3tArX4FeKq/Gx9QqqFa3ArxVX42PqFR470Z/h3gvWhZSIi8R7YiIgIiICIiAiIg5ON37vrvJKn7py+dQvorG79313klT905fOoXrf47yz+Xlf5DzV/Aulizy2j8pg64XNXSxZ5bR+UwdcLdfyz+GGnmh9HKouGflVN5O7rq3VUXDPyqm8nd114vA+tH8vZ430ZV4iIvdeGszgw/d2E90n3JVZN1DcFZvBh+7sJ7pPuSqybqG4LJg9W/5j/jVm9LH+JZW3gjlNP5RD12rUW3gjlNP5RD12rRfyyz180Li4R8VH4QjjkgIz8GWA1xsHsda4vsN2i1+lVqcRMId6O9eP8AMr9ReLi4u+OvhjR7WXhKZLeKVBtxDwgTbsQi+0vjt1lauIOLRwdTlsjg6aV2U/J+SNFg0c9ht6VJ0XM3FXy18M7O4eFpinxRuIiLM0iIiAiIgIiICIiDkY3fu+u8kqfunL52C+ma+lE0UsL/AJMsb2O8F7S0/YVR2EsQa6GQsbAZ2AnJkjLbOGy4JBB6LL0uAy1rExM6PN4/Ha0xMRqi66eLPLaPymDrhbXaZX95Sez+ZSPEjESp7Kinqo8xFA8PyXEF73N0tAAJsL2uStuTNjik9YYseG83jpK31UfDPyqm8nd11bgUJ4SsU317I5qexmhDhkE2zjCb2BOi4PPzryOEvFMsTZ6/FUm+KYhSyLvHEyv7yk9n8VluJdeSB2HJp5ywD0ly9rm4/lH28XlZPjP0lvBj+7sJ7n/clVk3UNwV64kYrGio5IJiDJU5RkDTcNDm5OSDtsNvOVWuFeD+tgkcyOEzxg9zJGW6W7Lgm4POsmDNTmX67tefDflU6bIqtvA/Kafx8PXaul2mV/eUns/iu9ifiDUuqYpamLMQwva8h5GU8tN2tABOi+slacmbHFZ6wz0w5JtEaSuVECL5974iIgIiICIiAiIgLTwm+ZrR2OyOR99IleWADnBDTpvZbiII5g/CdW+tdTSwwtYyGKRxZI9zgJHStBBLRlG8erRbnN0pMK1kwc+KmhMYklaMqdzXkRvcw6M2QCcnnW3T0zxhColLTm3UdK1r9he2WoLhvAc30hfvFundHAWvaWuz9QbHmdM8tPnBCnOjrTqMao420sj2OEVTnMp9r5kstcyAfNBuC7Zr1Leq8IubPDAxodnop3hxNgDGG5OoajlDSuRgzBzx2C2SI5LBXCQOAIAkJyQ7eCvfBOCnUVSWNY6Wnlac3I5xc6lsATD3R0RG1xbboOxJiBuYAwnJOahk0bY5KaYRkRvL2m8bJLgkDY8L2wnJUNLex4opG2OUZZHRkHZazDcLXwFTPZPhFz2lrZatrmE/PaKeFuUPO1w8y7KjO4jeCML1LzWZ+KJraVzm/wCm9xOU2NkmTpbpFna9G7asRYYqxCKmSlizGaEjs3O4yBmTlEhpYASBsuvaio3tGFLsIz08jo/62mmiaCP+TSPMvbsZ/wCzc1knOdhZGRty81bJ33Up0GJMYo2VLKd4LWyxRuZN8wueXBrHH5pNtF9erWtqCvLqqWnydEUUT8u+kl5eCLdGR9q5kGCs7K5k0V4X0FNGcrVltc8kDmcLg32aF64t0clM6Wnka6QAhzKtzsp0zDoDJS45WW3VzWsRtC5MQPXDdNUGanmpgx+aEwcyWRzGuDwAD3LTci32rEGEZznIXQRtqWxh7GiUmF7S7J0vycppBH0ebzdKvndHG97IzK9re5jbYF51AXOga9a5eD6R9MyWpma6oqpQDIIrEgD5MUQcR3LbnmvpO1OwzT4UmZLFFVwsjz7nNjfDIZG5bWl2S67QRdrXEHTqXVqy8McYmtdJbuWvcWtJ6SASPQuI4yVk9M7seSCOmldIXT5AL3Zt7Gta1rj9Mkk8ykIXJEcosY3GOCWWIMZJUTQSPa67YpGSOjYbkC7XOaRfYXNXQqsIubUx0zWAmSmqJQ5xI7qJ0TQ06NRzmvZZR/Bco7CfC+mlqWTVOEWuEIackdkya8pwsdOgjmWxgCnqHOjqKiN4dS0s8LcvJztRlSMcHloJDXZMTNutx2KcxA2I8ZXSltPFAezbuzkEri1sIba73PAN2G4ySBpv0G3kyapnfBXU0bC11M+N8UsrmBsmcBJGS0h1iwi+jWsYPlkpy6eakmlqauz3mFrHNhaL5uC5cPkjXbWSSvfBZmp8HxhlO51RdwbC4huS58jiDIb6GgG5tdc6dh0cFYQdI6SKaMRzQ5Bc1jstha8Etc11gfmnQRsXRXOwLgzsdjsp2dmldlyzHQXvtsGxo1BuwLoqMuCIi4CIiAiIgxZZREBERAsiIgWSyIgIiICWREBERBq4PoGQMMcYIaXyP0knupHue7X0uK2rIiBZLIiAiIgIiICIiAiIgIiICIiAiIgIiICIiAiIgIiICIiAiIgIiICIiD//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cxnSp>
        <p:nvCxnSpPr>
          <p:cNvPr id="48" name="מחבר ישר 47"/>
          <p:cNvCxnSpPr/>
          <p:nvPr/>
        </p:nvCxnSpPr>
        <p:spPr>
          <a:xfrm>
            <a:off x="5352916" y="5150692"/>
            <a:ext cx="413209"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2" name="מלבן 71">
            <a:hlinkClick r:id="rId2" action="ppaction://hlinkfile"/>
          </p:cNvPr>
          <p:cNvSpPr/>
          <p:nvPr/>
        </p:nvSpPr>
        <p:spPr>
          <a:xfrm>
            <a:off x="5830834" y="4913940"/>
            <a:ext cx="2168624" cy="482352"/>
          </a:xfrm>
          <a:prstGeom prst="rect">
            <a:avLst/>
          </a:prstGeom>
          <a:solidFill>
            <a:srgbClr val="DEE99F">
              <a:alpha val="35000"/>
            </a:srgbClr>
          </a:solidFill>
          <a:effectLst>
            <a:glow rad="101600">
              <a:schemeClr val="bg2">
                <a:lumMod val="90000"/>
                <a:alpha val="40000"/>
              </a:schemeClr>
            </a:glow>
            <a:reflection endPos="0" dist="50800" dir="5400000" sy="-100000" algn="bl" rotWithShape="0"/>
            <a:softEdge rad="31750"/>
          </a:effectLst>
          <a:scene3d>
            <a:camera prst="orthographicFront"/>
            <a:lightRig rig="morning" dir="t"/>
          </a:scene3d>
          <a:sp3d extrusionH="520700" contourW="38100">
            <a:bevelT prst="slope"/>
            <a:bevelB/>
            <a:extrusionClr>
              <a:schemeClr val="accent1">
                <a:lumMod val="20000"/>
                <a:lumOff val="80000"/>
              </a:schemeClr>
            </a:extrusionClr>
            <a:contourClr>
              <a:schemeClr val="tx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5" name="מלבן 74"/>
          <p:cNvSpPr/>
          <p:nvPr/>
        </p:nvSpPr>
        <p:spPr>
          <a:xfrm>
            <a:off x="5796136" y="5517232"/>
            <a:ext cx="2168624" cy="482352"/>
          </a:xfrm>
          <a:prstGeom prst="rect">
            <a:avLst/>
          </a:prstGeom>
          <a:solidFill>
            <a:schemeClr val="accent6">
              <a:lumMod val="60000"/>
              <a:lumOff val="40000"/>
              <a:alpha val="29000"/>
            </a:schemeClr>
          </a:solidFill>
          <a:effectLst>
            <a:glow rad="101600">
              <a:schemeClr val="bg2">
                <a:lumMod val="90000"/>
                <a:alpha val="40000"/>
              </a:schemeClr>
            </a:glow>
            <a:reflection endPos="0" dist="50800" dir="5400000" sy="-100000" algn="bl" rotWithShape="0"/>
            <a:softEdge rad="31750"/>
          </a:effectLst>
          <a:scene3d>
            <a:camera prst="orthographicFront"/>
            <a:lightRig rig="morning" dir="t"/>
          </a:scene3d>
          <a:sp3d extrusionH="520700" contourW="38100">
            <a:bevelT prst="slope"/>
            <a:bevelB/>
            <a:extrusionClr>
              <a:schemeClr val="accent1">
                <a:lumMod val="20000"/>
                <a:lumOff val="80000"/>
              </a:schemeClr>
            </a:extrusionClr>
            <a:contourClr>
              <a:schemeClr val="tx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 name="TextBox 56"/>
          <p:cNvSpPr txBox="1"/>
          <p:nvPr/>
        </p:nvSpPr>
        <p:spPr>
          <a:xfrm>
            <a:off x="5796136" y="6237312"/>
            <a:ext cx="2184873" cy="338554"/>
          </a:xfrm>
          <a:prstGeom prst="rect">
            <a:avLst/>
          </a:prstGeom>
          <a:noFill/>
        </p:spPr>
        <p:txBody>
          <a:bodyPr wrap="square" rtlCol="1">
            <a:spAutoFit/>
          </a:bodyPr>
          <a:lstStyle/>
          <a:p>
            <a:pPr algn="ctr" rtl="0"/>
            <a:r>
              <a:rPr lang="en-US" sz="1600" b="1" dirty="0" smtClean="0">
                <a:latin typeface="David" pitchFamily="34" charset="-79"/>
                <a:cs typeface="David" pitchFamily="34" charset="-79"/>
              </a:rPr>
              <a:t> </a:t>
            </a:r>
            <a:r>
              <a:rPr lang="en-US" sz="1600" b="1" dirty="0">
                <a:latin typeface="David" pitchFamily="34" charset="-79"/>
                <a:cs typeface="David" pitchFamily="34" charset="-79"/>
              </a:rPr>
              <a:t>applicative documents</a:t>
            </a:r>
          </a:p>
        </p:txBody>
      </p:sp>
      <p:cxnSp>
        <p:nvCxnSpPr>
          <p:cNvPr id="77" name="מחבר ישר 76"/>
          <p:cNvCxnSpPr/>
          <p:nvPr/>
        </p:nvCxnSpPr>
        <p:spPr>
          <a:xfrm>
            <a:off x="5364088" y="5888602"/>
            <a:ext cx="402037"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מחבר ישר 77"/>
          <p:cNvCxnSpPr/>
          <p:nvPr/>
        </p:nvCxnSpPr>
        <p:spPr>
          <a:xfrm>
            <a:off x="5352916" y="6546824"/>
            <a:ext cx="413209"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796136" y="5517232"/>
            <a:ext cx="2016224" cy="584775"/>
          </a:xfrm>
          <a:prstGeom prst="rect">
            <a:avLst/>
          </a:prstGeom>
          <a:noFill/>
        </p:spPr>
        <p:txBody>
          <a:bodyPr wrap="square" rtlCol="1">
            <a:spAutoFit/>
          </a:bodyPr>
          <a:lstStyle/>
          <a:p>
            <a:pPr algn="ctr" rtl="0"/>
            <a:r>
              <a:rPr lang="en-US" sz="1600" b="1" dirty="0" smtClean="0">
                <a:latin typeface="David" pitchFamily="34" charset="-79"/>
                <a:cs typeface="David" pitchFamily="34" charset="-79"/>
              </a:rPr>
              <a:t>Adaptation </a:t>
            </a:r>
            <a:r>
              <a:rPr lang="en-US" sz="1600" b="1" dirty="0">
                <a:latin typeface="David" pitchFamily="34" charset="-79"/>
                <a:cs typeface="David" pitchFamily="34" charset="-79"/>
              </a:rPr>
              <a:t>of </a:t>
            </a:r>
            <a:r>
              <a:rPr lang="en-US" sz="1600" b="1" dirty="0" smtClean="0">
                <a:latin typeface="David" pitchFamily="34" charset="-79"/>
                <a:cs typeface="David" pitchFamily="34" charset="-79"/>
              </a:rPr>
              <a:t> ISR procedures</a:t>
            </a:r>
            <a:endParaRPr lang="en-US" sz="1600" b="1" dirty="0">
              <a:latin typeface="David" pitchFamily="34" charset="-79"/>
              <a:cs typeface="David" pitchFamily="34" charset="-79"/>
            </a:endParaRPr>
          </a:p>
        </p:txBody>
      </p:sp>
      <p:cxnSp>
        <p:nvCxnSpPr>
          <p:cNvPr id="82" name="מחבר ישר 81"/>
          <p:cNvCxnSpPr/>
          <p:nvPr/>
        </p:nvCxnSpPr>
        <p:spPr>
          <a:xfrm>
            <a:off x="5364088" y="4653136"/>
            <a:ext cx="0" cy="191884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מלבן מעוגל 2"/>
          <p:cNvSpPr/>
          <p:nvPr/>
        </p:nvSpPr>
        <p:spPr>
          <a:xfrm>
            <a:off x="5436096" y="2492896"/>
            <a:ext cx="370159" cy="1004235"/>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he-IL" sz="2800"/>
          </a:p>
        </p:txBody>
      </p:sp>
      <p:sp>
        <p:nvSpPr>
          <p:cNvPr id="43" name="מלבן מעוגל 42"/>
          <p:cNvSpPr/>
          <p:nvPr/>
        </p:nvSpPr>
        <p:spPr>
          <a:xfrm>
            <a:off x="3563888" y="2780928"/>
            <a:ext cx="360040" cy="67135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he-IL" sz="2800"/>
          </a:p>
        </p:txBody>
      </p:sp>
      <p:sp>
        <p:nvSpPr>
          <p:cNvPr id="59" name="TextBox 58">
            <a:hlinkClick r:id="rId2" action="ppaction://hlinkfile"/>
          </p:cNvPr>
          <p:cNvSpPr txBox="1"/>
          <p:nvPr/>
        </p:nvSpPr>
        <p:spPr>
          <a:xfrm>
            <a:off x="5868144" y="4869160"/>
            <a:ext cx="2088232" cy="584775"/>
          </a:xfrm>
          <a:prstGeom prst="rect">
            <a:avLst/>
          </a:prstGeom>
          <a:noFill/>
        </p:spPr>
        <p:txBody>
          <a:bodyPr wrap="square" rtlCol="1">
            <a:spAutoFit/>
          </a:bodyPr>
          <a:lstStyle/>
          <a:p>
            <a:pPr algn="ctr" rtl="0"/>
            <a:r>
              <a:rPr lang="en-US" sz="1600" b="1" dirty="0">
                <a:latin typeface="David" pitchFamily="34" charset="-79"/>
                <a:cs typeface="David" pitchFamily="34" charset="-79"/>
              </a:rPr>
              <a:t>Management </a:t>
            </a:r>
            <a:r>
              <a:rPr lang="en-US" sz="1600" b="1" dirty="0" smtClean="0">
                <a:latin typeface="David" pitchFamily="34" charset="-79"/>
                <a:cs typeface="David" pitchFamily="34" charset="-79"/>
              </a:rPr>
              <a:t>commitment</a:t>
            </a:r>
            <a:endParaRPr lang="en-US" sz="1600" b="1" dirty="0">
              <a:latin typeface="David" pitchFamily="34" charset="-79"/>
              <a:cs typeface="David" pitchFamily="34" charset="-79"/>
            </a:endParaRPr>
          </a:p>
        </p:txBody>
      </p:sp>
      <p:sp>
        <p:nvSpPr>
          <p:cNvPr id="2" name="תרשים זרימה: ריבוי מסמכים 1"/>
          <p:cNvSpPr/>
          <p:nvPr/>
        </p:nvSpPr>
        <p:spPr>
          <a:xfrm>
            <a:off x="2699792" y="1412776"/>
            <a:ext cx="3697042" cy="1516569"/>
          </a:xfrm>
          <a:prstGeom prst="flowChartMultidocumen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dirty="0" smtClean="0"/>
              <a:t>Rail law</a:t>
            </a:r>
          </a:p>
          <a:p>
            <a:pPr algn="ctr"/>
            <a:r>
              <a:rPr lang="en-US" sz="2000" dirty="0" smtClean="0"/>
              <a:t>Amendment to the law *</a:t>
            </a:r>
          </a:p>
          <a:p>
            <a:pPr algn="ctr"/>
            <a:r>
              <a:rPr lang="en-US" sz="1600" dirty="0" smtClean="0"/>
              <a:t>Other legislation  </a:t>
            </a:r>
            <a:endParaRPr lang="he-IL" sz="1600" dirty="0"/>
          </a:p>
        </p:txBody>
      </p:sp>
      <p:sp>
        <p:nvSpPr>
          <p:cNvPr id="34" name="מלבן 33">
            <a:hlinkClick r:id="rId3" action="ppaction://hlinkfile"/>
          </p:cNvPr>
          <p:cNvSpPr/>
          <p:nvPr/>
        </p:nvSpPr>
        <p:spPr>
          <a:xfrm>
            <a:off x="574419" y="3486561"/>
            <a:ext cx="3853565" cy="1167333"/>
          </a:xfrm>
          <a:prstGeom prst="rect">
            <a:avLst/>
          </a:prstGeom>
          <a:solidFill>
            <a:srgbClr val="94E4BE"/>
          </a:solidFill>
          <a:effectLst>
            <a:glow rad="101600">
              <a:schemeClr val="bg2">
                <a:lumMod val="90000"/>
                <a:alpha val="40000"/>
              </a:schemeClr>
            </a:glow>
            <a:reflection endPos="0" dist="50800" dir="5400000" sy="-100000" algn="bl" rotWithShape="0"/>
            <a:softEdge rad="31750"/>
          </a:effectLst>
          <a:scene3d>
            <a:camera prst="orthographicFront"/>
            <a:lightRig rig="morning" dir="t"/>
          </a:scene3d>
          <a:sp3d extrusionH="520700" contourW="38100">
            <a:bevelT prst="slope"/>
            <a:bevelB/>
            <a:extrusionClr>
              <a:schemeClr val="accent1">
                <a:lumMod val="20000"/>
                <a:lumOff val="80000"/>
              </a:schemeClr>
            </a:extrusionClr>
            <a:contourClr>
              <a:schemeClr val="tx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2" name="מלבן 11"/>
          <p:cNvSpPr/>
          <p:nvPr/>
        </p:nvSpPr>
        <p:spPr>
          <a:xfrm>
            <a:off x="574419" y="3573016"/>
            <a:ext cx="3888433" cy="1815882"/>
          </a:xfrm>
          <a:prstGeom prst="rect">
            <a:avLst/>
          </a:prstGeom>
        </p:spPr>
        <p:txBody>
          <a:bodyPr wrap="square">
            <a:spAutoFit/>
          </a:bodyPr>
          <a:lstStyle/>
          <a:p>
            <a:pPr algn="ctr" rtl="0"/>
            <a:r>
              <a:rPr lang="en-US" sz="2000" b="1" dirty="0">
                <a:latin typeface="David" pitchFamily="34" charset="-79"/>
                <a:cs typeface="David" pitchFamily="34" charset="-79"/>
              </a:rPr>
              <a:t>Establishing the Safety Regulation </a:t>
            </a:r>
            <a:r>
              <a:rPr lang="en-US" sz="2000" b="1" dirty="0" smtClean="0">
                <a:latin typeface="David" pitchFamily="34" charset="-79"/>
                <a:cs typeface="David" pitchFamily="34" charset="-79"/>
              </a:rPr>
              <a:t>framework  </a:t>
            </a:r>
            <a:r>
              <a:rPr lang="en-US" sz="2000" b="1" dirty="0">
                <a:latin typeface="David" pitchFamily="34" charset="-79"/>
                <a:cs typeface="David" pitchFamily="34" charset="-79"/>
              </a:rPr>
              <a:t>based on the </a:t>
            </a:r>
            <a:r>
              <a:rPr lang="en-US" sz="2000" b="1" dirty="0" smtClean="0">
                <a:latin typeface="David" pitchFamily="34" charset="-79"/>
                <a:cs typeface="David" pitchFamily="34" charset="-79"/>
              </a:rPr>
              <a:t>European Methodology</a:t>
            </a:r>
            <a:r>
              <a:rPr lang="en-US" sz="2000" b="1" dirty="0">
                <a:latin typeface="David" pitchFamily="34" charset="-79"/>
                <a:cs typeface="David" pitchFamily="34" charset="-79"/>
              </a:rPr>
              <a:t>.  </a:t>
            </a:r>
          </a:p>
          <a:p>
            <a:pPr algn="ctr" rtl="0"/>
            <a:endParaRPr lang="en-US" sz="1600" b="1" dirty="0" smtClean="0">
              <a:latin typeface="David" pitchFamily="34" charset="-79"/>
              <a:cs typeface="David" pitchFamily="34" charset="-79"/>
            </a:endParaRPr>
          </a:p>
          <a:p>
            <a:pPr algn="l"/>
            <a:r>
              <a:rPr lang="en-US" sz="1600" b="1" dirty="0" smtClean="0">
                <a:latin typeface="David" pitchFamily="34" charset="-79"/>
                <a:cs typeface="David" pitchFamily="34" charset="-79"/>
              </a:rPr>
              <a:t> </a:t>
            </a:r>
            <a:r>
              <a:rPr lang="he-IL" sz="1600" b="1" dirty="0" smtClean="0">
                <a:latin typeface="David" pitchFamily="34" charset="-79"/>
                <a:cs typeface="David" pitchFamily="34" charset="-79"/>
              </a:rPr>
              <a:t> </a:t>
            </a:r>
            <a:endParaRPr lang="he-IL" sz="2000" b="1" dirty="0" smtClean="0">
              <a:latin typeface="David" pitchFamily="34" charset="-79"/>
              <a:cs typeface="David" pitchFamily="34" charset="-79"/>
            </a:endParaRPr>
          </a:p>
          <a:p>
            <a:pPr algn="l"/>
            <a:endParaRPr lang="he-IL" sz="2000" b="1" dirty="0" smtClean="0">
              <a:latin typeface="David" pitchFamily="34" charset="-79"/>
              <a:cs typeface="David" pitchFamily="34" charset="-79"/>
            </a:endParaRPr>
          </a:p>
        </p:txBody>
      </p:sp>
      <p:sp>
        <p:nvSpPr>
          <p:cNvPr id="35" name="מלבן 34">
            <a:hlinkClick r:id="rId3" action="ppaction://hlinkfile"/>
          </p:cNvPr>
          <p:cNvSpPr/>
          <p:nvPr/>
        </p:nvSpPr>
        <p:spPr>
          <a:xfrm>
            <a:off x="4932040" y="3501008"/>
            <a:ext cx="3853565" cy="1167333"/>
          </a:xfrm>
          <a:prstGeom prst="rect">
            <a:avLst/>
          </a:prstGeom>
          <a:solidFill>
            <a:srgbClr val="94E4BE"/>
          </a:solidFill>
          <a:effectLst>
            <a:glow rad="101600">
              <a:schemeClr val="bg2">
                <a:lumMod val="90000"/>
                <a:alpha val="40000"/>
              </a:schemeClr>
            </a:glow>
            <a:reflection endPos="0" dist="50800" dir="5400000" sy="-100000" algn="bl" rotWithShape="0"/>
            <a:softEdge rad="31750"/>
          </a:effectLst>
          <a:scene3d>
            <a:camera prst="orthographicFront"/>
            <a:lightRig rig="morning" dir="t"/>
          </a:scene3d>
          <a:sp3d extrusionH="520700" contourW="38100">
            <a:bevelT prst="slope"/>
            <a:bevelB/>
            <a:extrusionClr>
              <a:schemeClr val="accent1">
                <a:lumMod val="20000"/>
                <a:lumOff val="80000"/>
              </a:schemeClr>
            </a:extrusionClr>
            <a:contourClr>
              <a:schemeClr val="tx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3" name="מלבן 12">
            <a:hlinkClick r:id="rId3" action="ppaction://hlinkfile"/>
          </p:cNvPr>
          <p:cNvSpPr/>
          <p:nvPr/>
        </p:nvSpPr>
        <p:spPr>
          <a:xfrm>
            <a:off x="5076056" y="3812790"/>
            <a:ext cx="3487860" cy="461665"/>
          </a:xfrm>
          <a:prstGeom prst="rect">
            <a:avLst/>
          </a:prstGeom>
        </p:spPr>
        <p:txBody>
          <a:bodyPr wrap="square">
            <a:spAutoFit/>
          </a:bodyPr>
          <a:lstStyle/>
          <a:p>
            <a:pPr algn="ctr"/>
            <a:r>
              <a:rPr lang="en-US" sz="2400" b="1" dirty="0">
                <a:latin typeface="David" pitchFamily="34" charset="-79"/>
                <a:cs typeface="David" pitchFamily="34" charset="-79"/>
              </a:rPr>
              <a:t>Cooperation  </a:t>
            </a:r>
            <a:r>
              <a:rPr lang="en-US" sz="2400" b="1" dirty="0" smtClean="0">
                <a:latin typeface="David" pitchFamily="34" charset="-79"/>
                <a:cs typeface="David" pitchFamily="34" charset="-79"/>
              </a:rPr>
              <a:t>with ISR</a:t>
            </a:r>
            <a:r>
              <a:rPr lang="en-US" sz="2000" b="1" dirty="0" smtClean="0">
                <a:latin typeface="David" pitchFamily="34" charset="-79"/>
                <a:cs typeface="David" pitchFamily="34" charset="-79"/>
              </a:rPr>
              <a:t> </a:t>
            </a:r>
            <a:endParaRPr lang="he-IL" sz="2000" b="1" dirty="0">
              <a:latin typeface="David" pitchFamily="34" charset="-79"/>
              <a:cs typeface="David" pitchFamily="34" charset="-79"/>
            </a:endParaRPr>
          </a:p>
        </p:txBody>
      </p:sp>
      <p:cxnSp>
        <p:nvCxnSpPr>
          <p:cNvPr id="37" name="מחבר ישר 36"/>
          <p:cNvCxnSpPr/>
          <p:nvPr/>
        </p:nvCxnSpPr>
        <p:spPr>
          <a:xfrm flipH="1">
            <a:off x="3510052" y="4985196"/>
            <a:ext cx="47471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מחבר ישר 38"/>
          <p:cNvCxnSpPr/>
          <p:nvPr/>
        </p:nvCxnSpPr>
        <p:spPr>
          <a:xfrm flipH="1">
            <a:off x="3510052" y="5723106"/>
            <a:ext cx="485884"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מחבר ישר 39"/>
          <p:cNvCxnSpPr/>
          <p:nvPr/>
        </p:nvCxnSpPr>
        <p:spPr>
          <a:xfrm flipH="1">
            <a:off x="3510052" y="6381328"/>
            <a:ext cx="474712"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מחבר ישר 40"/>
          <p:cNvCxnSpPr/>
          <p:nvPr/>
        </p:nvCxnSpPr>
        <p:spPr>
          <a:xfrm>
            <a:off x="3995936" y="4653136"/>
            <a:ext cx="0" cy="1753344"/>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מלבן 45">
            <a:hlinkClick r:id="rId2" action="ppaction://hlinkfile"/>
          </p:cNvPr>
          <p:cNvSpPr/>
          <p:nvPr/>
        </p:nvSpPr>
        <p:spPr>
          <a:xfrm>
            <a:off x="1331640" y="4797152"/>
            <a:ext cx="2168624" cy="482352"/>
          </a:xfrm>
          <a:prstGeom prst="rect">
            <a:avLst/>
          </a:prstGeom>
          <a:solidFill>
            <a:srgbClr val="DEE99F">
              <a:alpha val="35000"/>
            </a:srgbClr>
          </a:solidFill>
          <a:effectLst>
            <a:glow rad="101600">
              <a:schemeClr val="bg2">
                <a:lumMod val="90000"/>
                <a:alpha val="40000"/>
              </a:schemeClr>
            </a:glow>
            <a:reflection endPos="0" dist="50800" dir="5400000" sy="-100000" algn="bl" rotWithShape="0"/>
            <a:softEdge rad="31750"/>
          </a:effectLst>
          <a:scene3d>
            <a:camera prst="orthographicFront"/>
            <a:lightRig rig="morning" dir="t"/>
          </a:scene3d>
          <a:sp3d extrusionH="520700" contourW="38100">
            <a:bevelT prst="slope"/>
            <a:bevelB/>
            <a:extrusionClr>
              <a:schemeClr val="accent1">
                <a:lumMod val="20000"/>
                <a:lumOff val="80000"/>
              </a:schemeClr>
            </a:extrusionClr>
            <a:contourClr>
              <a:schemeClr val="tx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מלבן 46"/>
          <p:cNvSpPr/>
          <p:nvPr/>
        </p:nvSpPr>
        <p:spPr>
          <a:xfrm>
            <a:off x="1331640" y="5517232"/>
            <a:ext cx="2168624" cy="482352"/>
          </a:xfrm>
          <a:prstGeom prst="rect">
            <a:avLst/>
          </a:prstGeom>
          <a:solidFill>
            <a:schemeClr val="accent6">
              <a:lumMod val="60000"/>
              <a:lumOff val="40000"/>
              <a:alpha val="29000"/>
            </a:schemeClr>
          </a:solidFill>
          <a:effectLst>
            <a:glow rad="101600">
              <a:schemeClr val="bg2">
                <a:lumMod val="90000"/>
                <a:alpha val="40000"/>
              </a:schemeClr>
            </a:glow>
            <a:reflection endPos="0" dist="50800" dir="5400000" sy="-100000" algn="bl" rotWithShape="0"/>
            <a:softEdge rad="31750"/>
          </a:effectLst>
          <a:scene3d>
            <a:camera prst="orthographicFront"/>
            <a:lightRig rig="morning" dir="t"/>
          </a:scene3d>
          <a:sp3d extrusionH="520700" contourW="38100">
            <a:bevelT prst="slope"/>
            <a:bevelB/>
            <a:extrusionClr>
              <a:schemeClr val="accent1">
                <a:lumMod val="20000"/>
                <a:lumOff val="80000"/>
              </a:schemeClr>
            </a:extrusionClr>
            <a:contourClr>
              <a:schemeClr val="tx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3" name="מלבן 52"/>
          <p:cNvSpPr/>
          <p:nvPr/>
        </p:nvSpPr>
        <p:spPr>
          <a:xfrm>
            <a:off x="1331640" y="6165304"/>
            <a:ext cx="2168624" cy="482352"/>
          </a:xfrm>
          <a:prstGeom prst="rect">
            <a:avLst/>
          </a:prstGeom>
          <a:solidFill>
            <a:schemeClr val="accent4">
              <a:lumMod val="40000"/>
              <a:lumOff val="60000"/>
              <a:alpha val="35000"/>
            </a:schemeClr>
          </a:solidFill>
          <a:effectLst>
            <a:glow rad="101600">
              <a:schemeClr val="bg2">
                <a:lumMod val="90000"/>
                <a:alpha val="40000"/>
              </a:schemeClr>
            </a:glow>
            <a:reflection endPos="0" dist="50800" dir="5400000" sy="-100000" algn="bl" rotWithShape="0"/>
            <a:softEdge rad="31750"/>
          </a:effectLst>
          <a:scene3d>
            <a:camera prst="orthographicFront"/>
            <a:lightRig rig="morning" dir="t"/>
          </a:scene3d>
          <a:sp3d extrusionH="520700" contourW="38100">
            <a:bevelT prst="slope"/>
            <a:bevelB/>
            <a:extrusionClr>
              <a:schemeClr val="accent1">
                <a:lumMod val="20000"/>
                <a:lumOff val="80000"/>
              </a:schemeClr>
            </a:extrusionClr>
            <a:contourClr>
              <a:schemeClr val="tx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TextBox 49">
            <a:hlinkClick r:id="rId4" action="ppaction://hlinkfile"/>
          </p:cNvPr>
          <p:cNvSpPr txBox="1"/>
          <p:nvPr/>
        </p:nvSpPr>
        <p:spPr>
          <a:xfrm>
            <a:off x="1854153" y="6289575"/>
            <a:ext cx="818185" cy="307777"/>
          </a:xfrm>
          <a:prstGeom prst="rect">
            <a:avLst/>
          </a:prstGeom>
          <a:noFill/>
        </p:spPr>
        <p:txBody>
          <a:bodyPr wrap="square" rtlCol="1">
            <a:spAutoFit/>
          </a:bodyPr>
          <a:lstStyle/>
          <a:p>
            <a:pPr lvl="0"/>
            <a:r>
              <a:rPr lang="en-US" sz="1400" b="1" dirty="0" smtClean="0"/>
              <a:t>EN/UIC</a:t>
            </a:r>
            <a:endParaRPr lang="he-IL" sz="1400" dirty="0"/>
          </a:p>
        </p:txBody>
      </p:sp>
      <p:sp>
        <p:nvSpPr>
          <p:cNvPr id="52" name="TextBox 51">
            <a:hlinkClick r:id="rId5" action="ppaction://hlinkfile"/>
          </p:cNvPr>
          <p:cNvSpPr txBox="1"/>
          <p:nvPr/>
        </p:nvSpPr>
        <p:spPr>
          <a:xfrm>
            <a:off x="1936036" y="5517232"/>
            <a:ext cx="608568" cy="338554"/>
          </a:xfrm>
          <a:prstGeom prst="rect">
            <a:avLst/>
          </a:prstGeom>
          <a:noFill/>
        </p:spPr>
        <p:txBody>
          <a:bodyPr wrap="square" rtlCol="1">
            <a:spAutoFit/>
          </a:bodyPr>
          <a:lstStyle/>
          <a:p>
            <a:pPr lvl="0"/>
            <a:r>
              <a:rPr lang="en-US" sz="1600" b="1" dirty="0" smtClean="0"/>
              <a:t>TSI</a:t>
            </a:r>
            <a:endParaRPr lang="he-IL" sz="1600" dirty="0"/>
          </a:p>
        </p:txBody>
      </p:sp>
      <p:sp>
        <p:nvSpPr>
          <p:cNvPr id="54" name="TextBox 53">
            <a:hlinkClick r:id="rId6" action="ppaction://hlinkfile"/>
          </p:cNvPr>
          <p:cNvSpPr txBox="1"/>
          <p:nvPr/>
        </p:nvSpPr>
        <p:spPr>
          <a:xfrm>
            <a:off x="1693856" y="4797152"/>
            <a:ext cx="1354804" cy="338554"/>
          </a:xfrm>
          <a:prstGeom prst="rect">
            <a:avLst/>
          </a:prstGeom>
          <a:noFill/>
        </p:spPr>
        <p:txBody>
          <a:bodyPr wrap="square" rtlCol="1">
            <a:spAutoFit/>
          </a:bodyPr>
          <a:lstStyle/>
          <a:p>
            <a:pPr lvl="0"/>
            <a:r>
              <a:rPr lang="en-US" sz="1600" b="1" dirty="0"/>
              <a:t>Directives</a:t>
            </a:r>
            <a:endParaRPr lang="he-IL" sz="1600" dirty="0"/>
          </a:p>
        </p:txBody>
      </p:sp>
      <p:pic>
        <p:nvPicPr>
          <p:cNvPr id="4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915" y="150455"/>
            <a:ext cx="854797" cy="612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6"/>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616" t="13587" b="13587"/>
          <a:stretch/>
        </p:blipFill>
        <p:spPr bwMode="auto">
          <a:xfrm>
            <a:off x="8030801" y="150455"/>
            <a:ext cx="864096" cy="6165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607061" y="1445420"/>
            <a:ext cx="1656184" cy="1796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Rectangle 26"/>
          <p:cNvSpPr/>
          <p:nvPr/>
        </p:nvSpPr>
        <p:spPr>
          <a:xfrm>
            <a:off x="629146" y="1450980"/>
            <a:ext cx="1296144"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02509838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38" grpId="0"/>
      <p:bldP spid="67" grpId="0"/>
      <p:bldP spid="72" grpId="0" animBg="1"/>
      <p:bldP spid="75" grpId="0" animBg="1"/>
      <p:bldP spid="57" grpId="0"/>
      <p:bldP spid="61" grpId="0"/>
      <p:bldP spid="3" grpId="0" animBg="1"/>
      <p:bldP spid="43" grpId="0" animBg="1"/>
      <p:bldP spid="59" grpId="0"/>
      <p:bldP spid="2" grpId="0" animBg="1"/>
      <p:bldP spid="34" grpId="0" animBg="1"/>
      <p:bldP spid="12" grpId="0"/>
      <p:bldP spid="35" grpId="0" animBg="1"/>
      <p:bldP spid="13" grpId="0"/>
      <p:bldP spid="46" grpId="0" animBg="1"/>
      <p:bldP spid="47" grpId="0" animBg="1"/>
      <p:bldP spid="53" grpId="0" animBg="1"/>
      <p:bldP spid="50" grpId="0"/>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Rectangle 210"/>
          <p:cNvSpPr/>
          <p:nvPr/>
        </p:nvSpPr>
        <p:spPr>
          <a:xfrm>
            <a:off x="0" y="2852936"/>
            <a:ext cx="9144000" cy="2816696"/>
          </a:xfrm>
          <a:prstGeom prst="rect">
            <a:avLst/>
          </a:prstGeom>
          <a:gradFill flip="none" rotWithShape="1">
            <a:gsLst>
              <a:gs pos="0">
                <a:schemeClr val="accent5">
                  <a:lumMod val="75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4" name="Rectangle 173"/>
          <p:cNvSpPr/>
          <p:nvPr/>
        </p:nvSpPr>
        <p:spPr>
          <a:xfrm>
            <a:off x="0" y="5373216"/>
            <a:ext cx="9144000" cy="1484784"/>
          </a:xfrm>
          <a:prstGeom prst="rect">
            <a:avLst/>
          </a:prstGeom>
          <a:gradFill flip="none" rotWithShape="1">
            <a:gsLst>
              <a:gs pos="0">
                <a:srgbClr val="FF9797"/>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1" name="Rectangle 160"/>
          <p:cNvSpPr/>
          <p:nvPr/>
        </p:nvSpPr>
        <p:spPr>
          <a:xfrm>
            <a:off x="0" y="0"/>
            <a:ext cx="9144000" cy="285293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מעוגל 71"/>
          <p:cNvSpPr/>
          <p:nvPr/>
        </p:nvSpPr>
        <p:spPr>
          <a:xfrm>
            <a:off x="1251310" y="1117833"/>
            <a:ext cx="1224136" cy="360040"/>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800" b="1" dirty="0">
              <a:solidFill>
                <a:schemeClr val="tx1"/>
              </a:solidFill>
            </a:endParaRPr>
          </a:p>
        </p:txBody>
      </p:sp>
      <p:sp>
        <p:nvSpPr>
          <p:cNvPr id="5" name="מלבן מעוגל 70"/>
          <p:cNvSpPr/>
          <p:nvPr/>
        </p:nvSpPr>
        <p:spPr>
          <a:xfrm>
            <a:off x="1341267" y="937813"/>
            <a:ext cx="1224136" cy="360040"/>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b="1" dirty="0">
                <a:solidFill>
                  <a:schemeClr val="tx1"/>
                </a:solidFill>
              </a:rPr>
              <a:t>National infrastructures plan</a:t>
            </a:r>
          </a:p>
        </p:txBody>
      </p:sp>
      <p:sp>
        <p:nvSpPr>
          <p:cNvPr id="6" name="מלבן מעוגל 69"/>
          <p:cNvSpPr/>
          <p:nvPr/>
        </p:nvSpPr>
        <p:spPr>
          <a:xfrm>
            <a:off x="1560631" y="643664"/>
            <a:ext cx="1224136" cy="360040"/>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800" b="1" dirty="0">
                <a:solidFill>
                  <a:schemeClr val="tx1"/>
                </a:solidFill>
              </a:rPr>
              <a:t>Electricity</a:t>
            </a:r>
            <a:r>
              <a:rPr lang="en-US" sz="700" b="1" dirty="0">
                <a:solidFill>
                  <a:schemeClr val="tx1"/>
                </a:solidFill>
              </a:rPr>
              <a:t> Law</a:t>
            </a:r>
          </a:p>
        </p:txBody>
      </p:sp>
      <p:sp>
        <p:nvSpPr>
          <p:cNvPr id="7" name="מלבן מעוגל 3"/>
          <p:cNvSpPr/>
          <p:nvPr/>
        </p:nvSpPr>
        <p:spPr>
          <a:xfrm>
            <a:off x="3535231" y="421000"/>
            <a:ext cx="2378364" cy="345963"/>
          </a:xfrm>
          <a:prstGeom prst="roundRect">
            <a:avLst/>
          </a:prstGeom>
          <a:solidFill>
            <a:srgbClr val="FFFF00"/>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000" dirty="0" smtClean="0">
                <a:solidFill>
                  <a:schemeClr val="tx1"/>
                </a:solidFill>
              </a:rPr>
              <a:t>Amendment </a:t>
            </a:r>
            <a:endParaRPr lang="he-IL" sz="1000" b="1" dirty="0">
              <a:solidFill>
                <a:schemeClr val="tx1"/>
              </a:solidFill>
              <a:cs typeface="David" pitchFamily="2" charset="-79"/>
            </a:endParaRPr>
          </a:p>
        </p:txBody>
      </p:sp>
      <p:cxnSp>
        <p:nvCxnSpPr>
          <p:cNvPr id="8" name="מחבר חץ ישר 5"/>
          <p:cNvCxnSpPr>
            <a:stCxn id="7" idx="2"/>
            <a:endCxn id="9" idx="0"/>
          </p:cNvCxnSpPr>
          <p:nvPr/>
        </p:nvCxnSpPr>
        <p:spPr>
          <a:xfrm>
            <a:off x="4724413" y="766963"/>
            <a:ext cx="12918" cy="252883"/>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מלבן מעוגל 9"/>
          <p:cNvSpPr/>
          <p:nvPr/>
        </p:nvSpPr>
        <p:spPr>
          <a:xfrm>
            <a:off x="3197711" y="1019846"/>
            <a:ext cx="3079240" cy="463211"/>
          </a:xfrm>
          <a:prstGeom prst="roundRect">
            <a:avLst/>
          </a:prstGeom>
          <a:solidFill>
            <a:srgbClr val="FFFF00"/>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smtClean="0">
                <a:solidFill>
                  <a:schemeClr val="tx1"/>
                </a:solidFill>
                <a:cs typeface="David" pitchFamily="2" charset="-79"/>
              </a:rPr>
              <a:t>Regulations </a:t>
            </a:r>
            <a:r>
              <a:rPr lang="en-US" sz="1200" b="1" dirty="0">
                <a:solidFill>
                  <a:schemeClr val="tx1"/>
                </a:solidFill>
                <a:cs typeface="David" pitchFamily="2" charset="-79"/>
              </a:rPr>
              <a:t>Ruling </a:t>
            </a:r>
            <a:endParaRPr lang="he-IL" sz="1200" b="1" dirty="0">
              <a:solidFill>
                <a:schemeClr val="tx1"/>
              </a:solidFill>
              <a:cs typeface="David" pitchFamily="2" charset="-79"/>
            </a:endParaRPr>
          </a:p>
        </p:txBody>
      </p:sp>
      <p:cxnSp>
        <p:nvCxnSpPr>
          <p:cNvPr id="10" name="מחבר מרפקי 19"/>
          <p:cNvCxnSpPr>
            <a:stCxn id="142" idx="1"/>
            <a:endCxn id="11" idx="3"/>
          </p:cNvCxnSpPr>
          <p:nvPr/>
        </p:nvCxnSpPr>
        <p:spPr>
          <a:xfrm rot="10800000" flipV="1">
            <a:off x="2999401" y="343532"/>
            <a:ext cx="479290" cy="222266"/>
          </a:xfrm>
          <a:prstGeom prst="bentConnector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מלבן מעוגל 21"/>
          <p:cNvSpPr/>
          <p:nvPr/>
        </p:nvSpPr>
        <p:spPr>
          <a:xfrm>
            <a:off x="1775265" y="385778"/>
            <a:ext cx="1224136" cy="360040"/>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b="1" dirty="0">
                <a:solidFill>
                  <a:schemeClr val="tx1"/>
                </a:solidFill>
              </a:rPr>
              <a:t>Applicable lows</a:t>
            </a:r>
            <a:endParaRPr lang="he-IL" sz="800" b="1" dirty="0">
              <a:solidFill>
                <a:schemeClr val="tx1"/>
              </a:solidFill>
            </a:endParaRPr>
          </a:p>
        </p:txBody>
      </p:sp>
      <p:sp>
        <p:nvSpPr>
          <p:cNvPr id="13" name="מלבן מעוגל 44"/>
          <p:cNvSpPr/>
          <p:nvPr/>
        </p:nvSpPr>
        <p:spPr>
          <a:xfrm>
            <a:off x="4292586" y="1836412"/>
            <a:ext cx="1649061" cy="637411"/>
          </a:xfrm>
          <a:prstGeom prst="roundRect">
            <a:avLst/>
          </a:prstGeom>
          <a:solidFill>
            <a:srgbClr val="FFFF00"/>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smtClean="0">
                <a:solidFill>
                  <a:schemeClr val="tx1"/>
                </a:solidFill>
                <a:cs typeface="David" pitchFamily="2" charset="-79"/>
              </a:rPr>
              <a:t>Manager  technical  guidelines </a:t>
            </a:r>
            <a:endParaRPr lang="he-IL" sz="1200" b="1" dirty="0">
              <a:solidFill>
                <a:schemeClr val="tx1"/>
              </a:solidFill>
              <a:cs typeface="David" pitchFamily="2" charset="-79"/>
            </a:endParaRPr>
          </a:p>
        </p:txBody>
      </p:sp>
      <p:cxnSp>
        <p:nvCxnSpPr>
          <p:cNvPr id="15" name="מחבר ישר 47"/>
          <p:cNvCxnSpPr/>
          <p:nvPr/>
        </p:nvCxnSpPr>
        <p:spPr>
          <a:xfrm>
            <a:off x="1835696" y="2708920"/>
            <a:ext cx="46805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מחבר חץ ישר 192"/>
          <p:cNvCxnSpPr/>
          <p:nvPr/>
        </p:nvCxnSpPr>
        <p:spPr>
          <a:xfrm>
            <a:off x="4211960" y="2708920"/>
            <a:ext cx="6076" cy="331916"/>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מלבן מעוגל 193"/>
          <p:cNvSpPr/>
          <p:nvPr/>
        </p:nvSpPr>
        <p:spPr>
          <a:xfrm>
            <a:off x="3848407" y="3024003"/>
            <a:ext cx="783062" cy="437784"/>
          </a:xfrm>
          <a:prstGeom prst="roundRect">
            <a:avLst/>
          </a:prstGeom>
          <a:solidFill>
            <a:srgbClr val="FFFF00"/>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b="1" dirty="0" err="1">
                <a:solidFill>
                  <a:schemeClr val="tx1"/>
                </a:solidFill>
                <a:cs typeface="David" pitchFamily="2" charset="-79"/>
              </a:rPr>
              <a:t>Infrastr</a:t>
            </a:r>
            <a:r>
              <a:rPr lang="en-US" sz="800" b="1" dirty="0">
                <a:solidFill>
                  <a:schemeClr val="tx1"/>
                </a:solidFill>
                <a:cs typeface="David" pitchFamily="2" charset="-79"/>
              </a:rPr>
              <a:t>.</a:t>
            </a:r>
            <a:endParaRPr lang="he-IL" sz="800" b="1" dirty="0">
              <a:solidFill>
                <a:schemeClr val="tx1"/>
              </a:solidFill>
              <a:cs typeface="David" pitchFamily="2" charset="-79"/>
            </a:endParaRPr>
          </a:p>
        </p:txBody>
      </p:sp>
      <p:sp>
        <p:nvSpPr>
          <p:cNvPr id="28" name="מלבן מעוגל 292"/>
          <p:cNvSpPr/>
          <p:nvPr/>
        </p:nvSpPr>
        <p:spPr>
          <a:xfrm>
            <a:off x="2238956" y="3024003"/>
            <a:ext cx="687787" cy="445216"/>
          </a:xfrm>
          <a:prstGeom prst="roundRect">
            <a:avLst/>
          </a:prstGeom>
          <a:solidFill>
            <a:srgbClr val="FFFF00"/>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00" b="1" dirty="0">
                <a:solidFill>
                  <a:schemeClr val="tx1"/>
                </a:solidFill>
                <a:cs typeface="David" pitchFamily="2" charset="-79"/>
              </a:rPr>
              <a:t>Signaling</a:t>
            </a:r>
            <a:endParaRPr lang="he-IL" sz="900" b="1" dirty="0">
              <a:solidFill>
                <a:schemeClr val="tx1"/>
              </a:solidFill>
              <a:cs typeface="David" pitchFamily="2" charset="-79"/>
            </a:endParaRPr>
          </a:p>
        </p:txBody>
      </p:sp>
      <p:cxnSp>
        <p:nvCxnSpPr>
          <p:cNvPr id="29" name="מחבר חץ ישר 293"/>
          <p:cNvCxnSpPr>
            <a:stCxn id="28" idx="2"/>
            <a:endCxn id="32" idx="0"/>
          </p:cNvCxnSpPr>
          <p:nvPr/>
        </p:nvCxnSpPr>
        <p:spPr>
          <a:xfrm>
            <a:off x="2582850" y="3469219"/>
            <a:ext cx="25521" cy="1246614"/>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מלבן מעוגל 296"/>
          <p:cNvSpPr/>
          <p:nvPr/>
        </p:nvSpPr>
        <p:spPr>
          <a:xfrm>
            <a:off x="2238956" y="4715833"/>
            <a:ext cx="738830" cy="408310"/>
          </a:xfrm>
          <a:prstGeom prst="roundRect">
            <a:avLst/>
          </a:prstGeom>
          <a:gradFill>
            <a:gsLst>
              <a:gs pos="0">
                <a:schemeClr val="bg2">
                  <a:lumMod val="50000"/>
                </a:schemeClr>
              </a:gs>
              <a:gs pos="50000">
                <a:schemeClr val="accent1">
                  <a:tint val="44500"/>
                  <a:satMod val="160000"/>
                </a:schemeClr>
              </a:gs>
              <a:gs pos="100000">
                <a:schemeClr val="accent1">
                  <a:tint val="23500"/>
                  <a:satMod val="160000"/>
                </a:schemeClr>
              </a:gs>
            </a:gsLst>
            <a:lin ang="0" scaled="1"/>
          </a:gra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b="1" dirty="0" smtClean="0">
                <a:solidFill>
                  <a:schemeClr val="tx1"/>
                </a:solidFill>
              </a:rPr>
              <a:t>Tech. </a:t>
            </a:r>
            <a:r>
              <a:rPr lang="he-IL" sz="800" b="1" dirty="0" smtClean="0">
                <a:solidFill>
                  <a:schemeClr val="tx1"/>
                </a:solidFill>
              </a:rPr>
              <a:t>.</a:t>
            </a:r>
            <a:r>
              <a:rPr lang="en-US" sz="800" b="1" dirty="0" smtClean="0">
                <a:solidFill>
                  <a:schemeClr val="tx1"/>
                </a:solidFill>
              </a:rPr>
              <a:t>Spec </a:t>
            </a:r>
            <a:endParaRPr lang="he-IL" sz="800" b="1" dirty="0" smtClean="0">
              <a:solidFill>
                <a:schemeClr val="tx1"/>
              </a:solidFill>
            </a:endParaRPr>
          </a:p>
        </p:txBody>
      </p:sp>
      <p:cxnSp>
        <p:nvCxnSpPr>
          <p:cNvPr id="33" name="מחבר חץ ישר 297"/>
          <p:cNvCxnSpPr>
            <a:stCxn id="32" idx="2"/>
          </p:cNvCxnSpPr>
          <p:nvPr/>
        </p:nvCxnSpPr>
        <p:spPr>
          <a:xfrm>
            <a:off x="2608371" y="5124143"/>
            <a:ext cx="12026" cy="543843"/>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מלבן מעוגל 304"/>
          <p:cNvSpPr/>
          <p:nvPr/>
        </p:nvSpPr>
        <p:spPr>
          <a:xfrm>
            <a:off x="2987987" y="3024002"/>
            <a:ext cx="773944" cy="450691"/>
          </a:xfrm>
          <a:prstGeom prst="roundRect">
            <a:avLst/>
          </a:prstGeom>
          <a:solidFill>
            <a:srgbClr val="FFFF00"/>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900" b="1" dirty="0" smtClean="0">
              <a:solidFill>
                <a:schemeClr val="tx1"/>
              </a:solidFill>
              <a:cs typeface="David" pitchFamily="2" charset="-79"/>
            </a:endParaRPr>
          </a:p>
          <a:p>
            <a:pPr algn="ctr"/>
            <a:r>
              <a:rPr lang="en-US" sz="900" b="1" dirty="0" smtClean="0">
                <a:solidFill>
                  <a:schemeClr val="tx1"/>
                </a:solidFill>
                <a:cs typeface="David" pitchFamily="2" charset="-79"/>
              </a:rPr>
              <a:t>Energy</a:t>
            </a:r>
            <a:endParaRPr lang="he-IL" sz="900" b="1" dirty="0">
              <a:solidFill>
                <a:schemeClr val="tx1"/>
              </a:solidFill>
              <a:cs typeface="David" pitchFamily="2" charset="-79"/>
            </a:endParaRPr>
          </a:p>
          <a:p>
            <a:pPr algn="ctr"/>
            <a:endParaRPr lang="he-IL" sz="900" b="1" dirty="0">
              <a:solidFill>
                <a:schemeClr val="tx1"/>
              </a:solidFill>
              <a:cs typeface="David" pitchFamily="2" charset="-79"/>
            </a:endParaRPr>
          </a:p>
        </p:txBody>
      </p:sp>
      <p:sp>
        <p:nvSpPr>
          <p:cNvPr id="36" name="מלבן מעוגל 316">
            <a:hlinkClick r:id="rId2" action="ppaction://hlinkfile"/>
          </p:cNvPr>
          <p:cNvSpPr/>
          <p:nvPr/>
        </p:nvSpPr>
        <p:spPr>
          <a:xfrm>
            <a:off x="1533245" y="3024002"/>
            <a:ext cx="635825" cy="445217"/>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900" b="1" dirty="0">
                <a:solidFill>
                  <a:schemeClr val="tx1"/>
                </a:solidFill>
                <a:cs typeface="David" pitchFamily="2" charset="-79"/>
              </a:rPr>
              <a:t>Fright</a:t>
            </a:r>
            <a:endParaRPr lang="he-IL" sz="900" b="1" dirty="0">
              <a:solidFill>
                <a:schemeClr val="tx1"/>
              </a:solidFill>
              <a:cs typeface="David" pitchFamily="2" charset="-79"/>
            </a:endParaRPr>
          </a:p>
        </p:txBody>
      </p:sp>
      <p:cxnSp>
        <p:nvCxnSpPr>
          <p:cNvPr id="37" name="מחבר חץ ישר 322"/>
          <p:cNvCxnSpPr>
            <a:endCxn id="36" idx="0"/>
          </p:cNvCxnSpPr>
          <p:nvPr/>
        </p:nvCxnSpPr>
        <p:spPr>
          <a:xfrm>
            <a:off x="1844314" y="2677947"/>
            <a:ext cx="6844" cy="346055"/>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מחבר חץ ישר 370"/>
          <p:cNvCxnSpPr>
            <a:endCxn id="52" idx="0"/>
          </p:cNvCxnSpPr>
          <p:nvPr/>
        </p:nvCxnSpPr>
        <p:spPr>
          <a:xfrm>
            <a:off x="5724128" y="2708920"/>
            <a:ext cx="14155" cy="315082"/>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מלבן מעוגל 371"/>
          <p:cNvSpPr/>
          <p:nvPr/>
        </p:nvSpPr>
        <p:spPr>
          <a:xfrm>
            <a:off x="6135657" y="3024002"/>
            <a:ext cx="783062" cy="427587"/>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b="1" dirty="0">
                <a:solidFill>
                  <a:schemeClr val="tx1"/>
                </a:solidFill>
                <a:cs typeface="David" pitchFamily="2" charset="-79"/>
              </a:rPr>
              <a:t>Rolling Stock</a:t>
            </a:r>
            <a:endParaRPr lang="he-IL" sz="800" b="1" dirty="0">
              <a:solidFill>
                <a:schemeClr val="tx1"/>
              </a:solidFill>
              <a:cs typeface="David" pitchFamily="2" charset="-79"/>
            </a:endParaRPr>
          </a:p>
        </p:txBody>
      </p:sp>
      <p:sp>
        <p:nvSpPr>
          <p:cNvPr id="41" name="מלבן מעוגל 378">
            <a:hlinkClick r:id="rId3" action="ppaction://hlinkfile"/>
          </p:cNvPr>
          <p:cNvSpPr/>
          <p:nvPr/>
        </p:nvSpPr>
        <p:spPr>
          <a:xfrm>
            <a:off x="5843790" y="4061506"/>
            <a:ext cx="543700" cy="306152"/>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0"/>
            <a:r>
              <a:rPr lang="en-US" sz="800" dirty="0" smtClean="0">
                <a:solidFill>
                  <a:schemeClr val="tx1"/>
                </a:solidFill>
              </a:rPr>
              <a:t>Main.</a:t>
            </a:r>
            <a:endParaRPr lang="en-US" sz="800" dirty="0">
              <a:solidFill>
                <a:schemeClr val="tx1"/>
              </a:solidFill>
            </a:endParaRPr>
          </a:p>
        </p:txBody>
      </p:sp>
      <p:cxnSp>
        <p:nvCxnSpPr>
          <p:cNvPr id="42" name="מחבר ישר 405"/>
          <p:cNvCxnSpPr>
            <a:stCxn id="26" idx="2"/>
          </p:cNvCxnSpPr>
          <p:nvPr/>
        </p:nvCxnSpPr>
        <p:spPr>
          <a:xfrm>
            <a:off x="4239938" y="3461787"/>
            <a:ext cx="2836" cy="4703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מחבר חץ ישר 445"/>
          <p:cNvCxnSpPr>
            <a:endCxn id="45" idx="3"/>
          </p:cNvCxnSpPr>
          <p:nvPr/>
        </p:nvCxnSpPr>
        <p:spPr>
          <a:xfrm flipH="1">
            <a:off x="3924691" y="3728217"/>
            <a:ext cx="318084" cy="400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מלבן מעוגל 447"/>
          <p:cNvSpPr/>
          <p:nvPr/>
        </p:nvSpPr>
        <p:spPr>
          <a:xfrm>
            <a:off x="3555941" y="3629455"/>
            <a:ext cx="368750" cy="205537"/>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b="1" dirty="0">
                <a:solidFill>
                  <a:schemeClr val="tx1"/>
                </a:solidFill>
              </a:rPr>
              <a:t>ISR</a:t>
            </a:r>
            <a:endParaRPr lang="he-IL" sz="800" b="1" dirty="0">
              <a:solidFill>
                <a:schemeClr val="tx1"/>
              </a:solidFill>
            </a:endParaRPr>
          </a:p>
        </p:txBody>
      </p:sp>
      <p:cxnSp>
        <p:nvCxnSpPr>
          <p:cNvPr id="46" name="מחבר חץ ישר 448"/>
          <p:cNvCxnSpPr/>
          <p:nvPr/>
        </p:nvCxnSpPr>
        <p:spPr>
          <a:xfrm>
            <a:off x="4487039" y="3932155"/>
            <a:ext cx="143" cy="154517"/>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מלבן מעוגל 449">
            <a:hlinkClick r:id="rId4" action="ppaction://hlinkfile"/>
          </p:cNvPr>
          <p:cNvSpPr/>
          <p:nvPr/>
        </p:nvSpPr>
        <p:spPr>
          <a:xfrm>
            <a:off x="4211960" y="4077072"/>
            <a:ext cx="576064" cy="285398"/>
          </a:xfrm>
          <a:prstGeom prst="roundRect">
            <a:avLst/>
          </a:prstGeom>
          <a:solidFill>
            <a:srgbClr val="FFFF00"/>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800" dirty="0" smtClean="0">
                <a:solidFill>
                  <a:schemeClr val="tx1"/>
                </a:solidFill>
              </a:rPr>
              <a:t>Main.</a:t>
            </a:r>
            <a:endParaRPr lang="en-US" sz="800" dirty="0">
              <a:solidFill>
                <a:schemeClr val="tx1"/>
              </a:solidFill>
            </a:endParaRPr>
          </a:p>
        </p:txBody>
      </p:sp>
      <p:cxnSp>
        <p:nvCxnSpPr>
          <p:cNvPr id="48" name="מחבר חץ ישר 450"/>
          <p:cNvCxnSpPr/>
          <p:nvPr/>
        </p:nvCxnSpPr>
        <p:spPr>
          <a:xfrm>
            <a:off x="3768626" y="3924294"/>
            <a:ext cx="0" cy="152292"/>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מלבן מעוגל 451"/>
          <p:cNvSpPr/>
          <p:nvPr/>
        </p:nvSpPr>
        <p:spPr>
          <a:xfrm>
            <a:off x="3506319" y="4077073"/>
            <a:ext cx="626348" cy="279620"/>
          </a:xfrm>
          <a:prstGeom prst="roundRect">
            <a:avLst/>
          </a:prstGeom>
          <a:solidFill>
            <a:srgbClr val="FFFF00"/>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rtl="0"/>
            <a:r>
              <a:rPr lang="en-US" sz="800" dirty="0" smtClean="0">
                <a:solidFill>
                  <a:schemeClr val="tx1"/>
                </a:solidFill>
              </a:rPr>
              <a:t>Purchase  </a:t>
            </a:r>
            <a:r>
              <a:rPr lang="en-US" sz="800" dirty="0" err="1" smtClean="0">
                <a:solidFill>
                  <a:schemeClr val="tx1"/>
                </a:solidFill>
              </a:rPr>
              <a:t>construc</a:t>
            </a:r>
            <a:r>
              <a:rPr lang="en-US" sz="800" dirty="0" smtClean="0">
                <a:solidFill>
                  <a:schemeClr val="tx1"/>
                </a:solidFill>
              </a:rPr>
              <a:t>.</a:t>
            </a:r>
            <a:endParaRPr lang="en-US" sz="800" dirty="0">
              <a:solidFill>
                <a:schemeClr val="tx1"/>
              </a:solidFill>
            </a:endParaRPr>
          </a:p>
        </p:txBody>
      </p:sp>
      <p:cxnSp>
        <p:nvCxnSpPr>
          <p:cNvPr id="50" name="מחבר ישר 460"/>
          <p:cNvCxnSpPr/>
          <p:nvPr/>
        </p:nvCxnSpPr>
        <p:spPr>
          <a:xfrm flipV="1">
            <a:off x="3768626" y="3923366"/>
            <a:ext cx="726151" cy="87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מלבן מעוגל 463">
            <a:hlinkClick r:id="rId5" action="ppaction://hlinkfile"/>
          </p:cNvPr>
          <p:cNvSpPr/>
          <p:nvPr/>
        </p:nvSpPr>
        <p:spPr>
          <a:xfrm>
            <a:off x="6588224" y="4077072"/>
            <a:ext cx="792088" cy="295186"/>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b="1" dirty="0" smtClean="0">
                <a:solidFill>
                  <a:schemeClr val="tx1"/>
                </a:solidFill>
              </a:rPr>
              <a:t>Purchasing </a:t>
            </a:r>
            <a:endParaRPr lang="he-IL" sz="800" b="1" dirty="0">
              <a:solidFill>
                <a:schemeClr val="tx1"/>
              </a:solidFill>
            </a:endParaRPr>
          </a:p>
        </p:txBody>
      </p:sp>
      <p:sp>
        <p:nvSpPr>
          <p:cNvPr id="52" name="מלבן מעוגל 528">
            <a:hlinkClick r:id="rId6" action="ppaction://hlinkfile"/>
          </p:cNvPr>
          <p:cNvSpPr/>
          <p:nvPr/>
        </p:nvSpPr>
        <p:spPr>
          <a:xfrm>
            <a:off x="5436096" y="3024002"/>
            <a:ext cx="604374" cy="436433"/>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700" b="1" dirty="0">
                <a:solidFill>
                  <a:schemeClr val="tx1"/>
                </a:solidFill>
                <a:cs typeface="David" pitchFamily="2" charset="-79"/>
              </a:rPr>
              <a:t>Pass. Stations</a:t>
            </a:r>
            <a:endParaRPr lang="he-IL" sz="700" b="1" dirty="0">
              <a:solidFill>
                <a:schemeClr val="tx1"/>
              </a:solidFill>
              <a:cs typeface="David" pitchFamily="2" charset="-79"/>
            </a:endParaRPr>
          </a:p>
        </p:txBody>
      </p:sp>
      <p:cxnSp>
        <p:nvCxnSpPr>
          <p:cNvPr id="53" name="מחבר חץ ישר 529"/>
          <p:cNvCxnSpPr>
            <a:stCxn id="52" idx="2"/>
            <a:endCxn id="54" idx="0"/>
          </p:cNvCxnSpPr>
          <p:nvPr/>
        </p:nvCxnSpPr>
        <p:spPr>
          <a:xfrm>
            <a:off x="5738283" y="3460435"/>
            <a:ext cx="7291" cy="1284721"/>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מלבן מעוגל 532"/>
          <p:cNvSpPr/>
          <p:nvPr/>
        </p:nvSpPr>
        <p:spPr>
          <a:xfrm>
            <a:off x="5450677" y="4745156"/>
            <a:ext cx="589793" cy="412036"/>
          </a:xfrm>
          <a:prstGeom prst="roundRect">
            <a:avLst/>
          </a:prstGeom>
          <a:solidFill>
            <a:schemeClr val="accent2">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b="1" dirty="0">
                <a:solidFill>
                  <a:schemeClr val="tx1"/>
                </a:solidFill>
              </a:rPr>
              <a:t>Tech. </a:t>
            </a:r>
            <a:r>
              <a:rPr lang="he-IL" sz="800" b="1" dirty="0">
                <a:solidFill>
                  <a:schemeClr val="tx1"/>
                </a:solidFill>
              </a:rPr>
              <a:t>.</a:t>
            </a:r>
            <a:r>
              <a:rPr lang="en-US" sz="800" b="1" dirty="0">
                <a:solidFill>
                  <a:schemeClr val="tx1"/>
                </a:solidFill>
              </a:rPr>
              <a:t>Spec </a:t>
            </a:r>
            <a:endParaRPr lang="he-IL" sz="800" b="1" dirty="0">
              <a:solidFill>
                <a:schemeClr val="tx1"/>
              </a:solidFill>
            </a:endParaRPr>
          </a:p>
        </p:txBody>
      </p:sp>
      <p:cxnSp>
        <p:nvCxnSpPr>
          <p:cNvPr id="55" name="מחבר חץ ישר 598"/>
          <p:cNvCxnSpPr>
            <a:stCxn id="35" idx="2"/>
            <a:endCxn id="58" idx="0"/>
          </p:cNvCxnSpPr>
          <p:nvPr/>
        </p:nvCxnSpPr>
        <p:spPr>
          <a:xfrm>
            <a:off x="3374959" y="3474693"/>
            <a:ext cx="12557" cy="1246323"/>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מלבן מעוגל 601">
            <a:hlinkClick r:id="rId7" action="ppaction://hlinkfile"/>
          </p:cNvPr>
          <p:cNvSpPr/>
          <p:nvPr/>
        </p:nvSpPr>
        <p:spPr>
          <a:xfrm>
            <a:off x="3034716" y="4721016"/>
            <a:ext cx="705600" cy="408310"/>
          </a:xfrm>
          <a:prstGeom prst="roundRect">
            <a:avLst/>
          </a:prstGeom>
          <a:gradFill>
            <a:gsLst>
              <a:gs pos="0">
                <a:schemeClr val="bg2">
                  <a:lumMod val="50000"/>
                </a:schemeClr>
              </a:gs>
              <a:gs pos="50000">
                <a:schemeClr val="accent1">
                  <a:tint val="44500"/>
                  <a:satMod val="160000"/>
                </a:schemeClr>
              </a:gs>
              <a:gs pos="100000">
                <a:schemeClr val="accent1">
                  <a:tint val="23500"/>
                  <a:satMod val="160000"/>
                </a:schemeClr>
              </a:gs>
            </a:gsLst>
            <a:lin ang="0" scaled="1"/>
          </a:gra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800" b="1" dirty="0" smtClean="0">
              <a:solidFill>
                <a:schemeClr val="tx1"/>
              </a:solidFill>
            </a:endParaRPr>
          </a:p>
          <a:p>
            <a:pPr algn="ctr"/>
            <a:r>
              <a:rPr lang="en-US" sz="800" b="1" dirty="0" smtClean="0">
                <a:solidFill>
                  <a:schemeClr val="tx1"/>
                </a:solidFill>
              </a:rPr>
              <a:t>Tech</a:t>
            </a:r>
            <a:r>
              <a:rPr lang="en-US" sz="800" b="1" dirty="0">
                <a:solidFill>
                  <a:schemeClr val="tx1"/>
                </a:solidFill>
              </a:rPr>
              <a:t>. </a:t>
            </a:r>
            <a:r>
              <a:rPr lang="he-IL" sz="800" b="1" dirty="0">
                <a:solidFill>
                  <a:schemeClr val="tx1"/>
                </a:solidFill>
              </a:rPr>
              <a:t>.</a:t>
            </a:r>
            <a:r>
              <a:rPr lang="en-US" sz="800" b="1" dirty="0">
                <a:solidFill>
                  <a:schemeClr val="tx1"/>
                </a:solidFill>
              </a:rPr>
              <a:t>Spec </a:t>
            </a:r>
            <a:endParaRPr lang="he-IL" sz="800" b="1" dirty="0">
              <a:solidFill>
                <a:schemeClr val="tx1"/>
              </a:solidFill>
            </a:endParaRPr>
          </a:p>
          <a:p>
            <a:pPr algn="ctr"/>
            <a:r>
              <a:rPr lang="en-US" sz="800" b="1" dirty="0" smtClean="0">
                <a:solidFill>
                  <a:schemeClr val="tx1"/>
                </a:solidFill>
              </a:rPr>
              <a:t>I</a:t>
            </a:r>
            <a:endParaRPr lang="he-IL" sz="800" b="1" dirty="0">
              <a:solidFill>
                <a:schemeClr val="tx1"/>
              </a:solidFill>
            </a:endParaRPr>
          </a:p>
        </p:txBody>
      </p:sp>
      <p:cxnSp>
        <p:nvCxnSpPr>
          <p:cNvPr id="59" name="מחבר חץ ישר 602"/>
          <p:cNvCxnSpPr>
            <a:stCxn id="58" idx="2"/>
            <a:endCxn id="113" idx="0"/>
          </p:cNvCxnSpPr>
          <p:nvPr/>
        </p:nvCxnSpPr>
        <p:spPr>
          <a:xfrm>
            <a:off x="3387516" y="5129326"/>
            <a:ext cx="10074" cy="53526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מחבר חץ ישר 610"/>
          <p:cNvCxnSpPr>
            <a:endCxn id="63" idx="0"/>
          </p:cNvCxnSpPr>
          <p:nvPr/>
        </p:nvCxnSpPr>
        <p:spPr>
          <a:xfrm>
            <a:off x="1645476" y="3474693"/>
            <a:ext cx="29951" cy="1225066"/>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מחבר חץ ישר 611"/>
          <p:cNvCxnSpPr>
            <a:endCxn id="62" idx="3"/>
          </p:cNvCxnSpPr>
          <p:nvPr/>
        </p:nvCxnSpPr>
        <p:spPr>
          <a:xfrm flipH="1" flipV="1">
            <a:off x="1525077" y="3725362"/>
            <a:ext cx="165840" cy="427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מלבן מעוגל 612"/>
          <p:cNvSpPr/>
          <p:nvPr/>
        </p:nvSpPr>
        <p:spPr>
          <a:xfrm>
            <a:off x="1139103" y="3623745"/>
            <a:ext cx="385974" cy="203233"/>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b="1" dirty="0">
                <a:solidFill>
                  <a:schemeClr val="tx1"/>
                </a:solidFill>
              </a:rPr>
              <a:t>ISR</a:t>
            </a:r>
            <a:endParaRPr lang="he-IL" sz="800" b="1" dirty="0">
              <a:solidFill>
                <a:schemeClr val="tx1"/>
              </a:solidFill>
            </a:endParaRPr>
          </a:p>
        </p:txBody>
      </p:sp>
      <p:sp>
        <p:nvSpPr>
          <p:cNvPr id="63" name="מלבן מעוגל 613"/>
          <p:cNvSpPr/>
          <p:nvPr/>
        </p:nvSpPr>
        <p:spPr>
          <a:xfrm>
            <a:off x="1298471" y="4699759"/>
            <a:ext cx="753912" cy="440458"/>
          </a:xfrm>
          <a:prstGeom prst="roundRect">
            <a:avLst/>
          </a:prstGeom>
          <a:gradFill>
            <a:gsLst>
              <a:gs pos="0">
                <a:schemeClr val="bg2">
                  <a:lumMod val="50000"/>
                </a:schemeClr>
              </a:gs>
              <a:gs pos="50000">
                <a:schemeClr val="accent1">
                  <a:tint val="44500"/>
                  <a:satMod val="160000"/>
                </a:schemeClr>
              </a:gs>
              <a:gs pos="100000">
                <a:schemeClr val="accent1">
                  <a:tint val="23500"/>
                  <a:satMod val="160000"/>
                </a:schemeClr>
              </a:gs>
            </a:gsLst>
            <a:lin ang="0" scaled="1"/>
          </a:gra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800" b="1" dirty="0" smtClean="0">
              <a:solidFill>
                <a:schemeClr val="tx1"/>
              </a:solidFill>
            </a:endParaRPr>
          </a:p>
          <a:p>
            <a:pPr algn="ctr"/>
            <a:r>
              <a:rPr lang="en-US" sz="800" b="1" dirty="0" smtClean="0">
                <a:solidFill>
                  <a:schemeClr val="tx1"/>
                </a:solidFill>
              </a:rPr>
              <a:t>Tech. </a:t>
            </a:r>
            <a:r>
              <a:rPr lang="he-IL" sz="800" b="1" dirty="0" smtClean="0">
                <a:solidFill>
                  <a:schemeClr val="tx1"/>
                </a:solidFill>
              </a:rPr>
              <a:t>.</a:t>
            </a:r>
            <a:r>
              <a:rPr lang="en-US" sz="800" b="1" dirty="0" smtClean="0">
                <a:solidFill>
                  <a:schemeClr val="tx1"/>
                </a:solidFill>
              </a:rPr>
              <a:t>Spec </a:t>
            </a:r>
            <a:endParaRPr lang="he-IL" sz="800" b="1" dirty="0" smtClean="0">
              <a:solidFill>
                <a:schemeClr val="tx1"/>
              </a:solidFill>
            </a:endParaRPr>
          </a:p>
          <a:p>
            <a:pPr algn="ctr"/>
            <a:endParaRPr lang="he-IL" sz="800" b="1" dirty="0" smtClean="0">
              <a:solidFill>
                <a:schemeClr val="tx1"/>
              </a:solidFill>
            </a:endParaRPr>
          </a:p>
        </p:txBody>
      </p:sp>
      <p:cxnSp>
        <p:nvCxnSpPr>
          <p:cNvPr id="64" name="מחבר חץ ישר 614"/>
          <p:cNvCxnSpPr>
            <a:stCxn id="63" idx="2"/>
          </p:cNvCxnSpPr>
          <p:nvPr/>
        </p:nvCxnSpPr>
        <p:spPr>
          <a:xfrm flipH="1">
            <a:off x="1662495" y="5140217"/>
            <a:ext cx="12932" cy="514386"/>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מחבר חץ ישר 622"/>
          <p:cNvCxnSpPr>
            <a:endCxn id="28" idx="0"/>
          </p:cNvCxnSpPr>
          <p:nvPr/>
        </p:nvCxnSpPr>
        <p:spPr>
          <a:xfrm>
            <a:off x="2582850" y="2676980"/>
            <a:ext cx="0" cy="347023"/>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מחבר חץ ישר 631"/>
          <p:cNvCxnSpPr>
            <a:endCxn id="67" idx="3"/>
          </p:cNvCxnSpPr>
          <p:nvPr/>
        </p:nvCxnSpPr>
        <p:spPr>
          <a:xfrm flipH="1" flipV="1">
            <a:off x="3099843" y="3728217"/>
            <a:ext cx="269425" cy="65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7" name="מלבן מעוגל 632"/>
          <p:cNvSpPr/>
          <p:nvPr/>
        </p:nvSpPr>
        <p:spPr>
          <a:xfrm>
            <a:off x="2713869" y="3629455"/>
            <a:ext cx="385974" cy="197523"/>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b="1" dirty="0">
                <a:solidFill>
                  <a:schemeClr val="tx1"/>
                </a:solidFill>
              </a:rPr>
              <a:t>ISR</a:t>
            </a:r>
            <a:endParaRPr lang="he-IL" sz="800" b="1" dirty="0">
              <a:solidFill>
                <a:schemeClr val="tx1"/>
              </a:solidFill>
            </a:endParaRPr>
          </a:p>
        </p:txBody>
      </p:sp>
      <p:cxnSp>
        <p:nvCxnSpPr>
          <p:cNvPr id="68" name="מחבר חץ ישר 637"/>
          <p:cNvCxnSpPr>
            <a:endCxn id="35" idx="0"/>
          </p:cNvCxnSpPr>
          <p:nvPr/>
        </p:nvCxnSpPr>
        <p:spPr>
          <a:xfrm>
            <a:off x="3347864" y="2708920"/>
            <a:ext cx="27095" cy="315082"/>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מלבן מעוגל 649"/>
          <p:cNvSpPr/>
          <p:nvPr/>
        </p:nvSpPr>
        <p:spPr>
          <a:xfrm>
            <a:off x="3812766" y="4738912"/>
            <a:ext cx="737933" cy="408310"/>
          </a:xfrm>
          <a:prstGeom prst="roundRect">
            <a:avLst/>
          </a:prstGeom>
          <a:gradFill>
            <a:gsLst>
              <a:gs pos="0">
                <a:schemeClr val="bg2">
                  <a:lumMod val="50000"/>
                </a:schemeClr>
              </a:gs>
              <a:gs pos="50000">
                <a:schemeClr val="accent1">
                  <a:tint val="44500"/>
                  <a:satMod val="160000"/>
                </a:schemeClr>
              </a:gs>
              <a:gs pos="100000">
                <a:schemeClr val="accent1">
                  <a:tint val="23500"/>
                  <a:satMod val="160000"/>
                </a:schemeClr>
              </a:gs>
            </a:gsLst>
            <a:lin ang="0" scaled="1"/>
          </a:gra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b="1" dirty="0">
                <a:solidFill>
                  <a:schemeClr val="tx1"/>
                </a:solidFill>
              </a:rPr>
              <a:t>Tech. </a:t>
            </a:r>
            <a:r>
              <a:rPr lang="he-IL" sz="800" b="1" dirty="0">
                <a:solidFill>
                  <a:schemeClr val="tx1"/>
                </a:solidFill>
              </a:rPr>
              <a:t>.</a:t>
            </a:r>
            <a:r>
              <a:rPr lang="en-US" sz="800" b="1" dirty="0">
                <a:solidFill>
                  <a:schemeClr val="tx1"/>
                </a:solidFill>
              </a:rPr>
              <a:t>Spec </a:t>
            </a:r>
            <a:endParaRPr lang="he-IL" sz="800" b="1" dirty="0">
              <a:solidFill>
                <a:schemeClr val="tx1"/>
              </a:solidFill>
            </a:endParaRPr>
          </a:p>
        </p:txBody>
      </p:sp>
      <p:cxnSp>
        <p:nvCxnSpPr>
          <p:cNvPr id="70" name="מחבר חץ ישר 650"/>
          <p:cNvCxnSpPr>
            <a:stCxn id="69" idx="2"/>
            <a:endCxn id="105" idx="0"/>
          </p:cNvCxnSpPr>
          <p:nvPr/>
        </p:nvCxnSpPr>
        <p:spPr>
          <a:xfrm>
            <a:off x="4181733" y="5147222"/>
            <a:ext cx="21161" cy="520714"/>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מחבר חץ ישר 652"/>
          <p:cNvCxnSpPr>
            <a:stCxn id="49" idx="2"/>
          </p:cNvCxnSpPr>
          <p:nvPr/>
        </p:nvCxnSpPr>
        <p:spPr>
          <a:xfrm>
            <a:off x="3819493" y="4356693"/>
            <a:ext cx="0" cy="194408"/>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מלבן מעוגל 659">
            <a:hlinkClick r:id="rId8" action="ppaction://hlinkfile"/>
          </p:cNvPr>
          <p:cNvSpPr/>
          <p:nvPr/>
        </p:nvSpPr>
        <p:spPr>
          <a:xfrm>
            <a:off x="6516216" y="4738912"/>
            <a:ext cx="784119" cy="410679"/>
          </a:xfrm>
          <a:prstGeom prst="roundRect">
            <a:avLst/>
          </a:prstGeom>
          <a:gradFill>
            <a:gsLst>
              <a:gs pos="0">
                <a:schemeClr val="bg2">
                  <a:lumMod val="50000"/>
                </a:schemeClr>
              </a:gs>
              <a:gs pos="50000">
                <a:schemeClr val="accent1">
                  <a:tint val="44500"/>
                  <a:satMod val="160000"/>
                </a:schemeClr>
              </a:gs>
              <a:gs pos="100000">
                <a:schemeClr val="accent1">
                  <a:tint val="23500"/>
                  <a:satMod val="160000"/>
                </a:schemeClr>
              </a:gs>
            </a:gsLst>
            <a:lin ang="0" scaled="1"/>
          </a:gra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b="1" dirty="0">
                <a:solidFill>
                  <a:schemeClr val="tx1"/>
                </a:solidFill>
              </a:rPr>
              <a:t>Tech. </a:t>
            </a:r>
            <a:r>
              <a:rPr lang="he-IL" sz="800" b="1" dirty="0">
                <a:solidFill>
                  <a:schemeClr val="tx1"/>
                </a:solidFill>
              </a:rPr>
              <a:t>.</a:t>
            </a:r>
            <a:r>
              <a:rPr lang="en-US" sz="800" b="1" dirty="0">
                <a:solidFill>
                  <a:schemeClr val="tx1"/>
                </a:solidFill>
              </a:rPr>
              <a:t>Spec </a:t>
            </a:r>
            <a:endParaRPr lang="he-IL" sz="800" b="1" dirty="0">
              <a:solidFill>
                <a:schemeClr val="tx1"/>
              </a:solidFill>
            </a:endParaRPr>
          </a:p>
        </p:txBody>
      </p:sp>
      <p:cxnSp>
        <p:nvCxnSpPr>
          <p:cNvPr id="73" name="מחבר חץ ישר 660"/>
          <p:cNvCxnSpPr>
            <a:stCxn id="82" idx="2"/>
            <a:endCxn id="84" idx="0"/>
          </p:cNvCxnSpPr>
          <p:nvPr/>
        </p:nvCxnSpPr>
        <p:spPr>
          <a:xfrm flipH="1">
            <a:off x="5013622" y="3465341"/>
            <a:ext cx="10700" cy="1279815"/>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מחבר חץ ישר 679"/>
          <p:cNvCxnSpPr>
            <a:stCxn id="72" idx="2"/>
            <a:endCxn id="97" idx="0"/>
          </p:cNvCxnSpPr>
          <p:nvPr/>
        </p:nvCxnSpPr>
        <p:spPr>
          <a:xfrm flipH="1">
            <a:off x="6897569" y="5149591"/>
            <a:ext cx="10707" cy="511657"/>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מלבן מעוגל 693"/>
          <p:cNvSpPr/>
          <p:nvPr/>
        </p:nvSpPr>
        <p:spPr>
          <a:xfrm>
            <a:off x="5060741" y="3642077"/>
            <a:ext cx="398078" cy="178957"/>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b="1" dirty="0">
                <a:solidFill>
                  <a:schemeClr val="tx1"/>
                </a:solidFill>
              </a:rPr>
              <a:t>ISR</a:t>
            </a:r>
            <a:endParaRPr lang="he-IL" sz="800" b="1" dirty="0">
              <a:solidFill>
                <a:schemeClr val="tx1"/>
              </a:solidFill>
            </a:endParaRPr>
          </a:p>
        </p:txBody>
      </p:sp>
      <p:cxnSp>
        <p:nvCxnSpPr>
          <p:cNvPr id="81" name="מחבר חץ ישר 717"/>
          <p:cNvCxnSpPr/>
          <p:nvPr/>
        </p:nvCxnSpPr>
        <p:spPr>
          <a:xfrm>
            <a:off x="6516216" y="2708920"/>
            <a:ext cx="15621" cy="315082"/>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מלבן מעוגל 718">
            <a:hlinkClick r:id="rId9" action="ppaction://hlinkfile"/>
          </p:cNvPr>
          <p:cNvSpPr/>
          <p:nvPr/>
        </p:nvSpPr>
        <p:spPr>
          <a:xfrm>
            <a:off x="4684556" y="3024002"/>
            <a:ext cx="679532" cy="441339"/>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700" b="1" dirty="0">
                <a:solidFill>
                  <a:schemeClr val="tx1"/>
                </a:solidFill>
                <a:cs typeface="David" pitchFamily="2" charset="-79"/>
              </a:rPr>
              <a:t>Rail/Road</a:t>
            </a:r>
            <a:endParaRPr lang="he-IL" sz="700" b="1" dirty="0">
              <a:solidFill>
                <a:schemeClr val="tx1"/>
              </a:solidFill>
              <a:cs typeface="David" pitchFamily="2" charset="-79"/>
            </a:endParaRPr>
          </a:p>
        </p:txBody>
      </p:sp>
      <p:sp>
        <p:nvSpPr>
          <p:cNvPr id="83" name="מלבן מעוגל 721"/>
          <p:cNvSpPr/>
          <p:nvPr/>
        </p:nvSpPr>
        <p:spPr>
          <a:xfrm>
            <a:off x="5823706" y="3636612"/>
            <a:ext cx="413096" cy="181779"/>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b="1" dirty="0">
                <a:solidFill>
                  <a:schemeClr val="tx1"/>
                </a:solidFill>
              </a:rPr>
              <a:t>ISR</a:t>
            </a:r>
            <a:endParaRPr lang="he-IL" sz="800" b="1" dirty="0">
              <a:solidFill>
                <a:schemeClr val="tx1"/>
              </a:solidFill>
            </a:endParaRPr>
          </a:p>
        </p:txBody>
      </p:sp>
      <p:sp>
        <p:nvSpPr>
          <p:cNvPr id="84" name="מלבן מעוגל 722"/>
          <p:cNvSpPr/>
          <p:nvPr/>
        </p:nvSpPr>
        <p:spPr>
          <a:xfrm>
            <a:off x="4667873" y="4745156"/>
            <a:ext cx="691497" cy="410679"/>
          </a:xfrm>
          <a:prstGeom prst="roundRect">
            <a:avLst/>
          </a:prstGeom>
          <a:solidFill>
            <a:schemeClr val="accent2">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b="1" dirty="0">
                <a:solidFill>
                  <a:schemeClr val="tx1"/>
                </a:solidFill>
              </a:rPr>
              <a:t>Tech. </a:t>
            </a:r>
            <a:r>
              <a:rPr lang="he-IL" sz="800" b="1" dirty="0">
                <a:solidFill>
                  <a:schemeClr val="tx1"/>
                </a:solidFill>
              </a:rPr>
              <a:t>.</a:t>
            </a:r>
            <a:r>
              <a:rPr lang="en-US" sz="800" b="1" dirty="0">
                <a:solidFill>
                  <a:schemeClr val="tx1"/>
                </a:solidFill>
              </a:rPr>
              <a:t>Spec </a:t>
            </a:r>
            <a:endParaRPr lang="he-IL" sz="800" b="1" dirty="0">
              <a:solidFill>
                <a:schemeClr val="tx1"/>
              </a:solidFill>
            </a:endParaRPr>
          </a:p>
        </p:txBody>
      </p:sp>
      <p:cxnSp>
        <p:nvCxnSpPr>
          <p:cNvPr id="85" name="מחבר חץ ישר 723"/>
          <p:cNvCxnSpPr/>
          <p:nvPr/>
        </p:nvCxnSpPr>
        <p:spPr>
          <a:xfrm>
            <a:off x="5050025" y="5167658"/>
            <a:ext cx="8165" cy="500278"/>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מלבן מעוגל 146"/>
          <p:cNvSpPr/>
          <p:nvPr/>
        </p:nvSpPr>
        <p:spPr>
          <a:xfrm>
            <a:off x="4334837" y="3635808"/>
            <a:ext cx="398078" cy="185226"/>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b="1" dirty="0">
                <a:solidFill>
                  <a:schemeClr val="tx1"/>
                </a:solidFill>
              </a:rPr>
              <a:t>ISR</a:t>
            </a:r>
            <a:endParaRPr lang="he-IL" sz="800" b="1" dirty="0">
              <a:solidFill>
                <a:schemeClr val="tx1"/>
              </a:solidFill>
            </a:endParaRPr>
          </a:p>
        </p:txBody>
      </p:sp>
      <p:sp>
        <p:nvSpPr>
          <p:cNvPr id="87" name="מלבן מעוגל 148"/>
          <p:cNvSpPr/>
          <p:nvPr/>
        </p:nvSpPr>
        <p:spPr>
          <a:xfrm>
            <a:off x="1962627" y="3623511"/>
            <a:ext cx="385974" cy="197523"/>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b="1" dirty="0">
                <a:solidFill>
                  <a:schemeClr val="tx1"/>
                </a:solidFill>
              </a:rPr>
              <a:t>ISR</a:t>
            </a:r>
            <a:endParaRPr lang="he-IL" sz="800" b="1" dirty="0">
              <a:solidFill>
                <a:schemeClr val="tx1"/>
              </a:solidFill>
            </a:endParaRPr>
          </a:p>
        </p:txBody>
      </p:sp>
      <p:cxnSp>
        <p:nvCxnSpPr>
          <p:cNvPr id="88" name="מחבר חץ ישר 149"/>
          <p:cNvCxnSpPr>
            <a:endCxn id="87" idx="3"/>
          </p:cNvCxnSpPr>
          <p:nvPr/>
        </p:nvCxnSpPr>
        <p:spPr>
          <a:xfrm flipH="1" flipV="1">
            <a:off x="2348601" y="3722273"/>
            <a:ext cx="234249" cy="30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0" y="1700808"/>
            <a:ext cx="3034716" cy="830997"/>
          </a:xfrm>
          <a:prstGeom prst="rect">
            <a:avLst/>
          </a:prstGeom>
          <a:noFill/>
        </p:spPr>
        <p:txBody>
          <a:bodyPr wrap="square" rtlCol="1">
            <a:spAutoFit/>
          </a:bodyPr>
          <a:lstStyle/>
          <a:p>
            <a:pPr algn="l" rtl="0"/>
            <a:r>
              <a:rPr lang="en-US" sz="1600" b="1" dirty="0"/>
              <a:t>National railway </a:t>
            </a:r>
            <a:endParaRPr lang="en-US" sz="1600" b="1" dirty="0" smtClean="0"/>
          </a:p>
          <a:p>
            <a:pPr algn="l" rtl="0"/>
            <a:r>
              <a:rPr lang="en-US" sz="1600" b="1" dirty="0" smtClean="0"/>
              <a:t>Regulation </a:t>
            </a:r>
          </a:p>
          <a:p>
            <a:pPr algn="l" rtl="0"/>
            <a:r>
              <a:rPr lang="en-US" sz="1600" b="1" dirty="0" smtClean="0"/>
              <a:t> </a:t>
            </a:r>
            <a:r>
              <a:rPr lang="en-US" sz="1600" b="1" dirty="0"/>
              <a:t>structure</a:t>
            </a:r>
          </a:p>
        </p:txBody>
      </p:sp>
      <p:cxnSp>
        <p:nvCxnSpPr>
          <p:cNvPr id="93" name="מחבר חץ ישר 155"/>
          <p:cNvCxnSpPr>
            <a:stCxn id="47" idx="2"/>
          </p:cNvCxnSpPr>
          <p:nvPr/>
        </p:nvCxnSpPr>
        <p:spPr>
          <a:xfrm>
            <a:off x="4499992" y="4362470"/>
            <a:ext cx="466" cy="183443"/>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4" name="מלבן מעוגל 164"/>
          <p:cNvSpPr/>
          <p:nvPr/>
        </p:nvSpPr>
        <p:spPr>
          <a:xfrm>
            <a:off x="6770736" y="5821523"/>
            <a:ext cx="618689" cy="360040"/>
          </a:xfrm>
          <a:prstGeom prst="roundRect">
            <a:avLst/>
          </a:prstGeom>
          <a:solidFill>
            <a:srgbClr val="FF00FF"/>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800" b="1" dirty="0">
              <a:solidFill>
                <a:schemeClr val="tx1"/>
              </a:solidFill>
            </a:endParaRPr>
          </a:p>
        </p:txBody>
      </p:sp>
      <p:sp>
        <p:nvSpPr>
          <p:cNvPr id="95" name="מלבן מעוגל 165"/>
          <p:cNvSpPr/>
          <p:nvPr/>
        </p:nvSpPr>
        <p:spPr>
          <a:xfrm>
            <a:off x="6720361" y="5777209"/>
            <a:ext cx="618689" cy="360040"/>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800" b="1" dirty="0">
              <a:solidFill>
                <a:schemeClr val="tx1"/>
              </a:solidFill>
            </a:endParaRPr>
          </a:p>
        </p:txBody>
      </p:sp>
      <p:sp>
        <p:nvSpPr>
          <p:cNvPr id="96" name="מלבן מעוגל 166"/>
          <p:cNvSpPr/>
          <p:nvPr/>
        </p:nvSpPr>
        <p:spPr>
          <a:xfrm>
            <a:off x="6681647" y="5718554"/>
            <a:ext cx="618689" cy="360040"/>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800" b="1" dirty="0">
              <a:solidFill>
                <a:schemeClr val="tx1"/>
              </a:solidFill>
            </a:endParaRPr>
          </a:p>
        </p:txBody>
      </p:sp>
      <p:sp>
        <p:nvSpPr>
          <p:cNvPr id="97" name="מלבן מעוגל 167"/>
          <p:cNvSpPr/>
          <p:nvPr/>
        </p:nvSpPr>
        <p:spPr>
          <a:xfrm>
            <a:off x="6588224" y="5661248"/>
            <a:ext cx="618689" cy="360040"/>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b="1" dirty="0">
                <a:solidFill>
                  <a:schemeClr val="tx1"/>
                </a:solidFill>
              </a:rPr>
              <a:t>EN , UIC  IS</a:t>
            </a:r>
            <a:endParaRPr lang="he-IL" sz="800" b="1" dirty="0">
              <a:solidFill>
                <a:schemeClr val="tx1"/>
              </a:solidFill>
            </a:endParaRPr>
          </a:p>
        </p:txBody>
      </p:sp>
      <p:sp>
        <p:nvSpPr>
          <p:cNvPr id="102" name="מלבן מעוגל 172"/>
          <p:cNvSpPr/>
          <p:nvPr/>
        </p:nvSpPr>
        <p:spPr>
          <a:xfrm>
            <a:off x="4013763" y="5839064"/>
            <a:ext cx="618689" cy="360040"/>
          </a:xfrm>
          <a:prstGeom prst="roundRect">
            <a:avLst/>
          </a:prstGeom>
          <a:solidFill>
            <a:srgbClr val="FF00FF"/>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800" b="1" dirty="0">
              <a:solidFill>
                <a:schemeClr val="tx1"/>
              </a:solidFill>
            </a:endParaRPr>
          </a:p>
        </p:txBody>
      </p:sp>
      <p:sp>
        <p:nvSpPr>
          <p:cNvPr id="103" name="מלבן מעוגל 175"/>
          <p:cNvSpPr/>
          <p:nvPr/>
        </p:nvSpPr>
        <p:spPr>
          <a:xfrm>
            <a:off x="3977990" y="5779089"/>
            <a:ext cx="618689" cy="360040"/>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800" b="1" dirty="0">
              <a:solidFill>
                <a:schemeClr val="tx1"/>
              </a:solidFill>
            </a:endParaRPr>
          </a:p>
        </p:txBody>
      </p:sp>
      <p:sp>
        <p:nvSpPr>
          <p:cNvPr id="104" name="מלבן מעוגל 176"/>
          <p:cNvSpPr/>
          <p:nvPr/>
        </p:nvSpPr>
        <p:spPr>
          <a:xfrm>
            <a:off x="3932011" y="5713008"/>
            <a:ext cx="618689" cy="360040"/>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800" b="1" dirty="0">
              <a:solidFill>
                <a:schemeClr val="tx1"/>
              </a:solidFill>
            </a:endParaRPr>
          </a:p>
        </p:txBody>
      </p:sp>
      <p:sp>
        <p:nvSpPr>
          <p:cNvPr id="105" name="מלבן מעוגל 177"/>
          <p:cNvSpPr/>
          <p:nvPr/>
        </p:nvSpPr>
        <p:spPr>
          <a:xfrm>
            <a:off x="3893549" y="5667936"/>
            <a:ext cx="618689" cy="360040"/>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b="1" dirty="0">
                <a:solidFill>
                  <a:schemeClr val="tx1"/>
                </a:solidFill>
              </a:rPr>
              <a:t>EN , UIC  IS</a:t>
            </a:r>
            <a:endParaRPr lang="he-IL" sz="800" b="1" dirty="0">
              <a:solidFill>
                <a:schemeClr val="tx1"/>
              </a:solidFill>
            </a:endParaRPr>
          </a:p>
        </p:txBody>
      </p:sp>
      <p:sp>
        <p:nvSpPr>
          <p:cNvPr id="107" name="מלבן מעוגל 179"/>
          <p:cNvSpPr/>
          <p:nvPr/>
        </p:nvSpPr>
        <p:spPr>
          <a:xfrm>
            <a:off x="1166649" y="5776096"/>
            <a:ext cx="618689" cy="360040"/>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800" b="1" dirty="0">
              <a:solidFill>
                <a:schemeClr val="tx1"/>
              </a:solidFill>
            </a:endParaRPr>
          </a:p>
        </p:txBody>
      </p:sp>
      <p:sp>
        <p:nvSpPr>
          <p:cNvPr id="108" name="מלבן מעוגל 180"/>
          <p:cNvSpPr/>
          <p:nvPr/>
        </p:nvSpPr>
        <p:spPr>
          <a:xfrm>
            <a:off x="1233702" y="5739271"/>
            <a:ext cx="618689" cy="360040"/>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800" b="1" dirty="0">
              <a:solidFill>
                <a:schemeClr val="tx1"/>
              </a:solidFill>
            </a:endParaRPr>
          </a:p>
        </p:txBody>
      </p:sp>
      <p:sp>
        <p:nvSpPr>
          <p:cNvPr id="109" name="מלבן מעוגל 181"/>
          <p:cNvSpPr/>
          <p:nvPr/>
        </p:nvSpPr>
        <p:spPr>
          <a:xfrm>
            <a:off x="1300092" y="5667986"/>
            <a:ext cx="618689" cy="360040"/>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b="1" dirty="0">
                <a:solidFill>
                  <a:schemeClr val="tx1"/>
                </a:solidFill>
              </a:rPr>
              <a:t>EN , UIC  IS</a:t>
            </a:r>
            <a:endParaRPr lang="he-IL" sz="800" b="1" dirty="0">
              <a:solidFill>
                <a:schemeClr val="tx1"/>
              </a:solidFill>
            </a:endParaRPr>
          </a:p>
        </p:txBody>
      </p:sp>
      <p:sp>
        <p:nvSpPr>
          <p:cNvPr id="110" name="מלבן מעוגל 182"/>
          <p:cNvSpPr/>
          <p:nvPr/>
        </p:nvSpPr>
        <p:spPr>
          <a:xfrm>
            <a:off x="2924899" y="5835753"/>
            <a:ext cx="618689" cy="360040"/>
          </a:xfrm>
          <a:prstGeom prst="roundRect">
            <a:avLst/>
          </a:prstGeom>
          <a:solidFill>
            <a:srgbClr val="FF00FF"/>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800" b="1" dirty="0">
              <a:solidFill>
                <a:schemeClr val="tx1"/>
              </a:solidFill>
            </a:endParaRPr>
          </a:p>
        </p:txBody>
      </p:sp>
      <p:sp>
        <p:nvSpPr>
          <p:cNvPr id="111" name="מלבן מעוגל 183"/>
          <p:cNvSpPr/>
          <p:nvPr/>
        </p:nvSpPr>
        <p:spPr>
          <a:xfrm>
            <a:off x="2977786" y="5779089"/>
            <a:ext cx="618689" cy="360040"/>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800" b="1" dirty="0">
              <a:solidFill>
                <a:schemeClr val="tx1"/>
              </a:solidFill>
            </a:endParaRPr>
          </a:p>
        </p:txBody>
      </p:sp>
      <p:sp>
        <p:nvSpPr>
          <p:cNvPr id="112" name="מלבן מעוגל 184"/>
          <p:cNvSpPr/>
          <p:nvPr/>
        </p:nvSpPr>
        <p:spPr>
          <a:xfrm>
            <a:off x="3033941" y="5725292"/>
            <a:ext cx="618689" cy="360040"/>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800" b="1" dirty="0">
              <a:solidFill>
                <a:schemeClr val="tx1"/>
              </a:solidFill>
            </a:endParaRPr>
          </a:p>
        </p:txBody>
      </p:sp>
      <p:sp>
        <p:nvSpPr>
          <p:cNvPr id="113" name="מלבן מעוגל 185"/>
          <p:cNvSpPr/>
          <p:nvPr/>
        </p:nvSpPr>
        <p:spPr>
          <a:xfrm>
            <a:off x="3088245" y="5664586"/>
            <a:ext cx="618689" cy="360040"/>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b="1" dirty="0">
                <a:solidFill>
                  <a:schemeClr val="tx1"/>
                </a:solidFill>
              </a:rPr>
              <a:t>EN , UIC  IS</a:t>
            </a:r>
            <a:endParaRPr lang="he-IL" sz="800" b="1" dirty="0">
              <a:solidFill>
                <a:schemeClr val="tx1"/>
              </a:solidFill>
            </a:endParaRPr>
          </a:p>
        </p:txBody>
      </p:sp>
      <p:sp>
        <p:nvSpPr>
          <p:cNvPr id="114" name="מלבן מעוגל 186"/>
          <p:cNvSpPr/>
          <p:nvPr/>
        </p:nvSpPr>
        <p:spPr>
          <a:xfrm>
            <a:off x="2000745" y="5831018"/>
            <a:ext cx="618689" cy="360040"/>
          </a:xfrm>
          <a:prstGeom prst="roundRect">
            <a:avLst/>
          </a:prstGeom>
          <a:solidFill>
            <a:srgbClr val="FF00FF"/>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800" b="1" dirty="0">
              <a:solidFill>
                <a:schemeClr val="tx1"/>
              </a:solidFill>
            </a:endParaRPr>
          </a:p>
        </p:txBody>
      </p:sp>
      <p:sp>
        <p:nvSpPr>
          <p:cNvPr id="115" name="מלבן מעוגל 187"/>
          <p:cNvSpPr/>
          <p:nvPr/>
        </p:nvSpPr>
        <p:spPr>
          <a:xfrm>
            <a:off x="2039256" y="5751525"/>
            <a:ext cx="618689" cy="360040"/>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800" b="1" dirty="0">
              <a:solidFill>
                <a:schemeClr val="tx1"/>
              </a:solidFill>
            </a:endParaRPr>
          </a:p>
        </p:txBody>
      </p:sp>
      <p:sp>
        <p:nvSpPr>
          <p:cNvPr id="116" name="מלבן מעוגל 188"/>
          <p:cNvSpPr/>
          <p:nvPr/>
        </p:nvSpPr>
        <p:spPr>
          <a:xfrm>
            <a:off x="2095180" y="5712290"/>
            <a:ext cx="618689" cy="360040"/>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800" b="1" dirty="0">
              <a:solidFill>
                <a:schemeClr val="tx1"/>
              </a:solidFill>
            </a:endParaRPr>
          </a:p>
        </p:txBody>
      </p:sp>
      <p:sp>
        <p:nvSpPr>
          <p:cNvPr id="117" name="מלבן מעוגל 189"/>
          <p:cNvSpPr/>
          <p:nvPr/>
        </p:nvSpPr>
        <p:spPr>
          <a:xfrm>
            <a:off x="2144587" y="5664586"/>
            <a:ext cx="618689" cy="360040"/>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b="1" dirty="0">
                <a:solidFill>
                  <a:schemeClr val="tx1"/>
                </a:solidFill>
              </a:rPr>
              <a:t>EN , UIC  IS</a:t>
            </a:r>
            <a:endParaRPr lang="he-IL" sz="800" b="1" dirty="0">
              <a:solidFill>
                <a:schemeClr val="tx1"/>
              </a:solidFill>
            </a:endParaRPr>
          </a:p>
        </p:txBody>
      </p:sp>
      <p:sp>
        <p:nvSpPr>
          <p:cNvPr id="118" name="מלבן מעוגל 190">
            <a:hlinkClick r:id="rId10" action="ppaction://hlinkfile"/>
          </p:cNvPr>
          <p:cNvSpPr/>
          <p:nvPr/>
        </p:nvSpPr>
        <p:spPr>
          <a:xfrm>
            <a:off x="6372200" y="6309320"/>
            <a:ext cx="753939" cy="303172"/>
          </a:xfrm>
          <a:prstGeom prst="roundRect">
            <a:avLst/>
          </a:prstGeom>
          <a:solidFill>
            <a:srgbClr val="FFFF00"/>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b="1" dirty="0">
                <a:solidFill>
                  <a:schemeClr val="tx1"/>
                </a:solidFill>
              </a:rPr>
              <a:t>Draft</a:t>
            </a:r>
            <a:endParaRPr lang="he-IL" sz="800" b="1" dirty="0">
              <a:solidFill>
                <a:schemeClr val="tx1"/>
              </a:solidFill>
            </a:endParaRPr>
          </a:p>
        </p:txBody>
      </p:sp>
      <p:sp>
        <p:nvSpPr>
          <p:cNvPr id="119" name="מלבן מעוגל 191"/>
          <p:cNvSpPr/>
          <p:nvPr/>
        </p:nvSpPr>
        <p:spPr>
          <a:xfrm>
            <a:off x="7164288" y="6309320"/>
            <a:ext cx="653521" cy="306909"/>
          </a:xfrm>
          <a:prstGeom prst="roundRect">
            <a:avLst/>
          </a:prstGeom>
          <a:solidFill>
            <a:srgbClr val="FF00FF"/>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700" b="1" dirty="0">
                <a:solidFill>
                  <a:schemeClr val="tx1"/>
                </a:solidFill>
              </a:rPr>
              <a:t>To be developed</a:t>
            </a:r>
            <a:endParaRPr lang="he-IL" sz="700" b="1" dirty="0">
              <a:solidFill>
                <a:schemeClr val="tx1"/>
              </a:solidFill>
            </a:endParaRPr>
          </a:p>
        </p:txBody>
      </p:sp>
      <p:sp>
        <p:nvSpPr>
          <p:cNvPr id="120" name="מלבן מעוגל 194"/>
          <p:cNvSpPr/>
          <p:nvPr/>
        </p:nvSpPr>
        <p:spPr>
          <a:xfrm>
            <a:off x="7812360" y="6309320"/>
            <a:ext cx="792088" cy="306909"/>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b="1" dirty="0">
                <a:solidFill>
                  <a:schemeClr val="tx1"/>
                </a:solidFill>
              </a:rPr>
              <a:t>Approved</a:t>
            </a:r>
            <a:endParaRPr lang="he-IL" sz="800" b="1" dirty="0">
              <a:solidFill>
                <a:schemeClr val="tx1"/>
              </a:solidFill>
            </a:endParaRPr>
          </a:p>
        </p:txBody>
      </p:sp>
      <p:sp>
        <p:nvSpPr>
          <p:cNvPr id="123" name="מלבן מעוגל 158"/>
          <p:cNvSpPr/>
          <p:nvPr/>
        </p:nvSpPr>
        <p:spPr>
          <a:xfrm>
            <a:off x="7956376" y="3284984"/>
            <a:ext cx="936104" cy="576064"/>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b="1" dirty="0" smtClean="0">
                <a:solidFill>
                  <a:schemeClr val="tx1"/>
                </a:solidFill>
                <a:cs typeface="David" pitchFamily="2" charset="-79"/>
              </a:rPr>
              <a:t>Operation Plans  and service levels</a:t>
            </a:r>
            <a:endParaRPr lang="he-IL" sz="900" b="1" dirty="0">
              <a:solidFill>
                <a:schemeClr val="tx1"/>
              </a:solidFill>
              <a:cs typeface="David" pitchFamily="2" charset="-79"/>
            </a:endParaRPr>
          </a:p>
        </p:txBody>
      </p:sp>
      <p:sp>
        <p:nvSpPr>
          <p:cNvPr id="124" name="מלבן מעוגל 160">
            <a:hlinkClick r:id="rId11" action="ppaction://hlinkfile"/>
          </p:cNvPr>
          <p:cNvSpPr/>
          <p:nvPr/>
        </p:nvSpPr>
        <p:spPr>
          <a:xfrm>
            <a:off x="7956376" y="1143621"/>
            <a:ext cx="1111484" cy="447577"/>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900" b="1" dirty="0" smtClean="0">
              <a:solidFill>
                <a:schemeClr val="tx1"/>
              </a:solidFill>
            </a:endParaRPr>
          </a:p>
          <a:p>
            <a:pPr algn="ctr"/>
            <a:r>
              <a:rPr lang="en-US" sz="900" b="1" dirty="0" smtClean="0">
                <a:solidFill>
                  <a:schemeClr val="tx1"/>
                </a:solidFill>
              </a:rPr>
              <a:t>Frame </a:t>
            </a:r>
            <a:r>
              <a:rPr lang="en-US" sz="900" b="1" dirty="0">
                <a:solidFill>
                  <a:schemeClr val="tx1"/>
                </a:solidFill>
              </a:rPr>
              <a:t>agreement </a:t>
            </a:r>
            <a:r>
              <a:rPr lang="he-IL" sz="900" b="1" dirty="0" smtClean="0">
                <a:solidFill>
                  <a:schemeClr val="tx1"/>
                </a:solidFill>
              </a:rPr>
              <a:t> </a:t>
            </a:r>
            <a:endParaRPr lang="he-IL" sz="900" b="1" dirty="0">
              <a:solidFill>
                <a:schemeClr val="tx1"/>
              </a:solidFill>
            </a:endParaRPr>
          </a:p>
          <a:p>
            <a:pPr algn="ctr"/>
            <a:r>
              <a:rPr lang="he-IL" sz="800" b="1" dirty="0" smtClean="0">
                <a:solidFill>
                  <a:schemeClr val="tx1"/>
                </a:solidFill>
                <a:hlinkClick r:id="rId12" action="ppaction://hlinkfile"/>
              </a:rPr>
              <a:t> </a:t>
            </a:r>
            <a:endParaRPr lang="he-IL" sz="800" b="1" dirty="0">
              <a:solidFill>
                <a:schemeClr val="tx1"/>
              </a:solidFill>
            </a:endParaRPr>
          </a:p>
        </p:txBody>
      </p:sp>
      <p:cxnSp>
        <p:nvCxnSpPr>
          <p:cNvPr id="125" name="מחבר חץ ישר 162"/>
          <p:cNvCxnSpPr>
            <a:stCxn id="124" idx="2"/>
          </p:cNvCxnSpPr>
          <p:nvPr/>
        </p:nvCxnSpPr>
        <p:spPr>
          <a:xfrm>
            <a:off x="8512118" y="1591198"/>
            <a:ext cx="20322" cy="1693786"/>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מחבר חץ ישר 197"/>
          <p:cNvCxnSpPr>
            <a:endCxn id="86" idx="3"/>
          </p:cNvCxnSpPr>
          <p:nvPr/>
        </p:nvCxnSpPr>
        <p:spPr>
          <a:xfrm flipH="1">
            <a:off x="4732915" y="3728217"/>
            <a:ext cx="265035" cy="2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מחבר חץ ישר 198"/>
          <p:cNvCxnSpPr>
            <a:endCxn id="75" idx="3"/>
          </p:cNvCxnSpPr>
          <p:nvPr/>
        </p:nvCxnSpPr>
        <p:spPr>
          <a:xfrm flipH="1" flipV="1">
            <a:off x="5458819" y="3731556"/>
            <a:ext cx="279464" cy="34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8" name="מחבר חץ ישר 199"/>
          <p:cNvCxnSpPr>
            <a:endCxn id="83" idx="3"/>
          </p:cNvCxnSpPr>
          <p:nvPr/>
        </p:nvCxnSpPr>
        <p:spPr>
          <a:xfrm flipH="1" flipV="1">
            <a:off x="6236802" y="3727502"/>
            <a:ext cx="295036" cy="405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9" name="מחבר ישר 201"/>
          <p:cNvCxnSpPr/>
          <p:nvPr/>
        </p:nvCxnSpPr>
        <p:spPr>
          <a:xfrm>
            <a:off x="6115640" y="3924294"/>
            <a:ext cx="832624" cy="87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מחבר ישר 202"/>
          <p:cNvCxnSpPr>
            <a:stCxn id="40" idx="2"/>
          </p:cNvCxnSpPr>
          <p:nvPr/>
        </p:nvCxnSpPr>
        <p:spPr>
          <a:xfrm>
            <a:off x="6527188" y="3451589"/>
            <a:ext cx="9299" cy="4727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מחבר חץ ישר 299"/>
          <p:cNvCxnSpPr>
            <a:stCxn id="41" idx="2"/>
          </p:cNvCxnSpPr>
          <p:nvPr/>
        </p:nvCxnSpPr>
        <p:spPr>
          <a:xfrm>
            <a:off x="6115640" y="4367658"/>
            <a:ext cx="0" cy="152329"/>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4" name="מחבר חץ ישר 306"/>
          <p:cNvCxnSpPr/>
          <p:nvPr/>
        </p:nvCxnSpPr>
        <p:spPr>
          <a:xfrm flipH="1">
            <a:off x="5004048" y="2708920"/>
            <a:ext cx="8123" cy="315082"/>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6" name="מחבר ישר 336"/>
          <p:cNvCxnSpPr/>
          <p:nvPr/>
        </p:nvCxnSpPr>
        <p:spPr>
          <a:xfrm>
            <a:off x="6115640" y="4508310"/>
            <a:ext cx="832624" cy="8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מחבר חץ ישר 337"/>
          <p:cNvCxnSpPr/>
          <p:nvPr/>
        </p:nvCxnSpPr>
        <p:spPr>
          <a:xfrm>
            <a:off x="6732240" y="4509120"/>
            <a:ext cx="0" cy="230602"/>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8" name="מחבר ישר 344"/>
          <p:cNvCxnSpPr/>
          <p:nvPr/>
        </p:nvCxnSpPr>
        <p:spPr>
          <a:xfrm flipV="1">
            <a:off x="3812766" y="4542311"/>
            <a:ext cx="682011" cy="27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מחבר חץ ישר 347"/>
          <p:cNvCxnSpPr>
            <a:endCxn id="69" idx="0"/>
          </p:cNvCxnSpPr>
          <p:nvPr/>
        </p:nvCxnSpPr>
        <p:spPr>
          <a:xfrm flipH="1">
            <a:off x="4181733" y="4546706"/>
            <a:ext cx="4514" cy="192206"/>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מחבר חץ ישר 365"/>
          <p:cNvCxnSpPr/>
          <p:nvPr/>
        </p:nvCxnSpPr>
        <p:spPr>
          <a:xfrm>
            <a:off x="6116082" y="3922087"/>
            <a:ext cx="0" cy="133281"/>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1" name="מלבן מעוגל 44">
            <a:hlinkClick r:id="rId13" action="ppaction://hlinksldjump"/>
          </p:cNvPr>
          <p:cNvSpPr/>
          <p:nvPr/>
        </p:nvSpPr>
        <p:spPr>
          <a:xfrm>
            <a:off x="1763688" y="1844824"/>
            <a:ext cx="1649061" cy="637411"/>
          </a:xfrm>
          <a:prstGeom prst="roundRect">
            <a:avLst/>
          </a:prstGeom>
          <a:solidFill>
            <a:srgbClr val="FFFF00"/>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smtClean="0">
                <a:solidFill>
                  <a:schemeClr val="tx1"/>
                </a:solidFill>
                <a:cs typeface="David" pitchFamily="2" charset="-79"/>
              </a:rPr>
              <a:t>Manager safety guidelines</a:t>
            </a:r>
            <a:endParaRPr lang="he-IL" sz="1200" b="1" dirty="0">
              <a:solidFill>
                <a:schemeClr val="tx1"/>
              </a:solidFill>
              <a:cs typeface="David" pitchFamily="2" charset="-79"/>
            </a:endParaRPr>
          </a:p>
        </p:txBody>
      </p:sp>
      <p:cxnSp>
        <p:nvCxnSpPr>
          <p:cNvPr id="159" name="מחבר חץ ישר 45"/>
          <p:cNvCxnSpPr/>
          <p:nvPr/>
        </p:nvCxnSpPr>
        <p:spPr>
          <a:xfrm>
            <a:off x="2780418" y="2484484"/>
            <a:ext cx="0" cy="216024"/>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1" name="מחבר חץ ישר 45"/>
          <p:cNvCxnSpPr/>
          <p:nvPr/>
        </p:nvCxnSpPr>
        <p:spPr>
          <a:xfrm>
            <a:off x="5156682" y="2484484"/>
            <a:ext cx="0" cy="216024"/>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4" name="מחבר ישר 47"/>
          <p:cNvCxnSpPr/>
          <p:nvPr/>
        </p:nvCxnSpPr>
        <p:spPr>
          <a:xfrm>
            <a:off x="2627784" y="1556792"/>
            <a:ext cx="29523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מחבר חץ ישר 192"/>
          <p:cNvCxnSpPr/>
          <p:nvPr/>
        </p:nvCxnSpPr>
        <p:spPr>
          <a:xfrm>
            <a:off x="5580112" y="1556792"/>
            <a:ext cx="0" cy="288032"/>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1" name="מחבר חץ ישר 45"/>
          <p:cNvCxnSpPr/>
          <p:nvPr/>
        </p:nvCxnSpPr>
        <p:spPr>
          <a:xfrm flipH="1">
            <a:off x="2627784" y="1556792"/>
            <a:ext cx="1" cy="288032"/>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2" name="מחבר חץ ישר 45"/>
          <p:cNvCxnSpPr/>
          <p:nvPr/>
        </p:nvCxnSpPr>
        <p:spPr>
          <a:xfrm>
            <a:off x="4572000" y="1484784"/>
            <a:ext cx="0" cy="72008"/>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4" name="מחבר חץ ישר 365"/>
          <p:cNvCxnSpPr/>
          <p:nvPr/>
        </p:nvCxnSpPr>
        <p:spPr>
          <a:xfrm>
            <a:off x="6948264" y="3933056"/>
            <a:ext cx="0" cy="133281"/>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7" name="מחבר חץ ישר 299"/>
          <p:cNvCxnSpPr/>
          <p:nvPr/>
        </p:nvCxnSpPr>
        <p:spPr>
          <a:xfrm>
            <a:off x="6948264" y="4365104"/>
            <a:ext cx="0" cy="152329"/>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9" name="מלבן מעוגל 164"/>
          <p:cNvSpPr/>
          <p:nvPr/>
        </p:nvSpPr>
        <p:spPr>
          <a:xfrm>
            <a:off x="4877113" y="5836225"/>
            <a:ext cx="618689" cy="360040"/>
          </a:xfrm>
          <a:prstGeom prst="roundRect">
            <a:avLst/>
          </a:prstGeom>
          <a:solidFill>
            <a:srgbClr val="FF00FF"/>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800" b="1" dirty="0">
              <a:solidFill>
                <a:schemeClr val="tx1"/>
              </a:solidFill>
            </a:endParaRPr>
          </a:p>
        </p:txBody>
      </p:sp>
      <p:sp>
        <p:nvSpPr>
          <p:cNvPr id="230" name="מלבן מעוגל 165"/>
          <p:cNvSpPr/>
          <p:nvPr/>
        </p:nvSpPr>
        <p:spPr>
          <a:xfrm>
            <a:off x="4826738" y="5791911"/>
            <a:ext cx="618689" cy="360040"/>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800" b="1" dirty="0">
              <a:solidFill>
                <a:schemeClr val="tx1"/>
              </a:solidFill>
            </a:endParaRPr>
          </a:p>
        </p:txBody>
      </p:sp>
      <p:sp>
        <p:nvSpPr>
          <p:cNvPr id="231" name="מלבן מעוגל 166"/>
          <p:cNvSpPr/>
          <p:nvPr/>
        </p:nvSpPr>
        <p:spPr>
          <a:xfrm>
            <a:off x="4788024" y="5733256"/>
            <a:ext cx="618689" cy="360040"/>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800" b="1" dirty="0">
              <a:solidFill>
                <a:schemeClr val="tx1"/>
              </a:solidFill>
            </a:endParaRPr>
          </a:p>
        </p:txBody>
      </p:sp>
      <p:sp>
        <p:nvSpPr>
          <p:cNvPr id="232" name="מלבן מעוגל 167"/>
          <p:cNvSpPr/>
          <p:nvPr/>
        </p:nvSpPr>
        <p:spPr>
          <a:xfrm>
            <a:off x="4694601" y="5675950"/>
            <a:ext cx="618689" cy="360040"/>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b="1" dirty="0">
                <a:solidFill>
                  <a:schemeClr val="tx1"/>
                </a:solidFill>
              </a:rPr>
              <a:t>EN , UIC  IS</a:t>
            </a:r>
            <a:endParaRPr lang="he-IL" sz="800" b="1" dirty="0">
              <a:solidFill>
                <a:schemeClr val="tx1"/>
              </a:solidFill>
            </a:endParaRPr>
          </a:p>
        </p:txBody>
      </p:sp>
      <p:sp>
        <p:nvSpPr>
          <p:cNvPr id="238" name="מלבן מעוגל 164"/>
          <p:cNvSpPr/>
          <p:nvPr/>
        </p:nvSpPr>
        <p:spPr>
          <a:xfrm>
            <a:off x="5796136" y="5805264"/>
            <a:ext cx="618689" cy="360040"/>
          </a:xfrm>
          <a:prstGeom prst="roundRect">
            <a:avLst/>
          </a:prstGeom>
          <a:solidFill>
            <a:srgbClr val="FF00FF"/>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800" b="1" dirty="0">
              <a:solidFill>
                <a:schemeClr val="tx1"/>
              </a:solidFill>
            </a:endParaRPr>
          </a:p>
        </p:txBody>
      </p:sp>
      <p:sp>
        <p:nvSpPr>
          <p:cNvPr id="239" name="מלבן מעוגל 165"/>
          <p:cNvSpPr/>
          <p:nvPr/>
        </p:nvSpPr>
        <p:spPr>
          <a:xfrm>
            <a:off x="5652120" y="5733256"/>
            <a:ext cx="618689" cy="360040"/>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800" b="1" dirty="0">
              <a:solidFill>
                <a:schemeClr val="tx1"/>
              </a:solidFill>
            </a:endParaRPr>
          </a:p>
        </p:txBody>
      </p:sp>
      <p:sp>
        <p:nvSpPr>
          <p:cNvPr id="240" name="מלבן מעוגל 166"/>
          <p:cNvSpPr/>
          <p:nvPr/>
        </p:nvSpPr>
        <p:spPr>
          <a:xfrm>
            <a:off x="5580112" y="5661248"/>
            <a:ext cx="618689" cy="360040"/>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800" b="1" dirty="0">
              <a:solidFill>
                <a:schemeClr val="tx1"/>
              </a:solidFill>
            </a:endParaRPr>
          </a:p>
        </p:txBody>
      </p:sp>
      <p:sp>
        <p:nvSpPr>
          <p:cNvPr id="241" name="מלבן מעוגל 167"/>
          <p:cNvSpPr/>
          <p:nvPr/>
        </p:nvSpPr>
        <p:spPr>
          <a:xfrm>
            <a:off x="5580112" y="5661248"/>
            <a:ext cx="618689" cy="360040"/>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b="1" dirty="0">
                <a:solidFill>
                  <a:schemeClr val="tx1"/>
                </a:solidFill>
              </a:rPr>
              <a:t>EN , UIC  IS</a:t>
            </a:r>
            <a:endParaRPr lang="he-IL" sz="800" b="1" dirty="0">
              <a:solidFill>
                <a:schemeClr val="tx1"/>
              </a:solidFill>
            </a:endParaRPr>
          </a:p>
        </p:txBody>
      </p:sp>
      <p:cxnSp>
        <p:nvCxnSpPr>
          <p:cNvPr id="247" name="מחבר חץ ישר 650"/>
          <p:cNvCxnSpPr/>
          <p:nvPr/>
        </p:nvCxnSpPr>
        <p:spPr>
          <a:xfrm>
            <a:off x="5724128" y="5157192"/>
            <a:ext cx="16647" cy="520714"/>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40"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3915" y="150455"/>
            <a:ext cx="854797" cy="6123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 name="Picture 6"/>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3616" t="13587" b="13587"/>
          <a:stretch/>
        </p:blipFill>
        <p:spPr bwMode="auto">
          <a:xfrm>
            <a:off x="8030801" y="150455"/>
            <a:ext cx="864096" cy="6165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 name="מלבן מעוגל 3"/>
          <p:cNvSpPr/>
          <p:nvPr/>
        </p:nvSpPr>
        <p:spPr>
          <a:xfrm>
            <a:off x="3478691" y="170550"/>
            <a:ext cx="2378364" cy="345963"/>
          </a:xfrm>
          <a:prstGeom prst="roundRect">
            <a:avLst/>
          </a:prstGeom>
          <a:solidFill>
            <a:schemeClr val="accent3">
              <a:lumMod val="60000"/>
              <a:lumOff val="40000"/>
            </a:schemeClr>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800" b="1" dirty="0">
                <a:solidFill>
                  <a:schemeClr val="tx1"/>
                </a:solidFill>
              </a:rPr>
              <a:t>New version (Israeli railway law) </a:t>
            </a:r>
            <a:r>
              <a:rPr lang="he-IL" sz="800" b="1" dirty="0">
                <a:solidFill>
                  <a:schemeClr val="tx1"/>
                </a:solidFill>
              </a:rPr>
              <a:t> </a:t>
            </a:r>
          </a:p>
          <a:p>
            <a:pPr algn="ctr"/>
            <a:r>
              <a:rPr lang="he-IL" sz="800" b="1" dirty="0">
                <a:solidFill>
                  <a:schemeClr val="tx1"/>
                </a:solidFill>
              </a:rPr>
              <a:t>תשל"ב-1972 </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זרימה">
  <a:themeElements>
    <a:clrScheme name="זרימה">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זרימה">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זרימה">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SDDocumentSource xmlns="3d10c457-7b7e-44fc-9b73-5b1adee5d9e6" xsi:nil="true"/>
    <SDAsmachta xmlns="3d10c457-7b7e-44fc-9b73-5b1adee5d9e6" xsi:nil="true"/>
    <Tipul xmlns="E43241BB-8F4D-4274-A508-D78F70CFE5C6" xsi:nil="true"/>
    <close xmlns="E43241BB-8F4D-4274-A508-D78F70CFE5C6" xsi:nil="true"/>
    <closedate xmlns="E43241BB-8F4D-4274-A508-D78F70CFE5C6" xsi:nil="true"/>
    <SDImportance xmlns="3d10c457-7b7e-44fc-9b73-5b1adee5d9e6" xsi:nil="true"/>
    <AutoNumber xmlns="3d10c457-7b7e-44fc-9b73-5b1adee5d9e6" xsi:nil="true"/>
    <SDCategories xmlns="3d10c457-7b7e-44fc-9b73-5b1adee5d9e6" xsi:nil="true"/>
    <SDDocDate xmlns="3d10c457-7b7e-44fc-9b73-5b1adee5d9e6" xsi:nil="true"/>
    <SDCategoryID xmlns="3d10c457-7b7e-44fc-9b73-5b1adee5d9e6" xsi:nil="true"/>
    <closeby xmlns="E43241BB-8F4D-4274-A508-D78F70CFE5C6" xsi:nil="true"/>
    <SDOfflineTo xmlns="3d10c457-7b7e-44fc-9b73-5b1adee5d9e6" xsi:nil="true"/>
    <remarks xmlns="E43241BB-8F4D-4274-A508-D78F70CFE5C6" xsi:nil="true"/>
    <SDAuthor xmlns="3d10c457-7b7e-44fc-9b73-5b1adee5d9e6" xsi:nil="true"/>
    <Writer xmlns="E43241BB-8F4D-4274-A508-D78F70CFE5C6" xsi:nil="true"/>
    <SDOriginalID xmlns="3d10c457-7b7e-44fc-9b73-5b1adee5d9e6" xsi:nil="true"/>
    <SDHebDate xmlns="3d10c457-7b7e-44fc-9b73-5b1adee5d9e6" xsi:nil="true"/>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לשכת המנהל הכללי - מכתבים וסיכומים" ma:contentTypeID="0x010100FB48C45A811D2747BBAEB984310884C21500620D1F7EA246F442BC9ECA2958982FAD" ma:contentTypeVersion="17" ma:contentTypeDescription="צור מסמך חדש." ma:contentTypeScope="" ma:versionID="b72d7637ac4d9d9a8cb8eb60b5b5b694">
  <xsd:schema xmlns:xsd="http://www.w3.org/2001/XMLSchema" xmlns:p="http://schemas.microsoft.com/office/2006/metadata/properties" xmlns:ns1="3d10c457-7b7e-44fc-9b73-5b1adee5d9e6" xmlns:ns2="E43241BB-8F4D-4274-A508-D78F70CFE5C6" targetNamespace="http://schemas.microsoft.com/office/2006/metadata/properties" ma:root="true" ma:fieldsID="88227a1df5d0e27e7121638f05f3ab68" ns1:_="" ns2:_="">
    <xsd:import namespace="3d10c457-7b7e-44fc-9b73-5b1adee5d9e6"/>
    <xsd:import namespace="E43241BB-8F4D-4274-A508-D78F70CFE5C6"/>
    <xsd:element name="properties">
      <xsd:complexType>
        <xsd:sequence>
          <xsd:element name="documentManagement">
            <xsd:complexType>
              <xsd:all>
                <xsd:element ref="ns1:AutoNumber" minOccurs="0"/>
                <xsd:element ref="ns1:SDCategories" minOccurs="0"/>
                <xsd:element ref="ns1:SDCategoryID" minOccurs="0"/>
                <xsd:element ref="ns1:SDAuthor" minOccurs="0"/>
                <xsd:element ref="ns1:SDDocDate" minOccurs="0"/>
                <xsd:element ref="ns1:SDHebDate" minOccurs="0"/>
                <xsd:element ref="ns1:SDOriginalID" minOccurs="0"/>
                <xsd:element ref="ns1:SDOfflineTo" minOccurs="0"/>
                <xsd:element ref="ns1:SDAsmachta" minOccurs="0"/>
                <xsd:element ref="ns2:remarks" minOccurs="0"/>
                <xsd:element ref="ns2:Tipul" minOccurs="0"/>
                <xsd:element ref="ns2:Writer" minOccurs="0"/>
                <xsd:element ref="ns2:close" minOccurs="0"/>
                <xsd:element ref="ns2:closeby" minOccurs="0"/>
                <xsd:element ref="ns2:closedate" minOccurs="0"/>
                <xsd:element ref="ns1:SDImportance" minOccurs="0"/>
                <xsd:element ref="ns1:SDDocumentSource" minOccurs="0"/>
              </xsd:all>
            </xsd:complexType>
          </xsd:element>
        </xsd:sequence>
      </xsd:complexType>
    </xsd:element>
  </xsd:schema>
  <xsd:schema xmlns:xsd="http://www.w3.org/2001/XMLSchema" xmlns:dms="http://schemas.microsoft.com/office/2006/documentManagement/types" targetNamespace="3d10c457-7b7e-44fc-9b73-5b1adee5d9e6" elementFormDefault="qualified">
    <xsd:import namespace="http://schemas.microsoft.com/office/2006/documentManagement/types"/>
    <xsd:element name="AutoNumber" ma:index="0" nillable="true" ma:displayName="סימוכין" ma:internalName="AutoNumber">
      <xsd:simpleType>
        <xsd:restriction base="dms:Text"/>
      </xsd:simpleType>
    </xsd:element>
    <xsd:element name="SDCategories" ma:index="1" nillable="true" ma:displayName="נושאים" ma:internalName="SDCategories">
      <xsd:simpleType>
        <xsd:restriction base="dms:Note"/>
      </xsd:simpleType>
    </xsd:element>
    <xsd:element name="SDCategoryID" ma:index="2" nillable="true" ma:displayName="SDCategoryID" ma:internalName="SDCategoryID">
      <xsd:simpleType>
        <xsd:restriction base="dms:Text"/>
      </xsd:simpleType>
    </xsd:element>
    <xsd:element name="SDAuthor" ma:index="3" nillable="true" ma:displayName="מחבר" ma:internalName="SDAuthor">
      <xsd:simpleType>
        <xsd:restriction base="dms:Text"/>
      </xsd:simpleType>
    </xsd:element>
    <xsd:element name="SDDocDate" ma:index="4" nillable="true" ma:displayName="תאריך המסמך" ma:internalName="SDDocDate">
      <xsd:simpleType>
        <xsd:restriction base="dms:DateTime"/>
      </xsd:simpleType>
    </xsd:element>
    <xsd:element name="SDHebDate" ma:index="5" nillable="true" ma:displayName="SDHebDate" ma:internalName="SDHebDate">
      <xsd:simpleType>
        <xsd:restriction base="dms:Text"/>
      </xsd:simpleType>
    </xsd:element>
    <xsd:element name="SDOriginalID" ma:index="6" nillable="true" ma:displayName="SDOriginalID" ma:internalName="SDOriginalID">
      <xsd:simpleType>
        <xsd:restriction base="dms:Text"/>
      </xsd:simpleType>
    </xsd:element>
    <xsd:element name="SDOfflineTo" ma:index="7" nillable="true" ma:displayName="SDOfflineTo" ma:internalName="SDOfflineTo">
      <xsd:simpleType>
        <xsd:restriction base="dms:Text"/>
      </xsd:simpleType>
    </xsd:element>
    <xsd:element name="SDAsmachta" ma:index="8" nillable="true" ma:displayName="SDAsmachta" ma:internalName="SDAsmachta">
      <xsd:simpleType>
        <xsd:restriction base="dms:Text"/>
      </xsd:simpleType>
    </xsd:element>
    <xsd:element name="SDImportance" ma:index="15" nillable="true" ma:displayName="חשיבות" ma:internalName="SDImportance">
      <xsd:simpleType>
        <xsd:restriction base="dms:Number"/>
      </xsd:simpleType>
    </xsd:element>
    <xsd:element name="SDDocumentSource" ma:index="16" nillable="true" ma:displayName="מקור המסמך" ma:internalName="SDDocumentSource">
      <xsd:simpleType>
        <xsd:restriction base="dms:Choice">
          <xsd:enumeration value="SDFileUpload"/>
          <xsd:enumeration value="SDNewFile"/>
          <xsd:enumeration value="SDMultiFilesUpload"/>
          <xsd:enumeration value="OutlookExtender"/>
          <xsd:enumeration value="SDMigration"/>
          <xsd:enumeration value="OfficeAddIn"/>
          <xsd:enumeration value="ArchiveScan"/>
          <xsd:enumeration value="PCDocs"/>
          <xsd:enumeration value="PST"/>
          <xsd:enumeration value="D2K"/>
          <xsd:enumeration value="Menahel"/>
          <xsd:enumeration value="ShipmentLoader"/>
          <xsd:enumeration value="PoliceOffices"/>
          <xsd:enumeration value="AGATForms"/>
          <xsd:enumeration value="SDK"/>
          <xsd:enumeration value="Other"/>
        </xsd:restriction>
      </xsd:simpleType>
    </xsd:element>
  </xsd:schema>
  <xsd:schema xmlns:xsd="http://www.w3.org/2001/XMLSchema" xmlns:dms="http://schemas.microsoft.com/office/2006/documentManagement/types" targetNamespace="E43241BB-8F4D-4274-A508-D78F70CFE5C6" elementFormDefault="qualified">
    <xsd:import namespace="http://schemas.microsoft.com/office/2006/documentManagement/types"/>
    <xsd:element name="remarks" ma:index="9" nillable="true" ma:displayName="הערות-" ma:description="אגף הכספים, רישוי מחוז ירושלים, רישוי מחוז דרום" ma:internalName="remarks">
      <xsd:simpleType>
        <xsd:restriction base="dms:Note"/>
      </xsd:simpleType>
    </xsd:element>
    <xsd:element name="Tipul" ma:index="10" nillable="true" ma:displayName="מנכל הועבר לטיפול" ma:description="לשכת המנהל הכללי" ma:internalName="Tipul">
      <xsd:simpleType>
        <xsd:restriction base="dms:Note"/>
      </xsd:simpleType>
    </xsd:element>
    <xsd:element name="Writer" ma:index="11" nillable="true" ma:displayName="מנכל כותב המסמך" ma:description="לשכת המנהל הכללי" ma:internalName="Writer">
      <xsd:simpleType>
        <xsd:restriction base="dms:Text">
          <xsd:maxLength value="255"/>
        </xsd:restriction>
      </xsd:simpleType>
    </xsd:element>
    <xsd:element name="close" ma:index="12" nillable="true" ma:displayName="סגור?" ma:default="____" ma:description="לשכת המנהל הכללי&#10;אגף הרישוי - מחוז דרום&#10;אגף רישוי - ירושלים" ma:format="Dropdown" ma:internalName="close">
      <xsd:simpleType>
        <xsd:restriction base="dms:Choice">
          <xsd:enumeration value="____"/>
          <xsd:enumeration value="כן"/>
          <xsd:enumeration value="לא"/>
        </xsd:restriction>
      </xsd:simpleType>
    </xsd:element>
    <xsd:element name="closeby" ma:index="13" nillable="true" ma:displayName="מנכל נסגר על ידי" ma:default="____" ma:description="לשכת המנהל הכללי" ma:format="Dropdown" ma:internalName="closeby">
      <xsd:simpleType>
        <xsd:restriction base="dms:Choice">
          <xsd:enumeration value="____"/>
          <xsd:enumeration value="עוזי יצחקי"/>
          <xsd:enumeration value="אסף שאמלי"/>
          <xsd:enumeration value="הילה לוי"/>
          <xsd:enumeration value="טובה מדמוני"/>
          <xsd:enumeration value="יעל אולמן"/>
          <xsd:enumeration value="מיכל קלה בן-חמו"/>
          <xsd:enumeration value="רויטל עוז"/>
          <xsd:enumeration value="רחלי לוי"/>
          <xsd:enumeration value="שרה דואניס"/>
          <xsd:enumeration value="תמי צוברי"/>
          <xsd:enumeration value="ענת גולדשטיין"/>
        </xsd:restriction>
      </xsd:simpleType>
    </xsd:element>
    <xsd:element name="closedate" ma:index="14" nillable="true" ma:displayName="תאריך סגירת מסמך" ma:default="" ma:description="לשכת המנהל הכללי" ma:format="DateOnly" ma:internalName="clos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7AC74B-2217-4488-A4E5-93BDF84346F6}">
  <ds:schemaRefs>
    <ds:schemaRef ds:uri="http://schemas.microsoft.com/office/2006/documentManagement/types"/>
    <ds:schemaRef ds:uri="http://www.w3.org/XML/1998/namespace"/>
    <ds:schemaRef ds:uri="E43241BB-8F4D-4274-A508-D78F70CFE5C6"/>
    <ds:schemaRef ds:uri="http://schemas.openxmlformats.org/package/2006/metadata/core-properties"/>
    <ds:schemaRef ds:uri="http://purl.org/dc/dcmitype/"/>
    <ds:schemaRef ds:uri="http://purl.org/dc/terms/"/>
    <ds:schemaRef ds:uri="http://schemas.microsoft.com/office/2006/metadata/properties"/>
    <ds:schemaRef ds:uri="3d10c457-7b7e-44fc-9b73-5b1adee5d9e6"/>
    <ds:schemaRef ds:uri="http://purl.org/dc/elements/1.1/"/>
  </ds:schemaRefs>
</ds:datastoreItem>
</file>

<file path=customXml/itemProps2.xml><?xml version="1.0" encoding="utf-8"?>
<ds:datastoreItem xmlns:ds="http://schemas.openxmlformats.org/officeDocument/2006/customXml" ds:itemID="{BFA6FC4D-5D0B-4C36-92C8-04AC18EA6A47}">
  <ds:schemaRefs>
    <ds:schemaRef ds:uri="http://schemas.microsoft.com/office/2006/metadata/longProperties"/>
  </ds:schemaRefs>
</ds:datastoreItem>
</file>

<file path=customXml/itemProps3.xml><?xml version="1.0" encoding="utf-8"?>
<ds:datastoreItem xmlns:ds="http://schemas.openxmlformats.org/officeDocument/2006/customXml" ds:itemID="{8F25AB98-2662-4D98-A0F1-93798EEE1A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10c457-7b7e-44fc-9b73-5b1adee5d9e6"/>
    <ds:schemaRef ds:uri="E43241BB-8F4D-4274-A508-D78F70CFE5C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F814E7B6-F922-42F1-9EB7-440B6180DD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Concourse</Template>
  <TotalTime>17790</TotalTime>
  <Words>610</Words>
  <Application>Microsoft Office PowerPoint</Application>
  <PresentationFormat>‫הצגה על המסך (4:3)</PresentationFormat>
  <Paragraphs>190</Paragraphs>
  <Slides>18</Slides>
  <Notes>1</Notes>
  <HiddenSlides>6</HiddenSlides>
  <MMClips>0</MMClips>
  <ScaleCrop>false</ScaleCrop>
  <HeadingPairs>
    <vt:vector size="4" baseType="variant">
      <vt:variant>
        <vt:lpstr>ערכת נושא</vt:lpstr>
      </vt:variant>
      <vt:variant>
        <vt:i4>1</vt:i4>
      </vt:variant>
      <vt:variant>
        <vt:lpstr>כותרות שקופיות</vt:lpstr>
      </vt:variant>
      <vt:variant>
        <vt:i4>18</vt:i4>
      </vt:variant>
    </vt:vector>
  </HeadingPairs>
  <TitlesOfParts>
    <vt:vector size="19" baseType="lpstr">
      <vt:lpstr>זרימה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 The Bricks  </vt:lpstr>
      <vt:lpstr>מצגת של PowerPoint</vt:lpstr>
      <vt:lpstr>מצגת של PowerPoint</vt:lpstr>
      <vt:lpstr>מצגת של PowerPoint</vt:lpstr>
      <vt:lpstr>מצגת של PowerPoint</vt:lpstr>
      <vt:lpstr>Thank you for your attention</vt:lpstr>
      <vt:lpstr>מצגת של PowerPoint</vt:lpstr>
      <vt:lpstr>מצגת של PowerPoint</vt:lpstr>
      <vt:lpstr>מצגת של PowerPoint</vt:lpstr>
      <vt:lpstr>מצגת של PowerPoint</vt:lpstr>
      <vt:lpstr>מצגת של PowerPoint</vt:lpstr>
    </vt:vector>
  </TitlesOfParts>
  <Company>משרד התחבורה</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פורמט ליום עיון הצגת תוכניות עבודה</dc:title>
  <dc:creator>shamlia</dc:creator>
  <cp:lastModifiedBy>123</cp:lastModifiedBy>
  <cp:revision>1129</cp:revision>
  <cp:lastPrinted>2015-02-08T08:30:39Z</cp:lastPrinted>
  <dcterms:created xsi:type="dcterms:W3CDTF">2012-05-29T12:43:52Z</dcterms:created>
  <dcterms:modified xsi:type="dcterms:W3CDTF">2015-11-22T21:14:21Z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0x010100FB48C45A811D2747BBAEB984310884C21500620D1F7EA246F442BC9ECA2958982FAD</vt:lpwstr>
  </property>
  <property fmtid="{D5CDD505-2E9C-101B-9397-08002B2CF9AE}" pid="3" name="ContentType">
    <vt:lpwstr>לשכת המנהל הכללי - מכתבים וסיכומים</vt:lpwstr>
  </property>
</Properties>
</file>