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>
        <p:scale>
          <a:sx n="80" d="100"/>
          <a:sy n="80" d="100"/>
        </p:scale>
        <p:origin x="-378" y="-5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4/wp29grpe/GRPE-68-02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274638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30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General information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coordinates (especially the email-address) and correct them, if necessary.</a:t>
            </a:r>
          </a:p>
          <a:p>
            <a:pPr marL="266700"/>
            <a:r>
              <a:rPr lang="en-GB" sz="1800" dirty="0"/>
              <a:t>If your name not listed fill out one of the registration forms annexed to the file.</a:t>
            </a:r>
          </a:p>
          <a:p>
            <a:pPr marL="266700"/>
            <a:r>
              <a:rPr lang="en-GB" sz="1800" dirty="0"/>
              <a:t>At the end of the session we will circulate the updated address list by email to all </a:t>
            </a:r>
            <a:r>
              <a:rPr lang="en-GB" sz="1800" dirty="0" smtClean="0"/>
              <a:t>participants.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car registration </a:t>
            </a:r>
            <a:r>
              <a:rPr lang="en-GB" sz="1800" dirty="0" smtClean="0"/>
              <a:t>paper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2-6 June 2014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7 March 2014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b="1" dirty="0" smtClean="0"/>
              <a:t>Chairs </a:t>
            </a:r>
            <a:r>
              <a:rPr lang="en-GB" sz="1800" b="1" dirty="0"/>
              <a:t>and secretaries of informal working groups </a:t>
            </a:r>
            <a:r>
              <a:rPr lang="en-GB" sz="1800" b="1" dirty="0" smtClean="0"/>
              <a:t>are invited to approach the UNECE secretariat to define the calendar of meetings of informal working groups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Updated agenda</a:t>
            </a:r>
            <a:endParaRPr lang="en-GB" sz="1800" dirty="0">
              <a:solidFill>
                <a:srgbClr val="002060"/>
              </a:solidFill>
            </a:endParaRPr>
          </a:p>
          <a:p>
            <a:pPr marL="266700"/>
            <a:r>
              <a:rPr lang="en-GB" sz="1800" dirty="0" smtClean="0"/>
              <a:t>Informal </a:t>
            </a:r>
            <a:r>
              <a:rPr lang="en-GB" sz="1800" dirty="0"/>
              <a:t>document </a:t>
            </a:r>
            <a:r>
              <a:rPr lang="en-GB" sz="1800" dirty="0" smtClean="0">
                <a:hlinkClick r:id="rId2"/>
              </a:rPr>
              <a:t>GRPE-68-02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465167" y="29822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GRPE-68-05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7-10 January 2014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Transmitted 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UNECE secretariat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190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GRPE informal documents</cp:lastModifiedBy>
  <cp:revision>96</cp:revision>
  <dcterms:created xsi:type="dcterms:W3CDTF">2012-05-22T12:09:49Z</dcterms:created>
  <dcterms:modified xsi:type="dcterms:W3CDTF">2014-01-07T16:00:31Z</dcterms:modified>
</cp:coreProperties>
</file>