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4660"/>
  </p:normalViewPr>
  <p:slideViewPr>
    <p:cSldViewPr snapToGrid="0">
      <p:cViewPr varScale="1">
        <p:scale>
          <a:sx n="85" d="100"/>
          <a:sy n="85" d="100"/>
        </p:scale>
        <p:origin x="-274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396C-3F16-4666-8CAC-6ED99BCBCD99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F7CF-124C-4DA8-90F6-2B2103D5F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33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396C-3F16-4666-8CAC-6ED99BCBCD99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F7CF-124C-4DA8-90F6-2B2103D5F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13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396C-3F16-4666-8CAC-6ED99BCBCD99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F7CF-124C-4DA8-90F6-2B2103D5F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8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396C-3F16-4666-8CAC-6ED99BCBCD99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F7CF-124C-4DA8-90F6-2B2103D5F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8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396C-3F16-4666-8CAC-6ED99BCBCD99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F7CF-124C-4DA8-90F6-2B2103D5F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6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396C-3F16-4666-8CAC-6ED99BCBCD99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F7CF-124C-4DA8-90F6-2B2103D5F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1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396C-3F16-4666-8CAC-6ED99BCBCD99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F7CF-124C-4DA8-90F6-2B2103D5F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2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396C-3F16-4666-8CAC-6ED99BCBCD99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F7CF-124C-4DA8-90F6-2B2103D5F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11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396C-3F16-4666-8CAC-6ED99BCBCD99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F7CF-124C-4DA8-90F6-2B2103D5F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396C-3F16-4666-8CAC-6ED99BCBCD99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F7CF-124C-4DA8-90F6-2B2103D5F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9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396C-3F16-4666-8CAC-6ED99BCBCD99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F7CF-124C-4DA8-90F6-2B2103D5F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4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B396C-3F16-4666-8CAC-6ED99BCBCD99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4F7CF-124C-4DA8-90F6-2B2103D5F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8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ISO 10844:2014</a:t>
            </a:r>
            <a:br>
              <a:rPr lang="en-US" dirty="0" smtClean="0"/>
            </a:br>
            <a:r>
              <a:rPr lang="en-US" dirty="0" smtClean="0"/>
              <a:t>Comparison to 2011 version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Douglas Moore</a:t>
            </a:r>
          </a:p>
          <a:p>
            <a:r>
              <a:rPr lang="en-US" dirty="0" smtClean="0"/>
              <a:t>ISO</a:t>
            </a:r>
          </a:p>
          <a:p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870666" y="184665"/>
            <a:ext cx="41044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en-TT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Transmitted by the expert from ISO </a:t>
            </a:r>
            <a:r>
              <a:rPr lang="en-US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8336342" y="138497"/>
            <a:ext cx="24384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TT" sz="1200" u="sng" dirty="0">
                <a:latin typeface="Arial" panose="020B0604020202020204" pitchFamily="34" charset="0"/>
                <a:cs typeface="Arial" panose="020B0604020202020204" pitchFamily="34" charset="0"/>
              </a:rPr>
              <a:t>Informal document</a:t>
            </a:r>
            <a:r>
              <a:rPr lang="en-TT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T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GRB-</a:t>
            </a:r>
            <a:r>
              <a:rPr lang="en-TT" altLang="zh-CN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en-T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TT" altLang="zh-CN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en-US" altLang="zh-CN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TT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(60th GRB, 1-3 September 2014,</a:t>
            </a:r>
          </a:p>
          <a:p>
            <a:pPr eaLnBrk="1" hangingPunct="1"/>
            <a:r>
              <a:rPr lang="en-TT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 agenda item </a:t>
            </a:r>
            <a:r>
              <a:rPr lang="en-TT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 (a))</a:t>
            </a:r>
            <a:r>
              <a:rPr lang="en-US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63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Overview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ISO 10844 republished in 2014</a:t>
            </a:r>
          </a:p>
          <a:p>
            <a:endParaRPr lang="en-US" sz="4400" dirty="0" smtClean="0"/>
          </a:p>
          <a:p>
            <a:r>
              <a:rPr lang="en-US" sz="4400" dirty="0" smtClean="0"/>
              <a:t>Identified editorial corrections made</a:t>
            </a:r>
          </a:p>
          <a:p>
            <a:endParaRPr lang="en-US" sz="4400" dirty="0" smtClean="0"/>
          </a:p>
          <a:p>
            <a:r>
              <a:rPr lang="en-US" sz="4400" dirty="0" smtClean="0"/>
              <a:t>No change to fundamental requirements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6187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934873"/>
              </p:ext>
            </p:extLst>
          </p:nvPr>
        </p:nvGraphicFramePr>
        <p:xfrm>
          <a:off x="138953" y="89946"/>
          <a:ext cx="11802035" cy="6678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"/>
                <a:gridCol w="5217459"/>
                <a:gridCol w="3362349"/>
                <a:gridCol w="2414507"/>
              </a:tblGrid>
              <a:tr h="4586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Clause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 10844:2011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ISO 10844:2014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Effect</a:t>
                      </a:r>
                      <a:endParaRPr lang="en-US" sz="1600" dirty="0"/>
                    </a:p>
                  </a:txBody>
                  <a:tcPr/>
                </a:tc>
              </a:tr>
              <a:tr h="23215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4.3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	Until more results for validation are available, </a:t>
                      </a:r>
                      <a:r>
                        <a:rPr lang="en-GB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ENDT 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not part of the normative part of this International Standard. The present state of the art with respect to this method is described in Annex A but is restricted to cases where no elastic material (rubber, polyurethane, </a:t>
                      </a:r>
                      <a:r>
                        <a:rPr lang="en-GB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is applied in the top layer or sub-layers except for modification of bitumen by less than 1 % by mass of the total mix. Polymer-modified bitumen allows higher temperature operation and reduced surface wear.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no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elastic material (rubber, polyurethane, etc.) applied in the top layer or sub-layers except for modification of bitumen less than 1% by weight of the total mix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Brings allowance for polymer modified bitumen into main</a:t>
                      </a:r>
                      <a:r>
                        <a:rPr lang="en-US" sz="1600" baseline="0" dirty="0" smtClean="0"/>
                        <a:t> body of text</a:t>
                      </a:r>
                      <a:endParaRPr lang="en-US" sz="1600" dirty="0"/>
                    </a:p>
                  </a:txBody>
                  <a:tcPr/>
                </a:tc>
              </a:tr>
              <a:tr h="6000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Subparagraph numbering continuous from 4.3 through 4.4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Subparagraph numbering restarted</a:t>
                      </a:r>
                      <a:r>
                        <a:rPr lang="en-US" sz="1600" baseline="0" dirty="0" smtClean="0"/>
                        <a:t> in each paragraph.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Improvement in clarity</a:t>
                      </a:r>
                      <a:endParaRPr lang="en-US" sz="1600" dirty="0"/>
                    </a:p>
                  </a:txBody>
                  <a:tcPr/>
                </a:tc>
              </a:tr>
              <a:tr h="5916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5.2.1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 to ISO 13473-3 and 13472-4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 to ISO 13473-4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Corrected ISO reference in both cases</a:t>
                      </a:r>
                      <a:endParaRPr lang="en-US" sz="1600" dirty="0"/>
                    </a:p>
                  </a:txBody>
                  <a:tcPr/>
                </a:tc>
              </a:tr>
              <a:tr h="163363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5.2.2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Removal of spike data is necessary.  For details refer to ISO/TS 13473-6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Removal of spike data is necessary. Spike data shall be removed prior to further processing of the data.  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NOTE	ISO/TS 13473-4 gives examples of spike removal processes.  Spikes are data artefacts that are not part of the texture under measurement. 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Clarification of mandatory</a:t>
                      </a:r>
                      <a:r>
                        <a:rPr lang="en-US" sz="1600" baseline="0" dirty="0" smtClean="0"/>
                        <a:t> data processing. </a:t>
                      </a:r>
                      <a:r>
                        <a:rPr lang="en-US" sz="1600" dirty="0" smtClean="0"/>
                        <a:t>Corrected ISO reference and inclusion of note.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Annex A.8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Worked out example had incorrect intermediate units (dB)</a:t>
                      </a:r>
                      <a:r>
                        <a:rPr lang="en-US" sz="1600" baseline="0" dirty="0" smtClean="0"/>
                        <a:t> and incorrect final value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Units and final value now correct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Reference example provides valid</a:t>
                      </a:r>
                      <a:r>
                        <a:rPr lang="en-US" sz="1600" baseline="0" dirty="0" smtClean="0"/>
                        <a:t> results.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7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208</Words>
  <Application>Microsoft Office PowerPoint</Application>
  <PresentationFormat>Custom</PresentationFormat>
  <Paragraphs>39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ISO 10844:2014 Comparison to 2011 version</vt:lpstr>
      <vt:lpstr>Overview</vt:lpstr>
      <vt:lpstr>PowerPoint Presentation</vt:lpstr>
    </vt:vector>
  </TitlesOfParts>
  <Company>GM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Douglas B. Moore</dc:creator>
  <cp:lastModifiedBy>Konstantin Glukhenkiy</cp:lastModifiedBy>
  <cp:revision>6</cp:revision>
  <dcterms:created xsi:type="dcterms:W3CDTF">2014-09-01T15:27:51Z</dcterms:created>
  <dcterms:modified xsi:type="dcterms:W3CDTF">2014-09-04T14:30:04Z</dcterms:modified>
</cp:coreProperties>
</file>