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8" r:id="rId2"/>
    <p:sldId id="361" r:id="rId3"/>
    <p:sldId id="363" r:id="rId4"/>
    <p:sldId id="362" r:id="rId5"/>
    <p:sldId id="280" r:id="rId6"/>
  </p:sldIdLst>
  <p:sldSz cx="9144000" cy="5143500" type="screen16x9"/>
  <p:notesSz cx="6797675" cy="9928225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FF"/>
    <a:srgbClr val="FFCCFF"/>
    <a:srgbClr val="CC99FF"/>
    <a:srgbClr val="FFFF00"/>
    <a:srgbClr val="9D9999"/>
    <a:srgbClr val="8A8286"/>
    <a:srgbClr val="FF0000"/>
    <a:srgbClr val="99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6" autoAdjust="0"/>
    <p:restoredTop sz="94920" autoAdjust="0"/>
  </p:normalViewPr>
  <p:slideViewPr>
    <p:cSldViewPr showGuides="1">
      <p:cViewPr>
        <p:scale>
          <a:sx n="80" d="100"/>
          <a:sy n="80" d="100"/>
        </p:scale>
        <p:origin x="-1464" y="-51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zh-CN" alt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6CD3698-5C26-423E-B100-536C3E46F7FF}" type="datetime1">
              <a:rPr lang="zh-CN" altLang="en-US"/>
              <a:pPr/>
              <a:t>2014/9/4</a:t>
            </a:fld>
            <a:endParaRPr lang="en-US" altLang="zh-CN"/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zh-CN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6B510D4-9261-47E4-9F1C-65406B732D14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446213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000000"/>
                </a:solidFill>
                <a:latin typeface="Arial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endParaRPr lang="en-US" altLang="zh-CN"/>
          </a:p>
        </p:txBody>
      </p:sp>
      <p:sp>
        <p:nvSpPr>
          <p:cNvPr id="3" name="日期占位符 2"/>
          <p:cNvSpPr txBox="1"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000000"/>
                </a:solidFill>
                <a:latin typeface="Arial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fld id="{A11B7DCC-8D2C-4826-9C15-1CE1A1F25133}" type="datetime1">
              <a:rPr lang="en-US" altLang="zh-CN"/>
              <a:pPr/>
              <a:t>9/4/2014</a:t>
            </a:fld>
            <a:endParaRPr lang="en-US" altLang="zh-CN"/>
          </a:p>
        </p:txBody>
      </p:sp>
      <p:sp>
        <p:nvSpPr>
          <p:cNvPr id="7172" name="幻灯片图像占位符 3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prstGeom prst="rect">
            <a:avLst/>
          </a:prstGeom>
          <a:noFill/>
          <a:ln w="12701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" name="备注占位符 4"/>
          <p:cNvSpPr txBox="1"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6" name="页脚占位符 5"/>
          <p:cNvSpPr txBox="1"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000000"/>
                </a:solidFill>
                <a:latin typeface="Arial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endParaRPr lang="en-US" altLang="zh-CN"/>
          </a:p>
        </p:txBody>
      </p:sp>
      <p:sp>
        <p:nvSpPr>
          <p:cNvPr id="7" name="灯片编号占位符 6"/>
          <p:cNvSpPr txBox="1"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000000"/>
                </a:solidFill>
                <a:latin typeface="Arial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fld id="{A3CC59BD-17E7-4C93-8D37-960D69ED52BB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084156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ts val="400"/>
      </a:spcBef>
      <a:spcAft>
        <a:spcPct val="0"/>
      </a:spcAft>
      <a:defRPr lang="zh-CN" sz="1200" kern="1200">
        <a:solidFill>
          <a:srgbClr val="000000"/>
        </a:solidFill>
        <a:latin typeface="Calibri"/>
        <a:ea typeface="宋体" pitchFamily="2"/>
      </a:defRPr>
    </a:lvl1pPr>
    <a:lvl2pPr marL="457200" lvl="1" algn="l" rtl="0" eaLnBrk="0" fontAlgn="base" hangingPunct="0">
      <a:spcBef>
        <a:spcPts val="400"/>
      </a:spcBef>
      <a:spcAft>
        <a:spcPct val="0"/>
      </a:spcAft>
      <a:defRPr lang="zh-CN" sz="1200" kern="1200">
        <a:solidFill>
          <a:srgbClr val="000000"/>
        </a:solidFill>
        <a:latin typeface="Calibri"/>
        <a:ea typeface="宋体" pitchFamily="2"/>
      </a:defRPr>
    </a:lvl2pPr>
    <a:lvl3pPr marL="914400" lvl="2" algn="l" rtl="0" eaLnBrk="0" fontAlgn="base" hangingPunct="0">
      <a:spcBef>
        <a:spcPts val="400"/>
      </a:spcBef>
      <a:spcAft>
        <a:spcPct val="0"/>
      </a:spcAft>
      <a:defRPr lang="zh-CN" sz="1200" kern="1200">
        <a:solidFill>
          <a:srgbClr val="000000"/>
        </a:solidFill>
        <a:latin typeface="Calibri"/>
        <a:ea typeface="宋体" pitchFamily="2"/>
      </a:defRPr>
    </a:lvl3pPr>
    <a:lvl4pPr marL="1371600" lvl="3" algn="l" rtl="0" eaLnBrk="0" fontAlgn="base" hangingPunct="0">
      <a:spcBef>
        <a:spcPts val="400"/>
      </a:spcBef>
      <a:spcAft>
        <a:spcPct val="0"/>
      </a:spcAft>
      <a:defRPr lang="zh-CN" sz="1200" kern="1200">
        <a:solidFill>
          <a:srgbClr val="000000"/>
        </a:solidFill>
        <a:latin typeface="Calibri"/>
        <a:ea typeface="宋体" pitchFamily="2"/>
      </a:defRPr>
    </a:lvl4pPr>
    <a:lvl5pPr marL="1828800" lvl="4" algn="l" rtl="0" eaLnBrk="0" fontAlgn="base" hangingPunct="0">
      <a:spcBef>
        <a:spcPts val="400"/>
      </a:spcBef>
      <a:spcAft>
        <a:spcPct val="0"/>
      </a:spcAft>
      <a:defRPr lang="zh-CN" sz="1200" kern="1200">
        <a:solidFill>
          <a:srgbClr val="000000"/>
        </a:solidFill>
        <a:latin typeface="Calibri"/>
        <a:ea typeface="宋体" pitchFamily="2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5" name="ノート プレースホルダー 2"/>
          <p:cNvSpPr txBox="1">
            <a:spLocks noGrp="1"/>
          </p:cNvSpPr>
          <p:nvPr>
            <p:ph type="body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eaLnBrk="1"/>
            <a:endParaRPr altLang="en-US" smtClean="0"/>
          </a:p>
        </p:txBody>
      </p:sp>
      <p:sp>
        <p:nvSpPr>
          <p:cNvPr id="8196" name="スライド番号プレースホルダー 3"/>
          <p:cNvSpPr txBox="1">
            <a:spLocks noChangeArrowheads="1"/>
          </p:cNvSpPr>
          <p:nvPr/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defTabSz="955675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defTabSz="955675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defTabSz="955675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defTabSz="955675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defTabSz="955675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algn="r" eaLnBrk="1"/>
            <a:fld id="{B6B0037A-E28D-402A-AD39-0670650A03B4}" type="slidenum">
              <a:rPr lang="en-US" altLang="zh-CN" sz="1200">
                <a:solidFill>
                  <a:srgbClr val="000000"/>
                </a:solidFill>
                <a:ea typeface="MS PGothic" pitchFamily="34" charset="-128"/>
              </a:rPr>
              <a:pPr algn="r" eaLnBrk="1"/>
              <a:t>1</a:t>
            </a:fld>
            <a:endParaRPr lang="en-US" altLang="zh-CN" sz="1200">
              <a:solidFill>
                <a:srgbClr val="000000"/>
              </a:solidFill>
              <a:ea typeface="MS PGothic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 txBox="1">
            <a:spLocks noGrp="1"/>
          </p:cNvSpPr>
          <p:nvPr>
            <p:ph type="ctrTitle"/>
          </p:nvPr>
        </p:nvSpPr>
        <p:spPr>
          <a:xfrm>
            <a:off x="685800" y="1597822"/>
            <a:ext cx="7772400" cy="110251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CN"/>
              <a:t>单击此处编辑母版标题样式</a:t>
            </a:r>
            <a:endParaRPr lang="en-US"/>
          </a:p>
        </p:txBody>
      </p:sp>
      <p:sp>
        <p:nvSpPr>
          <p:cNvPr id="3" name="副标题 2"/>
          <p:cNvSpPr txBox="1"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49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zh-CN"/>
              <a:t>单击此处编辑母版副标题样式</a:t>
            </a:r>
            <a:endParaRPr lang="en-US"/>
          </a:p>
        </p:txBody>
      </p:sp>
      <p:sp>
        <p:nvSpPr>
          <p:cNvPr id="4" name="日期占位符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2C186F-04D7-40F8-8749-73C905A11112}" type="datetime1">
              <a:rPr lang="en-US" altLang="zh-CN"/>
              <a:pPr/>
              <a:t>9/4/2014</a:t>
            </a:fld>
            <a:endParaRPr lang="en-US" altLang="zh-CN"/>
          </a:p>
        </p:txBody>
      </p:sp>
      <p:sp>
        <p:nvSpPr>
          <p:cNvPr id="5" name="页脚占位符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4D02F1-6E4B-444A-9135-860EF0032E10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36307173"/>
      </p:ext>
    </p:extLst>
  </p:cSld>
  <p:clrMapOvr>
    <a:masterClrMapping/>
  </p:clrMapOvr>
  <p:transition/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zh-CN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zh-CN"/>
              <a:t>单击此处编辑母版文本样式</a:t>
            </a:r>
          </a:p>
          <a:p>
            <a:pPr lvl="1"/>
            <a:r>
              <a:rPr lang="zh-CN"/>
              <a:t>第二级</a:t>
            </a:r>
          </a:p>
          <a:p>
            <a:pPr lvl="2"/>
            <a:r>
              <a:rPr lang="zh-CN"/>
              <a:t>第三级</a:t>
            </a:r>
          </a:p>
          <a:p>
            <a:pPr lvl="3"/>
            <a:r>
              <a:rPr lang="zh-CN"/>
              <a:t>第四级</a:t>
            </a:r>
          </a:p>
          <a:p>
            <a:pPr lvl="4"/>
            <a:r>
              <a:rPr lang="zh-CN"/>
              <a:t>第五级</a:t>
            </a:r>
            <a:endParaRPr lang="en-US"/>
          </a:p>
        </p:txBody>
      </p:sp>
      <p:sp>
        <p:nvSpPr>
          <p:cNvPr id="4" name="日期占位符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728FF7-1B91-4869-8D4C-A02611E75F51}" type="datetime1">
              <a:rPr lang="en-US" altLang="zh-CN"/>
              <a:pPr/>
              <a:t>9/4/2014</a:t>
            </a:fld>
            <a:endParaRPr lang="en-US" altLang="zh-CN"/>
          </a:p>
        </p:txBody>
      </p:sp>
      <p:sp>
        <p:nvSpPr>
          <p:cNvPr id="5" name="页脚占位符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E38E25-0C4A-4E98-B181-0CA1E66B2127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33191066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 txBox="1">
            <a:spLocks noGrp="1"/>
          </p:cNvSpPr>
          <p:nvPr>
            <p:ph type="title" orient="vert"/>
          </p:nvPr>
        </p:nvSpPr>
        <p:spPr>
          <a:xfrm>
            <a:off x="6629400" y="154780"/>
            <a:ext cx="2057400" cy="329088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zh-CN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 txBox="1">
            <a:spLocks noGrp="1"/>
          </p:cNvSpPr>
          <p:nvPr>
            <p:ph type="body" orient="vert" idx="1"/>
          </p:nvPr>
        </p:nvSpPr>
        <p:spPr>
          <a:xfrm>
            <a:off x="457200" y="154780"/>
            <a:ext cx="6019796" cy="329088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zh-CN"/>
              <a:t>单击此处编辑母版文本样式</a:t>
            </a:r>
          </a:p>
          <a:p>
            <a:pPr lvl="1"/>
            <a:r>
              <a:rPr lang="zh-CN"/>
              <a:t>第二级</a:t>
            </a:r>
          </a:p>
          <a:p>
            <a:pPr lvl="2"/>
            <a:r>
              <a:rPr lang="zh-CN"/>
              <a:t>第三级</a:t>
            </a:r>
          </a:p>
          <a:p>
            <a:pPr lvl="3"/>
            <a:r>
              <a:rPr lang="zh-CN"/>
              <a:t>第四级</a:t>
            </a:r>
          </a:p>
          <a:p>
            <a:pPr lvl="4"/>
            <a:r>
              <a:rPr lang="zh-CN"/>
              <a:t>第五级</a:t>
            </a:r>
            <a:endParaRPr lang="en-US"/>
          </a:p>
        </p:txBody>
      </p:sp>
      <p:sp>
        <p:nvSpPr>
          <p:cNvPr id="4" name="日期占位符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0FA696-2969-41FD-ACCD-27FD3110A3A5}" type="datetime1">
              <a:rPr lang="en-US" altLang="zh-CN"/>
              <a:pPr/>
              <a:t>9/4/2014</a:t>
            </a:fld>
            <a:endParaRPr lang="en-US" altLang="zh-CN"/>
          </a:p>
        </p:txBody>
      </p:sp>
      <p:sp>
        <p:nvSpPr>
          <p:cNvPr id="5" name="页脚占位符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2E84B8-C812-4E1D-8A94-EBBF9ACF6445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05837395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200150"/>
            <a:ext cx="8229600" cy="3394075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日期占位符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35EA27-D505-40F1-B4EC-FD944CA09905}" type="datetime1">
              <a:rPr lang="en-US" altLang="zh-CN"/>
              <a:pPr/>
              <a:t>9/4/2014</a:t>
            </a:fld>
            <a:endParaRPr lang="en-US" altLang="zh-CN"/>
          </a:p>
        </p:txBody>
      </p:sp>
      <p:sp>
        <p:nvSpPr>
          <p:cNvPr id="5" name="页脚占位符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059D46-ADCE-4D5D-95D1-81163ED28FF4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02322987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zh-CN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zh-CN"/>
              <a:t>单击此处编辑母版文本样式</a:t>
            </a:r>
          </a:p>
          <a:p>
            <a:pPr lvl="1"/>
            <a:r>
              <a:rPr lang="zh-CN"/>
              <a:t>第二级</a:t>
            </a:r>
          </a:p>
          <a:p>
            <a:pPr lvl="2"/>
            <a:r>
              <a:rPr lang="zh-CN"/>
              <a:t>第三级</a:t>
            </a:r>
          </a:p>
          <a:p>
            <a:pPr lvl="3"/>
            <a:r>
              <a:rPr lang="zh-CN"/>
              <a:t>第四级</a:t>
            </a:r>
          </a:p>
          <a:p>
            <a:pPr lvl="4"/>
            <a:r>
              <a:rPr lang="zh-CN"/>
              <a:t>第五级</a:t>
            </a:r>
            <a:endParaRPr lang="en-US"/>
          </a:p>
        </p:txBody>
      </p:sp>
      <p:sp>
        <p:nvSpPr>
          <p:cNvPr id="4" name="日期占位符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EA3F11-01E4-493D-9A41-2F616DEF5364}" type="datetime1">
              <a:rPr lang="en-US" altLang="zh-CN"/>
              <a:pPr/>
              <a:t>9/4/2014</a:t>
            </a:fld>
            <a:endParaRPr lang="en-US" altLang="zh-CN"/>
          </a:p>
        </p:txBody>
      </p:sp>
      <p:sp>
        <p:nvSpPr>
          <p:cNvPr id="5" name="页脚占位符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1B426A-1919-4205-9368-0DA88B348E45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74590162"/>
      </p:ext>
    </p:extLst>
  </p:cSld>
  <p:clrMapOvr>
    <a:masterClrMapping/>
  </p:clrMapOvr>
  <p:transition/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 txBox="1">
            <a:spLocks noGrp="1"/>
          </p:cNvSpPr>
          <p:nvPr>
            <p:ph type="title"/>
          </p:nvPr>
        </p:nvSpPr>
        <p:spPr>
          <a:xfrm>
            <a:off x="722311" y="3305171"/>
            <a:ext cx="7772400" cy="1021558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zh-CN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 txBox="1">
            <a:spLocks noGrp="1"/>
          </p:cNvSpPr>
          <p:nvPr>
            <p:ph type="body" idx="1"/>
          </p:nvPr>
        </p:nvSpPr>
        <p:spPr>
          <a:xfrm>
            <a:off x="722311" y="2180039"/>
            <a:ext cx="7772400" cy="1125141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zh-CN"/>
              <a:t>单击此处编辑母版文本样式</a:t>
            </a:r>
          </a:p>
        </p:txBody>
      </p:sp>
      <p:sp>
        <p:nvSpPr>
          <p:cNvPr id="4" name="日期占位符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BDAE8A-DE86-49D6-98F5-9C1C34E8BFF4}" type="datetime1">
              <a:rPr lang="en-US" altLang="zh-CN"/>
              <a:pPr/>
              <a:t>9/4/2014</a:t>
            </a:fld>
            <a:endParaRPr lang="en-US" altLang="zh-CN"/>
          </a:p>
        </p:txBody>
      </p:sp>
      <p:sp>
        <p:nvSpPr>
          <p:cNvPr id="5" name="页脚占位符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C6C03B-C684-4981-9446-12CB76CD6034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15735361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zh-CN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 txBox="1">
            <a:spLocks noGrp="1"/>
          </p:cNvSpPr>
          <p:nvPr>
            <p:ph idx="1"/>
          </p:nvPr>
        </p:nvSpPr>
        <p:spPr>
          <a:xfrm>
            <a:off x="457200" y="900117"/>
            <a:ext cx="4038603" cy="2545552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zh-CN"/>
              <a:t>单击此处编辑母版文本样式</a:t>
            </a:r>
          </a:p>
          <a:p>
            <a:pPr lvl="1"/>
            <a:r>
              <a:rPr lang="zh-CN"/>
              <a:t>第二级</a:t>
            </a:r>
          </a:p>
          <a:p>
            <a:pPr lvl="2"/>
            <a:r>
              <a:rPr lang="zh-CN"/>
              <a:t>第三级</a:t>
            </a:r>
          </a:p>
          <a:p>
            <a:pPr lvl="3"/>
            <a:r>
              <a:rPr lang="zh-CN"/>
              <a:t>第四级</a:t>
            </a:r>
          </a:p>
          <a:p>
            <a:pPr lvl="4"/>
            <a:r>
              <a:rPr lang="zh-CN"/>
              <a:t>第五级</a:t>
            </a:r>
            <a:endParaRPr lang="en-US"/>
          </a:p>
        </p:txBody>
      </p:sp>
      <p:sp>
        <p:nvSpPr>
          <p:cNvPr id="4" name="内容占位符 3"/>
          <p:cNvSpPr txBox="1">
            <a:spLocks noGrp="1"/>
          </p:cNvSpPr>
          <p:nvPr>
            <p:ph idx="2"/>
          </p:nvPr>
        </p:nvSpPr>
        <p:spPr>
          <a:xfrm>
            <a:off x="4648196" y="900117"/>
            <a:ext cx="4038603" cy="2545552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zh-CN"/>
              <a:t>单击此处编辑母版文本样式</a:t>
            </a:r>
          </a:p>
          <a:p>
            <a:pPr lvl="1"/>
            <a:r>
              <a:rPr lang="zh-CN"/>
              <a:t>第二级</a:t>
            </a:r>
          </a:p>
          <a:p>
            <a:pPr lvl="2"/>
            <a:r>
              <a:rPr lang="zh-CN"/>
              <a:t>第三级</a:t>
            </a:r>
          </a:p>
          <a:p>
            <a:pPr lvl="3"/>
            <a:r>
              <a:rPr lang="zh-CN"/>
              <a:t>第四级</a:t>
            </a:r>
          </a:p>
          <a:p>
            <a:pPr lvl="4"/>
            <a:r>
              <a:rPr lang="zh-CN"/>
              <a:t>第五级</a:t>
            </a:r>
            <a:endParaRPr lang="en-US"/>
          </a:p>
        </p:txBody>
      </p:sp>
      <p:sp>
        <p:nvSpPr>
          <p:cNvPr id="5" name="日期占位符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F38FF4-DE9C-4790-B9A3-64C7E12B683B}" type="datetime1">
              <a:rPr lang="en-US" altLang="zh-CN"/>
              <a:pPr/>
              <a:t>9/4/2014</a:t>
            </a:fld>
            <a:endParaRPr lang="en-US" altLang="zh-CN"/>
          </a:p>
        </p:txBody>
      </p:sp>
      <p:sp>
        <p:nvSpPr>
          <p:cNvPr id="6" name="页脚占位符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4610FD-874D-4F6F-8CE8-F3334FF7061E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73541573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CN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 txBox="1">
            <a:spLocks noGrp="1"/>
          </p:cNvSpPr>
          <p:nvPr>
            <p:ph type="body" idx="1"/>
          </p:nvPr>
        </p:nvSpPr>
        <p:spPr>
          <a:xfrm>
            <a:off x="457200" y="1151339"/>
            <a:ext cx="4040184" cy="479822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zh-CN"/>
              <a:t>单击此处编辑母版文本样式</a:t>
            </a:r>
          </a:p>
        </p:txBody>
      </p:sp>
      <p:sp>
        <p:nvSpPr>
          <p:cNvPr id="4" name="内容占位符 3"/>
          <p:cNvSpPr txBox="1">
            <a:spLocks noGrp="1"/>
          </p:cNvSpPr>
          <p:nvPr>
            <p:ph idx="2"/>
          </p:nvPr>
        </p:nvSpPr>
        <p:spPr>
          <a:xfrm>
            <a:off x="457200" y="1631152"/>
            <a:ext cx="4040184" cy="2963469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zh-CN"/>
              <a:t>单击此处编辑母版文本样式</a:t>
            </a:r>
          </a:p>
          <a:p>
            <a:pPr lvl="1"/>
            <a:r>
              <a:rPr lang="zh-CN"/>
              <a:t>第二级</a:t>
            </a:r>
          </a:p>
          <a:p>
            <a:pPr lvl="2"/>
            <a:r>
              <a:rPr lang="zh-CN"/>
              <a:t>第三级</a:t>
            </a:r>
          </a:p>
          <a:p>
            <a:pPr lvl="3"/>
            <a:r>
              <a:rPr lang="zh-CN"/>
              <a:t>第四级</a:t>
            </a:r>
          </a:p>
          <a:p>
            <a:pPr lvl="4"/>
            <a:r>
              <a:rPr lang="zh-CN"/>
              <a:t>第五级</a:t>
            </a:r>
            <a:endParaRPr lang="en-US"/>
          </a:p>
        </p:txBody>
      </p:sp>
      <p:sp>
        <p:nvSpPr>
          <p:cNvPr id="5" name="文本占位符 4"/>
          <p:cNvSpPr txBox="1">
            <a:spLocks noGrp="1"/>
          </p:cNvSpPr>
          <p:nvPr>
            <p:ph type="body" idx="3"/>
          </p:nvPr>
        </p:nvSpPr>
        <p:spPr>
          <a:xfrm>
            <a:off x="4645023" y="1151339"/>
            <a:ext cx="4041776" cy="479822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zh-CN"/>
              <a:t>单击此处编辑母版文本样式</a:t>
            </a:r>
          </a:p>
        </p:txBody>
      </p:sp>
      <p:sp>
        <p:nvSpPr>
          <p:cNvPr id="6" name="内容占位符 5"/>
          <p:cNvSpPr txBox="1">
            <a:spLocks noGrp="1"/>
          </p:cNvSpPr>
          <p:nvPr>
            <p:ph idx="4"/>
          </p:nvPr>
        </p:nvSpPr>
        <p:spPr>
          <a:xfrm>
            <a:off x="4645023" y="1631152"/>
            <a:ext cx="4041776" cy="2963469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zh-CN"/>
              <a:t>单击此处编辑母版文本样式</a:t>
            </a:r>
          </a:p>
          <a:p>
            <a:pPr lvl="1"/>
            <a:r>
              <a:rPr lang="zh-CN"/>
              <a:t>第二级</a:t>
            </a:r>
          </a:p>
          <a:p>
            <a:pPr lvl="2"/>
            <a:r>
              <a:rPr lang="zh-CN"/>
              <a:t>第三级</a:t>
            </a:r>
          </a:p>
          <a:p>
            <a:pPr lvl="3"/>
            <a:r>
              <a:rPr lang="zh-CN"/>
              <a:t>第四级</a:t>
            </a:r>
          </a:p>
          <a:p>
            <a:pPr lvl="4"/>
            <a:r>
              <a:rPr lang="zh-CN"/>
              <a:t>第五级</a:t>
            </a:r>
            <a:endParaRPr lang="en-US"/>
          </a:p>
        </p:txBody>
      </p:sp>
      <p:sp>
        <p:nvSpPr>
          <p:cNvPr id="7" name="日期占位符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F7FAEB-8857-4062-8E3E-2D1F1A030270}" type="datetime1">
              <a:rPr lang="en-US" altLang="zh-CN"/>
              <a:pPr/>
              <a:t>9/4/2014</a:t>
            </a:fld>
            <a:endParaRPr lang="en-US" altLang="zh-CN"/>
          </a:p>
        </p:txBody>
      </p:sp>
      <p:sp>
        <p:nvSpPr>
          <p:cNvPr id="8" name="页脚占位符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B783CF-A285-4E25-A571-D18C9E4A7D97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31896045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zh-CN"/>
              <a:t>单击此处编辑母版标题样式</a:t>
            </a:r>
            <a:endParaRPr lang="en-US"/>
          </a:p>
        </p:txBody>
      </p:sp>
      <p:sp>
        <p:nvSpPr>
          <p:cNvPr id="3" name="日期占位符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B19E78-9E65-410E-8209-02EFFE7CD1B4}" type="datetime1">
              <a:rPr lang="en-US" altLang="zh-CN"/>
              <a:pPr/>
              <a:t>9/4/2014</a:t>
            </a:fld>
            <a:endParaRPr lang="en-US" altLang="zh-CN"/>
          </a:p>
        </p:txBody>
      </p:sp>
      <p:sp>
        <p:nvSpPr>
          <p:cNvPr id="4" name="页脚占位符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BA379E-8B09-4F55-BFD4-CA9DD2D3F284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9742816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D256E4-2491-47A4-9C2F-8348CFCF4BA8}" type="datetime1">
              <a:rPr lang="en-US" altLang="zh-CN"/>
              <a:pPr/>
              <a:t>9/4/2014</a:t>
            </a:fld>
            <a:endParaRPr lang="en-US" altLang="zh-CN"/>
          </a:p>
        </p:txBody>
      </p:sp>
      <p:sp>
        <p:nvSpPr>
          <p:cNvPr id="3" name="页脚占位符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DD0B22-3CA2-4002-95FC-BCB505F0DF00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13437096"/>
      </p:ext>
    </p:extLst>
  </p:cSld>
  <p:clrMapOvr>
    <a:masterClrMapping/>
  </p:clrMapOvr>
  <p:transition/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 txBox="1">
            <a:spLocks noGrp="1"/>
          </p:cNvSpPr>
          <p:nvPr>
            <p:ph type="title"/>
          </p:nvPr>
        </p:nvSpPr>
        <p:spPr>
          <a:xfrm>
            <a:off x="457200" y="204789"/>
            <a:ext cx="3008311" cy="871542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zh-CN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 txBox="1">
            <a:spLocks noGrp="1"/>
          </p:cNvSpPr>
          <p:nvPr>
            <p:ph idx="1"/>
          </p:nvPr>
        </p:nvSpPr>
        <p:spPr>
          <a:xfrm>
            <a:off x="3575047" y="204789"/>
            <a:ext cx="5111752" cy="438983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zh-CN"/>
              <a:t>单击此处编辑母版文本样式</a:t>
            </a:r>
          </a:p>
          <a:p>
            <a:pPr lvl="1"/>
            <a:r>
              <a:rPr lang="zh-CN"/>
              <a:t>第二级</a:t>
            </a:r>
          </a:p>
          <a:p>
            <a:pPr lvl="2"/>
            <a:r>
              <a:rPr lang="zh-CN"/>
              <a:t>第三级</a:t>
            </a:r>
          </a:p>
          <a:p>
            <a:pPr lvl="3"/>
            <a:r>
              <a:rPr lang="zh-CN"/>
              <a:t>第四级</a:t>
            </a:r>
          </a:p>
          <a:p>
            <a:pPr lvl="4"/>
            <a:r>
              <a:rPr lang="zh-CN"/>
              <a:t>第五级</a:t>
            </a:r>
            <a:endParaRPr lang="en-US"/>
          </a:p>
        </p:txBody>
      </p:sp>
      <p:sp>
        <p:nvSpPr>
          <p:cNvPr id="4" name="文本占位符 3"/>
          <p:cNvSpPr txBox="1">
            <a:spLocks noGrp="1"/>
          </p:cNvSpPr>
          <p:nvPr>
            <p:ph type="body" idx="2"/>
          </p:nvPr>
        </p:nvSpPr>
        <p:spPr>
          <a:xfrm>
            <a:off x="457200" y="1076331"/>
            <a:ext cx="3008311" cy="3518300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zh-CN"/>
              <a:t>单击此处编辑母版文本样式</a:t>
            </a:r>
          </a:p>
        </p:txBody>
      </p:sp>
      <p:sp>
        <p:nvSpPr>
          <p:cNvPr id="5" name="日期占位符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D62C79-ADFA-4670-ADFE-C59FB4E6FC0A}" type="datetime1">
              <a:rPr lang="en-US" altLang="zh-CN"/>
              <a:pPr/>
              <a:t>9/4/2014</a:t>
            </a:fld>
            <a:endParaRPr lang="en-US" altLang="zh-CN"/>
          </a:p>
        </p:txBody>
      </p:sp>
      <p:sp>
        <p:nvSpPr>
          <p:cNvPr id="6" name="页脚占位符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573FF7-C823-47FF-90FF-0420A20E6386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14239719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 txBox="1">
            <a:spLocks noGrp="1"/>
          </p:cNvSpPr>
          <p:nvPr>
            <p:ph type="title"/>
          </p:nvPr>
        </p:nvSpPr>
        <p:spPr>
          <a:xfrm>
            <a:off x="1792288" y="3600450"/>
            <a:ext cx="5486400" cy="425049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zh-CN"/>
              <a:t>单击此处编辑母版标题样式</a:t>
            </a:r>
            <a:endParaRPr lang="en-US"/>
          </a:p>
        </p:txBody>
      </p:sp>
      <p:sp>
        <p:nvSpPr>
          <p:cNvPr id="3" name="图片占位符 2"/>
          <p:cNvSpPr txBox="1">
            <a:spLocks noGrp="1"/>
          </p:cNvSpPr>
          <p:nvPr>
            <p:ph type="pic" idx="1"/>
          </p:nvPr>
        </p:nvSpPr>
        <p:spPr>
          <a:xfrm>
            <a:off x="1792288" y="459577"/>
            <a:ext cx="5486400" cy="3086099"/>
          </a:xfrm>
        </p:spPr>
        <p:txBody>
          <a:bodyPr/>
          <a:lstStyle>
            <a:lvl1pPr marL="0" indent="0">
              <a:buNone/>
              <a:defRPr lang="en-US"/>
            </a:lvl1pPr>
          </a:lstStyle>
          <a:p>
            <a:pPr lvl="0"/>
            <a:endParaRPr lang="en-US" noProof="0" smtClean="0"/>
          </a:p>
        </p:txBody>
      </p:sp>
      <p:sp>
        <p:nvSpPr>
          <p:cNvPr id="4" name="文本占位符 3"/>
          <p:cNvSpPr txBox="1">
            <a:spLocks noGrp="1"/>
          </p:cNvSpPr>
          <p:nvPr>
            <p:ph type="body" idx="2"/>
          </p:nvPr>
        </p:nvSpPr>
        <p:spPr>
          <a:xfrm>
            <a:off x="1792288" y="4025499"/>
            <a:ext cx="5486400" cy="603650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zh-CN"/>
              <a:t>单击此处编辑母版文本样式</a:t>
            </a:r>
          </a:p>
        </p:txBody>
      </p:sp>
      <p:sp>
        <p:nvSpPr>
          <p:cNvPr id="5" name="日期占位符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ACE3E9-00D3-40F3-8C8D-9EFD2FCDA8BF}" type="datetime1">
              <a:rPr lang="en-US" altLang="zh-CN"/>
              <a:pPr/>
              <a:t>9/4/2014</a:t>
            </a:fld>
            <a:endParaRPr lang="en-US" altLang="zh-CN"/>
          </a:p>
        </p:txBody>
      </p:sp>
      <p:sp>
        <p:nvSpPr>
          <p:cNvPr id="6" name="页脚占位符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ECD8D6-6308-4B78-BA61-A72F2067458E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19453490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 txBox="1"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 txBox="1"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 txBox="1"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fld id="{59178805-A8DA-45F6-A7FC-3A9DF207C78C}" type="datetime1">
              <a:rPr lang="en-US" altLang="zh-CN"/>
              <a:pPr/>
              <a:t>9/4/2014</a:t>
            </a:fld>
            <a:endParaRPr lang="en-US" altLang="zh-CN"/>
          </a:p>
        </p:txBody>
      </p:sp>
      <p:sp>
        <p:nvSpPr>
          <p:cNvPr id="5" name="页脚占位符 4"/>
          <p:cNvSpPr txBox="1"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endParaRPr lang="en-US" altLang="zh-CN"/>
          </a:p>
        </p:txBody>
      </p:sp>
      <p:sp>
        <p:nvSpPr>
          <p:cNvPr id="6" name="灯片编号占位符 5"/>
          <p:cNvSpPr txBox="1"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fld id="{59AA5060-2C5F-4AC4-BCF5-017DD474F2EB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lang="zh-CN" sz="4400" kern="1200">
          <a:solidFill>
            <a:srgbClr val="000000"/>
          </a:solidFill>
          <a:latin typeface="Calibri"/>
          <a:ea typeface="宋体" pitchFamily="2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" pitchFamily="34" charset="0"/>
          <a:ea typeface="宋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" pitchFamily="34" charset="0"/>
          <a:ea typeface="宋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" pitchFamily="34" charset="0"/>
          <a:ea typeface="宋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" pitchFamily="34" charset="0"/>
          <a:ea typeface="宋体" pitchFamily="2" charset="-122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" pitchFamily="34" charset="0"/>
          <a:ea typeface="宋体" pitchFamily="2" charset="-122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" pitchFamily="34" charset="0"/>
          <a:ea typeface="宋体" pitchFamily="2" charset="-122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" pitchFamily="34" charset="0"/>
          <a:ea typeface="宋体" pitchFamily="2" charset="-122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ts val="800"/>
        </a:spcBef>
        <a:spcAft>
          <a:spcPct val="0"/>
        </a:spcAft>
        <a:buSzPct val="100000"/>
        <a:buFont typeface="Arial" charset="0"/>
        <a:buChar char="•"/>
        <a:defRPr lang="zh-CN" sz="3200" kern="1200">
          <a:solidFill>
            <a:srgbClr val="000000"/>
          </a:solidFill>
          <a:latin typeface="Calibri"/>
          <a:ea typeface="宋体" pitchFamily="2"/>
        </a:defRPr>
      </a:lvl1pPr>
      <a:lvl2pPr marL="742950" lvl="1" indent="-285750" algn="l" rtl="0" eaLnBrk="0" fontAlgn="base" hangingPunct="0">
        <a:spcBef>
          <a:spcPts val="700"/>
        </a:spcBef>
        <a:spcAft>
          <a:spcPct val="0"/>
        </a:spcAft>
        <a:buSzPct val="100000"/>
        <a:buFont typeface="Arial" charset="0"/>
        <a:buChar char="–"/>
        <a:defRPr lang="zh-CN" sz="2800" kern="1200">
          <a:solidFill>
            <a:srgbClr val="000000"/>
          </a:solidFill>
          <a:latin typeface="Calibri"/>
          <a:ea typeface="宋体" pitchFamily="2"/>
        </a:defRPr>
      </a:lvl2pPr>
      <a:lvl3pPr marL="1143000" lvl="2" indent="-228600" algn="l" rtl="0" eaLnBrk="0" fontAlgn="base" hangingPunct="0">
        <a:spcBef>
          <a:spcPts val="600"/>
        </a:spcBef>
        <a:spcAft>
          <a:spcPct val="0"/>
        </a:spcAft>
        <a:buSzPct val="100000"/>
        <a:buFont typeface="Arial" charset="0"/>
        <a:buChar char="•"/>
        <a:defRPr lang="zh-CN" sz="2400" kern="1200">
          <a:solidFill>
            <a:srgbClr val="000000"/>
          </a:solidFill>
          <a:latin typeface="Calibri"/>
          <a:ea typeface="宋体" pitchFamily="2"/>
        </a:defRPr>
      </a:lvl3pPr>
      <a:lvl4pPr marL="1600200" lvl="3" indent="-228600" algn="l" rtl="0" eaLnBrk="0" fontAlgn="base" hangingPunct="0">
        <a:spcBef>
          <a:spcPts val="500"/>
        </a:spcBef>
        <a:spcAft>
          <a:spcPct val="0"/>
        </a:spcAft>
        <a:buSzPct val="100000"/>
        <a:buFont typeface="Arial" charset="0"/>
        <a:buChar char="–"/>
        <a:defRPr lang="zh-CN" sz="2000" kern="1200">
          <a:solidFill>
            <a:srgbClr val="000000"/>
          </a:solidFill>
          <a:latin typeface="Calibri"/>
          <a:ea typeface="宋体" pitchFamily="2"/>
        </a:defRPr>
      </a:lvl4pPr>
      <a:lvl5pPr marL="2057400" lvl="4" indent="-228600" algn="l" rtl="0" eaLnBrk="0" fontAlgn="base" hangingPunct="0">
        <a:spcBef>
          <a:spcPts val="500"/>
        </a:spcBef>
        <a:spcAft>
          <a:spcPct val="0"/>
        </a:spcAft>
        <a:buSzPct val="100000"/>
        <a:buFont typeface="Arial" charset="0"/>
        <a:buChar char="»"/>
        <a:defRPr lang="zh-CN" sz="2000" kern="1200">
          <a:solidFill>
            <a:srgbClr val="000000"/>
          </a:solidFill>
          <a:latin typeface="Calibri"/>
          <a:ea typeface="宋体" pitchFamily="2"/>
        </a:defRPr>
      </a:lvl5pPr>
      <a:lvl6pPr marL="2514600" indent="-228600" algn="l" rtl="0" eaLnBrk="0" fontAlgn="base" hangingPunct="0">
        <a:spcBef>
          <a:spcPts val="500"/>
        </a:spcBef>
        <a:spcAft>
          <a:spcPct val="0"/>
        </a:spcAft>
        <a:buSzPct val="100000"/>
        <a:buFont typeface="Arial" pitchFamily="34" charset="0"/>
        <a:buChar char="»"/>
        <a:defRPr lang="zh-CN" sz="2000" kern="1200">
          <a:solidFill>
            <a:srgbClr val="000000"/>
          </a:solidFill>
          <a:latin typeface="Calibri"/>
          <a:ea typeface="宋体" pitchFamily="2"/>
        </a:defRPr>
      </a:lvl6pPr>
      <a:lvl7pPr marL="2971800" indent="-228600" algn="l" rtl="0" eaLnBrk="0" fontAlgn="base" hangingPunct="0">
        <a:spcBef>
          <a:spcPts val="500"/>
        </a:spcBef>
        <a:spcAft>
          <a:spcPct val="0"/>
        </a:spcAft>
        <a:buSzPct val="100000"/>
        <a:buFont typeface="Arial" pitchFamily="34" charset="0"/>
        <a:buChar char="»"/>
        <a:defRPr lang="zh-CN" sz="2000" kern="1200">
          <a:solidFill>
            <a:srgbClr val="000000"/>
          </a:solidFill>
          <a:latin typeface="Calibri"/>
          <a:ea typeface="宋体" pitchFamily="2"/>
        </a:defRPr>
      </a:lvl7pPr>
      <a:lvl8pPr marL="3429000" indent="-228600" algn="l" rtl="0" eaLnBrk="0" fontAlgn="base" hangingPunct="0">
        <a:spcBef>
          <a:spcPts val="500"/>
        </a:spcBef>
        <a:spcAft>
          <a:spcPct val="0"/>
        </a:spcAft>
        <a:buSzPct val="100000"/>
        <a:buFont typeface="Arial" pitchFamily="34" charset="0"/>
        <a:buChar char="»"/>
        <a:defRPr lang="zh-CN" sz="2000" kern="1200">
          <a:solidFill>
            <a:srgbClr val="000000"/>
          </a:solidFill>
          <a:latin typeface="Calibri"/>
          <a:ea typeface="宋体" pitchFamily="2"/>
        </a:defRPr>
      </a:lvl8pPr>
      <a:lvl9pPr marL="3886200" indent="-228600" algn="l" rtl="0" eaLnBrk="0" fontAlgn="base" hangingPunct="0">
        <a:spcBef>
          <a:spcPts val="500"/>
        </a:spcBef>
        <a:spcAft>
          <a:spcPct val="0"/>
        </a:spcAft>
        <a:buSzPct val="100000"/>
        <a:buFont typeface="Arial" pitchFamily="34" charset="0"/>
        <a:buChar char="»"/>
        <a:defRPr lang="zh-CN" sz="2000" kern="1200">
          <a:solidFill>
            <a:srgbClr val="000000"/>
          </a:solidFill>
          <a:latin typeface="Calibri"/>
          <a:ea typeface="宋体" pitchFamily="2"/>
        </a:defRPr>
      </a:lvl9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3"/>
          <p:cNvSpPr txBox="1">
            <a:spLocks noChangeArrowheads="1"/>
          </p:cNvSpPr>
          <p:nvPr/>
        </p:nvSpPr>
        <p:spPr bwMode="auto">
          <a:xfrm>
            <a:off x="539750" y="1851025"/>
            <a:ext cx="8356600" cy="97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Ctr="1">
            <a:spAutoFit/>
          </a:bodyPr>
          <a:lstStyle>
            <a:lvl1pPr>
              <a:defRPr sz="3200"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1pPr>
            <a:lvl2pPr>
              <a:defRPr sz="2800"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2pPr>
            <a:lvl3pPr>
              <a:defRPr sz="2400"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3pPr>
            <a:lvl4pPr>
              <a:defRPr sz="2000"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4pPr>
            <a:lvl5pPr>
              <a:defRPr sz="2000"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5pPr>
            <a:lvl6pPr>
              <a:buFont typeface="Arial" charset="0"/>
              <a:defRPr sz="2000"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6pPr>
            <a:lvl7pPr>
              <a:buFont typeface="Arial" charset="0"/>
              <a:defRPr sz="2000"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7pPr>
            <a:lvl8pPr>
              <a:buFont typeface="Arial" charset="0"/>
              <a:defRPr sz="2000"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8pPr>
            <a:lvl9pPr>
              <a:buFont typeface="Arial" charset="0"/>
              <a:defRPr sz="2000"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algn="ctr" eaLnBrk="1" hangingPunct="1"/>
            <a:r>
              <a:rPr lang="en-US" altLang="zh-CN" b="1"/>
              <a:t>China Proposal for a harmonized M1 classification and limits</a:t>
            </a:r>
          </a:p>
        </p:txBody>
      </p:sp>
      <p:pic>
        <p:nvPicPr>
          <p:cNvPr id="2051" name="Picture 10" descr="13JC}V$ZFGZ(8SGP]{OOW4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2907"/>
          <a:stretch>
            <a:fillRect/>
          </a:stretch>
        </p:blipFill>
        <p:spPr bwMode="auto">
          <a:xfrm>
            <a:off x="1258888" y="4659313"/>
            <a:ext cx="7523162" cy="358775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13" descr="D@M6Y%~`Q60_P~4%[HK$P6W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4659313"/>
            <a:ext cx="895350" cy="360362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3" name="Rectangle 6"/>
          <p:cNvSpPr txBox="1">
            <a:spLocks noChangeArrowheads="1"/>
          </p:cNvSpPr>
          <p:nvPr/>
        </p:nvSpPr>
        <p:spPr bwMode="auto">
          <a:xfrm>
            <a:off x="8791575" y="4894263"/>
            <a:ext cx="344488" cy="242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3200"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1pPr>
            <a:lvl2pPr>
              <a:defRPr sz="2800"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2pPr>
            <a:lvl3pPr>
              <a:defRPr sz="2400"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3pPr>
            <a:lvl4pPr>
              <a:defRPr sz="2000"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4pPr>
            <a:lvl5pPr>
              <a:defRPr sz="2000"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5pPr>
            <a:lvl6pPr>
              <a:buFont typeface="Arial" charset="0"/>
              <a:defRPr sz="2000"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6pPr>
            <a:lvl7pPr>
              <a:buFont typeface="Arial" charset="0"/>
              <a:defRPr sz="2000"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7pPr>
            <a:lvl8pPr>
              <a:buFont typeface="Arial" charset="0"/>
              <a:defRPr sz="2000"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8pPr>
            <a:lvl9pPr>
              <a:buFont typeface="Arial" charset="0"/>
              <a:defRPr sz="2000"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algn="r" eaLnBrk="1" hangingPunct="1"/>
            <a:fld id="{A1BF6D06-829F-4B8A-8D85-F9A670817CE3}" type="slidenum">
              <a:rPr lang="en-US" altLang="zh-CN" sz="1200">
                <a:solidFill>
                  <a:srgbClr val="898989"/>
                </a:solidFill>
              </a:rPr>
              <a:pPr algn="r" eaLnBrk="1" hangingPunct="1"/>
              <a:t>1</a:t>
            </a:fld>
            <a:endParaRPr lang="en-US" altLang="zh-CN" sz="1200">
              <a:solidFill>
                <a:srgbClr val="898989"/>
              </a:solidFill>
            </a:endParaRPr>
          </a:p>
        </p:txBody>
      </p:sp>
      <p:sp>
        <p:nvSpPr>
          <p:cNvPr id="2054" name="Rectangle 13"/>
          <p:cNvSpPr>
            <a:spLocks noChangeArrowheads="1"/>
          </p:cNvSpPr>
          <p:nvPr/>
        </p:nvSpPr>
        <p:spPr bwMode="auto">
          <a:xfrm>
            <a:off x="6525331" y="123478"/>
            <a:ext cx="243848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8980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r>
              <a:rPr lang="en-TT" altLang="de-DE" sz="1200" u="sng" dirty="0">
                <a:latin typeface="Arial" panose="020B0604020202020204" pitchFamily="34" charset="0"/>
                <a:cs typeface="Arial" panose="020B0604020202020204" pitchFamily="34" charset="0"/>
              </a:rPr>
              <a:t>Informal document</a:t>
            </a:r>
            <a:r>
              <a:rPr lang="en-TT" alt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TT" altLang="de-DE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GRB-</a:t>
            </a:r>
            <a:r>
              <a:rPr lang="en-TT" altLang="zh-CN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60</a:t>
            </a:r>
            <a:r>
              <a:rPr lang="en-TT" altLang="de-DE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-15</a:t>
            </a:r>
            <a:endParaRPr lang="en-US" altLang="zh-CN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TT" altLang="zh-CN" sz="1200" dirty="0">
                <a:latin typeface="Arial" panose="020B0604020202020204" pitchFamily="34" charset="0"/>
                <a:cs typeface="Arial" panose="020B0604020202020204" pitchFamily="34" charset="0"/>
              </a:rPr>
              <a:t>(60th GRB, 1-3 September 2014,</a:t>
            </a:r>
          </a:p>
          <a:p>
            <a:pPr eaLnBrk="1" hangingPunct="1"/>
            <a:r>
              <a:rPr lang="en-TT" altLang="zh-CN" sz="1200" dirty="0">
                <a:latin typeface="Arial" panose="020B0604020202020204" pitchFamily="34" charset="0"/>
                <a:cs typeface="Arial" panose="020B0604020202020204" pitchFamily="34" charset="0"/>
              </a:rPr>
              <a:t> agenda item 4(a))</a:t>
            </a:r>
            <a:r>
              <a:rPr lang="en-US" altLang="zh-CN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7" name="Rectangle 13"/>
          <p:cNvSpPr>
            <a:spLocks noChangeArrowheads="1"/>
          </p:cNvSpPr>
          <p:nvPr/>
        </p:nvSpPr>
        <p:spPr bwMode="auto">
          <a:xfrm>
            <a:off x="613594" y="296812"/>
            <a:ext cx="410445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8980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eaLnBrk="1" hangingPunct="1"/>
            <a:r>
              <a:rPr lang="en-TT" altLang="zh-CN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Transmitted by the expert from China </a:t>
            </a:r>
            <a:r>
              <a:rPr lang="en-US" altLang="zh-CN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altLang="zh-CN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Grp="1"/>
          </p:cNvSpPr>
          <p:nvPr>
            <p:ph type="title"/>
          </p:nvPr>
        </p:nvSpPr>
        <p:spPr>
          <a:xfrm>
            <a:off x="395288" y="0"/>
            <a:ext cx="8229600" cy="857250"/>
          </a:xfrm>
        </p:spPr>
        <p:txBody>
          <a:bodyPr/>
          <a:lstStyle/>
          <a:p>
            <a:r>
              <a:rPr lang="en-US" altLang="zh-CN" sz="2800" smtClean="0">
                <a:latin typeface="Calibri" pitchFamily="34" charset="0"/>
                <a:ea typeface="宋体" pitchFamily="2" charset="-122"/>
              </a:rPr>
              <a:t>Comparison ECE R51.03 (adopted by GRB) versus Draft GB1495 for M1 Category Only</a:t>
            </a:r>
            <a:endParaRPr altLang="en-US" sz="2800" smtClean="0">
              <a:latin typeface="Calibri" pitchFamily="34" charset="0"/>
              <a:ea typeface="宋体" pitchFamily="2" charset="-122"/>
            </a:endParaRPr>
          </a:p>
        </p:txBody>
      </p:sp>
      <p:sp>
        <p:nvSpPr>
          <p:cNvPr id="3075" name="Rectangle 6"/>
          <p:cNvSpPr txBox="1">
            <a:spLocks noChangeArrowheads="1"/>
          </p:cNvSpPr>
          <p:nvPr/>
        </p:nvSpPr>
        <p:spPr bwMode="auto">
          <a:xfrm>
            <a:off x="8791575" y="4894263"/>
            <a:ext cx="344488" cy="242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3200"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1pPr>
            <a:lvl2pPr>
              <a:defRPr sz="2800"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2pPr>
            <a:lvl3pPr>
              <a:defRPr sz="2400"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3pPr>
            <a:lvl4pPr>
              <a:defRPr sz="2000"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4pPr>
            <a:lvl5pPr>
              <a:defRPr sz="2000"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5pPr>
            <a:lvl6pPr>
              <a:buFont typeface="Arial" charset="0"/>
              <a:defRPr sz="2000"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6pPr>
            <a:lvl7pPr>
              <a:buFont typeface="Arial" charset="0"/>
              <a:defRPr sz="2000"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7pPr>
            <a:lvl8pPr>
              <a:buFont typeface="Arial" charset="0"/>
              <a:defRPr sz="2000"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8pPr>
            <a:lvl9pPr>
              <a:buFont typeface="Arial" charset="0"/>
              <a:defRPr sz="2000"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algn="r" eaLnBrk="1" hangingPunct="1"/>
            <a:fld id="{2822EBDD-C625-48F6-828E-17E53EEA14AA}" type="slidenum">
              <a:rPr lang="en-US" altLang="zh-CN" sz="1200">
                <a:solidFill>
                  <a:srgbClr val="898989"/>
                </a:solidFill>
              </a:rPr>
              <a:pPr algn="r" eaLnBrk="1" hangingPunct="1"/>
              <a:t>2</a:t>
            </a:fld>
            <a:endParaRPr lang="en-US" altLang="zh-CN" sz="1200">
              <a:solidFill>
                <a:srgbClr val="898989"/>
              </a:solidFill>
            </a:endParaRPr>
          </a:p>
        </p:txBody>
      </p:sp>
      <p:pic>
        <p:nvPicPr>
          <p:cNvPr id="307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915988"/>
            <a:ext cx="8640763" cy="385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feld 1"/>
          <p:cNvSpPr txBox="1">
            <a:spLocks noChangeArrowheads="1"/>
          </p:cNvSpPr>
          <p:nvPr/>
        </p:nvSpPr>
        <p:spPr bwMode="auto">
          <a:xfrm>
            <a:off x="647700" y="3117850"/>
            <a:ext cx="7847013" cy="523875"/>
          </a:xfrm>
          <a:prstGeom prst="rect">
            <a:avLst/>
          </a:prstGeom>
          <a:solidFill>
            <a:srgbClr val="FFCCFF"/>
          </a:soli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3200"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1pPr>
            <a:lvl2pPr>
              <a:defRPr sz="2800"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2pPr>
            <a:lvl3pPr>
              <a:defRPr sz="2400"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3pPr>
            <a:lvl4pPr>
              <a:defRPr sz="2000"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4pPr>
            <a:lvl5pPr>
              <a:defRPr sz="2000"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5pPr>
            <a:lvl6pPr>
              <a:buFont typeface="Arial" charset="0"/>
              <a:defRPr sz="2000"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6pPr>
            <a:lvl7pPr>
              <a:buFont typeface="Arial" charset="0"/>
              <a:defRPr sz="2000"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7pPr>
            <a:lvl8pPr>
              <a:buFont typeface="Arial" charset="0"/>
              <a:defRPr sz="2000"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8pPr>
            <a:lvl9pPr>
              <a:buFont typeface="Arial" charset="0"/>
              <a:defRPr sz="2000"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r>
              <a:rPr lang="de-DE" altLang="en-US" sz="2800">
                <a:solidFill>
                  <a:schemeClr val="tx1"/>
                </a:solidFill>
              </a:rPr>
              <a:t>Looks very different and almost imcompatible, but …</a:t>
            </a:r>
          </a:p>
        </p:txBody>
      </p:sp>
      <p:sp>
        <p:nvSpPr>
          <p:cNvPr id="3078" name="Rectangle 7"/>
          <p:cNvSpPr>
            <a:spLocks noChangeArrowheads="1"/>
          </p:cNvSpPr>
          <p:nvPr/>
        </p:nvSpPr>
        <p:spPr bwMode="auto">
          <a:xfrm>
            <a:off x="4859338" y="3935413"/>
            <a:ext cx="3887787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tabLst>
                <a:tab pos="228600" algn="l"/>
                <a:tab pos="6286500" algn="l"/>
              </a:tabLst>
            </a:pPr>
            <a:r>
              <a:rPr lang="en-GB" altLang="zh-CN" sz="900"/>
              <a:t>*Increased by 1 dB(A) for M1 (GVW</a:t>
            </a:r>
            <a:r>
              <a:rPr lang="zh-CN" altLang="en-GB" sz="900"/>
              <a:t>＞</a:t>
            </a:r>
            <a:r>
              <a:rPr lang="en-GB" altLang="zh-CN" sz="900"/>
              <a:t>2 500kg) with more than one axle drive during the test or with rear axle drive;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Grp="1"/>
          </p:cNvSpPr>
          <p:nvPr>
            <p:ph type="title"/>
          </p:nvPr>
        </p:nvSpPr>
        <p:spPr>
          <a:xfrm>
            <a:off x="395288" y="0"/>
            <a:ext cx="8229600" cy="857250"/>
          </a:xfrm>
        </p:spPr>
        <p:txBody>
          <a:bodyPr/>
          <a:lstStyle/>
          <a:p>
            <a:r>
              <a:rPr lang="en-US" altLang="zh-CN" sz="2800" smtClean="0">
                <a:latin typeface="Calibri" pitchFamily="34" charset="0"/>
                <a:ea typeface="宋体" pitchFamily="2" charset="-122"/>
              </a:rPr>
              <a:t>Comparison ECE R51.03 (adopted by GRB) versus Draft GB1495 for M1 Category Only</a:t>
            </a:r>
            <a:endParaRPr altLang="en-US" sz="2800" smtClean="0">
              <a:latin typeface="Calibri" pitchFamily="34" charset="0"/>
              <a:ea typeface="宋体" pitchFamily="2" charset="-122"/>
            </a:endParaRPr>
          </a:p>
        </p:txBody>
      </p:sp>
      <p:sp>
        <p:nvSpPr>
          <p:cNvPr id="4099" name="Rectangle 6"/>
          <p:cNvSpPr txBox="1">
            <a:spLocks noChangeArrowheads="1"/>
          </p:cNvSpPr>
          <p:nvPr/>
        </p:nvSpPr>
        <p:spPr bwMode="auto">
          <a:xfrm>
            <a:off x="8791575" y="4894263"/>
            <a:ext cx="344488" cy="242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3200"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1pPr>
            <a:lvl2pPr>
              <a:defRPr sz="2800"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2pPr>
            <a:lvl3pPr>
              <a:defRPr sz="2400"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3pPr>
            <a:lvl4pPr>
              <a:defRPr sz="2000"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4pPr>
            <a:lvl5pPr>
              <a:defRPr sz="2000"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5pPr>
            <a:lvl6pPr>
              <a:buFont typeface="Arial" charset="0"/>
              <a:defRPr sz="2000"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6pPr>
            <a:lvl7pPr>
              <a:buFont typeface="Arial" charset="0"/>
              <a:defRPr sz="2000"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7pPr>
            <a:lvl8pPr>
              <a:buFont typeface="Arial" charset="0"/>
              <a:defRPr sz="2000"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8pPr>
            <a:lvl9pPr>
              <a:buFont typeface="Arial" charset="0"/>
              <a:defRPr sz="2000"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algn="r" eaLnBrk="1" hangingPunct="1"/>
            <a:fld id="{1B19241F-4D0E-4BC9-867F-9DD8B0090DB8}" type="slidenum">
              <a:rPr lang="en-US" altLang="zh-CN" sz="1200">
                <a:solidFill>
                  <a:srgbClr val="898989"/>
                </a:solidFill>
              </a:rPr>
              <a:pPr algn="r" eaLnBrk="1" hangingPunct="1"/>
              <a:t>3</a:t>
            </a:fld>
            <a:endParaRPr lang="en-US" altLang="zh-CN" sz="1200">
              <a:solidFill>
                <a:srgbClr val="898989"/>
              </a:solidFill>
            </a:endParaRPr>
          </a:p>
        </p:txBody>
      </p:sp>
      <p:grpSp>
        <p:nvGrpSpPr>
          <p:cNvPr id="55835" name="Gruppieren 55834"/>
          <p:cNvGrpSpPr>
            <a:grpSpLocks/>
          </p:cNvGrpSpPr>
          <p:nvPr/>
        </p:nvGrpSpPr>
        <p:grpSpPr bwMode="auto">
          <a:xfrm>
            <a:off x="4953000" y="971550"/>
            <a:ext cx="4017963" cy="3335338"/>
            <a:chOff x="4953000" y="971550"/>
            <a:chExt cx="4017963" cy="3335338"/>
          </a:xfrm>
        </p:grpSpPr>
        <p:sp>
          <p:nvSpPr>
            <p:cNvPr id="4259" name="Rectangle 442"/>
            <p:cNvSpPr>
              <a:spLocks noChangeArrowheads="1"/>
            </p:cNvSpPr>
            <p:nvPr/>
          </p:nvSpPr>
          <p:spPr bwMode="auto">
            <a:xfrm>
              <a:off x="6162675" y="1012825"/>
              <a:ext cx="1730375" cy="2016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altLang="de-DE" sz="1000" b="1">
                  <a:solidFill>
                    <a:srgbClr val="000000"/>
                  </a:solidFill>
                </a:rPr>
                <a:t>GB1495 (M1 Category ONLY)</a:t>
              </a:r>
              <a:endParaRPr lang="de-DE" altLang="de-DE"/>
            </a:p>
          </p:txBody>
        </p:sp>
        <p:sp>
          <p:nvSpPr>
            <p:cNvPr id="4260" name="Line 461"/>
            <p:cNvSpPr>
              <a:spLocks noChangeShapeType="1"/>
            </p:cNvSpPr>
            <p:nvPr/>
          </p:nvSpPr>
          <p:spPr bwMode="auto">
            <a:xfrm flipV="1">
              <a:off x="4960938" y="977900"/>
              <a:ext cx="1588" cy="1588"/>
            </a:xfrm>
            <a:prstGeom prst="line">
              <a:avLst/>
            </a:prstGeom>
            <a:noFill/>
            <a:ln w="0">
              <a:solidFill>
                <a:srgbClr val="DADCD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61" name="Rectangle 462"/>
            <p:cNvSpPr>
              <a:spLocks noChangeArrowheads="1"/>
            </p:cNvSpPr>
            <p:nvPr/>
          </p:nvSpPr>
          <p:spPr bwMode="auto">
            <a:xfrm>
              <a:off x="4960938" y="971550"/>
              <a:ext cx="6350" cy="6350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altLang="en-US"/>
            </a:p>
          </p:txBody>
        </p:sp>
        <p:sp>
          <p:nvSpPr>
            <p:cNvPr id="4262" name="Rectangle 463"/>
            <p:cNvSpPr>
              <a:spLocks noChangeArrowheads="1"/>
            </p:cNvSpPr>
            <p:nvPr/>
          </p:nvSpPr>
          <p:spPr bwMode="auto">
            <a:xfrm>
              <a:off x="4967288" y="971550"/>
              <a:ext cx="3997325" cy="1270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altLang="en-US"/>
            </a:p>
          </p:txBody>
        </p:sp>
        <p:sp>
          <p:nvSpPr>
            <p:cNvPr id="4263" name="Line 464"/>
            <p:cNvSpPr>
              <a:spLocks noChangeShapeType="1"/>
            </p:cNvSpPr>
            <p:nvPr/>
          </p:nvSpPr>
          <p:spPr bwMode="auto">
            <a:xfrm flipV="1">
              <a:off x="8958263" y="977900"/>
              <a:ext cx="1588" cy="1588"/>
            </a:xfrm>
            <a:prstGeom prst="line">
              <a:avLst/>
            </a:prstGeom>
            <a:noFill/>
            <a:ln w="0">
              <a:solidFill>
                <a:srgbClr val="DADCD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64" name="Rectangle 465"/>
            <p:cNvSpPr>
              <a:spLocks noChangeArrowheads="1"/>
            </p:cNvSpPr>
            <p:nvPr/>
          </p:nvSpPr>
          <p:spPr bwMode="auto">
            <a:xfrm>
              <a:off x="8958263" y="971550"/>
              <a:ext cx="6350" cy="6350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altLang="en-US"/>
            </a:p>
          </p:txBody>
        </p:sp>
        <p:sp>
          <p:nvSpPr>
            <p:cNvPr id="4265" name="Line 472"/>
            <p:cNvSpPr>
              <a:spLocks noChangeShapeType="1"/>
            </p:cNvSpPr>
            <p:nvPr/>
          </p:nvSpPr>
          <p:spPr bwMode="auto">
            <a:xfrm flipV="1">
              <a:off x="5516563" y="977900"/>
              <a:ext cx="1588" cy="1588"/>
            </a:xfrm>
            <a:prstGeom prst="line">
              <a:avLst/>
            </a:prstGeom>
            <a:noFill/>
            <a:ln w="0">
              <a:solidFill>
                <a:srgbClr val="DADCD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66" name="Rectangle 473"/>
            <p:cNvSpPr>
              <a:spLocks noChangeArrowheads="1"/>
            </p:cNvSpPr>
            <p:nvPr/>
          </p:nvSpPr>
          <p:spPr bwMode="auto">
            <a:xfrm>
              <a:off x="5516563" y="971550"/>
              <a:ext cx="6350" cy="6350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altLang="en-US"/>
            </a:p>
          </p:txBody>
        </p:sp>
        <p:sp>
          <p:nvSpPr>
            <p:cNvPr id="4267" name="Line 474"/>
            <p:cNvSpPr>
              <a:spLocks noChangeShapeType="1"/>
            </p:cNvSpPr>
            <p:nvPr/>
          </p:nvSpPr>
          <p:spPr bwMode="auto">
            <a:xfrm>
              <a:off x="4967288" y="1206500"/>
              <a:ext cx="398303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68" name="Rectangle 475"/>
            <p:cNvSpPr>
              <a:spLocks noChangeArrowheads="1"/>
            </p:cNvSpPr>
            <p:nvPr/>
          </p:nvSpPr>
          <p:spPr bwMode="auto">
            <a:xfrm>
              <a:off x="4967288" y="1206500"/>
              <a:ext cx="3983038" cy="793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altLang="en-US"/>
            </a:p>
          </p:txBody>
        </p:sp>
        <p:sp>
          <p:nvSpPr>
            <p:cNvPr id="4269" name="Line 484"/>
            <p:cNvSpPr>
              <a:spLocks noChangeShapeType="1"/>
            </p:cNvSpPr>
            <p:nvPr/>
          </p:nvSpPr>
          <p:spPr bwMode="auto">
            <a:xfrm>
              <a:off x="4967288" y="1541463"/>
              <a:ext cx="398303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70" name="Rectangle 485"/>
            <p:cNvSpPr>
              <a:spLocks noChangeArrowheads="1"/>
            </p:cNvSpPr>
            <p:nvPr/>
          </p:nvSpPr>
          <p:spPr bwMode="auto">
            <a:xfrm>
              <a:off x="4967288" y="1541463"/>
              <a:ext cx="3983038" cy="63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altLang="en-US"/>
            </a:p>
          </p:txBody>
        </p:sp>
        <p:sp>
          <p:nvSpPr>
            <p:cNvPr id="4271" name="Line 490"/>
            <p:cNvSpPr>
              <a:spLocks noChangeShapeType="1"/>
            </p:cNvSpPr>
            <p:nvPr/>
          </p:nvSpPr>
          <p:spPr bwMode="auto">
            <a:xfrm>
              <a:off x="4967288" y="1909763"/>
              <a:ext cx="55562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72" name="Rectangle 491"/>
            <p:cNvSpPr>
              <a:spLocks noChangeArrowheads="1"/>
            </p:cNvSpPr>
            <p:nvPr/>
          </p:nvSpPr>
          <p:spPr bwMode="auto">
            <a:xfrm>
              <a:off x="4967288" y="1909763"/>
              <a:ext cx="555625" cy="63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altLang="en-US"/>
            </a:p>
          </p:txBody>
        </p:sp>
        <p:sp>
          <p:nvSpPr>
            <p:cNvPr id="4273" name="Line 496"/>
            <p:cNvSpPr>
              <a:spLocks noChangeShapeType="1"/>
            </p:cNvSpPr>
            <p:nvPr/>
          </p:nvSpPr>
          <p:spPr bwMode="auto">
            <a:xfrm>
              <a:off x="4967288" y="2278063"/>
              <a:ext cx="398303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74" name="Rectangle 497"/>
            <p:cNvSpPr>
              <a:spLocks noChangeArrowheads="1"/>
            </p:cNvSpPr>
            <p:nvPr/>
          </p:nvSpPr>
          <p:spPr bwMode="auto">
            <a:xfrm>
              <a:off x="4967288" y="2278063"/>
              <a:ext cx="3983038" cy="63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altLang="en-US"/>
            </a:p>
          </p:txBody>
        </p:sp>
        <p:sp>
          <p:nvSpPr>
            <p:cNvPr id="4275" name="Line 502"/>
            <p:cNvSpPr>
              <a:spLocks noChangeShapeType="1"/>
            </p:cNvSpPr>
            <p:nvPr/>
          </p:nvSpPr>
          <p:spPr bwMode="auto">
            <a:xfrm>
              <a:off x="4967288" y="2751138"/>
              <a:ext cx="398303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76" name="Rectangle 503"/>
            <p:cNvSpPr>
              <a:spLocks noChangeArrowheads="1"/>
            </p:cNvSpPr>
            <p:nvPr/>
          </p:nvSpPr>
          <p:spPr bwMode="auto">
            <a:xfrm>
              <a:off x="4967288" y="2751138"/>
              <a:ext cx="3983038" cy="63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altLang="en-US"/>
            </a:p>
          </p:txBody>
        </p:sp>
        <p:sp>
          <p:nvSpPr>
            <p:cNvPr id="4277" name="Line 508"/>
            <p:cNvSpPr>
              <a:spLocks noChangeShapeType="1"/>
            </p:cNvSpPr>
            <p:nvPr/>
          </p:nvSpPr>
          <p:spPr bwMode="auto">
            <a:xfrm>
              <a:off x="4967288" y="3222625"/>
              <a:ext cx="398303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78" name="Rectangle 509"/>
            <p:cNvSpPr>
              <a:spLocks noChangeArrowheads="1"/>
            </p:cNvSpPr>
            <p:nvPr/>
          </p:nvSpPr>
          <p:spPr bwMode="auto">
            <a:xfrm>
              <a:off x="4967288" y="3222625"/>
              <a:ext cx="3983038" cy="793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altLang="en-US"/>
            </a:p>
          </p:txBody>
        </p:sp>
        <p:sp>
          <p:nvSpPr>
            <p:cNvPr id="4279" name="Line 514"/>
            <p:cNvSpPr>
              <a:spLocks noChangeShapeType="1"/>
            </p:cNvSpPr>
            <p:nvPr/>
          </p:nvSpPr>
          <p:spPr bwMode="auto">
            <a:xfrm>
              <a:off x="4967288" y="3695700"/>
              <a:ext cx="398303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80" name="Rectangle 515"/>
            <p:cNvSpPr>
              <a:spLocks noChangeArrowheads="1"/>
            </p:cNvSpPr>
            <p:nvPr/>
          </p:nvSpPr>
          <p:spPr bwMode="auto">
            <a:xfrm>
              <a:off x="4967288" y="3695700"/>
              <a:ext cx="3983038" cy="63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altLang="en-US"/>
            </a:p>
          </p:txBody>
        </p:sp>
        <p:sp>
          <p:nvSpPr>
            <p:cNvPr id="4281" name="Rectangle 525"/>
            <p:cNvSpPr>
              <a:spLocks noChangeArrowheads="1"/>
            </p:cNvSpPr>
            <p:nvPr/>
          </p:nvSpPr>
          <p:spPr bwMode="auto">
            <a:xfrm>
              <a:off x="4953000" y="971550"/>
              <a:ext cx="14288" cy="332898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altLang="en-US"/>
            </a:p>
          </p:txBody>
        </p:sp>
        <p:sp>
          <p:nvSpPr>
            <p:cNvPr id="4282" name="Line 526"/>
            <p:cNvSpPr>
              <a:spLocks noChangeShapeType="1"/>
            </p:cNvSpPr>
            <p:nvPr/>
          </p:nvSpPr>
          <p:spPr bwMode="auto">
            <a:xfrm>
              <a:off x="5516563" y="1214438"/>
              <a:ext cx="0" cy="30718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83" name="Rectangle 527"/>
            <p:cNvSpPr>
              <a:spLocks noChangeArrowheads="1"/>
            </p:cNvSpPr>
            <p:nvPr/>
          </p:nvSpPr>
          <p:spPr bwMode="auto">
            <a:xfrm>
              <a:off x="5516563" y="1214438"/>
              <a:ext cx="6350" cy="307181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altLang="en-US"/>
            </a:p>
          </p:txBody>
        </p:sp>
        <p:sp>
          <p:nvSpPr>
            <p:cNvPr id="4284" name="Rectangle 528"/>
            <p:cNvSpPr>
              <a:spLocks noChangeArrowheads="1"/>
            </p:cNvSpPr>
            <p:nvPr/>
          </p:nvSpPr>
          <p:spPr bwMode="auto">
            <a:xfrm>
              <a:off x="4967288" y="4286250"/>
              <a:ext cx="3997325" cy="1428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altLang="en-US"/>
            </a:p>
          </p:txBody>
        </p:sp>
        <p:sp>
          <p:nvSpPr>
            <p:cNvPr id="4285" name="Rectangle 529"/>
            <p:cNvSpPr>
              <a:spLocks noChangeArrowheads="1"/>
            </p:cNvSpPr>
            <p:nvPr/>
          </p:nvSpPr>
          <p:spPr bwMode="auto">
            <a:xfrm>
              <a:off x="8950325" y="984250"/>
              <a:ext cx="14288" cy="331628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altLang="en-US"/>
            </a:p>
          </p:txBody>
        </p:sp>
        <p:sp>
          <p:nvSpPr>
            <p:cNvPr id="4286" name="Line 538"/>
            <p:cNvSpPr>
              <a:spLocks noChangeShapeType="1"/>
            </p:cNvSpPr>
            <p:nvPr/>
          </p:nvSpPr>
          <p:spPr bwMode="auto">
            <a:xfrm>
              <a:off x="4960938" y="4300538"/>
              <a:ext cx="1588" cy="1588"/>
            </a:xfrm>
            <a:prstGeom prst="line">
              <a:avLst/>
            </a:prstGeom>
            <a:noFill/>
            <a:ln w="0">
              <a:solidFill>
                <a:srgbClr val="DADCD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87" name="Rectangle 539"/>
            <p:cNvSpPr>
              <a:spLocks noChangeArrowheads="1"/>
            </p:cNvSpPr>
            <p:nvPr/>
          </p:nvSpPr>
          <p:spPr bwMode="auto">
            <a:xfrm>
              <a:off x="4960938" y="4300538"/>
              <a:ext cx="6350" cy="6350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altLang="en-US"/>
            </a:p>
          </p:txBody>
        </p:sp>
        <p:sp>
          <p:nvSpPr>
            <p:cNvPr id="4288" name="Line 540"/>
            <p:cNvSpPr>
              <a:spLocks noChangeShapeType="1"/>
            </p:cNvSpPr>
            <p:nvPr/>
          </p:nvSpPr>
          <p:spPr bwMode="auto">
            <a:xfrm>
              <a:off x="5516563" y="4300538"/>
              <a:ext cx="1588" cy="1588"/>
            </a:xfrm>
            <a:prstGeom prst="line">
              <a:avLst/>
            </a:prstGeom>
            <a:noFill/>
            <a:ln w="0">
              <a:solidFill>
                <a:srgbClr val="DADCD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89" name="Rectangle 541"/>
            <p:cNvSpPr>
              <a:spLocks noChangeArrowheads="1"/>
            </p:cNvSpPr>
            <p:nvPr/>
          </p:nvSpPr>
          <p:spPr bwMode="auto">
            <a:xfrm>
              <a:off x="5516563" y="4300538"/>
              <a:ext cx="6350" cy="6350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altLang="en-US"/>
            </a:p>
          </p:txBody>
        </p:sp>
        <p:sp>
          <p:nvSpPr>
            <p:cNvPr id="4290" name="Line 542"/>
            <p:cNvSpPr>
              <a:spLocks noChangeShapeType="1"/>
            </p:cNvSpPr>
            <p:nvPr/>
          </p:nvSpPr>
          <p:spPr bwMode="auto">
            <a:xfrm>
              <a:off x="8958263" y="4300538"/>
              <a:ext cx="1588" cy="1588"/>
            </a:xfrm>
            <a:prstGeom prst="line">
              <a:avLst/>
            </a:prstGeom>
            <a:noFill/>
            <a:ln w="0">
              <a:solidFill>
                <a:srgbClr val="DADCD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91" name="Rectangle 543"/>
            <p:cNvSpPr>
              <a:spLocks noChangeArrowheads="1"/>
            </p:cNvSpPr>
            <p:nvPr/>
          </p:nvSpPr>
          <p:spPr bwMode="auto">
            <a:xfrm>
              <a:off x="8958263" y="4300538"/>
              <a:ext cx="6350" cy="6350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altLang="en-US"/>
            </a:p>
          </p:txBody>
        </p:sp>
        <p:sp>
          <p:nvSpPr>
            <p:cNvPr id="4292" name="Line 544"/>
            <p:cNvSpPr>
              <a:spLocks noChangeShapeType="1"/>
            </p:cNvSpPr>
            <p:nvPr/>
          </p:nvSpPr>
          <p:spPr bwMode="auto">
            <a:xfrm>
              <a:off x="8964613" y="977900"/>
              <a:ext cx="1588" cy="1588"/>
            </a:xfrm>
            <a:prstGeom prst="line">
              <a:avLst/>
            </a:prstGeom>
            <a:noFill/>
            <a:ln w="0">
              <a:solidFill>
                <a:srgbClr val="DADCD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93" name="Rectangle 545"/>
            <p:cNvSpPr>
              <a:spLocks noChangeArrowheads="1"/>
            </p:cNvSpPr>
            <p:nvPr/>
          </p:nvSpPr>
          <p:spPr bwMode="auto">
            <a:xfrm>
              <a:off x="8964613" y="977900"/>
              <a:ext cx="6350" cy="6350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altLang="en-US"/>
            </a:p>
          </p:txBody>
        </p:sp>
        <p:sp>
          <p:nvSpPr>
            <p:cNvPr id="4294" name="Line 546"/>
            <p:cNvSpPr>
              <a:spLocks noChangeShapeType="1"/>
            </p:cNvSpPr>
            <p:nvPr/>
          </p:nvSpPr>
          <p:spPr bwMode="auto">
            <a:xfrm>
              <a:off x="8964613" y="1206500"/>
              <a:ext cx="1588" cy="1588"/>
            </a:xfrm>
            <a:prstGeom prst="line">
              <a:avLst/>
            </a:prstGeom>
            <a:noFill/>
            <a:ln w="0">
              <a:solidFill>
                <a:srgbClr val="DADCD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95" name="Rectangle 547"/>
            <p:cNvSpPr>
              <a:spLocks noChangeArrowheads="1"/>
            </p:cNvSpPr>
            <p:nvPr/>
          </p:nvSpPr>
          <p:spPr bwMode="auto">
            <a:xfrm>
              <a:off x="8964613" y="1206500"/>
              <a:ext cx="6350" cy="7938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altLang="en-US"/>
            </a:p>
          </p:txBody>
        </p:sp>
        <p:sp>
          <p:nvSpPr>
            <p:cNvPr id="4296" name="Line 550"/>
            <p:cNvSpPr>
              <a:spLocks noChangeShapeType="1"/>
            </p:cNvSpPr>
            <p:nvPr/>
          </p:nvSpPr>
          <p:spPr bwMode="auto">
            <a:xfrm>
              <a:off x="8964613" y="1541463"/>
              <a:ext cx="1588" cy="1588"/>
            </a:xfrm>
            <a:prstGeom prst="line">
              <a:avLst/>
            </a:prstGeom>
            <a:noFill/>
            <a:ln w="0">
              <a:solidFill>
                <a:srgbClr val="DADCD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97" name="Rectangle 551"/>
            <p:cNvSpPr>
              <a:spLocks noChangeArrowheads="1"/>
            </p:cNvSpPr>
            <p:nvPr/>
          </p:nvSpPr>
          <p:spPr bwMode="auto">
            <a:xfrm>
              <a:off x="8964613" y="1541463"/>
              <a:ext cx="6350" cy="6350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altLang="en-US"/>
            </a:p>
          </p:txBody>
        </p:sp>
        <p:sp>
          <p:nvSpPr>
            <p:cNvPr id="4298" name="Line 552"/>
            <p:cNvSpPr>
              <a:spLocks noChangeShapeType="1"/>
            </p:cNvSpPr>
            <p:nvPr/>
          </p:nvSpPr>
          <p:spPr bwMode="auto">
            <a:xfrm>
              <a:off x="8964613" y="1909763"/>
              <a:ext cx="1588" cy="1588"/>
            </a:xfrm>
            <a:prstGeom prst="line">
              <a:avLst/>
            </a:prstGeom>
            <a:noFill/>
            <a:ln w="0">
              <a:solidFill>
                <a:srgbClr val="DADCD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99" name="Rectangle 553"/>
            <p:cNvSpPr>
              <a:spLocks noChangeArrowheads="1"/>
            </p:cNvSpPr>
            <p:nvPr/>
          </p:nvSpPr>
          <p:spPr bwMode="auto">
            <a:xfrm>
              <a:off x="8964613" y="1909763"/>
              <a:ext cx="6350" cy="6350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altLang="en-US"/>
            </a:p>
          </p:txBody>
        </p:sp>
        <p:sp>
          <p:nvSpPr>
            <p:cNvPr id="4300" name="Line 554"/>
            <p:cNvSpPr>
              <a:spLocks noChangeShapeType="1"/>
            </p:cNvSpPr>
            <p:nvPr/>
          </p:nvSpPr>
          <p:spPr bwMode="auto">
            <a:xfrm>
              <a:off x="8964613" y="2278063"/>
              <a:ext cx="1588" cy="1588"/>
            </a:xfrm>
            <a:prstGeom prst="line">
              <a:avLst/>
            </a:prstGeom>
            <a:noFill/>
            <a:ln w="0">
              <a:solidFill>
                <a:srgbClr val="DADCD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1" name="Rectangle 555"/>
            <p:cNvSpPr>
              <a:spLocks noChangeArrowheads="1"/>
            </p:cNvSpPr>
            <p:nvPr/>
          </p:nvSpPr>
          <p:spPr bwMode="auto">
            <a:xfrm>
              <a:off x="8964613" y="2278063"/>
              <a:ext cx="6350" cy="6350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altLang="en-US"/>
            </a:p>
          </p:txBody>
        </p:sp>
        <p:sp>
          <p:nvSpPr>
            <p:cNvPr id="4302" name="Line 556"/>
            <p:cNvSpPr>
              <a:spLocks noChangeShapeType="1"/>
            </p:cNvSpPr>
            <p:nvPr/>
          </p:nvSpPr>
          <p:spPr bwMode="auto">
            <a:xfrm>
              <a:off x="8964613" y="2751138"/>
              <a:ext cx="1588" cy="1588"/>
            </a:xfrm>
            <a:prstGeom prst="line">
              <a:avLst/>
            </a:prstGeom>
            <a:noFill/>
            <a:ln w="0">
              <a:solidFill>
                <a:srgbClr val="DADCD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3" name="Rectangle 557"/>
            <p:cNvSpPr>
              <a:spLocks noChangeArrowheads="1"/>
            </p:cNvSpPr>
            <p:nvPr/>
          </p:nvSpPr>
          <p:spPr bwMode="auto">
            <a:xfrm>
              <a:off x="8964613" y="2751138"/>
              <a:ext cx="6350" cy="6350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altLang="en-US"/>
            </a:p>
          </p:txBody>
        </p:sp>
        <p:sp>
          <p:nvSpPr>
            <p:cNvPr id="4304" name="Line 558"/>
            <p:cNvSpPr>
              <a:spLocks noChangeShapeType="1"/>
            </p:cNvSpPr>
            <p:nvPr/>
          </p:nvSpPr>
          <p:spPr bwMode="auto">
            <a:xfrm>
              <a:off x="8964613" y="3222625"/>
              <a:ext cx="1588" cy="1588"/>
            </a:xfrm>
            <a:prstGeom prst="line">
              <a:avLst/>
            </a:prstGeom>
            <a:noFill/>
            <a:ln w="0">
              <a:solidFill>
                <a:srgbClr val="DADCD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5" name="Rectangle 559"/>
            <p:cNvSpPr>
              <a:spLocks noChangeArrowheads="1"/>
            </p:cNvSpPr>
            <p:nvPr/>
          </p:nvSpPr>
          <p:spPr bwMode="auto">
            <a:xfrm>
              <a:off x="8964613" y="3222625"/>
              <a:ext cx="6350" cy="7938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altLang="en-US"/>
            </a:p>
          </p:txBody>
        </p:sp>
        <p:sp>
          <p:nvSpPr>
            <p:cNvPr id="4306" name="Line 560"/>
            <p:cNvSpPr>
              <a:spLocks noChangeShapeType="1"/>
            </p:cNvSpPr>
            <p:nvPr/>
          </p:nvSpPr>
          <p:spPr bwMode="auto">
            <a:xfrm>
              <a:off x="8964613" y="3695700"/>
              <a:ext cx="1588" cy="1588"/>
            </a:xfrm>
            <a:prstGeom prst="line">
              <a:avLst/>
            </a:prstGeom>
            <a:noFill/>
            <a:ln w="0">
              <a:solidFill>
                <a:srgbClr val="DADCD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7" name="Rectangle 561"/>
            <p:cNvSpPr>
              <a:spLocks noChangeArrowheads="1"/>
            </p:cNvSpPr>
            <p:nvPr/>
          </p:nvSpPr>
          <p:spPr bwMode="auto">
            <a:xfrm>
              <a:off x="8964613" y="3695700"/>
              <a:ext cx="6350" cy="6350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altLang="en-US"/>
            </a:p>
          </p:txBody>
        </p:sp>
        <p:sp>
          <p:nvSpPr>
            <p:cNvPr id="4308" name="Line 562"/>
            <p:cNvSpPr>
              <a:spLocks noChangeShapeType="1"/>
            </p:cNvSpPr>
            <p:nvPr/>
          </p:nvSpPr>
          <p:spPr bwMode="auto">
            <a:xfrm>
              <a:off x="8964613" y="4294188"/>
              <a:ext cx="1588" cy="1588"/>
            </a:xfrm>
            <a:prstGeom prst="line">
              <a:avLst/>
            </a:prstGeom>
            <a:noFill/>
            <a:ln w="0">
              <a:solidFill>
                <a:srgbClr val="DADCD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9" name="Rectangle 563"/>
            <p:cNvSpPr>
              <a:spLocks noChangeArrowheads="1"/>
            </p:cNvSpPr>
            <p:nvPr/>
          </p:nvSpPr>
          <p:spPr bwMode="auto">
            <a:xfrm>
              <a:off x="8964613" y="4294188"/>
              <a:ext cx="6350" cy="6350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altLang="en-US"/>
            </a:p>
          </p:txBody>
        </p:sp>
      </p:grpSp>
      <p:grpSp>
        <p:nvGrpSpPr>
          <p:cNvPr id="565" name="Gruppieren 564"/>
          <p:cNvGrpSpPr>
            <a:grpSpLocks/>
          </p:cNvGrpSpPr>
          <p:nvPr/>
        </p:nvGrpSpPr>
        <p:grpSpPr bwMode="auto">
          <a:xfrm>
            <a:off x="323850" y="971550"/>
            <a:ext cx="4560888" cy="3335338"/>
            <a:chOff x="323850" y="971550"/>
            <a:chExt cx="4560888" cy="3335338"/>
          </a:xfrm>
        </p:grpSpPr>
        <p:sp>
          <p:nvSpPr>
            <p:cNvPr id="4140" name="Rectangle 367"/>
            <p:cNvSpPr>
              <a:spLocks noChangeArrowheads="1"/>
            </p:cNvSpPr>
            <p:nvPr/>
          </p:nvSpPr>
          <p:spPr bwMode="auto">
            <a:xfrm>
              <a:off x="504825" y="1241425"/>
              <a:ext cx="277813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altLang="de-DE" sz="700">
                  <a:solidFill>
                    <a:srgbClr val="000000"/>
                  </a:solidFill>
                </a:rPr>
                <a:t>M1 A</a:t>
              </a:r>
              <a:endParaRPr lang="de-DE" altLang="de-DE"/>
            </a:p>
          </p:txBody>
        </p:sp>
        <p:sp>
          <p:nvSpPr>
            <p:cNvPr id="4141" name="Rectangle 368"/>
            <p:cNvSpPr>
              <a:spLocks noChangeArrowheads="1"/>
            </p:cNvSpPr>
            <p:nvPr/>
          </p:nvSpPr>
          <p:spPr bwMode="auto">
            <a:xfrm>
              <a:off x="900113" y="1241425"/>
              <a:ext cx="277813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altLang="de-DE" sz="700">
                  <a:solidFill>
                    <a:srgbClr val="000000"/>
                  </a:solidFill>
                </a:rPr>
                <a:t>PMR </a:t>
              </a:r>
              <a:endParaRPr lang="de-DE" altLang="de-DE"/>
            </a:p>
          </p:txBody>
        </p:sp>
        <p:sp>
          <p:nvSpPr>
            <p:cNvPr id="4142" name="Rectangle 369"/>
            <p:cNvSpPr>
              <a:spLocks noChangeArrowheads="1"/>
            </p:cNvSpPr>
            <p:nvPr/>
          </p:nvSpPr>
          <p:spPr bwMode="auto">
            <a:xfrm>
              <a:off x="1095375" y="1241425"/>
              <a:ext cx="131763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altLang="de-DE" sz="700">
                  <a:solidFill>
                    <a:srgbClr val="000000"/>
                  </a:solidFill>
                </a:rPr>
                <a:t>&lt; </a:t>
              </a:r>
              <a:endParaRPr lang="de-DE" altLang="de-DE"/>
            </a:p>
          </p:txBody>
        </p:sp>
        <p:sp>
          <p:nvSpPr>
            <p:cNvPr id="4143" name="Rectangle 370"/>
            <p:cNvSpPr>
              <a:spLocks noChangeArrowheads="1"/>
            </p:cNvSpPr>
            <p:nvPr/>
          </p:nvSpPr>
          <p:spPr bwMode="auto">
            <a:xfrm>
              <a:off x="1095375" y="1331913"/>
              <a:ext cx="61913" cy="793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altLang="en-US"/>
            </a:p>
          </p:txBody>
        </p:sp>
        <p:sp>
          <p:nvSpPr>
            <p:cNvPr id="4144" name="Rectangle 371"/>
            <p:cNvSpPr>
              <a:spLocks noChangeArrowheads="1"/>
            </p:cNvSpPr>
            <p:nvPr/>
          </p:nvSpPr>
          <p:spPr bwMode="auto">
            <a:xfrm>
              <a:off x="1157288" y="1241425"/>
              <a:ext cx="430213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altLang="de-DE" sz="700">
                  <a:solidFill>
                    <a:srgbClr val="000000"/>
                  </a:solidFill>
                </a:rPr>
                <a:t>120kW/t</a:t>
              </a:r>
              <a:endParaRPr lang="de-DE" altLang="de-DE"/>
            </a:p>
          </p:txBody>
        </p:sp>
        <p:sp>
          <p:nvSpPr>
            <p:cNvPr id="4145" name="Rectangle 372"/>
            <p:cNvSpPr>
              <a:spLocks noChangeArrowheads="1"/>
            </p:cNvSpPr>
            <p:nvPr/>
          </p:nvSpPr>
          <p:spPr bwMode="auto">
            <a:xfrm>
              <a:off x="4543425" y="1228725"/>
              <a:ext cx="173038" cy="1730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altLang="de-DE" sz="900" b="1">
                  <a:solidFill>
                    <a:srgbClr val="000000"/>
                  </a:solidFill>
                </a:rPr>
                <a:t>72</a:t>
              </a:r>
              <a:endParaRPr lang="de-DE" altLang="de-DE"/>
            </a:p>
          </p:txBody>
        </p:sp>
        <p:sp>
          <p:nvSpPr>
            <p:cNvPr id="4146" name="Rectangle 373"/>
            <p:cNvSpPr>
              <a:spLocks noChangeArrowheads="1"/>
            </p:cNvSpPr>
            <p:nvPr/>
          </p:nvSpPr>
          <p:spPr bwMode="auto">
            <a:xfrm>
              <a:off x="504825" y="1408113"/>
              <a:ext cx="277813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altLang="de-DE" sz="700">
                  <a:solidFill>
                    <a:srgbClr val="000000"/>
                  </a:solidFill>
                </a:rPr>
                <a:t>M1 B</a:t>
              </a:r>
              <a:endParaRPr lang="de-DE" altLang="de-DE"/>
            </a:p>
          </p:txBody>
        </p:sp>
        <p:sp>
          <p:nvSpPr>
            <p:cNvPr id="4147" name="Rectangle 374"/>
            <p:cNvSpPr>
              <a:spLocks noChangeArrowheads="1"/>
            </p:cNvSpPr>
            <p:nvPr/>
          </p:nvSpPr>
          <p:spPr bwMode="auto">
            <a:xfrm>
              <a:off x="900113" y="1408113"/>
              <a:ext cx="777875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altLang="de-DE" sz="700">
                  <a:solidFill>
                    <a:srgbClr val="000000"/>
                  </a:solidFill>
                </a:rPr>
                <a:t>120kW/t  &lt; PMR </a:t>
              </a:r>
              <a:endParaRPr lang="de-DE" altLang="de-DE"/>
            </a:p>
          </p:txBody>
        </p:sp>
        <p:sp>
          <p:nvSpPr>
            <p:cNvPr id="4148" name="Rectangle 375"/>
            <p:cNvSpPr>
              <a:spLocks noChangeArrowheads="1"/>
            </p:cNvSpPr>
            <p:nvPr/>
          </p:nvSpPr>
          <p:spPr bwMode="auto">
            <a:xfrm>
              <a:off x="1533525" y="1408113"/>
              <a:ext cx="111125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altLang="de-DE" sz="700">
                  <a:solidFill>
                    <a:srgbClr val="000000"/>
                  </a:solidFill>
                </a:rPr>
                <a:t>&lt;</a:t>
              </a:r>
              <a:endParaRPr lang="de-DE" altLang="de-DE"/>
            </a:p>
          </p:txBody>
        </p:sp>
        <p:sp>
          <p:nvSpPr>
            <p:cNvPr id="4149" name="Rectangle 376"/>
            <p:cNvSpPr>
              <a:spLocks noChangeArrowheads="1"/>
            </p:cNvSpPr>
            <p:nvPr/>
          </p:nvSpPr>
          <p:spPr bwMode="auto">
            <a:xfrm>
              <a:off x="1533525" y="1498600"/>
              <a:ext cx="41275" cy="793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altLang="en-US"/>
            </a:p>
          </p:txBody>
        </p:sp>
        <p:sp>
          <p:nvSpPr>
            <p:cNvPr id="4150" name="Rectangle 377"/>
            <p:cNvSpPr>
              <a:spLocks noChangeArrowheads="1"/>
            </p:cNvSpPr>
            <p:nvPr/>
          </p:nvSpPr>
          <p:spPr bwMode="auto">
            <a:xfrm>
              <a:off x="1574800" y="1408113"/>
              <a:ext cx="452438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altLang="de-DE" sz="700">
                  <a:solidFill>
                    <a:srgbClr val="000000"/>
                  </a:solidFill>
                </a:rPr>
                <a:t> 160kW/t</a:t>
              </a:r>
              <a:endParaRPr lang="de-DE" altLang="de-DE"/>
            </a:p>
          </p:txBody>
        </p:sp>
        <p:sp>
          <p:nvSpPr>
            <p:cNvPr id="4151" name="Rectangle 378"/>
            <p:cNvSpPr>
              <a:spLocks noChangeArrowheads="1"/>
            </p:cNvSpPr>
            <p:nvPr/>
          </p:nvSpPr>
          <p:spPr bwMode="auto">
            <a:xfrm>
              <a:off x="4543425" y="1395413"/>
              <a:ext cx="173038" cy="1730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altLang="de-DE" sz="900" b="1">
                  <a:solidFill>
                    <a:srgbClr val="000000"/>
                  </a:solidFill>
                </a:rPr>
                <a:t>73</a:t>
              </a:r>
              <a:endParaRPr lang="de-DE" altLang="de-DE"/>
            </a:p>
          </p:txBody>
        </p:sp>
        <p:sp>
          <p:nvSpPr>
            <p:cNvPr id="4152" name="Rectangle 379"/>
            <p:cNvSpPr>
              <a:spLocks noChangeArrowheads="1"/>
            </p:cNvSpPr>
            <p:nvPr/>
          </p:nvSpPr>
          <p:spPr bwMode="auto">
            <a:xfrm>
              <a:off x="504825" y="1679575"/>
              <a:ext cx="277813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altLang="de-DE" sz="700">
                  <a:solidFill>
                    <a:srgbClr val="E26B0A"/>
                  </a:solidFill>
                </a:rPr>
                <a:t>M1 C</a:t>
              </a:r>
              <a:endParaRPr lang="de-DE" altLang="de-DE"/>
            </a:p>
          </p:txBody>
        </p:sp>
        <p:sp>
          <p:nvSpPr>
            <p:cNvPr id="4153" name="Rectangle 380"/>
            <p:cNvSpPr>
              <a:spLocks noChangeArrowheads="1"/>
            </p:cNvSpPr>
            <p:nvPr/>
          </p:nvSpPr>
          <p:spPr bwMode="auto">
            <a:xfrm>
              <a:off x="900113" y="1679575"/>
              <a:ext cx="73025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altLang="de-DE" sz="700">
                  <a:solidFill>
                    <a:srgbClr val="E26B0A"/>
                  </a:solidFill>
                </a:rPr>
                <a:t>PMR &gt; 160kW/t</a:t>
              </a:r>
              <a:endParaRPr lang="de-DE" altLang="de-DE"/>
            </a:p>
          </p:txBody>
        </p:sp>
        <p:sp>
          <p:nvSpPr>
            <p:cNvPr id="4154" name="Rectangle 381"/>
            <p:cNvSpPr>
              <a:spLocks noChangeArrowheads="1"/>
            </p:cNvSpPr>
            <p:nvPr/>
          </p:nvSpPr>
          <p:spPr bwMode="auto">
            <a:xfrm>
              <a:off x="4543425" y="1665288"/>
              <a:ext cx="173038" cy="1730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altLang="de-DE" sz="900" b="1">
                  <a:solidFill>
                    <a:srgbClr val="E26B0A"/>
                  </a:solidFill>
                </a:rPr>
                <a:t>75</a:t>
              </a:r>
              <a:endParaRPr lang="de-DE" altLang="de-DE"/>
            </a:p>
          </p:txBody>
        </p:sp>
        <p:sp>
          <p:nvSpPr>
            <p:cNvPr id="4155" name="Rectangle 383"/>
            <p:cNvSpPr>
              <a:spLocks noChangeArrowheads="1"/>
            </p:cNvSpPr>
            <p:nvPr/>
          </p:nvSpPr>
          <p:spPr bwMode="auto">
            <a:xfrm>
              <a:off x="504825" y="2047875"/>
              <a:ext cx="28575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altLang="de-DE" sz="700">
                  <a:solidFill>
                    <a:srgbClr val="E26B0A"/>
                  </a:solidFill>
                </a:rPr>
                <a:t>M1 D</a:t>
              </a:r>
              <a:endParaRPr lang="de-DE" altLang="de-DE"/>
            </a:p>
          </p:txBody>
        </p:sp>
        <p:sp>
          <p:nvSpPr>
            <p:cNvPr id="4156" name="Rectangle 384"/>
            <p:cNvSpPr>
              <a:spLocks noChangeArrowheads="1"/>
            </p:cNvSpPr>
            <p:nvPr/>
          </p:nvSpPr>
          <p:spPr bwMode="auto">
            <a:xfrm>
              <a:off x="900113" y="1985963"/>
              <a:ext cx="1292225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altLang="de-DE" sz="700">
                  <a:solidFill>
                    <a:srgbClr val="E26B0A"/>
                  </a:solidFill>
                </a:rPr>
                <a:t>PMR &gt; 200kW/t, no. of seats </a:t>
              </a:r>
              <a:endParaRPr lang="de-DE" altLang="de-DE"/>
            </a:p>
          </p:txBody>
        </p:sp>
        <p:sp>
          <p:nvSpPr>
            <p:cNvPr id="4157" name="Rectangle 385"/>
            <p:cNvSpPr>
              <a:spLocks noChangeArrowheads="1"/>
            </p:cNvSpPr>
            <p:nvPr/>
          </p:nvSpPr>
          <p:spPr bwMode="auto">
            <a:xfrm>
              <a:off x="1992313" y="1985963"/>
              <a:ext cx="111125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altLang="de-DE" sz="700">
                  <a:solidFill>
                    <a:srgbClr val="E26B0A"/>
                  </a:solidFill>
                </a:rPr>
                <a:t>&lt;</a:t>
              </a:r>
              <a:endParaRPr lang="de-DE" altLang="de-DE"/>
            </a:p>
          </p:txBody>
        </p:sp>
        <p:sp>
          <p:nvSpPr>
            <p:cNvPr id="4158" name="Rectangle 386"/>
            <p:cNvSpPr>
              <a:spLocks noChangeArrowheads="1"/>
            </p:cNvSpPr>
            <p:nvPr/>
          </p:nvSpPr>
          <p:spPr bwMode="auto">
            <a:xfrm>
              <a:off x="1992313" y="2076450"/>
              <a:ext cx="41275" cy="6350"/>
            </a:xfrm>
            <a:prstGeom prst="rect">
              <a:avLst/>
            </a:prstGeom>
            <a:solidFill>
              <a:srgbClr val="E26B0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altLang="en-US"/>
            </a:p>
          </p:txBody>
        </p:sp>
        <p:sp>
          <p:nvSpPr>
            <p:cNvPr id="4159" name="Rectangle 387"/>
            <p:cNvSpPr>
              <a:spLocks noChangeArrowheads="1"/>
            </p:cNvSpPr>
            <p:nvPr/>
          </p:nvSpPr>
          <p:spPr bwMode="auto">
            <a:xfrm>
              <a:off x="2033588" y="1985963"/>
              <a:ext cx="180975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altLang="de-DE" sz="700">
                  <a:solidFill>
                    <a:srgbClr val="E26B0A"/>
                  </a:solidFill>
                </a:rPr>
                <a:t> 4, </a:t>
              </a:r>
              <a:endParaRPr lang="de-DE" altLang="de-DE"/>
            </a:p>
          </p:txBody>
        </p:sp>
        <p:sp>
          <p:nvSpPr>
            <p:cNvPr id="4160" name="Rectangle 388"/>
            <p:cNvSpPr>
              <a:spLocks noChangeArrowheads="1"/>
            </p:cNvSpPr>
            <p:nvPr/>
          </p:nvSpPr>
          <p:spPr bwMode="auto">
            <a:xfrm>
              <a:off x="900113" y="2103438"/>
              <a:ext cx="1820863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altLang="de-DE" sz="700">
                  <a:solidFill>
                    <a:srgbClr val="E26B0A"/>
                  </a:solidFill>
                </a:rPr>
                <a:t>R-point height &lt; 450mm from the ground</a:t>
              </a:r>
              <a:endParaRPr lang="de-DE" altLang="de-DE"/>
            </a:p>
          </p:txBody>
        </p:sp>
        <p:sp>
          <p:nvSpPr>
            <p:cNvPr id="4161" name="Rectangle 389"/>
            <p:cNvSpPr>
              <a:spLocks noChangeArrowheads="1"/>
            </p:cNvSpPr>
            <p:nvPr/>
          </p:nvSpPr>
          <p:spPr bwMode="auto">
            <a:xfrm>
              <a:off x="4543425" y="2035175"/>
              <a:ext cx="173038" cy="1730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altLang="de-DE" sz="900" b="1">
                  <a:solidFill>
                    <a:srgbClr val="E26B0A"/>
                  </a:solidFill>
                </a:rPr>
                <a:t>75</a:t>
              </a:r>
              <a:endParaRPr lang="de-DE" altLang="de-DE"/>
            </a:p>
          </p:txBody>
        </p:sp>
        <p:sp>
          <p:nvSpPr>
            <p:cNvPr id="4162" name="Rectangle 391"/>
            <p:cNvSpPr>
              <a:spLocks noChangeArrowheads="1"/>
            </p:cNvSpPr>
            <p:nvPr/>
          </p:nvSpPr>
          <p:spPr bwMode="auto">
            <a:xfrm>
              <a:off x="385763" y="2409825"/>
              <a:ext cx="569913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altLang="de-DE" sz="700">
                  <a:solidFill>
                    <a:srgbClr val="16365C"/>
                  </a:solidFill>
                </a:rPr>
                <a:t>M1 derived </a:t>
              </a:r>
              <a:endParaRPr lang="de-DE" altLang="de-DE"/>
            </a:p>
          </p:txBody>
        </p:sp>
        <p:sp>
          <p:nvSpPr>
            <p:cNvPr id="4163" name="Rectangle 392"/>
            <p:cNvSpPr>
              <a:spLocks noChangeArrowheads="1"/>
            </p:cNvSpPr>
            <p:nvPr/>
          </p:nvSpPr>
          <p:spPr bwMode="auto">
            <a:xfrm>
              <a:off x="449263" y="2527300"/>
              <a:ext cx="409575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altLang="de-DE" sz="700">
                  <a:solidFill>
                    <a:srgbClr val="16365C"/>
                  </a:solidFill>
                </a:rPr>
                <a:t>from N1</a:t>
              </a:r>
              <a:endParaRPr lang="de-DE" altLang="de-DE"/>
            </a:p>
          </p:txBody>
        </p:sp>
        <p:sp>
          <p:nvSpPr>
            <p:cNvPr id="4164" name="Rectangle 393"/>
            <p:cNvSpPr>
              <a:spLocks noChangeArrowheads="1"/>
            </p:cNvSpPr>
            <p:nvPr/>
          </p:nvSpPr>
          <p:spPr bwMode="auto">
            <a:xfrm>
              <a:off x="900113" y="2292350"/>
              <a:ext cx="315595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altLang="de-DE" sz="700">
                  <a:solidFill>
                    <a:srgbClr val="16365C"/>
                  </a:solidFill>
                </a:rPr>
                <a:t>For vehicle types of category M1 derived from N1 vehicle types having a </a:t>
              </a:r>
              <a:endParaRPr lang="de-DE" altLang="de-DE"/>
            </a:p>
          </p:txBody>
        </p:sp>
        <p:sp>
          <p:nvSpPr>
            <p:cNvPr id="4165" name="Rectangle 394"/>
            <p:cNvSpPr>
              <a:spLocks noChangeArrowheads="1"/>
            </p:cNvSpPr>
            <p:nvPr/>
          </p:nvSpPr>
          <p:spPr bwMode="auto">
            <a:xfrm>
              <a:off x="3646488" y="2292350"/>
              <a:ext cx="549275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altLang="de-DE" sz="700" b="1">
                  <a:solidFill>
                    <a:srgbClr val="16365C"/>
                  </a:solidFill>
                </a:rPr>
                <a:t>technically </a:t>
              </a:r>
              <a:endParaRPr lang="de-DE" altLang="de-DE"/>
            </a:p>
          </p:txBody>
        </p:sp>
        <p:sp>
          <p:nvSpPr>
            <p:cNvPr id="4166" name="Rectangle 395"/>
            <p:cNvSpPr>
              <a:spLocks noChangeArrowheads="1"/>
            </p:cNvSpPr>
            <p:nvPr/>
          </p:nvSpPr>
          <p:spPr bwMode="auto">
            <a:xfrm>
              <a:off x="3646488" y="2381250"/>
              <a:ext cx="417513" cy="7938"/>
            </a:xfrm>
            <a:prstGeom prst="rect">
              <a:avLst/>
            </a:prstGeom>
            <a:solidFill>
              <a:srgbClr val="1636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altLang="en-US"/>
            </a:p>
          </p:txBody>
        </p:sp>
        <p:sp>
          <p:nvSpPr>
            <p:cNvPr id="4167" name="Rectangle 396"/>
            <p:cNvSpPr>
              <a:spLocks noChangeArrowheads="1"/>
            </p:cNvSpPr>
            <p:nvPr/>
          </p:nvSpPr>
          <p:spPr bwMode="auto">
            <a:xfrm>
              <a:off x="900113" y="2409825"/>
              <a:ext cx="2182813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altLang="de-DE" sz="700" b="1">
                  <a:solidFill>
                    <a:srgbClr val="16365C"/>
                  </a:solidFill>
                </a:rPr>
                <a:t>permissible maximum laden mass above 2.5 tons</a:t>
              </a:r>
              <a:endParaRPr lang="de-DE" altLang="de-DE"/>
            </a:p>
          </p:txBody>
        </p:sp>
        <p:sp>
          <p:nvSpPr>
            <p:cNvPr id="4168" name="Rectangle 397"/>
            <p:cNvSpPr>
              <a:spLocks noChangeArrowheads="1"/>
            </p:cNvSpPr>
            <p:nvPr/>
          </p:nvSpPr>
          <p:spPr bwMode="auto">
            <a:xfrm>
              <a:off x="900113" y="2500313"/>
              <a:ext cx="1857375" cy="6350"/>
            </a:xfrm>
            <a:prstGeom prst="rect">
              <a:avLst/>
            </a:prstGeom>
            <a:solidFill>
              <a:srgbClr val="1636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altLang="en-US"/>
            </a:p>
          </p:txBody>
        </p:sp>
        <p:sp>
          <p:nvSpPr>
            <p:cNvPr id="4169" name="Rectangle 398"/>
            <p:cNvSpPr>
              <a:spLocks noChangeArrowheads="1"/>
            </p:cNvSpPr>
            <p:nvPr/>
          </p:nvSpPr>
          <p:spPr bwMode="auto">
            <a:xfrm>
              <a:off x="2757488" y="2409825"/>
              <a:ext cx="1709738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altLang="de-DE" sz="700">
                  <a:solidFill>
                    <a:srgbClr val="16365C"/>
                  </a:solidFill>
                </a:rPr>
                <a:t> and a R-point height greater than 850 </a:t>
              </a:r>
              <a:endParaRPr lang="de-DE" altLang="de-DE"/>
            </a:p>
          </p:txBody>
        </p:sp>
        <p:sp>
          <p:nvSpPr>
            <p:cNvPr id="4170" name="Rectangle 399"/>
            <p:cNvSpPr>
              <a:spLocks noChangeArrowheads="1"/>
            </p:cNvSpPr>
            <p:nvPr/>
          </p:nvSpPr>
          <p:spPr bwMode="auto">
            <a:xfrm>
              <a:off x="900113" y="2527300"/>
              <a:ext cx="367030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altLang="de-DE" sz="700">
                  <a:solidFill>
                    <a:srgbClr val="16365C"/>
                  </a:solidFill>
                </a:rPr>
                <a:t>mm from the ground, the limits of vehicles types of category N1 having a technically </a:t>
              </a:r>
              <a:endParaRPr lang="de-DE" altLang="de-DE"/>
            </a:p>
          </p:txBody>
        </p:sp>
        <p:sp>
          <p:nvSpPr>
            <p:cNvPr id="4171" name="Rectangle 400"/>
            <p:cNvSpPr>
              <a:spLocks noChangeArrowheads="1"/>
            </p:cNvSpPr>
            <p:nvPr/>
          </p:nvSpPr>
          <p:spPr bwMode="auto">
            <a:xfrm>
              <a:off x="900113" y="2646363"/>
              <a:ext cx="2439988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altLang="de-DE" sz="700">
                  <a:solidFill>
                    <a:srgbClr val="16365C"/>
                  </a:solidFill>
                </a:rPr>
                <a:t>permissible maximum laden mass above 2.5 tons apply.</a:t>
              </a:r>
              <a:endParaRPr lang="de-DE" altLang="de-DE"/>
            </a:p>
          </p:txBody>
        </p:sp>
        <p:sp>
          <p:nvSpPr>
            <p:cNvPr id="4172" name="Rectangle 401"/>
            <p:cNvSpPr>
              <a:spLocks noChangeArrowheads="1"/>
            </p:cNvSpPr>
            <p:nvPr/>
          </p:nvSpPr>
          <p:spPr bwMode="auto">
            <a:xfrm>
              <a:off x="4543425" y="2451100"/>
              <a:ext cx="173038" cy="1730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altLang="de-DE" sz="900" b="1">
                  <a:solidFill>
                    <a:srgbClr val="16365C"/>
                  </a:solidFill>
                </a:rPr>
                <a:t>74</a:t>
              </a:r>
              <a:endParaRPr lang="de-DE" altLang="de-DE"/>
            </a:p>
          </p:txBody>
        </p:sp>
        <p:sp>
          <p:nvSpPr>
            <p:cNvPr id="4173" name="Rectangle 404"/>
            <p:cNvSpPr>
              <a:spLocks noChangeArrowheads="1"/>
            </p:cNvSpPr>
            <p:nvPr/>
          </p:nvSpPr>
          <p:spPr bwMode="auto">
            <a:xfrm>
              <a:off x="455613" y="2938463"/>
              <a:ext cx="388938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altLang="de-DE" sz="700">
                  <a:solidFill>
                    <a:srgbClr val="00B050"/>
                  </a:solidFill>
                </a:rPr>
                <a:t>Offroad</a:t>
              </a:r>
              <a:endParaRPr lang="de-DE" altLang="de-DE"/>
            </a:p>
          </p:txBody>
        </p:sp>
        <p:sp>
          <p:nvSpPr>
            <p:cNvPr id="4174" name="Rectangle 405"/>
            <p:cNvSpPr>
              <a:spLocks noChangeArrowheads="1"/>
            </p:cNvSpPr>
            <p:nvPr/>
          </p:nvSpPr>
          <p:spPr bwMode="auto">
            <a:xfrm>
              <a:off x="900113" y="2763838"/>
              <a:ext cx="80010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altLang="de-DE" sz="700">
                  <a:solidFill>
                    <a:srgbClr val="00B050"/>
                  </a:solidFill>
                </a:rPr>
                <a:t>For vehicle types </a:t>
              </a:r>
              <a:endParaRPr lang="de-DE" altLang="de-DE"/>
            </a:p>
          </p:txBody>
        </p:sp>
        <p:sp>
          <p:nvSpPr>
            <p:cNvPr id="4175" name="Rectangle 406"/>
            <p:cNvSpPr>
              <a:spLocks noChangeArrowheads="1"/>
            </p:cNvSpPr>
            <p:nvPr/>
          </p:nvSpPr>
          <p:spPr bwMode="auto">
            <a:xfrm>
              <a:off x="1560513" y="2763838"/>
              <a:ext cx="1139825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altLang="de-DE" sz="700" b="1">
                  <a:solidFill>
                    <a:srgbClr val="00B050"/>
                  </a:solidFill>
                </a:rPr>
                <a:t>designed for off-road use</a:t>
              </a:r>
              <a:endParaRPr lang="de-DE" altLang="de-DE"/>
            </a:p>
          </p:txBody>
        </p:sp>
        <p:sp>
          <p:nvSpPr>
            <p:cNvPr id="4176" name="Rectangle 407"/>
            <p:cNvSpPr>
              <a:spLocks noChangeArrowheads="1"/>
            </p:cNvSpPr>
            <p:nvPr/>
          </p:nvSpPr>
          <p:spPr bwMode="auto">
            <a:xfrm>
              <a:off x="1560513" y="2854325"/>
              <a:ext cx="952500" cy="7938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altLang="en-US"/>
            </a:p>
          </p:txBody>
        </p:sp>
        <p:sp>
          <p:nvSpPr>
            <p:cNvPr id="4177" name="Rectangle 408"/>
            <p:cNvSpPr>
              <a:spLocks noChangeArrowheads="1"/>
            </p:cNvSpPr>
            <p:nvPr/>
          </p:nvSpPr>
          <p:spPr bwMode="auto">
            <a:xfrm>
              <a:off x="2513013" y="2763838"/>
              <a:ext cx="2030413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altLang="de-DE" sz="700">
                  <a:solidFill>
                    <a:srgbClr val="00B050"/>
                  </a:solidFill>
                </a:rPr>
                <a:t>, the limit values shall be increased by 2 dB(A) </a:t>
              </a:r>
              <a:endParaRPr lang="de-DE" altLang="de-DE"/>
            </a:p>
          </p:txBody>
        </p:sp>
        <p:sp>
          <p:nvSpPr>
            <p:cNvPr id="4178" name="Rectangle 409"/>
            <p:cNvSpPr>
              <a:spLocks noChangeArrowheads="1"/>
            </p:cNvSpPr>
            <p:nvPr/>
          </p:nvSpPr>
          <p:spPr bwMode="auto">
            <a:xfrm>
              <a:off x="900113" y="2882900"/>
              <a:ext cx="1647825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altLang="de-DE" sz="700">
                  <a:solidFill>
                    <a:srgbClr val="00B050"/>
                  </a:solidFill>
                </a:rPr>
                <a:t>for M3 and N3 vehicles category and </a:t>
              </a:r>
              <a:endParaRPr lang="de-DE" altLang="de-DE"/>
            </a:p>
          </p:txBody>
        </p:sp>
        <p:sp>
          <p:nvSpPr>
            <p:cNvPr id="4179" name="Rectangle 410"/>
            <p:cNvSpPr>
              <a:spLocks noChangeArrowheads="1"/>
            </p:cNvSpPr>
            <p:nvPr/>
          </p:nvSpPr>
          <p:spPr bwMode="auto">
            <a:xfrm>
              <a:off x="2319338" y="2882900"/>
              <a:ext cx="242888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altLang="de-DE" sz="700" b="1">
                  <a:solidFill>
                    <a:srgbClr val="00B050"/>
                  </a:solidFill>
                </a:rPr>
                <a:t>1 dB</a:t>
              </a:r>
              <a:endParaRPr lang="de-DE" altLang="de-DE"/>
            </a:p>
          </p:txBody>
        </p:sp>
        <p:sp>
          <p:nvSpPr>
            <p:cNvPr id="4180" name="Rectangle 411"/>
            <p:cNvSpPr>
              <a:spLocks noChangeArrowheads="1"/>
            </p:cNvSpPr>
            <p:nvPr/>
          </p:nvSpPr>
          <p:spPr bwMode="auto">
            <a:xfrm>
              <a:off x="2319338" y="2973388"/>
              <a:ext cx="166688" cy="635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altLang="en-US"/>
            </a:p>
          </p:txBody>
        </p:sp>
        <p:sp>
          <p:nvSpPr>
            <p:cNvPr id="4181" name="Rectangle 412"/>
            <p:cNvSpPr>
              <a:spLocks noChangeArrowheads="1"/>
            </p:cNvSpPr>
            <p:nvPr/>
          </p:nvSpPr>
          <p:spPr bwMode="auto">
            <a:xfrm>
              <a:off x="2486025" y="2882900"/>
              <a:ext cx="1897063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altLang="de-DE" sz="700">
                  <a:solidFill>
                    <a:srgbClr val="00B050"/>
                  </a:solidFill>
                </a:rPr>
                <a:t> for any other vehicle category. For vehicle </a:t>
              </a:r>
              <a:endParaRPr lang="de-DE" altLang="de-DE"/>
            </a:p>
          </p:txBody>
        </p:sp>
        <p:sp>
          <p:nvSpPr>
            <p:cNvPr id="4182" name="Rectangle 413"/>
            <p:cNvSpPr>
              <a:spLocks noChangeArrowheads="1"/>
            </p:cNvSpPr>
            <p:nvPr/>
          </p:nvSpPr>
          <p:spPr bwMode="auto">
            <a:xfrm>
              <a:off x="900113" y="3000375"/>
              <a:ext cx="382270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altLang="de-DE" sz="700">
                  <a:solidFill>
                    <a:srgbClr val="00B050"/>
                  </a:solidFill>
                </a:rPr>
                <a:t>types of category M1 the increased limit values for off-road vehicles are only valid if the </a:t>
              </a:r>
              <a:endParaRPr lang="de-DE" altLang="de-DE"/>
            </a:p>
          </p:txBody>
        </p:sp>
        <p:sp>
          <p:nvSpPr>
            <p:cNvPr id="4183" name="Rectangle 414"/>
            <p:cNvSpPr>
              <a:spLocks noChangeArrowheads="1"/>
            </p:cNvSpPr>
            <p:nvPr/>
          </p:nvSpPr>
          <p:spPr bwMode="auto">
            <a:xfrm>
              <a:off x="900113" y="3119438"/>
              <a:ext cx="2370138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altLang="de-DE" sz="700">
                  <a:solidFill>
                    <a:srgbClr val="00B050"/>
                  </a:solidFill>
                </a:rPr>
                <a:t>technically permissible maximum laden mass &gt; 2 tons.</a:t>
              </a:r>
              <a:endParaRPr lang="de-DE" altLang="de-DE"/>
            </a:p>
          </p:txBody>
        </p:sp>
        <p:sp>
          <p:nvSpPr>
            <p:cNvPr id="4184" name="Rectangle 415"/>
            <p:cNvSpPr>
              <a:spLocks noChangeArrowheads="1"/>
            </p:cNvSpPr>
            <p:nvPr/>
          </p:nvSpPr>
          <p:spPr bwMode="auto">
            <a:xfrm>
              <a:off x="4467225" y="2924175"/>
              <a:ext cx="319088" cy="1730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altLang="de-DE" sz="900" b="1">
                  <a:solidFill>
                    <a:srgbClr val="00B050"/>
                  </a:solidFill>
                </a:rPr>
                <a:t>+1 dB</a:t>
              </a:r>
              <a:endParaRPr lang="de-DE" altLang="de-DE"/>
            </a:p>
          </p:txBody>
        </p:sp>
        <p:sp>
          <p:nvSpPr>
            <p:cNvPr id="4185" name="Rectangle 418"/>
            <p:cNvSpPr>
              <a:spLocks noChangeArrowheads="1"/>
            </p:cNvSpPr>
            <p:nvPr/>
          </p:nvSpPr>
          <p:spPr bwMode="auto">
            <a:xfrm>
              <a:off x="463550" y="3411538"/>
              <a:ext cx="382588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altLang="de-DE" sz="700">
                  <a:solidFill>
                    <a:srgbClr val="31869B"/>
                  </a:solidFill>
                </a:rPr>
                <a:t>M1 SPV</a:t>
              </a:r>
              <a:endParaRPr lang="de-DE" altLang="de-DE"/>
            </a:p>
          </p:txBody>
        </p:sp>
        <p:sp>
          <p:nvSpPr>
            <p:cNvPr id="4186" name="Rectangle 419"/>
            <p:cNvSpPr>
              <a:spLocks noChangeArrowheads="1"/>
            </p:cNvSpPr>
            <p:nvPr/>
          </p:nvSpPr>
          <p:spPr bwMode="auto">
            <a:xfrm>
              <a:off x="900113" y="3236913"/>
              <a:ext cx="198120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altLang="de-DE" sz="700">
                  <a:solidFill>
                    <a:srgbClr val="31869B"/>
                  </a:solidFill>
                </a:rPr>
                <a:t>Limit values shall be increased by 2 dB(A) for </a:t>
              </a:r>
              <a:endParaRPr lang="de-DE" altLang="de-DE"/>
            </a:p>
          </p:txBody>
        </p:sp>
        <p:sp>
          <p:nvSpPr>
            <p:cNvPr id="4187" name="Rectangle 420"/>
            <p:cNvSpPr>
              <a:spLocks noChangeArrowheads="1"/>
            </p:cNvSpPr>
            <p:nvPr/>
          </p:nvSpPr>
          <p:spPr bwMode="auto">
            <a:xfrm>
              <a:off x="2638425" y="3236913"/>
              <a:ext cx="993775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altLang="de-DE" sz="700" b="1">
                  <a:solidFill>
                    <a:srgbClr val="31869B"/>
                  </a:solidFill>
                </a:rPr>
                <a:t>wheelchair accessible</a:t>
              </a:r>
              <a:endParaRPr lang="de-DE" altLang="de-DE"/>
            </a:p>
          </p:txBody>
        </p:sp>
        <p:sp>
          <p:nvSpPr>
            <p:cNvPr id="4188" name="Rectangle 421"/>
            <p:cNvSpPr>
              <a:spLocks noChangeArrowheads="1"/>
            </p:cNvSpPr>
            <p:nvPr/>
          </p:nvSpPr>
          <p:spPr bwMode="auto">
            <a:xfrm>
              <a:off x="2638425" y="3327400"/>
              <a:ext cx="806450" cy="6350"/>
            </a:xfrm>
            <a:prstGeom prst="rect">
              <a:avLst/>
            </a:prstGeom>
            <a:solidFill>
              <a:srgbClr val="31869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altLang="en-US"/>
            </a:p>
          </p:txBody>
        </p:sp>
        <p:sp>
          <p:nvSpPr>
            <p:cNvPr id="4189" name="Rectangle 422"/>
            <p:cNvSpPr>
              <a:spLocks noChangeArrowheads="1"/>
            </p:cNvSpPr>
            <p:nvPr/>
          </p:nvSpPr>
          <p:spPr bwMode="auto">
            <a:xfrm>
              <a:off x="3444875" y="3236913"/>
              <a:ext cx="95250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altLang="de-DE" sz="700">
                  <a:solidFill>
                    <a:srgbClr val="31869B"/>
                  </a:solidFill>
                </a:rPr>
                <a:t> vehicles of category </a:t>
              </a:r>
              <a:endParaRPr lang="de-DE" altLang="de-DE"/>
            </a:p>
          </p:txBody>
        </p:sp>
        <p:sp>
          <p:nvSpPr>
            <p:cNvPr id="4190" name="Rectangle 423"/>
            <p:cNvSpPr>
              <a:spLocks noChangeArrowheads="1"/>
            </p:cNvSpPr>
            <p:nvPr/>
          </p:nvSpPr>
          <p:spPr bwMode="auto">
            <a:xfrm>
              <a:off x="900113" y="3354388"/>
              <a:ext cx="3906838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altLang="de-DE" sz="700">
                  <a:solidFill>
                    <a:srgbClr val="31869B"/>
                  </a:solidFill>
                </a:rPr>
                <a:t>M1 constructed or converted specifically so that they accommodate one or more persons </a:t>
              </a:r>
              <a:endParaRPr lang="de-DE" altLang="de-DE"/>
            </a:p>
          </p:txBody>
        </p:sp>
        <p:sp>
          <p:nvSpPr>
            <p:cNvPr id="4191" name="Rectangle 424"/>
            <p:cNvSpPr>
              <a:spLocks noChangeArrowheads="1"/>
            </p:cNvSpPr>
            <p:nvPr/>
          </p:nvSpPr>
          <p:spPr bwMode="auto">
            <a:xfrm>
              <a:off x="900113" y="3473450"/>
              <a:ext cx="264795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altLang="de-DE" sz="700">
                  <a:solidFill>
                    <a:srgbClr val="31869B"/>
                  </a:solidFill>
                </a:rPr>
                <a:t>seated in their wheelchairs when travelling on the road, and </a:t>
              </a:r>
              <a:endParaRPr lang="de-DE" altLang="de-DE"/>
            </a:p>
          </p:txBody>
        </p:sp>
        <p:sp>
          <p:nvSpPr>
            <p:cNvPr id="4192" name="Rectangle 425"/>
            <p:cNvSpPr>
              <a:spLocks noChangeArrowheads="1"/>
            </p:cNvSpPr>
            <p:nvPr/>
          </p:nvSpPr>
          <p:spPr bwMode="auto">
            <a:xfrm>
              <a:off x="3216275" y="3473450"/>
              <a:ext cx="855663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altLang="de-DE" sz="700" b="1">
                  <a:solidFill>
                    <a:srgbClr val="31869B"/>
                  </a:solidFill>
                </a:rPr>
                <a:t>armoured vehicles</a:t>
              </a:r>
              <a:endParaRPr lang="de-DE" altLang="de-DE"/>
            </a:p>
          </p:txBody>
        </p:sp>
        <p:sp>
          <p:nvSpPr>
            <p:cNvPr id="4193" name="Rectangle 426"/>
            <p:cNvSpPr>
              <a:spLocks noChangeArrowheads="1"/>
            </p:cNvSpPr>
            <p:nvPr/>
          </p:nvSpPr>
          <p:spPr bwMode="auto">
            <a:xfrm>
              <a:off x="3216275" y="3563938"/>
              <a:ext cx="701675" cy="6350"/>
            </a:xfrm>
            <a:prstGeom prst="rect">
              <a:avLst/>
            </a:prstGeom>
            <a:solidFill>
              <a:srgbClr val="31869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altLang="en-US"/>
            </a:p>
          </p:txBody>
        </p:sp>
        <p:sp>
          <p:nvSpPr>
            <p:cNvPr id="4194" name="Rectangle 427"/>
            <p:cNvSpPr>
              <a:spLocks noChangeArrowheads="1"/>
            </p:cNvSpPr>
            <p:nvPr/>
          </p:nvSpPr>
          <p:spPr bwMode="auto">
            <a:xfrm>
              <a:off x="3917950" y="3473450"/>
              <a:ext cx="22225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altLang="de-DE" sz="700">
                  <a:solidFill>
                    <a:srgbClr val="31869B"/>
                  </a:solidFill>
                </a:rPr>
                <a:t>, as </a:t>
              </a:r>
              <a:endParaRPr lang="de-DE" altLang="de-DE"/>
            </a:p>
          </p:txBody>
        </p:sp>
        <p:sp>
          <p:nvSpPr>
            <p:cNvPr id="4195" name="Rectangle 428"/>
            <p:cNvSpPr>
              <a:spLocks noChangeArrowheads="1"/>
            </p:cNvSpPr>
            <p:nvPr/>
          </p:nvSpPr>
          <p:spPr bwMode="auto">
            <a:xfrm>
              <a:off x="900113" y="3590925"/>
              <a:ext cx="2293938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altLang="de-DE" sz="700">
                  <a:solidFill>
                    <a:srgbClr val="31869B"/>
                  </a:solidFill>
                </a:rPr>
                <a:t>defined in 2.5.2 of the consolidated resolution R.E.3.</a:t>
              </a:r>
              <a:endParaRPr lang="de-DE" altLang="de-DE"/>
            </a:p>
          </p:txBody>
        </p:sp>
        <p:sp>
          <p:nvSpPr>
            <p:cNvPr id="4196" name="Rectangle 429"/>
            <p:cNvSpPr>
              <a:spLocks noChangeArrowheads="1"/>
            </p:cNvSpPr>
            <p:nvPr/>
          </p:nvSpPr>
          <p:spPr bwMode="auto">
            <a:xfrm>
              <a:off x="4467225" y="3397250"/>
              <a:ext cx="319088" cy="1730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altLang="de-DE" sz="900" b="1">
                  <a:solidFill>
                    <a:srgbClr val="31869B"/>
                  </a:solidFill>
                </a:rPr>
                <a:t>+2 dB</a:t>
              </a:r>
              <a:endParaRPr lang="de-DE" altLang="de-DE"/>
            </a:p>
          </p:txBody>
        </p:sp>
        <p:sp>
          <p:nvSpPr>
            <p:cNvPr id="4197" name="Rectangle 431"/>
            <p:cNvSpPr>
              <a:spLocks noChangeArrowheads="1"/>
            </p:cNvSpPr>
            <p:nvPr/>
          </p:nvSpPr>
          <p:spPr bwMode="auto">
            <a:xfrm>
              <a:off x="407988" y="3827463"/>
              <a:ext cx="528638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altLang="de-DE" sz="700">
                  <a:solidFill>
                    <a:srgbClr val="FF00FF"/>
                  </a:solidFill>
                </a:rPr>
                <a:t>M1/N1 CN </a:t>
              </a:r>
              <a:endParaRPr lang="de-DE" altLang="de-DE"/>
            </a:p>
          </p:txBody>
        </p:sp>
        <p:sp>
          <p:nvSpPr>
            <p:cNvPr id="4198" name="Rectangle 432"/>
            <p:cNvSpPr>
              <a:spLocks noChangeArrowheads="1"/>
            </p:cNvSpPr>
            <p:nvPr/>
          </p:nvSpPr>
          <p:spPr bwMode="auto">
            <a:xfrm>
              <a:off x="428625" y="3946525"/>
              <a:ext cx="458788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altLang="de-DE" sz="700">
                  <a:solidFill>
                    <a:srgbClr val="FF00FF"/>
                  </a:solidFill>
                </a:rPr>
                <a:t>Multivan </a:t>
              </a:r>
              <a:endParaRPr lang="de-DE" altLang="de-DE"/>
            </a:p>
          </p:txBody>
        </p:sp>
        <p:sp>
          <p:nvSpPr>
            <p:cNvPr id="4199" name="Rectangle 433"/>
            <p:cNvSpPr>
              <a:spLocks noChangeArrowheads="1"/>
            </p:cNvSpPr>
            <p:nvPr/>
          </p:nvSpPr>
          <p:spPr bwMode="auto">
            <a:xfrm>
              <a:off x="400050" y="4064000"/>
              <a:ext cx="500063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altLang="de-DE" sz="700">
                  <a:solidFill>
                    <a:srgbClr val="FF00FF"/>
                  </a:solidFill>
                </a:rPr>
                <a:t>Multitruck</a:t>
              </a:r>
              <a:endParaRPr lang="de-DE" altLang="de-DE"/>
            </a:p>
          </p:txBody>
        </p:sp>
        <p:sp>
          <p:nvSpPr>
            <p:cNvPr id="4200" name="Rectangle 434"/>
            <p:cNvSpPr>
              <a:spLocks noChangeArrowheads="1"/>
            </p:cNvSpPr>
            <p:nvPr/>
          </p:nvSpPr>
          <p:spPr bwMode="auto">
            <a:xfrm>
              <a:off x="4543425" y="3932238"/>
              <a:ext cx="173038" cy="1730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altLang="de-DE" sz="900" b="1">
                  <a:solidFill>
                    <a:srgbClr val="000000"/>
                  </a:solidFill>
                </a:rPr>
                <a:t>72</a:t>
              </a:r>
              <a:endParaRPr lang="de-DE" altLang="de-DE"/>
            </a:p>
          </p:txBody>
        </p:sp>
        <p:sp>
          <p:nvSpPr>
            <p:cNvPr id="4201" name="Rectangle 441"/>
            <p:cNvSpPr>
              <a:spLocks noChangeArrowheads="1"/>
            </p:cNvSpPr>
            <p:nvPr/>
          </p:nvSpPr>
          <p:spPr bwMode="auto">
            <a:xfrm>
              <a:off x="1998663" y="1012825"/>
              <a:ext cx="1919288" cy="2016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altLang="de-DE" sz="1000" b="1">
                  <a:solidFill>
                    <a:srgbClr val="000000"/>
                  </a:solidFill>
                </a:rPr>
                <a:t>ECE R51.03 (M1 Category ONLY)</a:t>
              </a:r>
              <a:endParaRPr lang="de-DE" altLang="de-DE"/>
            </a:p>
          </p:txBody>
        </p:sp>
        <p:sp>
          <p:nvSpPr>
            <p:cNvPr id="4202" name="Rectangle 455"/>
            <p:cNvSpPr>
              <a:spLocks noChangeArrowheads="1"/>
            </p:cNvSpPr>
            <p:nvPr/>
          </p:nvSpPr>
          <p:spPr bwMode="auto">
            <a:xfrm>
              <a:off x="323850" y="977900"/>
              <a:ext cx="6350" cy="1588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altLang="en-US"/>
            </a:p>
          </p:txBody>
        </p:sp>
        <p:sp>
          <p:nvSpPr>
            <p:cNvPr id="4203" name="Line 456"/>
            <p:cNvSpPr>
              <a:spLocks noChangeShapeType="1"/>
            </p:cNvSpPr>
            <p:nvPr/>
          </p:nvSpPr>
          <p:spPr bwMode="auto">
            <a:xfrm flipV="1">
              <a:off x="879475" y="977900"/>
              <a:ext cx="1588" cy="1588"/>
            </a:xfrm>
            <a:prstGeom prst="line">
              <a:avLst/>
            </a:prstGeom>
            <a:noFill/>
            <a:ln w="0">
              <a:solidFill>
                <a:srgbClr val="DADCD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4" name="Rectangle 457"/>
            <p:cNvSpPr>
              <a:spLocks noChangeArrowheads="1"/>
            </p:cNvSpPr>
            <p:nvPr/>
          </p:nvSpPr>
          <p:spPr bwMode="auto">
            <a:xfrm>
              <a:off x="879475" y="971550"/>
              <a:ext cx="7938" cy="6350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altLang="en-US"/>
            </a:p>
          </p:txBody>
        </p:sp>
        <p:sp>
          <p:nvSpPr>
            <p:cNvPr id="4205" name="Rectangle 458"/>
            <p:cNvSpPr>
              <a:spLocks noChangeArrowheads="1"/>
            </p:cNvSpPr>
            <p:nvPr/>
          </p:nvSpPr>
          <p:spPr bwMode="auto">
            <a:xfrm>
              <a:off x="887413" y="971550"/>
              <a:ext cx="3997325" cy="1270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altLang="en-US"/>
            </a:p>
          </p:txBody>
        </p:sp>
        <p:sp>
          <p:nvSpPr>
            <p:cNvPr id="4206" name="Line 459"/>
            <p:cNvSpPr>
              <a:spLocks noChangeShapeType="1"/>
            </p:cNvSpPr>
            <p:nvPr/>
          </p:nvSpPr>
          <p:spPr bwMode="auto">
            <a:xfrm flipV="1">
              <a:off x="4876800" y="977900"/>
              <a:ext cx="1588" cy="1588"/>
            </a:xfrm>
            <a:prstGeom prst="line">
              <a:avLst/>
            </a:prstGeom>
            <a:noFill/>
            <a:ln w="0">
              <a:solidFill>
                <a:srgbClr val="DADCD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7" name="Rectangle 460"/>
            <p:cNvSpPr>
              <a:spLocks noChangeArrowheads="1"/>
            </p:cNvSpPr>
            <p:nvPr/>
          </p:nvSpPr>
          <p:spPr bwMode="auto">
            <a:xfrm>
              <a:off x="4876800" y="971550"/>
              <a:ext cx="7938" cy="6350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altLang="en-US"/>
            </a:p>
          </p:txBody>
        </p:sp>
        <p:sp>
          <p:nvSpPr>
            <p:cNvPr id="4208" name="Line 466"/>
            <p:cNvSpPr>
              <a:spLocks noChangeShapeType="1"/>
            </p:cNvSpPr>
            <p:nvPr/>
          </p:nvSpPr>
          <p:spPr bwMode="auto">
            <a:xfrm>
              <a:off x="330200" y="1206500"/>
              <a:ext cx="54292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9" name="Rectangle 467"/>
            <p:cNvSpPr>
              <a:spLocks noChangeArrowheads="1"/>
            </p:cNvSpPr>
            <p:nvPr/>
          </p:nvSpPr>
          <p:spPr bwMode="auto">
            <a:xfrm>
              <a:off x="330200" y="1206500"/>
              <a:ext cx="542925" cy="793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altLang="en-US"/>
            </a:p>
          </p:txBody>
        </p:sp>
        <p:sp>
          <p:nvSpPr>
            <p:cNvPr id="4210" name="Line 468"/>
            <p:cNvSpPr>
              <a:spLocks noChangeShapeType="1"/>
            </p:cNvSpPr>
            <p:nvPr/>
          </p:nvSpPr>
          <p:spPr bwMode="auto">
            <a:xfrm flipV="1">
              <a:off x="4321175" y="977900"/>
              <a:ext cx="1588" cy="1588"/>
            </a:xfrm>
            <a:prstGeom prst="line">
              <a:avLst/>
            </a:prstGeom>
            <a:noFill/>
            <a:ln w="0">
              <a:solidFill>
                <a:srgbClr val="DADCD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11" name="Rectangle 469"/>
            <p:cNvSpPr>
              <a:spLocks noChangeArrowheads="1"/>
            </p:cNvSpPr>
            <p:nvPr/>
          </p:nvSpPr>
          <p:spPr bwMode="auto">
            <a:xfrm>
              <a:off x="4321175" y="971550"/>
              <a:ext cx="6350" cy="6350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altLang="en-US"/>
            </a:p>
          </p:txBody>
        </p:sp>
        <p:sp>
          <p:nvSpPr>
            <p:cNvPr id="4212" name="Line 470"/>
            <p:cNvSpPr>
              <a:spLocks noChangeShapeType="1"/>
            </p:cNvSpPr>
            <p:nvPr/>
          </p:nvSpPr>
          <p:spPr bwMode="auto">
            <a:xfrm>
              <a:off x="887413" y="1206500"/>
              <a:ext cx="398303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13" name="Rectangle 471"/>
            <p:cNvSpPr>
              <a:spLocks noChangeArrowheads="1"/>
            </p:cNvSpPr>
            <p:nvPr/>
          </p:nvSpPr>
          <p:spPr bwMode="auto">
            <a:xfrm>
              <a:off x="887413" y="1206500"/>
              <a:ext cx="3983038" cy="793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altLang="en-US"/>
            </a:p>
          </p:txBody>
        </p:sp>
        <p:sp>
          <p:nvSpPr>
            <p:cNvPr id="4214" name="Line 476"/>
            <p:cNvSpPr>
              <a:spLocks noChangeShapeType="1"/>
            </p:cNvSpPr>
            <p:nvPr/>
          </p:nvSpPr>
          <p:spPr bwMode="auto">
            <a:xfrm>
              <a:off x="330200" y="1374775"/>
              <a:ext cx="54292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15" name="Rectangle 477"/>
            <p:cNvSpPr>
              <a:spLocks noChangeArrowheads="1"/>
            </p:cNvSpPr>
            <p:nvPr/>
          </p:nvSpPr>
          <p:spPr bwMode="auto">
            <a:xfrm>
              <a:off x="330200" y="1374775"/>
              <a:ext cx="542925" cy="63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altLang="en-US"/>
            </a:p>
          </p:txBody>
        </p:sp>
        <p:sp>
          <p:nvSpPr>
            <p:cNvPr id="4216" name="Line 478"/>
            <p:cNvSpPr>
              <a:spLocks noChangeShapeType="1"/>
            </p:cNvSpPr>
            <p:nvPr/>
          </p:nvSpPr>
          <p:spPr bwMode="auto">
            <a:xfrm>
              <a:off x="887413" y="1374775"/>
              <a:ext cx="398303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17" name="Rectangle 479"/>
            <p:cNvSpPr>
              <a:spLocks noChangeArrowheads="1"/>
            </p:cNvSpPr>
            <p:nvPr/>
          </p:nvSpPr>
          <p:spPr bwMode="auto">
            <a:xfrm>
              <a:off x="887413" y="1374775"/>
              <a:ext cx="3983038" cy="63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altLang="en-US"/>
            </a:p>
          </p:txBody>
        </p:sp>
        <p:sp>
          <p:nvSpPr>
            <p:cNvPr id="4218" name="Line 480"/>
            <p:cNvSpPr>
              <a:spLocks noChangeShapeType="1"/>
            </p:cNvSpPr>
            <p:nvPr/>
          </p:nvSpPr>
          <p:spPr bwMode="auto">
            <a:xfrm>
              <a:off x="330200" y="1541463"/>
              <a:ext cx="54292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19" name="Rectangle 481"/>
            <p:cNvSpPr>
              <a:spLocks noChangeArrowheads="1"/>
            </p:cNvSpPr>
            <p:nvPr/>
          </p:nvSpPr>
          <p:spPr bwMode="auto">
            <a:xfrm>
              <a:off x="330200" y="1541463"/>
              <a:ext cx="542925" cy="63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altLang="en-US"/>
            </a:p>
          </p:txBody>
        </p:sp>
        <p:sp>
          <p:nvSpPr>
            <p:cNvPr id="4220" name="Line 482"/>
            <p:cNvSpPr>
              <a:spLocks noChangeShapeType="1"/>
            </p:cNvSpPr>
            <p:nvPr/>
          </p:nvSpPr>
          <p:spPr bwMode="auto">
            <a:xfrm>
              <a:off x="887413" y="1541463"/>
              <a:ext cx="398303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21" name="Rectangle 483"/>
            <p:cNvSpPr>
              <a:spLocks noChangeArrowheads="1"/>
            </p:cNvSpPr>
            <p:nvPr/>
          </p:nvSpPr>
          <p:spPr bwMode="auto">
            <a:xfrm>
              <a:off x="887413" y="1541463"/>
              <a:ext cx="3983038" cy="63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altLang="en-US"/>
            </a:p>
          </p:txBody>
        </p:sp>
        <p:sp>
          <p:nvSpPr>
            <p:cNvPr id="4222" name="Line 486"/>
            <p:cNvSpPr>
              <a:spLocks noChangeShapeType="1"/>
            </p:cNvSpPr>
            <p:nvPr/>
          </p:nvSpPr>
          <p:spPr bwMode="auto">
            <a:xfrm>
              <a:off x="330200" y="1909763"/>
              <a:ext cx="54292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23" name="Rectangle 487"/>
            <p:cNvSpPr>
              <a:spLocks noChangeArrowheads="1"/>
            </p:cNvSpPr>
            <p:nvPr/>
          </p:nvSpPr>
          <p:spPr bwMode="auto">
            <a:xfrm>
              <a:off x="330200" y="1909763"/>
              <a:ext cx="542925" cy="63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altLang="en-US"/>
            </a:p>
          </p:txBody>
        </p:sp>
        <p:sp>
          <p:nvSpPr>
            <p:cNvPr id="4224" name="Line 488"/>
            <p:cNvSpPr>
              <a:spLocks noChangeShapeType="1"/>
            </p:cNvSpPr>
            <p:nvPr/>
          </p:nvSpPr>
          <p:spPr bwMode="auto">
            <a:xfrm>
              <a:off x="887413" y="1909763"/>
              <a:ext cx="398303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25" name="Rectangle 489"/>
            <p:cNvSpPr>
              <a:spLocks noChangeArrowheads="1"/>
            </p:cNvSpPr>
            <p:nvPr/>
          </p:nvSpPr>
          <p:spPr bwMode="auto">
            <a:xfrm>
              <a:off x="887413" y="1909763"/>
              <a:ext cx="3983038" cy="63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altLang="en-US"/>
            </a:p>
          </p:txBody>
        </p:sp>
        <p:sp>
          <p:nvSpPr>
            <p:cNvPr id="4226" name="Line 492"/>
            <p:cNvSpPr>
              <a:spLocks noChangeShapeType="1"/>
            </p:cNvSpPr>
            <p:nvPr/>
          </p:nvSpPr>
          <p:spPr bwMode="auto">
            <a:xfrm>
              <a:off x="330200" y="2278063"/>
              <a:ext cx="54292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27" name="Rectangle 493"/>
            <p:cNvSpPr>
              <a:spLocks noChangeArrowheads="1"/>
            </p:cNvSpPr>
            <p:nvPr/>
          </p:nvSpPr>
          <p:spPr bwMode="auto">
            <a:xfrm>
              <a:off x="330200" y="2278063"/>
              <a:ext cx="542925" cy="63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altLang="en-US"/>
            </a:p>
          </p:txBody>
        </p:sp>
        <p:sp>
          <p:nvSpPr>
            <p:cNvPr id="4228" name="Line 494"/>
            <p:cNvSpPr>
              <a:spLocks noChangeShapeType="1"/>
            </p:cNvSpPr>
            <p:nvPr/>
          </p:nvSpPr>
          <p:spPr bwMode="auto">
            <a:xfrm>
              <a:off x="887413" y="2278063"/>
              <a:ext cx="398303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29" name="Rectangle 495"/>
            <p:cNvSpPr>
              <a:spLocks noChangeArrowheads="1"/>
            </p:cNvSpPr>
            <p:nvPr/>
          </p:nvSpPr>
          <p:spPr bwMode="auto">
            <a:xfrm>
              <a:off x="887413" y="2278063"/>
              <a:ext cx="3983038" cy="63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altLang="en-US"/>
            </a:p>
          </p:txBody>
        </p:sp>
        <p:sp>
          <p:nvSpPr>
            <p:cNvPr id="4230" name="Line 498"/>
            <p:cNvSpPr>
              <a:spLocks noChangeShapeType="1"/>
            </p:cNvSpPr>
            <p:nvPr/>
          </p:nvSpPr>
          <p:spPr bwMode="auto">
            <a:xfrm>
              <a:off x="330200" y="2751138"/>
              <a:ext cx="54292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31" name="Rectangle 499"/>
            <p:cNvSpPr>
              <a:spLocks noChangeArrowheads="1"/>
            </p:cNvSpPr>
            <p:nvPr/>
          </p:nvSpPr>
          <p:spPr bwMode="auto">
            <a:xfrm>
              <a:off x="330200" y="2751138"/>
              <a:ext cx="542925" cy="63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altLang="en-US"/>
            </a:p>
          </p:txBody>
        </p:sp>
        <p:sp>
          <p:nvSpPr>
            <p:cNvPr id="4232" name="Line 500"/>
            <p:cNvSpPr>
              <a:spLocks noChangeShapeType="1"/>
            </p:cNvSpPr>
            <p:nvPr/>
          </p:nvSpPr>
          <p:spPr bwMode="auto">
            <a:xfrm>
              <a:off x="887413" y="2751138"/>
              <a:ext cx="398303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33" name="Rectangle 501"/>
            <p:cNvSpPr>
              <a:spLocks noChangeArrowheads="1"/>
            </p:cNvSpPr>
            <p:nvPr/>
          </p:nvSpPr>
          <p:spPr bwMode="auto">
            <a:xfrm>
              <a:off x="887413" y="2751138"/>
              <a:ext cx="3983038" cy="63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altLang="en-US"/>
            </a:p>
          </p:txBody>
        </p:sp>
        <p:sp>
          <p:nvSpPr>
            <p:cNvPr id="4234" name="Line 504"/>
            <p:cNvSpPr>
              <a:spLocks noChangeShapeType="1"/>
            </p:cNvSpPr>
            <p:nvPr/>
          </p:nvSpPr>
          <p:spPr bwMode="auto">
            <a:xfrm>
              <a:off x="330200" y="3222625"/>
              <a:ext cx="54292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35" name="Rectangle 505"/>
            <p:cNvSpPr>
              <a:spLocks noChangeArrowheads="1"/>
            </p:cNvSpPr>
            <p:nvPr/>
          </p:nvSpPr>
          <p:spPr bwMode="auto">
            <a:xfrm>
              <a:off x="330200" y="3222625"/>
              <a:ext cx="542925" cy="793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altLang="en-US"/>
            </a:p>
          </p:txBody>
        </p:sp>
        <p:sp>
          <p:nvSpPr>
            <p:cNvPr id="4236" name="Line 506"/>
            <p:cNvSpPr>
              <a:spLocks noChangeShapeType="1"/>
            </p:cNvSpPr>
            <p:nvPr/>
          </p:nvSpPr>
          <p:spPr bwMode="auto">
            <a:xfrm>
              <a:off x="887413" y="3222625"/>
              <a:ext cx="398303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37" name="Rectangle 507"/>
            <p:cNvSpPr>
              <a:spLocks noChangeArrowheads="1"/>
            </p:cNvSpPr>
            <p:nvPr/>
          </p:nvSpPr>
          <p:spPr bwMode="auto">
            <a:xfrm>
              <a:off x="887413" y="3222625"/>
              <a:ext cx="3983038" cy="793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altLang="en-US"/>
            </a:p>
          </p:txBody>
        </p:sp>
        <p:sp>
          <p:nvSpPr>
            <p:cNvPr id="4238" name="Line 510"/>
            <p:cNvSpPr>
              <a:spLocks noChangeShapeType="1"/>
            </p:cNvSpPr>
            <p:nvPr/>
          </p:nvSpPr>
          <p:spPr bwMode="auto">
            <a:xfrm>
              <a:off x="330200" y="3695700"/>
              <a:ext cx="54292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39" name="Rectangle 511"/>
            <p:cNvSpPr>
              <a:spLocks noChangeArrowheads="1"/>
            </p:cNvSpPr>
            <p:nvPr/>
          </p:nvSpPr>
          <p:spPr bwMode="auto">
            <a:xfrm>
              <a:off x="330200" y="3695700"/>
              <a:ext cx="542925" cy="63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altLang="en-US"/>
            </a:p>
          </p:txBody>
        </p:sp>
        <p:sp>
          <p:nvSpPr>
            <p:cNvPr id="4240" name="Line 512"/>
            <p:cNvSpPr>
              <a:spLocks noChangeShapeType="1"/>
            </p:cNvSpPr>
            <p:nvPr/>
          </p:nvSpPr>
          <p:spPr bwMode="auto">
            <a:xfrm>
              <a:off x="887413" y="3695700"/>
              <a:ext cx="398303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41" name="Rectangle 513"/>
            <p:cNvSpPr>
              <a:spLocks noChangeArrowheads="1"/>
            </p:cNvSpPr>
            <p:nvPr/>
          </p:nvSpPr>
          <p:spPr bwMode="auto">
            <a:xfrm>
              <a:off x="887413" y="3695700"/>
              <a:ext cx="3983038" cy="63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altLang="en-US"/>
            </a:p>
          </p:txBody>
        </p:sp>
        <p:sp>
          <p:nvSpPr>
            <p:cNvPr id="4242" name="Line 516"/>
            <p:cNvSpPr>
              <a:spLocks noChangeShapeType="1"/>
            </p:cNvSpPr>
            <p:nvPr/>
          </p:nvSpPr>
          <p:spPr bwMode="auto">
            <a:xfrm>
              <a:off x="323850" y="1206500"/>
              <a:ext cx="0" cy="309403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43" name="Rectangle 517"/>
            <p:cNvSpPr>
              <a:spLocks noChangeArrowheads="1"/>
            </p:cNvSpPr>
            <p:nvPr/>
          </p:nvSpPr>
          <p:spPr bwMode="auto">
            <a:xfrm>
              <a:off x="323850" y="1206500"/>
              <a:ext cx="6350" cy="309403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altLang="en-US"/>
            </a:p>
          </p:txBody>
        </p:sp>
        <p:sp>
          <p:nvSpPr>
            <p:cNvPr id="4244" name="Line 518"/>
            <p:cNvSpPr>
              <a:spLocks noChangeShapeType="1"/>
            </p:cNvSpPr>
            <p:nvPr/>
          </p:nvSpPr>
          <p:spPr bwMode="auto">
            <a:xfrm>
              <a:off x="330200" y="4294188"/>
              <a:ext cx="54292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45" name="Rectangle 519"/>
            <p:cNvSpPr>
              <a:spLocks noChangeArrowheads="1"/>
            </p:cNvSpPr>
            <p:nvPr/>
          </p:nvSpPr>
          <p:spPr bwMode="auto">
            <a:xfrm>
              <a:off x="330200" y="4294188"/>
              <a:ext cx="542925" cy="63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altLang="en-US"/>
            </a:p>
          </p:txBody>
        </p:sp>
        <p:sp>
          <p:nvSpPr>
            <p:cNvPr id="4246" name="Rectangle 520"/>
            <p:cNvSpPr>
              <a:spLocks noChangeArrowheads="1"/>
            </p:cNvSpPr>
            <p:nvPr/>
          </p:nvSpPr>
          <p:spPr bwMode="auto">
            <a:xfrm>
              <a:off x="873125" y="971550"/>
              <a:ext cx="14288" cy="332898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altLang="en-US"/>
            </a:p>
          </p:txBody>
        </p:sp>
        <p:sp>
          <p:nvSpPr>
            <p:cNvPr id="4247" name="Line 521"/>
            <p:cNvSpPr>
              <a:spLocks noChangeShapeType="1"/>
            </p:cNvSpPr>
            <p:nvPr/>
          </p:nvSpPr>
          <p:spPr bwMode="auto">
            <a:xfrm>
              <a:off x="4321175" y="1214438"/>
              <a:ext cx="0" cy="30718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48" name="Rectangle 522"/>
            <p:cNvSpPr>
              <a:spLocks noChangeArrowheads="1"/>
            </p:cNvSpPr>
            <p:nvPr/>
          </p:nvSpPr>
          <p:spPr bwMode="auto">
            <a:xfrm>
              <a:off x="4321175" y="1214438"/>
              <a:ext cx="6350" cy="307181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altLang="en-US"/>
            </a:p>
          </p:txBody>
        </p:sp>
        <p:sp>
          <p:nvSpPr>
            <p:cNvPr id="4249" name="Rectangle 523"/>
            <p:cNvSpPr>
              <a:spLocks noChangeArrowheads="1"/>
            </p:cNvSpPr>
            <p:nvPr/>
          </p:nvSpPr>
          <p:spPr bwMode="auto">
            <a:xfrm>
              <a:off x="887413" y="4286250"/>
              <a:ext cx="3997325" cy="1428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altLang="en-US"/>
            </a:p>
          </p:txBody>
        </p:sp>
        <p:sp>
          <p:nvSpPr>
            <p:cNvPr id="4250" name="Rectangle 524"/>
            <p:cNvSpPr>
              <a:spLocks noChangeArrowheads="1"/>
            </p:cNvSpPr>
            <p:nvPr/>
          </p:nvSpPr>
          <p:spPr bwMode="auto">
            <a:xfrm>
              <a:off x="4870450" y="984250"/>
              <a:ext cx="14288" cy="331628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altLang="en-US"/>
            </a:p>
          </p:txBody>
        </p:sp>
        <p:sp>
          <p:nvSpPr>
            <p:cNvPr id="4251" name="Line 530"/>
            <p:cNvSpPr>
              <a:spLocks noChangeShapeType="1"/>
            </p:cNvSpPr>
            <p:nvPr/>
          </p:nvSpPr>
          <p:spPr bwMode="auto">
            <a:xfrm>
              <a:off x="323850" y="4300538"/>
              <a:ext cx="1588" cy="1588"/>
            </a:xfrm>
            <a:prstGeom prst="line">
              <a:avLst/>
            </a:prstGeom>
            <a:noFill/>
            <a:ln w="0">
              <a:solidFill>
                <a:srgbClr val="DADCD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52" name="Rectangle 531"/>
            <p:cNvSpPr>
              <a:spLocks noChangeArrowheads="1"/>
            </p:cNvSpPr>
            <p:nvPr/>
          </p:nvSpPr>
          <p:spPr bwMode="auto">
            <a:xfrm>
              <a:off x="323850" y="4300538"/>
              <a:ext cx="6350" cy="6350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altLang="en-US"/>
            </a:p>
          </p:txBody>
        </p:sp>
        <p:sp>
          <p:nvSpPr>
            <p:cNvPr id="4253" name="Line 532"/>
            <p:cNvSpPr>
              <a:spLocks noChangeShapeType="1"/>
            </p:cNvSpPr>
            <p:nvPr/>
          </p:nvSpPr>
          <p:spPr bwMode="auto">
            <a:xfrm>
              <a:off x="879475" y="4300538"/>
              <a:ext cx="1588" cy="1588"/>
            </a:xfrm>
            <a:prstGeom prst="line">
              <a:avLst/>
            </a:prstGeom>
            <a:noFill/>
            <a:ln w="0">
              <a:solidFill>
                <a:srgbClr val="DADCD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54" name="Rectangle 533"/>
            <p:cNvSpPr>
              <a:spLocks noChangeArrowheads="1"/>
            </p:cNvSpPr>
            <p:nvPr/>
          </p:nvSpPr>
          <p:spPr bwMode="auto">
            <a:xfrm>
              <a:off x="879475" y="4300538"/>
              <a:ext cx="7938" cy="6350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altLang="en-US"/>
            </a:p>
          </p:txBody>
        </p:sp>
        <p:sp>
          <p:nvSpPr>
            <p:cNvPr id="4255" name="Line 534"/>
            <p:cNvSpPr>
              <a:spLocks noChangeShapeType="1"/>
            </p:cNvSpPr>
            <p:nvPr/>
          </p:nvSpPr>
          <p:spPr bwMode="auto">
            <a:xfrm>
              <a:off x="4321175" y="4300538"/>
              <a:ext cx="1588" cy="1588"/>
            </a:xfrm>
            <a:prstGeom prst="line">
              <a:avLst/>
            </a:prstGeom>
            <a:noFill/>
            <a:ln w="0">
              <a:solidFill>
                <a:srgbClr val="DADCD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56" name="Rectangle 535"/>
            <p:cNvSpPr>
              <a:spLocks noChangeArrowheads="1"/>
            </p:cNvSpPr>
            <p:nvPr/>
          </p:nvSpPr>
          <p:spPr bwMode="auto">
            <a:xfrm>
              <a:off x="4321175" y="4300538"/>
              <a:ext cx="6350" cy="6350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altLang="en-US"/>
            </a:p>
          </p:txBody>
        </p:sp>
        <p:sp>
          <p:nvSpPr>
            <p:cNvPr id="4257" name="Line 536"/>
            <p:cNvSpPr>
              <a:spLocks noChangeShapeType="1"/>
            </p:cNvSpPr>
            <p:nvPr/>
          </p:nvSpPr>
          <p:spPr bwMode="auto">
            <a:xfrm>
              <a:off x="4876800" y="4300538"/>
              <a:ext cx="1588" cy="1588"/>
            </a:xfrm>
            <a:prstGeom prst="line">
              <a:avLst/>
            </a:prstGeom>
            <a:noFill/>
            <a:ln w="0">
              <a:solidFill>
                <a:srgbClr val="DADCD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58" name="Rectangle 537"/>
            <p:cNvSpPr>
              <a:spLocks noChangeArrowheads="1"/>
            </p:cNvSpPr>
            <p:nvPr/>
          </p:nvSpPr>
          <p:spPr bwMode="auto">
            <a:xfrm>
              <a:off x="4876800" y="4300538"/>
              <a:ext cx="7938" cy="6350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altLang="en-US"/>
            </a:p>
          </p:txBody>
        </p:sp>
      </p:grpSp>
      <p:grpSp>
        <p:nvGrpSpPr>
          <p:cNvPr id="1239" name="Group 215"/>
          <p:cNvGrpSpPr>
            <a:grpSpLocks/>
          </p:cNvGrpSpPr>
          <p:nvPr/>
        </p:nvGrpSpPr>
        <p:grpSpPr bwMode="auto">
          <a:xfrm>
            <a:off x="5003800" y="2427288"/>
            <a:ext cx="2073275" cy="136525"/>
            <a:chOff x="3152" y="1529"/>
            <a:chExt cx="1306" cy="86"/>
          </a:xfrm>
        </p:grpSpPr>
        <p:sp>
          <p:nvSpPr>
            <p:cNvPr id="4138" name="Rectangle 402"/>
            <p:cNvSpPr>
              <a:spLocks noChangeArrowheads="1"/>
            </p:cNvSpPr>
            <p:nvPr/>
          </p:nvSpPr>
          <p:spPr bwMode="auto">
            <a:xfrm>
              <a:off x="3152" y="1529"/>
              <a:ext cx="324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de-DE" altLang="zh-CN" sz="900" b="1">
                  <a:solidFill>
                    <a:srgbClr val="16365C"/>
                  </a:solidFill>
                </a:rPr>
                <a:t>74</a:t>
              </a:r>
              <a:endParaRPr lang="de-DE" altLang="de-DE"/>
            </a:p>
          </p:txBody>
        </p:sp>
        <p:sp>
          <p:nvSpPr>
            <p:cNvPr id="4139" name="Rectangle 403"/>
            <p:cNvSpPr>
              <a:spLocks noChangeArrowheads="1"/>
            </p:cNvSpPr>
            <p:nvPr/>
          </p:nvSpPr>
          <p:spPr bwMode="auto">
            <a:xfrm>
              <a:off x="3515" y="1529"/>
              <a:ext cx="943" cy="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altLang="de-DE" sz="700">
                  <a:solidFill>
                    <a:srgbClr val="16365C"/>
                  </a:solidFill>
                </a:rPr>
                <a:t>GVW &gt; 2500 kg</a:t>
              </a:r>
              <a:r>
                <a:rPr lang="de-DE" altLang="zh-CN" sz="700">
                  <a:solidFill>
                    <a:srgbClr val="16365C"/>
                  </a:solidFill>
                </a:rPr>
                <a:t>，and with rear axle drive</a:t>
              </a:r>
              <a:endParaRPr lang="de-DE" altLang="de-DE"/>
            </a:p>
          </p:txBody>
        </p:sp>
      </p:grpSp>
      <p:grpSp>
        <p:nvGrpSpPr>
          <p:cNvPr id="695" name="Gruppieren 694"/>
          <p:cNvGrpSpPr>
            <a:grpSpLocks/>
          </p:cNvGrpSpPr>
          <p:nvPr/>
        </p:nvGrpSpPr>
        <p:grpSpPr bwMode="auto">
          <a:xfrm>
            <a:off x="5106988" y="2924175"/>
            <a:ext cx="3905250" cy="173038"/>
            <a:chOff x="5106988" y="2924175"/>
            <a:chExt cx="3905250" cy="173038"/>
          </a:xfrm>
        </p:grpSpPr>
        <p:sp>
          <p:nvSpPr>
            <p:cNvPr id="4136" name="Rectangle 416"/>
            <p:cNvSpPr>
              <a:spLocks noChangeArrowheads="1"/>
            </p:cNvSpPr>
            <p:nvPr/>
          </p:nvSpPr>
          <p:spPr bwMode="auto">
            <a:xfrm>
              <a:off x="5106988" y="2924175"/>
              <a:ext cx="319088" cy="1730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altLang="de-DE" sz="900" b="1">
                  <a:solidFill>
                    <a:srgbClr val="00B050"/>
                  </a:solidFill>
                </a:rPr>
                <a:t>+1 dB</a:t>
              </a:r>
              <a:endParaRPr lang="de-DE" altLang="de-DE"/>
            </a:p>
          </p:txBody>
        </p:sp>
        <p:sp>
          <p:nvSpPr>
            <p:cNvPr id="4137" name="Rectangle 417"/>
            <p:cNvSpPr>
              <a:spLocks noChangeArrowheads="1"/>
            </p:cNvSpPr>
            <p:nvPr/>
          </p:nvSpPr>
          <p:spPr bwMode="auto">
            <a:xfrm>
              <a:off x="5537200" y="2938463"/>
              <a:ext cx="3475038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altLang="de-DE" sz="700">
                  <a:solidFill>
                    <a:srgbClr val="00B050"/>
                  </a:solidFill>
                </a:rPr>
                <a:t>Vehicle types with multiaxle drive the limit values shall be increased by +1 dB(A)</a:t>
              </a:r>
              <a:endParaRPr lang="de-DE" altLang="de-DE"/>
            </a:p>
          </p:txBody>
        </p:sp>
      </p:grpSp>
      <p:sp>
        <p:nvSpPr>
          <p:cNvPr id="698" name="Rectangle 430"/>
          <p:cNvSpPr>
            <a:spLocks noChangeArrowheads="1"/>
          </p:cNvSpPr>
          <p:nvPr/>
        </p:nvSpPr>
        <p:spPr bwMode="auto">
          <a:xfrm>
            <a:off x="5537200" y="3411538"/>
            <a:ext cx="792163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de-DE" altLang="de-DE" sz="700">
                <a:solidFill>
                  <a:srgbClr val="31869B"/>
                </a:solidFill>
              </a:rPr>
              <a:t>No Specifications</a:t>
            </a:r>
            <a:endParaRPr lang="de-DE" altLang="de-DE"/>
          </a:p>
        </p:txBody>
      </p:sp>
      <p:grpSp>
        <p:nvGrpSpPr>
          <p:cNvPr id="699" name="Gruppieren 698"/>
          <p:cNvGrpSpPr>
            <a:grpSpLocks/>
          </p:cNvGrpSpPr>
          <p:nvPr/>
        </p:nvGrpSpPr>
        <p:grpSpPr bwMode="auto">
          <a:xfrm>
            <a:off x="5183188" y="3709988"/>
            <a:ext cx="4205287" cy="625475"/>
            <a:chOff x="5183188" y="3709988"/>
            <a:chExt cx="4205287" cy="625475"/>
          </a:xfrm>
        </p:grpSpPr>
        <p:grpSp>
          <p:nvGrpSpPr>
            <p:cNvPr id="4129" name="Gruppieren 699"/>
            <p:cNvGrpSpPr>
              <a:grpSpLocks/>
            </p:cNvGrpSpPr>
            <p:nvPr/>
          </p:nvGrpSpPr>
          <p:grpSpPr bwMode="auto">
            <a:xfrm>
              <a:off x="5183188" y="3709988"/>
              <a:ext cx="4205287" cy="506412"/>
              <a:chOff x="5183188" y="3709988"/>
              <a:chExt cx="4205287" cy="506412"/>
            </a:xfrm>
          </p:grpSpPr>
          <p:sp>
            <p:nvSpPr>
              <p:cNvPr id="4131" name="Rectangle 435"/>
              <p:cNvSpPr>
                <a:spLocks noChangeArrowheads="1"/>
              </p:cNvSpPr>
              <p:nvPr/>
            </p:nvSpPr>
            <p:spPr bwMode="auto">
              <a:xfrm>
                <a:off x="5183188" y="3932238"/>
                <a:ext cx="173038" cy="1730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e-DE" altLang="de-DE" sz="900" b="1">
                    <a:solidFill>
                      <a:srgbClr val="FF00FF"/>
                    </a:solidFill>
                  </a:rPr>
                  <a:t>74</a:t>
                </a:r>
                <a:endParaRPr lang="de-DE" altLang="de-DE"/>
              </a:p>
            </p:txBody>
          </p:sp>
          <p:sp>
            <p:nvSpPr>
              <p:cNvPr id="4132" name="Rectangle 436"/>
              <p:cNvSpPr>
                <a:spLocks noChangeArrowheads="1"/>
              </p:cNvSpPr>
              <p:nvPr/>
            </p:nvSpPr>
            <p:spPr bwMode="auto">
              <a:xfrm>
                <a:off x="5537200" y="3709988"/>
                <a:ext cx="3629025" cy="152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e-DE" altLang="de-DE" sz="700">
                    <a:solidFill>
                      <a:srgbClr val="FF00FF"/>
                    </a:solidFill>
                  </a:rPr>
                  <a:t>For vehicle types of category M1 and N1 having a maximum technically permissible </a:t>
                </a:r>
                <a:endParaRPr lang="de-DE" altLang="de-DE"/>
              </a:p>
            </p:txBody>
          </p:sp>
          <p:sp>
            <p:nvSpPr>
              <p:cNvPr id="4133" name="Rectangle 437"/>
              <p:cNvSpPr>
                <a:spLocks noChangeArrowheads="1"/>
              </p:cNvSpPr>
              <p:nvPr/>
            </p:nvSpPr>
            <p:spPr bwMode="auto">
              <a:xfrm>
                <a:off x="5537200" y="3827463"/>
                <a:ext cx="3802063" cy="152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e-DE" altLang="de-DE" sz="700">
                    <a:solidFill>
                      <a:srgbClr val="FF00FF"/>
                    </a:solidFill>
                  </a:rPr>
                  <a:t>laden mass of less than or equal to 2.5 tons, a R-point height greater than 800mm from </a:t>
                </a:r>
                <a:endParaRPr lang="de-DE" altLang="de-DE"/>
              </a:p>
            </p:txBody>
          </p:sp>
          <p:sp>
            <p:nvSpPr>
              <p:cNvPr id="4134" name="Rectangle 438"/>
              <p:cNvSpPr>
                <a:spLocks noChangeArrowheads="1"/>
              </p:cNvSpPr>
              <p:nvPr/>
            </p:nvSpPr>
            <p:spPr bwMode="auto">
              <a:xfrm>
                <a:off x="5537200" y="3946525"/>
                <a:ext cx="3851275" cy="152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e-DE" altLang="de-DE" sz="700">
                    <a:solidFill>
                      <a:srgbClr val="FF00FF"/>
                    </a:solidFill>
                  </a:rPr>
                  <a:t>the ground and a mid engine where the center point of gravity is at least 300mm behind </a:t>
                </a:r>
                <a:endParaRPr lang="de-DE" altLang="de-DE"/>
              </a:p>
            </p:txBody>
          </p:sp>
          <p:sp>
            <p:nvSpPr>
              <p:cNvPr id="4135" name="Rectangle 439"/>
              <p:cNvSpPr>
                <a:spLocks noChangeArrowheads="1"/>
              </p:cNvSpPr>
              <p:nvPr/>
            </p:nvSpPr>
            <p:spPr bwMode="auto">
              <a:xfrm>
                <a:off x="5537200" y="4064000"/>
                <a:ext cx="3621088" cy="152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e-DE" altLang="de-DE" sz="700">
                    <a:solidFill>
                      <a:srgbClr val="FF00FF"/>
                    </a:solidFill>
                  </a:rPr>
                  <a:t>the front axleand with rear axle drive, the limits of the vehicle types of category N1 </a:t>
                </a:r>
                <a:endParaRPr lang="de-DE" altLang="de-DE"/>
              </a:p>
            </p:txBody>
          </p:sp>
        </p:grpSp>
        <p:sp>
          <p:nvSpPr>
            <p:cNvPr id="4130" name="Rectangle 440"/>
            <p:cNvSpPr>
              <a:spLocks noChangeArrowheads="1"/>
            </p:cNvSpPr>
            <p:nvPr/>
          </p:nvSpPr>
          <p:spPr bwMode="auto">
            <a:xfrm>
              <a:off x="5537200" y="4183063"/>
              <a:ext cx="3322638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altLang="de-DE" sz="700">
                  <a:solidFill>
                    <a:srgbClr val="FF00FF"/>
                  </a:solidFill>
                </a:rPr>
                <a:t>having a maximum technically permissible laden mass above 2.5 tons apply. </a:t>
              </a:r>
              <a:endParaRPr lang="de-DE" altLang="de-DE"/>
            </a:p>
          </p:txBody>
        </p:sp>
      </p:grpSp>
      <p:grpSp>
        <p:nvGrpSpPr>
          <p:cNvPr id="707" name="Gruppieren 706"/>
          <p:cNvGrpSpPr>
            <a:grpSpLocks/>
          </p:cNvGrpSpPr>
          <p:nvPr/>
        </p:nvGrpSpPr>
        <p:grpSpPr bwMode="auto">
          <a:xfrm>
            <a:off x="5078413" y="1562100"/>
            <a:ext cx="4295775" cy="742950"/>
            <a:chOff x="5078413" y="1562100"/>
            <a:chExt cx="4295775" cy="742950"/>
          </a:xfrm>
        </p:grpSpPr>
        <p:sp>
          <p:nvSpPr>
            <p:cNvPr id="4121" name="Rectangle 382"/>
            <p:cNvSpPr>
              <a:spLocks noChangeArrowheads="1"/>
            </p:cNvSpPr>
            <p:nvPr/>
          </p:nvSpPr>
          <p:spPr bwMode="auto">
            <a:xfrm>
              <a:off x="5078413" y="1665288"/>
              <a:ext cx="382588" cy="1730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altLang="de-DE" sz="900" b="1">
                  <a:solidFill>
                    <a:srgbClr val="E26B0A"/>
                  </a:solidFill>
                </a:rPr>
                <a:t>74 (75)</a:t>
              </a:r>
              <a:endParaRPr lang="de-DE" altLang="de-DE"/>
            </a:p>
          </p:txBody>
        </p:sp>
        <p:sp>
          <p:nvSpPr>
            <p:cNvPr id="4122" name="Rectangle 390"/>
            <p:cNvSpPr>
              <a:spLocks noChangeArrowheads="1"/>
            </p:cNvSpPr>
            <p:nvPr/>
          </p:nvSpPr>
          <p:spPr bwMode="auto">
            <a:xfrm>
              <a:off x="5078413" y="2035175"/>
              <a:ext cx="382588" cy="1730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altLang="de-DE" sz="900" b="1">
                  <a:solidFill>
                    <a:srgbClr val="E26B0A"/>
                  </a:solidFill>
                </a:rPr>
                <a:t>74 (75)</a:t>
              </a:r>
              <a:endParaRPr lang="de-DE" altLang="de-DE"/>
            </a:p>
          </p:txBody>
        </p:sp>
        <p:sp>
          <p:nvSpPr>
            <p:cNvPr id="4123" name="Rectangle 443"/>
            <p:cNvSpPr>
              <a:spLocks noChangeArrowheads="1"/>
            </p:cNvSpPr>
            <p:nvPr/>
          </p:nvSpPr>
          <p:spPr bwMode="auto">
            <a:xfrm>
              <a:off x="5537200" y="1562100"/>
              <a:ext cx="3836988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altLang="de-DE" sz="700">
                  <a:solidFill>
                    <a:srgbClr val="E26B0A"/>
                  </a:solidFill>
                </a:rPr>
                <a:t>*Vehicle types of Category M1 (GVM?2500kg), with (PMR&gt;160kW/t), its limits should be </a:t>
              </a:r>
              <a:endParaRPr lang="de-DE" altLang="de-DE"/>
            </a:p>
          </p:txBody>
        </p:sp>
        <p:sp>
          <p:nvSpPr>
            <p:cNvPr id="4124" name="Rectangle 444"/>
            <p:cNvSpPr>
              <a:spLocks noChangeArrowheads="1"/>
            </p:cNvSpPr>
            <p:nvPr/>
          </p:nvSpPr>
          <p:spPr bwMode="auto">
            <a:xfrm>
              <a:off x="5537200" y="1679575"/>
              <a:ext cx="95885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altLang="de-DE" sz="700">
                  <a:solidFill>
                    <a:srgbClr val="E26B0A"/>
                  </a:solidFill>
                </a:rPr>
                <a:t>increased by 2dB(A); </a:t>
              </a:r>
              <a:endParaRPr lang="de-DE" altLang="de-DE"/>
            </a:p>
          </p:txBody>
        </p:sp>
        <p:sp>
          <p:nvSpPr>
            <p:cNvPr id="4125" name="Rectangle 445"/>
            <p:cNvSpPr>
              <a:spLocks noChangeArrowheads="1"/>
            </p:cNvSpPr>
            <p:nvPr/>
          </p:nvSpPr>
          <p:spPr bwMode="auto">
            <a:xfrm>
              <a:off x="5537200" y="1798638"/>
              <a:ext cx="3836988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altLang="de-DE" sz="700">
                  <a:solidFill>
                    <a:srgbClr val="E26B0A"/>
                  </a:solidFill>
                </a:rPr>
                <a:t>*Vehicle types of Category M1 (GVM&gt;2500kg), with (PMR&gt;160kW/t), its limits should be </a:t>
              </a:r>
              <a:endParaRPr lang="de-DE" altLang="de-DE"/>
            </a:p>
          </p:txBody>
        </p:sp>
        <p:sp>
          <p:nvSpPr>
            <p:cNvPr id="4126" name="Rectangle 446"/>
            <p:cNvSpPr>
              <a:spLocks noChangeArrowheads="1"/>
            </p:cNvSpPr>
            <p:nvPr/>
          </p:nvSpPr>
          <p:spPr bwMode="auto">
            <a:xfrm>
              <a:off x="5537200" y="1916113"/>
              <a:ext cx="95885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altLang="de-DE" sz="700">
                  <a:solidFill>
                    <a:srgbClr val="E26B0A"/>
                  </a:solidFill>
                </a:rPr>
                <a:t>increased by 1dB(A); </a:t>
              </a:r>
              <a:endParaRPr lang="de-DE" altLang="de-DE"/>
            </a:p>
          </p:txBody>
        </p:sp>
        <p:sp>
          <p:nvSpPr>
            <p:cNvPr id="4127" name="Rectangle 447"/>
            <p:cNvSpPr>
              <a:spLocks noChangeArrowheads="1"/>
            </p:cNvSpPr>
            <p:nvPr/>
          </p:nvSpPr>
          <p:spPr bwMode="auto">
            <a:xfrm>
              <a:off x="5537200" y="2035175"/>
              <a:ext cx="3754438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altLang="de-DE" sz="700">
                  <a:solidFill>
                    <a:srgbClr val="E26B0A"/>
                  </a:solidFill>
                </a:rPr>
                <a:t>*Vehicle types of Category M1 (GVM?2500kg)  rear axle drive and mid(rear)-engine its </a:t>
              </a:r>
              <a:endParaRPr lang="de-DE" altLang="de-DE"/>
            </a:p>
          </p:txBody>
        </p:sp>
        <p:sp>
          <p:nvSpPr>
            <p:cNvPr id="4128" name="Rectangle 448"/>
            <p:cNvSpPr>
              <a:spLocks noChangeArrowheads="1"/>
            </p:cNvSpPr>
            <p:nvPr/>
          </p:nvSpPr>
          <p:spPr bwMode="auto">
            <a:xfrm>
              <a:off x="5537200" y="2152650"/>
              <a:ext cx="160655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altLang="de-DE" sz="700">
                  <a:solidFill>
                    <a:srgbClr val="E26B0A"/>
                  </a:solidFill>
                </a:rPr>
                <a:t>limits should be increased by 1dB(A)</a:t>
              </a:r>
              <a:endParaRPr lang="de-DE" altLang="de-DE"/>
            </a:p>
          </p:txBody>
        </p:sp>
      </p:grpSp>
      <p:grpSp>
        <p:nvGrpSpPr>
          <p:cNvPr id="716" name="Gruppieren 715"/>
          <p:cNvGrpSpPr>
            <a:grpSpLocks/>
          </p:cNvGrpSpPr>
          <p:nvPr/>
        </p:nvGrpSpPr>
        <p:grpSpPr bwMode="auto">
          <a:xfrm>
            <a:off x="5078413" y="1263650"/>
            <a:ext cx="3949700" cy="269875"/>
            <a:chOff x="5078413" y="1263650"/>
            <a:chExt cx="3949700" cy="269875"/>
          </a:xfrm>
        </p:grpSpPr>
        <p:sp>
          <p:nvSpPr>
            <p:cNvPr id="4113" name="Rectangle 449"/>
            <p:cNvSpPr>
              <a:spLocks noChangeArrowheads="1"/>
            </p:cNvSpPr>
            <p:nvPr/>
          </p:nvSpPr>
          <p:spPr bwMode="auto">
            <a:xfrm>
              <a:off x="5537200" y="1263650"/>
              <a:ext cx="29845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altLang="de-DE" sz="700">
                  <a:solidFill>
                    <a:srgbClr val="000000"/>
                  </a:solidFill>
                </a:rPr>
                <a:t>GVW </a:t>
              </a:r>
              <a:endParaRPr lang="de-DE" altLang="de-DE"/>
            </a:p>
          </p:txBody>
        </p:sp>
        <p:sp>
          <p:nvSpPr>
            <p:cNvPr id="4114" name="Rectangle 450"/>
            <p:cNvSpPr>
              <a:spLocks noChangeArrowheads="1"/>
            </p:cNvSpPr>
            <p:nvPr/>
          </p:nvSpPr>
          <p:spPr bwMode="auto">
            <a:xfrm>
              <a:off x="5746750" y="1263650"/>
              <a:ext cx="111125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altLang="de-DE" sz="700">
                  <a:solidFill>
                    <a:srgbClr val="000000"/>
                  </a:solidFill>
                </a:rPr>
                <a:t>&lt;</a:t>
              </a:r>
              <a:endParaRPr lang="de-DE" altLang="de-DE"/>
            </a:p>
          </p:txBody>
        </p:sp>
        <p:sp>
          <p:nvSpPr>
            <p:cNvPr id="4115" name="Rectangle 451"/>
            <p:cNvSpPr>
              <a:spLocks noChangeArrowheads="1"/>
            </p:cNvSpPr>
            <p:nvPr/>
          </p:nvSpPr>
          <p:spPr bwMode="auto">
            <a:xfrm>
              <a:off x="5746750" y="1352550"/>
              <a:ext cx="41275" cy="793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altLang="en-US"/>
            </a:p>
          </p:txBody>
        </p:sp>
        <p:sp>
          <p:nvSpPr>
            <p:cNvPr id="4116" name="Rectangle 452"/>
            <p:cNvSpPr>
              <a:spLocks noChangeArrowheads="1"/>
            </p:cNvSpPr>
            <p:nvPr/>
          </p:nvSpPr>
          <p:spPr bwMode="auto">
            <a:xfrm>
              <a:off x="5788025" y="1263650"/>
              <a:ext cx="3240088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altLang="de-DE" sz="700">
                  <a:solidFill>
                    <a:srgbClr val="000000"/>
                  </a:solidFill>
                </a:rPr>
                <a:t> 2500 kg; Vehicle types of Category M1 (GVM?2500kg)  rear axle drive and </a:t>
              </a:r>
              <a:endParaRPr lang="de-DE" altLang="de-DE"/>
            </a:p>
          </p:txBody>
        </p:sp>
        <p:sp>
          <p:nvSpPr>
            <p:cNvPr id="4117" name="Rectangle 453"/>
            <p:cNvSpPr>
              <a:spLocks noChangeArrowheads="1"/>
            </p:cNvSpPr>
            <p:nvPr/>
          </p:nvSpPr>
          <p:spPr bwMode="auto">
            <a:xfrm>
              <a:off x="5537200" y="1381125"/>
              <a:ext cx="3176588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altLang="de-DE" sz="700">
                  <a:solidFill>
                    <a:srgbClr val="000000"/>
                  </a:solidFill>
                </a:rPr>
                <a:t>mid(rear)-engine its limits should be increased by 1dB(A); GVW &gt; 2500 kg</a:t>
              </a:r>
              <a:endParaRPr lang="de-DE" altLang="de-DE"/>
            </a:p>
          </p:txBody>
        </p:sp>
        <p:sp>
          <p:nvSpPr>
            <p:cNvPr id="4118" name="Rectangle 454"/>
            <p:cNvSpPr>
              <a:spLocks noChangeArrowheads="1"/>
            </p:cNvSpPr>
            <p:nvPr/>
          </p:nvSpPr>
          <p:spPr bwMode="auto">
            <a:xfrm>
              <a:off x="5078413" y="1311275"/>
              <a:ext cx="382588" cy="1730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altLang="de-DE" sz="900" b="1">
                  <a:solidFill>
                    <a:srgbClr val="000000"/>
                  </a:solidFill>
                </a:rPr>
                <a:t>72 (73)</a:t>
              </a:r>
              <a:endParaRPr lang="de-DE" altLang="de-DE"/>
            </a:p>
          </p:txBody>
        </p:sp>
        <p:sp>
          <p:nvSpPr>
            <p:cNvPr id="4119" name="Line 548"/>
            <p:cNvSpPr>
              <a:spLocks noChangeShapeType="1"/>
            </p:cNvSpPr>
            <p:nvPr/>
          </p:nvSpPr>
          <p:spPr bwMode="auto">
            <a:xfrm>
              <a:off x="8964613" y="1374775"/>
              <a:ext cx="1588" cy="1588"/>
            </a:xfrm>
            <a:prstGeom prst="line">
              <a:avLst/>
            </a:prstGeom>
            <a:noFill/>
            <a:ln w="0">
              <a:solidFill>
                <a:srgbClr val="DADCD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0" name="Rectangle 549"/>
            <p:cNvSpPr>
              <a:spLocks noChangeArrowheads="1"/>
            </p:cNvSpPr>
            <p:nvPr/>
          </p:nvSpPr>
          <p:spPr bwMode="auto">
            <a:xfrm>
              <a:off x="8964613" y="1374775"/>
              <a:ext cx="6350" cy="6350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altLang="en-US"/>
            </a:p>
          </p:txBody>
        </p:sp>
      </p:grpSp>
      <p:sp>
        <p:nvSpPr>
          <p:cNvPr id="55836" name="Textfeld 55835"/>
          <p:cNvSpPr txBox="1">
            <a:spLocks noChangeArrowheads="1"/>
          </p:cNvSpPr>
          <p:nvPr/>
        </p:nvSpPr>
        <p:spPr bwMode="auto">
          <a:xfrm>
            <a:off x="1233488" y="4371975"/>
            <a:ext cx="740568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1pPr>
            <a:lvl2pPr>
              <a:defRPr sz="2800"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2pPr>
            <a:lvl3pPr>
              <a:defRPr sz="2400"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3pPr>
            <a:lvl4pPr>
              <a:defRPr sz="2000"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4pPr>
            <a:lvl5pPr>
              <a:defRPr sz="2000"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5pPr>
            <a:lvl6pPr>
              <a:buFont typeface="Arial" charset="0"/>
              <a:defRPr sz="2000"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6pPr>
            <a:lvl7pPr>
              <a:buFont typeface="Arial" charset="0"/>
              <a:defRPr sz="2000"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7pPr>
            <a:lvl8pPr>
              <a:buFont typeface="Arial" charset="0"/>
              <a:defRPr sz="2000"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8pPr>
            <a:lvl9pPr>
              <a:buFont typeface="Arial" charset="0"/>
              <a:defRPr sz="2000"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algn="ctr"/>
            <a:r>
              <a:rPr lang="de-DE" altLang="en-US" sz="1800">
                <a:solidFill>
                  <a:schemeClr val="tx1"/>
                </a:solidFill>
              </a:rPr>
              <a:t>The differences in limits per specific vehicle subcategory of M1 are very little.</a:t>
            </a:r>
          </a:p>
          <a:p>
            <a:pPr algn="ctr"/>
            <a:r>
              <a:rPr lang="de-DE" altLang="en-US" sz="1800">
                <a:solidFill>
                  <a:schemeClr val="tx1"/>
                </a:solidFill>
              </a:rPr>
              <a:t>Why not making a final step for a full harmonization?</a:t>
            </a:r>
          </a:p>
        </p:txBody>
      </p:sp>
      <p:grpSp>
        <p:nvGrpSpPr>
          <p:cNvPr id="55839" name="Gruppieren 55838"/>
          <p:cNvGrpSpPr>
            <a:grpSpLocks/>
          </p:cNvGrpSpPr>
          <p:nvPr/>
        </p:nvGrpSpPr>
        <p:grpSpPr bwMode="auto">
          <a:xfrm>
            <a:off x="882650" y="3827463"/>
            <a:ext cx="4224338" cy="355600"/>
            <a:chOff x="883443" y="3827463"/>
            <a:chExt cx="4223545" cy="355600"/>
          </a:xfrm>
        </p:grpSpPr>
        <p:sp>
          <p:nvSpPr>
            <p:cNvPr id="4111" name="Textfeld 55837"/>
            <p:cNvSpPr txBox="1">
              <a:spLocks noChangeArrowheads="1"/>
            </p:cNvSpPr>
            <p:nvPr/>
          </p:nvSpPr>
          <p:spPr bwMode="auto">
            <a:xfrm>
              <a:off x="883443" y="3848149"/>
              <a:ext cx="3437731" cy="307777"/>
            </a:xfrm>
            <a:prstGeom prst="rect">
              <a:avLst/>
            </a:prstGeom>
            <a:noFill/>
            <a:ln w="9525">
              <a:solidFill>
                <a:srgbClr val="FF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defRPr>
              </a:lvl1pPr>
              <a:lvl2pPr>
                <a:defRPr sz="2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defRPr>
              </a:lvl2pPr>
              <a:lvl3pPr>
                <a:defRPr sz="24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defRPr>
              </a:lvl3pPr>
              <a:lvl4pPr>
                <a:defRPr sz="20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defRPr>
              </a:lvl4pPr>
              <a:lvl5pPr>
                <a:defRPr sz="20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defRPr>
              </a:lvl5pPr>
              <a:lvl6pPr>
                <a:buFont typeface="Arial" charset="0"/>
                <a:defRPr sz="20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defRPr>
              </a:lvl6pPr>
              <a:lvl7pPr>
                <a:buFont typeface="Arial" charset="0"/>
                <a:defRPr sz="20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defRPr>
              </a:lvl7pPr>
              <a:lvl8pPr>
                <a:buFont typeface="Arial" charset="0"/>
                <a:defRPr sz="20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defRPr>
              </a:lvl8pPr>
              <a:lvl9pPr>
                <a:buFont typeface="Arial" charset="0"/>
                <a:defRPr sz="20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defRPr>
              </a:lvl9pPr>
            </a:lstStyle>
            <a:p>
              <a:pPr algn="ctr"/>
              <a:r>
                <a:rPr lang="de-DE" altLang="en-US" sz="1400">
                  <a:solidFill>
                    <a:srgbClr val="FF00FF"/>
                  </a:solidFill>
                </a:rPr>
                <a:t>Missing elements for the needs of China</a:t>
              </a:r>
            </a:p>
          </p:txBody>
        </p:sp>
        <p:sp>
          <p:nvSpPr>
            <p:cNvPr id="55837" name="Pfeil nach rechts 55836"/>
            <p:cNvSpPr/>
            <p:nvPr/>
          </p:nvSpPr>
          <p:spPr>
            <a:xfrm flipH="1">
              <a:off x="4140381" y="3827463"/>
              <a:ext cx="966607" cy="355600"/>
            </a:xfrm>
            <a:prstGeom prst="rightArrow">
              <a:avLst/>
            </a:prstGeom>
            <a:solidFill>
              <a:srgbClr val="FFCCFF"/>
            </a:solidFill>
            <a:ln>
              <a:solidFill>
                <a:srgbClr val="FF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de-DE" altLang="en-US">
                <a:solidFill>
                  <a:srgbClr val="FFFFFF"/>
                </a:solidFill>
                <a:ea typeface="宋体" pitchFamily="2" charset="-122"/>
              </a:endParaRPr>
            </a:p>
          </p:txBody>
        </p:sp>
      </p:grpSp>
      <p:sp>
        <p:nvSpPr>
          <p:cNvPr id="4110" name="AutoShape 162"/>
          <p:cNvSpPr>
            <a:spLocks noChangeAspect="1" noChangeArrowheads="1"/>
          </p:cNvSpPr>
          <p:nvPr/>
        </p:nvSpPr>
        <p:spPr bwMode="auto">
          <a:xfrm>
            <a:off x="-1347788" y="296863"/>
            <a:ext cx="11839576" cy="455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8" grpId="0"/>
      <p:bldP spid="5583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Grp="1"/>
          </p:cNvSpPr>
          <p:nvPr>
            <p:ph type="title"/>
          </p:nvPr>
        </p:nvSpPr>
        <p:spPr>
          <a:xfrm>
            <a:off x="395288" y="0"/>
            <a:ext cx="8229600" cy="857250"/>
          </a:xfrm>
        </p:spPr>
        <p:txBody>
          <a:bodyPr/>
          <a:lstStyle/>
          <a:p>
            <a:r>
              <a:rPr lang="en-US" altLang="zh-CN" sz="2800" smtClean="0">
                <a:latin typeface="Calibri" pitchFamily="34" charset="0"/>
                <a:ea typeface="宋体" pitchFamily="2" charset="-122"/>
              </a:rPr>
              <a:t>How to Arrive to a Compromise</a:t>
            </a:r>
            <a:endParaRPr altLang="en-US" sz="2800" smtClean="0">
              <a:latin typeface="Calibri" pitchFamily="34" charset="0"/>
              <a:ea typeface="宋体" pitchFamily="2" charset="-122"/>
            </a:endParaRPr>
          </a:p>
        </p:txBody>
      </p:sp>
      <p:sp>
        <p:nvSpPr>
          <p:cNvPr id="5123" name="Rectangle 6"/>
          <p:cNvSpPr txBox="1">
            <a:spLocks noChangeArrowheads="1"/>
          </p:cNvSpPr>
          <p:nvPr/>
        </p:nvSpPr>
        <p:spPr bwMode="auto">
          <a:xfrm>
            <a:off x="8791575" y="4894263"/>
            <a:ext cx="344488" cy="242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3200"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1pPr>
            <a:lvl2pPr>
              <a:defRPr sz="2800"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2pPr>
            <a:lvl3pPr>
              <a:defRPr sz="2400"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3pPr>
            <a:lvl4pPr>
              <a:defRPr sz="2000"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4pPr>
            <a:lvl5pPr>
              <a:defRPr sz="2000"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5pPr>
            <a:lvl6pPr>
              <a:buFont typeface="Arial" charset="0"/>
              <a:defRPr sz="2000"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6pPr>
            <a:lvl7pPr>
              <a:buFont typeface="Arial" charset="0"/>
              <a:defRPr sz="2000"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7pPr>
            <a:lvl8pPr>
              <a:buFont typeface="Arial" charset="0"/>
              <a:defRPr sz="2000"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8pPr>
            <a:lvl9pPr>
              <a:buFont typeface="Arial" charset="0"/>
              <a:defRPr sz="2000"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algn="r" eaLnBrk="1" hangingPunct="1"/>
            <a:fld id="{728CAC5E-01FB-4D7D-9D81-83799207C8CC}" type="slidenum">
              <a:rPr lang="en-US" altLang="zh-CN" sz="1200">
                <a:solidFill>
                  <a:srgbClr val="898989"/>
                </a:solidFill>
              </a:rPr>
              <a:pPr algn="r" eaLnBrk="1" hangingPunct="1"/>
              <a:t>4</a:t>
            </a:fld>
            <a:endParaRPr lang="en-US" altLang="zh-CN" sz="1200">
              <a:solidFill>
                <a:srgbClr val="898989"/>
              </a:solidFill>
            </a:endParaRPr>
          </a:p>
        </p:txBody>
      </p:sp>
      <p:pic>
        <p:nvPicPr>
          <p:cNvPr id="512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808038"/>
            <a:ext cx="5681663" cy="414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125" name="Textfeld 1"/>
          <p:cNvSpPr txBox="1">
            <a:spLocks noChangeArrowheads="1"/>
          </p:cNvSpPr>
          <p:nvPr/>
        </p:nvSpPr>
        <p:spPr bwMode="auto">
          <a:xfrm>
            <a:off x="6486525" y="1277938"/>
            <a:ext cx="2447925" cy="295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1pPr>
            <a:lvl2pPr>
              <a:defRPr sz="2800"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2pPr>
            <a:lvl3pPr>
              <a:defRPr sz="2400"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3pPr>
            <a:lvl4pPr>
              <a:defRPr sz="2000"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4pPr>
            <a:lvl5pPr>
              <a:defRPr sz="2000"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5pPr>
            <a:lvl6pPr>
              <a:buFont typeface="Arial" charset="0"/>
              <a:defRPr sz="2000"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6pPr>
            <a:lvl7pPr>
              <a:buFont typeface="Arial" charset="0"/>
              <a:defRPr sz="2000"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7pPr>
            <a:lvl8pPr>
              <a:buFont typeface="Arial" charset="0"/>
              <a:defRPr sz="2000"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8pPr>
            <a:lvl9pPr>
              <a:buFont typeface="Arial" charset="0"/>
              <a:defRPr sz="2000"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de-DE" altLang="en-US" sz="1800">
                <a:solidFill>
                  <a:schemeClr val="tx1"/>
                </a:solidFill>
              </a:rPr>
              <a:t>With an adoption of the special amendment for M1 and N1 Multivans and Multitrucks by GRB, China can take over the complete classification for M1 to GB1495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395288" y="2211388"/>
            <a:ext cx="8137525" cy="677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Ctr="1">
            <a:spAutoFit/>
          </a:bodyPr>
          <a:lstStyle>
            <a:lvl1pPr>
              <a:defRPr sz="3200"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1pPr>
            <a:lvl2pPr>
              <a:defRPr sz="2800"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2pPr>
            <a:lvl3pPr>
              <a:defRPr sz="2400"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3pPr>
            <a:lvl4pPr>
              <a:defRPr sz="2000"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4pPr>
            <a:lvl5pPr>
              <a:defRPr sz="2000"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5pPr>
            <a:lvl6pPr>
              <a:buFont typeface="Arial" charset="0"/>
              <a:defRPr sz="2000"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6pPr>
            <a:lvl7pPr>
              <a:buFont typeface="Arial" charset="0"/>
              <a:defRPr sz="2000"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7pPr>
            <a:lvl8pPr>
              <a:buFont typeface="Arial" charset="0"/>
              <a:defRPr sz="2000"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8pPr>
            <a:lvl9pPr>
              <a:buFont typeface="Arial" charset="0"/>
              <a:defRPr sz="2000"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algn="ctr" eaLnBrk="1" hangingPunct="1"/>
            <a:r>
              <a:rPr lang="en-US" altLang="zh-CN" sz="4400" b="1" i="1">
                <a:solidFill>
                  <a:schemeClr val="tx1"/>
                </a:solidFill>
                <a:latin typeface="Arial" charset="0"/>
                <a:cs typeface="Arial" charset="0"/>
              </a:rPr>
              <a:t>Thank you for your attention</a:t>
            </a:r>
            <a:endParaRPr lang="en-US" altLang="zh-CN" sz="4400" i="1">
              <a:latin typeface="Arial" charset="0"/>
              <a:ea typeface="MS PGothic" pitchFamily="34" charset="-128"/>
            </a:endParaRPr>
          </a:p>
        </p:txBody>
      </p:sp>
      <p:sp>
        <p:nvSpPr>
          <p:cNvPr id="6147" name="Rectangle 6"/>
          <p:cNvSpPr txBox="1">
            <a:spLocks noChangeArrowheads="1"/>
          </p:cNvSpPr>
          <p:nvPr/>
        </p:nvSpPr>
        <p:spPr bwMode="auto">
          <a:xfrm>
            <a:off x="8791575" y="4894263"/>
            <a:ext cx="344488" cy="242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3200"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1pPr>
            <a:lvl2pPr>
              <a:defRPr sz="2800"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2pPr>
            <a:lvl3pPr>
              <a:defRPr sz="2400"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3pPr>
            <a:lvl4pPr>
              <a:defRPr sz="2000"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4pPr>
            <a:lvl5pPr>
              <a:defRPr sz="2000"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5pPr>
            <a:lvl6pPr>
              <a:buFont typeface="Arial" charset="0"/>
              <a:defRPr sz="2000"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6pPr>
            <a:lvl7pPr>
              <a:buFont typeface="Arial" charset="0"/>
              <a:defRPr sz="2000"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7pPr>
            <a:lvl8pPr>
              <a:buFont typeface="Arial" charset="0"/>
              <a:defRPr sz="2000"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8pPr>
            <a:lvl9pPr>
              <a:buFont typeface="Arial" charset="0"/>
              <a:defRPr sz="2000"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algn="r" eaLnBrk="1" hangingPunct="1"/>
            <a:fld id="{EBBAF675-0F86-4736-A96F-299A734E51AD}" type="slidenum">
              <a:rPr lang="en-US" altLang="zh-CN" sz="1200">
                <a:solidFill>
                  <a:srgbClr val="898989"/>
                </a:solidFill>
              </a:rPr>
              <a:pPr algn="r" eaLnBrk="1" hangingPunct="1"/>
              <a:t>5</a:t>
            </a:fld>
            <a:endParaRPr lang="en-US" altLang="zh-CN" sz="1200">
              <a:solidFill>
                <a:srgbClr val="898989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638</Words>
  <Application>Microsoft Office PowerPoint</Application>
  <PresentationFormat>On-screen Show (16:9)</PresentationFormat>
  <Paragraphs>99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主题</vt:lpstr>
      <vt:lpstr>PowerPoint Presentation</vt:lpstr>
      <vt:lpstr>Comparison ECE R51.03 (adopted by GRB) versus Draft GB1495 for M1 Category Only</vt:lpstr>
      <vt:lpstr>Comparison ECE R51.03 (adopted by GRB) versus Draft GB1495 for M1 Category Only</vt:lpstr>
      <vt:lpstr>How to Arrive to a Compromise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/>
  <cp:lastModifiedBy/>
  <cp:revision>10</cp:revision>
  <dcterms:created xsi:type="dcterms:W3CDTF">2014-09-03T06:22:19Z</dcterms:created>
  <dcterms:modified xsi:type="dcterms:W3CDTF">2014-09-04T14:21:16Z</dcterms:modified>
</cp:coreProperties>
</file>