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66" r:id="rId2"/>
    <p:sldId id="422" r:id="rId3"/>
    <p:sldId id="424" r:id="rId4"/>
    <p:sldId id="511" r:id="rId5"/>
    <p:sldId id="500" r:id="rId6"/>
    <p:sldId id="494" r:id="rId7"/>
    <p:sldId id="503" r:id="rId8"/>
    <p:sldId id="504" r:id="rId9"/>
    <p:sldId id="496" r:id="rId10"/>
    <p:sldId id="505" r:id="rId11"/>
    <p:sldId id="510" r:id="rId12"/>
    <p:sldId id="509" r:id="rId13"/>
    <p:sldId id="499" r:id="rId14"/>
    <p:sldId id="497" r:id="rId15"/>
    <p:sldId id="498" r:id="rId16"/>
    <p:sldId id="495" r:id="rId17"/>
    <p:sldId id="506" r:id="rId18"/>
    <p:sldId id="507" r:id="rId19"/>
    <p:sldId id="508" r:id="rId20"/>
    <p:sldId id="317" r:id="rId21"/>
    <p:sldId id="32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E3"/>
    <a:srgbClr val="000099"/>
    <a:srgbClr val="EA0000"/>
    <a:srgbClr val="FF0000"/>
    <a:srgbClr val="003366"/>
    <a:srgbClr val="006600"/>
    <a:srgbClr val="000058"/>
    <a:srgbClr val="00007A"/>
    <a:srgbClr val="003399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491" autoAdjust="0"/>
  </p:normalViewPr>
  <p:slideViewPr>
    <p:cSldViewPr>
      <p:cViewPr varScale="1">
        <p:scale>
          <a:sx n="64" d="100"/>
          <a:sy n="64" d="100"/>
        </p:scale>
        <p:origin x="-96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4A32-905E-4DAD-8299-37A89B716E9D}" type="datetimeFigureOut">
              <a:rPr lang="tr-TR" smtClean="0"/>
              <a:pPr/>
              <a:t>12.11.2014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BE4BC-3456-4FE7-B8ED-54D8FE2DFC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64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E4BC-3456-4FE7-B8ED-54D8FE2DFC9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37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E4BC-3456-4FE7-B8ED-54D8FE2DFC9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E4BC-3456-4FE7-B8ED-54D8FE2DFC9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6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E4BC-3456-4FE7-B8ED-54D8FE2DFC9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90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1A7A8-FAE2-47CA-BF59-397DC2EF9F6D}" type="datetimeFigureOut">
              <a:rPr lang="tr-TR" smtClean="0"/>
              <a:pPr/>
              <a:t>12.11.2014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962D4-0209-4805-B028-10B47D4BE6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75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B6DB-504F-4757-9003-30AB51B7ACC5}" type="datetimeFigureOut">
              <a:rPr lang="tr-TR" smtClean="0"/>
              <a:pPr/>
              <a:t>12.11.2014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D8696-3156-431D-969E-6956ADC866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8089536" cy="35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tr-TR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514912" y="5949280"/>
            <a:ext cx="808953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tugba\Desktop\uçak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16295"/>
            <a:ext cx="504000" cy="489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ugba\Desktop\kamyon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15288"/>
            <a:ext cx="504000" cy="489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tugba\Desktop\tren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16295"/>
            <a:ext cx="504000" cy="489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ugba\Desktop\gem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07253"/>
            <a:ext cx="504825" cy="4905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BUUERQWFRQWFBkbGRYYGBgaFxUeFRkXHBUfFxccHCggGhslGxoVIjEtJSksLi8uGR81ODMsNygtLisBCgoKDg0OGxAQGy8kICQsLCwrLSwsLCwsLDQvLCwsLCwsLCwsLCwsLCwsLCwsLCwsLCwsLC0sLCwsLCwsLCwsLP/AABEIAOEA4QMBEQACEQEDEQH/xAAcAAEAAgMBAQEAAAAAAAAAAAAABgcDBAUIAgH/xABAEAABAwIDBAYHBgYCAgMAAAABAAIDBBEFEiEGMUFRBxMiYXGBFDJCUpGhsSNicoKSwTNDc6LR8LLCY+EVFlP/xAAaAQEAAgMBAAAAAAAAAAAAAAAABAUBAwYC/8QANREAAgIBAQUFBgYDAAMAAAAAAAECAwQRBRIhMUETUWFxgSIykbHR8BQzUqHB4SNC8RVDkv/aAAwDAQACEQMRAD8AvFAEAQBAEAQBAEAQBAEAQBAEAQBAEAQBAEAQBAEAQBAEAQBAEAQBAEAQBAEAQBAEAQBAEAQBAEAQBAEAQBAEAQBAEAQBAEAQBAEAQBAEAQBAEAQBAEAQBAEAQBAEAQBAEAQBAEAQBAEAQBAEAQBAEAQBAEAQBAEAQBAEAQBAEAQBAEAQHPxfGoKVuaeQN5De53g0albK6p2PSKNVt9dS1m9CB4t0nuJIpYgB70mp8mg6fEqwr2ev938Cpt2s+Va+JGanbSuebmdze5oa0D4C6kxxKl0IMs++T943sB2+qYHjrnGeMnUO9Yfhdz8dPBeLcKuS9ngzbRtK2D9vii18IxWKqiEkLszTv5tPEOHAqosrlXLdkX9V0LY70Gbq8G0IAgCAIAgCAIAgCAIAgCAIAgCAIAgCAIAgCAEoCv8Aa3pBEZMVHZztxl3tb+Ae0e/d4qwx8Jy9qz4FRl7SUfZq4vvKzqql8ry+Rxe473ONyVaRiorRFJOcpvWT1ZiWTyFkBDB1Nncdlo5hJGbjc9h9V45HkeR4LTdTG2OjJGPkTolvR9V3l34NikdVC2WI3a7hxaeIPeFR2VuuW6zqKbo2wU4m8tZtCAIAgCAIAgCAIDSxfE46aJ0sps0fFx4ADiStldcrJbsTVddGmDnIp/G9vKyWR2SQws4MZbTxda5Kto4dcODWpQz2hdZxT0XccN+O1RNzUTE/1H/5WxVQXRfA0O+1/wCz+LPuDaKrZ6tTMPzuPyJWHTW+cUZjkWx5SfxO1QdIldGe09so5PaPq2xWqWHU+XAkQ2jdHm9SX4N0nwSWFQx0J94dtnyFx8ColmFNe69SfVtKuXCa0JvSVTJWB8T2vadzmkEHzChuLi9GWEZKS1i9T8qa2OO2d4aTuBOp8BvPksHo034wLgMikdc2Fw2O57hK5rj5AoD7FRUHdAwfimsflGfqgPrr6jjDH5Sm/wA4wgOLiG3NNTTCGrEkD3C7czMzXjm1zM1xu8L62WUm+CMNpLVkL2322dUEw05LYNznagy/uG93HjyVvjYih7U+fyOfzc92exXy+ZClOKsIZCA6uBbPVFW60LLtG950Y3xPHwFytNt8K17TJFGLZc/ZXr0MO0uG+iVDoM4eWhuYgWF3AGw15ELFVvaR3tNDN+Oqp7mupycxXvVmrRE/6Hqx3pMsV+y6LNbvY5o+jj8FBz1rBPxLTZctJuPgWyqsvAgCAIAgCAIAgPxzrC50AQFMba7QmrnOU/YsJDBz5uPj9Ff4mP2UOPN8zlM/Ld9nD3Vy+pEqgdorbLmaIe6Y15PYQBAfhOoGpJNgBqXE7gBxK8TnGC1ke66p2S3YrUnezFIygaJ62s9HDxdsEb7ukB4uABJHe0ab8yq8jJ7Tgl9S9xMN08XLj+xuRbU0NaJ2NPokcZsKp074nSX9rsva5+6/ace8KITzm7DyUUUrrVFPU1hflp5PtZHG4Bs4OytL9D2mEaE7uIHek22fSzObVyDK7Xt3jEThbsMeyI5ge1q4A3a7UBAcLEOmUxyFtPG2oYPaecjibnQZcweLWGYWvqbblkGHbDbD09sQbF1bWjMQ8NMgcRqA4bgN2m/irfExdz25c/kc9n53aPs4e78/6IwpxVhAFgyTjYvYUz2mqgWxb2s3Ok7z7rfmVBycxQ9mHMtcPZ7s9uzl3d5aTGRwx2aGsjY06AWDQNSqptyfHmXqUYR0XBI884zXGeolmP8AMeXeAJ7I8hYK9rjuRUTlrrO0m5d5pr2ayfdDtOTVTP4Nhy+b3tI/4lQc5+wl4lnsuP8Akb8C21Vl4EAQBAEAQBAEBEuknFTDSZGmzpjl8GjV/wCw81Nwat+zV9Ct2pe66d1c5cPTqVGrw5c7Oy2zjK6VzHSmNwbdtmg5tdeI3XCiZdrqSklqWGBRG6Ti3p1JLN0Ti3YqTfvj/wAOUFZ/fEs3spdJfscXEOjSsjBMZjlHJpyu+DrD5rdHNrfPgR57Ntj7ujIXjUclKcksb2yHcwtIJ7/w9+5bLMmEY6p6mqnCssnutad5wm4xJGXFrw15Fs7Rdzb7+rdfs8rjXwVTZZKx6yOgpphVHdiiTdHsuHOqWR18Ms0kr7dbK/NEzsnI1zd7tbDtXFyOS8G0u07F4Y43FJT+qBoxoFgTbduN767/AILBg0NpqWhw7D5Zo4KdhZ9pGCA3PMztRAEdouzNFrfLUoDz5tVtJNiFR104Y0huVrGAhrG3JsLkm9zcnismTJgGHX+0eNPZHPv/AMKxwsfX/JL0+pTbSzNP8MPX6fUkCtCiCAIDnVuMGJ4MQBcxwcSQHN7J3EHQ8Lg8FXZeVp7EOfUuNn4O9/lsXDou/wAfIvbYHbeHEodLMmaO3H+7OJb9PgTVF6afSpjnU03UMP2k2/mGD1vidP1KZh1b0958kV20b9yvcXN/Ip5WxQhAXH0T4Z1VGZXCzpn3H4W6N+eY+aqc2e9PTuL/AGdVu1bz6k2UMsAgCAIAgCAIAgK86W2G1OeF3j/irTZr4yXkUm2Vwg/MrlWpQG7g2Iup52Ss3sde3MbnDzF1rtrVkHFm6i51WKa6F60VW2WNskZu17QQfH91zk4uMnF9Dsa5qcVKPJmjtPj0VDTPnlOjRo3i9x9Vo/3cCV5PZ5j2hx2WtnkqJ3HtGzRyBvYNF9wF+7z35MnKp9XANbxFydTv+AQHVNbS+gmMxvfWOmBMt+wGC5DWX3Ek62Gtt6A1BXykZDI8AtDQ0OcbBvqA62AB4DmdEB9y00IpM7qhxqM5AgDSWtAtq9xIsTd1socNLeAGPD8N6x9rtLRYuLTzANv28it+PT2s9OnUiZmSqK9er5Era2wsNAFepacEcq229WfqyYCA38NwsTFrZJPR2yl0cczm3YZQ3M1hN9CRfXu7woeXkdnHdXNljgYfbS3pe6v38CIY7gE9DVGGT+INf6jTftMPttNj377gKmOkNfCcUkpalssTurkjdo4btLjtN5HUHuJQySnE8dfWzOnlsHk2LRuZbcG91te+9+KuMVxda3Tm86M1c9/08jWUkhnQwHC3VVRHCz2nan3WjVx8hda7ZqEXJm2ip2zUUehKWnbHG2Ngs1jQ1o5BosFRNtvVnUxiopJdDKsGQgCAIAgCAIAgIl0m0Rkosw3xPDvI3afqD5KbgT3bdO8rdq179Gq6PUqNXhy4QE46ONpOqf6NKfs3nsE+y48PB318VXZ2PvLtI81zLjZeZuPsp8ny8/7IT0xbU+lVZiYbwwOLGjg57f4rzzANmD8LuZVQdGQBw7ALuJOnE6C3gEBKMS2bggpIqiSok+0jzMYITGHucLtyOcSS1gtmOU6loG+4A7eDdEdXUQMm62KBsnayvBLwwi4Jymw/Dy3nghgktD0N0ckJayskfKx2V8keTLmsDly2dl0LeJWAVI7DntqDTzBsbmzCEl98sZzWJLhrlG/vuFlceQbSWrJQ6khic5tOCIwdC43c62mY8r77DdeyvsensoadepyuZkO+xy6dAt5ECA38Cwp9VOyGPe46ng1o9YnwC1W2KuLkzdRTK6agjo9NOzz43UDKdpdEWuhbGBe8l81yOLnC+v3SqGc3OTkzrKq41xUY8kVtjDKlpbBUdaHRXyxS3uwHf1ZO9mg3aaaLybDVqJg5zg/XU2dxFtwPvD5/RAbuGzljmg7nC1+By3+gt81Ixrezn4Mh5uP2tfDmuR3lcnNlydGezXo0PXSi00o0B3sZoQPE7z5clU5d2/LdXJF/gY3Zw35c38iaqGWAQBAEAQBAEAQBAYa2mbLG+N/qvaWnwIsvUJOMlJdDxZBTi4vkyhMQo3Qyvif6zHFp8uPgRr5rpITU4qS6nGW1uubg+hrr2awgOHiOz8kk8Yhbd0j2MDToA6R3ZJPu3IVPmYu69+HLr4HSbOz99dlZz6eP9/Msah6HRHU0udwmha0uqS7QPfqGtYzeGm7d/BnfZVxbEoxro2p6ksfNJNM6FhbE2R4yAC5a11m3c2+W5JJIGpQHJpMIr6gtpH0kVLh8T2mRjnh5qSCXuF2FoEZdYEZeIFrXAAsilZlY0ZWs0F2t9UcwNBp5BAVz0ix09LCIYowZZXue577vkAc67jnfd2rgANdA2w3Kdg1b0t99Cr2nkbkOzXN/IrlXBzwWAFkFxdHGAej0/WvH2swB72t9kee8+I5KlzLt+e6uSOk2djdlXvPmyXFoNrjdu7vBQyxKu6Y8NjL6R03ZgknyGTUuge4gtcwXAIcA7MDpoHbwbgUli1J1dRLFr2JXta5wsXtDiGk3A1Isd2t1kyYWPs1oOnacQfdPZ+VwboC3OifZsVR9ImH2cLrBvvvABAPcAWnv071Nll/4lFc+pVQwF27k/d5r78C6VBLQIAgCAIAgCAIAgCAICu+lDA72qmDdZsn/AEd+x8labPv/APW/Qo9rY2ul0fJ/UrpWpQna2RwQ1dS1h/ht7Uh+6OF+Z3fHko+Td2UNevQmYWN29qj06lkbVbJMqWB0No5owAxw0BDfVabcuB4Kpx8p1vSXFPmX2ZgxujrDhJcivztJisVdGySos0Pax0T4mn1nNbe7Whx0Oa5cbanXctmRirTtKuKNWJnPXsb+Eu/v+/3LZwev6+LrMuXtyNte/wDDkcz55b911ALU3kB8veACSbAC5PIDeiWphvTiUHtLixqqqSU7ibNHJo0b8tfEldBRX2cFE5PJu7a1y+BzFuI4QEi2FwT0qraHC8cfbf329UeZ+QKjZVvZ18Ob5E3Bx+2tWvJcWXcqI6g/UBWXT/OW4bEOzkfUta4EansSOblPDVvzQFW7R07X4Th9Q9xdPmmhuR68UTiY7njkuGj8VuCyZIxPrpxaLHv5n438kBcXQFiJzTwncY2SDndhLHn9Ji+BWDBciAIAgCAIAgCAIAgCAIDHUQNexzHgOa4EEHcQd6zGTi9UeZRUk4vkyktqcCdRzlhuWHVjj7Q7+8bj/wC10OPerYa9epyWXivHs3enRlo7GYIKSlANs7xme7xGgvyA/dU2Vc7bPBcjosHGVFXi+LOVtbJWU1QKuE9ZAGhro9bNA1OYd+/Nw8N+/GVNkOzlwff9/IjZjyKbO2hxj1X38zBjtZQ19E6dzskkbe7rGk7mke00n/RqvVML6LVBcU/geMizGyqHY3o18fLxI9sptoaOF0To87QHuZY2OZxLiHHkXHfwvxW7JwVL2q+fcRsPabh7FvFd/VGXZXpCqnVccNa0wmqmzRuez7Hqw0AMicHAhxcDq7Nq4DS6qZRcXozoIyjJb0XqiWdJWK9TRFjT25jkH4d7z8NPzKThV79mvcQdo3dnToub4fUppXZzQQBAXT0d4P6PRtc4Wkl7buYB9Qfp18SVR5lu/ZouSOn2fR2VKb5vj9CUKKTggKV2y2lrMPq2NriyognEuemy5o+r6yXqrPdoXkO100DG3usgrvFsZE8FHHYjqKfqwDawdmJLgd+UjLv3FDJwWOsf2QFldCkuTFywbnQOb8AD9QgPQSwYCAIAgCAIAgCAIAgCAIDmbQ4LHVwmN+h3tdxYeBH7rdRdKqW8iPk48b4bsvTwKwxDGKulhkoZe4B2twzk08WH5C48LeFVVsldH7Zz1mRfRB48/tfQ3dlduXQgRVN5Itwdvewcj7zfn47lryMJT9qHBm7D2m6/Yt4r90RjGqmOWokfEwRxl3ZaOXO3AnfpzUyqMowSk9WV2ROM7HKC0RNthdkY5ad0tSzN1oswbi1o9oHgSd3cO9V+ZlyjNRg+XMt9n4EZ1Odi58vqRfF4o6Ss6tuWoZDI1zRI0ENcLHTk4G2otuUhVxya1Ka0ZEd0sO5wqlqvE/Ns9oTWyRuyljWMtlvezibvN+W74LOPj9imuZ5y8z8RJPTTREdUgiBAdbZXC/SauKI+qXXd+Furvju81pvs7OtyJOJT2tqj06l9ALnzrD9QBAcLbbDYp6CobOwPaIXuFxctc1pLXN4ggjggPKEjXA2eCHDeCLEHw4LJkzff/wBzD/QUBPehJt8TjP8A45R5Bt/q4fFAeiVgwEAQBAEAQBAEAQBAEAQBAVZ0uZY6ykklJbFJHJG9/uFpa5rrcQMzie4FSMe+VMtVy6oi5WJDIho+fRkVxXDJKeQxyix3gjVrhwLTxBV7VbGyO9E5W6idMt2aNvZbBjV1LY9cg7TzyaN/md3mvGRcqoOXXobMPHd9qj06lrbU4s2ipCW2DrZIm99tNOQGvkqXHqd1mj82dLl3rHp1XPkik3OJJJNyTck7zffddByORb1erO5s5stPWG7Rkj4yOGn5R7R/26j35UKufF9xMxcGzI4rgu8Y/sbU013FueMa9YzUAfeG9v071irKrt4a6PuPV+DdTx01XeiOFhW/QiJosnojw2wlqCN5EbfLV/8A1+Cq9oWcVD1L3ZNXCVj8l/JYyrS5CAICvemLa9lJRup2G9RUsc0AGxjY4Wc88eYHM+BQFH4tQyyxsrXua4VD5Aco7TTCI2uLgBbUnh+6yZOTmu1w4CxHdrY/VAWv0EYU/wBKdM5pDWwPDXEaOMj2A2PG3VkeRQwXisAIAgCAIAgCAIAgNWtqHsGZsZkA9ZrSM472g6O8Lg8r7l6ik+b0PE5NcUtTWw/H6eY5WSjON8brskB5FjrH5L1KqceLR5hfXPgnx7uT+B01rNoQEG6YsJ6/DS8C7oHiT8pBZJ5ZHuP5UBj2HhGJ4NCKsZi0OY140cOrJa11+DrAX4Gy21XSqlrE05GPC+O7Nf0csQVWDTOeGiWnfYF1rXte1zvY4X8Dfjws96vLjpykvv1KPcu2fNyS1i/v0f7HI2pxt2IVDera7KBljZa7rnVxsOJPyAW/HpVEHvPzZGy8mWVat1cOiJPsx0fAWkrNTvEQOg/GRv8AAaeKh5Gfr7Nfx+hYYmykvau+H1O3tdtIKGNrY47vcLM7JEbPE7j4D5KPjY/bS1b4fuS83MWNHSK49O778DdZIajDru1dLSm55l8eug7ytbSrv4dH/JuTduNq+sfmio9mMKFVUsic7K03JNwDYDhfjeyvMi11QckcziUK61Qb0RNBsrX0dzQ1Gdu/IbC/5XXZfv0Vf+Kot/Nj6/fEtfwWTR+RPVd3/eB9t21qqfStpCPvtu363afisfg6p/lTPS2jdVwur9V9/wAnXotvKKS13mMng9p+ouPmtM8G6PTUk17Tx5c3p5nXOJRyxu9HmjLy05TmBAdbskjleyjSrnHmmTIXVz92SfqeaNvKGogqWx1wHWtiH2jXl5qAXvPWF7t1ySLezlsBZeTabmyGOCFscc8xZSvkc5waX3iAGjgGavLyxzcpB1IdwBAGDZ/A4Zqp0j3Np6LMXMEjzmkjMrow2P2i4Brxc+733QF/bHsv18uUMjMnVQttYMip7saLd7+td+ZYMESxHbmWOvkdGc8AIZkO5wZvLTwN82vgriGFGVKUuD56nPW7TnDIbjxjy0JZhm3FHMBeTqncWvFv7vVPxUKzCtj018iyq2lRYuL0fj96HW/+aprX6+K39Rv+Vo7Gz9L+BJ/EVfqXxR8UmPU8snVxSCR9r2YC4ADiXAWHmVmVFkY70lojEMmqct2D1fgdJajeEAQBAEBy8dY0NzuMjLfzYvWj73AXzM53BHPmtleuun7M03JaavVeK6f0QrHWSyMzT08WIQ+zUQHLM0fey3+WimVtJ6Rbi+58iBcpNayiprvXP9v+EVOItZrSVtRDb+VLn0/NGSD5tCk7jfvxT8V/ZCdij+XNrwf9fQwf/cq8aekvP6T8yF6/DVfpPH429f7GOp2trZGOY+oeWuaQR2bEOFiDYck/DVfpH42/9RIugzFCx1RROOgPXR687NlAHK+R35yqi2twk4nQUWq2tTRbUkYcCHAEEWIIuD4heE2uKNjSa0ZBsf2ABd1tE7q3g3yXIF/uO3tPy8FY053Ddt4oqMjZa136Ho+76dxHq/arEoMsUpLHsN8xYMzxwBO5w8N6kwxceeso8UQbM7Lr0hPg14czu4Vt9DM3qq6MC4sXWzRu8W72/NR7MGcHvVP6kynaldi3L1/KJphrYepaIC0xAWblNxbldV9m9vNy5ltVubiUORQ9bFkle33XuH6SQukg9YpnG2R3ZtdzLM6L3TPikfLI90eYNY1xJtbVxF/Fo+KqNoKCklFcep0GyXZKDlJ6rodDaPbGKknEL43PBZdxaR2bnQZTv571roxJWw3k9DdlbQhRYoSWvAge22K0s7ozSxhuji85Awkm1gbb7WPxVjiVWQT7R+XEps++m1rsl58NDY2N2NNV9rNmZDwto557r+yOa85WYqvZjzPeDs93e1PhH5ndxLo0gdG4ske5wacgfkcL20Hq7rqJHObaU4osJbMSi3XOWvTiVa6gjFwY2DmMo4cxZWnY1v8A1XwRR/iL1w338WfQp2AghrbjcbDTw5J2Nf6V8DH4m79b+LNl9Q8ixc4jkSeO9e1GK5I1yslLm2Y16PAQG/guDy1Uojibc8Xeywc3Farbo1R3pG/Hx53y3Yf8Lk2cwGOjiyR6uPrvO95/YDgFQ33ytlqzqsXFhjw3Y8+r7zrLSSQgCAIAgOTjc2QtLZupedGl4vC88Gv5E9xB5X3LbWtemvzNFr05PR+PLyIJjTGxSF8jZcPmP8+C76WU83BtiCfC/O6mV6yWi0ku580V9qUZatOD71xizi4lNVSC7201aP8A9GNa5/nkyyDzC3QUFy1j4ffAjzdrXHSfj/ziRSb1j2cuvq66fEk/FSlyID5nwsmDd2fxM0lbDUjcw2kA1Lo3aPsOJAOYeCiZdO/HeXNFhgZPZy3Jcn+zPRFPM17GvYQ5rgC1w1BBFwQeVlUF+ZEBXHTBLb0Zv9Q/DIP3Vns7/Z+RS7YfCC8/4K5EnNWmpROJKtktsnUbDH1YfG5+Y6kPBIANjuIsBw81FycVXPe10ZPw86WMt1x1WupxcYqWy1EsjAQ173OANrjMb62UiqLjBRfQh3zjOyUo8m9S59nKRtPRxsuLNZdxB0udXm/jdUF83ZY2dXjVqqlR7l/0prHMQNRUySn23G3gNG/2gK+pr7OCj3HK5Fva2yn3v/hI9idjzUETTgiAbhuMtv8Ar9VFy8tV+zHn8ifgbPdr35+78/6J9tFT1Jg6qiyMuLFxJbkbyYAN/wBPpWUSrU96ziXWTC1w3KdF/HkfGx1BPT0wiqMpLXHKWuJ7J1sbgbjdZypwnPegYwqrKqtyzpyK86RMJ6irL2izJu2Pxe2PjY/mVrg279ej5ootp0dndvLlLj9SLKYVoQBASfZnYyaqs994ofeI7TvwD9zp4qHkZkKuC4sscTZ1l3tS4R+fkWrhOFxU0YjhaGt483Hm48Sqay2Vkt6TOkpohTHdgtDdWs2hAEAQBAEBjqIGyNLHtDmuFi1wuCO8FZTaeqMOKktGRKv2TnjB9AqC1h3083bhPc3MDlHkpUb4v8xeq5kKeLOP5UvR8UQDHcEqWXMlCGO9+DNk8coLgPKym12wfKfxKy6mxcXXp4r7ZF3gg63B71JILPm6yDLDA55sxrnHk0En4BYbS5mYxcuCLJ6PK+rpWGOpglFILlsjmkdRffcHXq766Ds35bqnKhXrvQfoX+DO3d3bE/BllNcCLtNwRoRqNdxHNRCeeb6yCpiraqKsldLKyQAvcScwcMzC0bmgtINhoFabP5S9Cj2xzh6/wfqsimCA0cZq3RxgtcWnMNwB4HgVFy7ZVwTi+pP2fRC61xmtVp9DXpNrJY2aOdZ2YENJbcWG+zrHeoSzpf7xTLOWyoaaVycfUyUu1TGuBdETYg2Ni024EXFwpH/kYNaNNeWhD/8AD2ResZJ+epNZumBz4Mga2IkZQ5jXAtAtfKLkDQqPD8Lvbzb9UTLPx25uqMfNP6nHh24kOjaub9cil9riPu+H9Fd2G0F3/wD1/Z29l9tqh1YyNkr6h5zDqnONjYEklx0FrXv3LXZ+ElHRNL0N1Kz6570k2u5tfUk2LOqsUpxlpWta15LZetFja4dl07TTzGhtotdEqaZaqevobcqvIyYbsq0tOupX08eVxbcGxIu03BtyPEK2T1WpQSjuvQ6mC7NVNVbqmWb77uyz48fK6025NdXvP0JNGFdd7q4d75FjbP7CQU9nS/bSD3h2G+DePn8lVXZs58I8EXuNsyqrjLi/2+BLAoRZBAEAQBAEAQBAEAQBAfEkLXes0HxAKzqzDSZjFJH7jP0j/CbzG6u4zNaBuFvBYMn6gI5iOFzwteaAhzXA3pnOLG3N9YJBrC7jbVp+6blAUQ11V6RKK4ydcMt+t/iWFwLn2hbiLjkVZ7PfvLyKbbC4Qfn/AAbKsyjCwDk7SNvG3UDt8b8ioOf+WvMtdkfnPy/lHA6oZPWbo7v4jXh90KpOhMeVvvX8B/myAyPc0NaA2+86nmbbh4IDLTQPe4Cx1IAYBq4k6ANHM23rKTfIw2lxZdfRz0YOgvNXHtSNsYAQdCbkSvG8Gwu1vZNtS5eQTrHsOnqG9TG9sEJFnOAu9w91oFg1vnr9ZFNkK3vNav8AYiZNVty3IvdXV9Wa+EbE0kFjk6149qTX4N9X5L3bmWz66LwNdOzqKuOmr8SRgKITz9QBAEAQBAEAQBAEAQBAEAQBAEAQBAQrpWo81G2S2scjdeNnXafmWqbgS0s070Vu1Ia069zKjVyc4EBpYvSOljysY97swIaxpc4772AGuhUPOWtXqiy2XLTI070/qc6DZerc0htHVk3H8p44HiW2VMdIajsIla4tdEWuaSCHu3EaEG1lvhjWS4pESzNog9G+PgbseFE+s6wsBlYLbuZ3qVDB/U/gQbdq9K4/E7uzFC0VUDGNAvNGO83e3eVJdcK63uroQo3WXWx33rxR6QVIdKEAQBAEAQBAEAQBAEAQBAEAQBAEAQBAEAQHN2joPSKSaLi5ht+Iat/uAW2me5NSNORX2lUod6KAXQHIhZMHT2YreorIZDoGyC/g7su+RK03w362iRi2dndGT7y+KyoEcb5HeqxpcfBouVQRWr0R1cpKMXJ9DzhUTF73Pdvc4uPi43K6BLRaHKSlvSbMayeST9G1H1uIxcow55/KLD+4tUbLlpU/EmYEN69eHEvJUx0YQBAEAQBAEAQBAEAQBAEAQBAEAQBAEAQBAEBSG3mEejVrwBZkhzs/N6w8nX8rK9xbN+td64HL59PZXPufFEdUghBAT/H9rhJg8bA77aT7N44gR2zk/iGX9RVbDG3b2+i4ou7cxTxUteL4P0K4U8qggLT6H8Lyxy1Dh65yN8G6uI7ibD8qrM6erUS62XVpFzfXgWMoBahAEAQBAEAQBAEAQBAEAQBAEAQBAEAQBAEAQEZ2+wD0umuwXliu5nN3vN8x8wFKxLuznx5Mg5+N21fDmuX0KUV4cwEB8vbdYaPSehhXg2G5hGGvqZ2Qxi7nm3cBxJ7gNV4nNQi5M2VVuyaij0HhdCyCFkUY7LGgDvtvJ7ydfNUU5OUnJnUVwUIqK6G0vJ7CAIAgCAIAgCAIAgCAIAgCAIAgCAIAgCAIAgCArDpA2OeJDUUrC5rtZGNFy13FwA3g8bbj46WmJlLTcm/Io8/BlvdpWufNEDfRyN9aN48WkfsrBTi+pUuua5pn42ledzHHwaf8JvLvCrk+hu0uzFXMfs4JPEtLW/qdYLVO6uPOSN9eNdLgostbYbZFtCwueQ6d47ThuaPdb3czx8lU5GQ7XouRf4mIqVq+bJSoxMCAIAgCAIAgCAIAgCAIAgCAIAgCAIAgCAIAgCAIAgCAIAgCAIAgCAIAgCAIAgCAIA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4" descr="data:image/jpeg;base64,/9j/4AAQSkZJRgABAQAAAQABAAD/2wCEAAkGBxMSEBUUERQWFRQWFBkbGRYYGBgaFxUeFRkXHBUfFxccHCggGhslGxoVIjEtJSksLi8uGR81ODMsNygtLisBCgoKDg0OGxAQGy8kICQsLCwrLSwsLCwsLDQvLCwsLCwsLCwsLCwsLCwsLCwsLCwsLCwsLC0sLCwsLCwsLCwsLP/AABEIAOEA4QMBEQACEQEDEQH/xAAcAAEAAgMBAQEAAAAAAAAAAAAABgcDBAUIAgH/xABAEAABAwIDBAYHBgYCAgMAAAABAAIDBBEFEiEGMUFRBxMiYXGBFDJCUpGhsSNicoKSwTNDc6LR8LLCY+EVFlP/xAAaAQEAAgMBAAAAAAAAAAAAAAAABAUBAwYC/8QANREAAgIBAQUFBgYDAAMAAAAAAAECAwQRBRIhMUETUWFxgSIykbHR8BQzUqHB4SNC8RVDkv/aAAwDAQACEQMRAD8AvFAEAQBAEAQBAEAQBAEAQBAEAQBAEAQBAEAQBAEAQBAEAQBAEAQBAEAQBAEAQBAEAQBAEAQBAEAQBAEAQBAEAQBAEAQBAEAQBAEAQBAEAQBAEAQBAEAQBAEAQBAEAQBAEAQBAEAQBAEAQBAEAQBAEAQBAEAQBAEAQBAEAQBAEAQBAEAQHPxfGoKVuaeQN5De53g0albK6p2PSKNVt9dS1m9CB4t0nuJIpYgB70mp8mg6fEqwr2ev938Cpt2s+Va+JGanbSuebmdze5oa0D4C6kxxKl0IMs++T943sB2+qYHjrnGeMnUO9Yfhdz8dPBeLcKuS9ngzbRtK2D9vii18IxWKqiEkLszTv5tPEOHAqosrlXLdkX9V0LY70Gbq8G0IAgCAIAgCAIAgCAIAgCAIAgCAIAgCAIAgCAEoCv8Aa3pBEZMVHZztxl3tb+Ae0e/d4qwx8Jy9qz4FRl7SUfZq4vvKzqql8ry+Rxe473ONyVaRiorRFJOcpvWT1ZiWTyFkBDB1Nncdlo5hJGbjc9h9V45HkeR4LTdTG2OjJGPkTolvR9V3l34NikdVC2WI3a7hxaeIPeFR2VuuW6zqKbo2wU4m8tZtCAIAgCAIAgCAIDSxfE46aJ0sps0fFx4ADiStldcrJbsTVddGmDnIp/G9vKyWR2SQws4MZbTxda5Kto4dcODWpQz2hdZxT0XccN+O1RNzUTE/1H/5WxVQXRfA0O+1/wCz+LPuDaKrZ6tTMPzuPyJWHTW+cUZjkWx5SfxO1QdIldGe09so5PaPq2xWqWHU+XAkQ2jdHm9SX4N0nwSWFQx0J94dtnyFx8ColmFNe69SfVtKuXCa0JvSVTJWB8T2vadzmkEHzChuLi9GWEZKS1i9T8qa2OO2d4aTuBOp8BvPksHo034wLgMikdc2Fw2O57hK5rj5AoD7FRUHdAwfimsflGfqgPrr6jjDH5Sm/wA4wgOLiG3NNTTCGrEkD3C7czMzXjm1zM1xu8L62WUm+CMNpLVkL2322dUEw05LYNznagy/uG93HjyVvjYih7U+fyOfzc92exXy+ZClOKsIZCA6uBbPVFW60LLtG950Y3xPHwFytNt8K17TJFGLZc/ZXr0MO0uG+iVDoM4eWhuYgWF3AGw15ELFVvaR3tNDN+Oqp7mupycxXvVmrRE/6Hqx3pMsV+y6LNbvY5o+jj8FBz1rBPxLTZctJuPgWyqsvAgCAIAgCAIAgPxzrC50AQFMba7QmrnOU/YsJDBz5uPj9Ff4mP2UOPN8zlM/Ld9nD3Vy+pEqgdorbLmaIe6Y15PYQBAfhOoGpJNgBqXE7gBxK8TnGC1ke66p2S3YrUnezFIygaJ62s9HDxdsEb7ukB4uABJHe0ab8yq8jJ7Tgl9S9xMN08XLj+xuRbU0NaJ2NPokcZsKp074nSX9rsva5+6/ace8KITzm7DyUUUrrVFPU1hflp5PtZHG4Bs4OytL9D2mEaE7uIHek22fSzObVyDK7Xt3jEThbsMeyI5ge1q4A3a7UBAcLEOmUxyFtPG2oYPaecjibnQZcweLWGYWvqbblkGHbDbD09sQbF1bWjMQ8NMgcRqA4bgN2m/irfExdz25c/kc9n53aPs4e78/6IwpxVhAFgyTjYvYUz2mqgWxb2s3Ok7z7rfmVBycxQ9mHMtcPZ7s9uzl3d5aTGRwx2aGsjY06AWDQNSqptyfHmXqUYR0XBI884zXGeolmP8AMeXeAJ7I8hYK9rjuRUTlrrO0m5d5pr2ayfdDtOTVTP4Nhy+b3tI/4lQc5+wl4lnsuP8Akb8C21Vl4EAQBAEAQBAEBEuknFTDSZGmzpjl8GjV/wCw81Nwat+zV9Ct2pe66d1c5cPTqVGrw5c7Oy2zjK6VzHSmNwbdtmg5tdeI3XCiZdrqSklqWGBRG6Ti3p1JLN0Ti3YqTfvj/wAOUFZ/fEs3spdJfscXEOjSsjBMZjlHJpyu+DrD5rdHNrfPgR57Ntj7ujIXjUclKcksb2yHcwtIJ7/w9+5bLMmEY6p6mqnCssnutad5wm4xJGXFrw15Fs7Rdzb7+rdfs8rjXwVTZZKx6yOgpphVHdiiTdHsuHOqWR18Ms0kr7dbK/NEzsnI1zd7tbDtXFyOS8G0u07F4Y43FJT+qBoxoFgTbduN767/AILBg0NpqWhw7D5Zo4KdhZ9pGCA3PMztRAEdouzNFrfLUoDz5tVtJNiFR104Y0huVrGAhrG3JsLkm9zcnismTJgGHX+0eNPZHPv/AMKxwsfX/JL0+pTbSzNP8MPX6fUkCtCiCAIDnVuMGJ4MQBcxwcSQHN7J3EHQ8Lg8FXZeVp7EOfUuNn4O9/lsXDou/wAfIvbYHbeHEodLMmaO3H+7OJb9PgTVF6afSpjnU03UMP2k2/mGD1vidP1KZh1b0958kV20b9yvcXN/Ip5WxQhAXH0T4Z1VGZXCzpn3H4W6N+eY+aqc2e9PTuL/AGdVu1bz6k2UMsAgCAIAgCAIAgK86W2G1OeF3j/irTZr4yXkUm2Vwg/MrlWpQG7g2Iup52Ss3sde3MbnDzF1rtrVkHFm6i51WKa6F60VW2WNskZu17QQfH91zk4uMnF9Dsa5qcVKPJmjtPj0VDTPnlOjRo3i9x9Vo/3cCV5PZ5j2hx2WtnkqJ3HtGzRyBvYNF9wF+7z35MnKp9XANbxFydTv+AQHVNbS+gmMxvfWOmBMt+wGC5DWX3Ek62Gtt6A1BXykZDI8AtDQ0OcbBvqA62AB4DmdEB9y00IpM7qhxqM5AgDSWtAtq9xIsTd1socNLeAGPD8N6x9rtLRYuLTzANv28it+PT2s9OnUiZmSqK9er5Era2wsNAFepacEcq229WfqyYCA38NwsTFrZJPR2yl0cczm3YZQ3M1hN9CRfXu7woeXkdnHdXNljgYfbS3pe6v38CIY7gE9DVGGT+INf6jTftMPttNj377gKmOkNfCcUkpalssTurkjdo4btLjtN5HUHuJQySnE8dfWzOnlsHk2LRuZbcG91te+9+KuMVxda3Tm86M1c9/08jWUkhnQwHC3VVRHCz2nan3WjVx8hda7ZqEXJm2ip2zUUehKWnbHG2Ngs1jQ1o5BosFRNtvVnUxiopJdDKsGQgCAIAgCAIAgIl0m0Rkosw3xPDvI3afqD5KbgT3bdO8rdq179Gq6PUqNXhy4QE46ONpOqf6NKfs3nsE+y48PB318VXZ2PvLtI81zLjZeZuPsp8ny8/7IT0xbU+lVZiYbwwOLGjg57f4rzzANmD8LuZVQdGQBw7ALuJOnE6C3gEBKMS2bggpIqiSok+0jzMYITGHucLtyOcSS1gtmOU6loG+4A7eDdEdXUQMm62KBsnayvBLwwi4Jymw/Dy3nghgktD0N0ckJayskfKx2V8keTLmsDly2dl0LeJWAVI7DntqDTzBsbmzCEl98sZzWJLhrlG/vuFlceQbSWrJQ6khic5tOCIwdC43c62mY8r77DdeyvsensoadepyuZkO+xy6dAt5ECA38Cwp9VOyGPe46ng1o9YnwC1W2KuLkzdRTK6agjo9NOzz43UDKdpdEWuhbGBe8l81yOLnC+v3SqGc3OTkzrKq41xUY8kVtjDKlpbBUdaHRXyxS3uwHf1ZO9mg3aaaLybDVqJg5zg/XU2dxFtwPvD5/RAbuGzljmg7nC1+By3+gt81Ixrezn4Mh5uP2tfDmuR3lcnNlydGezXo0PXSi00o0B3sZoQPE7z5clU5d2/LdXJF/gY3Zw35c38iaqGWAQBAEAQBAEAQBAYa2mbLG+N/qvaWnwIsvUJOMlJdDxZBTi4vkyhMQo3Qyvif6zHFp8uPgRr5rpITU4qS6nGW1uubg+hrr2awgOHiOz8kk8Yhbd0j2MDToA6R3ZJPu3IVPmYu69+HLr4HSbOz99dlZz6eP9/Msah6HRHU0udwmha0uqS7QPfqGtYzeGm7d/BnfZVxbEoxro2p6ksfNJNM6FhbE2R4yAC5a11m3c2+W5JJIGpQHJpMIr6gtpH0kVLh8T2mRjnh5qSCXuF2FoEZdYEZeIFrXAAsilZlY0ZWs0F2t9UcwNBp5BAVz0ix09LCIYowZZXue577vkAc67jnfd2rgANdA2w3Kdg1b0t99Cr2nkbkOzXN/IrlXBzwWAFkFxdHGAej0/WvH2swB72t9kee8+I5KlzLt+e6uSOk2djdlXvPmyXFoNrjdu7vBQyxKu6Y8NjL6R03ZgknyGTUuge4gtcwXAIcA7MDpoHbwbgUli1J1dRLFr2JXta5wsXtDiGk3A1Isd2t1kyYWPs1oOnacQfdPZ+VwboC3OifZsVR9ImH2cLrBvvvABAPcAWnv071Nll/4lFc+pVQwF27k/d5r78C6VBLQIAgCAIAgCAIAgCAICu+lDA72qmDdZsn/AEd+x8labPv/APW/Qo9rY2ul0fJ/UrpWpQna2RwQ1dS1h/ht7Uh+6OF+Z3fHko+Td2UNevQmYWN29qj06lkbVbJMqWB0No5owAxw0BDfVabcuB4Kpx8p1vSXFPmX2ZgxujrDhJcivztJisVdGySos0Pax0T4mn1nNbe7Whx0Oa5cbanXctmRirTtKuKNWJnPXsb+Eu/v+/3LZwev6+LrMuXtyNte/wDDkcz55b911ALU3kB8veACSbAC5PIDeiWphvTiUHtLixqqqSU7ibNHJo0b8tfEldBRX2cFE5PJu7a1y+BzFuI4QEi2FwT0qraHC8cfbf329UeZ+QKjZVvZ18Ob5E3Bx+2tWvJcWXcqI6g/UBWXT/OW4bEOzkfUta4EansSOblPDVvzQFW7R07X4Th9Q9xdPmmhuR68UTiY7njkuGj8VuCyZIxPrpxaLHv5n438kBcXQFiJzTwncY2SDndhLHn9Ji+BWDBciAIAgCAIAgCAIAgCAIDHUQNexzHgOa4EEHcQd6zGTi9UeZRUk4vkyktqcCdRzlhuWHVjj7Q7+8bj/wC10OPerYa9epyWXivHs3enRlo7GYIKSlANs7xme7xGgvyA/dU2Vc7bPBcjosHGVFXi+LOVtbJWU1QKuE9ZAGhro9bNA1OYd+/Nw8N+/GVNkOzlwff9/IjZjyKbO2hxj1X38zBjtZQ19E6dzskkbe7rGk7mke00n/RqvVML6LVBcU/geMizGyqHY3o18fLxI9sptoaOF0To87QHuZY2OZxLiHHkXHfwvxW7JwVL2q+fcRsPabh7FvFd/VGXZXpCqnVccNa0wmqmzRuez7Hqw0AMicHAhxcDq7Nq4DS6qZRcXozoIyjJb0XqiWdJWK9TRFjT25jkH4d7z8NPzKThV79mvcQdo3dnToub4fUppXZzQQBAXT0d4P6PRtc4Wkl7buYB9Qfp18SVR5lu/ZouSOn2fR2VKb5vj9CUKKTggKV2y2lrMPq2NriyognEuemy5o+r6yXqrPdoXkO100DG3usgrvFsZE8FHHYjqKfqwDawdmJLgd+UjLv3FDJwWOsf2QFldCkuTFywbnQOb8AD9QgPQSwYCAIAgCAIAgCAIAgCAIDmbQ4LHVwmN+h3tdxYeBH7rdRdKqW8iPk48b4bsvTwKwxDGKulhkoZe4B2twzk08WH5C48LeFVVsldH7Zz1mRfRB48/tfQ3dlduXQgRVN5Itwdvewcj7zfn47lryMJT9qHBm7D2m6/Yt4r90RjGqmOWokfEwRxl3ZaOXO3AnfpzUyqMowSk9WV2ROM7HKC0RNthdkY5ad0tSzN1oswbi1o9oHgSd3cO9V+ZlyjNRg+XMt9n4EZ1Odi58vqRfF4o6Ss6tuWoZDI1zRI0ENcLHTk4G2otuUhVxya1Ka0ZEd0sO5wqlqvE/Ns9oTWyRuyljWMtlvezibvN+W74LOPj9imuZ5y8z8RJPTTREdUgiBAdbZXC/SauKI+qXXd+Furvju81pvs7OtyJOJT2tqj06l9ALnzrD9QBAcLbbDYp6CobOwPaIXuFxctc1pLXN4ggjggPKEjXA2eCHDeCLEHw4LJkzff/wBzD/QUBPehJt8TjP8A45R5Bt/q4fFAeiVgwEAQBAEAQBAEAQBAEAQBAVZ0uZY6ykklJbFJHJG9/uFpa5rrcQMzie4FSMe+VMtVy6oi5WJDIho+fRkVxXDJKeQxyix3gjVrhwLTxBV7VbGyO9E5W6idMt2aNvZbBjV1LY9cg7TzyaN/md3mvGRcqoOXXobMPHd9qj06lrbU4s2ipCW2DrZIm99tNOQGvkqXHqd1mj82dLl3rHp1XPkik3OJJJNyTck7zffddByORb1erO5s5stPWG7Rkj4yOGn5R7R/26j35UKufF9xMxcGzI4rgu8Y/sbU013FueMa9YzUAfeG9v071irKrt4a6PuPV+DdTx01XeiOFhW/QiJosnojw2wlqCN5EbfLV/8A1+Cq9oWcVD1L3ZNXCVj8l/JYyrS5CAICvemLa9lJRup2G9RUsc0AGxjY4Wc88eYHM+BQFH4tQyyxsrXua4VD5Aco7TTCI2uLgBbUnh+6yZOTmu1w4CxHdrY/VAWv0EYU/wBKdM5pDWwPDXEaOMj2A2PG3VkeRQwXisAIAgCAIAgCAIAgNWtqHsGZsZkA9ZrSM472g6O8Lg8r7l6ik+b0PE5NcUtTWw/H6eY5WSjON8brskB5FjrH5L1KqceLR5hfXPgnx7uT+B01rNoQEG6YsJ6/DS8C7oHiT8pBZJ5ZHuP5UBj2HhGJ4NCKsZi0OY140cOrJa11+DrAX4Gy21XSqlrE05GPC+O7Nf0csQVWDTOeGiWnfYF1rXte1zvY4X8Dfjws96vLjpykvv1KPcu2fNyS1i/v0f7HI2pxt2IVDera7KBljZa7rnVxsOJPyAW/HpVEHvPzZGy8mWVat1cOiJPsx0fAWkrNTvEQOg/GRv8AAaeKh5Gfr7Nfx+hYYmykvau+H1O3tdtIKGNrY47vcLM7JEbPE7j4D5KPjY/bS1b4fuS83MWNHSK49O778DdZIajDru1dLSm55l8eug7ytbSrv4dH/JuTduNq+sfmio9mMKFVUsic7K03JNwDYDhfjeyvMi11QckcziUK61Qb0RNBsrX0dzQ1Gdu/IbC/5XXZfv0Vf+Kot/Nj6/fEtfwWTR+RPVd3/eB9t21qqfStpCPvtu363afisfg6p/lTPS2jdVwur9V9/wAnXotvKKS13mMng9p+ouPmtM8G6PTUk17Tx5c3p5nXOJRyxu9HmjLy05TmBAdbskjleyjSrnHmmTIXVz92SfqeaNvKGogqWx1wHWtiH2jXl5qAXvPWF7t1ySLezlsBZeTabmyGOCFscc8xZSvkc5waX3iAGjgGavLyxzcpB1IdwBAGDZ/A4Zqp0j3Np6LMXMEjzmkjMrow2P2i4Brxc+733QF/bHsv18uUMjMnVQttYMip7saLd7+td+ZYMESxHbmWOvkdGc8AIZkO5wZvLTwN82vgriGFGVKUuD56nPW7TnDIbjxjy0JZhm3FHMBeTqncWvFv7vVPxUKzCtj018iyq2lRYuL0fj96HW/+aprX6+K39Rv+Vo7Gz9L+BJ/EVfqXxR8UmPU8snVxSCR9r2YC4ADiXAWHmVmVFkY70lojEMmqct2D1fgdJajeEAQBAEBy8dY0NzuMjLfzYvWj73AXzM53BHPmtleuun7M03JaavVeK6f0QrHWSyMzT08WIQ+zUQHLM0fey3+WimVtJ6Rbi+58iBcpNayiprvXP9v+EVOItZrSVtRDb+VLn0/NGSD5tCk7jfvxT8V/ZCdij+XNrwf9fQwf/cq8aekvP6T8yF6/DVfpPH429f7GOp2trZGOY+oeWuaQR2bEOFiDYck/DVfpH42/9RIugzFCx1RROOgPXR687NlAHK+R35yqi2twk4nQUWq2tTRbUkYcCHAEEWIIuD4heE2uKNjSa0ZBsf2ABd1tE7q3g3yXIF/uO3tPy8FY053Ddt4oqMjZa136Ho+76dxHq/arEoMsUpLHsN8xYMzxwBO5w8N6kwxceeso8UQbM7Lr0hPg14czu4Vt9DM3qq6MC4sXWzRu8W72/NR7MGcHvVP6kynaldi3L1/KJphrYepaIC0xAWblNxbldV9m9vNy5ltVubiUORQ9bFkle33XuH6SQukg9YpnG2R3ZtdzLM6L3TPikfLI90eYNY1xJtbVxF/Fo+KqNoKCklFcep0GyXZKDlJ6rodDaPbGKknEL43PBZdxaR2bnQZTv571roxJWw3k9DdlbQhRYoSWvAge22K0s7ozSxhuji85Awkm1gbb7WPxVjiVWQT7R+XEps++m1rsl58NDY2N2NNV9rNmZDwto557r+yOa85WYqvZjzPeDs93e1PhH5ndxLo0gdG4ske5wacgfkcL20Hq7rqJHObaU4osJbMSi3XOWvTiVa6gjFwY2DmMo4cxZWnY1v8A1XwRR/iL1w338WfQp2AghrbjcbDTw5J2Nf6V8DH4m79b+LNl9Q8ixc4jkSeO9e1GK5I1yslLm2Y16PAQG/guDy1Uojibc8Xeywc3Farbo1R3pG/Hx53y3Yf8Lk2cwGOjiyR6uPrvO95/YDgFQ33ytlqzqsXFhjw3Y8+r7zrLSSQgCAIAgOTjc2QtLZupedGl4vC88Gv5E9xB5X3LbWtemvzNFr05PR+PLyIJjTGxSF8jZcPmP8+C76WU83BtiCfC/O6mV6yWi0ku580V9qUZatOD71xizi4lNVSC7201aP8A9GNa5/nkyyDzC3QUFy1j4ffAjzdrXHSfj/ziRSb1j2cuvq66fEk/FSlyID5nwsmDd2fxM0lbDUjcw2kA1Lo3aPsOJAOYeCiZdO/HeXNFhgZPZy3Jcn+zPRFPM17GvYQ5rgC1w1BBFwQeVlUF+ZEBXHTBLb0Zv9Q/DIP3Vns7/Z+RS7YfCC8/4K5EnNWmpROJKtktsnUbDH1YfG5+Y6kPBIANjuIsBw81FycVXPe10ZPw86WMt1x1WupxcYqWy1EsjAQ173OANrjMb62UiqLjBRfQh3zjOyUo8m9S59nKRtPRxsuLNZdxB0udXm/jdUF83ZY2dXjVqqlR7l/0prHMQNRUySn23G3gNG/2gK+pr7OCj3HK5Fva2yn3v/hI9idjzUETTgiAbhuMtv8Ar9VFy8tV+zHn8ifgbPdr35+78/6J9tFT1Jg6qiyMuLFxJbkbyYAN/wBPpWUSrU96ziXWTC1w3KdF/HkfGx1BPT0wiqMpLXHKWuJ7J1sbgbjdZypwnPegYwqrKqtyzpyK86RMJ6irL2izJu2Pxe2PjY/mVrg279ej5ootp0dndvLlLj9SLKYVoQBASfZnYyaqs994ofeI7TvwD9zp4qHkZkKuC4sscTZ1l3tS4R+fkWrhOFxU0YjhaGt483Hm48Sqay2Vkt6TOkpohTHdgtDdWs2hAEAQBAEBjqIGyNLHtDmuFi1wuCO8FZTaeqMOKktGRKv2TnjB9AqC1h3083bhPc3MDlHkpUb4v8xeq5kKeLOP5UvR8UQDHcEqWXMlCGO9+DNk8coLgPKym12wfKfxKy6mxcXXp4r7ZF3gg63B71JILPm6yDLDA55sxrnHk0En4BYbS5mYxcuCLJ6PK+rpWGOpglFILlsjmkdRffcHXq766Ds35bqnKhXrvQfoX+DO3d3bE/BllNcCLtNwRoRqNdxHNRCeeb6yCpiraqKsldLKyQAvcScwcMzC0bmgtINhoFabP5S9Cj2xzh6/wfqsimCA0cZq3RxgtcWnMNwB4HgVFy7ZVwTi+pP2fRC61xmtVp9DXpNrJY2aOdZ2YENJbcWG+zrHeoSzpf7xTLOWyoaaVycfUyUu1TGuBdETYg2Ni024EXFwpH/kYNaNNeWhD/8AD2ResZJ+epNZumBz4Mga2IkZQ5jXAtAtfKLkDQqPD8Lvbzb9UTLPx25uqMfNP6nHh24kOjaub9cil9riPu+H9Fd2G0F3/wD1/Z29l9tqh1YyNkr6h5zDqnONjYEklx0FrXv3LXZ+ElHRNL0N1Kz6570k2u5tfUk2LOqsUpxlpWta15LZetFja4dl07TTzGhtotdEqaZaqevobcqvIyYbsq0tOupX08eVxbcGxIu03BtyPEK2T1WpQSjuvQ6mC7NVNVbqmWb77uyz48fK6025NdXvP0JNGFdd7q4d75FjbP7CQU9nS/bSD3h2G+DePn8lVXZs58I8EXuNsyqrjLi/2+BLAoRZBAEAQBAEAQBAEAQBAfEkLXes0HxAKzqzDSZjFJH7jP0j/CbzG6u4zNaBuFvBYMn6gI5iOFzwteaAhzXA3pnOLG3N9YJBrC7jbVp+6blAUQ11V6RKK4ydcMt+t/iWFwLn2hbiLjkVZ7PfvLyKbbC4Qfn/AAbKsyjCwDk7SNvG3UDt8b8ioOf+WvMtdkfnPy/lHA6oZPWbo7v4jXh90KpOhMeVvvX8B/myAyPc0NaA2+86nmbbh4IDLTQPe4Cx1IAYBq4k6ANHM23rKTfIw2lxZdfRz0YOgvNXHtSNsYAQdCbkSvG8Gwu1vZNtS5eQTrHsOnqG9TG9sEJFnOAu9w91oFg1vnr9ZFNkK3vNav8AYiZNVty3IvdXV9Wa+EbE0kFjk6149qTX4N9X5L3bmWz66LwNdOzqKuOmr8SRgKITz9QBAEAQBAEAQBAEAQBAEAQBAEAQBAQrpWo81G2S2scjdeNnXafmWqbgS0s070Vu1Ia069zKjVyc4EBpYvSOljysY97swIaxpc4772AGuhUPOWtXqiy2XLTI070/qc6DZerc0htHVk3H8p44HiW2VMdIajsIla4tdEWuaSCHu3EaEG1lvhjWS4pESzNog9G+PgbseFE+s6wsBlYLbuZ3qVDB/U/gQbdq9K4/E7uzFC0VUDGNAvNGO83e3eVJdcK63uroQo3WXWx33rxR6QVIdKEAQBAEAQBAEAQBAEAQBAEAQBAEAQBAEAQHN2joPSKSaLi5ht+Iat/uAW2me5NSNORX2lUod6KAXQHIhZMHT2YreorIZDoGyC/g7su+RK03w362iRi2dndGT7y+KyoEcb5HeqxpcfBouVQRWr0R1cpKMXJ9DzhUTF73Pdvc4uPi43K6BLRaHKSlvSbMayeST9G1H1uIxcow55/KLD+4tUbLlpU/EmYEN69eHEvJUx0YQBAEAQBAEAQBAEAQBAEAQBAEAQBAEAQBAEBSG3mEejVrwBZkhzs/N6w8nX8rK9xbN+td64HL59PZXPufFEdUghBAT/H9rhJg8bA77aT7N44gR2zk/iGX9RVbDG3b2+i4ou7cxTxUteL4P0K4U8qggLT6H8Lyxy1Dh65yN8G6uI7ibD8qrM6erUS62XVpFzfXgWMoBahAEAQBAEAQBAEAQBAEAQBAEAQBAEAQBAEAQEZ2+wD0umuwXliu5nN3vN8x8wFKxLuznx5Mg5+N21fDmuX0KUV4cwEB8vbdYaPSehhXg2G5hGGvqZ2Qxi7nm3cBxJ7gNV4nNQi5M2VVuyaij0HhdCyCFkUY7LGgDvtvJ7ydfNUU5OUnJnUVwUIqK6G0vJ7CAIAgCAIAgCAIAgCAIAgCAIAgCAIAgCAIAgCArDpA2OeJDUUrC5rtZGNFy13FwA3g8bbj46WmJlLTcm/Io8/BlvdpWufNEDfRyN9aN48WkfsrBTi+pUuua5pn42ledzHHwaf8JvLvCrk+hu0uzFXMfs4JPEtLW/qdYLVO6uPOSN9eNdLgostbYbZFtCwueQ6d47ThuaPdb3czx8lU5GQ7XouRf4mIqVq+bJSoxMCAIAgCAIAgCAIAgCAIAgCAIAgCAIAgCAIAgCAIAgCAIAgCAIAgCAIAgCAIAgCAIA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://www.vectorsland.com/imgd/l35927-fiata-logo-435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3" y="6128860"/>
            <a:ext cx="680147" cy="6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2live.net/wp-content/uploads/2013/04/lg-Clecat_noBaseline_1200pxTrans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01472"/>
            <a:ext cx="792088" cy="3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Bağlayıcı 15"/>
          <p:cNvCxnSpPr/>
          <p:nvPr/>
        </p:nvCxnSpPr>
        <p:spPr>
          <a:xfrm>
            <a:off x="467544" y="980728"/>
            <a:ext cx="684076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Yer Tutucusu 2"/>
          <p:cNvSpPr txBox="1">
            <a:spLocks/>
          </p:cNvSpPr>
          <p:nvPr/>
        </p:nvSpPr>
        <p:spPr>
          <a:xfrm>
            <a:off x="500743" y="485056"/>
            <a:ext cx="7441464" cy="423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       </a:t>
            </a:r>
            <a:endParaRPr lang="tr-TR" sz="2400" dirty="0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25383" y="476672"/>
            <a:ext cx="384175" cy="3683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21" name="Metin Yer Tutucusu 2"/>
          <p:cNvSpPr txBox="1">
            <a:spLocks/>
          </p:cNvSpPr>
          <p:nvPr/>
        </p:nvSpPr>
        <p:spPr>
          <a:xfrm>
            <a:off x="928662" y="428605"/>
            <a:ext cx="6215106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\\utikad\UTİKAD ORTAK\FIATA DÜNYA KONGRELERİ\FIATA 2014 DÜNYA KONGRESİ\FIATA LOGOLAR VE GÖRSELLER\ENG LOGOLAR\utikadfiata_e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535478"/>
            <a:ext cx="1800200" cy="589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50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://www.google.com.tr/url?sa=i&amp;rct=j&amp;q=clecat&amp;source=images&amp;cd=&amp;cad=rja&amp;docid=8p6ZhB0oc2QEVM&amp;tbnid=ZNmZMAlzjjB7qM:&amp;ved=0CAUQjRw&amp;url=http://www.i2live.net/how-logistics-is-transforming-sustainability/&amp;ei=XqgUUq-3AsHPtAaLwoCABw&amp;bvm=bv.50952593,d.Yms&amp;psig=AFQjCNHFyn8ZxY_g4QzXpZKpcGEFyOa9VA&amp;ust=13771719280232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gi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1547664" y="4250691"/>
            <a:ext cx="532859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ucida Calligraphy" pitchFamily="66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ucida Calligraphy" pitchFamily="66" charset="0"/>
              <a:ea typeface="+mj-ea"/>
              <a:cs typeface="Arial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285621" y="1893237"/>
            <a:ext cx="8572560" cy="23574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FREIGHT FORWARDER </a:t>
            </a:r>
          </a:p>
          <a:p>
            <a:pPr algn="ctr">
              <a:defRPr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</a:p>
          <a:p>
            <a:pPr algn="ctr">
              <a:defRPr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INTERMODALITE </a:t>
            </a:r>
          </a:p>
          <a:p>
            <a:pPr algn="ctr">
              <a:defRPr/>
            </a:pPr>
            <a:endParaRPr lang="tr-TR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 </a:t>
            </a:r>
            <a:r>
              <a:rPr lang="tr-TR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Pan-European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Region</a:t>
            </a:r>
            <a:endParaRPr lang="tr-TR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5 Dikdörtgen"/>
          <p:cNvSpPr>
            <a:spLocks noChangeArrowheads="1"/>
          </p:cNvSpPr>
          <p:nvPr/>
        </p:nvSpPr>
        <p:spPr bwMode="auto">
          <a:xfrm>
            <a:off x="217418" y="4581128"/>
            <a:ext cx="8640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Kayıhan Turan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UTIKAD Board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Member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467544" y="404664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4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04664"/>
            <a:ext cx="3831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INTERMODAL 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1857365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17 million TEU as unaccompanied (containers, swap-bodies, semi-trailers)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million TEU in accompanied traffic (complete trucks).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214422"/>
            <a:ext cx="760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Today, 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100 European Companies Transport Annually Around </a:t>
            </a:r>
            <a:endParaRPr lang="tr-T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 Million TEU In Intermodal Road-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ail Transport Operations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86312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the river Rhine around 2 millions TEU of containers are transported annually and thus alleviate congestion along the very important North-South European road and railway corridors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http://wwwdelivery.superstock.com/WI/223/1841/PreviewComp/SuperStock_1841-59425.jpg"/>
          <p:cNvSpPr>
            <a:spLocks noChangeAspect="1" noChangeArrowheads="1"/>
          </p:cNvSpPr>
          <p:nvPr/>
        </p:nvSpPr>
        <p:spPr bwMode="auto">
          <a:xfrm>
            <a:off x="155575" y="-1592263"/>
            <a:ext cx="333375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6" name="Picture 6" descr="http://www.denizhaber.com.tr/d/news/34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71810"/>
            <a:ext cx="2857520" cy="1699135"/>
          </a:xfrm>
          <a:prstGeom prst="rect">
            <a:avLst/>
          </a:prstGeom>
          <a:noFill/>
        </p:spPr>
      </p:pic>
      <p:pic>
        <p:nvPicPr>
          <p:cNvPr id="6" name="Picture 2" descr="http://www.cruisera.com/images/uploads/ren-nehri-13-871140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2858400" cy="16992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3" y="285728"/>
            <a:ext cx="1857357" cy="91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64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20909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INTERMODAL TRANSPORT in PAN-EUROPEAN</a:t>
            </a:r>
          </a:p>
        </p:txBody>
      </p:sp>
      <p:sp>
        <p:nvSpPr>
          <p:cNvPr id="24584" name="AutoShape 8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86" name="AutoShape 10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929190" y="2285992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an-European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region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extends</a:t>
            </a:r>
            <a:endParaRPr lang="tr-TR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from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Atlantic to the Pacific, </a:t>
            </a:r>
            <a:endParaRPr lang="tr-TR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Central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Asian </a:t>
            </a:r>
            <a:endParaRPr lang="tr-TR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Mediterranean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Sea </a:t>
            </a:r>
            <a:endParaRPr lang="tr-TR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Arctic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Ocean</a:t>
            </a:r>
            <a:endParaRPr lang="tr-TR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410" name="Picture 2" descr="http://upload.wikimedia.org/wikipedia/commons/thumb/0/00/Pan-European_corridors.svg/392px-Pan-European_corridor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57303"/>
            <a:ext cx="4786346" cy="4629151"/>
          </a:xfrm>
          <a:prstGeom prst="rect">
            <a:avLst/>
          </a:prstGeom>
          <a:noFill/>
        </p:spPr>
      </p:pic>
      <p:sp>
        <p:nvSpPr>
          <p:cNvPr id="9" name="Dikdörtgen 4"/>
          <p:cNvSpPr/>
          <p:nvPr/>
        </p:nvSpPr>
        <p:spPr>
          <a:xfrm>
            <a:off x="5429256" y="414338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total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54 countries</a:t>
            </a:r>
            <a:endParaRPr lang="tr-TR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1.tinypic.com/ohu1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9" y="1446363"/>
            <a:ext cx="2808312" cy="34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commons/thumb/8/87/BlankMapTurkeyProvinces.png/700px-BlankMapTurkeyProvinces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3572" b="3572"/>
          <a:stretch/>
        </p:blipFill>
        <p:spPr bwMode="auto">
          <a:xfrm>
            <a:off x="2851696" y="3591031"/>
            <a:ext cx="5236353" cy="2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i.ensonhaber.com/resimler/diger/marmaray_5519.jpg"/>
          <p:cNvPicPr>
            <a:picLocks noChangeAspect="1" noChangeArrowheads="1"/>
          </p:cNvPicPr>
          <p:nvPr/>
        </p:nvPicPr>
        <p:blipFill>
          <a:blip r:embed="rId4" cstate="print"/>
          <a:srcRect l="19126" t="3670" b="914"/>
          <a:stretch>
            <a:fillRect/>
          </a:stretch>
        </p:blipFill>
        <p:spPr bwMode="auto">
          <a:xfrm>
            <a:off x="2726757" y="4544054"/>
            <a:ext cx="638773" cy="45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562096" y="4221088"/>
            <a:ext cx="8577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Marmaray</a:t>
            </a:r>
          </a:p>
        </p:txBody>
      </p:sp>
      <p:pic>
        <p:nvPicPr>
          <p:cNvPr id="6" name="Picture 4" descr="http://www.dipnot.tv/wp-content/uploads/2013/08/22052013171042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632" y="3883852"/>
            <a:ext cx="637200" cy="3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627784" y="3497390"/>
            <a:ext cx="1049445" cy="41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3rd Bridge in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Bosphorus</a:t>
            </a:r>
            <a:endParaRPr lang="tr-TR" sz="1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http://82.222.152.134/imgsdisk/2013/05/03/030520131754209454054.jpg"/>
          <p:cNvPicPr>
            <a:picLocks noChangeAspect="1" noChangeArrowheads="1"/>
          </p:cNvPicPr>
          <p:nvPr/>
        </p:nvPicPr>
        <p:blipFill>
          <a:blip r:embed="rId6" cstate="print"/>
          <a:srcRect r="10870" b="3865"/>
          <a:stretch>
            <a:fillRect/>
          </a:stretch>
        </p:blipFill>
        <p:spPr bwMode="auto">
          <a:xfrm>
            <a:off x="3691936" y="4624667"/>
            <a:ext cx="628969" cy="3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3533097" y="4298573"/>
            <a:ext cx="922178" cy="312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3rd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Airpot</a:t>
            </a: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Istanbul</a:t>
            </a: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</a:p>
        </p:txBody>
      </p:sp>
      <p:pic>
        <p:nvPicPr>
          <p:cNvPr id="10" name="Picture 8" descr="http://i.ensonhaber.com/resimler/diger/a_9173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787" y="3876004"/>
            <a:ext cx="637200" cy="3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3516832" y="3400995"/>
            <a:ext cx="993885" cy="53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Eurasia</a:t>
            </a: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Rail</a:t>
            </a: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Tunnel</a:t>
            </a:r>
            <a:endParaRPr lang="tr-TR" sz="1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 l="4425" t="21129" r="7572" b="19071"/>
          <a:stretch>
            <a:fillRect/>
          </a:stretch>
        </p:blipFill>
        <p:spPr bwMode="auto">
          <a:xfrm>
            <a:off x="4758590" y="4666794"/>
            <a:ext cx="701955" cy="3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aşlık 1"/>
          <p:cNvSpPr txBox="1">
            <a:spLocks/>
          </p:cNvSpPr>
          <p:nvPr/>
        </p:nvSpPr>
        <p:spPr>
          <a:xfrm>
            <a:off x="4748952" y="4413467"/>
            <a:ext cx="922963" cy="2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BALO Project</a:t>
            </a:r>
          </a:p>
        </p:txBody>
      </p:sp>
      <p:pic>
        <p:nvPicPr>
          <p:cNvPr id="14" name="Picture 3" descr="C:\Users\ozer\AppData\Local\Microsoft\Windows\Temporary Internet Files\Content.Outlook\I789LUAZ\bakutifiliskars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8264" y="4184748"/>
            <a:ext cx="758071" cy="41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5" name="Başlık 1"/>
          <p:cNvSpPr txBox="1">
            <a:spLocks/>
          </p:cNvSpPr>
          <p:nvPr/>
        </p:nvSpPr>
        <p:spPr>
          <a:xfrm>
            <a:off x="6560434" y="3830894"/>
            <a:ext cx="1200271" cy="25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Baku</a:t>
            </a: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-Kars-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Tblisi</a:t>
            </a: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Railway</a:t>
            </a:r>
            <a:endParaRPr lang="tr-TR" sz="1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Picture 6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3318" y="3881954"/>
            <a:ext cx="692620" cy="38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7" name="Başlık 1"/>
          <p:cNvSpPr txBox="1">
            <a:spLocks/>
          </p:cNvSpPr>
          <p:nvPr/>
        </p:nvSpPr>
        <p:spPr>
          <a:xfrm>
            <a:off x="4297109" y="3598719"/>
            <a:ext cx="92296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TRACECA</a:t>
            </a:r>
          </a:p>
        </p:txBody>
      </p:sp>
      <p:pic>
        <p:nvPicPr>
          <p:cNvPr id="18" name="Picture 2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2426" y="4088948"/>
            <a:ext cx="659737" cy="46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Başlık 1"/>
          <p:cNvSpPr txBox="1">
            <a:spLocks/>
          </p:cNvSpPr>
          <p:nvPr/>
        </p:nvSpPr>
        <p:spPr>
          <a:xfrm>
            <a:off x="5915302" y="3748638"/>
            <a:ext cx="92296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Silk </a:t>
            </a:r>
            <a:r>
              <a:rPr lang="tr-TR" sz="1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Wind</a:t>
            </a:r>
            <a:endParaRPr lang="tr-TR" sz="1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Picture 2"/>
          <p:cNvPicPr preferRelativeResize="0">
            <a:picLocks noChangeArrowheads="1"/>
          </p:cNvPicPr>
          <p:nvPr/>
        </p:nvPicPr>
        <p:blipFill>
          <a:blip r:embed="rId12" cstate="print"/>
          <a:srcRect r="5037"/>
          <a:stretch>
            <a:fillRect/>
          </a:stretch>
        </p:blipFill>
        <p:spPr bwMode="auto">
          <a:xfrm>
            <a:off x="5143819" y="3931044"/>
            <a:ext cx="724325" cy="42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Başlık 1"/>
          <p:cNvSpPr txBox="1">
            <a:spLocks/>
          </p:cNvSpPr>
          <p:nvPr/>
        </p:nvSpPr>
        <p:spPr>
          <a:xfrm>
            <a:off x="5058548" y="3653920"/>
            <a:ext cx="92296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1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Viking Train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3388561" y="1652607"/>
            <a:ext cx="50353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‘Pan –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European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Corridor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can be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more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stronger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ith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projects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related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Turkey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which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connect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Asia,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Middle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East and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through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corridor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IV’ </a:t>
            </a:r>
            <a:endParaRPr lang="tr-TR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915986" y="404664"/>
            <a:ext cx="49516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TURKEY in PAN – EUROPE REGION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5667394"/>
            <a:ext cx="6600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3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800" y="4286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INTERMODAL TRANSPORT in PAN-EUROPEAN  </a:t>
            </a:r>
          </a:p>
        </p:txBody>
      </p:sp>
      <p:sp>
        <p:nvSpPr>
          <p:cNvPr id="24584" name="AutoShape 8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86" name="AutoShape 10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7480" y="3284984"/>
            <a:ext cx="76358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Operational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Solutions</a:t>
            </a:r>
            <a:endParaRPr kumimoji="0" lang="tr-TR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Technological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Solutions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Legal Solutions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95535" y="1670443"/>
            <a:ext cx="7819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improve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intermodal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transport in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Pan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European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Region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we</a:t>
            </a:r>
            <a:r>
              <a:rPr lang="tr-TR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</a:t>
            </a:r>
            <a:r>
              <a:rPr lang="tr-TR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1026" name="Picture 2" descr="http://media.nmm.de/38/content_pic_03_21653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5958"/>
            <a:ext cx="5162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3867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OPERATIONAL SOLUTIONS</a:t>
            </a:r>
          </a:p>
        </p:txBody>
      </p:sp>
      <p:sp>
        <p:nvSpPr>
          <p:cNvPr id="24584" name="AutoShape 8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86" name="AutoShape 10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1218820"/>
            <a:ext cx="864399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Enhance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network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interoperability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Built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sufficient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sustainable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infrastructure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Remove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regional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economical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barriers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Harmoni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standardi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intermodal loading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units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Common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CIM/SMGS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Consignment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Note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tr-TR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tr-TR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tr-TR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tr-TR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2" name="Picture 4" descr="http://www.chenegalogistics.com/media/default/slideshow/chenega-logistic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91725"/>
            <a:ext cx="3744416" cy="17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934" y="404664"/>
            <a:ext cx="4297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TECHNOLOGICAL SOLUTIONS</a:t>
            </a:r>
          </a:p>
        </p:txBody>
      </p:sp>
      <p:sp>
        <p:nvSpPr>
          <p:cNvPr id="24584" name="AutoShape 8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86" name="AutoShape 10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6474" y="2095650"/>
            <a:ext cx="86439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eployment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Intelligent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Transport </a:t>
            </a:r>
            <a:r>
              <a:rPr kumimoji="0" lang="tr-TR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Systems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(ITS)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Design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innovative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intermodal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terminals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using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automated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handling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equipments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etc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.)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the European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raffic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anagement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(ATM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system, the European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ail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raffic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anagement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ystem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(ERTMS),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European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V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essel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raffic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anagement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nformation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ervices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(VTMIS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adio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requency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dentification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(RFID)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tr-TR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tr-TR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26876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Improve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innovative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technologies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freight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terminals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traffic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management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intermodal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transport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0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986" y="477833"/>
            <a:ext cx="2791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LEGAL SOLUTIONS</a:t>
            </a:r>
          </a:p>
        </p:txBody>
      </p:sp>
      <p:sp>
        <p:nvSpPr>
          <p:cNvPr id="24584" name="AutoShape 8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86" name="AutoShape 10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2653" y="1923797"/>
            <a:ext cx="812179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Regulations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prepared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intermodal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transport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operations</a:t>
            </a:r>
            <a:endParaRPr lang="tr-T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Create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single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extensive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European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legislation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Liberalization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rail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market </a:t>
            </a: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ncentive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regulation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the rail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sector</a:t>
            </a: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 descr="http://everything-pr.com/wp-content/uploads/2014/10/legal-communic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75" y="4015249"/>
            <a:ext cx="2542724" cy="16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051720" y="1231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Governments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Set &amp;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Maintain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Institutional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Framework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55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694" y="428604"/>
            <a:ext cx="1945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FINAL WORD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06" y="1209620"/>
            <a:ext cx="896448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Intermodal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Transport Chain Deserves To Be Taken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Seriously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tr-TR" sz="1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The Only Solution To The Growing Problem Of Transport </a:t>
            </a:r>
            <a:r>
              <a:rPr lang="tr-TR" sz="1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Infrastructure</a:t>
            </a:r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Congestion</a:t>
            </a:r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tr-TR" sz="1700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Increasing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number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vehicles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Decreasing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possibilities for creating enough new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traf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ﬁc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comes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to a grinding halt. 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Railways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inland waterways and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ocean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shipping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avoid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chaos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modes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combination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creates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sustainable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and efﬁcient transport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emlakkulisi.com/resim/orjinal/Nzk4NjAyNT-kamyon-ve-tir-trafigine-cozum-icin-deniz-ve-demiryolu-tercih-edilm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000396" cy="141667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28"/>
            <a:ext cx="1857356" cy="9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4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2143140" y="3763882"/>
            <a:ext cx="4643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r-TR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nderstand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complex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ramiﬁ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cations</a:t>
            </a:r>
            <a:endParaRPr lang="tr-T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Designing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future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transport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system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-- 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ransport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enterprises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-- </a:t>
            </a:r>
            <a:r>
              <a:rPr lang="tr-T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ustomers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-- </a:t>
            </a:r>
            <a:r>
              <a:rPr lang="tr-T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oliticians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-- </a:t>
            </a:r>
            <a:r>
              <a:rPr lang="tr-T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cientists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-- </a:t>
            </a:r>
            <a:r>
              <a:rPr lang="tr-T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esearchers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694" y="428604"/>
            <a:ext cx="1945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FINAL WORD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8586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Only Way To Establish A Proper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Balance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Among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 Different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Modes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Transport;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98307" name="Picture 3" descr="http://retailtimes.co.uk/wp-content/uploads/2010/11/optimising-transport-m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2071702" cy="1857388"/>
          </a:xfrm>
          <a:prstGeom prst="rect">
            <a:avLst/>
          </a:prstGeom>
          <a:noFill/>
        </p:spPr>
      </p:pic>
      <p:sp>
        <p:nvSpPr>
          <p:cNvPr id="98309" name="AutoShape 5" descr="data:image/jpeg;base64,/9j/4AAQSkZJRgABAQAAAQABAAD/2wCEAAkGBxQQERQUEBQVFRUUFBUUFRUVFxUYFBcXFBUYFhQXFhUYHCggGBolHBUVITEhJikrLi4uGB8zODQtNygtMC4BCgoKDg0OGhAQGywkHyQsLCwsLCwtLCwsLCwsLCwsLCwsLCwsLCwsLCwsLCwsLCwsLCwsLCwsLCwsLCwsLCwsLP/AABEIAOgA2QMBEQACEQEDEQH/xAAcAAAABwEBAAAAAAAAAAAAAAAAAQIDBAUGBwj/xABXEAABAwICBQUICg0KBgMAAAABAAIDBBESIQUGEzFBB1FhcZEiMoGSsbLR0hQXI1JTYmNyocEVJDNCRFVzk5Sz0+PwCBglNENUgoOk4RY1hKLC8WSjw//EABoBAAIDAQEAAAAAAAAAAAAAAAABAgMEBQb/xAA5EQACAQIDAwoFBAMAAgMAAAAAAQIDEQQSMSFBUQUTFBUzUmFxkaEiQoHB0SOx4fAyNPHS01Nicv/aAAwDAQACEQMRAD8A61rHp6Khh2ktyScLGNtie624cw5zw7Ar8Ph5155YlNatGjHNI59Lyo1BJwQQgcA4vce0EX7F11yTTttk/Y5r5SnfZFCPbPqfgoOyT1k+qqXeft+BdZVOCB7Z9T8FB2Sesjqql3n7fgOsqnBA9s+p+Bg7JPWR1VS7z9vwHWVTgge2fU/BQdknrI6qpd5+34DrKpwQPbPqfgoOyT1kdVUu8/b8B1lU4IHtn1PwUHZJ6yOqqXeft+A6yqcED2z6n4KDsk9ZHVVLvP2/AdZVOCB7Z9T8FB2Sesjqql3n7fgOsqnBA9s+p+Cg7JPWR1VS7z9vwHWVTgge2fU/BQdknrI6qpd5+34DrKpwRY6G5TrvDauJrWk22kZPc9JYbkjpB8BVNbkqyvTe3gy2lyjd2mvqjpDHAgEWIIuCNxB3ELjaHUMBrbykspZXQ00YlewkPe42ja4b2gDNxHHMW6eGujhXNXk7GGvjFB5Yq7M57bFV8DT9knrq/oUOLM/WE+CB7bFV8DT9knro6FDiw6wnwQPbYqvgafsk9dHQocWHWE+CB7bFV8DT9knro6FDiw6wnwQPbYqvgafsk9dHQocWHWE+CB7bFV8DT9knro6FDiw6wnwQPbYqvgafsk9dHQocWHWE+CB7bFV8DT9knro6FDiw6wnwQPbYqvgafsk9dHQocWHWE+CB7bFV8DT9knro6FDiw6wnwQbeVmq4wwW6pPWR0KPFh1hPgjdal65xaRDm4dnMwXdGTcFt7YmOsLi5F8srjrWStQdPyN1DERq+DNLZUl5y3lceTUwt4CEkDpc8g+a3sXc5KS5uT8Tj8pP44rwMJZdQ5wLIAFkACyABZAAsgAWQAMKAJv2Inw4tjJhOd8DvQqek0b2zL1LuYq2vlfoQy1XFIVkwBZIDt+pcx+xkDic2xOA6mFwb9AC8zjUliJLxPQ4Vt0IvwPPuInMm5OZJ3kneSukcRgQINAwIACAAgAIACAAgAIACAAgDS8m8hbpOmsbXc9p6QY35H6OxUYnbSZpwmysjvS5R2jlvKwPtqL8gPPeu7yV2UvP7HH5S7ReX3MThXTOcFhQAMKADwpAFhTAPCgAYUAJL4Wuj9k4tkZWteGktdh42IIPMuZylWywyLedDAUs083A7LonQ9EQx9M6RtjiBE0pDr2xNe1zi1zSBuIy4WK4FztWE6zasQVPANkIOF7bB9xwt98Og8/Ba8Ni6lF7NOH90M9fDQqrbrxOU6S0Y+nfhkHPZ2djbr3HnBzC9DRrwrRzR/wCHCq0ZUpWl/wBImFXFR2fUz/lcX5OTznrzWN/2JeZ6DCdhHyOAM3BdE4oaADQALIAFkACyABZAAsgAWQALIAFkACyANFyeD+k6X57v1b1TiOyZownbRO+LknbOYcqw+2ovyA8967nJfZPz+xxuUu0Xl9zFWXSOeCyABZAAsgAWQALIAFkAVmscBdCSPvDiPVazvqPgK5nKdJygprdqdHk6qlNwe8e1K10dT2ikccIyB5lwGjtHVtH6xB4BB6krgWNTTQ1jCJBe+/n6D1jgd/gJWilWlTlmi9pVVpRqRyyWw51p3QT6Vx3uZfJ3XuxencevIehw2LjWVtHw/BwsRhpUXfVcfydP1O/5ZF+Tk8564uN/2JeZ18J2EfI4A3d4F0jimj1x1fbQvha1xJfEHPB4PGT7HmJ4cFRQquom3xNOJoKk0lvRn7K8zAsgAWQMOyABhQAVkCDa2+7PqQNbdCRFo+V3exvPSGut22UHUgtWiapVHpF+gHUTmmzzGw8z5I2nxcV/oUOkU9zv5FnRaurVvNoizRuD8IIwje4G9+YDo6eiyalKT0shOMYLa034aGj5Ph/SVL8936t6WI7NjwvbR/u470uSds5lypj7ai/IDz3rt8mdm/P7I43KXaLy+5jLLpHPBZAAsgAWQALIAFkACyACwo1DQoaykZSuEkeyOeIRS4SHbm4WtIu5ty27Rbr4Lg47CQp/FB67vx4HbwWKlU+GS03/AJ8SNoTWF8JAeSQMjdcxo6B0zQGsIcAQfpSuBrZa6F8QbIB3QNh3O7ibHIi/gKthNxd0RlFNWZJ0TpKKCnMJDmhge1vcuINy7LnFiSM+beVOdRzlmk9pCFNQjlWhyXROiDHPC6odG1jZGOcDIzEQ0g2Db5k2t4VuqYqDi1E51LB1FNOWg7rLrNTaWr446eXB3IiaZWlrXPxuNmkX33AF7ZqihXjTi0zRicNKrJNPcV09LBES2ashjc02cwh5e08WuaBcEcyteNjwZQuT5d5DMc1Ge9qnyEbxHTznytUemcIklgLay9hE1fRsIDvZRJva7IohlzmVwt4VF4yfBElgId5+wzNp+jZujueZ85//ABY8fSovFVOKLFgqXBsZbrOwt9zpW3z+9kmGXSZGH6FFV6st7+iJ9Gox1S+rJQ0jUuAMewhBzypm4x0EPLrFXqjUkruTMzxFKDaUF7C/ZVQe+qZv8GGL9W0EdqksJDe2yt42fypIZlgx/dC6T8q98nnkq2NCmtEUyxFWWsmKZEBkAAOjJWrYUu71DwpgaDUBv9JU3z3fq3qnEdmy/DdrH+7ju65R2jmvKgPtmL8iPPcu1yZ2b8/scblLtF5fcxbM79Bt9fkIW9TV2jC4OyaQqyHUitWgyTe5+gh0jRvcB1kKLr018y9SSo1H8r9Bl9fE3fIwf4m+lQeLor5iawtZ/KR36bpx/asPUb+RVvH0dzuWLA1t6I8mstONznE2JsGu4C+8hVy5SprcyyPJ9R70VFJrkXyBrow1rjYG5JbfcSMrjqss3Wc76I0dWwS1YVVrRKHFmBoINr3yPSL8FCXKNV6WJx5Ppbyqq9JSTPa5xbib3pG8Zg5W43CyVa86r+M1UqMKatEEz8fdOIxXPe5Cx4W4WVL2lyJ2idKup3g7xzcFBoZ0JusEOkqZ1PK7A4juXZYmOG4t6OBHEEhLQDmumKDYPMUrbFpsLklpG8Fl+BGeXOpICNouoZBPHI4dyCcVrYg1zS0kDnAdcdICkILRtEGVEZMrCxsjHY23JIDgbhtrjqKQHROUihbVTsqKaRrXSNeyZ1g5xLSC2xt719r3+9CvoUnUvZmfEV1StdXMnHoEuu2SSQtFrYTZhvme5N7G/p4lXxwm1qT2GeWN2JxSvvJA1fiaDgbZ3AkkjqIvYg7vCrXhYW2alMcZUzXehPiomN71jR1NCuUIrRIzyqTlq2OiEXJ4kAHwXt5SnZXuRu7WFYFIQMCLgDAi4AwIuAMCLgX2obf6Rpvnu/VvVNfs2XYbtY/3czua5Z2jm3KcPtmL8iPPcuzyb2b8/scblLtF5fcxrogd4B6wFvcYvVGBTktGRX6HgO+GPxQqujUe4vQt6TV7z9Rs6ApvgWdiOjUe6h9Krd5hR6v07TcQtv4bdhNklhaKd1FA8VWas5MqZ9TmbRpY+TCS7H3QxAWu3CcOYvlY84WaWAWdOLdt+3aao8oPI1JK+7YOy6oRBpwOeX2Ni91xzEGw3EXHhTnyfBx2N38WRhyhNS2pW8EZiTQMkEgxseQCCMILm+M0H6ly6mGqwdnF/TadSniaU1skvrsL3Rmgo6oOfM14IcQLEtBG/iOlasHhFVTdRPwMuMxcqTSg14idIamjETCXYdm6wxC+0HeXJHend4FbU5OV/g0s/Xd9Cqnyi7fHrdem/wCpA1f1dNRGJRJhzIwubiabZH77JUUMFzsM2a30NFfG81PLa/1E6T0JNC7Jpc3g5gLh4QNxVFbB1ab0uuKLaOLpVFrZ8GQGte0jJwPA2IWZxa1RpTT0LCN753xtmu8ZCzjnhvuuM+Jz6UtANp9jaCk2T4sAdDPTyVBkJkeIbkuOHgCLiwGdxluTTBof16dBPJFUEtfHNE3ZEscXFrQNwDSdzm9I45rZSnTy2ktvlcw14Vc+aLsvOxSwvY1to2SEcA2Mt/WlqvjJR2Qi/wBjNODltnNfuLxSHvY7fPeB5ocp5pv5fcryU183t+bDrI3nfgHVd305KSct5FqO6/8AfUebHzpiaQezTuKwNmi4WBs0XCwNmgLA2aLhYGzRcLF5qPH/AEhT/Pd+reqq/Zsuw6/Vj/dx2tcs7BznlLH2zH+RHnuXa5N7N+ZxuUu0Xl9zI4V0DnB4UrjBhQAMKABhQAWFMQLIAFkAQtM7QQSGD7oBdu7nF9+W66qrOfNvJqXUMnOLPoZXVXTJdUua94wSlxa0DLauIdkN4v3XR4Vz8LiG6rTex/ub8Vh0qSaW1ft/bG1fGCLEXC6jSepy07aEd+jYiDeNmYse5ANusC6rlRpyVnFFka9SLupP1Fe1LPJCyoopo7ODnGOXExzbEjuXtDg7dxA8K8/iKShUcEegoVXOmpsw+kdFzSvaS1rjIA1zt4aGWIJNu5uBa/Rbin0aonYgsXSabNLoiWYwNimGEQue2MZd5lax4jpPMtWHp5E76mTE1VNpLQmtjWi5lsLESVx2FiJFx2D2SVwsHskXCwNii4WD2KLhYGxRcLA2KLhYGxRcLFzqZFaug+c7zHKus/gZdh1+pE7AuadU55ykD7Yj/Ijz3Ls8ndm/M43KXaLy+5k8K3nODDUAHgRcYMCLgDAi4BYUCCwoALCmAC1AFfT6DgjEYbGPcnFzCb4gSSTnvO/ceYcypjQpxSSWmhdLEVJNtvXUsMKuKQYUAdU1W/5dH8x/nOXAxfbyPQ4T/Xj5HFoWZDqW9s5UVsJLI1EnYfbElcdh1sKVx2FiFK47ChCi4WD2KVx2D2KLhYGxRcLA2KLhYGxRcLA2KLhYttU4rVkPzj5jlXVfwMtoL9RHU1gOmYHlDbeoj/JDz3Lr8n9m/M4vKXaLy+5lxGt9znBiNFxhiNK4B7NFwAIrouMIxIuIQWJ3EFgTuILAi4AwIuAeBFwCwIuB0/Vgf0fH8x/nOXBxXbs9FhP9ePkcegjyHUtrZzUiZHEotk0iQyFRuSsPthSuOw4IUrkrCxClcMoexRceUGxRcLB7FFwsDYouGUGxRcMoWxRcMpZ6tRWqovnHzSoVH8LLKS+NHRljNxjdd6F75GOaLgRgHn74n6108DUjGLT4nJ5QpylNNcDLCFb8xzLB7FLMSsGIUZgsAxFFwsGGZJXHuEujTuRaGnMUrkWJwJ3EDAi4AwIuAMCLgDAi4HSNXB9os+Y/znLiYrtmehwf+vE5PTsyC1NmJInQxqDkTSJkcKg5E0h5sKWYkojghSzEsosQpZgyh7FGYeUGxRmDKDZIzBlC2SMwZQbJGYMoNki4ZSw0BHapi6z5pUZv4WSpx+JG6Wc1GY1mq3RzMtmDGLj/ABOW/DQUoO/E5mMqOFRW4FTJgkztYrQs0TK8s9o2KC+5HODVG+gPYhHBGcOaYk0+W5POHNjRpCpc4QdFiTTFPOiLpMYkp1NSKpQY0IlK5XYcFOlmJZRXsbJLOPJsGDCpZiFhJZZO4WOhavD7SZ8x/nOXGxPbM9Dg+wicyp4MgrmzKkWEMCrcixInRQdCg5E0ir0jpEtlMceEYG4pHv3NvuAANybZnrCri5zm4x3K7fBHaw3J1PmI1qzfxyUYRWsm9mr0X4ZB0ZI+seWOq2x4QD3DTYk7wHtcMgMRucsvCsjqybspL6fn/h263JmGw1JTdJu/GW1ea27b7NlyIyrgbUANqJXMucRkdhBGHdcHfiPvrJU6sZTSlOy33NFTkyMcLKaopztsS1v9bbvAzlfpZ/sxwgmlwWcLCSS1jY5Z/SOZaabvKyd0edxtFQsnFJ/3wXpuNdoXWiPZQ0QEhqcZD5ZAH4m4i8e6Eg96R96cha981KObPZ6HPqJZbo1scBI3KU7xZVGzFexTzKHODyg9iHmRzgZQexCjnAykzQ9ORPGek+Qoz3HFbTXJFpltaorys/Jjzit+FlaD8zmY2F6i8isjp1a5lMaZLihsq3IvjEktjvvVdy2wkwhPMyNkDZBF2GwHsYHKwzIydu353slJuxKCjmQw6juMwL8bbvB0KcZtIrnTi2yNLo9WxqlEsOnoMOgIVinczypOJHJspopbsRnNUytvaEWoC5vdAf1NnzX+Vy5GI7VnoMH2ETBUseQVjkUJFlBGq3MsUR2rmELMRG9waL5DE7dc8BvJPQq3URbGm2ch1r0dpKnDaiezWVJDmuaWHNzcbWvba4OG+WYFt6o5qN2+Ou1nWXK2JUVCMrKOlktnsZWSon4uI3HmyOYOQQqMNyRGXKeLetSXrYjvkkO97vGKlkS3GaWIqy1m39WWmq+j3yzDA6xzufitALjnvNuCnBO9kVSlZXNJqhK6fSFBI8NBe57DhvY4I8W4k52enGV2mydaOVWPQEWjgrJTTVjOojFRBgNj4CsspWZZlGslHOPKEbIzoMo9QgbRtuf6iiMrsdi7Vwyj07HeRvzPrK00X8JkxCvJEFrFaU7EGXWSsGYbfVYQb8PqTyiz7hukndK8WB2Rv3YaTmAd3hCrc7aFsKTlqM0dS57pLg4WcQ07ruzPgak6jRYqEHo3/foOTm72i/uWNt3nuSCCHZX3EG2aTq3QRo5Z3WgvRs21e5uLFbGAW91fA/CN2ZyzUVUZN0It32jFZWPLS6nGNrQC8kWwm5uDcjgN6lne8iqcLbLkfR1Y+Q+6tAaRkRbf2ngCrItlMkrX3Emoob7ldGrbUyzoKW1FdLAQtCmmYZ0nEYIU7ldjc6B/qbPmu85y5OI7VnoMJ2ETHUse5QlIhFFnBEq2yxIZ1goTJBYEANfG91/eh1nZ3yGFzjfoCrk7bWaKUXJ5VqzBa86bnrWxU74mhkb+5cxpPet2d3EvybYk5I56PE0LBV2/8H6MzVZoV1ruLHuDWtGEkZMAa3ebHIDsUVWii58m4l/K/Qq26Ee7ewt3b3NvuzsADx5yE3XjxHHknFP5Pdfks9UqZ0dQb7mNkGFpLS/GGiznBpNsh3uZtvF1bTld3RRWwsqfwytc0WrWjRSzaOD3sxCrkdaxa4MkpnjMOANgY+IyyHMpRVkiuu09F9zuFPXRP7yRh6nDyJNMpVh6aEPGfgKjKN1ZkysfC0Gx4LDJpOxNJiTE1LOgsxdLCA9pHP8AUpUpfGgehbLaQKbTZs8fN+srVR0MWJdpIqJJVoSMjmMukKdiOZhmuiha+Wqc1sUbC55f3ufcgW4klwAABJKprbImnDfFPaYHTXLEQHM0bTMYxljjmHOd7IW2te97k8dw45LnQskc/wBJa511RfaVTwHXuyL3FtuFxEGhwzO++7NSFYi6HmjEuOoj24sbtL3NJOWZeM+ftTts2CY3pl0TpMUMIhbYdyHufmCcw52Yytl0ISdtoIe0VrPV0tzBVTM3dxiLmO57sfdvaErEjfaA5W54hGK2CGoa4OOKENbM0Nvdzmd4T3LjbucgUrhZHRYNNxVAbNTuxRStDm5Wtwc0g7iCCLLZSSnA5eIk6dXZvJBDZB0qW2AKUaisyuqqUtV0alzLVoOJrtBD7UZ813nOXPr9ozrYXsYmUpLZZhZnNcQUWW1M0dCjdPeiywWnJdnTvyvjGyG7fJ3LfpsoV5Wh57PU24CGauvDb6HJqyvhY4tdMwFpIIDZTmDYi4Ys3MVPA9B1th1x9P5IUuloBvlHHc2Th4ApdHnxQPlmgvll7fkVS1sEpYBK4bR7WD3PIFzg0E3cMs01h5cRdeU90H7FTJXuileIyLlzmE55DLNu7nyKthJxVjHioqdRy8bk/RelZ5aqlY4kRNlAawYsN2QyMxd1vcQSTbnKupzbaRy68Uot+JfVFTNLM9oxRsjLQLAgvJ3uxe9FuHOOfKW1uxR8MYp6t+xt9U9KmCJ2NxLWvjGdzk5shNhfLNo7EX2iuaZ0gk7thu12YOe5cmu/1JGiP+KCwFVZiVh+ljs8Z/xZX0H+oiMtCzXUKCi09fGLe9+srXQ0OdjL5l5FWxueaubM0VtHHxAqGYuyoz+u2hDV0UsbBd4AkjHO5meHwi48KrqrMi6g1CR54lvfO+WWe8WyA6LDKyzI32E3TuImUL81NEZBVsmaGwiQ8ahckOQhxIDb3OQA3m+Vum+6yTYz0Dqxo50FLBE4d01gxcwc4lz/AAYiV0KUckLM4tefO1G1puLpsZBUsyIKLQ9tQ4Wd2qFrbUXxqX2M0ejG2pgPiu8pWOq7yZ0KKtBJGDpcQtkVzpyRdFIt6WUjgssp2LFBEPWyYyQNib3L5XhrHHvQ8AluI8AdyITdSWU24JqjUdR6JbfrsOKVxixEyBhcXEnKa+I57sQHFdCDm1dfYtr08LSm4S1X/wCvyQ9tENwZvI7yQ+WZS+P+/wDCjNg9z9n/AOaH6SpBwmMtBBuPcQSC3urgmQ23XSk5La/3/guw8cPVmoR1fGL/APYStL6PfRyMdLZxeC8XabHhfCeGYIS0HKfOttP7f8EUGm5nVUYaGOwEmNr3Frcgb57hvdbJW5rJNnNac5uK/tjQT6cqImOfI2ABo73FIXHMD3ls7pKspOyFLCyhHMyBDr1UESOjZEGsDS9pbI8OJJDSbEYbDH3RPG3FSttKlodW1SqK0xNMsbWh4DgA49yHAG2E5jq4XXFrzi6jymqMWltNK/akfejwk/UqXfeS2CdHQu2jC51zc7u93cyeFqN14rdf7BUSysv16AyGW1o0pHBMwPdYmMEC3DEfQt+GpSnB24nMxk1Gor8Co/4lp+L+0FX9Fn4GdV4AbrDTn+1HY70JdGmSWIgPs05B8KOw+hJ4apwJLEQ4nNNftU4Z5dvRSMxSH3WM3aMR/tG3yz4jnz4lUywNRvZY0Qx9NKzuzCaY1blpyB3wIvcbxYXNwePVf0Qlg6sfHyLYY2lLw8yHFSyRkF8b2jLMtIbmLjO1t2agqM1qix1oNbGRah1zkoSi7k4yVi+0DqrJM9m1a5rH5DMB7st7RYkgcSQB08FdHB1ZcF5lEsdSjxfkbnUvVmnglM0rxib9yYTfD8dx5+YcN++1raeCqRd3Yz1cdCccsbo3gro7W2rPAc1fzEzKqkOI3JpKL4VvaU1QmRdSPEjS6ah+EH0qSoSIc4jd6CmD6Rjmm4LXZ9RcuXiI2qNHawzvSizBRaRaPvm9oXKnTfA2RiiZHppvv29oWWdOXAvjTRF0xp9kTWudheWOxtY5wtcAgG9jYjFcZcFClmhNOxsw2HjUlkk7J7/qn4fucr0q50sj3xvDA57nYLA4buJtiIztu3cF0YyjvR1q9GvKzpVUkklot2y/1Igim4SjfwATzw4GfmMb/wDMvYdomOa4GWQPAObTkDY3zPAW6EpSi9EXUKdaDcqta+x7NnrruC1m0y6sc0vwjACAeNjbeQButwCsUrtHHnRjSi1F39iJXaSYfY2BpaYo9meIdYWLxcXzcXZFXy+JJHNi1Cba8R2PTErsIEYc0EEh2HAbcC21j4bqtZYO5ZOpKorIt4JKZ8cYqmSySNa0HC9jGXaLWADLkZk5k5k86yValdybg0l5bSyEKaVmma/2wntbZu0v0uit2NjCx9Fk9/7/AJLW48Ctn17qXX91cOq3oVqw0d+0rb4E3UbWWabSNOx8sjg97gQXmxtG85jjuV9KhCM00kVzbsztt1vKDl3KvMG1UQO8wDPL3711+T+zfmcflHtF5GIdK07nEZcLXW8wCGsJ70k+EoAlRUsls3fWgCTC8tyczacMiQR1mxQBLqNDGsbEWjZmI390bduYzuQMxlYZKEraslC+iL2Wkp/YmwrSxwIAOycbAttgN8jlYG3QqZKU9NPEvg1DXXwKDTEeiI2tAiZeEjAY7Bzt98R++Gd875hJUkmm7bButJ3SvtKKl1ooYakzNhnN2bMtEjbcc2uNyL3cTuzPBRlWir2e3iTjRk0rrZwF1Ws1I+5ijmZzNc5jhbwC/wBKthWW9lU6DT2L3IdTrE13exlo67/WE+dRHmWEypxi7XDeMhfFuv3trWy3qamnoQcLakeorw29+HPl9PFKVRLUcablod45P5ceiYHDjE+3jvXExEs1Vs7uHjlpJHJ/ZGQ6lnki+MiLNXgcVS4l8ZECfSx4Bp+c1p866qlRvqXRq2KjTEhqsO1Le5uG2bmAeGRtbwKVOCp3ykaj5y1yNHTyYRGyaQMF7MBcG5m57kFSc1q0RVNtWTHYNVXvzLw3pIz7N6pljIx8SxYO+rLGPUpvGY+KPSqHj33SfQo8SXS6kNe4Njke9x3ANufLkEunzexRDosI7WyTPqlFELGoL5OIYBgbzgvv3R6G5dKbxbWq2hGhfTQgy6IbHntneL/umsS38o+Y8SK2EE5uv4P91Y6ltwcz4kgUsXF7h4B6VHnZ8CXMx4l5yfU8Q0pSYXknG6wyz9yffLqVtKc3JXRTVpwUXZnoBbjCZLlE1ROkI2PiNpYr2B3Pa6129dwCL5b+e414SuqcrS0ZjxdB1Y3jqjks+rNSxxGwqbjfaGS3gIBHYV1FVpvapL1OU6NVbHF+hHqdC1gGVPVW5tlL5A1KVWHeXqOFGb+V+hXS6JruNNV+CCf1VRKuu8aY4aXdI/2Or297SVt+cwTG3/YqXisujLuiX1QzPo3SUn3Smrn9DoaggdQLbBU9I8S7o9lsQiPQVd/dKv8AR5z/AOKlGv4kZUPAbfq/XHfR1Z/6eb1FB1bvayaotaIJurdZ/cqv9Hm9VClEHCRIj0BVj8Dq+m1PP6itjUit5VKjN7h8av1Zz9h1X5ib1VZzkOPuV81NbLC/sHVcaSq6hTTeUsU+dhxI8xU4FjoPUKsrZQwU0sLLjFLOx0bWDiQ19i89DR123iqpWpltOhU3novRGjmUsEUEXeRMbG2++zRa55yd561z27u5vSsci121KqKeRzqaN0sLiS3Zguey/wB65gzy5xcWSElYxb9CVhP9VqfzE3qqDLEOR6rVZ3004/yZSfNVMpW0TL4x4tEyLVeUb6aod/lS27A1Z5zqPRP0NEVTW9epKbomdve0k46oJPVWd06ktU/RlynBb0KFBUj8GqPzMvqqDoT4P0Jc5HivVBOoao7qao/My+ql0efBj5yHFeobaatDSxsFSGu74CGUA9Bs3MfQmqM1uZFzg969SNLo+rG6mqT/AJEvqqUcPLgJ1I8V6lXU6NrHfglV+jzeotUKDW4rlUWl/cQ3Q1WPwSq/R5vVT5qT3Dzx4r1ESaFrCLCkqjf/AOPN6iapPgRlUVtV6nTOSjUGanlFZWt2bmtc2GIkFwLxZ0j7d6cJIA390b2WmnC21mOpUurI6orSkj6TrhCy9rk5NHP19Cuo0nUlYaVygOnpvieKfSt/Q6XiSyg+z03xPFPpR0Ol4hlC+z0/xPFPpR0Ol4hlQX2fn+J4p9KfQ6XiGVBf8QT/ABPFPpR0Ol4hlC/4hn+J4p9KOhUvEMqCOsU/xPFPpR0Kl4hlEnWOf4nin0o6HS8QyiTrJUfE8U+lHQ6XiGUSdZqj4nin0pdDpeIZUIOtFR8n4p9KfQ6XiGUQdaqn5PxT6yOhUvEMok62VPyfin1kdCpeIZRB1uqfk/FPrJ9CpeIZUIOuNV8n4p9ZHQqXiGUQdc6r5PxD6yOhUvEMog661XyXiH1kdCpePqLKIOvFX8l4h9ZPoVLxDKIOvVX8l4h9ZHQaXiGUQdfKv5LxD6yOg0vELCDr9WfJeIfWR0Gl4hYQeUGs+R8Q+sjoNLx/v0FYQeUOt+R8R3rI6DS8fX+AsIPKNW/I+I71kdBpeP8AfoAg8pFb8j+bd66Og0vH+/QRtdRtcPZ4dHK0MnYMRDb4XtvYuaDmLEgEZ7xnzYsThua2rQDVYlkAptYG3czqPlW3COyZOBVbJa8xMLYozAEYU8wgjCnmATsUZgCMKeYBJhTzAIMCeZAJMCdwGzCi4hBgTuMQ6BFwGnQJgNugRcQ06nRcYy+BFwGXQJ3AadCi4DTokCsNOhTCxW6Q0lBDlLKxp97e7/FFz9CqlXhHViKGs1wiaQGxyOB4kBt+oHM/Qs8sdFaJgxUOtVO7vscfzmn/AMbqUcbTeuwWhOh0hDJ3krHdGIX7Dmr41qctGPYPOYrLgaPk3BGkYrcWyA9WAnygLNjNtJ/QTR2Sy4xEr9MNuW9RWrDuyZZAr9mtGYsC2aMwrA2aeYAtkjMAWyRmAIxJ5gEmJPMKwkxIzAJMSlmASYU8wWEGFPMAkwJ5gG3QJ5gG3QJ5gGnQKVwGnU6LgMywWBJyA3k7h4Um1vAzukdZqSK42m0d72EY/wDuHcjwlUyxEI7x5WZyu1wkdcQQtYPfSnE7xGWAP+IqiWLl8qsSVOTKOrrJ5idrM9w960hjOrCy1/CSqJVJy/yZJUlvI0dO1vetA6gq9hNQS0RV6dGbOo+UKE2U11tRAKRUxLmpkbHQtUWXpI+t/nuXVwj/AEkTjobrk8ZbSEXzZPMKMW/0mJ6HYFyCBB0g25HUVfSexlsCLs1bcmFs0XAGzRmEFs08wBbNGYAtmnmAIxouAkxp5gCMSeYBJiTzAJMSeYLCTEnmCwkxJ5gI1XIyJuKV7WN989waO0odRIdm9DLaT16pI8o8cx+I2zB1vfa46rqDxC3E1SZltI691ElxE2OEc/3R/jOAb/2qt15vTYTVJIzFfUyTm88j5M7924kDfubub4Aqm29SSSWg0GqNx2CISbHYMNSuOweDyJXCxT6wtsY/8X1KMjPX2WK8sUbleUJzU7kXE6LqUy9G358nnFdTCP8ATHFbDdahMtXR/Nk8wp4p/psJrYdYXKKSPUtuQrIOxZAZ2anmJ3Bs0ZguFs0XAGzRmALZozAFs07gJ2aMwwjGncQWzTzAJcy2ZyHE8E8wzPaW1wo6YOLpdoWgkthBkOW8Et7kHrIUXURJU5WvYzY5VqaVp9ixSvcN4kwxgX3Zguvx3cyFUuFKOdlDpPXirluGvbE3mibn4XuufCLJZ2aVSijL1EjpHYnuc927E8lzujunZqJO1hl31IuKwi38eEKNwsFh/jtQ5BYUGKLkOwrZ/wAeFRch5R6KmuouY1EkMoDzcFDnCeQpdadHutGbcXeQI5xFNag52sV5pcibG3UoKaI80NvpgScIOVr351JTRF0baHQdRovtMdEj/KD9a6uEl+mVZbbDcakx2rY+p/mFTxD/AE2QqL4Tp65pmESBNEkxGFSuO4Rai4XBhRcLgwouFwYEXC4WBO47gwIuO5T6Z07HSuDXB7nkAhrQNxJA7pxA3jr6EnMtp0pVNqMtpDXCZ1xE1kQ583u7TYDsKWc0xwq+ZmW0lUyTX20j5Oh5JblzM70eAIzF8aUY6Ip68e5vHxH+aUZhzXwsxmqG+T5rPKUmzDg1tZoZB5EZjdlGXtzQ5BlE4f47P90swsoGsy/joScgyjgh/jwqLkPKOR0xNsuZRcx5SbS6PJP8c6rlUJKJqtFau4rEjiqJVB7EW7dBxDvnNGXEhQzkczM1rxolhjjERxEFxNt1iBxVcqti+ir3uUr9HMvfE0WN+PlKgqpJ0xmu0ePc8L2vPdYy3LMvJGVzwsrFVK8lzTas0mCFzbg2kO6xGbGHeCQu3gal6f1MVaFpGp1SZasj6n+YVorSvBmaqvgZ0K6xGMMoAKyY7gsi4XBZFwuJeQASTYDMlK4aldW6WDGuLGF2Fpdn3Dche1yL8OAKg6iRbGjJ6nN6flrDwCKCWx4iRtu0tAVhJUW9P2NDW8qFHFFjO0e4MDnMY3NpsC5uJ2EEjdlzKOYbw80rvQpJdZItLNbUQMkawe52kDQ67SCT3JIt3QVVSVmbcHH4GRJqfP6VHnDZlINRBbtt5Uc4PKVVU24eB711+juCU+cIyj8LMRqec5fms8pVk2c7A6svZ6lje+c0dZHSoq5vcoreQZ9KRD78buGfkTsyqVamt5GfpmIc5/jpTsyp4mmgxrCwDvfp9F1BxY+kweg/Bpxz/ucRd1Nc70KDTJKuizonVkhtHTTXFr4YXZX3E5Gyg0yxVFvLKGiqw6zo5WnC52Yc24YbP3W3XF+ZUSU+Bapwte5aQUtdGO7p32vkSHO3mwve+aqnSqbkyUalN70WWjpZS/A5pjda+bCDbo7lZ3Gd9Cd42umP1tEwuwyTlzs7sFsj1DO6lKFlqKMnuRUUeg4Z8ZEsoGAvwi7bYQLtJxZ2uDl2q2GVp7dFcJSldEasoqaJxZMZMAaHb2kn32+9wN9upV0KkpSTtsJyj8L2mmgpI6eIiLIC5zde5GV7nnsF2ac4wh8JicW3tLnVi3stnU/zCtEp3RmxEbU2blVHOOUctmstRRy0zIJnxtfHI5wYcNyHNAzGfFW04p6llOSWqMponlfrYWhrzHMBxkacdubE0i/WblSdNbidqb1L+HlvcbD2GC480rs+oYCoOHiCpQejZbs5Yomxl81LKyxsQHxnjhORs7f0KDJPC7L32GdqeW+R0mzbTRhrzhDi9xc0HK5FrEqG16goQjNK5Fq+URxaWvkYO5c3eAcxbcFB0zc5U4owlBpECFguLhtvpPpU2tpClVXNoVWV4MLwSCS1w7QUW2hVqJ02Hq7ro6ipti2MO90L8V7b8OXV3P0pTpZncz0MUqcLWFVPKBUvJIsL2yG4Wtu7AkqUUTePluRaaOqjVQvlfpSCGRrXWic1we44Q7CHWAzNhfPMFLIluDpc3vF0WrdPURMfJpuCNz2Bzo3NN2ucLuYe7zIvYlF7biudSbf+Ri9L07aed8dPNtmNIAla0ta8gZloucgSQDx3qxO5n2x/xINnHnPandCtJ8RTaZ53Nd2FLOiSoze5lnomilY9rxG1wBBLZIw5rgDuIO4HdlYqqdeCRqpYKo2egNDVejKdt4IoIy6xOFoLugE2OayPGxRf0Koy2ZrRBua4eBrvQoPHxRJYKRLh0qH7r9ih1ghPCuJHnoWyzMkN+4xZXFruLSbj/LZ2darljXKStoRtli0TZASOBvz7vKiWNqbiNkV79Fg34Xbhye/dixWBvlms8sTWe+xbGcURG6vxsuWMYHEEFxJLrHeATuuqucqWtcuVa7u7lTJqyGX2ZYy4INm8HWxDw2HYFDnai3miNaL3FFWaq5k4m+L/ALqUa8i/MnuIZ0CW7pLXyNhbyFTWIY7Iv9QaN7K+ImV7haTIk2Pubucrbgq8pVUn4mLHxSoP6fudZXZPPnEf5RlO4SUUtjgLJY78A67HAE8CRe3UeZTjKw4o4/HKwd/iPzSPrCHUb0Lo5F/kSWV0TdzH3GYONwIPPl1Kt3epYqtKO5j/ANlIrfc7/OOLPfxSystWIp20E/ZSO33IfR6EsrDpEO6Rpa6M/wBm3tTsVyrQfyjBqm+8b/HgT2lbqx4IHsofBt+j0IsPnY8EEaoe9b9HoRYXOpbgjVdA/jwJWHz3gD2V0J2DnvAL2SllDnvAW2p/i6ViSqj8NUOIUJQZohWiWEFY1Z5QZrhWiWlLXtWedNmmNRFvTaQCySpMvTTLKm0oB/7VMqbAv6HWNrRn5VS4SRCVNMsI9aG/wUrSK+joks1lYeKXxEHhkKOsLOdF2HRkE7WBnOldjWHIdTp9h3XRZstjSsVVTpdp/wDamossykCXSLVJQY7F9ydybWubhGTGPc48wIwj6XBb8BTfPJ8EzDyi0qDXFo6qu4eeIGsOgoK+ndBVMxsdY8zmuG5zXfeuHP4NxKYjk9VyANLjsq5zWcA+AOcB0ubI0HsCViWYZ/m/H8YD9G/fJiuD+b6fxh/pv3yBAH8n0/jD/TfvkALHIE78YA9dLfyzIGpNAPICSf6+39Ft5JkA5XEv/k/3/DwOqmP1zoAH83/K3s8dfsY3/XoC4X830/jD/TfvkCB/N9P4w/0375AXB/N9P4w/0375A7g/m/H8Yf6b98lYLhj+T+fxgP0b98ixLOxbeQI/jD/Tfv0sqJKtJD8PIW5v4eD/ANN+/UJUky+njJR1RMZyNOH4aP0c/tlU8KnvNK5St8vv/A43kfePw0fo5/bKLwae8kuVF3Pf+B5vJK7++j9HP7ZQ6CuPsPrVdz3/AIFt5KXD8NH5j96ovk9cfYfWy7nv/A57Vr/75/8AR+9S6uXe9v5DrZdz3/gMcl7/AO+D8wf2qXVq73sHWy7nv/ADyYP/AL4PzB/ao6tXe9g62Xc9/wCBDuS15/DB+YP7VNcnJb/YOtl3Pf8AgQeSl/8AfB+YP7VPq9cQ62Xc9/4EjkldcXrRbjaCx8B2uSksAuInyr/9Pf8Ag2+rOrcOj4yyEEl1i+R1i95G65GQAzsBlmecrXSpRpq0TnV8ROs7y9C2wqZQf//Z"/>
          <p:cNvSpPr>
            <a:spLocks noChangeAspect="1" noChangeArrowheads="1"/>
          </p:cNvSpPr>
          <p:nvPr/>
        </p:nvSpPr>
        <p:spPr bwMode="auto">
          <a:xfrm>
            <a:off x="155575" y="-1325563"/>
            <a:ext cx="259080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311" name="AutoShape 7" descr="data:image/jpeg;base64,/9j/4AAQSkZJRgABAQAAAQABAAD/2wCEAAkGBxQQERQUEBQVFRUUFBUUFRUVFxUYFBcXFBUYFhQXFhUYHCggGBolHBUVITEhJikrLi4uGB8zODQtNygtMC4BCgoKDg0OGhAQGywkHyQsLCwsLCwtLCwsLCwsLCwsLCwsLCwsLCwsLCwsLCwsLCwsLCwsLCwsLCwsLCwsLCwsLP/AABEIAOgA2QMBEQACEQEDEQH/xAAcAAAABwEBAAAAAAAAAAAAAAAAAQIDBAUGBwj/xABXEAABAwICBQUICg0KBgMAAAABAAIDBBESIQUGEzFBB1FhcZEiMoGSsbLR0hQXI1JTYmNyocEVJDNCRFVzk5Sz0+PwCBglNENUgoOk4RY1hKLC8WSjw//EABoBAAIDAQEAAAAAAAAAAAAAAAABAgMEBQb/xAA5EQACAQIDAwoFBAMAAgMAAAAAAQIDEQQSMSFBUQUTFBUzUmFxkaEiQoHB0SOx4fAyNPHS01Nicv/aAAwDAQACEQMRAD8A61rHp6Khh2ktyScLGNtie624cw5zw7Ar8Ph5155YlNatGjHNI59Lyo1BJwQQgcA4vce0EX7F11yTTttk/Y5r5SnfZFCPbPqfgoOyT1k+qqXeft+BdZVOCB7Z9T8FB2Sesjqql3n7fgOsqnBA9s+p+Bg7JPWR1VS7z9vwHWVTgge2fU/BQdknrI6qpd5+34DrKpwQPbPqfgoOyT1kdVUu8/b8B1lU4IHtn1PwUHZJ6yOqqXeft+A6yqcED2z6n4KDsk9ZHVVLvP2/AdZVOCB7Z9T8FB2Sesjqql3n7fgOsqnBA9s+p+Cg7JPWR1VS7z9vwHWVTgge2fU/BQdknrI6qpd5+34DrKpwRY6G5TrvDauJrWk22kZPc9JYbkjpB8BVNbkqyvTe3gy2lyjd2mvqjpDHAgEWIIuCNxB3ELjaHUMBrbykspZXQ00YlewkPe42ja4b2gDNxHHMW6eGujhXNXk7GGvjFB5Yq7M57bFV8DT9knrq/oUOLM/WE+CB7bFV8DT9knro6FDiw6wnwQPbYqvgafsk9dHQocWHWE+CB7bFV8DT9knro6FDiw6wnwQPbYqvgafsk9dHQocWHWE+CB7bFV8DT9knro6FDiw6wnwQPbYqvgafsk9dHQocWHWE+CB7bFV8DT9knro6FDiw6wnwQPbYqvgafsk9dHQocWHWE+CB7bFV8DT9knro6FDiw6wnwQbeVmq4wwW6pPWR0KPFh1hPgjdal65xaRDm4dnMwXdGTcFt7YmOsLi5F8srjrWStQdPyN1DERq+DNLZUl5y3lceTUwt4CEkDpc8g+a3sXc5KS5uT8Tj8pP44rwMJZdQ5wLIAFkACyABZAAsgAWQAMKAJv2Inw4tjJhOd8DvQqek0b2zL1LuYq2vlfoQy1XFIVkwBZIDt+pcx+xkDic2xOA6mFwb9AC8zjUliJLxPQ4Vt0IvwPPuInMm5OZJ3kneSukcRgQINAwIACAAgAIACAAgAIACAAgDS8m8hbpOmsbXc9p6QY35H6OxUYnbSZpwmysjvS5R2jlvKwPtqL8gPPeu7yV2UvP7HH5S7ReX3MThXTOcFhQAMKADwpAFhTAPCgAYUAJL4Wuj9k4tkZWteGktdh42IIPMuZylWywyLedDAUs083A7LonQ9EQx9M6RtjiBE0pDr2xNe1zi1zSBuIy4WK4FztWE6zasQVPANkIOF7bB9xwt98Og8/Ba8Ni6lF7NOH90M9fDQqrbrxOU6S0Y+nfhkHPZ2djbr3HnBzC9DRrwrRzR/wCHCq0ZUpWl/wBImFXFR2fUz/lcX5OTznrzWN/2JeZ6DCdhHyOAM3BdE4oaADQALIAFkACyABZAAsgAWQALIAFkACyANFyeD+k6X57v1b1TiOyZownbRO+LknbOYcqw+2ovyA8967nJfZPz+xxuUu0Xl9zFWXSOeCyABZAAsgAWQALIAFkAVmscBdCSPvDiPVazvqPgK5nKdJygprdqdHk6qlNwe8e1K10dT2ikccIyB5lwGjtHVtH6xB4BB6krgWNTTQ1jCJBe+/n6D1jgd/gJWilWlTlmi9pVVpRqRyyWw51p3QT6Vx3uZfJ3XuxencevIehw2LjWVtHw/BwsRhpUXfVcfydP1O/5ZF+Tk8564uN/2JeZ18J2EfI4A3d4F0jimj1x1fbQvha1xJfEHPB4PGT7HmJ4cFRQquom3xNOJoKk0lvRn7K8zAsgAWQMOyABhQAVkCDa2+7PqQNbdCRFo+V3exvPSGut22UHUgtWiapVHpF+gHUTmmzzGw8z5I2nxcV/oUOkU9zv5FnRaurVvNoizRuD8IIwje4G9+YDo6eiyalKT0shOMYLa034aGj5Ph/SVL8936t6WI7NjwvbR/u470uSds5lypj7ai/IDz3rt8mdm/P7I43KXaLy+5jLLpHPBZAAsgAWQALIAFkACyACwo1DQoaykZSuEkeyOeIRS4SHbm4WtIu5ty27Rbr4Lg47CQp/FB67vx4HbwWKlU+GS03/AJ8SNoTWF8JAeSQMjdcxo6B0zQGsIcAQfpSuBrZa6F8QbIB3QNh3O7ibHIi/gKthNxd0RlFNWZJ0TpKKCnMJDmhge1vcuINy7LnFiSM+beVOdRzlmk9pCFNQjlWhyXROiDHPC6odG1jZGOcDIzEQ0g2Db5k2t4VuqYqDi1E51LB1FNOWg7rLrNTaWr446eXB3IiaZWlrXPxuNmkX33AF7ZqihXjTi0zRicNKrJNPcV09LBES2ashjc02cwh5e08WuaBcEcyteNjwZQuT5d5DMc1Ge9qnyEbxHTznytUemcIklgLay9hE1fRsIDvZRJva7IohlzmVwt4VF4yfBElgId5+wzNp+jZujueZ85//ABY8fSovFVOKLFgqXBsZbrOwt9zpW3z+9kmGXSZGH6FFV6st7+iJ9Gox1S+rJQ0jUuAMewhBzypm4x0EPLrFXqjUkruTMzxFKDaUF7C/ZVQe+qZv8GGL9W0EdqksJDe2yt42fypIZlgx/dC6T8q98nnkq2NCmtEUyxFWWsmKZEBkAAOjJWrYUu71DwpgaDUBv9JU3z3fq3qnEdmy/DdrH+7ju65R2jmvKgPtmL8iPPcu1yZ2b8/scblLtF5fcxbM79Bt9fkIW9TV2jC4OyaQqyHUitWgyTe5+gh0jRvcB1kKLr018y9SSo1H8r9Bl9fE3fIwf4m+lQeLor5iawtZ/KR36bpx/asPUb+RVvH0dzuWLA1t6I8mstONznE2JsGu4C+8hVy5SprcyyPJ9R70VFJrkXyBrow1rjYG5JbfcSMrjqss3Wc76I0dWwS1YVVrRKHFmBoINr3yPSL8FCXKNV6WJx5Ppbyqq9JSTPa5xbib3pG8Zg5W43CyVa86r+M1UqMKatEEz8fdOIxXPe5Cx4W4WVL2lyJ2idKup3g7xzcFBoZ0JusEOkqZ1PK7A4juXZYmOG4t6OBHEEhLQDmumKDYPMUrbFpsLklpG8Fl+BGeXOpICNouoZBPHI4dyCcVrYg1zS0kDnAdcdICkILRtEGVEZMrCxsjHY23JIDgbhtrjqKQHROUihbVTsqKaRrXSNeyZ1g5xLSC2xt719r3+9CvoUnUvZmfEV1StdXMnHoEuu2SSQtFrYTZhvme5N7G/p4lXxwm1qT2GeWN2JxSvvJA1fiaDgbZ3AkkjqIvYg7vCrXhYW2alMcZUzXehPiomN71jR1NCuUIrRIzyqTlq2OiEXJ4kAHwXt5SnZXuRu7WFYFIQMCLgDAi4AwIuAMCLgX2obf6Rpvnu/VvVNfs2XYbtY/3czua5Z2jm3KcPtmL8iPPcuzyb2b8/scblLtF5fcxrogd4B6wFvcYvVGBTktGRX6HgO+GPxQqujUe4vQt6TV7z9Rs6ApvgWdiOjUe6h9Krd5hR6v07TcQtv4bdhNklhaKd1FA8VWas5MqZ9TmbRpY+TCS7H3QxAWu3CcOYvlY84WaWAWdOLdt+3aao8oPI1JK+7YOy6oRBpwOeX2Ni91xzEGw3EXHhTnyfBx2N38WRhyhNS2pW8EZiTQMkEgxseQCCMILm+M0H6ly6mGqwdnF/TadSniaU1skvrsL3Rmgo6oOfM14IcQLEtBG/iOlasHhFVTdRPwMuMxcqTSg14idIamjETCXYdm6wxC+0HeXJHend4FbU5OV/g0s/Xd9Cqnyi7fHrdem/wCpA1f1dNRGJRJhzIwubiabZH77JUUMFzsM2a30NFfG81PLa/1E6T0JNC7Jpc3g5gLh4QNxVFbB1ab0uuKLaOLpVFrZ8GQGte0jJwPA2IWZxa1RpTT0LCN753xtmu8ZCzjnhvuuM+Jz6UtANp9jaCk2T4sAdDPTyVBkJkeIbkuOHgCLiwGdxluTTBof16dBPJFUEtfHNE3ZEscXFrQNwDSdzm9I45rZSnTy2ktvlcw14Vc+aLsvOxSwvY1to2SEcA2Mt/WlqvjJR2Qi/wBjNODltnNfuLxSHvY7fPeB5ocp5pv5fcryU183t+bDrI3nfgHVd305KSct5FqO6/8AfUebHzpiaQezTuKwNmi4WBs0XCwNmgLA2aLhYGzRcLF5qPH/AEhT/Pd+reqq/Zsuw6/Vj/dx2tcs7BznlLH2zH+RHnuXa5N7N+ZxuUu0Xl9zI4V0DnB4UrjBhQAMKABhQAWFMQLIAFkAQtM7QQSGD7oBdu7nF9+W66qrOfNvJqXUMnOLPoZXVXTJdUua94wSlxa0DLauIdkN4v3XR4Vz8LiG6rTex/ub8Vh0qSaW1ft/bG1fGCLEXC6jSepy07aEd+jYiDeNmYse5ANusC6rlRpyVnFFka9SLupP1Fe1LPJCyoopo7ODnGOXExzbEjuXtDg7dxA8K8/iKShUcEegoVXOmpsw+kdFzSvaS1rjIA1zt4aGWIJNu5uBa/Rbin0aonYgsXSabNLoiWYwNimGEQue2MZd5lax4jpPMtWHp5E76mTE1VNpLQmtjWi5lsLESVx2FiJFx2D2SVwsHskXCwNii4WD2KLhYGxRcLA2KLhYGxRcLFzqZFaug+c7zHKus/gZdh1+pE7AuadU55ykD7Yj/Ijz3Ls8ndm/M43KXaLy+5k8K3nODDUAHgRcYMCLgDAi4BYUCCwoALCmAC1AFfT6DgjEYbGPcnFzCb4gSSTnvO/ceYcypjQpxSSWmhdLEVJNtvXUsMKuKQYUAdU1W/5dH8x/nOXAxfbyPQ4T/Xj5HFoWZDqW9s5UVsJLI1EnYfbElcdh1sKVx2FiFK47ChCi4WD2KVx2D2KLhYGxRcLA2KLhYGxRcLA2KLhYttU4rVkPzj5jlXVfwMtoL9RHU1gOmYHlDbeoj/JDz3Lr8n9m/M4vKXaLy+5lxGt9znBiNFxhiNK4B7NFwAIrouMIxIuIQWJ3EFgTuILAi4AwIuAeBFwCwIuB0/Vgf0fH8x/nOXBxXbs9FhP9ePkcegjyHUtrZzUiZHEotk0iQyFRuSsPthSuOw4IUrkrCxClcMoexRceUGxRcLB7FFwsDYouGUGxRcMoWxRcMpZ6tRWqovnHzSoVH8LLKS+NHRljNxjdd6F75GOaLgRgHn74n6108DUjGLT4nJ5QpylNNcDLCFb8xzLB7FLMSsGIUZgsAxFFwsGGZJXHuEujTuRaGnMUrkWJwJ3EDAi4AwIuAMCLgDAi4HSNXB9os+Y/znLiYrtmehwf+vE5PTsyC1NmJInQxqDkTSJkcKg5E0h5sKWYkojghSzEsosQpZgyh7FGYeUGxRmDKDZIzBlC2SMwZQbJGYMoNki4ZSw0BHapi6z5pUZv4WSpx+JG6Wc1GY1mq3RzMtmDGLj/ABOW/DQUoO/E5mMqOFRW4FTJgkztYrQs0TK8s9o2KC+5HODVG+gPYhHBGcOaYk0+W5POHNjRpCpc4QdFiTTFPOiLpMYkp1NSKpQY0IlK5XYcFOlmJZRXsbJLOPJsGDCpZiFhJZZO4WOhavD7SZ8x/nOXGxPbM9Dg+wicyp4MgrmzKkWEMCrcixInRQdCg5E0ir0jpEtlMceEYG4pHv3NvuAANybZnrCri5zm4x3K7fBHaw3J1PmI1qzfxyUYRWsm9mr0X4ZB0ZI+seWOq2x4QD3DTYk7wHtcMgMRucsvCsjqybspL6fn/h263JmGw1JTdJu/GW1ea27b7NlyIyrgbUANqJXMucRkdhBGHdcHfiPvrJU6sZTSlOy33NFTkyMcLKaopztsS1v9bbvAzlfpZ/sxwgmlwWcLCSS1jY5Z/SOZaabvKyd0edxtFQsnFJ/3wXpuNdoXWiPZQ0QEhqcZD5ZAH4m4i8e6Eg96R96cha981KObPZ6HPqJZbo1scBI3KU7xZVGzFexTzKHODyg9iHmRzgZQexCjnAykzQ9ORPGek+Qoz3HFbTXJFpltaorys/Jjzit+FlaD8zmY2F6i8isjp1a5lMaZLihsq3IvjEktjvvVdy2wkwhPMyNkDZBF2GwHsYHKwzIydu353slJuxKCjmQw6juMwL8bbvB0KcZtIrnTi2yNLo9WxqlEsOnoMOgIVinczypOJHJspopbsRnNUytvaEWoC5vdAf1NnzX+Vy5GI7VnoMH2ETBUseQVjkUJFlBGq3MsUR2rmELMRG9waL5DE7dc8BvJPQq3URbGm2ch1r0dpKnDaiezWVJDmuaWHNzcbWvba4OG+WYFt6o5qN2+Ou1nWXK2JUVCMrKOlktnsZWSon4uI3HmyOYOQQqMNyRGXKeLetSXrYjvkkO97vGKlkS3GaWIqy1m39WWmq+j3yzDA6xzufitALjnvNuCnBO9kVSlZXNJqhK6fSFBI8NBe57DhvY4I8W4k52enGV2mydaOVWPQEWjgrJTTVjOojFRBgNj4CsspWZZlGslHOPKEbIzoMo9QgbRtuf6iiMrsdi7Vwyj07HeRvzPrK00X8JkxCvJEFrFaU7EGXWSsGYbfVYQb8PqTyiz7hukndK8WB2Rv3YaTmAd3hCrc7aFsKTlqM0dS57pLg4WcQ07ruzPgak6jRYqEHo3/foOTm72i/uWNt3nuSCCHZX3EG2aTq3QRo5Z3WgvRs21e5uLFbGAW91fA/CN2ZyzUVUZN0It32jFZWPLS6nGNrQC8kWwm5uDcjgN6lne8iqcLbLkfR1Y+Q+6tAaRkRbf2ngCrItlMkrX3Emoob7ldGrbUyzoKW1FdLAQtCmmYZ0nEYIU7ldjc6B/qbPmu85y5OI7VnoMJ2ETHUse5QlIhFFnBEq2yxIZ1goTJBYEANfG91/eh1nZ3yGFzjfoCrk7bWaKUXJ5VqzBa86bnrWxU74mhkb+5cxpPet2d3EvybYk5I56PE0LBV2/8H6MzVZoV1ruLHuDWtGEkZMAa3ebHIDsUVWii58m4l/K/Qq26Ee7ewt3b3NvuzsADx5yE3XjxHHknFP5Pdfks9UqZ0dQb7mNkGFpLS/GGiznBpNsh3uZtvF1bTld3RRWwsqfwytc0WrWjRSzaOD3sxCrkdaxa4MkpnjMOANgY+IyyHMpRVkiuu09F9zuFPXRP7yRh6nDyJNMpVh6aEPGfgKjKN1ZkysfC0Gx4LDJpOxNJiTE1LOgsxdLCA9pHP8AUpUpfGgehbLaQKbTZs8fN+srVR0MWJdpIqJJVoSMjmMukKdiOZhmuiha+Wqc1sUbC55f3ufcgW4klwAABJKprbImnDfFPaYHTXLEQHM0bTMYxljjmHOd7IW2te97k8dw45LnQskc/wBJa511RfaVTwHXuyL3FtuFxEGhwzO++7NSFYi6HmjEuOoj24sbtL3NJOWZeM+ftTts2CY3pl0TpMUMIhbYdyHufmCcw52Yytl0ISdtoIe0VrPV0tzBVTM3dxiLmO57sfdvaErEjfaA5W54hGK2CGoa4OOKENbM0Nvdzmd4T3LjbucgUrhZHRYNNxVAbNTuxRStDm5Wtwc0g7iCCLLZSSnA5eIk6dXZvJBDZB0qW2AKUaisyuqqUtV0alzLVoOJrtBD7UZ813nOXPr9ozrYXsYmUpLZZhZnNcQUWW1M0dCjdPeiywWnJdnTvyvjGyG7fJ3LfpsoV5Wh57PU24CGauvDb6HJqyvhY4tdMwFpIIDZTmDYi4Ys3MVPA9B1th1x9P5IUuloBvlHHc2Th4ApdHnxQPlmgvll7fkVS1sEpYBK4bR7WD3PIFzg0E3cMs01h5cRdeU90H7FTJXuileIyLlzmE55DLNu7nyKthJxVjHioqdRy8bk/RelZ5aqlY4kRNlAawYsN2QyMxd1vcQSTbnKupzbaRy68Uot+JfVFTNLM9oxRsjLQLAgvJ3uxe9FuHOOfKW1uxR8MYp6t+xt9U9KmCJ2NxLWvjGdzk5shNhfLNo7EX2iuaZ0gk7thu12YOe5cmu/1JGiP+KCwFVZiVh+ljs8Z/xZX0H+oiMtCzXUKCi09fGLe9+srXQ0OdjL5l5FWxueaubM0VtHHxAqGYuyoz+u2hDV0UsbBd4AkjHO5meHwi48KrqrMi6g1CR54lvfO+WWe8WyA6LDKyzI32E3TuImUL81NEZBVsmaGwiQ8ahckOQhxIDb3OQA3m+Vum+6yTYz0Dqxo50FLBE4d01gxcwc4lz/AAYiV0KUckLM4tefO1G1puLpsZBUsyIKLQ9tQ4Wd2qFrbUXxqX2M0ejG2pgPiu8pWOq7yZ0KKtBJGDpcQtkVzpyRdFIt6WUjgssp2LFBEPWyYyQNib3L5XhrHHvQ8AluI8AdyITdSWU24JqjUdR6JbfrsOKVxixEyBhcXEnKa+I57sQHFdCDm1dfYtr08LSm4S1X/wCvyQ9tENwZvI7yQ+WZS+P+/wDCjNg9z9n/AOaH6SpBwmMtBBuPcQSC3urgmQ23XSk5La/3/guw8cPVmoR1fGL/APYStL6PfRyMdLZxeC8XabHhfCeGYIS0HKfOttP7f8EUGm5nVUYaGOwEmNr3Frcgb57hvdbJW5rJNnNac5uK/tjQT6cqImOfI2ABo73FIXHMD3ls7pKspOyFLCyhHMyBDr1UESOjZEGsDS9pbI8OJJDSbEYbDH3RPG3FSttKlodW1SqK0xNMsbWh4DgA49yHAG2E5jq4XXFrzi6jymqMWltNK/akfejwk/UqXfeS2CdHQu2jC51zc7u93cyeFqN14rdf7BUSysv16AyGW1o0pHBMwPdYmMEC3DEfQt+GpSnB24nMxk1Gor8Co/4lp+L+0FX9Fn4GdV4AbrDTn+1HY70JdGmSWIgPs05B8KOw+hJ4apwJLEQ4nNNftU4Z5dvRSMxSH3WM3aMR/tG3yz4jnz4lUywNRvZY0Qx9NKzuzCaY1blpyB3wIvcbxYXNwePVf0Qlg6sfHyLYY2lLw8yHFSyRkF8b2jLMtIbmLjO1t2agqM1qix1oNbGRah1zkoSi7k4yVi+0DqrJM9m1a5rH5DMB7st7RYkgcSQB08FdHB1ZcF5lEsdSjxfkbnUvVmnglM0rxib9yYTfD8dx5+YcN++1raeCqRd3Yz1cdCccsbo3gro7W2rPAc1fzEzKqkOI3JpKL4VvaU1QmRdSPEjS6ah+EH0qSoSIc4jd6CmD6Rjmm4LXZ9RcuXiI2qNHawzvSizBRaRaPvm9oXKnTfA2RiiZHppvv29oWWdOXAvjTRF0xp9kTWudheWOxtY5wtcAgG9jYjFcZcFClmhNOxsw2HjUlkk7J7/qn4fucr0q50sj3xvDA57nYLA4buJtiIztu3cF0YyjvR1q9GvKzpVUkklot2y/1Igim4SjfwATzw4GfmMb/wDMvYdomOa4GWQPAObTkDY3zPAW6EpSi9EXUKdaDcqta+x7NnrruC1m0y6sc0vwjACAeNjbeQButwCsUrtHHnRjSi1F39iJXaSYfY2BpaYo9meIdYWLxcXzcXZFXy+JJHNi1Cba8R2PTErsIEYc0EEh2HAbcC21j4bqtZYO5ZOpKorIt4JKZ8cYqmSySNa0HC9jGXaLWADLkZk5k5k86yValdybg0l5bSyEKaVmma/2wntbZu0v0uit2NjCx9Fk9/7/AJLW48Ctn17qXX91cOq3oVqw0d+0rb4E3UbWWabSNOx8sjg97gQXmxtG85jjuV9KhCM00kVzbsztt1vKDl3KvMG1UQO8wDPL3711+T+zfmcflHtF5GIdK07nEZcLXW8wCGsJ70k+EoAlRUsls3fWgCTC8tyczacMiQR1mxQBLqNDGsbEWjZmI390bduYzuQMxlYZKEraslC+iL2Wkp/YmwrSxwIAOycbAttgN8jlYG3QqZKU9NPEvg1DXXwKDTEeiI2tAiZeEjAY7Bzt98R++Gd875hJUkmm7bButJ3SvtKKl1ooYakzNhnN2bMtEjbcc2uNyL3cTuzPBRlWir2e3iTjRk0rrZwF1Ws1I+5ijmZzNc5jhbwC/wBKthWW9lU6DT2L3IdTrE13exlo67/WE+dRHmWEypxi7XDeMhfFuv3trWy3qamnoQcLakeorw29+HPl9PFKVRLUcablod45P5ceiYHDjE+3jvXExEs1Vs7uHjlpJHJ/ZGQ6lnki+MiLNXgcVS4l8ZECfSx4Bp+c1p866qlRvqXRq2KjTEhqsO1Le5uG2bmAeGRtbwKVOCp3ykaj5y1yNHTyYRGyaQMF7MBcG5m57kFSc1q0RVNtWTHYNVXvzLw3pIz7N6pljIx8SxYO+rLGPUpvGY+KPSqHj33SfQo8SXS6kNe4Njke9x3ANufLkEunzexRDosI7WyTPqlFELGoL5OIYBgbzgvv3R6G5dKbxbWq2hGhfTQgy6IbHntneL/umsS38o+Y8SK2EE5uv4P91Y6ltwcz4kgUsXF7h4B6VHnZ8CXMx4l5yfU8Q0pSYXknG6wyz9yffLqVtKc3JXRTVpwUXZnoBbjCZLlE1ROkI2PiNpYr2B3Pa6129dwCL5b+e414SuqcrS0ZjxdB1Y3jqjks+rNSxxGwqbjfaGS3gIBHYV1FVpvapL1OU6NVbHF+hHqdC1gGVPVW5tlL5A1KVWHeXqOFGb+V+hXS6JruNNV+CCf1VRKuu8aY4aXdI/2Or297SVt+cwTG3/YqXisujLuiX1QzPo3SUn3Smrn9DoaggdQLbBU9I8S7o9lsQiPQVd/dKv8AR5z/AOKlGv4kZUPAbfq/XHfR1Z/6eb1FB1bvayaotaIJurdZ/cqv9Hm9VClEHCRIj0BVj8Dq+m1PP6itjUit5VKjN7h8av1Zz9h1X5ib1VZzkOPuV81NbLC/sHVcaSq6hTTeUsU+dhxI8xU4FjoPUKsrZQwU0sLLjFLOx0bWDiQ19i89DR123iqpWpltOhU3novRGjmUsEUEXeRMbG2++zRa55yd561z27u5vSsci121KqKeRzqaN0sLiS3Zguey/wB65gzy5xcWSElYxb9CVhP9VqfzE3qqDLEOR6rVZ3004/yZSfNVMpW0TL4x4tEyLVeUb6aod/lS27A1Z5zqPRP0NEVTW9epKbomdve0k46oJPVWd06ktU/RlynBb0KFBUj8GqPzMvqqDoT4P0Jc5HivVBOoao7qao/My+ql0efBj5yHFeobaatDSxsFSGu74CGUA9Bs3MfQmqM1uZFzg969SNLo+rG6mqT/AJEvqqUcPLgJ1I8V6lXU6NrHfglV+jzeotUKDW4rlUWl/cQ3Q1WPwSq/R5vVT5qT3Dzx4r1ESaFrCLCkqjf/AOPN6iapPgRlUVtV6nTOSjUGanlFZWt2bmtc2GIkFwLxZ0j7d6cJIA390b2WmnC21mOpUurI6orSkj6TrhCy9rk5NHP19Cuo0nUlYaVygOnpvieKfSt/Q6XiSyg+z03xPFPpR0Ol4hlC+z0/xPFPpR0Ol4hlQX2fn+J4p9KfQ6XiGVBf8QT/ABPFPpR0Ol4hlC/4hn+J4p9KOhUvEMqCOsU/xPFPpR0Kl4hlEnWOf4nin0o6HS8QyiTrJUfE8U+lHQ6XiGUSdZqj4nin0pdDpeIZUIOtFR8n4p9KfQ6XiGUQdaqn5PxT6yOhUvEMok62VPyfin1kdCpeIZRB1uqfk/FPrJ9CpeIZUIOuNV8n4p9ZHQqXiGUQdc6r5PxD6yOhUvEMog661XyXiH1kdCpePqLKIOvFX8l4h9ZPoVLxDKIOvVX8l4h9ZHQaXiGUQdfKv5LxD6yOg0vELCDr9WfJeIfWR0Gl4hYQeUGs+R8Q+sjoNLx/v0FYQeUOt+R8R3rI6DS8fX+AsIPKNW/I+I71kdBpeP8AfoAg8pFb8j+bd66Og0vH+/QRtdRtcPZ4dHK0MnYMRDb4XtvYuaDmLEgEZ7xnzYsThua2rQDVYlkAptYG3czqPlW3COyZOBVbJa8xMLYozAEYU8wgjCnmATsUZgCMKeYBJhTzAIMCeZAJMCdwGzCi4hBgTuMQ6BFwGnQJgNugRcQ06nRcYy+BFwGXQJ3AadCi4DTokCsNOhTCxW6Q0lBDlLKxp97e7/FFz9CqlXhHViKGs1wiaQGxyOB4kBt+oHM/Qs8sdFaJgxUOtVO7vscfzmn/AMbqUcbTeuwWhOh0hDJ3krHdGIX7Dmr41qctGPYPOYrLgaPk3BGkYrcWyA9WAnygLNjNtJ/QTR2Sy4xEr9MNuW9RWrDuyZZAr9mtGYsC2aMwrA2aeYAtkjMAWyRmAIxJ5gEmJPMKwkxIzAJMSlmASYU8wWEGFPMAkwJ5gG3QJ5gG3QJ5gGnQKVwGnU6LgMywWBJyA3k7h4Um1vAzukdZqSK42m0d72EY/wDuHcjwlUyxEI7x5WZyu1wkdcQQtYPfSnE7xGWAP+IqiWLl8qsSVOTKOrrJ5idrM9w960hjOrCy1/CSqJVJy/yZJUlvI0dO1vetA6gq9hNQS0RV6dGbOo+UKE2U11tRAKRUxLmpkbHQtUWXpI+t/nuXVwj/AEkTjobrk8ZbSEXzZPMKMW/0mJ6HYFyCBB0g25HUVfSexlsCLs1bcmFs0XAGzRmEFs08wBbNGYAtmnmAIxouAkxp5gCMSeYBJiTzAJMSeYLCTEnmCwkxJ5gI1XIyJuKV7WN989waO0odRIdm9DLaT16pI8o8cx+I2zB1vfa46rqDxC3E1SZltI691ElxE2OEc/3R/jOAb/2qt15vTYTVJIzFfUyTm88j5M7924kDfubub4Aqm29SSSWg0GqNx2CISbHYMNSuOweDyJXCxT6wtsY/8X1KMjPX2WK8sUbleUJzU7kXE6LqUy9G358nnFdTCP8ATHFbDdahMtXR/Nk8wp4p/psJrYdYXKKSPUtuQrIOxZAZ2anmJ3Bs0ZguFs0XAGzRmALZozAFs07gJ2aMwwjGncQWzTzAJcy2ZyHE8E8wzPaW1wo6YOLpdoWgkthBkOW8Et7kHrIUXURJU5WvYzY5VqaVp9ixSvcN4kwxgX3Zguvx3cyFUuFKOdlDpPXirluGvbE3mibn4XuufCLJZ2aVSijL1EjpHYnuc927E8lzujunZqJO1hl31IuKwi38eEKNwsFh/jtQ5BYUGKLkOwrZ/wAeFRch5R6KmuouY1EkMoDzcFDnCeQpdadHutGbcXeQI5xFNag52sV5pcibG3UoKaI80NvpgScIOVr351JTRF0baHQdRovtMdEj/KD9a6uEl+mVZbbDcakx2rY+p/mFTxD/AE2QqL4Tp65pmESBNEkxGFSuO4Rai4XBhRcLgwouFwYEXC4WBO47gwIuO5T6Z07HSuDXB7nkAhrQNxJA7pxA3jr6EnMtp0pVNqMtpDXCZ1xE1kQ583u7TYDsKWc0xwq+ZmW0lUyTX20j5Oh5JblzM70eAIzF8aUY6Ip68e5vHxH+aUZhzXwsxmqG+T5rPKUmzDg1tZoZB5EZjdlGXtzQ5BlE4f47P90swsoGsy/joScgyjgh/jwqLkPKOR0xNsuZRcx5SbS6PJP8c6rlUJKJqtFau4rEjiqJVB7EW7dBxDvnNGXEhQzkczM1rxolhjjERxEFxNt1iBxVcqti+ir3uUr9HMvfE0WN+PlKgqpJ0xmu0ePc8L2vPdYy3LMvJGVzwsrFVK8lzTas0mCFzbg2kO6xGbGHeCQu3gal6f1MVaFpGp1SZasj6n+YVorSvBmaqvgZ0K6xGMMoAKyY7gsi4XBZFwuJeQASTYDMlK4aldW6WDGuLGF2Fpdn3Dche1yL8OAKg6iRbGjJ6nN6flrDwCKCWx4iRtu0tAVhJUW9P2NDW8qFHFFjO0e4MDnMY3NpsC5uJ2EEjdlzKOYbw80rvQpJdZItLNbUQMkawe52kDQ67SCT3JIt3QVVSVmbcHH4GRJqfP6VHnDZlINRBbtt5Uc4PKVVU24eB711+juCU+cIyj8LMRqec5fms8pVk2c7A6svZ6lje+c0dZHSoq5vcoreQZ9KRD78buGfkTsyqVamt5GfpmIc5/jpTsyp4mmgxrCwDvfp9F1BxY+kweg/Bpxz/ucRd1Nc70KDTJKuizonVkhtHTTXFr4YXZX3E5Gyg0yxVFvLKGiqw6zo5WnC52Yc24YbP3W3XF+ZUSU+Bapwte5aQUtdGO7p32vkSHO3mwve+aqnSqbkyUalN70WWjpZS/A5pjda+bCDbo7lZ3Gd9Cd42umP1tEwuwyTlzs7sFsj1DO6lKFlqKMnuRUUeg4Z8ZEsoGAvwi7bYQLtJxZ2uDl2q2GVp7dFcJSldEasoqaJxZMZMAaHb2kn32+9wN9upV0KkpSTtsJyj8L2mmgpI6eIiLIC5zde5GV7nnsF2ac4wh8JicW3tLnVi3stnU/zCtEp3RmxEbU2blVHOOUctmstRRy0zIJnxtfHI5wYcNyHNAzGfFW04p6llOSWqMponlfrYWhrzHMBxkacdubE0i/WblSdNbidqb1L+HlvcbD2GC480rs+oYCoOHiCpQejZbs5Yomxl81LKyxsQHxnjhORs7f0KDJPC7L32GdqeW+R0mzbTRhrzhDi9xc0HK5FrEqG16goQjNK5Fq+URxaWvkYO5c3eAcxbcFB0zc5U4owlBpECFguLhtvpPpU2tpClVXNoVWV4MLwSCS1w7QUW2hVqJ02Hq7ro6ipti2MO90L8V7b8OXV3P0pTpZncz0MUqcLWFVPKBUvJIsL2yG4Wtu7AkqUUTePluRaaOqjVQvlfpSCGRrXWic1we44Q7CHWAzNhfPMFLIluDpc3vF0WrdPURMfJpuCNz2Bzo3NN2ucLuYe7zIvYlF7biudSbf+Ri9L07aed8dPNtmNIAla0ta8gZloucgSQDx3qxO5n2x/xINnHnPandCtJ8RTaZ53Nd2FLOiSoze5lnomilY9rxG1wBBLZIw5rgDuIO4HdlYqqdeCRqpYKo2egNDVejKdt4IoIy6xOFoLugE2OayPGxRf0Koy2ZrRBua4eBrvQoPHxRJYKRLh0qH7r9ih1ghPCuJHnoWyzMkN+4xZXFruLSbj/LZ2darljXKStoRtli0TZASOBvz7vKiWNqbiNkV79Fg34Xbhye/dixWBvlms8sTWe+xbGcURG6vxsuWMYHEEFxJLrHeATuuqucqWtcuVa7u7lTJqyGX2ZYy4INm8HWxDw2HYFDnai3miNaL3FFWaq5k4m+L/ALqUa8i/MnuIZ0CW7pLXyNhbyFTWIY7Iv9QaN7K+ImV7haTIk2Pubucrbgq8pVUn4mLHxSoP6fudZXZPPnEf5RlO4SUUtjgLJY78A67HAE8CRe3UeZTjKw4o4/HKwd/iPzSPrCHUb0Lo5F/kSWV0TdzH3GYONwIPPl1Kt3epYqtKO5j/ANlIrfc7/OOLPfxSystWIp20E/ZSO33IfR6EsrDpEO6Rpa6M/wBm3tTsVyrQfyjBqm+8b/HgT2lbqx4IHsofBt+j0IsPnY8EEaoe9b9HoRYXOpbgjVdA/jwJWHz3gD2V0J2DnvAL2SllDnvAW2p/i6ViSqj8NUOIUJQZohWiWEFY1Z5QZrhWiWlLXtWedNmmNRFvTaQCySpMvTTLKm0oB/7VMqbAv6HWNrRn5VS4SRCVNMsI9aG/wUrSK+joks1lYeKXxEHhkKOsLOdF2HRkE7WBnOldjWHIdTp9h3XRZstjSsVVTpdp/wDamossykCXSLVJQY7F9ydybWubhGTGPc48wIwj6XBb8BTfPJ8EzDyi0qDXFo6qu4eeIGsOgoK+ndBVMxsdY8zmuG5zXfeuHP4NxKYjk9VyANLjsq5zWcA+AOcB0ubI0HsCViWYZ/m/H8YD9G/fJiuD+b6fxh/pv3yBAH8n0/jD/TfvkALHIE78YA9dLfyzIGpNAPICSf6+39Ft5JkA5XEv/k/3/DwOqmP1zoAH83/K3s8dfsY3/XoC4X830/jD/TfvkCB/N9P4w/0375AXB/N9P4w/0375A7g/m/H8Yf6b98lYLhj+T+fxgP0b98ixLOxbeQI/jD/Tfv0sqJKtJD8PIW5v4eD/ANN+/UJUky+njJR1RMZyNOH4aP0c/tlU8KnvNK5St8vv/A43kfePw0fo5/bKLwae8kuVF3Pf+B5vJK7++j9HP7ZQ6CuPsPrVdz3/AIFt5KXD8NH5j96ovk9cfYfWy7nv/A57Vr/75/8AR+9S6uXe9v5DrZdz3/gMcl7/AO+D8wf2qXVq73sHWy7nv/ADyYP/AL4PzB/ao6tXe9g62Xc9/wCBDuS15/DB+YP7VNcnJb/YOtl3Pf8AgQeSl/8AfB+YP7VPq9cQ62Xc9/4EjkldcXrRbjaCx8B2uSksAuInyr/9Pf8Ag2+rOrcOj4yyEEl1i+R1i95G65GQAzsBlmecrXSpRpq0TnV8ROs7y9C2wqZQf//Z"/>
          <p:cNvSpPr>
            <a:spLocks noChangeAspect="1" noChangeArrowheads="1"/>
          </p:cNvSpPr>
          <p:nvPr/>
        </p:nvSpPr>
        <p:spPr bwMode="auto">
          <a:xfrm>
            <a:off x="155575" y="-1325563"/>
            <a:ext cx="259080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313" name="AutoShape 9" descr="data:image/jpeg;base64,/9j/4AAQSkZJRgABAQAAAQABAAD/2wCEAAkGBxQQERQUEBQVFRUUFBUUFRUVFxUYFBcXFBUYFhQXFhUYHCggGBolHBUVITEhJikrLi4uGB8zODQtNygtMC4BCgoKDg0OGhAQGywkHyQsLCwsLCwtLCwsLCwsLCwsLCwsLCwsLCwsLCwsLCwsLCwsLCwsLCwsLCwsLCwsLCwsLP/AABEIAOgA2QMBEQACEQEDEQH/xAAcAAAABwEBAAAAAAAAAAAAAAAAAQIDBAUGBwj/xABXEAABAwICBQUICg0KBgMAAAABAAIDBBESIQUGEzFBB1FhcZEiMoGSsbLR0hQXI1JTYmNyocEVJDNCRFVzk5Sz0+PwCBglNENUgoOk4RY1hKLC8WSjw//EABoBAAIDAQEAAAAAAAAAAAAAAAABAgMEBQb/xAA5EQACAQIDAwoFBAMAAgMAAAAAAQIDEQQSMSFBUQUTFBUzUmFxkaEiQoHB0SOx4fAyNPHS01Nicv/aAAwDAQACEQMRAD8A61rHp6Khh2ktyScLGNtie624cw5zw7Ar8Ph5155YlNatGjHNI59Lyo1BJwQQgcA4vce0EX7F11yTTttk/Y5r5SnfZFCPbPqfgoOyT1k+qqXeft+BdZVOCB7Z9T8FB2Sesjqql3n7fgOsqnBA9s+p+Bg7JPWR1VS7z9vwHWVTgge2fU/BQdknrI6qpd5+34DrKpwQPbPqfgoOyT1kdVUu8/b8B1lU4IHtn1PwUHZJ6yOqqXeft+A6yqcED2z6n4KDsk9ZHVVLvP2/AdZVOCB7Z9T8FB2Sesjqql3n7fgOsqnBA9s+p+Cg7JPWR1VS7z9vwHWVTgge2fU/BQdknrI6qpd5+34DrKpwRY6G5TrvDauJrWk22kZPc9JYbkjpB8BVNbkqyvTe3gy2lyjd2mvqjpDHAgEWIIuCNxB3ELjaHUMBrbykspZXQ00YlewkPe42ja4b2gDNxHHMW6eGujhXNXk7GGvjFB5Yq7M57bFV8DT9knrq/oUOLM/WE+CB7bFV8DT9knro6FDiw6wnwQPbYqvgafsk9dHQocWHWE+CB7bFV8DT9knro6FDiw6wnwQPbYqvgafsk9dHQocWHWE+CB7bFV8DT9knro6FDiw6wnwQPbYqvgafsk9dHQocWHWE+CB7bFV8DT9knro6FDiw6wnwQPbYqvgafsk9dHQocWHWE+CB7bFV8DT9knro6FDiw6wnwQbeVmq4wwW6pPWR0KPFh1hPgjdal65xaRDm4dnMwXdGTcFt7YmOsLi5F8srjrWStQdPyN1DERq+DNLZUl5y3lceTUwt4CEkDpc8g+a3sXc5KS5uT8Tj8pP44rwMJZdQ5wLIAFkACyABZAAsgAWQAMKAJv2Inw4tjJhOd8DvQqek0b2zL1LuYq2vlfoQy1XFIVkwBZIDt+pcx+xkDic2xOA6mFwb9AC8zjUliJLxPQ4Vt0IvwPPuInMm5OZJ3kneSukcRgQINAwIACAAgAIACAAgAIACAAgDS8m8hbpOmsbXc9p6QY35H6OxUYnbSZpwmysjvS5R2jlvKwPtqL8gPPeu7yV2UvP7HH5S7ReX3MThXTOcFhQAMKADwpAFhTAPCgAYUAJL4Wuj9k4tkZWteGktdh42IIPMuZylWywyLedDAUs083A7LonQ9EQx9M6RtjiBE0pDr2xNe1zi1zSBuIy4WK4FztWE6zasQVPANkIOF7bB9xwt98Og8/Ba8Ni6lF7NOH90M9fDQqrbrxOU6S0Y+nfhkHPZ2djbr3HnBzC9DRrwrRzR/wCHCq0ZUpWl/wBImFXFR2fUz/lcX5OTznrzWN/2JeZ6DCdhHyOAM3BdE4oaADQALIAFkACyABZAAsgAWQALIAFkACyANFyeD+k6X57v1b1TiOyZownbRO+LknbOYcqw+2ovyA8967nJfZPz+xxuUu0Xl9zFWXSOeCyABZAAsgAWQALIAFkAVmscBdCSPvDiPVazvqPgK5nKdJygprdqdHk6qlNwe8e1K10dT2ikccIyB5lwGjtHVtH6xB4BB6krgWNTTQ1jCJBe+/n6D1jgd/gJWilWlTlmi9pVVpRqRyyWw51p3QT6Vx3uZfJ3XuxencevIehw2LjWVtHw/BwsRhpUXfVcfydP1O/5ZF+Tk8564uN/2JeZ18J2EfI4A3d4F0jimj1x1fbQvha1xJfEHPB4PGT7HmJ4cFRQquom3xNOJoKk0lvRn7K8zAsgAWQMOyABhQAVkCDa2+7PqQNbdCRFo+V3exvPSGut22UHUgtWiapVHpF+gHUTmmzzGw8z5I2nxcV/oUOkU9zv5FnRaurVvNoizRuD8IIwje4G9+YDo6eiyalKT0shOMYLa034aGj5Ph/SVL8936t6WI7NjwvbR/u470uSds5lypj7ai/IDz3rt8mdm/P7I43KXaLy+5jLLpHPBZAAsgAWQALIAFkACyACwo1DQoaykZSuEkeyOeIRS4SHbm4WtIu5ty27Rbr4Lg47CQp/FB67vx4HbwWKlU+GS03/AJ8SNoTWF8JAeSQMjdcxo6B0zQGsIcAQfpSuBrZa6F8QbIB3QNh3O7ibHIi/gKthNxd0RlFNWZJ0TpKKCnMJDmhge1vcuINy7LnFiSM+beVOdRzlmk9pCFNQjlWhyXROiDHPC6odG1jZGOcDIzEQ0g2Db5k2t4VuqYqDi1E51LB1FNOWg7rLrNTaWr446eXB3IiaZWlrXPxuNmkX33AF7ZqihXjTi0zRicNKrJNPcV09LBES2ashjc02cwh5e08WuaBcEcyteNjwZQuT5d5DMc1Ge9qnyEbxHTznytUemcIklgLay9hE1fRsIDvZRJva7IohlzmVwt4VF4yfBElgId5+wzNp+jZujueZ85//ABY8fSovFVOKLFgqXBsZbrOwt9zpW3z+9kmGXSZGH6FFV6st7+iJ9Gox1S+rJQ0jUuAMewhBzypm4x0EPLrFXqjUkruTMzxFKDaUF7C/ZVQe+qZv8GGL9W0EdqksJDe2yt42fypIZlgx/dC6T8q98nnkq2NCmtEUyxFWWsmKZEBkAAOjJWrYUu71DwpgaDUBv9JU3z3fq3qnEdmy/DdrH+7ju65R2jmvKgPtmL8iPPcu1yZ2b8/scblLtF5fcxbM79Bt9fkIW9TV2jC4OyaQqyHUitWgyTe5+gh0jRvcB1kKLr018y9SSo1H8r9Bl9fE3fIwf4m+lQeLor5iawtZ/KR36bpx/asPUb+RVvH0dzuWLA1t6I8mstONznE2JsGu4C+8hVy5SprcyyPJ9R70VFJrkXyBrow1rjYG5JbfcSMrjqss3Wc76I0dWwS1YVVrRKHFmBoINr3yPSL8FCXKNV6WJx5Ppbyqq9JSTPa5xbib3pG8Zg5W43CyVa86r+M1UqMKatEEz8fdOIxXPe5Cx4W4WVL2lyJ2idKup3g7xzcFBoZ0JusEOkqZ1PK7A4juXZYmOG4t6OBHEEhLQDmumKDYPMUrbFpsLklpG8Fl+BGeXOpICNouoZBPHI4dyCcVrYg1zS0kDnAdcdICkILRtEGVEZMrCxsjHY23JIDgbhtrjqKQHROUihbVTsqKaRrXSNeyZ1g5xLSC2xt719r3+9CvoUnUvZmfEV1StdXMnHoEuu2SSQtFrYTZhvme5N7G/p4lXxwm1qT2GeWN2JxSvvJA1fiaDgbZ3AkkjqIvYg7vCrXhYW2alMcZUzXehPiomN71jR1NCuUIrRIzyqTlq2OiEXJ4kAHwXt5SnZXuRu7WFYFIQMCLgDAi4AwIuAMCLgX2obf6Rpvnu/VvVNfs2XYbtY/3czua5Z2jm3KcPtmL8iPPcuzyb2b8/scblLtF5fcxrogd4B6wFvcYvVGBTktGRX6HgO+GPxQqujUe4vQt6TV7z9Rs6ApvgWdiOjUe6h9Krd5hR6v07TcQtv4bdhNklhaKd1FA8VWas5MqZ9TmbRpY+TCS7H3QxAWu3CcOYvlY84WaWAWdOLdt+3aao8oPI1JK+7YOy6oRBpwOeX2Ni91xzEGw3EXHhTnyfBx2N38WRhyhNS2pW8EZiTQMkEgxseQCCMILm+M0H6ly6mGqwdnF/TadSniaU1skvrsL3Rmgo6oOfM14IcQLEtBG/iOlasHhFVTdRPwMuMxcqTSg14idIamjETCXYdm6wxC+0HeXJHend4FbU5OV/g0s/Xd9Cqnyi7fHrdem/wCpA1f1dNRGJRJhzIwubiabZH77JUUMFzsM2a30NFfG81PLa/1E6T0JNC7Jpc3g5gLh4QNxVFbB1ab0uuKLaOLpVFrZ8GQGte0jJwPA2IWZxa1RpTT0LCN753xtmu8ZCzjnhvuuM+Jz6UtANp9jaCk2T4sAdDPTyVBkJkeIbkuOHgCLiwGdxluTTBof16dBPJFUEtfHNE3ZEscXFrQNwDSdzm9I45rZSnTy2ktvlcw14Vc+aLsvOxSwvY1to2SEcA2Mt/WlqvjJR2Qi/wBjNODltnNfuLxSHvY7fPeB5ocp5pv5fcryU183t+bDrI3nfgHVd305KSct5FqO6/8AfUebHzpiaQezTuKwNmi4WBs0XCwNmgLA2aLhYGzRcLF5qPH/AEhT/Pd+reqq/Zsuw6/Vj/dx2tcs7BznlLH2zH+RHnuXa5N7N+ZxuUu0Xl9zI4V0DnB4UrjBhQAMKABhQAWFMQLIAFkAQtM7QQSGD7oBdu7nF9+W66qrOfNvJqXUMnOLPoZXVXTJdUua94wSlxa0DLauIdkN4v3XR4Vz8LiG6rTex/ub8Vh0qSaW1ft/bG1fGCLEXC6jSepy07aEd+jYiDeNmYse5ANusC6rlRpyVnFFka9SLupP1Fe1LPJCyoopo7ODnGOXExzbEjuXtDg7dxA8K8/iKShUcEegoVXOmpsw+kdFzSvaS1rjIA1zt4aGWIJNu5uBa/Rbin0aonYgsXSabNLoiWYwNimGEQue2MZd5lax4jpPMtWHp5E76mTE1VNpLQmtjWi5lsLESVx2FiJFx2D2SVwsHskXCwNii4WD2KLhYGxRcLA2KLhYGxRcLFzqZFaug+c7zHKus/gZdh1+pE7AuadU55ykD7Yj/Ijz3Ls8ndm/M43KXaLy+5k8K3nODDUAHgRcYMCLgDAi4BYUCCwoALCmAC1AFfT6DgjEYbGPcnFzCb4gSSTnvO/ceYcypjQpxSSWmhdLEVJNtvXUsMKuKQYUAdU1W/5dH8x/nOXAxfbyPQ4T/Xj5HFoWZDqW9s5UVsJLI1EnYfbElcdh1sKVx2FiFK47ChCi4WD2KVx2D2KLhYGxRcLA2KLhYGxRcLA2KLhYttU4rVkPzj5jlXVfwMtoL9RHU1gOmYHlDbeoj/JDz3Lr8n9m/M4vKXaLy+5lxGt9znBiNFxhiNK4B7NFwAIrouMIxIuIQWJ3EFgTuILAi4AwIuAeBFwCwIuB0/Vgf0fH8x/nOXBxXbs9FhP9ePkcegjyHUtrZzUiZHEotk0iQyFRuSsPthSuOw4IUrkrCxClcMoexRceUGxRcLB7FFwsDYouGUGxRcMoWxRcMpZ6tRWqovnHzSoVH8LLKS+NHRljNxjdd6F75GOaLgRgHn74n6108DUjGLT4nJ5QpylNNcDLCFb8xzLB7FLMSsGIUZgsAxFFwsGGZJXHuEujTuRaGnMUrkWJwJ3EDAi4AwIuAMCLgDAi4HSNXB9os+Y/znLiYrtmehwf+vE5PTsyC1NmJInQxqDkTSJkcKg5E0h5sKWYkojghSzEsosQpZgyh7FGYeUGxRmDKDZIzBlC2SMwZQbJGYMoNki4ZSw0BHapi6z5pUZv4WSpx+JG6Wc1GY1mq3RzMtmDGLj/ABOW/DQUoO/E5mMqOFRW4FTJgkztYrQs0TK8s9o2KC+5HODVG+gPYhHBGcOaYk0+W5POHNjRpCpc4QdFiTTFPOiLpMYkp1NSKpQY0IlK5XYcFOlmJZRXsbJLOPJsGDCpZiFhJZZO4WOhavD7SZ8x/nOXGxPbM9Dg+wicyp4MgrmzKkWEMCrcixInRQdCg5E0ir0jpEtlMceEYG4pHv3NvuAANybZnrCri5zm4x3K7fBHaw3J1PmI1qzfxyUYRWsm9mr0X4ZB0ZI+seWOq2x4QD3DTYk7wHtcMgMRucsvCsjqybspL6fn/h263JmGw1JTdJu/GW1ea27b7NlyIyrgbUANqJXMucRkdhBGHdcHfiPvrJU6sZTSlOy33NFTkyMcLKaopztsS1v9bbvAzlfpZ/sxwgmlwWcLCSS1jY5Z/SOZaabvKyd0edxtFQsnFJ/3wXpuNdoXWiPZQ0QEhqcZD5ZAH4m4i8e6Eg96R96cha981KObPZ6HPqJZbo1scBI3KU7xZVGzFexTzKHODyg9iHmRzgZQexCjnAykzQ9ORPGek+Qoz3HFbTXJFpltaorys/Jjzit+FlaD8zmY2F6i8isjp1a5lMaZLihsq3IvjEktjvvVdy2wkwhPMyNkDZBF2GwHsYHKwzIydu353slJuxKCjmQw6juMwL8bbvB0KcZtIrnTi2yNLo9WxqlEsOnoMOgIVinczypOJHJspopbsRnNUytvaEWoC5vdAf1NnzX+Vy5GI7VnoMH2ETBUseQVjkUJFlBGq3MsUR2rmELMRG9waL5DE7dc8BvJPQq3URbGm2ch1r0dpKnDaiezWVJDmuaWHNzcbWvba4OG+WYFt6o5qN2+Ou1nWXK2JUVCMrKOlktnsZWSon4uI3HmyOYOQQqMNyRGXKeLetSXrYjvkkO97vGKlkS3GaWIqy1m39WWmq+j3yzDA6xzufitALjnvNuCnBO9kVSlZXNJqhK6fSFBI8NBe57DhvY4I8W4k52enGV2mydaOVWPQEWjgrJTTVjOojFRBgNj4CsspWZZlGslHOPKEbIzoMo9QgbRtuf6iiMrsdi7Vwyj07HeRvzPrK00X8JkxCvJEFrFaU7EGXWSsGYbfVYQb8PqTyiz7hukndK8WB2Rv3YaTmAd3hCrc7aFsKTlqM0dS57pLg4WcQ07ruzPgak6jRYqEHo3/foOTm72i/uWNt3nuSCCHZX3EG2aTq3QRo5Z3WgvRs21e5uLFbGAW91fA/CN2ZyzUVUZN0It32jFZWPLS6nGNrQC8kWwm5uDcjgN6lne8iqcLbLkfR1Y+Q+6tAaRkRbf2ngCrItlMkrX3Emoob7ldGrbUyzoKW1FdLAQtCmmYZ0nEYIU7ldjc6B/qbPmu85y5OI7VnoMJ2ETHUse5QlIhFFnBEq2yxIZ1goTJBYEANfG91/eh1nZ3yGFzjfoCrk7bWaKUXJ5VqzBa86bnrWxU74mhkb+5cxpPet2d3EvybYk5I56PE0LBV2/8H6MzVZoV1ruLHuDWtGEkZMAa3ebHIDsUVWii58m4l/K/Qq26Ee7ewt3b3NvuzsADx5yE3XjxHHknFP5Pdfks9UqZ0dQb7mNkGFpLS/GGiznBpNsh3uZtvF1bTld3RRWwsqfwytc0WrWjRSzaOD3sxCrkdaxa4MkpnjMOANgY+IyyHMpRVkiuu09F9zuFPXRP7yRh6nDyJNMpVh6aEPGfgKjKN1ZkysfC0Gx4LDJpOxNJiTE1LOgsxdLCA9pHP8AUpUpfGgehbLaQKbTZs8fN+srVR0MWJdpIqJJVoSMjmMukKdiOZhmuiha+Wqc1sUbC55f3ufcgW4klwAABJKprbImnDfFPaYHTXLEQHM0bTMYxljjmHOd7IW2te97k8dw45LnQskc/wBJa511RfaVTwHXuyL3FtuFxEGhwzO++7NSFYi6HmjEuOoj24sbtL3NJOWZeM+ftTts2CY3pl0TpMUMIhbYdyHufmCcw52Yytl0ISdtoIe0VrPV0tzBVTM3dxiLmO57sfdvaErEjfaA5W54hGK2CGoa4OOKENbM0Nvdzmd4T3LjbucgUrhZHRYNNxVAbNTuxRStDm5Wtwc0g7iCCLLZSSnA5eIk6dXZvJBDZB0qW2AKUaisyuqqUtV0alzLVoOJrtBD7UZ813nOXPr9ozrYXsYmUpLZZhZnNcQUWW1M0dCjdPeiywWnJdnTvyvjGyG7fJ3LfpsoV5Wh57PU24CGauvDb6HJqyvhY4tdMwFpIIDZTmDYi4Ys3MVPA9B1th1x9P5IUuloBvlHHc2Th4ApdHnxQPlmgvll7fkVS1sEpYBK4bR7WD3PIFzg0E3cMs01h5cRdeU90H7FTJXuileIyLlzmE55DLNu7nyKthJxVjHioqdRy8bk/RelZ5aqlY4kRNlAawYsN2QyMxd1vcQSTbnKupzbaRy68Uot+JfVFTNLM9oxRsjLQLAgvJ3uxe9FuHOOfKW1uxR8MYp6t+xt9U9KmCJ2NxLWvjGdzk5shNhfLNo7EX2iuaZ0gk7thu12YOe5cmu/1JGiP+KCwFVZiVh+ljs8Z/xZX0H+oiMtCzXUKCi09fGLe9+srXQ0OdjL5l5FWxueaubM0VtHHxAqGYuyoz+u2hDV0UsbBd4AkjHO5meHwi48KrqrMi6g1CR54lvfO+WWe8WyA6LDKyzI32E3TuImUL81NEZBVsmaGwiQ8ahckOQhxIDb3OQA3m+Vum+6yTYz0Dqxo50FLBE4d01gxcwc4lz/AAYiV0KUckLM4tefO1G1puLpsZBUsyIKLQ9tQ4Wd2qFrbUXxqX2M0ejG2pgPiu8pWOq7yZ0KKtBJGDpcQtkVzpyRdFIt6WUjgssp2LFBEPWyYyQNib3L5XhrHHvQ8AluI8AdyITdSWU24JqjUdR6JbfrsOKVxixEyBhcXEnKa+I57sQHFdCDm1dfYtr08LSm4S1X/wCvyQ9tENwZvI7yQ+WZS+P+/wDCjNg9z9n/AOaH6SpBwmMtBBuPcQSC3urgmQ23XSk5La/3/guw8cPVmoR1fGL/APYStL6PfRyMdLZxeC8XabHhfCeGYIS0HKfOttP7f8EUGm5nVUYaGOwEmNr3Frcgb57hvdbJW5rJNnNac5uK/tjQT6cqImOfI2ABo73FIXHMD3ls7pKspOyFLCyhHMyBDr1UESOjZEGsDS9pbI8OJJDSbEYbDH3RPG3FSttKlodW1SqK0xNMsbWh4DgA49yHAG2E5jq4XXFrzi6jymqMWltNK/akfejwk/UqXfeS2CdHQu2jC51zc7u93cyeFqN14rdf7BUSysv16AyGW1o0pHBMwPdYmMEC3DEfQt+GpSnB24nMxk1Gor8Co/4lp+L+0FX9Fn4GdV4AbrDTn+1HY70JdGmSWIgPs05B8KOw+hJ4apwJLEQ4nNNftU4Z5dvRSMxSH3WM3aMR/tG3yz4jnz4lUywNRvZY0Qx9NKzuzCaY1blpyB3wIvcbxYXNwePVf0Qlg6sfHyLYY2lLw8yHFSyRkF8b2jLMtIbmLjO1t2agqM1qix1oNbGRah1zkoSi7k4yVi+0DqrJM9m1a5rH5DMB7st7RYkgcSQB08FdHB1ZcF5lEsdSjxfkbnUvVmnglM0rxib9yYTfD8dx5+YcN++1raeCqRd3Yz1cdCccsbo3gro7W2rPAc1fzEzKqkOI3JpKL4VvaU1QmRdSPEjS6ah+EH0qSoSIc4jd6CmD6Rjmm4LXZ9RcuXiI2qNHawzvSizBRaRaPvm9oXKnTfA2RiiZHppvv29oWWdOXAvjTRF0xp9kTWudheWOxtY5wtcAgG9jYjFcZcFClmhNOxsw2HjUlkk7J7/qn4fucr0q50sj3xvDA57nYLA4buJtiIztu3cF0YyjvR1q9GvKzpVUkklot2y/1Igim4SjfwATzw4GfmMb/wDMvYdomOa4GWQPAObTkDY3zPAW6EpSi9EXUKdaDcqta+x7NnrruC1m0y6sc0vwjACAeNjbeQButwCsUrtHHnRjSi1F39iJXaSYfY2BpaYo9meIdYWLxcXzcXZFXy+JJHNi1Cba8R2PTErsIEYc0EEh2HAbcC21j4bqtZYO5ZOpKorIt4JKZ8cYqmSySNa0HC9jGXaLWADLkZk5k5k86yValdybg0l5bSyEKaVmma/2wntbZu0v0uit2NjCx9Fk9/7/AJLW48Ctn17qXX91cOq3oVqw0d+0rb4E3UbWWabSNOx8sjg97gQXmxtG85jjuV9KhCM00kVzbsztt1vKDl3KvMG1UQO8wDPL3711+T+zfmcflHtF5GIdK07nEZcLXW8wCGsJ70k+EoAlRUsls3fWgCTC8tyczacMiQR1mxQBLqNDGsbEWjZmI390bduYzuQMxlYZKEraslC+iL2Wkp/YmwrSxwIAOycbAttgN8jlYG3QqZKU9NPEvg1DXXwKDTEeiI2tAiZeEjAY7Bzt98R++Gd875hJUkmm7bButJ3SvtKKl1ooYakzNhnN2bMtEjbcc2uNyL3cTuzPBRlWir2e3iTjRk0rrZwF1Ws1I+5ijmZzNc5jhbwC/wBKthWW9lU6DT2L3IdTrE13exlo67/WE+dRHmWEypxi7XDeMhfFuv3trWy3qamnoQcLakeorw29+HPl9PFKVRLUcablod45P5ceiYHDjE+3jvXExEs1Vs7uHjlpJHJ/ZGQ6lnki+MiLNXgcVS4l8ZECfSx4Bp+c1p866qlRvqXRq2KjTEhqsO1Le5uG2bmAeGRtbwKVOCp3ykaj5y1yNHTyYRGyaQMF7MBcG5m57kFSc1q0RVNtWTHYNVXvzLw3pIz7N6pljIx8SxYO+rLGPUpvGY+KPSqHj33SfQo8SXS6kNe4Njke9x3ANufLkEunzexRDosI7WyTPqlFELGoL5OIYBgbzgvv3R6G5dKbxbWq2hGhfTQgy6IbHntneL/umsS38o+Y8SK2EE5uv4P91Y6ltwcz4kgUsXF7h4B6VHnZ8CXMx4l5yfU8Q0pSYXknG6wyz9yffLqVtKc3JXRTVpwUXZnoBbjCZLlE1ROkI2PiNpYr2B3Pa6129dwCL5b+e414SuqcrS0ZjxdB1Y3jqjks+rNSxxGwqbjfaGS3gIBHYV1FVpvapL1OU6NVbHF+hHqdC1gGVPVW5tlL5A1KVWHeXqOFGb+V+hXS6JruNNV+CCf1VRKuu8aY4aXdI/2Or297SVt+cwTG3/YqXisujLuiX1QzPo3SUn3Smrn9DoaggdQLbBU9I8S7o9lsQiPQVd/dKv8AR5z/AOKlGv4kZUPAbfq/XHfR1Z/6eb1FB1bvayaotaIJurdZ/cqv9Hm9VClEHCRIj0BVj8Dq+m1PP6itjUit5VKjN7h8av1Zz9h1X5ib1VZzkOPuV81NbLC/sHVcaSq6hTTeUsU+dhxI8xU4FjoPUKsrZQwU0sLLjFLOx0bWDiQ19i89DR123iqpWpltOhU3novRGjmUsEUEXeRMbG2++zRa55yd561z27u5vSsci121KqKeRzqaN0sLiS3Zguey/wB65gzy5xcWSElYxb9CVhP9VqfzE3qqDLEOR6rVZ3004/yZSfNVMpW0TL4x4tEyLVeUb6aod/lS27A1Z5zqPRP0NEVTW9epKbomdve0k46oJPVWd06ktU/RlynBb0KFBUj8GqPzMvqqDoT4P0Jc5HivVBOoao7qao/My+ql0efBj5yHFeobaatDSxsFSGu74CGUA9Bs3MfQmqM1uZFzg969SNLo+rG6mqT/AJEvqqUcPLgJ1I8V6lXU6NrHfglV+jzeotUKDW4rlUWl/cQ3Q1WPwSq/R5vVT5qT3Dzx4r1ESaFrCLCkqjf/AOPN6iapPgRlUVtV6nTOSjUGanlFZWt2bmtc2GIkFwLxZ0j7d6cJIA390b2WmnC21mOpUurI6orSkj6TrhCy9rk5NHP19Cuo0nUlYaVygOnpvieKfSt/Q6XiSyg+z03xPFPpR0Ol4hlC+z0/xPFPpR0Ol4hlQX2fn+J4p9KfQ6XiGVBf8QT/ABPFPpR0Ol4hlC/4hn+J4p9KOhUvEMqCOsU/xPFPpR0Kl4hlEnWOf4nin0o6HS8QyiTrJUfE8U+lHQ6XiGUSdZqj4nin0pdDpeIZUIOtFR8n4p9KfQ6XiGUQdaqn5PxT6yOhUvEMok62VPyfin1kdCpeIZRB1uqfk/FPrJ9CpeIZUIOuNV8n4p9ZHQqXiGUQdc6r5PxD6yOhUvEMog661XyXiH1kdCpePqLKIOvFX8l4h9ZPoVLxDKIOvVX8l4h9ZHQaXiGUQdfKv5LxD6yOg0vELCDr9WfJeIfWR0Gl4hYQeUGs+R8Q+sjoNLx/v0FYQeUOt+R8R3rI6DS8fX+AsIPKNW/I+I71kdBpeP8AfoAg8pFb8j+bd66Og0vH+/QRtdRtcPZ4dHK0MnYMRDb4XtvYuaDmLEgEZ7xnzYsThua2rQDVYlkAptYG3czqPlW3COyZOBVbJa8xMLYozAEYU8wgjCnmATsUZgCMKeYBJhTzAIMCeZAJMCdwGzCi4hBgTuMQ6BFwGnQJgNugRcQ06nRcYy+BFwGXQJ3AadCi4DTokCsNOhTCxW6Q0lBDlLKxp97e7/FFz9CqlXhHViKGs1wiaQGxyOB4kBt+oHM/Qs8sdFaJgxUOtVO7vscfzmn/AMbqUcbTeuwWhOh0hDJ3krHdGIX7Dmr41qctGPYPOYrLgaPk3BGkYrcWyA9WAnygLNjNtJ/QTR2Sy4xEr9MNuW9RWrDuyZZAr9mtGYsC2aMwrA2aeYAtkjMAWyRmAIxJ5gEmJPMKwkxIzAJMSlmASYU8wWEGFPMAkwJ5gG3QJ5gG3QJ5gGnQKVwGnU6LgMywWBJyA3k7h4Um1vAzukdZqSK42m0d72EY/wDuHcjwlUyxEI7x5WZyu1wkdcQQtYPfSnE7xGWAP+IqiWLl8qsSVOTKOrrJ5idrM9w960hjOrCy1/CSqJVJy/yZJUlvI0dO1vetA6gq9hNQS0RV6dGbOo+UKE2U11tRAKRUxLmpkbHQtUWXpI+t/nuXVwj/AEkTjobrk8ZbSEXzZPMKMW/0mJ6HYFyCBB0g25HUVfSexlsCLs1bcmFs0XAGzRmEFs08wBbNGYAtmnmAIxouAkxp5gCMSeYBJiTzAJMSeYLCTEnmCwkxJ5gI1XIyJuKV7WN989waO0odRIdm9DLaT16pI8o8cx+I2zB1vfa46rqDxC3E1SZltI691ElxE2OEc/3R/jOAb/2qt15vTYTVJIzFfUyTm88j5M7924kDfubub4Aqm29SSSWg0GqNx2CISbHYMNSuOweDyJXCxT6wtsY/8X1KMjPX2WK8sUbleUJzU7kXE6LqUy9G358nnFdTCP8ATHFbDdahMtXR/Nk8wp4p/psJrYdYXKKSPUtuQrIOxZAZ2anmJ3Bs0ZguFs0XAGzRmALZozAFs07gJ2aMwwjGncQWzTzAJcy2ZyHE8E8wzPaW1wo6YOLpdoWgkthBkOW8Et7kHrIUXURJU5WvYzY5VqaVp9ixSvcN4kwxgX3Zguvx3cyFUuFKOdlDpPXirluGvbE3mibn4XuufCLJZ2aVSijL1EjpHYnuc927E8lzujunZqJO1hl31IuKwi38eEKNwsFh/jtQ5BYUGKLkOwrZ/wAeFRch5R6KmuouY1EkMoDzcFDnCeQpdadHutGbcXeQI5xFNag52sV5pcibG3UoKaI80NvpgScIOVr351JTRF0baHQdRovtMdEj/KD9a6uEl+mVZbbDcakx2rY+p/mFTxD/AE2QqL4Tp65pmESBNEkxGFSuO4Rai4XBhRcLgwouFwYEXC4WBO47gwIuO5T6Z07HSuDXB7nkAhrQNxJA7pxA3jr6EnMtp0pVNqMtpDXCZ1xE1kQ583u7TYDsKWc0xwq+ZmW0lUyTX20j5Oh5JblzM70eAIzF8aUY6Ip68e5vHxH+aUZhzXwsxmqG+T5rPKUmzDg1tZoZB5EZjdlGXtzQ5BlE4f47P90swsoGsy/joScgyjgh/jwqLkPKOR0xNsuZRcx5SbS6PJP8c6rlUJKJqtFau4rEjiqJVB7EW7dBxDvnNGXEhQzkczM1rxolhjjERxEFxNt1iBxVcqti+ir3uUr9HMvfE0WN+PlKgqpJ0xmu0ePc8L2vPdYy3LMvJGVzwsrFVK8lzTas0mCFzbg2kO6xGbGHeCQu3gal6f1MVaFpGp1SZasj6n+YVorSvBmaqvgZ0K6xGMMoAKyY7gsi4XBZFwuJeQASTYDMlK4aldW6WDGuLGF2Fpdn3Dche1yL8OAKg6iRbGjJ6nN6flrDwCKCWx4iRtu0tAVhJUW9P2NDW8qFHFFjO0e4MDnMY3NpsC5uJ2EEjdlzKOYbw80rvQpJdZItLNbUQMkawe52kDQ67SCT3JIt3QVVSVmbcHH4GRJqfP6VHnDZlINRBbtt5Uc4PKVVU24eB711+juCU+cIyj8LMRqec5fms8pVk2c7A6svZ6lje+c0dZHSoq5vcoreQZ9KRD78buGfkTsyqVamt5GfpmIc5/jpTsyp4mmgxrCwDvfp9F1BxY+kweg/Bpxz/ucRd1Nc70KDTJKuizonVkhtHTTXFr4YXZX3E5Gyg0yxVFvLKGiqw6zo5WnC52Yc24YbP3W3XF+ZUSU+Bapwte5aQUtdGO7p32vkSHO3mwve+aqnSqbkyUalN70WWjpZS/A5pjda+bCDbo7lZ3Gd9Cd42umP1tEwuwyTlzs7sFsj1DO6lKFlqKMnuRUUeg4Z8ZEsoGAvwi7bYQLtJxZ2uDl2q2GVp7dFcJSldEasoqaJxZMZMAaHb2kn32+9wN9upV0KkpSTtsJyj8L2mmgpI6eIiLIC5zde5GV7nnsF2ac4wh8JicW3tLnVi3stnU/zCtEp3RmxEbU2blVHOOUctmstRRy0zIJnxtfHI5wYcNyHNAzGfFW04p6llOSWqMponlfrYWhrzHMBxkacdubE0i/WblSdNbidqb1L+HlvcbD2GC480rs+oYCoOHiCpQejZbs5Yomxl81LKyxsQHxnjhORs7f0KDJPC7L32GdqeW+R0mzbTRhrzhDi9xc0HK5FrEqG16goQjNK5Fq+URxaWvkYO5c3eAcxbcFB0zc5U4owlBpECFguLhtvpPpU2tpClVXNoVWV4MLwSCS1w7QUW2hVqJ02Hq7ro6ipti2MO90L8V7b8OXV3P0pTpZncz0MUqcLWFVPKBUvJIsL2yG4Wtu7AkqUUTePluRaaOqjVQvlfpSCGRrXWic1we44Q7CHWAzNhfPMFLIluDpc3vF0WrdPURMfJpuCNz2Bzo3NN2ucLuYe7zIvYlF7biudSbf+Ri9L07aed8dPNtmNIAla0ta8gZloucgSQDx3qxO5n2x/xINnHnPandCtJ8RTaZ53Nd2FLOiSoze5lnomilY9rxG1wBBLZIw5rgDuIO4HdlYqqdeCRqpYKo2egNDVejKdt4IoIy6xOFoLugE2OayPGxRf0Koy2ZrRBua4eBrvQoPHxRJYKRLh0qH7r9ih1ghPCuJHnoWyzMkN+4xZXFruLSbj/LZ2darljXKStoRtli0TZASOBvz7vKiWNqbiNkV79Fg34Xbhye/dixWBvlms8sTWe+xbGcURG6vxsuWMYHEEFxJLrHeATuuqucqWtcuVa7u7lTJqyGX2ZYy4INm8HWxDw2HYFDnai3miNaL3FFWaq5k4m+L/ALqUa8i/MnuIZ0CW7pLXyNhbyFTWIY7Iv9QaN7K+ImV7haTIk2Pubucrbgq8pVUn4mLHxSoP6fudZXZPPnEf5RlO4SUUtjgLJY78A67HAE8CRe3UeZTjKw4o4/HKwd/iPzSPrCHUb0Lo5F/kSWV0TdzH3GYONwIPPl1Kt3epYqtKO5j/ANlIrfc7/OOLPfxSystWIp20E/ZSO33IfR6EsrDpEO6Rpa6M/wBm3tTsVyrQfyjBqm+8b/HgT2lbqx4IHsofBt+j0IsPnY8EEaoe9b9HoRYXOpbgjVdA/jwJWHz3gD2V0J2DnvAL2SllDnvAW2p/i6ViSqj8NUOIUJQZohWiWEFY1Z5QZrhWiWlLXtWedNmmNRFvTaQCySpMvTTLKm0oB/7VMqbAv6HWNrRn5VS4SRCVNMsI9aG/wUrSK+joks1lYeKXxEHhkKOsLOdF2HRkE7WBnOldjWHIdTp9h3XRZstjSsVVTpdp/wDamossykCXSLVJQY7F9ydybWubhGTGPc48wIwj6XBb8BTfPJ8EzDyi0qDXFo6qu4eeIGsOgoK+ndBVMxsdY8zmuG5zXfeuHP4NxKYjk9VyANLjsq5zWcA+AOcB0ubI0HsCViWYZ/m/H8YD9G/fJiuD+b6fxh/pv3yBAH8n0/jD/TfvkALHIE78YA9dLfyzIGpNAPICSf6+39Ft5JkA5XEv/k/3/DwOqmP1zoAH83/K3s8dfsY3/XoC4X830/jD/TfvkCB/N9P4w/0375AXB/N9P4w/0375A7g/m/H8Yf6b98lYLhj+T+fxgP0b98ixLOxbeQI/jD/Tfv0sqJKtJD8PIW5v4eD/ANN+/UJUky+njJR1RMZyNOH4aP0c/tlU8KnvNK5St8vv/A43kfePw0fo5/bKLwae8kuVF3Pf+B5vJK7++j9HP7ZQ6CuPsPrVdz3/AIFt5KXD8NH5j96ovk9cfYfWy7nv/A57Vr/75/8AR+9S6uXe9v5DrZdz3/gMcl7/AO+D8wf2qXVq73sHWy7nv/ADyYP/AL4PzB/ao6tXe9g62Xc9/wCBDuS15/DB+YP7VNcnJb/YOtl3Pf8AgQeSl/8AfB+YP7VPq9cQ62Xc9/4EjkldcXrRbjaCx8B2uSksAuInyr/9Pf8Ag2+rOrcOj4yyEEl1i+R1i95G65GQAzsBlmecrXSpRpq0TnV8ROs7y9C2wqZQf//Z"/>
          <p:cNvSpPr>
            <a:spLocks noChangeAspect="1" noChangeArrowheads="1"/>
          </p:cNvSpPr>
          <p:nvPr/>
        </p:nvSpPr>
        <p:spPr bwMode="auto">
          <a:xfrm>
            <a:off x="155575" y="-1325563"/>
            <a:ext cx="259080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315" name="AutoShape 11" descr="data:image/jpeg;base64,/9j/4AAQSkZJRgABAQAAAQABAAD/2wCEAAkGBxQQERQUEBQVFRUUFBUUFRUVFxUYFBcXFBUYFhQXFhUYHCggGBolHBUVITEhJikrLi4uGB8zODQtNygtMC4BCgoKDg0OGhAQGywkHyQsLCwsLCwtLCwsLCwsLCwsLCwsLCwsLCwsLCwsLCwsLCwsLCwsLCwsLCwsLCwsLCwsLP/AABEIAOgA2QMBEQACEQEDEQH/xAAcAAAABwEBAAAAAAAAAAAAAAAAAQIDBAUGBwj/xABXEAABAwICBQUICg0KBgMAAAABAAIDBBESIQUGEzFBB1FhcZEiMoGSsbLR0hQXI1JTYmNyocEVJDNCRFVzk5Sz0+PwCBglNENUgoOk4RY1hKLC8WSjw//EABoBAAIDAQEAAAAAAAAAAAAAAAABAgMEBQb/xAA5EQACAQIDAwoFBAMAAgMAAAAAAQIDEQQSMSFBUQUTFBUzUmFxkaEiQoHB0SOx4fAyNPHS01Nicv/aAAwDAQACEQMRAD8A61rHp6Khh2ktyScLGNtie624cw5zw7Ar8Ph5155YlNatGjHNI59Lyo1BJwQQgcA4vce0EX7F11yTTttk/Y5r5SnfZFCPbPqfgoOyT1k+qqXeft+BdZVOCB7Z9T8FB2Sesjqql3n7fgOsqnBA9s+p+Bg7JPWR1VS7z9vwHWVTgge2fU/BQdknrI6qpd5+34DrKpwQPbPqfgoOyT1kdVUu8/b8B1lU4IHtn1PwUHZJ6yOqqXeft+A6yqcED2z6n4KDsk9ZHVVLvP2/AdZVOCB7Z9T8FB2Sesjqql3n7fgOsqnBA9s+p+Cg7JPWR1VS7z9vwHWVTgge2fU/BQdknrI6qpd5+34DrKpwRY6G5TrvDauJrWk22kZPc9JYbkjpB8BVNbkqyvTe3gy2lyjd2mvqjpDHAgEWIIuCNxB3ELjaHUMBrbykspZXQ00YlewkPe42ja4b2gDNxHHMW6eGujhXNXk7GGvjFB5Yq7M57bFV8DT9knrq/oUOLM/WE+CB7bFV8DT9knro6FDiw6wnwQPbYqvgafsk9dHQocWHWE+CB7bFV8DT9knro6FDiw6wnwQPbYqvgafsk9dHQocWHWE+CB7bFV8DT9knro6FDiw6wnwQPbYqvgafsk9dHQocWHWE+CB7bFV8DT9knro6FDiw6wnwQPbYqvgafsk9dHQocWHWE+CB7bFV8DT9knro6FDiw6wnwQbeVmq4wwW6pPWR0KPFh1hPgjdal65xaRDm4dnMwXdGTcFt7YmOsLi5F8srjrWStQdPyN1DERq+DNLZUl5y3lceTUwt4CEkDpc8g+a3sXc5KS5uT8Tj8pP44rwMJZdQ5wLIAFkACyABZAAsgAWQAMKAJv2Inw4tjJhOd8DvQqek0b2zL1LuYq2vlfoQy1XFIVkwBZIDt+pcx+xkDic2xOA6mFwb9AC8zjUliJLxPQ4Vt0IvwPPuInMm5OZJ3kneSukcRgQINAwIACAAgAIACAAgAIACAAgDS8m8hbpOmsbXc9p6QY35H6OxUYnbSZpwmysjvS5R2jlvKwPtqL8gPPeu7yV2UvP7HH5S7ReX3MThXTOcFhQAMKADwpAFhTAPCgAYUAJL4Wuj9k4tkZWteGktdh42IIPMuZylWywyLedDAUs083A7LonQ9EQx9M6RtjiBE0pDr2xNe1zi1zSBuIy4WK4FztWE6zasQVPANkIOF7bB9xwt98Og8/Ba8Ni6lF7NOH90M9fDQqrbrxOU6S0Y+nfhkHPZ2djbr3HnBzC9DRrwrRzR/wCHCq0ZUpWl/wBImFXFR2fUz/lcX5OTznrzWN/2JeZ6DCdhHyOAM3BdE4oaADQALIAFkACyABZAAsgAWQALIAFkACyANFyeD+k6X57v1b1TiOyZownbRO+LknbOYcqw+2ovyA8967nJfZPz+xxuUu0Xl9zFWXSOeCyABZAAsgAWQALIAFkAVmscBdCSPvDiPVazvqPgK5nKdJygprdqdHk6qlNwe8e1K10dT2ikccIyB5lwGjtHVtH6xB4BB6krgWNTTQ1jCJBe+/n6D1jgd/gJWilWlTlmi9pVVpRqRyyWw51p3QT6Vx3uZfJ3XuxencevIehw2LjWVtHw/BwsRhpUXfVcfydP1O/5ZF+Tk8564uN/2JeZ18J2EfI4A3d4F0jimj1x1fbQvha1xJfEHPB4PGT7HmJ4cFRQquom3xNOJoKk0lvRn7K8zAsgAWQMOyABhQAVkCDa2+7PqQNbdCRFo+V3exvPSGut22UHUgtWiapVHpF+gHUTmmzzGw8z5I2nxcV/oUOkU9zv5FnRaurVvNoizRuD8IIwje4G9+YDo6eiyalKT0shOMYLa034aGj5Ph/SVL8936t6WI7NjwvbR/u470uSds5lypj7ai/IDz3rt8mdm/P7I43KXaLy+5jLLpHPBZAAsgAWQALIAFkACyACwo1DQoaykZSuEkeyOeIRS4SHbm4WtIu5ty27Rbr4Lg47CQp/FB67vx4HbwWKlU+GS03/AJ8SNoTWF8JAeSQMjdcxo6B0zQGsIcAQfpSuBrZa6F8QbIB3QNh3O7ibHIi/gKthNxd0RlFNWZJ0TpKKCnMJDmhge1vcuINy7LnFiSM+beVOdRzlmk9pCFNQjlWhyXROiDHPC6odG1jZGOcDIzEQ0g2Db5k2t4VuqYqDi1E51LB1FNOWg7rLrNTaWr446eXB3IiaZWlrXPxuNmkX33AF7ZqihXjTi0zRicNKrJNPcV09LBES2ashjc02cwh5e08WuaBcEcyteNjwZQuT5d5DMc1Ge9qnyEbxHTznytUemcIklgLay9hE1fRsIDvZRJva7IohlzmVwt4VF4yfBElgId5+wzNp+jZujueZ85//ABY8fSovFVOKLFgqXBsZbrOwt9zpW3z+9kmGXSZGH6FFV6st7+iJ9Gox1S+rJQ0jUuAMewhBzypm4x0EPLrFXqjUkruTMzxFKDaUF7C/ZVQe+qZv8GGL9W0EdqksJDe2yt42fypIZlgx/dC6T8q98nnkq2NCmtEUyxFWWsmKZEBkAAOjJWrYUu71DwpgaDUBv9JU3z3fq3qnEdmy/DdrH+7ju65R2jmvKgPtmL8iPPcu1yZ2b8/scblLtF5fcxbM79Bt9fkIW9TV2jC4OyaQqyHUitWgyTe5+gh0jRvcB1kKLr018y9SSo1H8r9Bl9fE3fIwf4m+lQeLor5iawtZ/KR36bpx/asPUb+RVvH0dzuWLA1t6I8mstONznE2JsGu4C+8hVy5SprcyyPJ9R70VFJrkXyBrow1rjYG5JbfcSMrjqss3Wc76I0dWwS1YVVrRKHFmBoINr3yPSL8FCXKNV6WJx5Ppbyqq9JSTPa5xbib3pG8Zg5W43CyVa86r+M1UqMKatEEz8fdOIxXPe5Cx4W4WVL2lyJ2idKup3g7xzcFBoZ0JusEOkqZ1PK7A4juXZYmOG4t6OBHEEhLQDmumKDYPMUrbFpsLklpG8Fl+BGeXOpICNouoZBPHI4dyCcVrYg1zS0kDnAdcdICkILRtEGVEZMrCxsjHY23JIDgbhtrjqKQHROUihbVTsqKaRrXSNeyZ1g5xLSC2xt719r3+9CvoUnUvZmfEV1StdXMnHoEuu2SSQtFrYTZhvme5N7G/p4lXxwm1qT2GeWN2JxSvvJA1fiaDgbZ3AkkjqIvYg7vCrXhYW2alMcZUzXehPiomN71jR1NCuUIrRIzyqTlq2OiEXJ4kAHwXt5SnZXuRu7WFYFIQMCLgDAi4AwIuAMCLgX2obf6Rpvnu/VvVNfs2XYbtY/3czua5Z2jm3KcPtmL8iPPcuzyb2b8/scblLtF5fcxrogd4B6wFvcYvVGBTktGRX6HgO+GPxQqujUe4vQt6TV7z9Rs6ApvgWdiOjUe6h9Krd5hR6v07TcQtv4bdhNklhaKd1FA8VWas5MqZ9TmbRpY+TCS7H3QxAWu3CcOYvlY84WaWAWdOLdt+3aao8oPI1JK+7YOy6oRBpwOeX2Ni91xzEGw3EXHhTnyfBx2N38WRhyhNS2pW8EZiTQMkEgxseQCCMILm+M0H6ly6mGqwdnF/TadSniaU1skvrsL3Rmgo6oOfM14IcQLEtBG/iOlasHhFVTdRPwMuMxcqTSg14idIamjETCXYdm6wxC+0HeXJHend4FbU5OV/g0s/Xd9Cqnyi7fHrdem/wCpA1f1dNRGJRJhzIwubiabZH77JUUMFzsM2a30NFfG81PLa/1E6T0JNC7Jpc3g5gLh4QNxVFbB1ab0uuKLaOLpVFrZ8GQGte0jJwPA2IWZxa1RpTT0LCN753xtmu8ZCzjnhvuuM+Jz6UtANp9jaCk2T4sAdDPTyVBkJkeIbkuOHgCLiwGdxluTTBof16dBPJFUEtfHNE3ZEscXFrQNwDSdzm9I45rZSnTy2ktvlcw14Vc+aLsvOxSwvY1to2SEcA2Mt/WlqvjJR2Qi/wBjNODltnNfuLxSHvY7fPeB5ocp5pv5fcryU183t+bDrI3nfgHVd305KSct5FqO6/8AfUebHzpiaQezTuKwNmi4WBs0XCwNmgLA2aLhYGzRcLF5qPH/AEhT/Pd+reqq/Zsuw6/Vj/dx2tcs7BznlLH2zH+RHnuXa5N7N+ZxuUu0Xl9zI4V0DnB4UrjBhQAMKABhQAWFMQLIAFkAQtM7QQSGD7oBdu7nF9+W66qrOfNvJqXUMnOLPoZXVXTJdUua94wSlxa0DLauIdkN4v3XR4Vz8LiG6rTex/ub8Vh0qSaW1ft/bG1fGCLEXC6jSepy07aEd+jYiDeNmYse5ANusC6rlRpyVnFFka9SLupP1Fe1LPJCyoopo7ODnGOXExzbEjuXtDg7dxA8K8/iKShUcEegoVXOmpsw+kdFzSvaS1rjIA1zt4aGWIJNu5uBa/Rbin0aonYgsXSabNLoiWYwNimGEQue2MZd5lax4jpPMtWHp5E76mTE1VNpLQmtjWi5lsLESVx2FiJFx2D2SVwsHskXCwNii4WD2KLhYGxRcLA2KLhYGxRcLFzqZFaug+c7zHKus/gZdh1+pE7AuadU55ykD7Yj/Ijz3Ls8ndm/M43KXaLy+5k8K3nODDUAHgRcYMCLgDAi4BYUCCwoALCmAC1AFfT6DgjEYbGPcnFzCb4gSSTnvO/ceYcypjQpxSSWmhdLEVJNtvXUsMKuKQYUAdU1W/5dH8x/nOXAxfbyPQ4T/Xj5HFoWZDqW9s5UVsJLI1EnYfbElcdh1sKVx2FiFK47ChCi4WD2KVx2D2KLhYGxRcLA2KLhYGxRcLA2KLhYttU4rVkPzj5jlXVfwMtoL9RHU1gOmYHlDbeoj/JDz3Lr8n9m/M4vKXaLy+5lxGt9znBiNFxhiNK4B7NFwAIrouMIxIuIQWJ3EFgTuILAi4AwIuAeBFwCwIuB0/Vgf0fH8x/nOXBxXbs9FhP9ePkcegjyHUtrZzUiZHEotk0iQyFRuSsPthSuOw4IUrkrCxClcMoexRceUGxRcLB7FFwsDYouGUGxRcMoWxRcMpZ6tRWqovnHzSoVH8LLKS+NHRljNxjdd6F75GOaLgRgHn74n6108DUjGLT4nJ5QpylNNcDLCFb8xzLB7FLMSsGIUZgsAxFFwsGGZJXHuEujTuRaGnMUrkWJwJ3EDAi4AwIuAMCLgDAi4HSNXB9os+Y/znLiYrtmehwf+vE5PTsyC1NmJInQxqDkTSJkcKg5E0h5sKWYkojghSzEsosQpZgyh7FGYeUGxRmDKDZIzBlC2SMwZQbJGYMoNki4ZSw0BHapi6z5pUZv4WSpx+JG6Wc1GY1mq3RzMtmDGLj/ABOW/DQUoO/E5mMqOFRW4FTJgkztYrQs0TK8s9o2KC+5HODVG+gPYhHBGcOaYk0+W5POHNjRpCpc4QdFiTTFPOiLpMYkp1NSKpQY0IlK5XYcFOlmJZRXsbJLOPJsGDCpZiFhJZZO4WOhavD7SZ8x/nOXGxPbM9Dg+wicyp4MgrmzKkWEMCrcixInRQdCg5E0ir0jpEtlMceEYG4pHv3NvuAANybZnrCri5zm4x3K7fBHaw3J1PmI1qzfxyUYRWsm9mr0X4ZB0ZI+seWOq2x4QD3DTYk7wHtcMgMRucsvCsjqybspL6fn/h263JmGw1JTdJu/GW1ea27b7NlyIyrgbUANqJXMucRkdhBGHdcHfiPvrJU6sZTSlOy33NFTkyMcLKaopztsS1v9bbvAzlfpZ/sxwgmlwWcLCSS1jY5Z/SOZaabvKyd0edxtFQsnFJ/3wXpuNdoXWiPZQ0QEhqcZD5ZAH4m4i8e6Eg96R96cha981KObPZ6HPqJZbo1scBI3KU7xZVGzFexTzKHODyg9iHmRzgZQexCjnAykzQ9ORPGek+Qoz3HFbTXJFpltaorys/Jjzit+FlaD8zmY2F6i8isjp1a5lMaZLihsq3IvjEktjvvVdy2wkwhPMyNkDZBF2GwHsYHKwzIydu353slJuxKCjmQw6juMwL8bbvB0KcZtIrnTi2yNLo9WxqlEsOnoMOgIVinczypOJHJspopbsRnNUytvaEWoC5vdAf1NnzX+Vy5GI7VnoMH2ETBUseQVjkUJFlBGq3MsUR2rmELMRG9waL5DE7dc8BvJPQq3URbGm2ch1r0dpKnDaiezWVJDmuaWHNzcbWvba4OG+WYFt6o5qN2+Ou1nWXK2JUVCMrKOlktnsZWSon4uI3HmyOYOQQqMNyRGXKeLetSXrYjvkkO97vGKlkS3GaWIqy1m39WWmq+j3yzDA6xzufitALjnvNuCnBO9kVSlZXNJqhK6fSFBI8NBe57DhvY4I8W4k52enGV2mydaOVWPQEWjgrJTTVjOojFRBgNj4CsspWZZlGslHOPKEbIzoMo9QgbRtuf6iiMrsdi7Vwyj07HeRvzPrK00X8JkxCvJEFrFaU7EGXWSsGYbfVYQb8PqTyiz7hukndK8WB2Rv3YaTmAd3hCrc7aFsKTlqM0dS57pLg4WcQ07ruzPgak6jRYqEHo3/foOTm72i/uWNt3nuSCCHZX3EG2aTq3QRo5Z3WgvRs21e5uLFbGAW91fA/CN2ZyzUVUZN0It32jFZWPLS6nGNrQC8kWwm5uDcjgN6lne8iqcLbLkfR1Y+Q+6tAaRkRbf2ngCrItlMkrX3Emoob7ldGrbUyzoKW1FdLAQtCmmYZ0nEYIU7ldjc6B/qbPmu85y5OI7VnoMJ2ETHUse5QlIhFFnBEq2yxIZ1goTJBYEANfG91/eh1nZ3yGFzjfoCrk7bWaKUXJ5VqzBa86bnrWxU74mhkb+5cxpPet2d3EvybYk5I56PE0LBV2/8H6MzVZoV1ruLHuDWtGEkZMAa3ebHIDsUVWii58m4l/K/Qq26Ee7ewt3b3NvuzsADx5yE3XjxHHknFP5Pdfks9UqZ0dQb7mNkGFpLS/GGiznBpNsh3uZtvF1bTld3RRWwsqfwytc0WrWjRSzaOD3sxCrkdaxa4MkpnjMOANgY+IyyHMpRVkiuu09F9zuFPXRP7yRh6nDyJNMpVh6aEPGfgKjKN1ZkysfC0Gx4LDJpOxNJiTE1LOgsxdLCA9pHP8AUpUpfGgehbLaQKbTZs8fN+srVR0MWJdpIqJJVoSMjmMukKdiOZhmuiha+Wqc1sUbC55f3ufcgW4klwAABJKprbImnDfFPaYHTXLEQHM0bTMYxljjmHOd7IW2te97k8dw45LnQskc/wBJa511RfaVTwHXuyL3FtuFxEGhwzO++7NSFYi6HmjEuOoj24sbtL3NJOWZeM+ftTts2CY3pl0TpMUMIhbYdyHufmCcw52Yytl0ISdtoIe0VrPV0tzBVTM3dxiLmO57sfdvaErEjfaA5W54hGK2CGoa4OOKENbM0Nvdzmd4T3LjbucgUrhZHRYNNxVAbNTuxRStDm5Wtwc0g7iCCLLZSSnA5eIk6dXZvJBDZB0qW2AKUaisyuqqUtV0alzLVoOJrtBD7UZ813nOXPr9ozrYXsYmUpLZZhZnNcQUWW1M0dCjdPeiywWnJdnTvyvjGyG7fJ3LfpsoV5Wh57PU24CGauvDb6HJqyvhY4tdMwFpIIDZTmDYi4Ys3MVPA9B1th1x9P5IUuloBvlHHc2Th4ApdHnxQPlmgvll7fkVS1sEpYBK4bR7WD3PIFzg0E3cMs01h5cRdeU90H7FTJXuileIyLlzmE55DLNu7nyKthJxVjHioqdRy8bk/RelZ5aqlY4kRNlAawYsN2QyMxd1vcQSTbnKupzbaRy68Uot+JfVFTNLM9oxRsjLQLAgvJ3uxe9FuHOOfKW1uxR8MYp6t+xt9U9KmCJ2NxLWvjGdzk5shNhfLNo7EX2iuaZ0gk7thu12YOe5cmu/1JGiP+KCwFVZiVh+ljs8Z/xZX0H+oiMtCzXUKCi09fGLe9+srXQ0OdjL5l5FWxueaubM0VtHHxAqGYuyoz+u2hDV0UsbBd4AkjHO5meHwi48KrqrMi6g1CR54lvfO+WWe8WyA6LDKyzI32E3TuImUL81NEZBVsmaGwiQ8ahckOQhxIDb3OQA3m+Vum+6yTYz0Dqxo50FLBE4d01gxcwc4lz/AAYiV0KUckLM4tefO1G1puLpsZBUsyIKLQ9tQ4Wd2qFrbUXxqX2M0ejG2pgPiu8pWOq7yZ0KKtBJGDpcQtkVzpyRdFIt6WUjgssp2LFBEPWyYyQNib3L5XhrHHvQ8AluI8AdyITdSWU24JqjUdR6JbfrsOKVxixEyBhcXEnKa+I57sQHFdCDm1dfYtr08LSm4S1X/wCvyQ9tENwZvI7yQ+WZS+P+/wDCjNg9z9n/AOaH6SpBwmMtBBuPcQSC3urgmQ23XSk5La/3/guw8cPVmoR1fGL/APYStL6PfRyMdLZxeC8XabHhfCeGYIS0HKfOttP7f8EUGm5nVUYaGOwEmNr3Frcgb57hvdbJW5rJNnNac5uK/tjQT6cqImOfI2ABo73FIXHMD3ls7pKspOyFLCyhHMyBDr1UESOjZEGsDS9pbI8OJJDSbEYbDH3RPG3FSttKlodW1SqK0xNMsbWh4DgA49yHAG2E5jq4XXFrzi6jymqMWltNK/akfejwk/UqXfeS2CdHQu2jC51zc7u93cyeFqN14rdf7BUSysv16AyGW1o0pHBMwPdYmMEC3DEfQt+GpSnB24nMxk1Gor8Co/4lp+L+0FX9Fn4GdV4AbrDTn+1HY70JdGmSWIgPs05B8KOw+hJ4apwJLEQ4nNNftU4Z5dvRSMxSH3WM3aMR/tG3yz4jnz4lUywNRvZY0Qx9NKzuzCaY1blpyB3wIvcbxYXNwePVf0Qlg6sfHyLYY2lLw8yHFSyRkF8b2jLMtIbmLjO1t2agqM1qix1oNbGRah1zkoSi7k4yVi+0DqrJM9m1a5rH5DMB7st7RYkgcSQB08FdHB1ZcF5lEsdSjxfkbnUvVmnglM0rxib9yYTfD8dx5+YcN++1raeCqRd3Yz1cdCccsbo3gro7W2rPAc1fzEzKqkOI3JpKL4VvaU1QmRdSPEjS6ah+EH0qSoSIc4jd6CmD6Rjmm4LXZ9RcuXiI2qNHawzvSizBRaRaPvm9oXKnTfA2RiiZHppvv29oWWdOXAvjTRF0xp9kTWudheWOxtY5wtcAgG9jYjFcZcFClmhNOxsw2HjUlkk7J7/qn4fucr0q50sj3xvDA57nYLA4buJtiIztu3cF0YyjvR1q9GvKzpVUkklot2y/1Igim4SjfwATzw4GfmMb/wDMvYdomOa4GWQPAObTkDY3zPAW6EpSi9EXUKdaDcqta+x7NnrruC1m0y6sc0vwjACAeNjbeQButwCsUrtHHnRjSi1F39iJXaSYfY2BpaYo9meIdYWLxcXzcXZFXy+JJHNi1Cba8R2PTErsIEYc0EEh2HAbcC21j4bqtZYO5ZOpKorIt4JKZ8cYqmSySNa0HC9jGXaLWADLkZk5k5k86yValdybg0l5bSyEKaVmma/2wntbZu0v0uit2NjCx9Fk9/7/AJLW48Ctn17qXX91cOq3oVqw0d+0rb4E3UbWWabSNOx8sjg97gQXmxtG85jjuV9KhCM00kVzbsztt1vKDl3KvMG1UQO8wDPL3711+T+zfmcflHtF5GIdK07nEZcLXW8wCGsJ70k+EoAlRUsls3fWgCTC8tyczacMiQR1mxQBLqNDGsbEWjZmI390bduYzuQMxlYZKEraslC+iL2Wkp/YmwrSxwIAOycbAttgN8jlYG3QqZKU9NPEvg1DXXwKDTEeiI2tAiZeEjAY7Bzt98R++Gd875hJUkmm7bButJ3SvtKKl1ooYakzNhnN2bMtEjbcc2uNyL3cTuzPBRlWir2e3iTjRk0rrZwF1Ws1I+5ijmZzNc5jhbwC/wBKthWW9lU6DT2L3IdTrE13exlo67/WE+dRHmWEypxi7XDeMhfFuv3trWy3qamnoQcLakeorw29+HPl9PFKVRLUcablod45P5ceiYHDjE+3jvXExEs1Vs7uHjlpJHJ/ZGQ6lnki+MiLNXgcVS4l8ZECfSx4Bp+c1p866qlRvqXRq2KjTEhqsO1Le5uG2bmAeGRtbwKVOCp3ykaj5y1yNHTyYRGyaQMF7MBcG5m57kFSc1q0RVNtWTHYNVXvzLw3pIz7N6pljIx8SxYO+rLGPUpvGY+KPSqHj33SfQo8SXS6kNe4Njke9x3ANufLkEunzexRDosI7WyTPqlFELGoL5OIYBgbzgvv3R6G5dKbxbWq2hGhfTQgy6IbHntneL/umsS38o+Y8SK2EE5uv4P91Y6ltwcz4kgUsXF7h4B6VHnZ8CXMx4l5yfU8Q0pSYXknG6wyz9yffLqVtKc3JXRTVpwUXZnoBbjCZLlE1ROkI2PiNpYr2B3Pa6129dwCL5b+e414SuqcrS0ZjxdB1Y3jqjks+rNSxxGwqbjfaGS3gIBHYV1FVpvapL1OU6NVbHF+hHqdC1gGVPVW5tlL5A1KVWHeXqOFGb+V+hXS6JruNNV+CCf1VRKuu8aY4aXdI/2Or297SVt+cwTG3/YqXisujLuiX1QzPo3SUn3Smrn9DoaggdQLbBU9I8S7o9lsQiPQVd/dKv8AR5z/AOKlGv4kZUPAbfq/XHfR1Z/6eb1FB1bvayaotaIJurdZ/cqv9Hm9VClEHCRIj0BVj8Dq+m1PP6itjUit5VKjN7h8av1Zz9h1X5ib1VZzkOPuV81NbLC/sHVcaSq6hTTeUsU+dhxI8xU4FjoPUKsrZQwU0sLLjFLOx0bWDiQ19i89DR123iqpWpltOhU3novRGjmUsEUEXeRMbG2++zRa55yd561z27u5vSsci121KqKeRzqaN0sLiS3Zguey/wB65gzy5xcWSElYxb9CVhP9VqfzE3qqDLEOR6rVZ3004/yZSfNVMpW0TL4x4tEyLVeUb6aod/lS27A1Z5zqPRP0NEVTW9epKbomdve0k46oJPVWd06ktU/RlynBb0KFBUj8GqPzMvqqDoT4P0Jc5HivVBOoao7qao/My+ql0efBj5yHFeobaatDSxsFSGu74CGUA9Bs3MfQmqM1uZFzg969SNLo+rG6mqT/AJEvqqUcPLgJ1I8V6lXU6NrHfglV+jzeotUKDW4rlUWl/cQ3Q1WPwSq/R5vVT5qT3Dzx4r1ESaFrCLCkqjf/AOPN6iapPgRlUVtV6nTOSjUGanlFZWt2bmtc2GIkFwLxZ0j7d6cJIA390b2WmnC21mOpUurI6orSkj6TrhCy9rk5NHP19Cuo0nUlYaVygOnpvieKfSt/Q6XiSyg+z03xPFPpR0Ol4hlC+z0/xPFPpR0Ol4hlQX2fn+J4p9KfQ6XiGVBf8QT/ABPFPpR0Ol4hlC/4hn+J4p9KOhUvEMqCOsU/xPFPpR0Kl4hlEnWOf4nin0o6HS8QyiTrJUfE8U+lHQ6XiGUSdZqj4nin0pdDpeIZUIOtFR8n4p9KfQ6XiGUQdaqn5PxT6yOhUvEMok62VPyfin1kdCpeIZRB1uqfk/FPrJ9CpeIZUIOuNV8n4p9ZHQqXiGUQdc6r5PxD6yOhUvEMog661XyXiH1kdCpePqLKIOvFX8l4h9ZPoVLxDKIOvVX8l4h9ZHQaXiGUQdfKv5LxD6yOg0vELCDr9WfJeIfWR0Gl4hYQeUGs+R8Q+sjoNLx/v0FYQeUOt+R8R3rI6DS8fX+AsIPKNW/I+I71kdBpeP8AfoAg8pFb8j+bd66Og0vH+/QRtdRtcPZ4dHK0MnYMRDb4XtvYuaDmLEgEZ7xnzYsThua2rQDVYlkAptYG3czqPlW3COyZOBVbJa8xMLYozAEYU8wgjCnmATsUZgCMKeYBJhTzAIMCeZAJMCdwGzCi4hBgTuMQ6BFwGnQJgNugRcQ06nRcYy+BFwGXQJ3AadCi4DTokCsNOhTCxW6Q0lBDlLKxp97e7/FFz9CqlXhHViKGs1wiaQGxyOB4kBt+oHM/Qs8sdFaJgxUOtVO7vscfzmn/AMbqUcbTeuwWhOh0hDJ3krHdGIX7Dmr41qctGPYPOYrLgaPk3BGkYrcWyA9WAnygLNjNtJ/QTR2Sy4xEr9MNuW9RWrDuyZZAr9mtGYsC2aMwrA2aeYAtkjMAWyRmAIxJ5gEmJPMKwkxIzAJMSlmASYU8wWEGFPMAkwJ5gG3QJ5gG3QJ5gGnQKVwGnU6LgMywWBJyA3k7h4Um1vAzukdZqSK42m0d72EY/wDuHcjwlUyxEI7x5WZyu1wkdcQQtYPfSnE7xGWAP+IqiWLl8qsSVOTKOrrJ5idrM9w960hjOrCy1/CSqJVJy/yZJUlvI0dO1vetA6gq9hNQS0RV6dGbOo+UKE2U11tRAKRUxLmpkbHQtUWXpI+t/nuXVwj/AEkTjobrk8ZbSEXzZPMKMW/0mJ6HYFyCBB0g25HUVfSexlsCLs1bcmFs0XAGzRmEFs08wBbNGYAtmnmAIxouAkxp5gCMSeYBJiTzAJMSeYLCTEnmCwkxJ5gI1XIyJuKV7WN989waO0odRIdm9DLaT16pI8o8cx+I2zB1vfa46rqDxC3E1SZltI691ElxE2OEc/3R/jOAb/2qt15vTYTVJIzFfUyTm88j5M7924kDfubub4Aqm29SSSWg0GqNx2CISbHYMNSuOweDyJXCxT6wtsY/8X1KMjPX2WK8sUbleUJzU7kXE6LqUy9G358nnFdTCP8ATHFbDdahMtXR/Nk8wp4p/psJrYdYXKKSPUtuQrIOxZAZ2anmJ3Bs0ZguFs0XAGzRmALZozAFs07gJ2aMwwjGncQWzTzAJcy2ZyHE8E8wzPaW1wo6YOLpdoWgkthBkOW8Et7kHrIUXURJU5WvYzY5VqaVp9ixSvcN4kwxgX3Zguvx3cyFUuFKOdlDpPXirluGvbE3mibn4XuufCLJZ2aVSijL1EjpHYnuc927E8lzujunZqJO1hl31IuKwi38eEKNwsFh/jtQ5BYUGKLkOwrZ/wAeFRch5R6KmuouY1EkMoDzcFDnCeQpdadHutGbcXeQI5xFNag52sV5pcibG3UoKaI80NvpgScIOVr351JTRF0baHQdRovtMdEj/KD9a6uEl+mVZbbDcakx2rY+p/mFTxD/AE2QqL4Tp65pmESBNEkxGFSuO4Rai4XBhRcLgwouFwYEXC4WBO47gwIuO5T6Z07HSuDXB7nkAhrQNxJA7pxA3jr6EnMtp0pVNqMtpDXCZ1xE1kQ583u7TYDsKWc0xwq+ZmW0lUyTX20j5Oh5JblzM70eAIzF8aUY6Ip68e5vHxH+aUZhzXwsxmqG+T5rPKUmzDg1tZoZB5EZjdlGXtzQ5BlE4f47P90swsoGsy/joScgyjgh/jwqLkPKOR0xNsuZRcx5SbS6PJP8c6rlUJKJqtFau4rEjiqJVB7EW7dBxDvnNGXEhQzkczM1rxolhjjERxEFxNt1iBxVcqti+ir3uUr9HMvfE0WN+PlKgqpJ0xmu0ePc8L2vPdYy3LMvJGVzwsrFVK8lzTas0mCFzbg2kO6xGbGHeCQu3gal6f1MVaFpGp1SZasj6n+YVorSvBmaqvgZ0K6xGMMoAKyY7gsi4XBZFwuJeQASTYDMlK4aldW6WDGuLGF2Fpdn3Dche1yL8OAKg6iRbGjJ6nN6flrDwCKCWx4iRtu0tAVhJUW9P2NDW8qFHFFjO0e4MDnMY3NpsC5uJ2EEjdlzKOYbw80rvQpJdZItLNbUQMkawe52kDQ67SCT3JIt3QVVSVmbcHH4GRJqfP6VHnDZlINRBbtt5Uc4PKVVU24eB711+juCU+cIyj8LMRqec5fms8pVk2c7A6svZ6lje+c0dZHSoq5vcoreQZ9KRD78buGfkTsyqVamt5GfpmIc5/jpTsyp4mmgxrCwDvfp9F1BxY+kweg/Bpxz/ucRd1Nc70KDTJKuizonVkhtHTTXFr4YXZX3E5Gyg0yxVFvLKGiqw6zo5WnC52Yc24YbP3W3XF+ZUSU+Bapwte5aQUtdGO7p32vkSHO3mwve+aqnSqbkyUalN70WWjpZS/A5pjda+bCDbo7lZ3Gd9Cd42umP1tEwuwyTlzs7sFsj1DO6lKFlqKMnuRUUeg4Z8ZEsoGAvwi7bYQLtJxZ2uDl2q2GVp7dFcJSldEasoqaJxZMZMAaHb2kn32+9wN9upV0KkpSTtsJyj8L2mmgpI6eIiLIC5zde5GV7nnsF2ac4wh8JicW3tLnVi3stnU/zCtEp3RmxEbU2blVHOOUctmstRRy0zIJnxtfHI5wYcNyHNAzGfFW04p6llOSWqMponlfrYWhrzHMBxkacdubE0i/WblSdNbidqb1L+HlvcbD2GC480rs+oYCoOHiCpQejZbs5Yomxl81LKyxsQHxnjhORs7f0KDJPC7L32GdqeW+R0mzbTRhrzhDi9xc0HK5FrEqG16goQjNK5Fq+URxaWvkYO5c3eAcxbcFB0zc5U4owlBpECFguLhtvpPpU2tpClVXNoVWV4MLwSCS1w7QUW2hVqJ02Hq7ro6ipti2MO90L8V7b8OXV3P0pTpZncz0MUqcLWFVPKBUvJIsL2yG4Wtu7AkqUUTePluRaaOqjVQvlfpSCGRrXWic1we44Q7CHWAzNhfPMFLIluDpc3vF0WrdPURMfJpuCNz2Bzo3NN2ucLuYe7zIvYlF7biudSbf+Ri9L07aed8dPNtmNIAla0ta8gZloucgSQDx3qxO5n2x/xINnHnPandCtJ8RTaZ53Nd2FLOiSoze5lnomilY9rxG1wBBLZIw5rgDuIO4HdlYqqdeCRqpYKo2egNDVejKdt4IoIy6xOFoLugE2OayPGxRf0Koy2ZrRBua4eBrvQoPHxRJYKRLh0qH7r9ih1ghPCuJHnoWyzMkN+4xZXFruLSbj/LZ2darljXKStoRtli0TZASOBvz7vKiWNqbiNkV79Fg34Xbhye/dixWBvlms8sTWe+xbGcURG6vxsuWMYHEEFxJLrHeATuuqucqWtcuVa7u7lTJqyGX2ZYy4INm8HWxDw2HYFDnai3miNaL3FFWaq5k4m+L/ALqUa8i/MnuIZ0CW7pLXyNhbyFTWIY7Iv9QaN7K+ImV7haTIk2Pubucrbgq8pVUn4mLHxSoP6fudZXZPPnEf5RlO4SUUtjgLJY78A67HAE8CRe3UeZTjKw4o4/HKwd/iPzSPrCHUb0Lo5F/kSWV0TdzH3GYONwIPPl1Kt3epYqtKO5j/ANlIrfc7/OOLPfxSystWIp20E/ZSO33IfR6EsrDpEO6Rpa6M/wBm3tTsVyrQfyjBqm+8b/HgT2lbqx4IHsofBt+j0IsPnY8EEaoe9b9HoRYXOpbgjVdA/jwJWHz3gD2V0J2DnvAL2SllDnvAW2p/i6ViSqj8NUOIUJQZohWiWEFY1Z5QZrhWiWlLXtWedNmmNRFvTaQCySpMvTTLKm0oB/7VMqbAv6HWNrRn5VS4SRCVNMsI9aG/wUrSK+joks1lYeKXxEHhkKOsLOdF2HRkE7WBnOldjWHIdTp9h3XRZstjSsVVTpdp/wDamossykCXSLVJQY7F9ydybWubhGTGPc48wIwj6XBb8BTfPJ8EzDyi0qDXFo6qu4eeIGsOgoK+ndBVMxsdY8zmuG5zXfeuHP4NxKYjk9VyANLjsq5zWcA+AOcB0ubI0HsCViWYZ/m/H8YD9G/fJiuD+b6fxh/pv3yBAH8n0/jD/TfvkALHIE78YA9dLfyzIGpNAPICSf6+39Ft5JkA5XEv/k/3/DwOqmP1zoAH83/K3s8dfsY3/XoC4X830/jD/TfvkCB/N9P4w/0375AXB/N9P4w/0375A7g/m/H8Yf6b98lYLhj+T+fxgP0b98ixLOxbeQI/jD/Tfv0sqJKtJD8PIW5v4eD/ANN+/UJUky+njJR1RMZyNOH4aP0c/tlU8KnvNK5St8vv/A43kfePw0fo5/bKLwae8kuVF3Pf+B5vJK7++j9HP7ZQ6CuPsPrVdz3/AIFt5KXD8NH5j96ovk9cfYfWy7nv/A57Vr/75/8AR+9S6uXe9v5DrZdz3/gMcl7/AO+D8wf2qXVq73sHWy7nv/ADyYP/AL4PzB/ao6tXe9g62Xc9/wCBDuS15/DB+YP7VNcnJb/YOtl3Pf8AgQeSl/8AfB+YP7VPq9cQ62Xc9/4EjkldcXrRbjaCx8B2uSksAuInyr/9Pf8Ag2+rOrcOj4yyEEl1i+R1i95G65GQAzsBlmecrXSpRpq0TnV8ROs7y9C2wqZQf//Z"/>
          <p:cNvSpPr>
            <a:spLocks noChangeAspect="1" noChangeArrowheads="1"/>
          </p:cNvSpPr>
          <p:nvPr/>
        </p:nvSpPr>
        <p:spPr bwMode="auto">
          <a:xfrm>
            <a:off x="155575" y="-1325563"/>
            <a:ext cx="259080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8317" name="Picture 13" descr="http://image1.masterfile.com/getImage/630-03482133em-Modes-of-freight-transportation--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2071702" cy="16664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85728"/>
            <a:ext cx="1785918" cy="8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81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694" y="428604"/>
            <a:ext cx="1945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FINAL WORD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2236011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Optimise cost,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in the internal market and worldwide.</a:t>
            </a:r>
            <a:endParaRPr lang="tr-T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282471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Than Ever, We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Intelligent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Intermodal Transport Chains That 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85776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u="sng" dirty="0" smtClean="0">
                <a:latin typeface="Arial" pitchFamily="34" charset="0"/>
                <a:cs typeface="Arial" pitchFamily="34" charset="0"/>
              </a:rPr>
              <a:t>We belive that working together with all stakeholders, </a:t>
            </a:r>
          </a:p>
          <a:p>
            <a:pPr algn="ctr"/>
            <a:r>
              <a:rPr lang="tr-TR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u="sng" dirty="0" smtClean="0">
                <a:latin typeface="Arial" pitchFamily="34" charset="0"/>
                <a:cs typeface="Arial" pitchFamily="34" charset="0"/>
              </a:rPr>
              <a:t> economically and environmentally sustainable solutions will be realized and executed in a correct way.</a:t>
            </a:r>
            <a:endParaRPr lang="tr-T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773916"/>
            <a:ext cx="370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Minimize environmental impact,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328273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Speed up of delivery of products in the same shape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at production point,</a:t>
            </a:r>
          </a:p>
        </p:txBody>
      </p:sp>
      <p:pic>
        <p:nvPicPr>
          <p:cNvPr id="8" name="Picture 4" descr="http://fmclogistics.files.wordpress.com/2011/07/total-logist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7" y="2202584"/>
            <a:ext cx="2000211" cy="21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85728"/>
            <a:ext cx="1785918" cy="87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/>
          <p:nvPr/>
        </p:nvSpPr>
        <p:spPr>
          <a:xfrm>
            <a:off x="357158" y="3929066"/>
            <a:ext cx="583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Tracing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goods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 transit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origin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destination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899592" y="404664"/>
            <a:ext cx="7772400" cy="51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200" noProof="0" dirty="0" smtClean="0">
                <a:latin typeface="Arial" pitchFamily="34" charset="0"/>
                <a:ea typeface="+mj-ea"/>
                <a:cs typeface="Arial" pitchFamily="34" charset="0"/>
              </a:rPr>
              <a:t>UTIKAD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Alt Başlık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892480" cy="4680520"/>
          </a:xfrm>
        </p:spPr>
        <p:txBody>
          <a:bodyPr>
            <a:noAutofit/>
          </a:bodyPr>
          <a:lstStyle/>
          <a:p>
            <a:pPr marL="342900" indent="-342900" algn="l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UTIKAD – Association of International Forwarding and Logistics Service Providers</a:t>
            </a:r>
          </a:p>
          <a:p>
            <a:pPr marL="342900" indent="-342900" algn="l"/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and International Transportation:</a:t>
            </a:r>
          </a:p>
          <a:p>
            <a:pPr marL="342900" indent="-342900" algn="l"/>
            <a:r>
              <a:rPr lang="tr-TR" dirty="0" smtClean="0">
                <a:solidFill>
                  <a:schemeClr val="tx1"/>
                </a:solidFill>
              </a:rPr>
              <a:t>    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Road, Air, Sea, Rail and Combined Transportation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embers</a:t>
            </a:r>
            <a:r>
              <a:rPr lang="tr-TR" dirty="0" smtClean="0">
                <a:solidFill>
                  <a:schemeClr val="tx1"/>
                </a:solidFill>
              </a:rPr>
              <a:t> &amp;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50,000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Employment</a:t>
            </a:r>
            <a:r>
              <a:rPr lang="tr-TR" dirty="0" smtClean="0">
                <a:solidFill>
                  <a:schemeClr val="tx1"/>
                </a:solidFill>
              </a:rPr>
              <a:t> &amp;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USD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Billion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Turnover</a:t>
            </a: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endParaRPr lang="tr-T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Wingdings" pitchFamily="2" charset="2"/>
              <a:buChar char="ü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95 % of A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Transport</a:t>
            </a:r>
          </a:p>
          <a:p>
            <a:pPr marL="742950" lvl="1" indent="-285750" algn="l">
              <a:buFont typeface="Wingdings" pitchFamily="2" charset="2"/>
              <a:buChar char="ü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70 %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Transport</a:t>
            </a:r>
          </a:p>
          <a:p>
            <a:pPr marL="742950" lvl="1" indent="-285750" algn="l">
              <a:buFont typeface="Wingdings" pitchFamily="2" charset="2"/>
              <a:buChar char="ü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60 % of </a:t>
            </a:r>
            <a:r>
              <a:rPr lang="tr-T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Transport</a:t>
            </a:r>
          </a:p>
          <a:p>
            <a:pPr marL="742950" lvl="1" indent="-285750" algn="l">
              <a:buFont typeface="Wingdings" pitchFamily="2" charset="2"/>
              <a:buChar char="ü"/>
            </a:pP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20 % of Rail Transport</a:t>
            </a:r>
          </a:p>
          <a:p>
            <a:pPr marL="742950" lvl="1" indent="-285750" algn="l"/>
            <a:endParaRPr lang="tr-T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1950" lvl="1" indent="-361950" algn="l"/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carried out by our members in Turkey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Ozlem\Desktop\TIACA\tıaca sunum\lojis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2868026" cy="1772962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3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899592" y="1484784"/>
            <a:ext cx="739457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r-TR" sz="2300" dirty="0">
                <a:latin typeface="Arial" pitchFamily="34" charset="0"/>
                <a:cs typeface="Arial" pitchFamily="34" charset="0"/>
              </a:rPr>
              <a:t>ASSOCIATION OF INTERNATIONAL FORWARDING AND LOGISTICS SERVICE PROVIDERS</a:t>
            </a:r>
          </a:p>
          <a:p>
            <a:pPr marL="342900" indent="-342900" algn="ctr">
              <a:spcBef>
                <a:spcPct val="20000"/>
              </a:spcBef>
            </a:pP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President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	    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Turgut ERKESKIN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Manager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Mr. Cavit UGUR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E-mail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Address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: </a:t>
            </a:r>
            <a:r>
              <a:rPr lang="tr-TR" sz="2000" dirty="0">
                <a:solidFill>
                  <a:srgbClr val="0A0A0A"/>
                </a:solidFill>
                <a:latin typeface="Arial" pitchFamily="34" charset="0"/>
                <a:cs typeface="Arial" pitchFamily="34" charset="0"/>
              </a:rPr>
              <a:t>utikad@utikad.org.tr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Web Site	  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www.utikad.org.tr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Phone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		    : + 90 212 663 62 61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Fax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		    : + 90 212 663 62 72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Address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	    :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Senlikkoy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Mahallesi,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Saci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Sokak,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			      No:4/F, Florya 34153</a:t>
            </a:r>
          </a:p>
          <a:p>
            <a:pPr marL="342900" indent="-342900">
              <a:spcBef>
                <a:spcPct val="20000"/>
              </a:spcBef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	                          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Bakirkoy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– Istanbul / TURKEY </a:t>
            </a:r>
          </a:p>
          <a:p>
            <a:pPr marL="342900" indent="-342900" algn="ctr">
              <a:spcBef>
                <a:spcPct val="20000"/>
              </a:spcBef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899592" y="332656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noProof="0" dirty="0" smtClean="0">
                <a:latin typeface="Arial" pitchFamily="34" charset="0"/>
                <a:ea typeface="+mj-ea"/>
                <a:cs typeface="Arial" pitchFamily="34" charset="0"/>
              </a:rPr>
              <a:t>CONTACT DETAILS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268760"/>
            <a:ext cx="4135437" cy="12017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pro-teknik.com/rsm/mis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3865">
            <a:off x="2328862" y="3436157"/>
            <a:ext cx="4486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467544" y="404664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 Dikdörtgen"/>
          <p:cNvSpPr>
            <a:spLocks noChangeArrowheads="1"/>
          </p:cNvSpPr>
          <p:nvPr/>
        </p:nvSpPr>
        <p:spPr bwMode="auto">
          <a:xfrm>
            <a:off x="251520" y="2636912"/>
            <a:ext cx="8640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Kayıhan Turan</a:t>
            </a:r>
          </a:p>
          <a:p>
            <a:pPr marL="342900" indent="-342900" algn="ctr">
              <a:spcBef>
                <a:spcPct val="20000"/>
              </a:spcBef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UTIKAD Board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Member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35156" r="28001" b="23501"/>
          <a:stretch>
            <a:fillRect/>
          </a:stretch>
        </p:blipFill>
        <p:spPr bwMode="auto">
          <a:xfrm>
            <a:off x="323527" y="1916832"/>
            <a:ext cx="368299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41044" t="34418" r="14069" b="50078"/>
          <a:stretch>
            <a:fillRect/>
          </a:stretch>
        </p:blipFill>
        <p:spPr bwMode="auto">
          <a:xfrm>
            <a:off x="251520" y="4581128"/>
            <a:ext cx="39090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216024" y="1285860"/>
            <a:ext cx="3995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VOICE OF INDUSTRY IN TURKEY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 bwMode="auto">
          <a:xfrm>
            <a:off x="4716016" y="1285860"/>
            <a:ext cx="3888432" cy="5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VOICE OF INDUSTRY IN THE WORLD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899592" y="404664"/>
            <a:ext cx="6408712" cy="51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200" dirty="0" smtClean="0">
                <a:latin typeface="Arial" pitchFamily="34" charset="0"/>
                <a:ea typeface="+mj-ea"/>
                <a:cs typeface="Arial" pitchFamily="34" charset="0"/>
              </a:rPr>
              <a:t>NATIONAL &amp; INTERNATIONAL PLATFORMS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http://www.utikad.org.tr/db/images/fiatalogo.gif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00240"/>
            <a:ext cx="1071570" cy="107157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43504" y="3357562"/>
            <a:ext cx="1440000" cy="720000"/>
            <a:chOff x="5857884" y="5214950"/>
            <a:chExt cx="2571768" cy="12858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5357826"/>
              <a:ext cx="1500198" cy="108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884" y="5214950"/>
              <a:ext cx="11334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http://www.i2live.net/wp-content/uploads/2013/04/lg-Clecat_noBaseline_1200pxTransp.png">
            <a:hlinkClick r:id="rId7"/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143116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apfm.info/community/sbp/une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500438"/>
            <a:ext cx="1712726" cy="500066"/>
          </a:xfrm>
          <a:prstGeom prst="rect">
            <a:avLst/>
          </a:prstGeom>
          <a:noFill/>
        </p:spPr>
      </p:pic>
      <p:pic>
        <p:nvPicPr>
          <p:cNvPr id="24" name="Picture 2" descr="http://ec.europa.eu/europeaid/where/asia/images/traceca_logo_en.jpg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429132"/>
            <a:ext cx="1440000" cy="720000"/>
          </a:xfrm>
          <a:prstGeom prst="rect">
            <a:avLst/>
          </a:prstGeom>
          <a:noFill/>
        </p:spPr>
      </p:pic>
      <p:sp>
        <p:nvSpPr>
          <p:cNvPr id="14" name="Dikdörtgen 13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000100" y="404664"/>
            <a:ext cx="6286544" cy="51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FIATA</a:t>
            </a:r>
            <a:r>
              <a:rPr kumimoji="0" lang="tr-T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WORLD CONGRESS – 2014 / ISTANBUL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29058" y="4500570"/>
            <a:ext cx="458772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95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Countries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1000 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articipants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 together </a:t>
            </a:r>
            <a:endParaRPr lang="tr-TR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32156" r="24540" b="29804"/>
          <a:stretch/>
        </p:blipFill>
        <p:spPr>
          <a:xfrm>
            <a:off x="785786" y="4572008"/>
            <a:ext cx="2863728" cy="14467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3"/>
            <a:ext cx="5357850" cy="34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1386946"/>
            <a:ext cx="8715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Intermediary Who Arranges For The Carriage Of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Goods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and/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Services, on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Behalf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a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Shipper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Consignee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224" y="476672"/>
            <a:ext cx="34085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FREIGHT FORWARDER 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://morethanshipping.com/wp-content/uploads/2013/06/freight-300x199.jpg"/>
          <p:cNvPicPr preferRelativeResize="0">
            <a:picLocks noChangeArrowheads="1"/>
          </p:cNvPicPr>
          <p:nvPr/>
        </p:nvPicPr>
        <p:blipFill>
          <a:blip r:embed="rId2" cstate="print"/>
          <a:srcRect l="15518" t="2599"/>
          <a:stretch>
            <a:fillRect/>
          </a:stretch>
        </p:blipFill>
        <p:spPr bwMode="auto">
          <a:xfrm>
            <a:off x="774546" y="2500306"/>
            <a:ext cx="1440000" cy="1080000"/>
          </a:xfrm>
          <a:prstGeom prst="rect">
            <a:avLst/>
          </a:prstGeom>
          <a:noFill/>
        </p:spPr>
      </p:pic>
      <p:pic>
        <p:nvPicPr>
          <p:cNvPr id="32775" name="Picture 7" descr="https://encrypted-tbn0.gstatic.com/images?q=tbn:ANd9GcTS-0B5yYIKiuOHmXdvgLZdDYXHw9gPXfRg442zmQIotyAoDm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3500462" cy="2714644"/>
          </a:xfrm>
          <a:prstGeom prst="rect">
            <a:avLst/>
          </a:prstGeom>
          <a:noFill/>
        </p:spPr>
      </p:pic>
      <p:pic>
        <p:nvPicPr>
          <p:cNvPr id="32777" name="Picture 9" descr="https://encrypted-tbn3.gstatic.com/images?q=tbn:ANd9GcQnua5PXU2QUVSwlHAo9CL7f90ePEY7pEt1i5NRwnjRJEr1Mcx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500305"/>
            <a:ext cx="1440000" cy="108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1024854">
            <a:off x="4515058" y="4677517"/>
            <a:ext cx="309600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tr-TR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544240"/>
            <a:ext cx="486000" cy="24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sz="500" dirty="0">
              <a:solidFill>
                <a:srgbClr val="92D05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1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85720" y="1569566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Role of Freight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Forwarder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to unite and inform and guide all stakeholders in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combined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intermodal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transport chain based on best practices, market and customer demands and worldwide new technologies and innovations.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422" y="428604"/>
            <a:ext cx="6002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FREIGHT FORWARDER &amp;  INTERMODAL 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96967"/>
            <a:ext cx="2000264" cy="141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0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12" y="3302805"/>
            <a:ext cx="2135174" cy="141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DLH MD11_bei_Nacht1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69600"/>
            <a:ext cx="2214548" cy="144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t3.gstatic.com/images?q=tbn:ANd9GcTWMTlvxVqGrdtNyNpLHM2AFy7b3xPma7e7QBXHjhUm0lD9IX_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659" y="3286125"/>
            <a:ext cx="1979449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ikdörtgen 8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0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 descr="http://texasbmps.com/wp-content/uploads/2012/03/The-intermodal-Transportation-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8868"/>
            <a:ext cx="3214678" cy="1992241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683568" y="5877272"/>
            <a:ext cx="432048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00"/>
          </a:p>
        </p:txBody>
      </p:sp>
      <p:sp>
        <p:nvSpPr>
          <p:cNvPr id="3" name="TextBox 2"/>
          <p:cNvSpPr txBox="1"/>
          <p:nvPr/>
        </p:nvSpPr>
        <p:spPr>
          <a:xfrm>
            <a:off x="944410" y="426345"/>
            <a:ext cx="5913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dirty="0" smtClean="0">
                <a:latin typeface="Arial" pitchFamily="34" charset="0"/>
                <a:cs typeface="Arial" pitchFamily="34" charset="0"/>
              </a:rPr>
              <a:t>MULTIMODAL , COMBINED , INTERMODAL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0152" y="1142984"/>
            <a:ext cx="29883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MULTIMODAL TRANSPORT</a:t>
            </a:r>
            <a:endParaRPr lang="tr-TR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1785926"/>
            <a:ext cx="27576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COMBINED TRANSPORT</a:t>
            </a:r>
            <a:endParaRPr lang="tr-TR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785926"/>
            <a:ext cx="30044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INTERMODAL TRANSPORT</a:t>
            </a:r>
            <a:endParaRPr lang="tr-TR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700933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The Carriage of goods by two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or more modes of transport.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2312814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Intermodal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transport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Major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part of the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journey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rail, inland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waterways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  or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Initial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&amp; final legs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carried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343875"/>
            <a:ext cx="2928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loading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unit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vehicle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Successive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  transport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mode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handling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goods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 changing modes.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71538" y="2132856"/>
            <a:ext cx="260102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556" name="AutoShape 4" descr="data:image/jpeg;base64,/9j/4AAQSkZJRgABAQAAAQABAAD/2wCEAAkGBhQSERQUExMWFRUWGB4aGBgYFxwaGhwgGxgaFx4YHh0aHCYgGxwjHBgcHy8gJCcqLC8sGh8xNTAqNSYrLCkBCQoKDgwOGg8PGiwkHyQ0LCwsLCwsKSwsLCwsKSwsLCwsLCwsLCwsLCwsLCwsLCwsKSwsLCwsLCwsLCwsLCwsLP/AABEIALwA8AMBIgACEQEDEQH/xAAbAAADAQEBAQEAAAAAAAAAAAAEBQYDBwIBAP/EAEYQAAECBAQDBQUGBAQFAwUAAAECEQADITEEBRJBIlFhBhMycYFCkaGx8AcjUmLB0RRy4fEzQ6KyFYKDkrM0wtJEU1RjdP/EABoBAAMBAQEBAAAAAAAAAAAAAAECAwQABQb/xAAxEQACAgEDAgQFAwMFAAAAAAAAAQIRAxIhMQRBEyJRYTJxgaGxM5HwI0LRBTTB4fH/2gAMAwEAAhEDEQA/AOXrVSPUqW6TWoq3Pyjz3J06todZJ2TmYhAUmbJlvQCaoofZwdJHxjTKSijJGDlsjLAYhAkrd+8FRWjAfOMJGJMx3e/0Ip5f2YYoP95hWII/9QnlCrF5TOkSwicgo0m4KVJPqhRDdYm5Ra2D4clyj33iUpa7GnOwud4An4h+JqRvhUjiKUuGAJNHJ+toGXL1LYAmtgHb0G3SJwSQh9mz/uRVzrNGs4/WCJswpRLCVVA1Fr+8RtgMrAlnWdQ1OKEUpWtj0guY0xQdglHEWDC9BDqSvYAhx85zZibm3ujPXwjn9Uhzjcq70BSSyn3oC9bmE8vDq1aCGU9ifpotFpoDHeUZaVDW6TsU19Levuh5JkBL8DPQ2JV5HaA5csgCjBKbio8gzA+cek4s6dwOZF+nzjBO5MATLkoQXRQEVAF+rc41wsgmoISLB25u7wDhZjEgEGrPXz+vOPs2eUJD0JL0LfQIrA0PgI4nKYukPtcEjm3SJLOpulTpoSXp53+qQ7CtSFch4TUOb7wmziTZzQuRpDfPlD40kxrs+5bjVEKOkE3ezA0Pn/eNdImGrBVVKWaPS4A8UB5fI+6U6WIrdnbp67Rpi8OpSX1gJCQd6nkIdpagAMuapKhpLV84bYma5JBcCkJO4Aq9KfGCRNOltLVqf0i1J7ncHxS3PKC5GJOkMpjbre/KB5WHJFN42RKAHFaOdMJ6mrKkKJFTueh5CPEjFjQQTUFgDY/2jeUpNgCH8voQsXhySS1BU9KwV7nFBpCZYSQfC5IHuN68oncTMWpep9Hs3DnkDFDrYJBDFqbgHYU/WFeb4VISkhLncvvypGSLp/MFk5ihqVQVjDF4XQpnqLwZi5RCixFDAk5XqY1LcZMLyTX3g0qIcjWBcpet92hjmuI1eE+GjNwijc/aMB4QHDzJZdKisA8Ktjt0IgvGYFZBWBwlxQvckVa1vdE5Vyc2Cye9UAgigs4Ye+K7KHEsDkQPgP3j1huzZW4loUobuugbqAkH0eFa89GHnLkTEMErHElzZtjUikHJFzXl7G3p6xtuTPaAO8XRJAUosUpILlIq6SW8iI0y2dr0cGGSTUkYcLYd2pbMpnJbYtGWWzUzJiyKpKj68SI1yVDGWLulPxkrjVNtYZP0QsKlmrtYxUiWiUZpSFpCXZOF7p3YeNS1J+HrHvC5dLUVKGGxCX/CJIbe+rcRPYiX94f/AOUH/UIpp85SZcspUQRN2JHs9IyZYqCV73T9OVfZo1wxwy7Uu/2PGaZQrRwysWCCANSEKTyqUKJYAbAwuOVzUoUFgpKvxanL86DasN8D2ixJJ14+ZLSqcpCfuRMbdyXDD0MHqzNRNc6kKALELw9mpYgiBol/b+H/ANiS6SMuHX7kpiUTJaAWAqXYghty3WMlHUoL0lKuorZxD3F4CWHX/wAQwsxRL6QO7B6WYDdqQlzGSlJToWhZJdgQpIJsNQ8XP4RSKl3X2MOTDOHK29Q3CqWAApuYYEAb0EaYiZrBASSp7fP+8YSpUzS62KjVk2AbrGE2cUhgdvX3iIVbMxtl4ImgtS5F/MA84Lx+FC1qKQyAOFJLnmXNN+ggJLKRLckKLlgL1NtvSGyZfcoDkE82Y+T7/wBIM7T25DQAtJRKAqQoEKSPq8AqSJ7Amofh3IG4ehs308M57K4TrqXYbVIBPO7wsQtlNpdXMC4aoPKrQkXsMMsCqukAcJBD3AYPcVv8o+5lLCgUl7EjkK1LbRilAFS4ZveX3PvtHrvDqYHz32Jf3GE72giyYqXp0pL6TYjlvH7BykqCtSavQgx9NlFIcJoSNgaxjgczWnhQh33AdRrcmLre6FGhwVHC9XPp/WB5ixY1gmZi2pZW8DGVVrmGjfcJ5mSn8PpA0iUvWwDncnYQ5weWKUOTHfpBpSz8NefOOlkUdkFgEvCLmTKgpCaNsX+cDZhkajq0EMkEk2tYRQT5pRL3BZ/L1hWjFKAJPEwdvPruIzxcn5gUSeYYBaRxAMnl5xhIyWbMDoSCNzsKPXlFYSF1I2pXpYdHEe8Vh+7kpCQ1XUAb1fYX5QZ5ZRpdwEbh8sUFhMxChUB7MXv1taKKdh0plM4ep4SW0qLmh3frtDCRLK2J46XB61HQBm9IBzAplyOFlaqrci5AYClI7xdap8hKmRiJkoq7t99UtW35kxzztRhlqnzJ2ghExZUN2FKHlce+OvrkS56ApJrsof0iJzQqwszTPlvKJ4F7VuH23v7o2QlWxtkrQo7P4V8OCCxK1B9mKpX1RoNyUEKklXJIpWgRNAMBYbHJWdIJkq/L4VF0kM9lFQd25CGRQJWkqJaWACeenvUkhtnLVaDO6cG9mHHSqS5Qtmzh3gIP/wBJcWovnFFOTwoL/wCckfC/xian4YAI0sR/CVIDP95etffDrFYnShKVcWqehmoapYPsbXpA6jHKcY6fRL9kV6bPFTer3+5imXQN/wDlKHvBaJ3FcM1bfiPzh9IxHL2cW7dR/SEOO/xV/wAx+cT/AJ92ejFp2eBNP00M8lw3eKOoOBUkFm5Qqh72dkqUlekElxbkxieSTjGzN1f6bGKdSaAcFQPTn8YXZgp7t05ta+8MMVKmpokEJNhdvOPk/DILOFKPVubU5wcXmVo8TSDZTNV92Qlxxbt7QqBDGbi0r1BRtalT1f8ASPuDwkoJRupBJDUuQbG7tB68ikTAibMxPdGYoAJ7taqqPCHBaOyfEPDHKXwoTZhMIGoGiQwdRety0fZUxKkhxpPvPJi/6RWH7Mnvi0EKtwKB9OKtY1H2ezQG/i0Ch/y1vXrVolL5fYfwZ+hHFZUbGg/CSC3Ub02+ECEd2p6UN/Pc+UVWadi50pHApWISKBKNequ7ECjs7HaJXGImSV/eS1ylVbUCPS1fjBjyLKEo8ozSoJlqYcRLE3oNjHyTh9KUqBGo78n5xhKmDvASXTvyqOUMlaAQf7e4wztOiTNMDgyQSsVFH/WP05IeDJeI1parc2Eay8KGu8KslPzBPsmYoBLV84I/hy+p/SPh0hoxTiDqI2jnDVucD5piSWJY1t/SA14oBNAw5RsCoqJUKbGPk0gAEgMS1ofaKoB8y2QWKglKm3NL1NjBOLlK4lFPRtTp2enlt8o8nG6OFCQW2AdgOZ5wNmmJWgpdmsz2LA16xmak5Wcb4bEAlQB0g3skgpukVc3HWN52XpmyUpWlnSCAkgOyQKk7/KE5xYExwEl3qGSbBJIpU7bQ3wuNsNIToa4oaClD5mI51UU0cmh8ZspJK8PLUiZuDMdB5ukpoo+6DMLmUrEBUtaasy5awN/mOsZ4/J34pdKVA+rdIXKw6V+N0rHhUDX0O/kY9C6PSoUZz9nhT95hKkHUJaj6slXpY++McViUTETkq4FBCtSFBlp+8EwltwylMRSkU0jOVyWE+qdpqbdAoez8vKC8zyGRjUcYGpjomILKDjYi4bY0rDqV8iaaOYplgKWlKtXAuWyQ5ABEwKalN6dYaY0hZlKQoKSMRLtU0TcgWZw/mIDz/sjiMKtyFrlg0mpSdgw1JS5SYxyfOJibK0nRUhgGSQQC1zS/lFvFcVt/OwijuHSUJ0Lf2caCfXUaNXaP2Z5JKTijKaetcyasDQUUD3YpJ4RUnkDZo8DFy1BVkf4cxQLqC1BRDg+y4L18oc5zgRMWiYfu5pxSGTqGpKSVLUeE1BGgP16xODTbsrNu1QNI7EYZRpi1EhnT3krezukEUrDrLOzkvDhWiaCVEUXPkgUfcNz5RPYXGzJS8UqWtSFBCapUQfCeUUkrthNRKwmoGYqcwUtc6b+EF2Sq9doSWiacWjZPp1Fbtu/cJxZTLbiQon8K0rPNqH9IBnCWri0VpX1Aiiw2fhcxUpEyWpaQ5CV4sqYsXpLNKx7XggoqKpaSo3JOL94eQ0ZvA0fAQlgXYnP4KW76A77kx6ziUO7ltVpqP1g6ZlxCSorCiHOlMqdtsCqUHLQHmcsiWhwQ8yXQhiPMGxiGTVa1Fulg4ye3YXzZumclQZwgs6UqFVJ2UCILybtIvvp4molrQhSQEplSkEAo1Gollz5wFPH3v/TP+8QPl5++xP8AOj/xxq1NDOO5Z4HtLhZoJMsSwCRx9yHCSQTSURsY3k51gZo4FyFDkDKPw7qnuiIw8j7kqZxqmvy8Soy+zPErkpmqlqKG0gsbvquN7Rqaho1NHnY8ksmXw16tfsVszIMuUrVRBLjgWwY9BLaEeZdhUEvJxCSBYKSt280oPyEYdoftJzCViVpRPZIZh3aKcIPLmYzkfaZmJSCcSip3Qh7tyiX9Plfl/wCDRLo5Se9G8nJ1SwUDUo3DIWzeZSIGx2IVLYEEE9I9o+0vML/xKd6aEf8AxjPGdr8XODTZqFhqPLRT/S4MJGPmtMSfQuPc9YOSpVx6wwmyKAPSBsHNOhJJqweNi8QlkbZ53sZYhI2hRmmopHTb1h3NmBKXMLMWHBBNfZh4SOESpy0cTUJLOKcnj3IUicp1kg8qejRjmC1OASotsf0hfh0K1Bh9PaKvdWAoJOMppKQpqan0+oYOfWH+BkhCQtTF0h+G/ItsR/eFSstEtAWzE0Zvyk1c3doaY3FhMkKBBZIp7qNHmdXLVCKh3s5FRleYCYHBDtbatQRzHWN8dlaJgcUV8D5t/ekRMuaZCgQ5lvUCunmocxzT6isV+VZmmY1Q5GxcEH2gd3j0U/U9RoWzUqluiYHHO/0OsZSpMySdWHtcyyRp9C5b5RT43BomAOBQUIob/VIRz5C5F/CTYAtfbqeUMAb5TnqJ7h9CxQpVRujGv1vCfP8A7PZM065DSJqiXYPLXdwR7Nd0+6MpmCE3jQdKwKKA+BG46GGWW9oFS1JlYhOk2Sr2VeRNj0NeTwVK9gONHL8flszDq7uegylaSkEngW1ilQofnHvD44SpiVFUxJCXRoqHDMlQPsEOKc47Risvlz5ZRMQFoVsQ7+/fqKiOd9ofszXLWF4cmZKAP3alcaRvpURxdAYZULYpkzwJU0zEhBnoCUK1hSVadSXtwNu/wgvEpATljlLEs4LjwgP8KRKIUqWxBcpXVKg7HV7aFe6vvhpgM2GtSlTO7IYiXpBQoAn7tzWWGt5kQXEtHO9kxzhnGOnEEgpSiopukUMa9mM+UjDTpkwzZxQVlL4iclmDtwrt6QJlqVCbPxBKgJiFkak6UEuVjSQovsNLOWMC5eDLwOI7wFFVNqDPrDBnu5DQqtPY1LJHIXGT5+jESO9V3ckDxCbmGJS1Wd9BDesB53iUqQkpUlQ71FUrMxN2otVVjqYkkB8sVS6X8iJn1fnDz+DCsFhA7HVK4k0N+cZ88k0k/UrCLW8d9jPFD77/AKR/3iMcAPvsT/Oj/wAcHYzDLOISkAqeSpRIFaTA1Bf0gHLpwM7EpBDhaf8AYKwWRvsw7Kv/AEk7zm/NUJewkyk4cwk+7V+8MsvxbSFJ2UqaD/3mE/Yo8UzyEbJfos8npv8AeL5v8Mx7RYCZOxipcpBWtTMlN7Bz0A3JpAX8CRqZUs6SAppiWB5O7H0JtBPaDtHNmTJ0lI0S1TFS9KOFR7sIYqIqt3JILjoGgrC4PB4XASp02VMnz52pKAFaACXq4ewAFiakBolHEqVs9DL1clJ6UZYzC4WWgNiTNnaQoy0JSAl24SpSnUfIQPLxkooToKiskhSSAAliwIVq4gfIGMpyZ8wa1SkoIIDKKUuGOpR1VclhX4R8ybJu8mCQg4cqU5CQgz1Bh+VNvWKLHGO6M76nLLllNh80koSkKmoBAbxCGcvEghwxGx5wrxX2XzUaR3uEcliFS2KaO6uMty9RHxHZLEYcKBWmcluFGGmpSEm91uNJsw3NYx5cEXupfuZnik+AzF4kFNqCE2Ing8RLRRyOzs7T94vDWdkT0/8AbU3HMUjPEdnkhDugnYCagn3BTkwifh8oR45+hJKK5k3Sl9J2FHG4f3w+weFlySAEhzajl3eCpGFEsCyejV8ubx57kPfyuTy90eZn6nW64X5JUBY3EhQNQVB/QMaQRLlpaqq0fkGZm52gbGqGhgkAubdUk+ZFYLB4zQ8Oxp6tHZH/AEYfX8hSNlpBFqH3+Xny9YGQoyTqSCZbuoJunmpP6psW2MOcxwRlrLDhIq9jXn+vl0gPumo7g2J+I/mD/Tx7FHqlJlWaiYkVBcOGsofiG/1WsNjLCksbfA15XjnCVHDqJS5lkuUi6T+NPXcpsfOor8pzULA4gdQcHZQ5g32tQg0hk6EaZlj8pMo6kOnobeXUe5ozQUz0qRMCW3Sq3K/63inlrBodzv5WhTmeSg8SHfpt1rBaCmKUYuZg1UPfSOT6lpHT8YHI1imyzNZU9IKC4NuX0Nwa1hDh8Sx0zE8VqNX3tV/raB8Rk6kKM3DOhZ8SSRpV5gVB6gwqk1yc4p8DTtN2Qk4sOSZczZaG1PS4NFjzjmHaDspOwsz71BKCGE5AdBL+0BVB9PSOm5L2nSs6JoKJguCajqPxJ6i0P5iELSQoApIYhQoQaVBpFkybRx3DY4rwJCixkKSCQagJWOKm2gmsEZrlstKUypaFKRPVUd6XJQNQZStWkEAvQ+kOu0P2VhOuZg2Soggy1EhJe6QxZtmNPKJKfmM2QhEudKMqdIUkoc0UkOkjn4Sehhl7A4GC8qbDHDBJlqKyQgrE1WirkFKUhQdtoZYTMJfdIQgkJlTUJTrYLKUDW6gKAslVqUjXDzx/G4ZbjStExKSCwJIChuzkA+6PeIydE440r1JKVnSRT/KBFLF+cZMsNTs24s9bfzgMkKfEBVwMPQ7VnJ/SAJaR/GYkkPqUhz7VJYsYFk4iakSJ3GZa0y0OwIUCXIYB9Tlh063Iw+ISZy1A1XMIANDwSg58uXNjyjk+xok4zTf84F+XYKYZSiGUy5puHYLVSrP6PCfsTiCSsMQGBD71YtzakVuTt3BLA8c136zVh4Q9j5AJm0dgLjmS/wAvhDyzNRcWZodNGM1ljyL+1XZSZSajiRNmKUolkhClkAJJJtwGvvgTCdn8QRKSFIUJRC0yxOSdZCtRZidKmpyoIsu2ZWMHLSEugIUslvaSsAAq2GlSqdIl+xmcJXiNRBSEpr9CF8WSaS4IyjF22A5ygY3EzMQSqXJcBYLGYCEElITYrOggO1bxaYHNv4eQhGGkDDJWSlSUf4hY/wCZNJ1KLNZg+wET2Nw6Fpny5YVqVOTMFHDjX6+2PfFfluXrWQtPCl1+JLvUeoNbw9+J5X2/wSfk3RJJ7TpKXUkvegDf743wnaJJABSXKmoAaGg9p3e5tBkr7PeJaSZgTLCT3ikpEpZ/Kblt3ZjHrBdkJXfBsQkspwE8QpW6EkM4G7xSeDpkm3wThkzSlSFU7MZhUsS5QISpnKmseKke5M3ELVoRLRqNnXT1Ycoa5rkisO4VwlTqchYFdjpQd3hbKmTUDvZfdzSmumWVKVys0Qw4sGSCceRs080JUb4jOZsp0TAgFnBKu8SwICqjiTfakGIXuzuGA3Br6bQtx+VTZjqJQeEkBIUH1MSOMBqQ1QXoHZmMeV/qOOGKS09zNNuVOXIJjh1bpvb690aypofcNubmjb3P7wLmFbdRe3T4wwThwAAoP0NK0r5RDO/6OP6/kky4xuCBobH6cRM4jDFBKVCn6bEbOP1L3MWRFDSoesKs1woUkkDiHq+9HrH0MvVHqRfYnDKU+ksaOG5bEb+m1RtAaHkEliZZLqAun/8AYgc+abH4g6XMcaTQ3FLf05gdNwHyUC/FQihDinL5/KJ+6G9mUmU5mFpA1Agh0qBoRzD/AC53h5Lmh2JA+vc8czlzVSC9e6JdQBqk/wD3Ej5ixHo1hlmbvpSqxDpNwoOag7cmPJoKdCtBuYZMJgdPuenn7r84TpnKlK0qNNr/AN/S/ntRoxCaamvQk+74jzpGWZ5UmaKgu58vIsOe8Fq+Dk+zEOOwKJwBLBV0qSeIciCLxlgs7m4VQROqg+GZ7J6KpwnrHtUhUpRcOHcg0e1QefX38wX3aJqSAlLGjMfcaGv99wYS64Gq+R/hsYmYHBuA4evRiL+f7wPnPZ+Ri5eiegKGxsU/ynY/PeJadlmIwKkqSFGU7lG6eZR+0UOSdpUTUg6hcAUZjyIPhUetDsYqpWI4tHPu0HYPEYMpXhQZ8pCwsJrrQUtVnrydOxtDjs7nqcRNmABSDMlgKlropJSDLUEn2gUKBB/KXaOhJHSpvWvI2+YiY7UfZ/IxRMxA7rEeJMxDpJIFyB8xX5Q3InyJ6bLfKRocmUQCKH/DnFJd/wAITyj3n+TpROw5kjQuYpSaUSSEUJPqXhQMTiMGidIx8pZlzirTPSNQBUnS5a7kBR3d3BignZgMRJy/E6qCajUQaAzE92sH/mavWElC/uPGbXAnzIrweG0rZ3LFCwdQCn1F6uXaoBgDsdM4p1h4faSr8X4TFD25A7uWNOpK5mhbbpIJZxXxAH0hblmBmI1a8PLlApSykEqCiHopRVQ7swvvEZQ8jNMczckgjtxmAl4NCUkiY2tKhsO80qD9S1N4kOwuYyxiSVywDoU6kcIPmgBiTQUaKLtbj5M3D9zrCcQgAJSoMFJKgtWlXMU4S0TPZrs8SqcorS0qSpa08QV4koAFKlyD9NFcaqNMy5Hcthjj5ygFz0OlAWNK0KZ3W+kFNlabg2HnFL/xmZIkSJctQHeSUzDwalF9IUSSNI4lDaI3GZZMSkS0OQpgA9CooTM09S7mv6RX51lySjChSXKZCByagex5gGIZcqxJvdIaEHNpCxWZd6pPed4onw94OGgCqA8IoQbbw9yLFhExKqM4bfcdYmRgkS5g0pFhubqU3pQR6k5wlpSwjRrd3U7M9XYDaPHzJ5pXBt/Pd+puxPRs/sdA+0rM0TCkIVqYbeZjmeMIBSSKlQAZ9VXoCGPxgrHZwQCWJYC4IFSzv6wuzCeVK0kBkLTzDul+dIdY8qy68iq99v8AgEpR06Y70H4TOFhQDrYqCXmIB8TU1Hisob7w0MwXvW3yf3Qok4BAUkhIcEfMQ41UHC4OxtT9an3RPqMkcrVXt6nldVj0tcfQFxqAlhZyf/aP0hjISVUBLOa38n6PGGZ4cOgi5fycFI6+vnDJASjS7lSqsKEsHalx/WB1H6eP6/kz6C3ApXaz/vyj4pI8vr4R+x60i6gH5GoB3DWHnGUjEBwBUC59++/xj6S0bLJntJln+ZLAcVPLz6f1hU3fANSamiev5Kn3Hn50up0vVdn3B/aJDNMIJSgQGCjStK3SX36QklW6Kp2hOHUGY+pZtmPrBOBxDDQsFKXcEGoNGIY+jbih9kjbESkrBmi48bbi2v8AmAFeYrcKgdctCgwr/XZ473R3zKbJ80Ur7uaztQg0UNiKPd/iKEGKCVQFy4+fpHPMHjE0llR/KoXSf1fcbsPaA1U+VZunUJUwkKahdwoGoUDuCN+sBbfIDKCfI1elRalt7wixOXqlnVLodwzgi7dfKnTq4l4kBgavQNX06D941UAoMQ72F/UefOHoFiSTiUqsllbjfz2cObt5saQtxuXAr7yUoSplnppV0WHqKb9IZZnl+jiqlrEO9gGsWPX3uIEk4v2SkBXQNqPqfEfw+57BGtxjXKe0igRLmgoXsn2VB2eWd/5TXzinwmISoAguH5gAb1Y02cdKxIY/Cy5qClbc7pBHW9IBwOcTcOWmK1IsJgqRsyxdQ/NcPvYFSA0XGZYNE5JStKSlXiSQ4Nr77uDtHMu0fYWdh0LVgdZQuq5JrYhQUkEVIIofF5x0XAZshYBcMbVoXo6TY+/zg0BwCx/rv9CKJiHGc/7YJn4cKSFS50taVGWoGrH2TZXlQ9IeIxyZ+GJIfvJYpQv0IO4P0IoO1vYCRjQpZT3c0/5iQzt+JJYKDb35GICZgcTldJx1ySSAQkkPySs2P5VQVQHYoORrxqpQlEKmJlBRS4AZJZZrXUCPCb0aCMmwU2X/ABKZ3fS2kkgTAQopSoLNwCUsA9N2gXs3nSMNjBNBPdnUlVLJUXDg8qGnKDM7zYpxeL4wtOIQdKn1DSpFADsL0/aCKMuyeHlrWhWsllX1lgQi6gTSrsYos/nBJlpsJcpKR6JBiG7Odjp3dKxeGnAmUphRioAVICqKFxpN4IxvaLvZckzJSSVKVrIUsPoVp0gPwJq5Auws0ZOp6fxo0WxZNDsaywVHWQxag5V+dYU4eWdEioHiYs5oFbGlbw57J5GvFLUiUgBJcupy3IVJpGXbXI5mDKUd2kMAxHlU/EiPNxxeOdJ7/LjY2SSlG2KccRdSiTTxGtFgWPQRmpQVMmJfxKT/ALLj3Qslzys6TLQ70LGjxcHsDORhlYkpSeEdN2emzRbMnzN7/wDguNauEqFWFmkq7tVFgt51Zx+2xh7h5BSpyCXPolqPEdgsalE2UdHH3gSQVKKWUdJobMGYirxdzZKgvUCGCgmvQsQObXaJS6ZwWpdzF1EtTXsLsykBKxc95+4D+6Mu1oUJSGVpCWD1fkPf57x9zVCguWVdWr1Bhhi5QUlSFsSXpQDk3SKZYqMYOjKylxPdg8QKmFHIYbUD2fa9Y+yJ2pengTwhk1JrejgDzN2hJis2SyZS1kKU+hNirTXYg/raGGXThL4WSlIY6QCx5KLOT5ku942ePFy2K6txyht+RYj0ZmvAuOwSZqWUOG9fde5JjeVOc1JtUvzcX26R4Jfwn9GP941PcsmSXdGQtg4AL/G78+f0CLjsElPGkfdkhwzaSeX5S1K0II5PSZ7gJipZVLJKxtTiFiPMfGJ7LZpqpekuGepBBukgWBau4YNUCJfD8inIAvu7hn8rwVhsyQtIRNWzHhULpJI5VIJLqG/iHECFfMTIXKWyWUhVUk3FiUmrEhxXcEEXgTEqUbygTuGFf9X1SDVC2WuW5oSru5g+8HW42KTZQaurcGHcvEs7ggPw9aV6Av8AVY53lKwqWELLFDmWpTcAd9JIpou/4X1CmpqLL87YFE9JRMSW3LuRYJ+DO/rHLbjg4qFLJBoNrVF+m/KEGZ4MBRdBKS9XdquxH6et6w3lTQ4BU4vd6Mw8vWN0qCiwFOZ87ilr1gtWcnRNysx0+NTpvrJqB+bVcW4r/iHtQTipyCClSncfhd3r1Db+ses1wJTxBDi55huVH9doWYXEFHhBbdLM3VNgC+3hO2k3m77j8cAcyWqQoqkcSDUyzZrakvVJ25+YpD3Ku1EuYkFzw1U/iS7u43v4hTytA/8AEd4LOC7FnD73DgvdwCN4UZllR1haCULFikHl+vr+kcpNcgavgvpc8UILuxeo2ep3tGE7DoWlloorhIUygp7guPL4RGZV2mVLOlYSlfI0QtqUJ8BPI8L/AITSLLBZkJ6XqCHdJcKTWxfoH/SKpkznfab7KU94VYZQQb92TS9kk10il3vEZjMuVJX3c1pZ0q3SoVBoWJ0vTeO/JBFKDeg03+cJu0XY+VjEjUjjFl2LfhOl3FucMmBqzjfZ3vxwJ/w0hYWmnEFp1WPiLh2GzwOiYFolpoNAVUO9VcuorFHmPZefhVrCaINdLu4BcFL+hG8TiQColJFy4NFB2NRy5esHngXjk6F9m/aWXhZjK8KhUuPk1PeY+faZ2wl4ooEsOGpzvb3xz2YvSSRe0ZzkFSQxbzjG+nernbmjSssUvc0k4ky1g73/AKR2EfaXKOAEsgd4qWQHtRo4YZaib26fHygqZN8I/CGh8mHVwLDIlyMRxYhCtJI7xJYb8Qb4x1DEZKXPCSRXb5/1jl2QAnESaHSmYgqI2AWNywHqY7niJyiAASrcBuoatf6w8obJEm9W7JOdIUnEISUKPCUqISVAKUUkB2YO4r18oYo7LzGA7s3fiNqebwSrsfKmzVLmT16lV0ggN0FCYqpM9KQEOtRtchXJzb3wjimLpRzFawhWoEvupqi9mtdoPyqYWqpyPPkwJYXbzhfiwkJ4HJIubWgnLCqUFGYpnDkPpPP1vHnYpebdk2kmUkk6qku1m8q0NTydh+25UXBA25OeRHTl+0K8NPSUcIXs1lGtWDc7sAPjDWUpg5pVyPE1qmwHyvHrxkpLYomaFwDr8wSfRuTRK51lAQ85JJeqmVRmoQEhyC8VZTZgbWqTXm3K8eVyLg+0K+XL1a8FpMonRFYCYmYgy1OU0s+oMSyg7HUCSw6lPtBhzhdJ0LqQHCgosQbKB5EfTiD82yLuld5LofzDmLNZqs0fFITPQBqGtNUqOxNwT+FRudiUqspbSW3lf0H9xVPwftJB1BjUmhFQbbQbhMQJgSlRCVJHASWH8prSW/PwH8h4cErAcEMQSFJINxcHl/SB5stilSFgeQ5efuaxcioJjuDiwynGOVIWGWlwUln6hhu9IcS1aDXzv76mrUtvEVhcV3mnSoCYltJ5+yJaietEKNjwK9kxR5bmGtgptVQRTU7VDDd9tiIN0AcJDvyFw1B1oH6+ghTjsn9pAfSapFCfmGG4YuLwfL4SCqvJr+nnz2pBKXJPXejjpw7MDvzh2rF4I+dKWk1LKN7sd6tW244gLOOGCcNiQaBKnaqXdgbF3qk7LFD0NA/xeF7y5azddwPrkeUJMVlhTxAkKSSQ3CQeYNg/kxYODE37jc8A2OyhM8EKQq3Ifu4MK0TZ+DbvEzFSbBekhSdmBN018JpyItFLl+eKCgmYohTslVkk7BvZV+V/5SRQOZ89UxJSpZINw5byvHJUc3Yuy/OUrSCGZVAoHhPQA+Ejd2I6Q2lqvRwLJ0sQR6284i8d2dXJJmYUsD4pavAsWYg/0bYiDsm7SCb90t5cwO8tRL8zpNNXOtW2IrDpgaKObLQtBStIUlT6gr4uNq9RWOeZ79liNSpklSk7hAY+6550joElYUBpIO/6ioNKf1ghC2clyXdmIHSr9fj0hhTgKuy0/WUFCtKTWYAAAObK+vK8BYrs5jUqKZYM0XdIDtzINR51HImO/ZnksuedQIQtnSsA1vdqKDBnvQxF5rlMySU95LZJJIWDw+YNCknz/wCVUBto6kzlyuzmYD/ImVpQAv0pHrD9nsSkvPlzJaSKEgXfcXbaOmYaaU3JIrxJqQL+FJYj8yKirpEfsVObQdRKVVBFUqB6hRfyPreO1WdoJLIssxRU0hDkGpSpIB6HUQeVFD0joWWT8aCkTsMspN9ISRW44SCP9XltE1NwYQpMxCloIDkpTcepLe4jpDnJ+2k1PBOQrSA+piQAD4qOUDmeIfyw2u9mDTRRYfAIWokEUumusP8AlLEUBYdI1VhVgh0uG4SksodD+3SCpeOlTgC6VFQccQN6DSQ7jqDflG3cFLcSlpJeulg/VtXvLwrxxYCDweHI8RTZ2u1G51D0g1U5BGlkc2+P9axGlUwgapgQCaPQnfl9ekaYjBTHKkzAwcC7mzXoDWPCjFLYzRyV2KbCZx9/ooliW0ge1v8A2ig/iCSAkB1AAU2u5BoKgVvEHhcMuYAtYMohuJwXFeR5hv7xdZYvSgDWFkireGp2duI3rWkej00qdWWi7GKJmpOpQA5C3l69P3j4EuX1OGqmlaji8x5gVjPUAKq2uWADVrevUxtLGpiGI/Fd2ckguCoONo3LccExmECgQqxBru55Vq+/lEcAZMwyyDTmHPQ2YuNrEEiL0q2DdXLDzAckgU+hCLPclTOdQDKT7TMVMLGlG59YSUbRWLFmLl94ErCXWgUBrqSBYPukD/mSOaFOKma4sPf8fOsZZXjgC2oOGZlWq926AjkejgnY9BUAsBLAcSW0gOWCww8BLhj4FOl2KSUTvZ8jfIFXzABp5itGIsQQSCN4OwWJ1kUImhgC9VckKO66cK/bAY8Y4gDLdtOlv5i3wG/6R4ANaUs10nmKAFvXYEEECF4Ouyvy7H6wkEAGtLg8utOUGAsKBRe/pyB584lZM8rIKf8AFBcPdbB6kf5gFS1FjiFdQh7gMx70AOCWOpy4Lbh6fW8OnWzFasboUCAKV2HzqH/akY4nB6hSmm3uN61HoDHmWjSXqT02seVQA9fytR4IRPdjzrSjWeh8/PzhxSexOHQrhIAUxDM4UKPfxJ8rHkYzw2YqkkpWSUBy91J6ksdaPzeIbuKw9xuECkBJYKahSGL7aeWw8oRYuSUkJmKD+ypJIFBfoqlYm9h+R0meFh0lxQ0OxFCDZt38oT5t2alzqvx7KFwXJY8x022a8DYTEqw54WvVHCASblOyFH8NEq/KbvsDmKJgcOasQzF90kKIIUOR90DncHGxM4PO5uHITiNRBDInBy45KFz5+IbhQrFlg8cFpDEFxRuIEbMbEE9YwxmDlTElKkki5cOCzsanbp0iYTly8MpXdreSXUUzFFq9UgkE/iHJ1A3htVcgq+C1CFNqBdQ9OWwbl8rR5SlJSUsCLGjO9BR+fOt4V5fmYWKO6A60nSFpTdzsUclpLGDwrW2hb1Fum5Bd/fyh1KwNE5mPZBiVSFkg8SkFQIBFeEqr+vWAcGmbIUpkFzSYlYcKJD1FNRFtQZY5qtFuFNdNAXDeduu5gTNMsTOF1Iayw1r1eihR2+Uc42FSaIM4ZClcIUhSiwSZhCSXdkravPSoJUzUN4x/4cQQQFJUPzqvYkOnxUg7NcOqURLnpS6nZaQClVQyTsR+VVRcc4xmDRXSFpPh1Vt+FaqFvwTD5LgccgfNgUqYWIqhyCaOhR5lPDxfmTpVS5igy7tUZbCaHTbiVS1AmYoD/tmBJrdUJ5yElLoCCRRYMsAj+bVxJPRm5EwKlcx1MnYA0BDciGZtmL9YPAOTWfh0AaVJ31B+JXq9QbXhVNx4RNDlVenVh5xSTJAUkuPCHAtch7QFjMAjho+pLl9/CfmX9I8Wt9zLKJ9wmLIWDdJ93lzvD/B44KUCWGkdHtUOdukTT6Ukitd6x8wiydNbmvWscsmjerApUXepBZTiYxDbpB2Yc3dztByF6klqhqsxJPS/uiewONNaCgP+0l/hDnAzCZTvVh+sevhnGUVSNCdhCwCK1ex3+nuOcYzUPavGK7sN2vzg9WHGl600b8zzv8YGlrJHmD8Dp+UVaHRB9ocvEhYWmiF3rVKjWruwNg24MbZfjWYkc/EKMQxfmkiit2Y3SIsMTLClqlEOln94jnM6aqXPUErVRRA6MoxGcf7lyUixxiJPdqBT4FEgOxKSKlBO5Du9iCki8flDhAPOgLcv3jbADUQg2UUppcOiYoEdUFHCeSlAuGABQogJDkgir9YHKsLPi2RViS7N4QwLvqBoxYpIDg16FjJn6+IFpl6DT3jByWAIEwCqki44k0JAXFAYdfg9aR+w0lpqUOWUsB3qK0UDspJqD+hIK1Wx13uVeVY4LDWNGoaXqed7QeFMX8QOwTQNepq3LyMSsmcTLkTrLmJJVpokkLUh9IoH0uRZyaC0VOHGpRSbNtTbpFE6dMVmuHmAtc8Q63BdztycjYCP2IkJWClemt9qlmp5sXjCallpb2hW3u+uca4aaSPJRFhVmqetTDiiTH5cJSSVL1S0/lsK1NWPmKdIBZQOpJfbUA7gAEJUkF1gDcHUnZxSKlZ1IJIfhcjYvf0MR2aqMidMQhR0pShQCgC2p3DtalonKNbodP1HmEx4mUI0qABId3BNFAii0clD1ANIKmSdV0itOXk7W5+kTGGRqMqpBWtTFNCg6dWpHImxFiLgw4yrMlrkyVlgZiVOAGA0q0uBs7OdvKF2aDumY47LVJOpBPDxJKSykncpU1DzBodxvGmAzcpI16UqoBMACZaibBYqJSz56FbEWg8Kd3rpBb/tf5wqznCAMQS6gXsQxAJDEMQeRpA+EK8xQSZxUprKo5Zy72NAbU5QR3ht4v5XFNvdypvfaO7LY5ZmSpL/AHa8OqaBcyykngQS57st4VFTbNFPkuOVNLKZtL06090WT7EmMZ0vW4UkFKgQ2x36bfVYlMw7HqlhJwli7oIDMS7pLJAB/D099R3bEJBIGohnuwT8ax7C+EnkHbbwiGoF0c3xIQVFiUrTRgWKSaEJUHDPdJdN6Rh3rE6mSRdaU2565YJ0jmpLp/li5z3KZcwK1JqhylQooMCq/UisRmVKMyUkqLkkl9wQpnBuDVzWF4GS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58" name="AutoShape 6" descr="data:image/jpeg;base64,/9j/4AAQSkZJRgABAQAAAQABAAD/2wCEAAkGBhQSERQUExMWFRUWGB4aGBgYFxwaGhwgGxgaFx4YHh0aHCYgGxwjHBgcHy8gJCcqLC8sGh8xNTAqNSYrLCkBCQoKDgwOGg8PGiwkHyQ0LCwsLCwsKSwsLCwsKSwsLCwsLCwsLCwsLCwsLCwsLCwsKSwsLCwsLCwsLCwsLCwsLP/AABEIALwA8AMBIgACEQEDEQH/xAAbAAADAQEBAQEAAAAAAAAAAAAEBQYDBwIBAP/EAEYQAAECBAQDBQUGBAQFAwUAAAECEQADITEEBRJBIlFhBhMycYFCkaGx8AcjUmLB0RRy4fEzQ6KyFYKDkrM0wtJEU1RjdP/EABoBAAMBAQEBAAAAAAAAAAAAAAECAwQABQb/xAAxEQACAgEDAgQFAwMFAAAAAAAAAQIRAxIhMQRBEyJRYTJxgaGxM5HwI0LRBTTB4fH/2gAMAwEAAhEDEQA/AOXrVSPUqW6TWoq3Pyjz3J06todZJ2TmYhAUmbJlvQCaoofZwdJHxjTKSijJGDlsjLAYhAkrd+8FRWjAfOMJGJMx3e/0Ip5f2YYoP95hWII/9QnlCrF5TOkSwicgo0m4KVJPqhRDdYm5Ra2D4clyj33iUpa7GnOwud4An4h+JqRvhUjiKUuGAJNHJ+toGXL1LYAmtgHb0G3SJwSQh9mz/uRVzrNGs4/WCJswpRLCVVA1Fr+8RtgMrAlnWdQ1OKEUpWtj0guY0xQdglHEWDC9BDqSvYAhx85zZibm3ujPXwjn9Uhzjcq70BSSyn3oC9bmE8vDq1aCGU9ifpotFpoDHeUZaVDW6TsU19Levuh5JkBL8DPQ2JV5HaA5csgCjBKbio8gzA+cek4s6dwOZF+nzjBO5MATLkoQXRQEVAF+rc41wsgmoISLB25u7wDhZjEgEGrPXz+vOPs2eUJD0JL0LfQIrA0PgI4nKYukPtcEjm3SJLOpulTpoSXp53+qQ7CtSFch4TUOb7wmziTZzQuRpDfPlD40kxrs+5bjVEKOkE3ezA0Pn/eNdImGrBVVKWaPS4A8UB5fI+6U6WIrdnbp67Rpi8OpSX1gJCQd6nkIdpagAMuapKhpLV84bYma5JBcCkJO4Aq9KfGCRNOltLVqf0i1J7ncHxS3PKC5GJOkMpjbre/KB5WHJFN42RKAHFaOdMJ6mrKkKJFTueh5CPEjFjQQTUFgDY/2jeUpNgCH8voQsXhySS1BU9KwV7nFBpCZYSQfC5IHuN68oncTMWpep9Hs3DnkDFDrYJBDFqbgHYU/WFeb4VISkhLncvvypGSLp/MFk5ihqVQVjDF4XQpnqLwZi5RCixFDAk5XqY1LcZMLyTX3g0qIcjWBcpet92hjmuI1eE+GjNwijc/aMB4QHDzJZdKisA8Ktjt0IgvGYFZBWBwlxQvckVa1vdE5Vyc2Cye9UAgigs4Ye+K7KHEsDkQPgP3j1huzZW4loUobuugbqAkH0eFa89GHnLkTEMErHElzZtjUikHJFzXl7G3p6xtuTPaAO8XRJAUosUpILlIq6SW8iI0y2dr0cGGSTUkYcLYd2pbMpnJbYtGWWzUzJiyKpKj68SI1yVDGWLulPxkrjVNtYZP0QsKlmrtYxUiWiUZpSFpCXZOF7p3YeNS1J+HrHvC5dLUVKGGxCX/CJIbe+rcRPYiX94f/AOUH/UIpp85SZcspUQRN2JHs9IyZYqCV73T9OVfZo1wxwy7Uu/2PGaZQrRwysWCCANSEKTyqUKJYAbAwuOVzUoUFgpKvxanL86DasN8D2ixJJ14+ZLSqcpCfuRMbdyXDD0MHqzNRNc6kKALELw9mpYgiBol/b+H/ANiS6SMuHX7kpiUTJaAWAqXYghty3WMlHUoL0lKuorZxD3F4CWHX/wAQwsxRL6QO7B6WYDdqQlzGSlJToWhZJdgQpIJsNQ8XP4RSKl3X2MOTDOHK29Q3CqWAApuYYEAb0EaYiZrBASSp7fP+8YSpUzS62KjVk2AbrGE2cUhgdvX3iIVbMxtl4ImgtS5F/MA84Lx+FC1qKQyAOFJLnmXNN+ggJLKRLckKLlgL1NtvSGyZfcoDkE82Y+T7/wBIM7T25DQAtJRKAqQoEKSPq8AqSJ7Amofh3IG4ehs308M57K4TrqXYbVIBPO7wsQtlNpdXMC4aoPKrQkXsMMsCqukAcJBD3AYPcVv8o+5lLCgUl7EjkK1LbRilAFS4ZveX3PvtHrvDqYHz32Jf3GE72giyYqXp0pL6TYjlvH7BykqCtSavQgx9NlFIcJoSNgaxjgczWnhQh33AdRrcmLre6FGhwVHC9XPp/WB5ixY1gmZi2pZW8DGVVrmGjfcJ5mSn8PpA0iUvWwDncnYQ5weWKUOTHfpBpSz8NefOOlkUdkFgEvCLmTKgpCaNsX+cDZhkajq0EMkEk2tYRQT5pRL3BZ/L1hWjFKAJPEwdvPruIzxcn5gUSeYYBaRxAMnl5xhIyWbMDoSCNzsKPXlFYSF1I2pXpYdHEe8Vh+7kpCQ1XUAb1fYX5QZ5ZRpdwEbh8sUFhMxChUB7MXv1taKKdh0plM4ep4SW0qLmh3frtDCRLK2J46XB61HQBm9IBzAplyOFlaqrci5AYClI7xdap8hKmRiJkoq7t99UtW35kxzztRhlqnzJ2ghExZUN2FKHlce+OvrkS56ApJrsof0iJzQqwszTPlvKJ4F7VuH23v7o2QlWxtkrQo7P4V8OCCxK1B9mKpX1RoNyUEKklXJIpWgRNAMBYbHJWdIJkq/L4VF0kM9lFQd25CGRQJWkqJaWACeenvUkhtnLVaDO6cG9mHHSqS5Qtmzh3gIP/wBJcWovnFFOTwoL/wCckfC/xian4YAI0sR/CVIDP95etffDrFYnShKVcWqehmoapYPsbXpA6jHKcY6fRL9kV6bPFTer3+5imXQN/wDlKHvBaJ3FcM1bfiPzh9IxHL2cW7dR/SEOO/xV/wAx+cT/AJ92ejFp2eBNP00M8lw3eKOoOBUkFm5Qqh72dkqUlekElxbkxieSTjGzN1f6bGKdSaAcFQPTn8YXZgp7t05ta+8MMVKmpokEJNhdvOPk/DILOFKPVubU5wcXmVo8TSDZTNV92Qlxxbt7QqBDGbi0r1BRtalT1f8ASPuDwkoJRupBJDUuQbG7tB68ikTAibMxPdGYoAJ7taqqPCHBaOyfEPDHKXwoTZhMIGoGiQwdRety0fZUxKkhxpPvPJi/6RWH7Mnvi0EKtwKB9OKtY1H2ezQG/i0Ch/y1vXrVolL5fYfwZ+hHFZUbGg/CSC3Ub02+ECEd2p6UN/Pc+UVWadi50pHApWISKBKNequ7ECjs7HaJXGImSV/eS1ylVbUCPS1fjBjyLKEo8ozSoJlqYcRLE3oNjHyTh9KUqBGo78n5xhKmDvASXTvyqOUMlaAQf7e4wztOiTNMDgyQSsVFH/WP05IeDJeI1parc2Eay8KGu8KslPzBPsmYoBLV84I/hy+p/SPh0hoxTiDqI2jnDVucD5piSWJY1t/SA14oBNAw5RsCoqJUKbGPk0gAEgMS1ofaKoB8y2QWKglKm3NL1NjBOLlK4lFPRtTp2enlt8o8nG6OFCQW2AdgOZ5wNmmJWgpdmsz2LA16xmak5Wcb4bEAlQB0g3skgpukVc3HWN52XpmyUpWlnSCAkgOyQKk7/KE5xYExwEl3qGSbBJIpU7bQ3wuNsNIToa4oaClD5mI51UU0cmh8ZspJK8PLUiZuDMdB5ukpoo+6DMLmUrEBUtaasy5awN/mOsZ4/J34pdKVA+rdIXKw6V+N0rHhUDX0O/kY9C6PSoUZz9nhT95hKkHUJaj6slXpY++McViUTETkq4FBCtSFBlp+8EwltwylMRSkU0jOVyWE+qdpqbdAoez8vKC8zyGRjUcYGpjomILKDjYi4bY0rDqV8iaaOYplgKWlKtXAuWyQ5ABEwKalN6dYaY0hZlKQoKSMRLtU0TcgWZw/mIDz/sjiMKtyFrlg0mpSdgw1JS5SYxyfOJibK0nRUhgGSQQC1zS/lFvFcVt/OwijuHSUJ0Lf2caCfXUaNXaP2Z5JKTijKaetcyasDQUUD3YpJ4RUnkDZo8DFy1BVkf4cxQLqC1BRDg+y4L18oc5zgRMWiYfu5pxSGTqGpKSVLUeE1BGgP16xODTbsrNu1QNI7EYZRpi1EhnT3krezukEUrDrLOzkvDhWiaCVEUXPkgUfcNz5RPYXGzJS8UqWtSFBCapUQfCeUUkrthNRKwmoGYqcwUtc6b+EF2Sq9doSWiacWjZPp1Fbtu/cJxZTLbiQon8K0rPNqH9IBnCWri0VpX1Aiiw2fhcxUpEyWpaQ5CV4sqYsXpLNKx7XggoqKpaSo3JOL94eQ0ZvA0fAQlgXYnP4KW76A77kx6ziUO7ltVpqP1g6ZlxCSorCiHOlMqdtsCqUHLQHmcsiWhwQ8yXQhiPMGxiGTVa1Fulg4ye3YXzZumclQZwgs6UqFVJ2UCILybtIvvp4molrQhSQEplSkEAo1Gollz5wFPH3v/TP+8QPl5++xP8AOj/xxq1NDOO5Z4HtLhZoJMsSwCRx9yHCSQTSURsY3k51gZo4FyFDkDKPw7qnuiIw8j7kqZxqmvy8Soy+zPErkpmqlqKG0gsbvquN7Rqaho1NHnY8ksmXw16tfsVszIMuUrVRBLjgWwY9BLaEeZdhUEvJxCSBYKSt280oPyEYdoftJzCViVpRPZIZh3aKcIPLmYzkfaZmJSCcSip3Qh7tyiX9Plfl/wCDRLo5Se9G8nJ1SwUDUo3DIWzeZSIGx2IVLYEEE9I9o+0vML/xKd6aEf8AxjPGdr8XODTZqFhqPLRT/S4MJGPmtMSfQuPc9YOSpVx6wwmyKAPSBsHNOhJJqweNi8QlkbZ53sZYhI2hRmmopHTb1h3NmBKXMLMWHBBNfZh4SOESpy0cTUJLOKcnj3IUicp1kg8qejRjmC1OASotsf0hfh0K1Bh9PaKvdWAoJOMppKQpqan0+oYOfWH+BkhCQtTF0h+G/ItsR/eFSstEtAWzE0Zvyk1c3doaY3FhMkKBBZIp7qNHmdXLVCKh3s5FRleYCYHBDtbatQRzHWN8dlaJgcUV8D5t/ekRMuaZCgQ5lvUCunmocxzT6isV+VZmmY1Q5GxcEH2gd3j0U/U9RoWzUqluiYHHO/0OsZSpMySdWHtcyyRp9C5b5RT43BomAOBQUIob/VIRz5C5F/CTYAtfbqeUMAb5TnqJ7h9CxQpVRujGv1vCfP8A7PZM065DSJqiXYPLXdwR7Nd0+6MpmCE3jQdKwKKA+BG46GGWW9oFS1JlYhOk2Sr2VeRNj0NeTwVK9gONHL8flszDq7uegylaSkEngW1ilQofnHvD44SpiVFUxJCXRoqHDMlQPsEOKc47Risvlz5ZRMQFoVsQ7+/fqKiOd9ofszXLWF4cmZKAP3alcaRvpURxdAYZULYpkzwJU0zEhBnoCUK1hSVadSXtwNu/wgvEpATljlLEs4LjwgP8KRKIUqWxBcpXVKg7HV7aFe6vvhpgM2GtSlTO7IYiXpBQoAn7tzWWGt5kQXEtHO9kxzhnGOnEEgpSiopukUMa9mM+UjDTpkwzZxQVlL4iclmDtwrt6QJlqVCbPxBKgJiFkak6UEuVjSQovsNLOWMC5eDLwOI7wFFVNqDPrDBnu5DQqtPY1LJHIXGT5+jESO9V3ckDxCbmGJS1Wd9BDesB53iUqQkpUlQ71FUrMxN2otVVjqYkkB8sVS6X8iJn1fnDz+DCsFhA7HVK4k0N+cZ88k0k/UrCLW8d9jPFD77/AKR/3iMcAPvsT/Oj/wAcHYzDLOISkAqeSpRIFaTA1Bf0gHLpwM7EpBDhaf8AYKwWRvsw7Kv/AEk7zm/NUJewkyk4cwk+7V+8MsvxbSFJ2UqaD/3mE/Yo8UzyEbJfos8npv8AeL5v8Mx7RYCZOxipcpBWtTMlN7Bz0A3JpAX8CRqZUs6SAppiWB5O7H0JtBPaDtHNmTJ0lI0S1TFS9KOFR7sIYqIqt3JILjoGgrC4PB4XASp02VMnz52pKAFaACXq4ewAFiakBolHEqVs9DL1clJ6UZYzC4WWgNiTNnaQoy0JSAl24SpSnUfIQPLxkooToKiskhSSAAliwIVq4gfIGMpyZ8wa1SkoIIDKKUuGOpR1VclhX4R8ybJu8mCQg4cqU5CQgz1Bh+VNvWKLHGO6M76nLLllNh80koSkKmoBAbxCGcvEghwxGx5wrxX2XzUaR3uEcliFS2KaO6uMty9RHxHZLEYcKBWmcluFGGmpSEm91uNJsw3NYx5cEXupfuZnik+AzF4kFNqCE2Ing8RLRRyOzs7T94vDWdkT0/8AbU3HMUjPEdnkhDugnYCagn3BTkwifh8oR45+hJKK5k3Sl9J2FHG4f3w+weFlySAEhzajl3eCpGFEsCyejV8ubx57kPfyuTy90eZn6nW64X5JUBY3EhQNQVB/QMaQRLlpaqq0fkGZm52gbGqGhgkAubdUk+ZFYLB4zQ8Oxp6tHZH/AEYfX8hSNlpBFqH3+Xny9YGQoyTqSCZbuoJunmpP6psW2MOcxwRlrLDhIq9jXn+vl0gPumo7g2J+I/mD/Tx7FHqlJlWaiYkVBcOGsofiG/1WsNjLCksbfA15XjnCVHDqJS5lkuUi6T+NPXcpsfOor8pzULA4gdQcHZQ5g32tQg0hk6EaZlj8pMo6kOnobeXUe5ozQUz0qRMCW3Sq3K/63inlrBodzv5WhTmeSg8SHfpt1rBaCmKUYuZg1UPfSOT6lpHT8YHI1imyzNZU9IKC4NuX0Nwa1hDh8Sx0zE8VqNX3tV/raB8Rk6kKM3DOhZ8SSRpV5gVB6gwqk1yc4p8DTtN2Qk4sOSZczZaG1PS4NFjzjmHaDspOwsz71BKCGE5AdBL+0BVB9PSOm5L2nSs6JoKJguCajqPxJ6i0P5iELSQoApIYhQoQaVBpFkybRx3DY4rwJCixkKSCQagJWOKm2gmsEZrlstKUypaFKRPVUd6XJQNQZStWkEAvQ+kOu0P2VhOuZg2Soggy1EhJe6QxZtmNPKJKfmM2QhEudKMqdIUkoc0UkOkjn4Sehhl7A4GC8qbDHDBJlqKyQgrE1WirkFKUhQdtoZYTMJfdIQgkJlTUJTrYLKUDW6gKAslVqUjXDzx/G4ZbjStExKSCwJIChuzkA+6PeIydE440r1JKVnSRT/KBFLF+cZMsNTs24s9bfzgMkKfEBVwMPQ7VnJ/SAJaR/GYkkPqUhz7VJYsYFk4iakSJ3GZa0y0OwIUCXIYB9Tlh063Iw+ISZy1A1XMIANDwSg58uXNjyjk+xok4zTf84F+XYKYZSiGUy5puHYLVSrP6PCfsTiCSsMQGBD71YtzakVuTt3BLA8c136zVh4Q9j5AJm0dgLjmS/wAvhDyzNRcWZodNGM1ljyL+1XZSZSajiRNmKUolkhClkAJJJtwGvvgTCdn8QRKSFIUJRC0yxOSdZCtRZidKmpyoIsu2ZWMHLSEugIUslvaSsAAq2GlSqdIl+xmcJXiNRBSEpr9CF8WSaS4IyjF22A5ygY3EzMQSqXJcBYLGYCEElITYrOggO1bxaYHNv4eQhGGkDDJWSlSUf4hY/wCZNJ1KLNZg+wET2Nw6Fpny5YVqVOTMFHDjX6+2PfFfluXrWQtPCl1+JLvUeoNbw9+J5X2/wSfk3RJJ7TpKXUkvegDf743wnaJJABSXKmoAaGg9p3e5tBkr7PeJaSZgTLCT3ikpEpZ/Kblt3ZjHrBdkJXfBsQkspwE8QpW6EkM4G7xSeDpkm3wThkzSlSFU7MZhUsS5QISpnKmseKke5M3ELVoRLRqNnXT1Ycoa5rkisO4VwlTqchYFdjpQd3hbKmTUDvZfdzSmumWVKVys0Qw4sGSCceRs080JUb4jOZsp0TAgFnBKu8SwICqjiTfakGIXuzuGA3Br6bQtx+VTZjqJQeEkBIUH1MSOMBqQ1QXoHZmMeV/qOOGKS09zNNuVOXIJjh1bpvb690aypofcNubmjb3P7wLmFbdRe3T4wwThwAAoP0NK0r5RDO/6OP6/kky4xuCBobH6cRM4jDFBKVCn6bEbOP1L3MWRFDSoesKs1woUkkDiHq+9HrH0MvVHqRfYnDKU+ksaOG5bEb+m1RtAaHkEliZZLqAun/8AYgc+abH4g6XMcaTQ3FLf05gdNwHyUC/FQihDinL5/KJ+6G9mUmU5mFpA1Agh0qBoRzD/AC53h5Lmh2JA+vc8czlzVSC9e6JdQBqk/wD3Ej5ixHo1hlmbvpSqxDpNwoOag7cmPJoKdCtBuYZMJgdPuenn7r84TpnKlK0qNNr/AN/S/ntRoxCaamvQk+74jzpGWZ5UmaKgu58vIsOe8Fq+Dk+zEOOwKJwBLBV0qSeIciCLxlgs7m4VQROqg+GZ7J6KpwnrHtUhUpRcOHcg0e1QefX38wX3aJqSAlLGjMfcaGv99wYS64Gq+R/hsYmYHBuA4evRiL+f7wPnPZ+Ri5eiegKGxsU/ynY/PeJadlmIwKkqSFGU7lG6eZR+0UOSdpUTUg6hcAUZjyIPhUetDsYqpWI4tHPu0HYPEYMpXhQZ8pCwsJrrQUtVnrydOxtDjs7nqcRNmABSDMlgKlropJSDLUEn2gUKBB/KXaOhJHSpvWvI2+YiY7UfZ/IxRMxA7rEeJMxDpJIFyB8xX5Q3InyJ6bLfKRocmUQCKH/DnFJd/wAITyj3n+TpROw5kjQuYpSaUSSEUJPqXhQMTiMGidIx8pZlzirTPSNQBUnS5a7kBR3d3BignZgMRJy/E6qCajUQaAzE92sH/mavWElC/uPGbXAnzIrweG0rZ3LFCwdQCn1F6uXaoBgDsdM4p1h4faSr8X4TFD25A7uWNOpK5mhbbpIJZxXxAH0hblmBmI1a8PLlApSykEqCiHopRVQ7swvvEZQ8jNMczckgjtxmAl4NCUkiY2tKhsO80qD9S1N4kOwuYyxiSVywDoU6kcIPmgBiTQUaKLtbj5M3D9zrCcQgAJSoMFJKgtWlXMU4S0TPZrs8SqcorS0qSpa08QV4koAFKlyD9NFcaqNMy5Hcthjj5ygFz0OlAWNK0KZ3W+kFNlabg2HnFL/xmZIkSJctQHeSUzDwalF9IUSSNI4lDaI3GZZMSkS0OQpgA9CooTM09S7mv6RX51lySjChSXKZCByagex5gGIZcqxJvdIaEHNpCxWZd6pPed4onw94OGgCqA8IoQbbw9yLFhExKqM4bfcdYmRgkS5g0pFhubqU3pQR6k5wlpSwjRrd3U7M9XYDaPHzJ5pXBt/Pd+puxPRs/sdA+0rM0TCkIVqYbeZjmeMIBSSKlQAZ9VXoCGPxgrHZwQCWJYC4IFSzv6wuzCeVK0kBkLTzDul+dIdY8qy68iq99v8AgEpR06Y70H4TOFhQDrYqCXmIB8TU1Hisob7w0MwXvW3yf3Qok4BAUkhIcEfMQ41UHC4OxtT9an3RPqMkcrVXt6nldVj0tcfQFxqAlhZyf/aP0hjISVUBLOa38n6PGGZ4cOgi5fycFI6+vnDJASjS7lSqsKEsHalx/WB1H6eP6/kz6C3ApXaz/vyj4pI8vr4R+x60i6gH5GoB3DWHnGUjEBwBUC59++/xj6S0bLJntJln+ZLAcVPLz6f1hU3fANSamiev5Kn3Hn50up0vVdn3B/aJDNMIJSgQGCjStK3SX36QklW6Kp2hOHUGY+pZtmPrBOBxDDQsFKXcEGoNGIY+jbih9kjbESkrBmi48bbi2v8AmAFeYrcKgdctCgwr/XZ473R3zKbJ80Ur7uaztQg0UNiKPd/iKEGKCVQFy4+fpHPMHjE0llR/KoXSf1fcbsPaA1U+VZunUJUwkKahdwoGoUDuCN+sBbfIDKCfI1elRalt7wixOXqlnVLodwzgi7dfKnTq4l4kBgavQNX06D941UAoMQ72F/UefOHoFiSTiUqsllbjfz2cObt5saQtxuXAr7yUoSplnppV0WHqKb9IZZnl+jiqlrEO9gGsWPX3uIEk4v2SkBXQNqPqfEfw+57BGtxjXKe0igRLmgoXsn2VB2eWd/5TXzinwmISoAguH5gAb1Y02cdKxIY/Cy5qClbc7pBHW9IBwOcTcOWmK1IsJgqRsyxdQ/NcPvYFSA0XGZYNE5JStKSlXiSQ4Nr77uDtHMu0fYWdh0LVgdZQuq5JrYhQUkEVIIofF5x0XAZshYBcMbVoXo6TY+/zg0BwCx/rv9CKJiHGc/7YJn4cKSFS50taVGWoGrH2TZXlQ9IeIxyZ+GJIfvJYpQv0IO4P0IoO1vYCRjQpZT3c0/5iQzt+JJYKDb35GICZgcTldJx1ySSAQkkPySs2P5VQVQHYoORrxqpQlEKmJlBRS4AZJZZrXUCPCb0aCMmwU2X/ABKZ3fS2kkgTAQopSoLNwCUsA9N2gXs3nSMNjBNBPdnUlVLJUXDg8qGnKDM7zYpxeL4wtOIQdKn1DSpFADsL0/aCKMuyeHlrWhWsllX1lgQi6gTSrsYos/nBJlpsJcpKR6JBiG7Odjp3dKxeGnAmUphRioAVICqKFxpN4IxvaLvZckzJSSVKVrIUsPoVp0gPwJq5Auws0ZOp6fxo0WxZNDsaywVHWQxag5V+dYU4eWdEioHiYs5oFbGlbw57J5GvFLUiUgBJcupy3IVJpGXbXI5mDKUd2kMAxHlU/EiPNxxeOdJ7/LjY2SSlG2KccRdSiTTxGtFgWPQRmpQVMmJfxKT/ALLj3Qslzys6TLQ70LGjxcHsDORhlYkpSeEdN2emzRbMnzN7/wDguNauEqFWFmkq7tVFgt51Zx+2xh7h5BSpyCXPolqPEdgsalE2UdHH3gSQVKKWUdJobMGYirxdzZKgvUCGCgmvQsQObXaJS6ZwWpdzF1EtTXsLsykBKxc95+4D+6Mu1oUJSGVpCWD1fkPf57x9zVCguWVdWr1Bhhi5QUlSFsSXpQDk3SKZYqMYOjKylxPdg8QKmFHIYbUD2fa9Y+yJ2pengTwhk1JrejgDzN2hJis2SyZS1kKU+hNirTXYg/raGGXThL4WSlIY6QCx5KLOT5ku942ePFy2K6txyht+RYj0ZmvAuOwSZqWUOG9fde5JjeVOc1JtUvzcX26R4Jfwn9GP941PcsmSXdGQtg4AL/G78+f0CLjsElPGkfdkhwzaSeX5S1K0II5PSZ7gJipZVLJKxtTiFiPMfGJ7LZpqpekuGepBBukgWBau4YNUCJfD8inIAvu7hn8rwVhsyQtIRNWzHhULpJI5VIJLqG/iHECFfMTIXKWyWUhVUk3FiUmrEhxXcEEXgTEqUbygTuGFf9X1SDVC2WuW5oSru5g+8HW42KTZQaurcGHcvEs7ggPw9aV6Av8AVY53lKwqWELLFDmWpTcAd9JIpou/4X1CmpqLL87YFE9JRMSW3LuRYJ+DO/rHLbjg4qFLJBoNrVF+m/KEGZ4MBRdBKS9XdquxH6et6w3lTQ4BU4vd6Mw8vWN0qCiwFOZ87ilr1gtWcnRNysx0+NTpvrJqB+bVcW4r/iHtQTipyCClSncfhd3r1Db+ses1wJTxBDi55huVH9doWYXEFHhBbdLM3VNgC+3hO2k3m77j8cAcyWqQoqkcSDUyzZrakvVJ25+YpD3Ku1EuYkFzw1U/iS7u43v4hTytA/8AEd4LOC7FnD73DgvdwCN4UZllR1haCULFikHl+vr+kcpNcgavgvpc8UILuxeo2ep3tGE7DoWlloorhIUygp7guPL4RGZV2mVLOlYSlfI0QtqUJ8BPI8L/AITSLLBZkJ6XqCHdJcKTWxfoH/SKpkznfab7KU94VYZQQb92TS9kk10il3vEZjMuVJX3c1pZ0q3SoVBoWJ0vTeO/JBFKDeg03+cJu0XY+VjEjUjjFl2LfhOl3FucMmBqzjfZ3vxwJ/w0hYWmnEFp1WPiLh2GzwOiYFolpoNAVUO9VcuorFHmPZefhVrCaINdLu4BcFL+hG8TiQColJFy4NFB2NRy5esHngXjk6F9m/aWXhZjK8KhUuPk1PeY+faZ2wl4ooEsOGpzvb3xz2YvSSRe0ZzkFSQxbzjG+nernbmjSssUvc0k4ky1g73/AKR2EfaXKOAEsgd4qWQHtRo4YZaib26fHygqZN8I/CGh8mHVwLDIlyMRxYhCtJI7xJYb8Qb4x1DEZKXPCSRXb5/1jl2QAnESaHSmYgqI2AWNywHqY7niJyiAASrcBuoatf6w8obJEm9W7JOdIUnEISUKPCUqISVAKUUkB2YO4r18oYo7LzGA7s3fiNqebwSrsfKmzVLmT16lV0ggN0FCYqpM9KQEOtRtchXJzb3wjimLpRzFawhWoEvupqi9mtdoPyqYWqpyPPkwJYXbzhfiwkJ4HJIubWgnLCqUFGYpnDkPpPP1vHnYpebdk2kmUkk6qku1m8q0NTydh+25UXBA25OeRHTl+0K8NPSUcIXs1lGtWDc7sAPjDWUpg5pVyPE1qmwHyvHrxkpLYomaFwDr8wSfRuTRK51lAQ85JJeqmVRmoQEhyC8VZTZgbWqTXm3K8eVyLg+0K+XL1a8FpMonRFYCYmYgy1OU0s+oMSyg7HUCSw6lPtBhzhdJ0LqQHCgosQbKB5EfTiD82yLuld5LofzDmLNZqs0fFITPQBqGtNUqOxNwT+FRudiUqspbSW3lf0H9xVPwftJB1BjUmhFQbbQbhMQJgSlRCVJHASWH8prSW/PwH8h4cErAcEMQSFJINxcHl/SB5stilSFgeQ5efuaxcioJjuDiwynGOVIWGWlwUln6hhu9IcS1aDXzv76mrUtvEVhcV3mnSoCYltJ5+yJaietEKNjwK9kxR5bmGtgptVQRTU7VDDd9tiIN0AcJDvyFw1B1oH6+ghTjsn9pAfSapFCfmGG4YuLwfL4SCqvJr+nnz2pBKXJPXejjpw7MDvzh2rF4I+dKWk1LKN7sd6tW244gLOOGCcNiQaBKnaqXdgbF3qk7LFD0NA/xeF7y5azddwPrkeUJMVlhTxAkKSSQ3CQeYNg/kxYODE37jc8A2OyhM8EKQq3Ifu4MK0TZ+DbvEzFSbBekhSdmBN018JpyItFLl+eKCgmYohTslVkk7BvZV+V/5SRQOZ89UxJSpZINw5byvHJUc3Yuy/OUrSCGZVAoHhPQA+Ejd2I6Q2lqvRwLJ0sQR6284i8d2dXJJmYUsD4pavAsWYg/0bYiDsm7SCb90t5cwO8tRL8zpNNXOtW2IrDpgaKObLQtBStIUlT6gr4uNq9RWOeZ79liNSpklSk7hAY+6550joElYUBpIO/6ioNKf1ghC2clyXdmIHSr9fj0hhTgKuy0/WUFCtKTWYAAAObK+vK8BYrs5jUqKZYM0XdIDtzINR51HImO/ZnksuedQIQtnSsA1vdqKDBnvQxF5rlMySU95LZJJIWDw+YNCknz/wCVUBto6kzlyuzmYD/ImVpQAv0pHrD9nsSkvPlzJaSKEgXfcXbaOmYaaU3JIrxJqQL+FJYj8yKirpEfsVObQdRKVVBFUqB6hRfyPreO1WdoJLIssxRU0hDkGpSpIB6HUQeVFD0joWWT8aCkTsMspN9ISRW44SCP9XltE1NwYQpMxCloIDkpTcepLe4jpDnJ+2k1PBOQrSA+piQAD4qOUDmeIfyw2u9mDTRRYfAIWokEUumusP8AlLEUBYdI1VhVgh0uG4SksodD+3SCpeOlTgC6VFQccQN6DSQ7jqDflG3cFLcSlpJeulg/VtXvLwrxxYCDweHI8RTZ2u1G51D0g1U5BGlkc2+P9axGlUwgapgQCaPQnfl9ekaYjBTHKkzAwcC7mzXoDWPCjFLYzRyV2KbCZx9/ooliW0ge1v8A2ig/iCSAkB1AAU2u5BoKgVvEHhcMuYAtYMohuJwXFeR5hv7xdZYvSgDWFkireGp2duI3rWkej00qdWWi7GKJmpOpQA5C3l69P3j4EuX1OGqmlaji8x5gVjPUAKq2uWADVrevUxtLGpiGI/Fd2ckguCoONo3LccExmECgQqxBru55Vq+/lEcAZMwyyDTmHPQ2YuNrEEiL0q2DdXLDzAckgU+hCLPclTOdQDKT7TMVMLGlG59YSUbRWLFmLl94ErCXWgUBrqSBYPukD/mSOaFOKma4sPf8fOsZZXjgC2oOGZlWq926AjkejgnY9BUAsBLAcSW0gOWCww8BLhj4FOl2KSUTvZ8jfIFXzABp5itGIsQQSCN4OwWJ1kUImhgC9VckKO66cK/bAY8Y4gDLdtOlv5i3wG/6R4ANaUs10nmKAFvXYEEECF4Ouyvy7H6wkEAGtLg8utOUGAsKBRe/pyB584lZM8rIKf8AFBcPdbB6kf5gFS1FjiFdQh7gMx70AOCWOpy4Lbh6fW8OnWzFasboUCAKV2HzqH/akY4nB6hSmm3uN61HoDHmWjSXqT02seVQA9fytR4IRPdjzrSjWeh8/PzhxSexOHQrhIAUxDM4UKPfxJ8rHkYzw2YqkkpWSUBy91J6ksdaPzeIbuKw9xuECkBJYKahSGL7aeWw8oRYuSUkJmKD+ypJIFBfoqlYm9h+R0meFh0lxQ0OxFCDZt38oT5t2alzqvx7KFwXJY8x022a8DYTEqw54WvVHCASblOyFH8NEq/KbvsDmKJgcOasQzF90kKIIUOR90DncHGxM4PO5uHITiNRBDInBy45KFz5+IbhQrFlg8cFpDEFxRuIEbMbEE9YwxmDlTElKkki5cOCzsanbp0iYTly8MpXdreSXUUzFFq9UgkE/iHJ1A3htVcgq+C1CFNqBdQ9OWwbl8rR5SlJSUsCLGjO9BR+fOt4V5fmYWKO6A60nSFpTdzsUclpLGDwrW2hb1Fum5Bd/fyh1KwNE5mPZBiVSFkg8SkFQIBFeEqr+vWAcGmbIUpkFzSYlYcKJD1FNRFtQZY5qtFuFNdNAXDeduu5gTNMsTOF1Iayw1r1eihR2+Uc42FSaIM4ZClcIUhSiwSZhCSXdkravPSoJUzUN4x/4cQQQFJUPzqvYkOnxUg7NcOqURLnpS6nZaQClVQyTsR+VVRcc4xmDRXSFpPh1Vt+FaqFvwTD5LgccgfNgUqYWIqhyCaOhR5lPDxfmTpVS5igy7tUZbCaHTbiVS1AmYoD/tmBJrdUJ5yElLoCCRRYMsAj+bVxJPRm5EwKlcx1MnYA0BDciGZtmL9YPAOTWfh0AaVJ31B+JXq9QbXhVNx4RNDlVenVh5xSTJAUkuPCHAtch7QFjMAjho+pLl9/CfmX9I8Wt9zLKJ9wmLIWDdJ93lzvD/B44KUCWGkdHtUOdukTT6Ukitd6x8wiydNbmvWscsmjerApUXepBZTiYxDbpB2Yc3dztByF6klqhqsxJPS/uiewONNaCgP+0l/hDnAzCZTvVh+sevhnGUVSNCdhCwCK1ex3+nuOcYzUPavGK7sN2vzg9WHGl600b8zzv8YGlrJHmD8Dp+UVaHRB9ocvEhYWmiF3rVKjWruwNg24MbZfjWYkc/EKMQxfmkiit2Y3SIsMTLClqlEOln94jnM6aqXPUErVRRA6MoxGcf7lyUixxiJPdqBT4FEgOxKSKlBO5Du9iCki8flDhAPOgLcv3jbADUQg2UUppcOiYoEdUFHCeSlAuGABQogJDkgir9YHKsLPi2RViS7N4QwLvqBoxYpIDg16FjJn6+IFpl6DT3jByWAIEwCqki44k0JAXFAYdfg9aR+w0lpqUOWUsB3qK0UDspJqD+hIK1Wx13uVeVY4LDWNGoaXqed7QeFMX8QOwTQNepq3LyMSsmcTLkTrLmJJVpokkLUh9IoH0uRZyaC0VOHGpRSbNtTbpFE6dMVmuHmAtc8Q63BdztycjYCP2IkJWClemt9qlmp5sXjCallpb2hW3u+uca4aaSPJRFhVmqetTDiiTH5cJSSVL1S0/lsK1NWPmKdIBZQOpJfbUA7gAEJUkF1gDcHUnZxSKlZ1IJIfhcjYvf0MR2aqMidMQhR0pShQCgC2p3DtalonKNbodP1HmEx4mUI0qABId3BNFAii0clD1ANIKmSdV0itOXk7W5+kTGGRqMqpBWtTFNCg6dWpHImxFiLgw4yrMlrkyVlgZiVOAGA0q0uBs7OdvKF2aDumY47LVJOpBPDxJKSykncpU1DzBodxvGmAzcpI16UqoBMACZaibBYqJSz56FbEWg8Kd3rpBb/tf5wqznCAMQS6gXsQxAJDEMQeRpA+EK8xQSZxUprKo5Zy72NAbU5QR3ht4v5XFNvdypvfaO7LY5ZmSpL/AHa8OqaBcyykngQS57st4VFTbNFPkuOVNLKZtL06090WT7EmMZ0vW4UkFKgQ2x36bfVYlMw7HqlhJwli7oIDMS7pLJAB/D099R3bEJBIGohnuwT8ax7C+EnkHbbwiGoF0c3xIQVFiUrTRgWKSaEJUHDPdJdN6Rh3rE6mSRdaU2565YJ0jmpLp/li5z3KZcwK1JqhylQooMCq/UisRmVKMyUkqLkkl9wQpnBuDVzWF4GS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0" name="AutoShape 8" descr="data:image/jpeg;base64,/9j/4AAQSkZJRgABAQAAAQABAAD/2wCEAAkGBhQSERQUExMWFRUWGB4aGBgYFxwaGhwgGxgaFx4YHh0aHCYgGxwjHBgcHy8gJCcqLC8sGh8xNTAqNSYrLCkBCQoKDgwOGg8PGiwkHyQ0LCwsLCwsKSwsLCwsKSwsLCwsLCwsLCwsLCwsLCwsLCwsKSwsLCwsLCwsLCwsLCwsLP/AABEIALwA8AMBIgACEQEDEQH/xAAbAAADAQEBAQEAAAAAAAAAAAAEBQYDBwIBAP/EAEYQAAECBAQDBQUGBAQFAwUAAAECEQADITEEBRJBIlFhBhMycYFCkaGx8AcjUmLB0RRy4fEzQ6KyFYKDkrM0wtJEU1RjdP/EABoBAAMBAQEBAAAAAAAAAAAAAAECAwQABQb/xAAxEQACAgEDAgQFAwMFAAAAAAAAAQIRAxIhMQRBEyJRYTJxgaGxM5HwI0LRBTTB4fH/2gAMAwEAAhEDEQA/AOXrVSPUqW6TWoq3Pyjz3J06todZJ2TmYhAUmbJlvQCaoofZwdJHxjTKSijJGDlsjLAYhAkrd+8FRWjAfOMJGJMx3e/0Ip5f2YYoP95hWII/9QnlCrF5TOkSwicgo0m4KVJPqhRDdYm5Ra2D4clyj33iUpa7GnOwud4An4h+JqRvhUjiKUuGAJNHJ+toGXL1LYAmtgHb0G3SJwSQh9mz/uRVzrNGs4/WCJswpRLCVVA1Fr+8RtgMrAlnWdQ1OKEUpWtj0guY0xQdglHEWDC9BDqSvYAhx85zZibm3ujPXwjn9Uhzjcq70BSSyn3oC9bmE8vDq1aCGU9ifpotFpoDHeUZaVDW6TsU19Levuh5JkBL8DPQ2JV5HaA5csgCjBKbio8gzA+cek4s6dwOZF+nzjBO5MATLkoQXRQEVAF+rc41wsgmoISLB25u7wDhZjEgEGrPXz+vOPs2eUJD0JL0LfQIrA0PgI4nKYukPtcEjm3SJLOpulTpoSXp53+qQ7CtSFch4TUOb7wmziTZzQuRpDfPlD40kxrs+5bjVEKOkE3ezA0Pn/eNdImGrBVVKWaPS4A8UB5fI+6U6WIrdnbp67Rpi8OpSX1gJCQd6nkIdpagAMuapKhpLV84bYma5JBcCkJO4Aq9KfGCRNOltLVqf0i1J7ncHxS3PKC5GJOkMpjbre/KB5WHJFN42RKAHFaOdMJ6mrKkKJFTueh5CPEjFjQQTUFgDY/2jeUpNgCH8voQsXhySS1BU9KwV7nFBpCZYSQfC5IHuN68oncTMWpep9Hs3DnkDFDrYJBDFqbgHYU/WFeb4VISkhLncvvypGSLp/MFk5ihqVQVjDF4XQpnqLwZi5RCixFDAk5XqY1LcZMLyTX3g0qIcjWBcpet92hjmuI1eE+GjNwijc/aMB4QHDzJZdKisA8Ktjt0IgvGYFZBWBwlxQvckVa1vdE5Vyc2Cye9UAgigs4Ye+K7KHEsDkQPgP3j1huzZW4loUobuugbqAkH0eFa89GHnLkTEMErHElzZtjUikHJFzXl7G3p6xtuTPaAO8XRJAUosUpILlIq6SW8iI0y2dr0cGGSTUkYcLYd2pbMpnJbYtGWWzUzJiyKpKj68SI1yVDGWLulPxkrjVNtYZP0QsKlmrtYxUiWiUZpSFpCXZOF7p3YeNS1J+HrHvC5dLUVKGGxCX/CJIbe+rcRPYiX94f/AOUH/UIpp85SZcspUQRN2JHs9IyZYqCV73T9OVfZo1wxwy7Uu/2PGaZQrRwysWCCANSEKTyqUKJYAbAwuOVzUoUFgpKvxanL86DasN8D2ixJJ14+ZLSqcpCfuRMbdyXDD0MHqzNRNc6kKALELw9mpYgiBol/b+H/ANiS6SMuHX7kpiUTJaAWAqXYghty3WMlHUoL0lKuorZxD3F4CWHX/wAQwsxRL6QO7B6WYDdqQlzGSlJToWhZJdgQpIJsNQ8XP4RSKl3X2MOTDOHK29Q3CqWAApuYYEAb0EaYiZrBASSp7fP+8YSpUzS62KjVk2AbrGE2cUhgdvX3iIVbMxtl4ImgtS5F/MA84Lx+FC1qKQyAOFJLnmXNN+ggJLKRLckKLlgL1NtvSGyZfcoDkE82Y+T7/wBIM7T25DQAtJRKAqQoEKSPq8AqSJ7Amofh3IG4ehs308M57K4TrqXYbVIBPO7wsQtlNpdXMC4aoPKrQkXsMMsCqukAcJBD3AYPcVv8o+5lLCgUl7EjkK1LbRilAFS4ZveX3PvtHrvDqYHz32Jf3GE72giyYqXp0pL6TYjlvH7BykqCtSavQgx9NlFIcJoSNgaxjgczWnhQh33AdRrcmLre6FGhwVHC9XPp/WB5ixY1gmZi2pZW8DGVVrmGjfcJ5mSn8PpA0iUvWwDncnYQ5weWKUOTHfpBpSz8NefOOlkUdkFgEvCLmTKgpCaNsX+cDZhkajq0EMkEk2tYRQT5pRL3BZ/L1hWjFKAJPEwdvPruIzxcn5gUSeYYBaRxAMnl5xhIyWbMDoSCNzsKPXlFYSF1I2pXpYdHEe8Vh+7kpCQ1XUAb1fYX5QZ5ZRpdwEbh8sUFhMxChUB7MXv1taKKdh0plM4ep4SW0qLmh3frtDCRLK2J46XB61HQBm9IBzAplyOFlaqrci5AYClI7xdap8hKmRiJkoq7t99UtW35kxzztRhlqnzJ2ghExZUN2FKHlce+OvrkS56ApJrsof0iJzQqwszTPlvKJ4F7VuH23v7o2QlWxtkrQo7P4V8OCCxK1B9mKpX1RoNyUEKklXJIpWgRNAMBYbHJWdIJkq/L4VF0kM9lFQd25CGRQJWkqJaWACeenvUkhtnLVaDO6cG9mHHSqS5Qtmzh3gIP/wBJcWovnFFOTwoL/wCckfC/xian4YAI0sR/CVIDP95etffDrFYnShKVcWqehmoapYPsbXpA6jHKcY6fRL9kV6bPFTer3+5imXQN/wDlKHvBaJ3FcM1bfiPzh9IxHL2cW7dR/SEOO/xV/wAx+cT/AJ92ejFp2eBNP00M8lw3eKOoOBUkFm5Qqh72dkqUlekElxbkxieSTjGzN1f6bGKdSaAcFQPTn8YXZgp7t05ta+8MMVKmpokEJNhdvOPk/DILOFKPVubU5wcXmVo8TSDZTNV92Qlxxbt7QqBDGbi0r1BRtalT1f8ASPuDwkoJRupBJDUuQbG7tB68ikTAibMxPdGYoAJ7taqqPCHBaOyfEPDHKXwoTZhMIGoGiQwdRety0fZUxKkhxpPvPJi/6RWH7Mnvi0EKtwKB9OKtY1H2ezQG/i0Ch/y1vXrVolL5fYfwZ+hHFZUbGg/CSC3Ub02+ECEd2p6UN/Pc+UVWadi50pHApWISKBKNequ7ECjs7HaJXGImSV/eS1ylVbUCPS1fjBjyLKEo8ozSoJlqYcRLE3oNjHyTh9KUqBGo78n5xhKmDvASXTvyqOUMlaAQf7e4wztOiTNMDgyQSsVFH/WP05IeDJeI1parc2Eay8KGu8KslPzBPsmYoBLV84I/hy+p/SPh0hoxTiDqI2jnDVucD5piSWJY1t/SA14oBNAw5RsCoqJUKbGPk0gAEgMS1ofaKoB8y2QWKglKm3NL1NjBOLlK4lFPRtTp2enlt8o8nG6OFCQW2AdgOZ5wNmmJWgpdmsz2LA16xmak5Wcb4bEAlQB0g3skgpukVc3HWN52XpmyUpWlnSCAkgOyQKk7/KE5xYExwEl3qGSbBJIpU7bQ3wuNsNIToa4oaClD5mI51UU0cmh8ZspJK8PLUiZuDMdB5ukpoo+6DMLmUrEBUtaasy5awN/mOsZ4/J34pdKVA+rdIXKw6V+N0rHhUDX0O/kY9C6PSoUZz9nhT95hKkHUJaj6slXpY++McViUTETkq4FBCtSFBlp+8EwltwylMRSkU0jOVyWE+qdpqbdAoez8vKC8zyGRjUcYGpjomILKDjYi4bY0rDqV8iaaOYplgKWlKtXAuWyQ5ABEwKalN6dYaY0hZlKQoKSMRLtU0TcgWZw/mIDz/sjiMKtyFrlg0mpSdgw1JS5SYxyfOJibK0nRUhgGSQQC1zS/lFvFcVt/OwijuHSUJ0Lf2caCfXUaNXaP2Z5JKTijKaetcyasDQUUD3YpJ4RUnkDZo8DFy1BVkf4cxQLqC1BRDg+y4L18oc5zgRMWiYfu5pxSGTqGpKSVLUeE1BGgP16xODTbsrNu1QNI7EYZRpi1EhnT3krezukEUrDrLOzkvDhWiaCVEUXPkgUfcNz5RPYXGzJS8UqWtSFBCapUQfCeUUkrthNRKwmoGYqcwUtc6b+EF2Sq9doSWiacWjZPp1Fbtu/cJxZTLbiQon8K0rPNqH9IBnCWri0VpX1Aiiw2fhcxUpEyWpaQ5CV4sqYsXpLNKx7XggoqKpaSo3JOL94eQ0ZvA0fAQlgXYnP4KW76A77kx6ziUO7ltVpqP1g6ZlxCSorCiHOlMqdtsCqUHLQHmcsiWhwQ8yXQhiPMGxiGTVa1Fulg4ye3YXzZumclQZwgs6UqFVJ2UCILybtIvvp4molrQhSQEplSkEAo1Gollz5wFPH3v/TP+8QPl5++xP8AOj/xxq1NDOO5Z4HtLhZoJMsSwCRx9yHCSQTSURsY3k51gZo4FyFDkDKPw7qnuiIw8j7kqZxqmvy8Soy+zPErkpmqlqKG0gsbvquN7Rqaho1NHnY8ksmXw16tfsVszIMuUrVRBLjgWwY9BLaEeZdhUEvJxCSBYKSt280oPyEYdoftJzCViVpRPZIZh3aKcIPLmYzkfaZmJSCcSip3Qh7tyiX9Plfl/wCDRLo5Se9G8nJ1SwUDUo3DIWzeZSIGx2IVLYEEE9I9o+0vML/xKd6aEf8AxjPGdr8XODTZqFhqPLRT/S4MJGPmtMSfQuPc9YOSpVx6wwmyKAPSBsHNOhJJqweNi8QlkbZ53sZYhI2hRmmopHTb1h3NmBKXMLMWHBBNfZh4SOESpy0cTUJLOKcnj3IUicp1kg8qejRjmC1OASotsf0hfh0K1Bh9PaKvdWAoJOMppKQpqan0+oYOfWH+BkhCQtTF0h+G/ItsR/eFSstEtAWzE0Zvyk1c3doaY3FhMkKBBZIp7qNHmdXLVCKh3s5FRleYCYHBDtbatQRzHWN8dlaJgcUV8D5t/ekRMuaZCgQ5lvUCunmocxzT6isV+VZmmY1Q5GxcEH2gd3j0U/U9RoWzUqluiYHHO/0OsZSpMySdWHtcyyRp9C5b5RT43BomAOBQUIob/VIRz5C5F/CTYAtfbqeUMAb5TnqJ7h9CxQpVRujGv1vCfP8A7PZM065DSJqiXYPLXdwR7Nd0+6MpmCE3jQdKwKKA+BG46GGWW9oFS1JlYhOk2Sr2VeRNj0NeTwVK9gONHL8flszDq7uegylaSkEngW1ilQofnHvD44SpiVFUxJCXRoqHDMlQPsEOKc47Risvlz5ZRMQFoVsQ7+/fqKiOd9ofszXLWF4cmZKAP3alcaRvpURxdAYZULYpkzwJU0zEhBnoCUK1hSVadSXtwNu/wgvEpATljlLEs4LjwgP8KRKIUqWxBcpXVKg7HV7aFe6vvhpgM2GtSlTO7IYiXpBQoAn7tzWWGt5kQXEtHO9kxzhnGOnEEgpSiopukUMa9mM+UjDTpkwzZxQVlL4iclmDtwrt6QJlqVCbPxBKgJiFkak6UEuVjSQovsNLOWMC5eDLwOI7wFFVNqDPrDBnu5DQqtPY1LJHIXGT5+jESO9V3ckDxCbmGJS1Wd9BDesB53iUqQkpUlQ71FUrMxN2otVVjqYkkB8sVS6X8iJn1fnDz+DCsFhA7HVK4k0N+cZ88k0k/UrCLW8d9jPFD77/AKR/3iMcAPvsT/Oj/wAcHYzDLOISkAqeSpRIFaTA1Bf0gHLpwM7EpBDhaf8AYKwWRvsw7Kv/AEk7zm/NUJewkyk4cwk+7V+8MsvxbSFJ2UqaD/3mE/Yo8UzyEbJfos8npv8AeL5v8Mx7RYCZOxipcpBWtTMlN7Bz0A3JpAX8CRqZUs6SAppiWB5O7H0JtBPaDtHNmTJ0lI0S1TFS9KOFR7sIYqIqt3JILjoGgrC4PB4XASp02VMnz52pKAFaACXq4ewAFiakBolHEqVs9DL1clJ6UZYzC4WWgNiTNnaQoy0JSAl24SpSnUfIQPLxkooToKiskhSSAAliwIVq4gfIGMpyZ8wa1SkoIIDKKUuGOpR1VclhX4R8ybJu8mCQg4cqU5CQgz1Bh+VNvWKLHGO6M76nLLllNh80koSkKmoBAbxCGcvEghwxGx5wrxX2XzUaR3uEcliFS2KaO6uMty9RHxHZLEYcKBWmcluFGGmpSEm91uNJsw3NYx5cEXupfuZnik+AzF4kFNqCE2Ing8RLRRyOzs7T94vDWdkT0/8AbU3HMUjPEdnkhDugnYCagn3BTkwifh8oR45+hJKK5k3Sl9J2FHG4f3w+weFlySAEhzajl3eCpGFEsCyejV8ubx57kPfyuTy90eZn6nW64X5JUBY3EhQNQVB/QMaQRLlpaqq0fkGZm52gbGqGhgkAubdUk+ZFYLB4zQ8Oxp6tHZH/AEYfX8hSNlpBFqH3+Xny9YGQoyTqSCZbuoJunmpP6psW2MOcxwRlrLDhIq9jXn+vl0gPumo7g2J+I/mD/Tx7FHqlJlWaiYkVBcOGsofiG/1WsNjLCksbfA15XjnCVHDqJS5lkuUi6T+NPXcpsfOor8pzULA4gdQcHZQ5g32tQg0hk6EaZlj8pMo6kOnobeXUe5ozQUz0qRMCW3Sq3K/63inlrBodzv5WhTmeSg8SHfpt1rBaCmKUYuZg1UPfSOT6lpHT8YHI1imyzNZU9IKC4NuX0Nwa1hDh8Sx0zE8VqNX3tV/raB8Rk6kKM3DOhZ8SSRpV5gVB6gwqk1yc4p8DTtN2Qk4sOSZczZaG1PS4NFjzjmHaDspOwsz71BKCGE5AdBL+0BVB9PSOm5L2nSs6JoKJguCajqPxJ6i0P5iELSQoApIYhQoQaVBpFkybRx3DY4rwJCixkKSCQagJWOKm2gmsEZrlstKUypaFKRPVUd6XJQNQZStWkEAvQ+kOu0P2VhOuZg2Soggy1EhJe6QxZtmNPKJKfmM2QhEudKMqdIUkoc0UkOkjn4Sehhl7A4GC8qbDHDBJlqKyQgrE1WirkFKUhQdtoZYTMJfdIQgkJlTUJTrYLKUDW6gKAslVqUjXDzx/G4ZbjStExKSCwJIChuzkA+6PeIydE440r1JKVnSRT/KBFLF+cZMsNTs24s9bfzgMkKfEBVwMPQ7VnJ/SAJaR/GYkkPqUhz7VJYsYFk4iakSJ3GZa0y0OwIUCXIYB9Tlh063Iw+ISZy1A1XMIANDwSg58uXNjyjk+xok4zTf84F+XYKYZSiGUy5puHYLVSrP6PCfsTiCSsMQGBD71YtzakVuTt3BLA8c136zVh4Q9j5AJm0dgLjmS/wAvhDyzNRcWZodNGM1ljyL+1XZSZSajiRNmKUolkhClkAJJJtwGvvgTCdn8QRKSFIUJRC0yxOSdZCtRZidKmpyoIsu2ZWMHLSEugIUslvaSsAAq2GlSqdIl+xmcJXiNRBSEpr9CF8WSaS4IyjF22A5ygY3EzMQSqXJcBYLGYCEElITYrOggO1bxaYHNv4eQhGGkDDJWSlSUf4hY/wCZNJ1KLNZg+wET2Nw6Fpny5YVqVOTMFHDjX6+2PfFfluXrWQtPCl1+JLvUeoNbw9+J5X2/wSfk3RJJ7TpKXUkvegDf743wnaJJABSXKmoAaGg9p3e5tBkr7PeJaSZgTLCT3ikpEpZ/Kblt3ZjHrBdkJXfBsQkspwE8QpW6EkM4G7xSeDpkm3wThkzSlSFU7MZhUsS5QISpnKmseKke5M3ELVoRLRqNnXT1Ycoa5rkisO4VwlTqchYFdjpQd3hbKmTUDvZfdzSmumWVKVys0Qw4sGSCceRs080JUb4jOZsp0TAgFnBKu8SwICqjiTfakGIXuzuGA3Br6bQtx+VTZjqJQeEkBIUH1MSOMBqQ1QXoHZmMeV/qOOGKS09zNNuVOXIJjh1bpvb690aypofcNubmjb3P7wLmFbdRe3T4wwThwAAoP0NK0r5RDO/6OP6/kky4xuCBobH6cRM4jDFBKVCn6bEbOP1L3MWRFDSoesKs1woUkkDiHq+9HrH0MvVHqRfYnDKU+ksaOG5bEb+m1RtAaHkEliZZLqAun/8AYgc+abH4g6XMcaTQ3FLf05gdNwHyUC/FQihDinL5/KJ+6G9mUmU5mFpA1Agh0qBoRzD/AC53h5Lmh2JA+vc8czlzVSC9e6JdQBqk/wD3Ej5ixHo1hlmbvpSqxDpNwoOag7cmPJoKdCtBuYZMJgdPuenn7r84TpnKlK0qNNr/AN/S/ntRoxCaamvQk+74jzpGWZ5UmaKgu58vIsOe8Fq+Dk+zEOOwKJwBLBV0qSeIciCLxlgs7m4VQROqg+GZ7J6KpwnrHtUhUpRcOHcg0e1QefX38wX3aJqSAlLGjMfcaGv99wYS64Gq+R/hsYmYHBuA4evRiL+f7wPnPZ+Ri5eiegKGxsU/ynY/PeJadlmIwKkqSFGU7lG6eZR+0UOSdpUTUg6hcAUZjyIPhUetDsYqpWI4tHPu0HYPEYMpXhQZ8pCwsJrrQUtVnrydOxtDjs7nqcRNmABSDMlgKlropJSDLUEn2gUKBB/KXaOhJHSpvWvI2+YiY7UfZ/IxRMxA7rEeJMxDpJIFyB8xX5Q3InyJ6bLfKRocmUQCKH/DnFJd/wAITyj3n+TpROw5kjQuYpSaUSSEUJPqXhQMTiMGidIx8pZlzirTPSNQBUnS5a7kBR3d3BignZgMRJy/E6qCajUQaAzE92sH/mavWElC/uPGbXAnzIrweG0rZ3LFCwdQCn1F6uXaoBgDsdM4p1h4faSr8X4TFD25A7uWNOpK5mhbbpIJZxXxAH0hblmBmI1a8PLlApSykEqCiHopRVQ7swvvEZQ8jNMczckgjtxmAl4NCUkiY2tKhsO80qD9S1N4kOwuYyxiSVywDoU6kcIPmgBiTQUaKLtbj5M3D9zrCcQgAJSoMFJKgtWlXMU4S0TPZrs8SqcorS0qSpa08QV4koAFKlyD9NFcaqNMy5Hcthjj5ygFz0OlAWNK0KZ3W+kFNlabg2HnFL/xmZIkSJctQHeSUzDwalF9IUSSNI4lDaI3GZZMSkS0OQpgA9CooTM09S7mv6RX51lySjChSXKZCByagex5gGIZcqxJvdIaEHNpCxWZd6pPed4onw94OGgCqA8IoQbbw9yLFhExKqM4bfcdYmRgkS5g0pFhubqU3pQR6k5wlpSwjRrd3U7M9XYDaPHzJ5pXBt/Pd+puxPRs/sdA+0rM0TCkIVqYbeZjmeMIBSSKlQAZ9VXoCGPxgrHZwQCWJYC4IFSzv6wuzCeVK0kBkLTzDul+dIdY8qy68iq99v8AgEpR06Y70H4TOFhQDrYqCXmIB8TU1Hisob7w0MwXvW3yf3Qok4BAUkhIcEfMQ41UHC4OxtT9an3RPqMkcrVXt6nldVj0tcfQFxqAlhZyf/aP0hjISVUBLOa38n6PGGZ4cOgi5fycFI6+vnDJASjS7lSqsKEsHalx/WB1H6eP6/kz6C3ApXaz/vyj4pI8vr4R+x60i6gH5GoB3DWHnGUjEBwBUC59++/xj6S0bLJntJln+ZLAcVPLz6f1hU3fANSamiev5Kn3Hn50up0vVdn3B/aJDNMIJSgQGCjStK3SX36QklW6Kp2hOHUGY+pZtmPrBOBxDDQsFKXcEGoNGIY+jbih9kjbESkrBmi48bbi2v8AmAFeYrcKgdctCgwr/XZ473R3zKbJ80Ur7uaztQg0UNiKPd/iKEGKCVQFy4+fpHPMHjE0llR/KoXSf1fcbsPaA1U+VZunUJUwkKahdwoGoUDuCN+sBbfIDKCfI1elRalt7wixOXqlnVLodwzgi7dfKnTq4l4kBgavQNX06D941UAoMQ72F/UefOHoFiSTiUqsllbjfz2cObt5saQtxuXAr7yUoSplnppV0WHqKb9IZZnl+jiqlrEO9gGsWPX3uIEk4v2SkBXQNqPqfEfw+57BGtxjXKe0igRLmgoXsn2VB2eWd/5TXzinwmISoAguH5gAb1Y02cdKxIY/Cy5qClbc7pBHW9IBwOcTcOWmK1IsJgqRsyxdQ/NcPvYFSA0XGZYNE5JStKSlXiSQ4Nr77uDtHMu0fYWdh0LVgdZQuq5JrYhQUkEVIIofF5x0XAZshYBcMbVoXo6TY+/zg0BwCx/rv9CKJiHGc/7YJn4cKSFS50taVGWoGrH2TZXlQ9IeIxyZ+GJIfvJYpQv0IO4P0IoO1vYCRjQpZT3c0/5iQzt+JJYKDb35GICZgcTldJx1ySSAQkkPySs2P5VQVQHYoORrxqpQlEKmJlBRS4AZJZZrXUCPCb0aCMmwU2X/ABKZ3fS2kkgTAQopSoLNwCUsA9N2gXs3nSMNjBNBPdnUlVLJUXDg8qGnKDM7zYpxeL4wtOIQdKn1DSpFADsL0/aCKMuyeHlrWhWsllX1lgQi6gTSrsYos/nBJlpsJcpKR6JBiG7Odjp3dKxeGnAmUphRioAVICqKFxpN4IxvaLvZckzJSSVKVrIUsPoVp0gPwJq5Auws0ZOp6fxo0WxZNDsaywVHWQxag5V+dYU4eWdEioHiYs5oFbGlbw57J5GvFLUiUgBJcupy3IVJpGXbXI5mDKUd2kMAxHlU/EiPNxxeOdJ7/LjY2SSlG2KccRdSiTTxGtFgWPQRmpQVMmJfxKT/ALLj3Qslzys6TLQ70LGjxcHsDORhlYkpSeEdN2emzRbMnzN7/wDguNauEqFWFmkq7tVFgt51Zx+2xh7h5BSpyCXPolqPEdgsalE2UdHH3gSQVKKWUdJobMGYirxdzZKgvUCGCgmvQsQObXaJS6ZwWpdzF1EtTXsLsykBKxc95+4D+6Mu1oUJSGVpCWD1fkPf57x9zVCguWVdWr1Bhhi5QUlSFsSXpQDk3SKZYqMYOjKylxPdg8QKmFHIYbUD2fa9Y+yJ2pengTwhk1JrejgDzN2hJis2SyZS1kKU+hNirTXYg/raGGXThL4WSlIY6QCx5KLOT5ku942ePFy2K6txyht+RYj0ZmvAuOwSZqWUOG9fde5JjeVOc1JtUvzcX26R4Jfwn9GP941PcsmSXdGQtg4AL/G78+f0CLjsElPGkfdkhwzaSeX5S1K0II5PSZ7gJipZVLJKxtTiFiPMfGJ7LZpqpekuGepBBukgWBau4YNUCJfD8inIAvu7hn8rwVhsyQtIRNWzHhULpJI5VIJLqG/iHECFfMTIXKWyWUhVUk3FiUmrEhxXcEEXgTEqUbygTuGFf9X1SDVC2WuW5oSru5g+8HW42KTZQaurcGHcvEs7ggPw9aV6Av8AVY53lKwqWELLFDmWpTcAd9JIpou/4X1CmpqLL87YFE9JRMSW3LuRYJ+DO/rHLbjg4qFLJBoNrVF+m/KEGZ4MBRdBKS9XdquxH6et6w3lTQ4BU4vd6Mw8vWN0qCiwFOZ87ilr1gtWcnRNysx0+NTpvrJqB+bVcW4r/iHtQTipyCClSncfhd3r1Db+ses1wJTxBDi55huVH9doWYXEFHhBbdLM3VNgC+3hO2k3m77j8cAcyWqQoqkcSDUyzZrakvVJ25+YpD3Ku1EuYkFzw1U/iS7u43v4hTytA/8AEd4LOC7FnD73DgvdwCN4UZllR1haCULFikHl+vr+kcpNcgavgvpc8UILuxeo2ep3tGE7DoWlloorhIUygp7guPL4RGZV2mVLOlYSlfI0QtqUJ8BPI8L/AITSLLBZkJ6XqCHdJcKTWxfoH/SKpkznfab7KU94VYZQQb92TS9kk10il3vEZjMuVJX3c1pZ0q3SoVBoWJ0vTeO/JBFKDeg03+cJu0XY+VjEjUjjFl2LfhOl3FucMmBqzjfZ3vxwJ/w0hYWmnEFp1WPiLh2GzwOiYFolpoNAVUO9VcuorFHmPZefhVrCaINdLu4BcFL+hG8TiQColJFy4NFB2NRy5esHngXjk6F9m/aWXhZjK8KhUuPk1PeY+faZ2wl4ooEsOGpzvb3xz2YvSSRe0ZzkFSQxbzjG+nernbmjSssUvc0k4ky1g73/AKR2EfaXKOAEsgd4qWQHtRo4YZaib26fHygqZN8I/CGh8mHVwLDIlyMRxYhCtJI7xJYb8Qb4x1DEZKXPCSRXb5/1jl2QAnESaHSmYgqI2AWNywHqY7niJyiAASrcBuoatf6w8obJEm9W7JOdIUnEISUKPCUqISVAKUUkB2YO4r18oYo7LzGA7s3fiNqebwSrsfKmzVLmT16lV0ggN0FCYqpM9KQEOtRtchXJzb3wjimLpRzFawhWoEvupqi9mtdoPyqYWqpyPPkwJYXbzhfiwkJ4HJIubWgnLCqUFGYpnDkPpPP1vHnYpebdk2kmUkk6qku1m8q0NTydh+25UXBA25OeRHTl+0K8NPSUcIXs1lGtWDc7sAPjDWUpg5pVyPE1qmwHyvHrxkpLYomaFwDr8wSfRuTRK51lAQ85JJeqmVRmoQEhyC8VZTZgbWqTXm3K8eVyLg+0K+XL1a8FpMonRFYCYmYgy1OU0s+oMSyg7HUCSw6lPtBhzhdJ0LqQHCgosQbKB5EfTiD82yLuld5LofzDmLNZqs0fFITPQBqGtNUqOxNwT+FRudiUqspbSW3lf0H9xVPwftJB1BjUmhFQbbQbhMQJgSlRCVJHASWH8prSW/PwH8h4cErAcEMQSFJINxcHl/SB5stilSFgeQ5efuaxcioJjuDiwynGOVIWGWlwUln6hhu9IcS1aDXzv76mrUtvEVhcV3mnSoCYltJ5+yJaietEKNjwK9kxR5bmGtgptVQRTU7VDDd9tiIN0AcJDvyFw1B1oH6+ghTjsn9pAfSapFCfmGG4YuLwfL4SCqvJr+nnz2pBKXJPXejjpw7MDvzh2rF4I+dKWk1LKN7sd6tW244gLOOGCcNiQaBKnaqXdgbF3qk7LFD0NA/xeF7y5azddwPrkeUJMVlhTxAkKSSQ3CQeYNg/kxYODE37jc8A2OyhM8EKQq3Ifu4MK0TZ+DbvEzFSbBekhSdmBN018JpyItFLl+eKCgmYohTslVkk7BvZV+V/5SRQOZ89UxJSpZINw5byvHJUc3Yuy/OUrSCGZVAoHhPQA+Ejd2I6Q2lqvRwLJ0sQR6284i8d2dXJJmYUsD4pavAsWYg/0bYiDsm7SCb90t5cwO8tRL8zpNNXOtW2IrDpgaKObLQtBStIUlT6gr4uNq9RWOeZ79liNSpklSk7hAY+6550joElYUBpIO/6ioNKf1ghC2clyXdmIHSr9fj0hhTgKuy0/WUFCtKTWYAAAObK+vK8BYrs5jUqKZYM0XdIDtzINR51HImO/ZnksuedQIQtnSsA1vdqKDBnvQxF5rlMySU95LZJJIWDw+YNCknz/wCVUBto6kzlyuzmYD/ImVpQAv0pHrD9nsSkvPlzJaSKEgXfcXbaOmYaaU3JIrxJqQL+FJYj8yKirpEfsVObQdRKVVBFUqB6hRfyPreO1WdoJLIssxRU0hDkGpSpIB6HUQeVFD0joWWT8aCkTsMspN9ISRW44SCP9XltE1NwYQpMxCloIDkpTcepLe4jpDnJ+2k1PBOQrSA+piQAD4qOUDmeIfyw2u9mDTRRYfAIWokEUumusP8AlLEUBYdI1VhVgh0uG4SksodD+3SCpeOlTgC6VFQccQN6DSQ7jqDflG3cFLcSlpJeulg/VtXvLwrxxYCDweHI8RTZ2u1G51D0g1U5BGlkc2+P9axGlUwgapgQCaPQnfl9ekaYjBTHKkzAwcC7mzXoDWPCjFLYzRyV2KbCZx9/ooliW0ge1v8A2ig/iCSAkB1AAU2u5BoKgVvEHhcMuYAtYMohuJwXFeR5hv7xdZYvSgDWFkireGp2duI3rWkej00qdWWi7GKJmpOpQA5C3l69P3j4EuX1OGqmlaji8x5gVjPUAKq2uWADVrevUxtLGpiGI/Fd2ckguCoONo3LccExmECgQqxBru55Vq+/lEcAZMwyyDTmHPQ2YuNrEEiL0q2DdXLDzAckgU+hCLPclTOdQDKT7TMVMLGlG59YSUbRWLFmLl94ErCXWgUBrqSBYPukD/mSOaFOKma4sPf8fOsZZXjgC2oOGZlWq926AjkejgnY9BUAsBLAcSW0gOWCww8BLhj4FOl2KSUTvZ8jfIFXzABp5itGIsQQSCN4OwWJ1kUImhgC9VckKO66cK/bAY8Y4gDLdtOlv5i3wG/6R4ANaUs10nmKAFvXYEEECF4Ouyvy7H6wkEAGtLg8utOUGAsKBRe/pyB584lZM8rIKf8AFBcPdbB6kf5gFS1FjiFdQh7gMx70AOCWOpy4Lbh6fW8OnWzFasboUCAKV2HzqH/akY4nB6hSmm3uN61HoDHmWjSXqT02seVQA9fytR4IRPdjzrSjWeh8/PzhxSexOHQrhIAUxDM4UKPfxJ8rHkYzw2YqkkpWSUBy91J6ksdaPzeIbuKw9xuECkBJYKahSGL7aeWw8oRYuSUkJmKD+ypJIFBfoqlYm9h+R0meFh0lxQ0OxFCDZt38oT5t2alzqvx7KFwXJY8x022a8DYTEqw54WvVHCASblOyFH8NEq/KbvsDmKJgcOasQzF90kKIIUOR90DncHGxM4PO5uHITiNRBDInBy45KFz5+IbhQrFlg8cFpDEFxRuIEbMbEE9YwxmDlTElKkki5cOCzsanbp0iYTly8MpXdreSXUUzFFq9UgkE/iHJ1A3htVcgq+C1CFNqBdQ9OWwbl8rR5SlJSUsCLGjO9BR+fOt4V5fmYWKO6A60nSFpTdzsUclpLGDwrW2hb1Fum5Bd/fyh1KwNE5mPZBiVSFkg8SkFQIBFeEqr+vWAcGmbIUpkFzSYlYcKJD1FNRFtQZY5qtFuFNdNAXDeduu5gTNMsTOF1Iayw1r1eihR2+Uc42FSaIM4ZClcIUhSiwSZhCSXdkravPSoJUzUN4x/4cQQQFJUPzqvYkOnxUg7NcOqURLnpS6nZaQClVQyTsR+VVRcc4xmDRXSFpPh1Vt+FaqFvwTD5LgccgfNgUqYWIqhyCaOhR5lPDxfmTpVS5igy7tUZbCaHTbiVS1AmYoD/tmBJrdUJ5yElLoCCRRYMsAj+bVxJPRm5EwKlcx1MnYA0BDciGZtmL9YPAOTWfh0AaVJ31B+JXq9QbXhVNx4RNDlVenVh5xSTJAUkuPCHAtch7QFjMAjho+pLl9/CfmX9I8Wt9zLKJ9wmLIWDdJ93lzvD/B44KUCWGkdHtUOdukTT6Ukitd6x8wiydNbmvWscsmjerApUXepBZTiYxDbpB2Yc3dztByF6klqhqsxJPS/uiewONNaCgP+0l/hDnAzCZTvVh+sevhnGUVSNCdhCwCK1ex3+nuOcYzUPavGK7sN2vzg9WHGl600b8zzv8YGlrJHmD8Dp+UVaHRB9ocvEhYWmiF3rVKjWruwNg24MbZfjWYkc/EKMQxfmkiit2Y3SIsMTLClqlEOln94jnM6aqXPUErVRRA6MoxGcf7lyUixxiJPdqBT4FEgOxKSKlBO5Du9iCki8flDhAPOgLcv3jbADUQg2UUppcOiYoEdUFHCeSlAuGABQogJDkgir9YHKsLPi2RViS7N4QwLvqBoxYpIDg16FjJn6+IFpl6DT3jByWAIEwCqki44k0JAXFAYdfg9aR+w0lpqUOWUsB3qK0UDspJqD+hIK1Wx13uVeVY4LDWNGoaXqed7QeFMX8QOwTQNepq3LyMSsmcTLkTrLmJJVpokkLUh9IoH0uRZyaC0VOHGpRSbNtTbpFE6dMVmuHmAtc8Q63BdztycjYCP2IkJWClemt9qlmp5sXjCallpb2hW3u+uca4aaSPJRFhVmqetTDiiTH5cJSSVL1S0/lsK1NWPmKdIBZQOpJfbUA7gAEJUkF1gDcHUnZxSKlZ1IJIfhcjYvf0MR2aqMidMQhR0pShQCgC2p3DtalonKNbodP1HmEx4mUI0qABId3BNFAii0clD1ANIKmSdV0itOXk7W5+kTGGRqMqpBWtTFNCg6dWpHImxFiLgw4yrMlrkyVlgZiVOAGA0q0uBs7OdvKF2aDumY47LVJOpBPDxJKSykncpU1DzBodxvGmAzcpI16UqoBMACZaibBYqJSz56FbEWg8Kd3rpBb/tf5wqznCAMQS6gXsQxAJDEMQeRpA+EK8xQSZxUprKo5Zy72NAbU5QR3ht4v5XFNvdypvfaO7LY5ZmSpL/AHa8OqaBcyykngQS57st4VFTbNFPkuOVNLKZtL06090WT7EmMZ0vW4UkFKgQ2x36bfVYlMw7HqlhJwli7oIDMS7pLJAB/D099R3bEJBIGohnuwT8ax7C+EnkHbbwiGoF0c3xIQVFiUrTRgWKSaEJUHDPdJdN6Rh3rE6mSRdaU2565YJ0jmpLp/li5z3KZcwK1JqhylQooMCq/UisRmVKMyUkqLkkl9wQpnBuDVzWF4GS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2" name="AutoShape 10" descr="data:image/jpeg;base64,/9j/4AAQSkZJRgABAQAAAQABAAD/2wCEAAkGBhQSERQUExMWFRUWGB4aGBgYFxwaGhwgGxgaFx4YHh0aHCYgGxwjHBgcHy8gJCcqLC8sGh8xNTAqNSYrLCkBCQoKDgwOGg8PGiwkHyQ0LCwsLCwsKSwsLCwsKSwsLCwsLCwsLCwsLCwsLCwsLCwsKSwsLCwsLCwsLCwsLCwsLP/AABEIALwA8AMBIgACEQEDEQH/xAAbAAADAQEBAQEAAAAAAAAAAAAEBQYDBwIBAP/EAEYQAAECBAQDBQUGBAQFAwUAAAECEQADITEEBRJBIlFhBhMycYFCkaGx8AcjUmLB0RRy4fEzQ6KyFYKDkrM0wtJEU1RjdP/EABoBAAMBAQEBAAAAAAAAAAAAAAECAwQABQb/xAAxEQACAgEDAgQFAwMFAAAAAAAAAQIRAxIhMQRBEyJRYTJxgaGxM5HwI0LRBTTB4fH/2gAMAwEAAhEDEQA/AOXrVSPUqW6TWoq3Pyjz3J06todZJ2TmYhAUmbJlvQCaoofZwdJHxjTKSijJGDlsjLAYhAkrd+8FRWjAfOMJGJMx3e/0Ip5f2YYoP95hWII/9QnlCrF5TOkSwicgo0m4KVJPqhRDdYm5Ra2D4clyj33iUpa7GnOwud4An4h+JqRvhUjiKUuGAJNHJ+toGXL1LYAmtgHb0G3SJwSQh9mz/uRVzrNGs4/WCJswpRLCVVA1Fr+8RtgMrAlnWdQ1OKEUpWtj0guY0xQdglHEWDC9BDqSvYAhx85zZibm3ujPXwjn9Uhzjcq70BSSyn3oC9bmE8vDq1aCGU9ifpotFpoDHeUZaVDW6TsU19Levuh5JkBL8DPQ2JV5HaA5csgCjBKbio8gzA+cek4s6dwOZF+nzjBO5MATLkoQXRQEVAF+rc41wsgmoISLB25u7wDhZjEgEGrPXz+vOPs2eUJD0JL0LfQIrA0PgI4nKYukPtcEjm3SJLOpulTpoSXp53+qQ7CtSFch4TUOb7wmziTZzQuRpDfPlD40kxrs+5bjVEKOkE3ezA0Pn/eNdImGrBVVKWaPS4A8UB5fI+6U6WIrdnbp67Rpi8OpSX1gJCQd6nkIdpagAMuapKhpLV84bYma5JBcCkJO4Aq9KfGCRNOltLVqf0i1J7ncHxS3PKC5GJOkMpjbre/KB5WHJFN42RKAHFaOdMJ6mrKkKJFTueh5CPEjFjQQTUFgDY/2jeUpNgCH8voQsXhySS1BU9KwV7nFBpCZYSQfC5IHuN68oncTMWpep9Hs3DnkDFDrYJBDFqbgHYU/WFeb4VISkhLncvvypGSLp/MFk5ihqVQVjDF4XQpnqLwZi5RCixFDAk5XqY1LcZMLyTX3g0qIcjWBcpet92hjmuI1eE+GjNwijc/aMB4QHDzJZdKisA8Ktjt0IgvGYFZBWBwlxQvckVa1vdE5Vyc2Cye9UAgigs4Ye+K7KHEsDkQPgP3j1huzZW4loUobuugbqAkH0eFa89GHnLkTEMErHElzZtjUikHJFzXl7G3p6xtuTPaAO8XRJAUosUpILlIq6SW8iI0y2dr0cGGSTUkYcLYd2pbMpnJbYtGWWzUzJiyKpKj68SI1yVDGWLulPxkrjVNtYZP0QsKlmrtYxUiWiUZpSFpCXZOF7p3YeNS1J+HrHvC5dLUVKGGxCX/CJIbe+rcRPYiX94f/AOUH/UIpp85SZcspUQRN2JHs9IyZYqCV73T9OVfZo1wxwy7Uu/2PGaZQrRwysWCCANSEKTyqUKJYAbAwuOVzUoUFgpKvxanL86DasN8D2ixJJ14+ZLSqcpCfuRMbdyXDD0MHqzNRNc6kKALELw9mpYgiBol/b+H/ANiS6SMuHX7kpiUTJaAWAqXYghty3WMlHUoL0lKuorZxD3F4CWHX/wAQwsxRL6QO7B6WYDdqQlzGSlJToWhZJdgQpIJsNQ8XP4RSKl3X2MOTDOHK29Q3CqWAApuYYEAb0EaYiZrBASSp7fP+8YSpUzS62KjVk2AbrGE2cUhgdvX3iIVbMxtl4ImgtS5F/MA84Lx+FC1qKQyAOFJLnmXNN+ggJLKRLckKLlgL1NtvSGyZfcoDkE82Y+T7/wBIM7T25DQAtJRKAqQoEKSPq8AqSJ7Amofh3IG4ehs308M57K4TrqXYbVIBPO7wsQtlNpdXMC4aoPKrQkXsMMsCqukAcJBD3AYPcVv8o+5lLCgUl7EjkK1LbRilAFS4ZveX3PvtHrvDqYHz32Jf3GE72giyYqXp0pL6TYjlvH7BykqCtSavQgx9NlFIcJoSNgaxjgczWnhQh33AdRrcmLre6FGhwVHC9XPp/WB5ixY1gmZi2pZW8DGVVrmGjfcJ5mSn8PpA0iUvWwDncnYQ5weWKUOTHfpBpSz8NefOOlkUdkFgEvCLmTKgpCaNsX+cDZhkajq0EMkEk2tYRQT5pRL3BZ/L1hWjFKAJPEwdvPruIzxcn5gUSeYYBaRxAMnl5xhIyWbMDoSCNzsKPXlFYSF1I2pXpYdHEe8Vh+7kpCQ1XUAb1fYX5QZ5ZRpdwEbh8sUFhMxChUB7MXv1taKKdh0plM4ep4SW0qLmh3frtDCRLK2J46XB61HQBm9IBzAplyOFlaqrci5AYClI7xdap8hKmRiJkoq7t99UtW35kxzztRhlqnzJ2ghExZUN2FKHlce+OvrkS56ApJrsof0iJzQqwszTPlvKJ4F7VuH23v7o2QlWxtkrQo7P4V8OCCxK1B9mKpX1RoNyUEKklXJIpWgRNAMBYbHJWdIJkq/L4VF0kM9lFQd25CGRQJWkqJaWACeenvUkhtnLVaDO6cG9mHHSqS5Qtmzh3gIP/wBJcWovnFFOTwoL/wCckfC/xian4YAI0sR/CVIDP95etffDrFYnShKVcWqehmoapYPsbXpA6jHKcY6fRL9kV6bPFTer3+5imXQN/wDlKHvBaJ3FcM1bfiPzh9IxHL2cW7dR/SEOO/xV/wAx+cT/AJ92ejFp2eBNP00M8lw3eKOoOBUkFm5Qqh72dkqUlekElxbkxieSTjGzN1f6bGKdSaAcFQPTn8YXZgp7t05ta+8MMVKmpokEJNhdvOPk/DILOFKPVubU5wcXmVo8TSDZTNV92Qlxxbt7QqBDGbi0r1BRtalT1f8ASPuDwkoJRupBJDUuQbG7tB68ikTAibMxPdGYoAJ7taqqPCHBaOyfEPDHKXwoTZhMIGoGiQwdRety0fZUxKkhxpPvPJi/6RWH7Mnvi0EKtwKB9OKtY1H2ezQG/i0Ch/y1vXrVolL5fYfwZ+hHFZUbGg/CSC3Ub02+ECEd2p6UN/Pc+UVWadi50pHApWISKBKNequ7ECjs7HaJXGImSV/eS1ylVbUCPS1fjBjyLKEo8ozSoJlqYcRLE3oNjHyTh9KUqBGo78n5xhKmDvASXTvyqOUMlaAQf7e4wztOiTNMDgyQSsVFH/WP05IeDJeI1parc2Eay8KGu8KslPzBPsmYoBLV84I/hy+p/SPh0hoxTiDqI2jnDVucD5piSWJY1t/SA14oBNAw5RsCoqJUKbGPk0gAEgMS1ofaKoB8y2QWKglKm3NL1NjBOLlK4lFPRtTp2enlt8o8nG6OFCQW2AdgOZ5wNmmJWgpdmsz2LA16xmak5Wcb4bEAlQB0g3skgpukVc3HWN52XpmyUpWlnSCAkgOyQKk7/KE5xYExwEl3qGSbBJIpU7bQ3wuNsNIToa4oaClD5mI51UU0cmh8ZspJK8PLUiZuDMdB5ukpoo+6DMLmUrEBUtaasy5awN/mOsZ4/J34pdKVA+rdIXKw6V+N0rHhUDX0O/kY9C6PSoUZz9nhT95hKkHUJaj6slXpY++McViUTETkq4FBCtSFBlp+8EwltwylMRSkU0jOVyWE+qdpqbdAoez8vKC8zyGRjUcYGpjomILKDjYi4bY0rDqV8iaaOYplgKWlKtXAuWyQ5ABEwKalN6dYaY0hZlKQoKSMRLtU0TcgWZw/mIDz/sjiMKtyFrlg0mpSdgw1JS5SYxyfOJibK0nRUhgGSQQC1zS/lFvFcVt/OwijuHSUJ0Lf2caCfXUaNXaP2Z5JKTijKaetcyasDQUUD3YpJ4RUnkDZo8DFy1BVkf4cxQLqC1BRDg+y4L18oc5zgRMWiYfu5pxSGTqGpKSVLUeE1BGgP16xODTbsrNu1QNI7EYZRpi1EhnT3krezukEUrDrLOzkvDhWiaCVEUXPkgUfcNz5RPYXGzJS8UqWtSFBCapUQfCeUUkrthNRKwmoGYqcwUtc6b+EF2Sq9doSWiacWjZPp1Fbtu/cJxZTLbiQon8K0rPNqH9IBnCWri0VpX1Aiiw2fhcxUpEyWpaQ5CV4sqYsXpLNKx7XggoqKpaSo3JOL94eQ0ZvA0fAQlgXYnP4KW76A77kx6ziUO7ltVpqP1g6ZlxCSorCiHOlMqdtsCqUHLQHmcsiWhwQ8yXQhiPMGxiGTVa1Fulg4ye3YXzZumclQZwgs6UqFVJ2UCILybtIvvp4molrQhSQEplSkEAo1Gollz5wFPH3v/TP+8QPl5++xP8AOj/xxq1NDOO5Z4HtLhZoJMsSwCRx9yHCSQTSURsY3k51gZo4FyFDkDKPw7qnuiIw8j7kqZxqmvy8Soy+zPErkpmqlqKG0gsbvquN7Rqaho1NHnY8ksmXw16tfsVszIMuUrVRBLjgWwY9BLaEeZdhUEvJxCSBYKSt280oPyEYdoftJzCViVpRPZIZh3aKcIPLmYzkfaZmJSCcSip3Qh7tyiX9Plfl/wCDRLo5Se9G8nJ1SwUDUo3DIWzeZSIGx2IVLYEEE9I9o+0vML/xKd6aEf8AxjPGdr8XODTZqFhqPLRT/S4MJGPmtMSfQuPc9YOSpVx6wwmyKAPSBsHNOhJJqweNi8QlkbZ53sZYhI2hRmmopHTb1h3NmBKXMLMWHBBNfZh4SOESpy0cTUJLOKcnj3IUicp1kg8qejRjmC1OASotsf0hfh0K1Bh9PaKvdWAoJOMppKQpqan0+oYOfWH+BkhCQtTF0h+G/ItsR/eFSstEtAWzE0Zvyk1c3doaY3FhMkKBBZIp7qNHmdXLVCKh3s5FRleYCYHBDtbatQRzHWN8dlaJgcUV8D5t/ekRMuaZCgQ5lvUCunmocxzT6isV+VZmmY1Q5GxcEH2gd3j0U/U9RoWzUqluiYHHO/0OsZSpMySdWHtcyyRp9C5b5RT43BomAOBQUIob/VIRz5C5F/CTYAtfbqeUMAb5TnqJ7h9CxQpVRujGv1vCfP8A7PZM065DSJqiXYPLXdwR7Nd0+6MpmCE3jQdKwKKA+BG46GGWW9oFS1JlYhOk2Sr2VeRNj0NeTwVK9gONHL8flszDq7uegylaSkEngW1ilQofnHvD44SpiVFUxJCXRoqHDMlQPsEOKc47Risvlz5ZRMQFoVsQ7+/fqKiOd9ofszXLWF4cmZKAP3alcaRvpURxdAYZULYpkzwJU0zEhBnoCUK1hSVadSXtwNu/wgvEpATljlLEs4LjwgP8KRKIUqWxBcpXVKg7HV7aFe6vvhpgM2GtSlTO7IYiXpBQoAn7tzWWGt5kQXEtHO9kxzhnGOnEEgpSiopukUMa9mM+UjDTpkwzZxQVlL4iclmDtwrt6QJlqVCbPxBKgJiFkak6UEuVjSQovsNLOWMC5eDLwOI7wFFVNqDPrDBnu5DQqtPY1LJHIXGT5+jESO9V3ckDxCbmGJS1Wd9BDesB53iUqQkpUlQ71FUrMxN2otVVjqYkkB8sVS6X8iJn1fnDz+DCsFhA7HVK4k0N+cZ88k0k/UrCLW8d9jPFD77/AKR/3iMcAPvsT/Oj/wAcHYzDLOISkAqeSpRIFaTA1Bf0gHLpwM7EpBDhaf8AYKwWRvsw7Kv/AEk7zm/NUJewkyk4cwk+7V+8MsvxbSFJ2UqaD/3mE/Yo8UzyEbJfos8npv8AeL5v8Mx7RYCZOxipcpBWtTMlN7Bz0A3JpAX8CRqZUs6SAppiWB5O7H0JtBPaDtHNmTJ0lI0S1TFS9KOFR7sIYqIqt3JILjoGgrC4PB4XASp02VMnz52pKAFaACXq4ewAFiakBolHEqVs9DL1clJ6UZYzC4WWgNiTNnaQoy0JSAl24SpSnUfIQPLxkooToKiskhSSAAliwIVq4gfIGMpyZ8wa1SkoIIDKKUuGOpR1VclhX4R8ybJu8mCQg4cqU5CQgz1Bh+VNvWKLHGO6M76nLLllNh80koSkKmoBAbxCGcvEghwxGx5wrxX2XzUaR3uEcliFS2KaO6uMty9RHxHZLEYcKBWmcluFGGmpSEm91uNJsw3NYx5cEXupfuZnik+AzF4kFNqCE2Ing8RLRRyOzs7T94vDWdkT0/8AbU3HMUjPEdnkhDugnYCagn3BTkwifh8oR45+hJKK5k3Sl9J2FHG4f3w+weFlySAEhzajl3eCpGFEsCyejV8ubx57kPfyuTy90eZn6nW64X5JUBY3EhQNQVB/QMaQRLlpaqq0fkGZm52gbGqGhgkAubdUk+ZFYLB4zQ8Oxp6tHZH/AEYfX8hSNlpBFqH3+Xny9YGQoyTqSCZbuoJunmpP6psW2MOcxwRlrLDhIq9jXn+vl0gPumo7g2J+I/mD/Tx7FHqlJlWaiYkVBcOGsofiG/1WsNjLCksbfA15XjnCVHDqJS5lkuUi6T+NPXcpsfOor8pzULA4gdQcHZQ5g32tQg0hk6EaZlj8pMo6kOnobeXUe5ozQUz0qRMCW3Sq3K/63inlrBodzv5WhTmeSg8SHfpt1rBaCmKUYuZg1UPfSOT6lpHT8YHI1imyzNZU9IKC4NuX0Nwa1hDh8Sx0zE8VqNX3tV/raB8Rk6kKM3DOhZ8SSRpV5gVB6gwqk1yc4p8DTtN2Qk4sOSZczZaG1PS4NFjzjmHaDspOwsz71BKCGE5AdBL+0BVB9PSOm5L2nSs6JoKJguCajqPxJ6i0P5iELSQoApIYhQoQaVBpFkybRx3DY4rwJCixkKSCQagJWOKm2gmsEZrlstKUypaFKRPVUd6XJQNQZStWkEAvQ+kOu0P2VhOuZg2Soggy1EhJe6QxZtmNPKJKfmM2QhEudKMqdIUkoc0UkOkjn4Sehhl7A4GC8qbDHDBJlqKyQgrE1WirkFKUhQdtoZYTMJfdIQgkJlTUJTrYLKUDW6gKAslVqUjXDzx/G4ZbjStExKSCwJIChuzkA+6PeIydE440r1JKVnSRT/KBFLF+cZMsNTs24s9bfzgMkKfEBVwMPQ7VnJ/SAJaR/GYkkPqUhz7VJYsYFk4iakSJ3GZa0y0OwIUCXIYB9Tlh063Iw+ISZy1A1XMIANDwSg58uXNjyjk+xok4zTf84F+XYKYZSiGUy5puHYLVSrP6PCfsTiCSsMQGBD71YtzakVuTt3BLA8c136zVh4Q9j5AJm0dgLjmS/wAvhDyzNRcWZodNGM1ljyL+1XZSZSajiRNmKUolkhClkAJJJtwGvvgTCdn8QRKSFIUJRC0yxOSdZCtRZidKmpyoIsu2ZWMHLSEugIUslvaSsAAq2GlSqdIl+xmcJXiNRBSEpr9CF8WSaS4IyjF22A5ygY3EzMQSqXJcBYLGYCEElITYrOggO1bxaYHNv4eQhGGkDDJWSlSUf4hY/wCZNJ1KLNZg+wET2Nw6Fpny5YVqVOTMFHDjX6+2PfFfluXrWQtPCl1+JLvUeoNbw9+J5X2/wSfk3RJJ7TpKXUkvegDf743wnaJJABSXKmoAaGg9p3e5tBkr7PeJaSZgTLCT3ikpEpZ/Kblt3ZjHrBdkJXfBsQkspwE8QpW6EkM4G7xSeDpkm3wThkzSlSFU7MZhUsS5QISpnKmseKke5M3ELVoRLRqNnXT1Ycoa5rkisO4VwlTqchYFdjpQd3hbKmTUDvZfdzSmumWVKVys0Qw4sGSCceRs080JUb4jOZsp0TAgFnBKu8SwICqjiTfakGIXuzuGA3Br6bQtx+VTZjqJQeEkBIUH1MSOMBqQ1QXoHZmMeV/qOOGKS09zNNuVOXIJjh1bpvb690aypofcNubmjb3P7wLmFbdRe3T4wwThwAAoP0NK0r5RDO/6OP6/kky4xuCBobH6cRM4jDFBKVCn6bEbOP1L3MWRFDSoesKs1woUkkDiHq+9HrH0MvVHqRfYnDKU+ksaOG5bEb+m1RtAaHkEliZZLqAun/8AYgc+abH4g6XMcaTQ3FLf05gdNwHyUC/FQihDinL5/KJ+6G9mUmU5mFpA1Agh0qBoRzD/AC53h5Lmh2JA+vc8czlzVSC9e6JdQBqk/wD3Ej5ixHo1hlmbvpSqxDpNwoOag7cmPJoKdCtBuYZMJgdPuenn7r84TpnKlK0qNNr/AN/S/ntRoxCaamvQk+74jzpGWZ5UmaKgu58vIsOe8Fq+Dk+zEOOwKJwBLBV0qSeIciCLxlgs7m4VQROqg+GZ7J6KpwnrHtUhUpRcOHcg0e1QefX38wX3aJqSAlLGjMfcaGv99wYS64Gq+R/hsYmYHBuA4evRiL+f7wPnPZ+Ri5eiegKGxsU/ynY/PeJadlmIwKkqSFGU7lG6eZR+0UOSdpUTUg6hcAUZjyIPhUetDsYqpWI4tHPu0HYPEYMpXhQZ8pCwsJrrQUtVnrydOxtDjs7nqcRNmABSDMlgKlropJSDLUEn2gUKBB/KXaOhJHSpvWvI2+YiY7UfZ/IxRMxA7rEeJMxDpJIFyB8xX5Q3InyJ6bLfKRocmUQCKH/DnFJd/wAITyj3n+TpROw5kjQuYpSaUSSEUJPqXhQMTiMGidIx8pZlzirTPSNQBUnS5a7kBR3d3BignZgMRJy/E6qCajUQaAzE92sH/mavWElC/uPGbXAnzIrweG0rZ3LFCwdQCn1F6uXaoBgDsdM4p1h4faSr8X4TFD25A7uWNOpK5mhbbpIJZxXxAH0hblmBmI1a8PLlApSykEqCiHopRVQ7swvvEZQ8jNMczckgjtxmAl4NCUkiY2tKhsO80qD9S1N4kOwuYyxiSVywDoU6kcIPmgBiTQUaKLtbj5M3D9zrCcQgAJSoMFJKgtWlXMU4S0TPZrs8SqcorS0qSpa08QV4koAFKlyD9NFcaqNMy5Hcthjj5ygFz0OlAWNK0KZ3W+kFNlabg2HnFL/xmZIkSJctQHeSUzDwalF9IUSSNI4lDaI3GZZMSkS0OQpgA9CooTM09S7mv6RX51lySjChSXKZCByagex5gGIZcqxJvdIaEHNpCxWZd6pPed4onw94OGgCqA8IoQbbw9yLFhExKqM4bfcdYmRgkS5g0pFhubqU3pQR6k5wlpSwjRrd3U7M9XYDaPHzJ5pXBt/Pd+puxPRs/sdA+0rM0TCkIVqYbeZjmeMIBSSKlQAZ9VXoCGPxgrHZwQCWJYC4IFSzv6wuzCeVK0kBkLTzDul+dIdY8qy68iq99v8AgEpR06Y70H4TOFhQDrYqCXmIB8TU1Hisob7w0MwXvW3yf3Qok4BAUkhIcEfMQ41UHC4OxtT9an3RPqMkcrVXt6nldVj0tcfQFxqAlhZyf/aP0hjISVUBLOa38n6PGGZ4cOgi5fycFI6+vnDJASjS7lSqsKEsHalx/WB1H6eP6/kz6C3ApXaz/vyj4pI8vr4R+x60i6gH5GoB3DWHnGUjEBwBUC59++/xj6S0bLJntJln+ZLAcVPLz6f1hU3fANSamiev5Kn3Hn50up0vVdn3B/aJDNMIJSgQGCjStK3SX36QklW6Kp2hOHUGY+pZtmPrBOBxDDQsFKXcEGoNGIY+jbih9kjbESkrBmi48bbi2v8AmAFeYrcKgdctCgwr/XZ473R3zKbJ80Ur7uaztQg0UNiKPd/iKEGKCVQFy4+fpHPMHjE0llR/KoXSf1fcbsPaA1U+VZunUJUwkKahdwoGoUDuCN+sBbfIDKCfI1elRalt7wixOXqlnVLodwzgi7dfKnTq4l4kBgavQNX06D941UAoMQ72F/UefOHoFiSTiUqsllbjfz2cObt5saQtxuXAr7yUoSplnppV0WHqKb9IZZnl+jiqlrEO9gGsWPX3uIEk4v2SkBXQNqPqfEfw+57BGtxjXKe0igRLmgoXsn2VB2eWd/5TXzinwmISoAguH5gAb1Y02cdKxIY/Cy5qClbc7pBHW9IBwOcTcOWmK1IsJgqRsyxdQ/NcPvYFSA0XGZYNE5JStKSlXiSQ4Nr77uDtHMu0fYWdh0LVgdZQuq5JrYhQUkEVIIofF5x0XAZshYBcMbVoXo6TY+/zg0BwCx/rv9CKJiHGc/7YJn4cKSFS50taVGWoGrH2TZXlQ9IeIxyZ+GJIfvJYpQv0IO4P0IoO1vYCRjQpZT3c0/5iQzt+JJYKDb35GICZgcTldJx1ySSAQkkPySs2P5VQVQHYoORrxqpQlEKmJlBRS4AZJZZrXUCPCb0aCMmwU2X/ABKZ3fS2kkgTAQopSoLNwCUsA9N2gXs3nSMNjBNBPdnUlVLJUXDg8qGnKDM7zYpxeL4wtOIQdKn1DSpFADsL0/aCKMuyeHlrWhWsllX1lgQi6gTSrsYos/nBJlpsJcpKR6JBiG7Odjp3dKxeGnAmUphRioAVICqKFxpN4IxvaLvZckzJSSVKVrIUsPoVp0gPwJq5Auws0ZOp6fxo0WxZNDsaywVHWQxag5V+dYU4eWdEioHiYs5oFbGlbw57J5GvFLUiUgBJcupy3IVJpGXbXI5mDKUd2kMAxHlU/EiPNxxeOdJ7/LjY2SSlG2KccRdSiTTxGtFgWPQRmpQVMmJfxKT/ALLj3Qslzys6TLQ70LGjxcHsDORhlYkpSeEdN2emzRbMnzN7/wDguNauEqFWFmkq7tVFgt51Zx+2xh7h5BSpyCXPolqPEdgsalE2UdHH3gSQVKKWUdJobMGYirxdzZKgvUCGCgmvQsQObXaJS6ZwWpdzF1EtTXsLsykBKxc95+4D+6Mu1oUJSGVpCWD1fkPf57x9zVCguWVdWr1Bhhi5QUlSFsSXpQDk3SKZYqMYOjKylxPdg8QKmFHIYbUD2fa9Y+yJ2pengTwhk1JrejgDzN2hJis2SyZS1kKU+hNirTXYg/raGGXThL4WSlIY6QCx5KLOT5ku942ePFy2K6txyht+RYj0ZmvAuOwSZqWUOG9fde5JjeVOc1JtUvzcX26R4Jfwn9GP941PcsmSXdGQtg4AL/G78+f0CLjsElPGkfdkhwzaSeX5S1K0II5PSZ7gJipZVLJKxtTiFiPMfGJ7LZpqpekuGepBBukgWBau4YNUCJfD8inIAvu7hn8rwVhsyQtIRNWzHhULpJI5VIJLqG/iHECFfMTIXKWyWUhVUk3FiUmrEhxXcEEXgTEqUbygTuGFf9X1SDVC2WuW5oSru5g+8HW42KTZQaurcGHcvEs7ggPw9aV6Av8AVY53lKwqWELLFDmWpTcAd9JIpou/4X1CmpqLL87YFE9JRMSW3LuRYJ+DO/rHLbjg4qFLJBoNrVF+m/KEGZ4MBRdBKS9XdquxH6et6w3lTQ4BU4vd6Mw8vWN0qCiwFOZ87ilr1gtWcnRNysx0+NTpvrJqB+bVcW4r/iHtQTipyCClSncfhd3r1Db+ses1wJTxBDi55huVH9doWYXEFHhBbdLM3VNgC+3hO2k3m77j8cAcyWqQoqkcSDUyzZrakvVJ25+YpD3Ku1EuYkFzw1U/iS7u43v4hTytA/8AEd4LOC7FnD73DgvdwCN4UZllR1haCULFikHl+vr+kcpNcgavgvpc8UILuxeo2ep3tGE7DoWlloorhIUygp7guPL4RGZV2mVLOlYSlfI0QtqUJ8BPI8L/AITSLLBZkJ6XqCHdJcKTWxfoH/SKpkznfab7KU94VYZQQb92TS9kk10il3vEZjMuVJX3c1pZ0q3SoVBoWJ0vTeO/JBFKDeg03+cJu0XY+VjEjUjjFl2LfhOl3FucMmBqzjfZ3vxwJ/w0hYWmnEFp1WPiLh2GzwOiYFolpoNAVUO9VcuorFHmPZefhVrCaINdLu4BcFL+hG8TiQColJFy4NFB2NRy5esHngXjk6F9m/aWXhZjK8KhUuPk1PeY+faZ2wl4ooEsOGpzvb3xz2YvSSRe0ZzkFSQxbzjG+nernbmjSssUvc0k4ky1g73/AKR2EfaXKOAEsgd4qWQHtRo4YZaib26fHygqZN8I/CGh8mHVwLDIlyMRxYhCtJI7xJYb8Qb4x1DEZKXPCSRXb5/1jl2QAnESaHSmYgqI2AWNywHqY7niJyiAASrcBuoatf6w8obJEm9W7JOdIUnEISUKPCUqISVAKUUkB2YO4r18oYo7LzGA7s3fiNqebwSrsfKmzVLmT16lV0ggN0FCYqpM9KQEOtRtchXJzb3wjimLpRzFawhWoEvupqi9mtdoPyqYWqpyPPkwJYXbzhfiwkJ4HJIubWgnLCqUFGYpnDkPpPP1vHnYpebdk2kmUkk6qku1m8q0NTydh+25UXBA25OeRHTl+0K8NPSUcIXs1lGtWDc7sAPjDWUpg5pVyPE1qmwHyvHrxkpLYomaFwDr8wSfRuTRK51lAQ85JJeqmVRmoQEhyC8VZTZgbWqTXm3K8eVyLg+0K+XL1a8FpMonRFYCYmYgy1OU0s+oMSyg7HUCSw6lPtBhzhdJ0LqQHCgosQbKB5EfTiD82yLuld5LofzDmLNZqs0fFITPQBqGtNUqOxNwT+FRudiUqspbSW3lf0H9xVPwftJB1BjUmhFQbbQbhMQJgSlRCVJHASWH8prSW/PwH8h4cErAcEMQSFJINxcHl/SB5stilSFgeQ5efuaxcioJjuDiwynGOVIWGWlwUln6hhu9IcS1aDXzv76mrUtvEVhcV3mnSoCYltJ5+yJaietEKNjwK9kxR5bmGtgptVQRTU7VDDd9tiIN0AcJDvyFw1B1oH6+ghTjsn9pAfSapFCfmGG4YuLwfL4SCqvJr+nnz2pBKXJPXejjpw7MDvzh2rF4I+dKWk1LKN7sd6tW244gLOOGCcNiQaBKnaqXdgbF3qk7LFD0NA/xeF7y5azddwPrkeUJMVlhTxAkKSSQ3CQeYNg/kxYODE37jc8A2OyhM8EKQq3Ifu4MK0TZ+DbvEzFSbBekhSdmBN018JpyItFLl+eKCgmYohTslVkk7BvZV+V/5SRQOZ89UxJSpZINw5byvHJUc3Yuy/OUrSCGZVAoHhPQA+Ejd2I6Q2lqvRwLJ0sQR6284i8d2dXJJmYUsD4pavAsWYg/0bYiDsm7SCb90t5cwO8tRL8zpNNXOtW2IrDpgaKObLQtBStIUlT6gr4uNq9RWOeZ79liNSpklSk7hAY+6550joElYUBpIO/6ioNKf1ghC2clyXdmIHSr9fj0hhTgKuy0/WUFCtKTWYAAAObK+vK8BYrs5jUqKZYM0XdIDtzINR51HImO/ZnksuedQIQtnSsA1vdqKDBnvQxF5rlMySU95LZJJIWDw+YNCknz/wCVUBto6kzlyuzmYD/ImVpQAv0pHrD9nsSkvPlzJaSKEgXfcXbaOmYaaU3JIrxJqQL+FJYj8yKirpEfsVObQdRKVVBFUqB6hRfyPreO1WdoJLIssxRU0hDkGpSpIB6HUQeVFD0joWWT8aCkTsMspN9ISRW44SCP9XltE1NwYQpMxCloIDkpTcepLe4jpDnJ+2k1PBOQrSA+piQAD4qOUDmeIfyw2u9mDTRRYfAIWokEUumusP8AlLEUBYdI1VhVgh0uG4SksodD+3SCpeOlTgC6VFQccQN6DSQ7jqDflG3cFLcSlpJeulg/VtXvLwrxxYCDweHI8RTZ2u1G51D0g1U5BGlkc2+P9axGlUwgapgQCaPQnfl9ekaYjBTHKkzAwcC7mzXoDWPCjFLYzRyV2KbCZx9/ooliW0ge1v8A2ig/iCSAkB1AAU2u5BoKgVvEHhcMuYAtYMohuJwXFeR5hv7xdZYvSgDWFkireGp2duI3rWkej00qdWWi7GKJmpOpQA5C3l69P3j4EuX1OGqmlaji8x5gVjPUAKq2uWADVrevUxtLGpiGI/Fd2ckguCoONo3LccExmECgQqxBru55Vq+/lEcAZMwyyDTmHPQ2YuNrEEiL0q2DdXLDzAckgU+hCLPclTOdQDKT7TMVMLGlG59YSUbRWLFmLl94ErCXWgUBrqSBYPukD/mSOaFOKma4sPf8fOsZZXjgC2oOGZlWq926AjkejgnY9BUAsBLAcSW0gOWCww8BLhj4FOl2KSUTvZ8jfIFXzABp5itGIsQQSCN4OwWJ1kUImhgC9VckKO66cK/bAY8Y4gDLdtOlv5i3wG/6R4ANaUs10nmKAFvXYEEECF4Ouyvy7H6wkEAGtLg8utOUGAsKBRe/pyB584lZM8rIKf8AFBcPdbB6kf5gFS1FjiFdQh7gMx70AOCWOpy4Lbh6fW8OnWzFasboUCAKV2HzqH/akY4nB6hSmm3uN61HoDHmWjSXqT02seVQA9fytR4IRPdjzrSjWeh8/PzhxSexOHQrhIAUxDM4UKPfxJ8rHkYzw2YqkkpWSUBy91J6ksdaPzeIbuKw9xuECkBJYKahSGL7aeWw8oRYuSUkJmKD+ypJIFBfoqlYm9h+R0meFh0lxQ0OxFCDZt38oT5t2alzqvx7KFwXJY8x022a8DYTEqw54WvVHCASblOyFH8NEq/KbvsDmKJgcOasQzF90kKIIUOR90DncHGxM4PO5uHITiNRBDInBy45KFz5+IbhQrFlg8cFpDEFxRuIEbMbEE9YwxmDlTElKkki5cOCzsanbp0iYTly8MpXdreSXUUzFFq9UgkE/iHJ1A3htVcgq+C1CFNqBdQ9OWwbl8rR5SlJSUsCLGjO9BR+fOt4V5fmYWKO6A60nSFpTdzsUclpLGDwrW2hb1Fum5Bd/fyh1KwNE5mPZBiVSFkg8SkFQIBFeEqr+vWAcGmbIUpkFzSYlYcKJD1FNRFtQZY5qtFuFNdNAXDeduu5gTNMsTOF1Iayw1r1eihR2+Uc42FSaIM4ZClcIUhSiwSZhCSXdkravPSoJUzUN4x/4cQQQFJUPzqvYkOnxUg7NcOqURLnpS6nZaQClVQyTsR+VVRcc4xmDRXSFpPh1Vt+FaqFvwTD5LgccgfNgUqYWIqhyCaOhR5lPDxfmTpVS5igy7tUZbCaHTbiVS1AmYoD/tmBJrdUJ5yElLoCCRRYMsAj+bVxJPRm5EwKlcx1MnYA0BDciGZtmL9YPAOTWfh0AaVJ31B+JXq9QbXhVNx4RNDlVenVh5xSTJAUkuPCHAtch7QFjMAjho+pLl9/CfmX9I8Wt9zLKJ9wmLIWDdJ93lzvD/B44KUCWGkdHtUOdukTT6Ukitd6x8wiydNbmvWscsmjerApUXepBZTiYxDbpB2Yc3dztByF6klqhqsxJPS/uiewONNaCgP+0l/hDnAzCZTvVh+sevhnGUVSNCdhCwCK1ex3+nuOcYzUPavGK7sN2vzg9WHGl600b8zzv8YGlrJHmD8Dp+UVaHRB9ocvEhYWmiF3rVKjWruwNg24MbZfjWYkc/EKMQxfmkiit2Y3SIsMTLClqlEOln94jnM6aqXPUErVRRA6MoxGcf7lyUixxiJPdqBT4FEgOxKSKlBO5Du9iCki8flDhAPOgLcv3jbADUQg2UUppcOiYoEdUFHCeSlAuGABQogJDkgir9YHKsLPi2RViS7N4QwLvqBoxYpIDg16FjJn6+IFpl6DT3jByWAIEwCqki44k0JAXFAYdfg9aR+w0lpqUOWUsB3qK0UDspJqD+hIK1Wx13uVeVY4LDWNGoaXqed7QeFMX8QOwTQNepq3LyMSsmcTLkTrLmJJVpokkLUh9IoH0uRZyaC0VOHGpRSbNtTbpFE6dMVmuHmAtc8Q63BdztycjYCP2IkJWClemt9qlmp5sXjCallpb2hW3u+uca4aaSPJRFhVmqetTDiiTH5cJSSVL1S0/lsK1NWPmKdIBZQOpJfbUA7gAEJUkF1gDcHUnZxSKlZ1IJIfhcjYvf0MR2aqMidMQhR0pShQCgC2p3DtalonKNbodP1HmEx4mUI0qABId3BNFAii0clD1ANIKmSdV0itOXk7W5+kTGGRqMqpBWtTFNCg6dWpHImxFiLgw4yrMlrkyVlgZiVOAGA0q0uBs7OdvKF2aDumY47LVJOpBPDxJKSykncpU1DzBodxvGmAzcpI16UqoBMACZaibBYqJSz56FbEWg8Kd3rpBb/tf5wqznCAMQS6gXsQxAJDEMQeRpA+EK8xQSZxUprKo5Zy72NAbU5QR3ht4v5XFNvdypvfaO7LY5ZmSpL/AHa8OqaBcyykngQS57st4VFTbNFPkuOVNLKZtL06090WT7EmMZ0vW4UkFKgQ2x36bfVYlMw7HqlhJwli7oIDMS7pLJAB/D099R3bEJBIGohnuwT8ax7C+EnkHbbwiGoF0c3xIQVFiUrTRgWKSaEJUHDPdJdN6Rh3rE6mSRdaU2565YJ0jmpLp/li5z3KZcwK1JqhylQooMCq/UisRmVKMyUkqLkkl9wQpnBuDVzWF4GSs//Z"/>
          <p:cNvSpPr>
            <a:spLocks noChangeAspect="1" noChangeArrowheads="1"/>
          </p:cNvSpPr>
          <p:nvPr/>
        </p:nvSpPr>
        <p:spPr bwMode="auto">
          <a:xfrm>
            <a:off x="155575" y="-1074738"/>
            <a:ext cx="285750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6" name="AutoShape 14" descr="data:image/jpeg;base64,/9j/4AAQSkZJRgABAQAAAQABAAD/2wCEAAkGBxQTEhUUEhMUFhUXGBoaGBgYGR0dHBwcGBoYFxgcFxoZHCggGholHRQXIjEhJSkrLi4uGB8zODMsNygtLiwBCgoKDg0OGhAQGiwkHyQsLCwsLCwsLCwsLCwsLCwsLCwsLCwsLCwsLCwsLCwsLCwsLCwsLCwsLCwsLCwsLCwsLP/AABEIALMBGQMBIgACEQEDEQH/xAAbAAACAwEBAQAAAAAAAAAAAAADBQIEBgABB//EAEUQAAECAwQHBgQDBgQFBQAAAAECEQADIQQSMUEFIlFhcYGRBhOhscHRMlLh8BRCkhUjM2Jy8UNTgqIkc7LC0gcWY6PT/8QAGQEAAwEBAQAAAAAAAAAAAAAAAQIDAAQF/8QAKBEAAgIBAwQCAwADAQAAAAAAAAECERIDITEEE0FRFGEiMqGBkcFS/9oADAMBAAIRAxEAPwD6PEgYQSu00ski6odIPL09KOF7pF6ZDOPsdAxzxnrfpcKAuFSS/CLNl0qSmrEjGrdYzizZqx2DHPCv9qUd0NtvfWAf+4UP6vC4sbND5454SK08kY03cc4InTaCHvDxjYs2aHIMSeFP7VALFhziCdMpvM6euyBTNmh08evCoaVFWY84ijTKSTUN9vGxYc0Ml2hINSBBkrBDiMVpC3FSyXpDCRp8S5YHxGNizZo08dGXT2nPyjrEz2n/AJR13xsWbNGmBjiuM6ntIK6r7MPswt0xppU2XcTquRV2ZsaxlFsz1EjZpW8SjK2TTakIQkJvEBiR9Isp0zMUdVBbgfNo2LD3EaGPQYRnSUxjqKd6fWIIt01xTz9oGIM0aC9HXoUmYskG6Wq9Q/nAyuYARdPh7xsTZju9HXoQqmTTS4rcW+sV5ltmpJPdqrTZGxB3Po0zwJdpSCxMZFel1LNH2fFHKtqv7mDiDuGs/Go2xEW5Bz8IyBt5jwaRIyPWDgDum0TOBq4j3vBtHWMWi3bXg8q1DYesDAK1DV98n5h1jwz0/MOsZg6QS7NXjEpE93f1jYhzNN3ydo6x3fJ2jrCVBDYNy9zHPuPh7xsQ5mH/AGfJvD/iKZ6pflRoN3VnQoNNmKBoSEinVoy34w7RHotnCKtkaiaru5AU4nrozOmr1fdBEmRUd9NIJc0HtGVTajkPCCCerZCOSXkOxpkIsza0ycf6WA8Y9RLseffn/UPaM6marZEgtW6E7sV5Nt6NGV2XZOPFf0iXfWXJE39UZ0XvmiQQr5oV60PYa+jQKtch3uLJfNcS/E2d3ElX6j7xnwk/MYmlP8yusD5EA19GiRpCQHaRU/zH1MUFTR3t9KEBHyVbe9cTFAI49TBUyTsPjC/IRsR2NISc5CD98Y79oSQG7hHOE6bOchBBY1busL316DixqnSEoYSEdB7QT9qy2pIRyEKhZ9qgOcETKGa/CB3/AKGwYxm6YSf8JIwNKboN+3SzCUgDhCsShvPSJBI2HmYPeYcGNh2hLVljqekcNO//ABD9RhUCNg6x4qawxSI3ckbAcftonCWOpgUzT5FLqR194RzdIgB3fLVr5RS0hOzCVhWBBBh45sDSRq5ellqDgpAjvx0z/M8vaM3olUw4oU3D1hqmRNOSU8T6NBcZ2D8aLa7av/MVyMCmTlZqUeJMD/Zd74piv9P1g6dHoGazxV7Qe0/LBnEX2yZQXeuxo6YsLbX1mdjWGZskkCqUDefqYMmYhIYFIG4iKKFCZiFFimKqAX/pPmY0VnRqi8hIOdB6RFM5Pzo5qHvHq56QHvpLbC55AYnhDpUAIUDYOkc+7wjyXNQqoUaFjqtXnE++SMAOZjGo5IL4eEEUkjdEBaFGnlHMc4wT1JGZ6CJ02GJSk7IPcO7rC5DJHxruwPy57IPLknEA9IHpKabuJd8H9IvWWdqivXbHnyTqyq0kBMhRgqLMd0dPtwG0gZp+scqeCHBL7PeBgw9tAJShfKSac8d+yCS5g7xr3lC5CgFjWpWnPbFmz2YhQLAts65w7gkrCoIbBKRiYJcT8pMV0LBL+W2DTbSlId2H3wieI+CRMKHyjnHd+35RFM6QSXYudgrwweItODKu3iRUCjVZmIqWYxSOjJ+BHKMRjItN4PSDOc1HrCiTZ55wQBzPpDT8EopZV4HaOWFHinxZC96BMEAMTEDa040Izgf7GCjrTl+UMJWj5YSEG6oB2ffi+3ARRdKvLFeuvRQ/acsZimNft4mm1rJZMsqG0DLIh4bSLEhOCEjgBBw2wdWh108RXrv0KJKLQcZYA3lqcIspsk043EjOpJ5UEMgo7COUSCi1Bwb2hu1D0J3ZCcaCUqi5ym2JAGe2pi9L0WgVIc7WHoIsyi5di+8MfCPJsxOZD7x9Yekhd5E0SgMgOX2Y8VLc/ftEPxaX/N096wRdqS1ELVxISPGFzivJRaE34ORLIw+nhErhPpQwsVpaYfhRLSN9XiH4qYr4pvICGsRQfkcXFCjp5mCAJzUmE5LZOSAa7w8dLtICgSQBzbPZEe6m6Oh9M1HJjhSkgEu9DThGbtU094VIRLuqN5lBzUYQdWng5Alkjia9RFKb3k4gpQEAE4G677dpEdChfJyuTXAG0pWtYVdkAgu9yvDxi5YJUwzUXu7a85ZJfEGld0UtKaLWAVi0LQQEgJT8OQq9TFebbptxKUzQlSSSVZkUYcq1jV4QMqds2okLv3wf3a0ulLMQd/jBZaR94Qj7M2qcspTMmd4Gu1NAcUncGdwMaQ9s0oHXXNCklV1Iu3Q+58Rjt4xK8di37bk0AnACLCZW376mDlSU/mHURStGkAMCOogXY1JFtKgNnX6wT8QNo6wjVblE/m5YeAgver2qhlEGR8j0hOBocuT7saxEaSSkVWxSHIcs2zDGPJvZ9GJK1HapXsIu2DREoAPLS+07oK6b2K+p9C+bpZyLiFKJD0w8aHhFqRaJqnCpRI2lhlWHSZCRQBoOE0waG+PET5MjOzUKokADWJeuByi5IlzRd1xTA3ffjFtckEvFkJrB7EaoHyJkUWBWaySan+0WZNkSnJ/vfHJUYIJheGUIrhE3qSfLJy5aBUJHKCd6jfAxO3PExMGYMMLySStPzHpBUE5TRWKwnSzkodILLkoX8JLwLGLKQvak9I9SST8IiuuyhP5i/wDSo+QaOE5Kclk9BA54M3XJeunEIrxiIJJrLfgfpFKRMWsm4WbFjg+14tXZhYKmip2Ej0gYsykvJbCEhtZor6QWChQlEhbaqiKA7WzjHaT7WKlT5kpCELCC14uHOeBweBjtov8AykdTEpOXo69PTi97HSZVt/NOlkf0t5Ra0YmeFHvlS1hqBIau85iM2ntqsqAElBJw1jj0gydN2qYWTJKRuN0dSPWEWjOe5Z60dLY1M+YsYrloHj7mFS7ULxvKUsbQ48CRAZNkWarujayiT1IENrDISMJYO818TSKLpYR53JS66Uns6KshN/4JR51HjSL8qyzcClxuI2HKLoUvVAu1UEtXEw+k6LA+IgndEZRgnZSOvOUa/wCCASlUaUVMAPiGVBDXR9gvJdTpqRdG4tjDdCUJIFHMdt4mMprhbAknzJ2DkyEJoAH8YzFtQy11xWs/7jGis1mTLF4mrVJNN8Zy0T0qWsuSCtTdfpBU4xe7NHSlqbRRVtEgzRcvFJJGsMmr6RalaAIDm6WGd4kttr5ws0hpRSAe7AvsSkNRwCatwi7ZNPzVWWSSkKWuW5KXqXYgv8J2jxhJSeq7WyGno9n8XTYFdrXLmypkpAuD+ISpgAkUJJpiTlDexSUrloXOBSgKvS0vrKqsgkDBJCgdtISrsRmgd9UfIPhHLOkXdI2gkE50f6bBDRWK5JSeTuhjaFlZ1gG4+ogC7Mmh1Q33XB4rWQXg7Hc0XFSAaFCjvY+0VSJvcnLSDg3kIufh96esVDMUGYU2N7mPe/PyeXvBMqPnaid8SlREjfE0cPv3jrOJE674mF+EROWzx3RNODP6+sKE4QRKw/jEpclzFyXYhsgWGgKZvjBpZ3PwiGl5QTImlKmUEEgg1BxBG/2jLWfTU0D+LO5KHDNJhd3wNSXJupdiJyAG+CjRIzPQRmNHWq0TQe7tUx0pUohSUOQkEluQ8I2fY2YVyAuYSskq1yAHDsABk3CJSk4loRjIhI0KjJBVxdvSGVm0YRklI3fSGd+EU3tLKSFKN74wn4TnebEO2qesInKXBTGMXQ2RYwMST4QUJSMAIzdg7RrmrH7v90XF5OsxZNJhoEkPXi0NrNbULe4oKulixdjxhZprkpGvBkdKacl2WZab6VHvJoAugFiEIVVzuMJ1drZZaixy+9kVu3QF9ZNQJ/wuR/hIzbfCmwaZRKLosqAdt8k9brx0wklFHHOGUnZo9HlKj+7kKTeqVKSEjmVVMPpOjE/mIO4AeZMZRHbdQ/wR+s/+Ma7sxbzaJImrQkElTYlgCw4mJ6ms1yUhoJkv2ef8KVKpmRePU4RNFgnPr9wBmyAT5N4w5SdVJO3gBywijbrelzmxq24sKxz5yl+p0KEVsw8qxIADoQonO6PLCEtlSB3gADCaqgpjdOAh+lWqDGekfFN/5p8UoMDSk8twasfx2LllOvL/AOYjzjWzZbqxIJSQ44iMfLDKChUJWl9uIy5w2t2nsk08T7CDqyTY2hF0OUy0JbMjA55n1hXbtL3HATW8Q5O4HAcYsSrWhEpC1lrwB2k0wDYxldNWpKpilFRCcbqRrEBIJfZgd8Sp+Ct/+jrVpBcxTEqWrYMBywAgCbSE4l1JvEpRX4iaKVkcm3QpkWyZNJTLlmVLSQCHa8xSS6mcuHDCGVns4lpSzOAxOZqTWtMYdaXsHyGv12K06zzJzX2Qj5Bk4au01OMOdEzAiUJKSbowc54n1igXLUzi5Zp60Cl3oH+kU+kQ55CzrTdLBiYNLK5nxs2wBh4CsUxLKi625+VIZyxTVI4QyXsDZZkhhs8fOIz7ScG5uB6RVVKURix5bekVp4IxIfeaVocTSHF3LE+2pZlFj7ZgtAe8H83jFNNlvKcl22ccoP3CfkV0T7xgWZdFmJygosoGJ4x4udvEQM3+fkxjps5KCBaBgOsei15JTThAkzRgXPJo8Sl6h+sYJNc6Zt5CkQvLP5/EnyiYlDM9W947uy2Lj72QNjFe1yv3aiVpAICSpV665LAL2IIcXsi0Z6cClRSaED7IOYOW2NFb5pTLUQQAEqdJq+BD7CLp6xjzpdJFwkFqpUxcDNI3YHdG2XkKTa2Q4sFrUJU5IADodQDEHWQG1hhU4bY+idiZKlWVB76YnWXqpuMNY7Ukx8z0Wu+mcQoMmUol/wCVSD6R9H7DWxAsYJUGC11yx+sc2q6OrSTY3KZl2Z3kxQQkuk6hvJABDskMbwIbhGMtuk1SAVIQm7MN5K1MvIigAABZRoQTDbtRplSkoRIS6bwK1EsGSQWri+PKMepZVZzIWSyVkoarguRwIJPI7oOkp8pWg6j03zKpLj/RWtunFzPjmFQ2ZckikaLsn2hRJkqSoKKitwGozAVP0jJosaUVdt8EKsg/E0Hk56R1S0k40/4ckNRp2v6W+1NuEwEgklayohgG1boY45QjRB50gk1XeDHJhgYBZgSCcgWiTgo7Irdq2yREfSuw5/4NHFf/AFR81UaUj6R2EA/CJc/nX4sfWOXqP1OjQW5ppxvSwnN38YgNFBIKlNRy5rVTA0wiMxV1hQccemURtWlyqgEcnfqNWdkOmnOVpDCzWlKQSoF8qeUItGISpc4qf+MaDGiUZ5YRFdoYuo5/WKci1lAnK+FKlFQUcGZL05GE05yk9i2t08dONyY30jbRcIoMGbH64QmtUwJJJISmpGaiACo3U8BC3S+l1SwVSpfeTLxS5xe4F6oAwZQiMqWpfxlnqczWUmWpvl/MfSOlaXlnI9atoluZpBZICXoGd3LJXKHJN1SqboClL4tlTldrt4xas4DsANvH6xYs1kKnLMBtwilqJB2ympZApBEE0fiwxrt2RcFmlpJUFEk4EDDhjd44xOTLRXVbf9u8DKwqFADPWdgHEDljB5IUzAV2Y+u6LqLFKKfjTxI8REFzZQYEoIDVSk0HM4w0TSKzqzYB6sQ9MsY8nWksWWWbCntjHTrah6Hby9SYjJnuGK1VODM/M4w5NlY28raoLZ3ulC0eimROGamJzdneDLmSE/ErPaD9iLYtUlwL1GyfxqOsMqFafkjJKiHup5g5bDRoj+JVs/2/WDKtEipvzFFJoAARzofWKn7STv6n2jOT9GS+zHicNpHIRMTifv2ivTMD74NHlMWrxMdRzF1E4M+rzg3fMMRyc+cK1TW2dfMPEFWkbUvwjUCxyJ1asRzp9YtypiTiU8afbwpsS5Rlla1l0kgpwD3VEPnihucPdE2GUoiZMUmWhyUywqqg7pMxvhpkKlqthE21wUxdFW3XVImIvIBKSGKgDrAs7mPnM7sdaEypcy6VBSrpIqBwuuS1XMfap0mxElau6c4lwN0Ip9oUUtLnICRgzHzLCA0mNGbhwYrQ2hVypdpQpQN+zzWN1WSQcCHPKF2j7LNlu04ilACtIc45RurNZVd5rzUkzJc1IN521duUN9EaAQzrmoUX27hv4wEoRdjdyclsuRbpiyoRZRcJKjKCr6lEm+oOQ6qBtzfENkYxcqaxZY/Un3j6ZadHWYXUzZiAqjEqajtTWgtm7NyVBxMKgcC706wdPUUVuw6qcpKoo+SSZdpFWCuaT64QUi0vVA6D0MfZEdk7Nmi9xiKuxVjP+F4wVqr7FcG/CPi87v2+E8kmAzZU0BjeSMSzB/CPtiuxNncXZSzvvrHkoQeX2OswcrTLAGJUtSm4uqJznFvllIRaX6o+HWa/tvXqAFvYR9J7BzVfhplAkpWo0D5IB4YxsZHZ7R99Mvu5a1EONWjbuVYXaakSrNMmS5SEy0FCTdSABrYk8SiOTWbapHdoOF21RSmzcSTSAyytZIQl6Y4U219WipPUbqlIlzJxAfVSojkoBulYr2xM1QnIIUQUSwkYMSSV0ONLuMc0Om8yOrV6+ttNf5GGkx3K7pZa76EKel0rF4DfRjSkI5KZswFSlYypqCo4ay2DDcBDldjC1qWXIKwsPtCQnHPA9YszGShWdPKOpJR2RwSlKTtlBKKvdDli++6EOPle55xWk6xLUofIwysgvAKCSWzwA4qNAKxXs8hMsG5dWt8a3E7GH5jBypE6tk5SbgClhqMxzOWGUchSlmpYCjJwPiIPZ9HBbqUJkxT/ABDDdTEZw3s1ilyxrAOclluoeJt2USoWJQhBD94glt1NrO8Ok2dJAAmK+YguSd9BsyePZkyUzJBvFvhIV0BcN0gKNKSwwQAANqQK50wNcnhkAWaTQXISGHzBx0BbrWM/NtGs158viI8HhrbQM5oIJduo4dIrJsj5vypFokZuyqoKIqk12Gnq56QJMpTukkkl2c+By5Ew4sllSKnVAyJAB44tDAyXNBTFkhxyr5RRUTdiWXYAKmqjU1BPXGCTEhNSovkAfcgeMMp9hOKVJTxDHm4LwMWFAd1gvixI8KjlDWLTKZtAyCgraSoP4jziPfTN/wDv/wD0hjLssoUCkl8Awy/pER/DjYn/AHQNgpMxRB2mu4tzgagcyB1HlBUy2wL9fA7Ijc2ltz0jrOR2VjZ93MPFnRs9Eqaha0XkpL3ctjh9mPKKip6TRljyiExYYgDjyghV8lrT82ZaF6k2WpBJKUj93jkUEUVXEu+2G9gnq7trqiZaQFMCzgMW28RGWTMCsCDHoRvhXD0O5LyW9IaZXN/dokzGUH3ml4XQ+4vwhZYO0CJaHF4murtJoH8IYSlq+ZXU+8X7ODmT1hHkr3CpQrj+iGT2gnElS03e7cHVNLwY3htLgCHFitxXLEwhklRCcCdW6HIGAJPgYYoUt/iVXGprxi3LK/mV1MTVpjOcX4Edts85SgUImmmKUnfujQ2E2hIFzvk8CR4GCyt8StM2cFoEpBKWc3QmpvJoonAXb0GU/oWK+xjZ7fbAPzHiEmNfarYsIT3EuWtZFbxZiw3Vq+cYWzi2EpvKustV7WSkKlqKSGIqFJF4b2ixo6cuWuWqda5ASlTqSqeCWKAlQ3m8LwG+ISdnTpqh0qx22cmSqcuWhaJqlKCSbt3VupF0VwOMWbL2cXcnpXP/AIrawTVLKvZmuyBzO11jT/jpV/Q6vIQJHbuzKokkb1kDoHJibZZDOydm5aJ0ud3kxS5aQkFwElk3XKQNm+Llts8gEzJqZd4trLbHBIF7DlGItvbiYRqav9I8yqFhtS5hClKJzclzCBNzb+0yU6spLkZnDk2MZq0WlS1rWp1fCCQM9hbiKQts9odTV4+0MVIYMBrEigepNBeb1hW2EIhdBViqgB3/AN4vS7IlJ/eXVkqLUVdbhmawXR1huoN8gMBgo5ZYQ1QAlLBNDtOHhzibbb2HSpFeXZUEOoi7jhlsA8ItqTKQlzLFP5H8hAbt52WyRgyieRTWKtq0gAASoIO+8zYMKAExkEmNNWc1TMCHpRgX3huMJrdbklRSFFSncUo329TFXTOl037hoa37qHvHIBlU5wrtVvQlhLAIIdRmgO7CiQPhHMvDqLYjlRZtNrBJExZBcUKjTm/pHSxKCXvKUXNEtdD4azV5CFU2cA6ip3LliDjuEVZ1qUr4ADxAflHSoEHMcTbWACCeIFfMUgadMMSECgpi55pLUhQmTexd93tFpNkUwzG9I9TFFEm5FtOk1k+zjqPrBzb1Z55EFuoEVZVlIwSTuIJHq0WRZiw1W2skn/tg4i2BNtVgFmuTlut8eUGFqmpGN4Y0mH/vDeMR7gioSk8ETQfCnhBESswgJfMOD/uTGNZ6jS/zBaeST/0q9Il+0x8y/wBEeJs5OJH6UE73Zoj+ERsT+iAGzMBK1Yqpgzs0eLsQTvg86z6xKWY4jD+0FTZCEu/B/LBzHWpHG9yiZNMnwqWHlAu7ejs1cH+sMQlWQIwygE1ZGIrsaux+EGzIy2nrNcN5JLbRSsKpelJqcFnmxjZ22QlYCFaxLQpl9ku8Uq4VMNzjlHNqJ3aO3S1I41IVy+0M4fKf9MWkdqpw+T9P1hor/wBOp4UoX0pYAsoF61rshYvslaBMEtV0E5uaB2zEQc35ZXHTfC/gQdq5+RR+iOV2ptH+Y3BKfaNBJ/8ASu2XcZd5lKABJdmZJLMCXDGox2Qht3Zm1yCe/s0xIoxukjqKQvcvybtL0BV2jtDsZ0zkW8hAZmlZpLd5M/WYqmwLdrpvDHbzi0mxFnUFYYt5RsjYrwBmWpTsSSd5J84ud8E1ApAE2VQU/nsi/wDhsiK8K9IFjJHiXVnSGGi7O2VRhvhhozsXarRKM+UjVDsHZSiNiRBJNjnWdKDMkqF57oU4dmcsK7oRtDUxhZbMSWYu+EPLHopTErF0VqfaFuiVWlZeVJYHAqSwrT4lMI0crsyucyZ89eGsmWCz4s5xq8I3QUmKZJu0lpK1k0u+OVOMNtF6KmICib15ZcrTW6PlQ4odqukaKyaDlISEpK03a0LEvtcVi6pCCGxFH67t8L+TGpIXSLAEhkKfMhZKionM1flHSky0q7sgFSqFCbzbi7lhFnUQo3QhNMaJx21c4ZRQWlKQVJmLUVBwkqU2GZoTwECkGylpOzIlqEyWWmM1wKZOqau2J47M4zWkrGuYipVexYEkgYktdGL5Q3mzJksU7tGNAAkgGpvBT1bOsKbQElRXfKlZqdyd1MqRWMRZMVGYqmqQ1Nv9oGZkw4pJyf7FYaBQLB22jb6RMBO0Py9Iqn9EWvYvRo+rk1iymygZDpSLCsfy8HiQfCjxVMk0gSU/bQdATsxzCT6R4EucFDg2XGPbzY3jxSfT2g2JSIqkA11TX5Vg9XEEFlI/KndVfkFGCS55yc7gcf1RJUxVRdmczL94wTy6VCrDa6SfMR0tCqsQzYEKT7+UCWtz/DmPtAT5hcclgAP3yTtvED/qIjGDBQYXikHfNBPRQFYr9+Pn/wDsR7xKapQAF6aR/NcPgU+sVWVtH6ERglOfQij8YrTrUU1IIxb7whLJ7SLoFpDOHP0hlJ7QSlqZIXX+V35R0ujlwlHwWvxbpDYmClAugMzZ5/WJTEBgVKQl8HWAdzjGIKWmWUgzEsVVVeBS7feES/yNi/RTmr1muljSg2Ro+zVjmEJKEgrFWJ37NsUFz7OCyp0sgltWpBLeEabstbJaVgOC5YFgdzviIjqpuOxfSX5bodW22SjLUJoAJSApSWcMcPvbALNoazTgqaElZJYlyDlgxakMLTZpUx3RiReLsDx3QDR1nlpWe6VdS7MHIeOPB+zuyVlyTZEhISnVSE6pKsDvgkqbMCmWUFNOm2J2iWhY1qDIg/biPEWZKHUrLMmjczAUGg2Rk2aSFqKUS0qOKgkOX202wW0SwRVAUMGZ/DAQvtEsTF0ABIcFJY0P5mxFeMEkzyhRBuB8DfzGLgnCMoyBkj1WhJCiFCTLCgaK7tJy/pgosrkrWmWpQoDcF67sc74qp0pLWtpU4Et8IIPMV4wq012nVZ0paZLmKJOqHJYYu2fGNhRsjTCU9GCdrUg0xZSHYFn306PGFX22nrA7uUh2qqpatHTwpALXpq1lK9cgFyboDgYEDNveCkGzdItD1dFRQPz2AjhHG1gYqSNlRTrHxactnYqfeSTAO9XnrgbyfN4aqFuz6rpHtJYxVUwLUg0ArU4lL0IEUF9r5AQVS5Z7xs2AfJymrZx867xgxSN3wiJCYBTDlGSCzWJ7azq3kIL4Uw9FDjC+Z2jtClE96oY0AYDLKEt/Z5+8eXorGCJyYyXNKiVKU6jmS/CpiXeEHLj9YpJmVoojY7GCIvHJJzrTwwimJOy73p49fSOM6uzgT5KEVFvh3fMKZjuaI98B8Xep4EnzDGDQrZfUQBgknkDHEjFgD/V9Yqi1D/MVzS3944WhJwm1zw8QoUgiF3vnxfwPnHpnEVCV7Phf1iuiY4YKSrcUgg9DBUCj3ACNxA8KwQBFT6VA8U+ZblEwp6G74+GLwCrnVPJZ96QPvznKP6kn2rGMWe5UComXLIyIfxxMHQKfCptiSro7AwuvoNSmYnd9ajrHgmyw38VPNhwdNIJhmmaxa6ocUlj/AKgqBv8Aynor/wAoDLW/5yobCtPqKxX7tPyS/wDZ7xjWYamx+R9Y4FnAo/pXKCd+k59cfrHAnJiOJ6hhHQ9xNyqpJOPGPZ0rcKjI+cEUkZv984jMwxhWkNYt71SSSklJ2j3i1om3rRNC0zFpU/xD3gFpSxwiNkUAoebtHNJsutzXTO1loBH78KCXZySd9N8DmdpLRMWVpmKQoYBOqnpm+0wkXMBFQOoeAJIfDx9XiNso0beb23tt1jMYM1QnY1CkU6wttHaKdMYLmFVGa+9NwJhEiaoBkmjYfZd49EwYkDZmGhasJeNt1qTFJzFAK9d8TTaFF3UhRbf9vC1SwTg/OJoAxcwVE2xfRMJJNX418YNLtZGJPiR1GELpfGDiYRt94ZRFbHMm2gKvVBDVvH7I4x7a7e4IvM+OT8wzwtTOG3DaD5xAq/lPE/2jOJkwwQNoxoQX61giy1SC1X+9sUtoABiUuYNigeNIzQUxiFBsafe2IEHIng/0aAy5ozIru9RExuY8C0BIZsMkq2AiOvlvh5PXlASv+VQ4FxBEzufERZIjJh5NoTgpKm2Go9IkO7yCh5eRiCC9Bj/qHnSJpBGMvmFexhqEsKlXykjbU+REeuo4TCB9tgfOBX2qqWQ2bF+rPETPl7C+4EH2MCgN2WUqmF2mIVtBDHq8TmLXnTihxyKTFaTOlnCaoNkpPqRFlKB878h5vBQHYMpBxlyj/pUD5QOVJQC7FP8ATMUnwIaLKpkwDVuncX40ygkqfOAcybz1LKvHkGjGAuMO/mJ/rDjqB6xZlrUfhtEonYVkg8jgYFLtwH5GrsYjjRo8VaJJOskA7SinVIpGMWQu0VYyyN1/6iPDPmJxmqSP6XHK8Hiu0txdVdzob3qIIieMBPY/zB/SMAkbymJnpWl8bqS3Fww8I8uq+cfoR7x4iaX/AIsleTKHuTEb5/y5PQxgmKxD0x2R5cF29m/3SOjo6BFyc0eEUMdHQDC+fnASc846OjmmWXAfEVgaFGPY6JFC6UB+UQSdaPI6AhiwnOOSanjHR0OhWGlprBJUdHQ6ELErFt8RUgDB8RmY6OgSGRycTHtmVUjIR0dCsZHpWbzekHUkXHasdHRkZnkjWd6thBiPDCOjoqSZTVaFJwURhnDaxTipIKi+EdHRlyBl1CsPvZHJlJKg4B5R7HRmTZG0pAJDBt4fzjy0WVASGHiY8joKCUQWURkI8tabqtUqDbFH3jo6AZDCyWhTVUTxL+cWJk0gAg4gnb4GOjoxlyey9YVAywAGJ3RR0hqKF2nj5x0dGN5C2NTs+6Dd0NkdHQB0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8" name="AutoShape 16" descr="data:image/jpeg;base64,/9j/4AAQSkZJRgABAQAAAQABAAD/2wCEAAkGBxQTEhUUEhMUFhUXGBoaGBgYGR0dHBwcGBoYFxgcFxoZHCggGholHRQXIjEhJSkrLi4uGB8zODMsNygtLiwBCgoKDg0OGhAQGiwkHyQsLCwsLCwsLCwsLCwsLCwsLCwsLCwsLCwsLCwsLCwsLCwsLCwsLCwsLCwsLCwsLCwsLP/AABEIALMBGQMBIgACEQEDEQH/xAAbAAACAwEBAQAAAAAAAAAAAAADBQIEBgABB//EAEUQAAECAwQHBgQDBgQFBQAAAAECEQADIQQSMUEFIlFhcYGRBhOhscHRMlLh8BRCkhUjM2Jy8UNTgqIkc7LC0gcWY6PT/8QAGQEAAwEBAQAAAAAAAAAAAAAAAQIDAAQF/8QAKBEAAgIBAwQCAwADAQAAAAAAAAECERIDITEEE0FRFGEiMqGBkcFS/9oADAMBAAIRAxEAPwD6PEgYQSu00ski6odIPL09KOF7pF6ZDOPsdAxzxnrfpcKAuFSS/CLNl0qSmrEjGrdYzizZqx2DHPCv9qUd0NtvfWAf+4UP6vC4sbND5454SK08kY03cc4InTaCHvDxjYs2aHIMSeFP7VALFhziCdMpvM6euyBTNmh08evCoaVFWY84ijTKSTUN9vGxYc0Ml2hINSBBkrBDiMVpC3FSyXpDCRp8S5YHxGNizZo08dGXT2nPyjrEz2n/AJR13xsWbNGmBjiuM6ntIK6r7MPswt0xppU2XcTquRV2ZsaxlFsz1EjZpW8SjK2TTakIQkJvEBiR9Isp0zMUdVBbgfNo2LD3EaGPQYRnSUxjqKd6fWIIt01xTz9oGIM0aC9HXoUmYskG6Wq9Q/nAyuYARdPh7xsTZju9HXoQqmTTS4rcW+sV5ltmpJPdqrTZGxB3Po0zwJdpSCxMZFel1LNH2fFHKtqv7mDiDuGs/Go2xEW5Bz8IyBt5jwaRIyPWDgDum0TOBq4j3vBtHWMWi3bXg8q1DYesDAK1DV98n5h1jwz0/MOsZg6QS7NXjEpE93f1jYhzNN3ydo6x3fJ2jrCVBDYNy9zHPuPh7xsQ5mH/AGfJvD/iKZ6pflRoN3VnQoNNmKBoSEinVoy34w7RHotnCKtkaiaru5AU4nrozOmr1fdBEmRUd9NIJc0HtGVTajkPCCCerZCOSXkOxpkIsza0ycf6WA8Y9RLseffn/UPaM6marZEgtW6E7sV5Nt6NGV2XZOPFf0iXfWXJE39UZ0XvmiQQr5oV60PYa+jQKtch3uLJfNcS/E2d3ElX6j7xnwk/MYmlP8yusD5EA19GiRpCQHaRU/zH1MUFTR3t9KEBHyVbe9cTFAI49TBUyTsPjC/IRsR2NISc5CD98Y79oSQG7hHOE6bOchBBY1busL316DixqnSEoYSEdB7QT9qy2pIRyEKhZ9qgOcETKGa/CB3/AKGwYxm6YSf8JIwNKboN+3SzCUgDhCsShvPSJBI2HmYPeYcGNh2hLVljqekcNO//ABD9RhUCNg6x4qawxSI3ckbAcftonCWOpgUzT5FLqR194RzdIgB3fLVr5RS0hOzCVhWBBBh45sDSRq5ellqDgpAjvx0z/M8vaM3olUw4oU3D1hqmRNOSU8T6NBcZ2D8aLa7av/MVyMCmTlZqUeJMD/Zd74piv9P1g6dHoGazxV7Qe0/LBnEX2yZQXeuxo6YsLbX1mdjWGZskkCqUDefqYMmYhIYFIG4iKKFCZiFFimKqAX/pPmY0VnRqi8hIOdB6RFM5Pzo5qHvHq56QHvpLbC55AYnhDpUAIUDYOkc+7wjyXNQqoUaFjqtXnE++SMAOZjGo5IL4eEEUkjdEBaFGnlHMc4wT1JGZ6CJ02GJSk7IPcO7rC5DJHxruwPy57IPLknEA9IHpKabuJd8H9IvWWdqivXbHnyTqyq0kBMhRgqLMd0dPtwG0gZp+scqeCHBL7PeBgw9tAJShfKSac8d+yCS5g7xr3lC5CgFjWpWnPbFmz2YhQLAts65w7gkrCoIbBKRiYJcT8pMV0LBL+W2DTbSlId2H3wieI+CRMKHyjnHd+35RFM6QSXYudgrwweItODKu3iRUCjVZmIqWYxSOjJ+BHKMRjItN4PSDOc1HrCiTZ55wQBzPpDT8EopZV4HaOWFHinxZC96BMEAMTEDa040Izgf7GCjrTl+UMJWj5YSEG6oB2ffi+3ARRdKvLFeuvRQ/acsZimNft4mm1rJZMsqG0DLIh4bSLEhOCEjgBBw2wdWh108RXrv0KJKLQcZYA3lqcIspsk043EjOpJ5UEMgo7COUSCi1Bwb2hu1D0J3ZCcaCUqi5ym2JAGe2pi9L0WgVIc7WHoIsyi5di+8MfCPJsxOZD7x9Yekhd5E0SgMgOX2Y8VLc/ftEPxaX/N096wRdqS1ELVxISPGFzivJRaE34ORLIw+nhErhPpQwsVpaYfhRLSN9XiH4qYr4pvICGsRQfkcXFCjp5mCAJzUmE5LZOSAa7w8dLtICgSQBzbPZEe6m6Oh9M1HJjhSkgEu9DThGbtU094VIRLuqN5lBzUYQdWng5Alkjia9RFKb3k4gpQEAE4G677dpEdChfJyuTXAG0pWtYVdkAgu9yvDxi5YJUwzUXu7a85ZJfEGld0UtKaLWAVi0LQQEgJT8OQq9TFebbptxKUzQlSSSVZkUYcq1jV4QMqds2okLv3wf3a0ulLMQd/jBZaR94Qj7M2qcspTMmd4Gu1NAcUncGdwMaQ9s0oHXXNCklV1Iu3Q+58Rjt4xK8di37bk0AnACLCZW376mDlSU/mHURStGkAMCOogXY1JFtKgNnX6wT8QNo6wjVblE/m5YeAgver2qhlEGR8j0hOBocuT7saxEaSSkVWxSHIcs2zDGPJvZ9GJK1HapXsIu2DREoAPLS+07oK6b2K+p9C+bpZyLiFKJD0w8aHhFqRaJqnCpRI2lhlWHSZCRQBoOE0waG+PET5MjOzUKokADWJeuByi5IlzRd1xTA3ffjFtckEvFkJrB7EaoHyJkUWBWaySan+0WZNkSnJ/vfHJUYIJheGUIrhE3qSfLJy5aBUJHKCd6jfAxO3PExMGYMMLySStPzHpBUE5TRWKwnSzkodILLkoX8JLwLGLKQvak9I9SST8IiuuyhP5i/wDSo+QaOE5Kclk9BA54M3XJeunEIrxiIJJrLfgfpFKRMWsm4WbFjg+14tXZhYKmip2Ej0gYsykvJbCEhtZor6QWChQlEhbaqiKA7WzjHaT7WKlT5kpCELCC14uHOeBweBjtov8AykdTEpOXo69PTi97HSZVt/NOlkf0t5Ra0YmeFHvlS1hqBIau85iM2ntqsqAElBJw1jj0gydN2qYWTJKRuN0dSPWEWjOe5Z60dLY1M+YsYrloHj7mFS7ULxvKUsbQ48CRAZNkWarujayiT1IENrDISMJYO818TSKLpYR53JS66Uns6KshN/4JR51HjSL8qyzcClxuI2HKLoUvVAu1UEtXEw+k6LA+IgndEZRgnZSOvOUa/wCCASlUaUVMAPiGVBDXR9gvJdTpqRdG4tjDdCUJIFHMdt4mMprhbAknzJ2DkyEJoAH8YzFtQy11xWs/7jGis1mTLF4mrVJNN8Zy0T0qWsuSCtTdfpBU4xe7NHSlqbRRVtEgzRcvFJJGsMmr6RalaAIDm6WGd4kttr5ws0hpRSAe7AvsSkNRwCatwi7ZNPzVWWSSkKWuW5KXqXYgv8J2jxhJSeq7WyGno9n8XTYFdrXLmypkpAuD+ISpgAkUJJpiTlDexSUrloXOBSgKvS0vrKqsgkDBJCgdtISrsRmgd9UfIPhHLOkXdI2gkE50f6bBDRWK5JSeTuhjaFlZ1gG4+ogC7Mmh1Q33XB4rWQXg7Hc0XFSAaFCjvY+0VSJvcnLSDg3kIufh96esVDMUGYU2N7mPe/PyeXvBMqPnaid8SlREjfE0cPv3jrOJE674mF+EROWzx3RNODP6+sKE4QRKw/jEpclzFyXYhsgWGgKZvjBpZ3PwiGl5QTImlKmUEEgg1BxBG/2jLWfTU0D+LO5KHDNJhd3wNSXJupdiJyAG+CjRIzPQRmNHWq0TQe7tUx0pUohSUOQkEluQ8I2fY2YVyAuYSskq1yAHDsABk3CJSk4loRjIhI0KjJBVxdvSGVm0YRklI3fSGd+EU3tLKSFKN74wn4TnebEO2qesInKXBTGMXQ2RYwMST4QUJSMAIzdg7RrmrH7v90XF5OsxZNJhoEkPXi0NrNbULe4oKulixdjxhZprkpGvBkdKacl2WZab6VHvJoAugFiEIVVzuMJ1drZZaixy+9kVu3QF9ZNQJ/wuR/hIzbfCmwaZRKLosqAdt8k9brx0wklFHHOGUnZo9HlKj+7kKTeqVKSEjmVVMPpOjE/mIO4AeZMZRHbdQ/wR+s/+Ma7sxbzaJImrQkElTYlgCw4mJ6ms1yUhoJkv2ef8KVKpmRePU4RNFgnPr9wBmyAT5N4w5SdVJO3gBywijbrelzmxq24sKxz5yl+p0KEVsw8qxIADoQonO6PLCEtlSB3gADCaqgpjdOAh+lWqDGekfFN/5p8UoMDSk8twasfx2LllOvL/AOYjzjWzZbqxIJSQ44iMfLDKChUJWl9uIy5w2t2nsk08T7CDqyTY2hF0OUy0JbMjA55n1hXbtL3HATW8Q5O4HAcYsSrWhEpC1lrwB2k0wDYxldNWpKpilFRCcbqRrEBIJfZgd8Sp+Ct/+jrVpBcxTEqWrYMBywAgCbSE4l1JvEpRX4iaKVkcm3QpkWyZNJTLlmVLSQCHa8xSS6mcuHDCGVns4lpSzOAxOZqTWtMYdaXsHyGv12K06zzJzX2Qj5Bk4au01OMOdEzAiUJKSbowc54n1igXLUzi5Zp60Cl3oH+kU+kQ55CzrTdLBiYNLK5nxs2wBh4CsUxLKi625+VIZyxTVI4QyXsDZZkhhs8fOIz7ScG5uB6RVVKURix5bekVp4IxIfeaVocTSHF3LE+2pZlFj7ZgtAe8H83jFNNlvKcl22ccoP3CfkV0T7xgWZdFmJygosoGJ4x4udvEQM3+fkxjps5KCBaBgOsei15JTThAkzRgXPJo8Sl6h+sYJNc6Zt5CkQvLP5/EnyiYlDM9W947uy2Lj72QNjFe1yv3aiVpAICSpV665LAL2IIcXsi0Z6cClRSaED7IOYOW2NFb5pTLUQQAEqdJq+BD7CLp6xjzpdJFwkFqpUxcDNI3YHdG2XkKTa2Q4sFrUJU5IADodQDEHWQG1hhU4bY+idiZKlWVB76YnWXqpuMNY7Ukx8z0Wu+mcQoMmUol/wCVSD6R9H7DWxAsYJUGC11yx+sc2q6OrSTY3KZl2Z3kxQQkuk6hvJABDskMbwIbhGMtuk1SAVIQm7MN5K1MvIigAABZRoQTDbtRplSkoRIS6bwK1EsGSQWri+PKMepZVZzIWSyVkoarguRwIJPI7oOkp8pWg6j03zKpLj/RWtunFzPjmFQ2ZckikaLsn2hRJkqSoKKitwGozAVP0jJosaUVdt8EKsg/E0Hk56R1S0k40/4ckNRp2v6W+1NuEwEgklayohgG1boY45QjRB50gk1XeDHJhgYBZgSCcgWiTgo7Irdq2yREfSuw5/4NHFf/AFR81UaUj6R2EA/CJc/nX4sfWOXqP1OjQW5ppxvSwnN38YgNFBIKlNRy5rVTA0wiMxV1hQccemURtWlyqgEcnfqNWdkOmnOVpDCzWlKQSoF8qeUItGISpc4qf+MaDGiUZ5YRFdoYuo5/WKci1lAnK+FKlFQUcGZL05GE05yk9i2t08dONyY30jbRcIoMGbH64QmtUwJJJISmpGaiACo3U8BC3S+l1SwVSpfeTLxS5xe4F6oAwZQiMqWpfxlnqczWUmWpvl/MfSOlaXlnI9atoluZpBZICXoGd3LJXKHJN1SqboClL4tlTldrt4xas4DsANvH6xYs1kKnLMBtwilqJB2ympZApBEE0fiwxrt2RcFmlpJUFEk4EDDhjd44xOTLRXVbf9u8DKwqFADPWdgHEDljB5IUzAV2Y+u6LqLFKKfjTxI8REFzZQYEoIDVSk0HM4w0TSKzqzYB6sQ9MsY8nWksWWWbCntjHTrah6Hby9SYjJnuGK1VODM/M4w5NlY28raoLZ3ulC0eimROGamJzdneDLmSE/ErPaD9iLYtUlwL1GyfxqOsMqFafkjJKiHup5g5bDRoj+JVs/2/WDKtEipvzFFJoAARzofWKn7STv6n2jOT9GS+zHicNpHIRMTifv2ivTMD74NHlMWrxMdRzF1E4M+rzg3fMMRyc+cK1TW2dfMPEFWkbUvwjUCxyJ1asRzp9YtypiTiU8afbwpsS5Rlla1l0kgpwD3VEPnihucPdE2GUoiZMUmWhyUywqqg7pMxvhpkKlqthE21wUxdFW3XVImIvIBKSGKgDrAs7mPnM7sdaEypcy6VBSrpIqBwuuS1XMfap0mxElau6c4lwN0Ip9oUUtLnICRgzHzLCA0mNGbhwYrQ2hVypdpQpQN+zzWN1WSQcCHPKF2j7LNlu04ilACtIc45RurNZVd5rzUkzJc1IN521duUN9EaAQzrmoUX27hv4wEoRdjdyclsuRbpiyoRZRcJKjKCr6lEm+oOQ6qBtzfENkYxcqaxZY/Un3j6ZadHWYXUzZiAqjEqajtTWgtm7NyVBxMKgcC706wdPUUVuw6qcpKoo+SSZdpFWCuaT64QUi0vVA6D0MfZEdk7Nmi9xiKuxVjP+F4wVqr7FcG/CPi87v2+E8kmAzZU0BjeSMSzB/CPtiuxNncXZSzvvrHkoQeX2OswcrTLAGJUtSm4uqJznFvllIRaX6o+HWa/tvXqAFvYR9J7BzVfhplAkpWo0D5IB4YxsZHZ7R99Mvu5a1EONWjbuVYXaakSrNMmS5SEy0FCTdSABrYk8SiOTWbapHdoOF21RSmzcSTSAyytZIQl6Y4U219WipPUbqlIlzJxAfVSojkoBulYr2xM1QnIIUQUSwkYMSSV0ONLuMc0Om8yOrV6+ttNf5GGkx3K7pZa76EKel0rF4DfRjSkI5KZswFSlYypqCo4ay2DDcBDldjC1qWXIKwsPtCQnHPA9YszGShWdPKOpJR2RwSlKTtlBKKvdDli++6EOPle55xWk6xLUofIwysgvAKCSWzwA4qNAKxXs8hMsG5dWt8a3E7GH5jBypE6tk5SbgClhqMxzOWGUchSlmpYCjJwPiIPZ9HBbqUJkxT/ABDDdTEZw3s1ilyxrAOclluoeJt2USoWJQhBD94glt1NrO8Ok2dJAAmK+YguSd9BsyePZkyUzJBvFvhIV0BcN0gKNKSwwQAANqQK50wNcnhkAWaTQXISGHzBx0BbrWM/NtGs158viI8HhrbQM5oIJduo4dIrJsj5vypFokZuyqoKIqk12Gnq56QJMpTukkkl2c+By5Ew4sllSKnVAyJAB44tDAyXNBTFkhxyr5RRUTdiWXYAKmqjU1BPXGCTEhNSovkAfcgeMMp9hOKVJTxDHm4LwMWFAd1gvixI8KjlDWLTKZtAyCgraSoP4jziPfTN/wDv/wD0hjLssoUCkl8Awy/pER/DjYn/AHQNgpMxRB2mu4tzgagcyB1HlBUy2wL9fA7Ijc2ltz0jrOR2VjZ93MPFnRs9Eqaha0XkpL3ctjh9mPKKip6TRljyiExYYgDjyghV8lrT82ZaF6k2WpBJKUj93jkUEUVXEu+2G9gnq7trqiZaQFMCzgMW28RGWTMCsCDHoRvhXD0O5LyW9IaZXN/dokzGUH3ml4XQ+4vwhZYO0CJaHF4murtJoH8IYSlq+ZXU+8X7ODmT1hHkr3CpQrj+iGT2gnElS03e7cHVNLwY3htLgCHFitxXLEwhklRCcCdW6HIGAJPgYYoUt/iVXGprxi3LK/mV1MTVpjOcX4Edts85SgUImmmKUnfujQ2E2hIFzvk8CR4GCyt8StM2cFoEpBKWc3QmpvJoonAXb0GU/oWK+xjZ7fbAPzHiEmNfarYsIT3EuWtZFbxZiw3Vq+cYWzi2EpvKustV7WSkKlqKSGIqFJF4b2ixo6cuWuWqda5ASlTqSqeCWKAlQ3m8LwG+ISdnTpqh0qx22cmSqcuWhaJqlKCSbt3VupF0VwOMWbL2cXcnpXP/AIrawTVLKvZmuyBzO11jT/jpV/Q6vIQJHbuzKokkb1kDoHJibZZDOydm5aJ0ud3kxS5aQkFwElk3XKQNm+Llts8gEzJqZd4trLbHBIF7DlGItvbiYRqav9I8yqFhtS5hClKJzclzCBNzb+0yU6spLkZnDk2MZq0WlS1rWp1fCCQM9hbiKQts9odTV4+0MVIYMBrEigepNBeb1hW2EIhdBViqgB3/AN4vS7IlJ/eXVkqLUVdbhmawXR1huoN8gMBgo5ZYQ1QAlLBNDtOHhzibbb2HSpFeXZUEOoi7jhlsA8ItqTKQlzLFP5H8hAbt52WyRgyieRTWKtq0gAASoIO+8zYMKAExkEmNNWc1TMCHpRgX3huMJrdbklRSFFSncUo329TFXTOl037hoa37qHvHIBlU5wrtVvQlhLAIIdRmgO7CiQPhHMvDqLYjlRZtNrBJExZBcUKjTm/pHSxKCXvKUXNEtdD4azV5CFU2cA6ip3LliDjuEVZ1qUr4ADxAflHSoEHMcTbWACCeIFfMUgadMMSECgpi55pLUhQmTexd93tFpNkUwzG9I9TFFEm5FtOk1k+zjqPrBzb1Z55EFuoEVZVlIwSTuIJHq0WRZiw1W2skn/tg4i2BNtVgFmuTlut8eUGFqmpGN4Y0mH/vDeMR7gioSk8ETQfCnhBESswgJfMOD/uTGNZ6jS/zBaeST/0q9Il+0x8y/wBEeJs5OJH6UE73Zoj+ERsT+iAGzMBK1Yqpgzs0eLsQTvg86z6xKWY4jD+0FTZCEu/B/LBzHWpHG9yiZNMnwqWHlAu7ejs1cH+sMQlWQIwygE1ZGIrsaux+EGzIy2nrNcN5JLbRSsKpelJqcFnmxjZ22QlYCFaxLQpl9ku8Uq4VMNzjlHNqJ3aO3S1I41IVy+0M4fKf9MWkdqpw+T9P1hor/wBOp4UoX0pYAsoF61rshYvslaBMEtV0E5uaB2zEQc35ZXHTfC/gQdq5+RR+iOV2ptH+Y3BKfaNBJ/8ASu2XcZd5lKABJdmZJLMCXDGox2Qht3Zm1yCe/s0xIoxukjqKQvcvybtL0BV2jtDsZ0zkW8hAZmlZpLd5M/WYqmwLdrpvDHbzi0mxFnUFYYt5RsjYrwBmWpTsSSd5J84ud8E1ApAE2VQU/nsi/wDhsiK8K9IFjJHiXVnSGGi7O2VRhvhhozsXarRKM+UjVDsHZSiNiRBJNjnWdKDMkqF57oU4dmcsK7oRtDUxhZbMSWYu+EPLHopTErF0VqfaFuiVWlZeVJYHAqSwrT4lMI0crsyucyZ89eGsmWCz4s5xq8I3QUmKZJu0lpK1k0u+OVOMNtF6KmICib15ZcrTW6PlQ4odqukaKyaDlISEpK03a0LEvtcVi6pCCGxFH67t8L+TGpIXSLAEhkKfMhZKionM1flHSky0q7sgFSqFCbzbi7lhFnUQo3QhNMaJx21c4ZRQWlKQVJmLUVBwkqU2GZoTwECkGylpOzIlqEyWWmM1wKZOqau2J47M4zWkrGuYipVexYEkgYktdGL5Q3mzJksU7tGNAAkgGpvBT1bOsKbQElRXfKlZqdyd1MqRWMRZMVGYqmqQ1Nv9oGZkw4pJyf7FYaBQLB22jb6RMBO0Py9Iqn9EWvYvRo+rk1iymygZDpSLCsfy8HiQfCjxVMk0gSU/bQdATsxzCT6R4EucFDg2XGPbzY3jxSfT2g2JSIqkA11TX5Vg9XEEFlI/KndVfkFGCS55yc7gcf1RJUxVRdmczL94wTy6VCrDa6SfMR0tCqsQzYEKT7+UCWtz/DmPtAT5hcclgAP3yTtvED/qIjGDBQYXikHfNBPRQFYr9+Pn/wDsR7xKapQAF6aR/NcPgU+sVWVtH6ERglOfQij8YrTrUU1IIxb7whLJ7SLoFpDOHP0hlJ7QSlqZIXX+V35R0ujlwlHwWvxbpDYmClAugMzZ5/WJTEBgVKQl8HWAdzjGIKWmWUgzEsVVVeBS7feES/yNi/RTmr1muljSg2Ro+zVjmEJKEgrFWJ37NsUFz7OCyp0sgltWpBLeEabstbJaVgOC5YFgdzviIjqpuOxfSX5bodW22SjLUJoAJSApSWcMcPvbALNoazTgqaElZJYlyDlgxakMLTZpUx3RiReLsDx3QDR1nlpWe6VdS7MHIeOPB+zuyVlyTZEhISnVSE6pKsDvgkqbMCmWUFNOm2J2iWhY1qDIg/biPEWZKHUrLMmjczAUGg2Rk2aSFqKUS0qOKgkOX202wW0SwRVAUMGZ/DAQvtEsTF0ABIcFJY0P5mxFeMEkzyhRBuB8DfzGLgnCMoyBkj1WhJCiFCTLCgaK7tJy/pgosrkrWmWpQoDcF67sc74qp0pLWtpU4Et8IIPMV4wq012nVZ0paZLmKJOqHJYYu2fGNhRsjTCU9GCdrUg0xZSHYFn306PGFX22nrA7uUh2qqpatHTwpALXpq1lK9cgFyboDgYEDNveCkGzdItD1dFRQPz2AjhHG1gYqSNlRTrHxactnYqfeSTAO9XnrgbyfN4aqFuz6rpHtJYxVUwLUg0ArU4lL0IEUF9r5AQVS5Z7xs2AfJymrZx867xgxSN3wiJCYBTDlGSCzWJ7azq3kIL4Uw9FDjC+Z2jtClE96oY0AYDLKEt/Z5+8eXorGCJyYyXNKiVKU6jmS/CpiXeEHLj9YpJmVoojY7GCIvHJJzrTwwimJOy73p49fSOM6uzgT5KEVFvh3fMKZjuaI98B8Xep4EnzDGDQrZfUQBgknkDHEjFgD/V9Yqi1D/MVzS3944WhJwm1zw8QoUgiF3vnxfwPnHpnEVCV7Phf1iuiY4YKSrcUgg9DBUCj3ACNxA8KwQBFT6VA8U+ZblEwp6G74+GLwCrnVPJZ96QPvznKP6kn2rGMWe5UComXLIyIfxxMHQKfCptiSro7AwuvoNSmYnd9ajrHgmyw38VPNhwdNIJhmmaxa6ocUlj/AKgqBv8Aynor/wAoDLW/5yobCtPqKxX7tPyS/wDZ7xjWYamx+R9Y4FnAo/pXKCd+k59cfrHAnJiOJ6hhHQ9xNyqpJOPGPZ0rcKjI+cEUkZv984jMwxhWkNYt71SSSklJ2j3i1om3rRNC0zFpU/xD3gFpSxwiNkUAoebtHNJsutzXTO1loBH78KCXZySd9N8DmdpLRMWVpmKQoYBOqnpm+0wkXMBFQOoeAJIfDx9XiNso0beb23tt1jMYM1QnY1CkU6wttHaKdMYLmFVGa+9NwJhEiaoBkmjYfZd49EwYkDZmGhasJeNt1qTFJzFAK9d8TTaFF3UhRbf9vC1SwTg/OJoAxcwVE2xfRMJJNX418YNLtZGJPiR1GELpfGDiYRt94ZRFbHMm2gKvVBDVvH7I4x7a7e4IvM+OT8wzwtTOG3DaD5xAq/lPE/2jOJkwwQNoxoQX61giy1SC1X+9sUtoABiUuYNigeNIzQUxiFBsafe2IEHIng/0aAy5ozIru9RExuY8C0BIZsMkq2AiOvlvh5PXlASv+VQ4FxBEzufERZIjJh5NoTgpKm2Go9IkO7yCh5eRiCC9Bj/qHnSJpBGMvmFexhqEsKlXykjbU+REeuo4TCB9tgfOBX2qqWQ2bF+rPETPl7C+4EH2MCgN2WUqmF2mIVtBDHq8TmLXnTihxyKTFaTOlnCaoNkpPqRFlKB878h5vBQHYMpBxlyj/pUD5QOVJQC7FP8ATMUnwIaLKpkwDVuncX40ygkqfOAcybz1LKvHkGjGAuMO/mJ/rDjqB6xZlrUfhtEonYVkg8jgYFLtwH5GrsYjjRo8VaJJOskA7SinVIpGMWQu0VYyyN1/6iPDPmJxmqSP6XHK8Hiu0txdVdzob3qIIieMBPY/zB/SMAkbymJnpWl8bqS3Fww8I8uq+cfoR7x4iaX/AIsleTKHuTEb5/y5PQxgmKxD0x2R5cF29m/3SOjo6BFyc0eEUMdHQDC+fnASc846OjmmWXAfEVgaFGPY6JFC6UB+UQSdaPI6AhiwnOOSanjHR0OhWGlprBJUdHQ6ELErFt8RUgDB8RmY6OgSGRycTHtmVUjIR0dCsZHpWbzekHUkXHasdHRkZnkjWd6thBiPDCOjoqSZTVaFJwURhnDaxTipIKi+EdHRlyBl1CsPvZHJlJKg4B5R7HRmTZG0pAJDBt4fzjy0WVASGHiY8joKCUQWURkI8tabqtUqDbFH3jo6AZDCyWhTVUTxL+cWJk0gAg4gnb4GOjoxlyey9YVAywAGJ3RR0hqKF2nj5x0dGN5C2NTs+6Dd0NkdHQB0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72" name="AutoShape 20" descr="http://texasbmps.com/wp-content/uploads/2012/03/The-intermodal-Transportation-systems.jpg"/>
          <p:cNvSpPr>
            <a:spLocks noChangeAspect="1" noChangeArrowheads="1"/>
          </p:cNvSpPr>
          <p:nvPr/>
        </p:nvSpPr>
        <p:spPr bwMode="auto">
          <a:xfrm>
            <a:off x="155575" y="-1393825"/>
            <a:ext cx="337185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Down Arrow 11"/>
          <p:cNvSpPr/>
          <p:nvPr/>
        </p:nvSpPr>
        <p:spPr>
          <a:xfrm>
            <a:off x="4383906" y="1484784"/>
            <a:ext cx="260102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own Arrow 11"/>
          <p:cNvSpPr/>
          <p:nvPr/>
        </p:nvSpPr>
        <p:spPr>
          <a:xfrm>
            <a:off x="7236296" y="2132856"/>
            <a:ext cx="260102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4"/>
          <p:cNvSpPr txBox="1"/>
          <p:nvPr/>
        </p:nvSpPr>
        <p:spPr>
          <a:xfrm>
            <a:off x="1285852" y="5143512"/>
            <a:ext cx="5839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INNOVATION    &amp;  INCENTIVES   &amp;   INFRASTRUCTURE</a:t>
            </a:r>
            <a:endParaRPr lang="tr-TR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290"/>
            <a:ext cx="1857356" cy="9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3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04664"/>
            <a:ext cx="3831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INTERMODAL 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48" y="107154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 Transport </a:t>
            </a:r>
          </a:p>
          <a:p>
            <a:pPr algn="ctr"/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whereby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transport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transport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loading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truck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an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integrated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manner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handling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goods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themselves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changing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 ‘Door To Door’  transport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chain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3571868" y="3139859"/>
            <a:ext cx="1857388" cy="932083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285852" y="3699221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ACCOMPANIED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251" y="3711363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UNACCOMPANIED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57356" y="4139991"/>
            <a:ext cx="214314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6572264" y="4139991"/>
            <a:ext cx="214314" cy="35719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85720" y="4711495"/>
            <a:ext cx="37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The Whole Truck With Semi-trailer 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Loaded On The Railway Wagon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4711495"/>
            <a:ext cx="420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Loose Units (Container or Semi-Trailer)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569" y="2643182"/>
            <a:ext cx="31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INTERMODAL TRANSPORT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857356" cy="9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97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04664"/>
            <a:ext cx="3983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itchFamily="34" charset="0"/>
                <a:cs typeface="Arial" pitchFamily="34" charset="0"/>
              </a:rPr>
              <a:t>INTERMODAL TRANSPORT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1862728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Intermodal transport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connecton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is not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than 300-500 km.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1571612"/>
            <a:ext cx="2146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Effective national and international cooperation and harmonization of technical, legal and transport policy informations.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6215074" y="1428736"/>
            <a:ext cx="27146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Seamless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intermodal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transport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operations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tr-T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economically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viable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ecologically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sustainable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integral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part of global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lang="tr-T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egional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logistics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supply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distribution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chains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qual 5"/>
          <p:cNvSpPr/>
          <p:nvPr/>
        </p:nvSpPr>
        <p:spPr>
          <a:xfrm rot="10800000">
            <a:off x="2514592" y="2085970"/>
            <a:ext cx="914400" cy="41433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 rot="10800000">
            <a:off x="5286380" y="2071679"/>
            <a:ext cx="914400" cy="42375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4580" name="Picture 4" descr="https://encrypted-tbn0.gstatic.com/images?q=tbn:ANd9GcTjtmVO8ouMlk8ZA6hC0eqc1Exf-7cMsKbfvar_Kvz__5UqtR4t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32" y="4651877"/>
            <a:ext cx="1620000" cy="1080000"/>
          </a:xfrm>
          <a:prstGeom prst="rect">
            <a:avLst/>
          </a:prstGeom>
          <a:noFill/>
        </p:spPr>
      </p:pic>
      <p:pic>
        <p:nvPicPr>
          <p:cNvPr id="24582" name="Picture 6" descr="http://apinews.ru/uploads/posts/2013-04/1365609012_1894594.jpe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7"/>
            <a:ext cx="1620000" cy="1080000"/>
          </a:xfrm>
          <a:prstGeom prst="rect">
            <a:avLst/>
          </a:prstGeom>
          <a:noFill/>
        </p:spPr>
      </p:pic>
      <p:sp>
        <p:nvSpPr>
          <p:cNvPr id="24584" name="AutoShape 8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86" name="AutoShape 10" descr="https://encrypted-tbn1.gstatic.com/images?q=tbn:ANd9GcSmlg2bHHu_nUKFr_0KpPurnlTup0hPyHF8FhMEvRJQPNEZ6Y0bwg"/>
          <p:cNvSpPr>
            <a:spLocks noChangeAspect="1" noChangeArrowheads="1"/>
          </p:cNvSpPr>
          <p:nvPr/>
        </p:nvSpPr>
        <p:spPr bwMode="auto">
          <a:xfrm>
            <a:off x="155575" y="-2795588"/>
            <a:ext cx="48291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4588" name="Picture 12" descr="http://basinbulteni.sirkethaberleri.com/files/news/68503/low_ceva-lojistik-deniz-tasimaciligi2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822449" y="3571876"/>
            <a:ext cx="1620000" cy="1080000"/>
          </a:xfrm>
          <a:prstGeom prst="rect">
            <a:avLst/>
          </a:prstGeom>
          <a:noFill/>
        </p:spPr>
      </p:pic>
      <p:pic>
        <p:nvPicPr>
          <p:cNvPr id="24590" name="Picture 14" descr="http://www.birtrans.com.tr/demir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448" y="4651877"/>
            <a:ext cx="2880000" cy="1080000"/>
          </a:xfrm>
          <a:prstGeom prst="rect">
            <a:avLst/>
          </a:prstGeom>
          <a:noFill/>
        </p:spPr>
      </p:pic>
      <p:sp>
        <p:nvSpPr>
          <p:cNvPr id="14" name="Dikdörtgen 13"/>
          <p:cNvSpPr/>
          <p:nvPr/>
        </p:nvSpPr>
        <p:spPr>
          <a:xfrm>
            <a:off x="8060904" y="428871"/>
            <a:ext cx="1047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3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IKAD Şablon_fiata ing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8320</TotalTime>
  <Words>948</Words>
  <Application>Microsoft Office PowerPoint</Application>
  <PresentationFormat>On-screen Show (4:3)</PresentationFormat>
  <Paragraphs>219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UTIKAD Şablon_fiata 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UTİKAD ÜYE GÜNÜ TOPLANTISI     İZMİR</dc:title>
  <dc:creator>tugba</dc:creator>
  <cp:keywords>MULTIMODAL, MULTİMODAL GLOBAL TRENDS, MULTIMODAL CHALLENGES, BALO PROJECT;TRAIN FERRY;RO-RO</cp:keywords>
  <cp:lastModifiedBy>Carole Marilley</cp:lastModifiedBy>
  <cp:revision>982</cp:revision>
  <dcterms:created xsi:type="dcterms:W3CDTF">2013-07-25T14:12:48Z</dcterms:created>
  <dcterms:modified xsi:type="dcterms:W3CDTF">2014-11-12T10:38:31Z</dcterms:modified>
</cp:coreProperties>
</file>