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860" r:id="rId3"/>
    <p:sldMasterId id="2147483868" r:id="rId4"/>
    <p:sldMasterId id="2147483876" r:id="rId5"/>
    <p:sldMasterId id="2147483884" r:id="rId6"/>
  </p:sldMasterIdLst>
  <p:notesMasterIdLst>
    <p:notesMasterId r:id="rId18"/>
  </p:notesMasterIdLst>
  <p:handoutMasterIdLst>
    <p:handoutMasterId r:id="rId19"/>
  </p:handoutMasterIdLst>
  <p:sldIdLst>
    <p:sldId id="257" r:id="rId7"/>
    <p:sldId id="263" r:id="rId8"/>
    <p:sldId id="269" r:id="rId9"/>
    <p:sldId id="258" r:id="rId10"/>
    <p:sldId id="266" r:id="rId11"/>
    <p:sldId id="267" r:id="rId12"/>
    <p:sldId id="264" r:id="rId13"/>
    <p:sldId id="259" r:id="rId14"/>
    <p:sldId id="265" r:id="rId15"/>
    <p:sldId id="260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8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850437-8218-4FE5-BB20-E050EA1BBB1E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30DD00-E0C9-4896-8728-AD8C7B045095}">
      <dgm:prSet phldrT="[Text]"/>
      <dgm:spPr/>
      <dgm:t>
        <a:bodyPr/>
        <a:lstStyle/>
        <a:p>
          <a:r>
            <a:rPr lang="en-US" dirty="0" smtClean="0"/>
            <a:t>Late 2012</a:t>
          </a:r>
          <a:endParaRPr lang="en-US" dirty="0"/>
        </a:p>
      </dgm:t>
    </dgm:pt>
    <dgm:pt modelId="{490590EC-1138-4C99-82D5-CF32910229C8}" type="parTrans" cxnId="{326CEC47-B855-4069-AA74-3A11024E4F83}">
      <dgm:prSet/>
      <dgm:spPr/>
      <dgm:t>
        <a:bodyPr/>
        <a:lstStyle/>
        <a:p>
          <a:endParaRPr lang="en-US"/>
        </a:p>
      </dgm:t>
    </dgm:pt>
    <dgm:pt modelId="{B64D37A6-DCE9-4F67-B3B8-03BDDFADC73D}" type="sibTrans" cxnId="{326CEC47-B855-4069-AA74-3A11024E4F83}">
      <dgm:prSet/>
      <dgm:spPr/>
      <dgm:t>
        <a:bodyPr/>
        <a:lstStyle/>
        <a:p>
          <a:endParaRPr lang="en-US"/>
        </a:p>
      </dgm:t>
    </dgm:pt>
    <dgm:pt modelId="{92FDBD45-6819-4830-A7C5-54D775EF86A6}">
      <dgm:prSet phldrT="[Text]"/>
      <dgm:spPr/>
      <dgm:t>
        <a:bodyPr/>
        <a:lstStyle/>
        <a:p>
          <a:r>
            <a:rPr lang="en-US" dirty="0" smtClean="0"/>
            <a:t>Trade Facilitation Roadmap</a:t>
          </a:r>
          <a:endParaRPr lang="en-US" dirty="0"/>
        </a:p>
      </dgm:t>
    </dgm:pt>
    <dgm:pt modelId="{F697362F-56F0-4EF5-A3C4-59E70FC72F28}" type="parTrans" cxnId="{EC0F1E64-1821-4678-AFD6-EAD377E92FF9}">
      <dgm:prSet/>
      <dgm:spPr/>
      <dgm:t>
        <a:bodyPr/>
        <a:lstStyle/>
        <a:p>
          <a:endParaRPr lang="en-US"/>
        </a:p>
      </dgm:t>
    </dgm:pt>
    <dgm:pt modelId="{7798CC65-86C2-48D6-819F-5F2CE1EF1FD9}" type="sibTrans" cxnId="{EC0F1E64-1821-4678-AFD6-EAD377E92FF9}">
      <dgm:prSet/>
      <dgm:spPr/>
      <dgm:t>
        <a:bodyPr/>
        <a:lstStyle/>
        <a:p>
          <a:endParaRPr lang="en-US"/>
        </a:p>
      </dgm:t>
    </dgm:pt>
    <dgm:pt modelId="{41BD9FE2-8729-43D8-9889-D8068632C815}">
      <dgm:prSet phldrT="[Text]"/>
      <dgm:spPr/>
      <dgm:t>
        <a:bodyPr/>
        <a:lstStyle/>
        <a:p>
          <a:r>
            <a:rPr lang="en-US" dirty="0" smtClean="0"/>
            <a:t>Q1&amp;2 2013</a:t>
          </a:r>
          <a:endParaRPr lang="en-US" dirty="0"/>
        </a:p>
      </dgm:t>
    </dgm:pt>
    <dgm:pt modelId="{57739B42-3D20-4183-B5DD-66EA771AE1BA}" type="parTrans" cxnId="{D62C522A-8918-4683-B13C-18E3CB10B06E}">
      <dgm:prSet/>
      <dgm:spPr/>
      <dgm:t>
        <a:bodyPr/>
        <a:lstStyle/>
        <a:p>
          <a:endParaRPr lang="en-US"/>
        </a:p>
      </dgm:t>
    </dgm:pt>
    <dgm:pt modelId="{1AA9A019-6C57-4BCB-BF65-A613B1D280AB}" type="sibTrans" cxnId="{D62C522A-8918-4683-B13C-18E3CB10B06E}">
      <dgm:prSet/>
      <dgm:spPr/>
      <dgm:t>
        <a:bodyPr/>
        <a:lstStyle/>
        <a:p>
          <a:endParaRPr lang="en-US"/>
        </a:p>
      </dgm:t>
    </dgm:pt>
    <dgm:pt modelId="{4A0CAF89-7F6A-4F5F-A3A3-4FC3A205AE44}">
      <dgm:prSet phldrT="[Text]"/>
      <dgm:spPr/>
      <dgm:t>
        <a:bodyPr/>
        <a:lstStyle/>
        <a:p>
          <a:r>
            <a:rPr lang="en-US" dirty="0" smtClean="0"/>
            <a:t>OSC</a:t>
          </a:r>
        </a:p>
        <a:p>
          <a:r>
            <a:rPr lang="en-US" dirty="0" smtClean="0"/>
            <a:t>Project Plans</a:t>
          </a:r>
        </a:p>
        <a:p>
          <a:r>
            <a:rPr lang="en-US" dirty="0" smtClean="0"/>
            <a:t>Process Analysis</a:t>
          </a:r>
          <a:endParaRPr lang="en-US" dirty="0"/>
        </a:p>
      </dgm:t>
    </dgm:pt>
    <dgm:pt modelId="{63BCCC75-16EC-478F-B1ED-A92629DFDAA8}" type="parTrans" cxnId="{61676C3F-94DE-4F65-99A2-81A053680C85}">
      <dgm:prSet/>
      <dgm:spPr/>
      <dgm:t>
        <a:bodyPr/>
        <a:lstStyle/>
        <a:p>
          <a:endParaRPr lang="en-US"/>
        </a:p>
      </dgm:t>
    </dgm:pt>
    <dgm:pt modelId="{5BA1BBC2-3DF0-4CEE-A968-42977159D1B4}" type="sibTrans" cxnId="{61676C3F-94DE-4F65-99A2-81A053680C85}">
      <dgm:prSet/>
      <dgm:spPr/>
      <dgm:t>
        <a:bodyPr/>
        <a:lstStyle/>
        <a:p>
          <a:endParaRPr lang="en-US"/>
        </a:p>
      </dgm:t>
    </dgm:pt>
    <dgm:pt modelId="{9A684E0A-ECD6-4234-B685-9FE9E42695EE}">
      <dgm:prSet phldrT="[Text]"/>
      <dgm:spPr/>
      <dgm:t>
        <a:bodyPr/>
        <a:lstStyle/>
        <a:p>
          <a:r>
            <a:rPr lang="en-US" dirty="0" smtClean="0"/>
            <a:t>Q3&amp;4 2013</a:t>
          </a:r>
          <a:endParaRPr lang="en-US" dirty="0"/>
        </a:p>
      </dgm:t>
    </dgm:pt>
    <dgm:pt modelId="{9BAEBF0D-2252-43E6-89FC-5DC31CC8A52A}" type="parTrans" cxnId="{8BA474C3-2B3F-4BCB-8BF4-3AA5B7D6B313}">
      <dgm:prSet/>
      <dgm:spPr/>
      <dgm:t>
        <a:bodyPr/>
        <a:lstStyle/>
        <a:p>
          <a:endParaRPr lang="en-US"/>
        </a:p>
      </dgm:t>
    </dgm:pt>
    <dgm:pt modelId="{271CCC63-BC47-43EB-9A79-F764ADE1CD10}" type="sibTrans" cxnId="{8BA474C3-2B3F-4BCB-8BF4-3AA5B7D6B313}">
      <dgm:prSet/>
      <dgm:spPr/>
      <dgm:t>
        <a:bodyPr/>
        <a:lstStyle/>
        <a:p>
          <a:endParaRPr lang="en-US"/>
        </a:p>
      </dgm:t>
    </dgm:pt>
    <dgm:pt modelId="{1A901326-4D7C-4F67-BFC3-31DB55C0D6F7}">
      <dgm:prSet phldrT="[Text]"/>
      <dgm:spPr/>
      <dgm:t>
        <a:bodyPr/>
        <a:lstStyle/>
        <a:p>
          <a:r>
            <a:rPr lang="en-US" dirty="0" smtClean="0"/>
            <a:t>Risk Management</a:t>
          </a:r>
        </a:p>
        <a:p>
          <a:r>
            <a:rPr lang="en-US" dirty="0" smtClean="0"/>
            <a:t>AE</a:t>
          </a:r>
        </a:p>
        <a:p>
          <a:r>
            <a:rPr lang="en-US" b="1" i="1" dirty="0" err="1" smtClean="0"/>
            <a:t>e</a:t>
          </a:r>
          <a:r>
            <a:rPr lang="en-US" dirty="0" err="1" smtClean="0"/>
            <a:t>Conformity</a:t>
          </a:r>
          <a:endParaRPr lang="en-US" dirty="0"/>
        </a:p>
      </dgm:t>
    </dgm:pt>
    <dgm:pt modelId="{A408424B-F87D-4A51-B7FD-59C5C81EF022}" type="parTrans" cxnId="{AAE4CE0E-C2CE-4DA1-BB72-6FF989575B02}">
      <dgm:prSet/>
      <dgm:spPr/>
      <dgm:t>
        <a:bodyPr/>
        <a:lstStyle/>
        <a:p>
          <a:endParaRPr lang="en-US"/>
        </a:p>
      </dgm:t>
    </dgm:pt>
    <dgm:pt modelId="{11DC3595-32D1-449A-AD95-2726F46DBDF9}" type="sibTrans" cxnId="{AAE4CE0E-C2CE-4DA1-BB72-6FF989575B02}">
      <dgm:prSet/>
      <dgm:spPr/>
      <dgm:t>
        <a:bodyPr/>
        <a:lstStyle/>
        <a:p>
          <a:endParaRPr lang="en-US"/>
        </a:p>
      </dgm:t>
    </dgm:pt>
    <dgm:pt modelId="{C6FF9BC2-F8EA-49EC-9017-A1324491F518}">
      <dgm:prSet phldrT="[Text]"/>
      <dgm:spPr/>
      <dgm:t>
        <a:bodyPr/>
        <a:lstStyle/>
        <a:p>
          <a:r>
            <a:rPr lang="en-US" dirty="0" smtClean="0"/>
            <a:t>AEO</a:t>
          </a:r>
        </a:p>
        <a:p>
          <a:r>
            <a:rPr lang="en-US" dirty="0" err="1" smtClean="0"/>
            <a:t>ICISNet</a:t>
          </a:r>
          <a:endParaRPr lang="en-US" dirty="0"/>
        </a:p>
      </dgm:t>
    </dgm:pt>
    <dgm:pt modelId="{5356D079-2466-4526-8D43-3592DD485038}" type="parTrans" cxnId="{D4D59CD8-E55E-4B5A-9ECF-D45134B8F741}">
      <dgm:prSet/>
      <dgm:spPr/>
      <dgm:t>
        <a:bodyPr/>
        <a:lstStyle/>
        <a:p>
          <a:endParaRPr lang="en-US"/>
        </a:p>
      </dgm:t>
    </dgm:pt>
    <dgm:pt modelId="{38091F11-AD8D-4DF2-BFE1-EEDCAA575291}" type="sibTrans" cxnId="{D4D59CD8-E55E-4B5A-9ECF-D45134B8F741}">
      <dgm:prSet/>
      <dgm:spPr/>
      <dgm:t>
        <a:bodyPr/>
        <a:lstStyle/>
        <a:p>
          <a:endParaRPr lang="en-US"/>
        </a:p>
      </dgm:t>
    </dgm:pt>
    <dgm:pt modelId="{EB4BAF34-B4DF-4A93-8104-F20458C57E07}">
      <dgm:prSet phldrT="[Text]"/>
      <dgm:spPr/>
      <dgm:t>
        <a:bodyPr/>
        <a:lstStyle/>
        <a:p>
          <a:r>
            <a:rPr lang="en-US" dirty="0" smtClean="0"/>
            <a:t>Q1&amp;2 2014</a:t>
          </a:r>
          <a:endParaRPr lang="en-US" dirty="0"/>
        </a:p>
      </dgm:t>
    </dgm:pt>
    <dgm:pt modelId="{9FFA5798-DB75-4B51-B888-4B998A8DDA5C}" type="parTrans" cxnId="{F8C2EC7E-04E1-4385-A141-85250319EDD6}">
      <dgm:prSet/>
      <dgm:spPr/>
      <dgm:t>
        <a:bodyPr/>
        <a:lstStyle/>
        <a:p>
          <a:endParaRPr lang="en-US"/>
        </a:p>
      </dgm:t>
    </dgm:pt>
    <dgm:pt modelId="{9FBF9BEE-AAD5-41B1-B147-0EC0B7A317B5}" type="sibTrans" cxnId="{F8C2EC7E-04E1-4385-A141-85250319EDD6}">
      <dgm:prSet/>
      <dgm:spPr/>
      <dgm:t>
        <a:bodyPr/>
        <a:lstStyle/>
        <a:p>
          <a:endParaRPr lang="en-US"/>
        </a:p>
      </dgm:t>
    </dgm:pt>
    <dgm:pt modelId="{962F7C4A-4DFE-4653-8B3B-E908EB9F3A15}">
      <dgm:prSet phldrT="[Text]"/>
      <dgm:spPr/>
      <dgm:t>
        <a:bodyPr/>
        <a:lstStyle/>
        <a:p>
          <a:r>
            <a:rPr lang="en-US" dirty="0" smtClean="0"/>
            <a:t>SW pilot</a:t>
          </a:r>
        </a:p>
        <a:p>
          <a:r>
            <a:rPr lang="en-US" dirty="0" smtClean="0"/>
            <a:t>Integrated Risk </a:t>
          </a:r>
          <a:r>
            <a:rPr lang="en-US" dirty="0" err="1" smtClean="0"/>
            <a:t>Managment</a:t>
          </a:r>
          <a:r>
            <a:rPr lang="en-US" dirty="0" smtClean="0"/>
            <a:t> Process (Customs -  MRDF)</a:t>
          </a:r>
          <a:endParaRPr lang="en-US" dirty="0"/>
        </a:p>
      </dgm:t>
    </dgm:pt>
    <dgm:pt modelId="{E2C59B16-CD3E-413D-BFF1-D8478F5EADEF}" type="parTrans" cxnId="{DA1739EE-C998-4B48-9B01-40CBB379B6C7}">
      <dgm:prSet/>
      <dgm:spPr/>
      <dgm:t>
        <a:bodyPr/>
        <a:lstStyle/>
        <a:p>
          <a:endParaRPr lang="en-US"/>
        </a:p>
      </dgm:t>
    </dgm:pt>
    <dgm:pt modelId="{2DD61D3B-10B3-493F-8E91-956057DA932D}" type="sibTrans" cxnId="{DA1739EE-C998-4B48-9B01-40CBB379B6C7}">
      <dgm:prSet/>
      <dgm:spPr/>
      <dgm:t>
        <a:bodyPr/>
        <a:lstStyle/>
        <a:p>
          <a:endParaRPr lang="en-US"/>
        </a:p>
      </dgm:t>
    </dgm:pt>
    <dgm:pt modelId="{CC4A8C48-A06C-4220-B586-2A5AFA72399D}" type="pres">
      <dgm:prSet presAssocID="{2C850437-8218-4FE5-BB20-E050EA1BBB1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A8AACF-B3EB-4E6C-807E-748AF7408E2E}" type="pres">
      <dgm:prSet presAssocID="{4230DD00-E0C9-4896-8728-AD8C7B045095}" presName="parentText1" presStyleLbl="node1" presStyleIdx="0" presStyleCnt="4" custLinFactNeighborX="1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E049E-C41C-46B5-8853-729395115786}" type="pres">
      <dgm:prSet presAssocID="{4230DD00-E0C9-4896-8728-AD8C7B045095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3A102-3B72-455C-82E3-06AD87B3D8A0}" type="pres">
      <dgm:prSet presAssocID="{41BD9FE2-8729-43D8-9889-D8068632C815}" presName="parentText2" presStyleLbl="node1" presStyleIdx="1" presStyleCnt="4" custLinFactNeighborX="18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A228F-1032-4E62-A753-B6D527A15A92}" type="pres">
      <dgm:prSet presAssocID="{41BD9FE2-8729-43D8-9889-D8068632C815}" presName="childText2" presStyleLbl="solidAlignAcc1" presStyleIdx="1" presStyleCnt="4" custLinFactNeighborX="-1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ACEA6-3087-45BC-B834-1746215E0FD2}" type="pres">
      <dgm:prSet presAssocID="{9A684E0A-ECD6-4234-B685-9FE9E42695EE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9D84D-EF7C-4682-BB0C-0B1DF7EDB207}" type="pres">
      <dgm:prSet presAssocID="{9A684E0A-ECD6-4234-B685-9FE9E42695EE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E56E7-AEA2-4E15-B975-5FFCBDB82B86}" type="pres">
      <dgm:prSet presAssocID="{EB4BAF34-B4DF-4A93-8104-F20458C57E07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74CD4-6C50-4016-913C-0DD1FD1E8035}" type="pres">
      <dgm:prSet presAssocID="{EB4BAF34-B4DF-4A93-8104-F20458C57E07}" presName="childText4" presStyleLbl="solidAlignAcc1" presStyleIdx="3" presStyleCnt="4" custLinFactNeighborX="-2444" custLinFactNeighborY="1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327E4-AB54-4D48-B467-15EF02366EA8}" type="presOf" srcId="{92FDBD45-6819-4830-A7C5-54D775EF86A6}" destId="{CA6E049E-C41C-46B5-8853-729395115786}" srcOrd="0" destOrd="0" presId="urn:microsoft.com/office/officeart/2009/3/layout/IncreasingArrowsProcess"/>
    <dgm:cxn modelId="{D4D59CD8-E55E-4B5A-9ECF-D45134B8F741}" srcId="{9A684E0A-ECD6-4234-B685-9FE9E42695EE}" destId="{C6FF9BC2-F8EA-49EC-9017-A1324491F518}" srcOrd="0" destOrd="0" parTransId="{5356D079-2466-4526-8D43-3592DD485038}" sibTransId="{38091F11-AD8D-4DF2-BFE1-EEDCAA575291}"/>
    <dgm:cxn modelId="{AAE4CE0E-C2CE-4DA1-BB72-6FF989575B02}" srcId="{9A684E0A-ECD6-4234-B685-9FE9E42695EE}" destId="{1A901326-4D7C-4F67-BFC3-31DB55C0D6F7}" srcOrd="1" destOrd="0" parTransId="{A408424B-F87D-4A51-B7FD-59C5C81EF022}" sibTransId="{11DC3595-32D1-449A-AD95-2726F46DBDF9}"/>
    <dgm:cxn modelId="{326CEC47-B855-4069-AA74-3A11024E4F83}" srcId="{2C850437-8218-4FE5-BB20-E050EA1BBB1E}" destId="{4230DD00-E0C9-4896-8728-AD8C7B045095}" srcOrd="0" destOrd="0" parTransId="{490590EC-1138-4C99-82D5-CF32910229C8}" sibTransId="{B64D37A6-DCE9-4F67-B3B8-03BDDFADC73D}"/>
    <dgm:cxn modelId="{EC0F1E64-1821-4678-AFD6-EAD377E92FF9}" srcId="{4230DD00-E0C9-4896-8728-AD8C7B045095}" destId="{92FDBD45-6819-4830-A7C5-54D775EF86A6}" srcOrd="0" destOrd="0" parTransId="{F697362F-56F0-4EF5-A3C4-59E70FC72F28}" sibTransId="{7798CC65-86C2-48D6-819F-5F2CE1EF1FD9}"/>
    <dgm:cxn modelId="{68E851D6-B74F-4201-9BEB-3F69586212B5}" type="presOf" srcId="{EB4BAF34-B4DF-4A93-8104-F20458C57E07}" destId="{CF5E56E7-AEA2-4E15-B975-5FFCBDB82B86}" srcOrd="0" destOrd="0" presId="urn:microsoft.com/office/officeart/2009/3/layout/IncreasingArrowsProcess"/>
    <dgm:cxn modelId="{D62C522A-8918-4683-B13C-18E3CB10B06E}" srcId="{2C850437-8218-4FE5-BB20-E050EA1BBB1E}" destId="{41BD9FE2-8729-43D8-9889-D8068632C815}" srcOrd="1" destOrd="0" parTransId="{57739B42-3D20-4183-B5DD-66EA771AE1BA}" sibTransId="{1AA9A019-6C57-4BCB-BF65-A613B1D280AB}"/>
    <dgm:cxn modelId="{DA1739EE-C998-4B48-9B01-40CBB379B6C7}" srcId="{EB4BAF34-B4DF-4A93-8104-F20458C57E07}" destId="{962F7C4A-4DFE-4653-8B3B-E908EB9F3A15}" srcOrd="0" destOrd="0" parTransId="{E2C59B16-CD3E-413D-BFF1-D8478F5EADEF}" sibTransId="{2DD61D3B-10B3-493F-8E91-956057DA932D}"/>
    <dgm:cxn modelId="{A540BD01-9714-4B69-B131-0B496BDB7992}" type="presOf" srcId="{4230DD00-E0C9-4896-8728-AD8C7B045095}" destId="{28A8AACF-B3EB-4E6C-807E-748AF7408E2E}" srcOrd="0" destOrd="0" presId="urn:microsoft.com/office/officeart/2009/3/layout/IncreasingArrowsProcess"/>
    <dgm:cxn modelId="{31D1DBBD-EBA4-479D-BC24-D88B7DD76C8D}" type="presOf" srcId="{41BD9FE2-8729-43D8-9889-D8068632C815}" destId="{5093A102-3B72-455C-82E3-06AD87B3D8A0}" srcOrd="0" destOrd="0" presId="urn:microsoft.com/office/officeart/2009/3/layout/IncreasingArrowsProcess"/>
    <dgm:cxn modelId="{8BA474C3-2B3F-4BCB-8BF4-3AA5B7D6B313}" srcId="{2C850437-8218-4FE5-BB20-E050EA1BBB1E}" destId="{9A684E0A-ECD6-4234-B685-9FE9E42695EE}" srcOrd="2" destOrd="0" parTransId="{9BAEBF0D-2252-43E6-89FC-5DC31CC8A52A}" sibTransId="{271CCC63-BC47-43EB-9A79-F764ADE1CD10}"/>
    <dgm:cxn modelId="{C5C7FAE5-59C4-4B06-B206-B4043AC712AA}" type="presOf" srcId="{962F7C4A-4DFE-4653-8B3B-E908EB9F3A15}" destId="{C9B74CD4-6C50-4016-913C-0DD1FD1E8035}" srcOrd="0" destOrd="0" presId="urn:microsoft.com/office/officeart/2009/3/layout/IncreasingArrowsProcess"/>
    <dgm:cxn modelId="{CDFB4AF9-552F-4AD5-B746-DE9B082FDEC7}" type="presOf" srcId="{C6FF9BC2-F8EA-49EC-9017-A1324491F518}" destId="{09F9D84D-EF7C-4682-BB0C-0B1DF7EDB207}" srcOrd="0" destOrd="0" presId="urn:microsoft.com/office/officeart/2009/3/layout/IncreasingArrowsProcess"/>
    <dgm:cxn modelId="{26F19A3C-F0A8-47AF-9AD8-FE418FB1DCAD}" type="presOf" srcId="{4A0CAF89-7F6A-4F5F-A3A3-4FC3A205AE44}" destId="{0AEA228F-1032-4E62-A753-B6D527A15A92}" srcOrd="0" destOrd="0" presId="urn:microsoft.com/office/officeart/2009/3/layout/IncreasingArrowsProcess"/>
    <dgm:cxn modelId="{5201302B-AE5C-42DC-93CB-76A5E75E5B8C}" type="presOf" srcId="{2C850437-8218-4FE5-BB20-E050EA1BBB1E}" destId="{CC4A8C48-A06C-4220-B586-2A5AFA72399D}" srcOrd="0" destOrd="0" presId="urn:microsoft.com/office/officeart/2009/3/layout/IncreasingArrowsProcess"/>
    <dgm:cxn modelId="{3F0575BB-72C5-4C12-ACFC-677EEBA96337}" type="presOf" srcId="{9A684E0A-ECD6-4234-B685-9FE9E42695EE}" destId="{0E6ACEA6-3087-45BC-B834-1746215E0FD2}" srcOrd="0" destOrd="0" presId="urn:microsoft.com/office/officeart/2009/3/layout/IncreasingArrowsProcess"/>
    <dgm:cxn modelId="{F8C2EC7E-04E1-4385-A141-85250319EDD6}" srcId="{2C850437-8218-4FE5-BB20-E050EA1BBB1E}" destId="{EB4BAF34-B4DF-4A93-8104-F20458C57E07}" srcOrd="3" destOrd="0" parTransId="{9FFA5798-DB75-4B51-B888-4B998A8DDA5C}" sibTransId="{9FBF9BEE-AAD5-41B1-B147-0EC0B7A317B5}"/>
    <dgm:cxn modelId="{7F944C61-1F1D-4CF4-867E-0224193CE65D}" type="presOf" srcId="{1A901326-4D7C-4F67-BFC3-31DB55C0D6F7}" destId="{09F9D84D-EF7C-4682-BB0C-0B1DF7EDB207}" srcOrd="0" destOrd="1" presId="urn:microsoft.com/office/officeart/2009/3/layout/IncreasingArrowsProcess"/>
    <dgm:cxn modelId="{61676C3F-94DE-4F65-99A2-81A053680C85}" srcId="{41BD9FE2-8729-43D8-9889-D8068632C815}" destId="{4A0CAF89-7F6A-4F5F-A3A3-4FC3A205AE44}" srcOrd="0" destOrd="0" parTransId="{63BCCC75-16EC-478F-B1ED-A92629DFDAA8}" sibTransId="{5BA1BBC2-3DF0-4CEE-A968-42977159D1B4}"/>
    <dgm:cxn modelId="{FBBCCA7F-4106-46DD-8567-BCC617EEA8CC}" type="presParOf" srcId="{CC4A8C48-A06C-4220-B586-2A5AFA72399D}" destId="{28A8AACF-B3EB-4E6C-807E-748AF7408E2E}" srcOrd="0" destOrd="0" presId="urn:microsoft.com/office/officeart/2009/3/layout/IncreasingArrowsProcess"/>
    <dgm:cxn modelId="{7490FBB6-1C2F-4C43-96BF-7E2A13FE9030}" type="presParOf" srcId="{CC4A8C48-A06C-4220-B586-2A5AFA72399D}" destId="{CA6E049E-C41C-46B5-8853-729395115786}" srcOrd="1" destOrd="0" presId="urn:microsoft.com/office/officeart/2009/3/layout/IncreasingArrowsProcess"/>
    <dgm:cxn modelId="{AEDC778E-95B9-471C-A4BF-46F6E6253816}" type="presParOf" srcId="{CC4A8C48-A06C-4220-B586-2A5AFA72399D}" destId="{5093A102-3B72-455C-82E3-06AD87B3D8A0}" srcOrd="2" destOrd="0" presId="urn:microsoft.com/office/officeart/2009/3/layout/IncreasingArrowsProcess"/>
    <dgm:cxn modelId="{D684994A-D51E-4B59-B352-9B79E502723A}" type="presParOf" srcId="{CC4A8C48-A06C-4220-B586-2A5AFA72399D}" destId="{0AEA228F-1032-4E62-A753-B6D527A15A92}" srcOrd="3" destOrd="0" presId="urn:microsoft.com/office/officeart/2009/3/layout/IncreasingArrowsProcess"/>
    <dgm:cxn modelId="{FC134331-B6BA-4A8D-B31B-AD8985E4EE69}" type="presParOf" srcId="{CC4A8C48-A06C-4220-B586-2A5AFA72399D}" destId="{0E6ACEA6-3087-45BC-B834-1746215E0FD2}" srcOrd="4" destOrd="0" presId="urn:microsoft.com/office/officeart/2009/3/layout/IncreasingArrowsProcess"/>
    <dgm:cxn modelId="{1DA52D0D-2923-430D-B2B2-54196D26687E}" type="presParOf" srcId="{CC4A8C48-A06C-4220-B586-2A5AFA72399D}" destId="{09F9D84D-EF7C-4682-BB0C-0B1DF7EDB207}" srcOrd="5" destOrd="0" presId="urn:microsoft.com/office/officeart/2009/3/layout/IncreasingArrowsProcess"/>
    <dgm:cxn modelId="{1F502F2D-4217-4C11-A447-5BCE46C20A00}" type="presParOf" srcId="{CC4A8C48-A06C-4220-B586-2A5AFA72399D}" destId="{CF5E56E7-AEA2-4E15-B975-5FFCBDB82B86}" srcOrd="6" destOrd="0" presId="urn:microsoft.com/office/officeart/2009/3/layout/IncreasingArrowsProcess"/>
    <dgm:cxn modelId="{4B31E839-F1BB-4289-9377-76E61B7FE4B6}" type="presParOf" srcId="{CC4A8C48-A06C-4220-B586-2A5AFA72399D}" destId="{C9B74CD4-6C50-4016-913C-0DD1FD1E8035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850437-8218-4FE5-BB20-E050EA1BBB1E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30DD00-E0C9-4896-8728-AD8C7B045095}">
      <dgm:prSet phldrT="[Text]"/>
      <dgm:spPr/>
      <dgm:t>
        <a:bodyPr/>
        <a:lstStyle/>
        <a:p>
          <a:r>
            <a:rPr lang="en-US" dirty="0" smtClean="0"/>
            <a:t>Q4 2012</a:t>
          </a:r>
          <a:endParaRPr lang="en-US" dirty="0"/>
        </a:p>
      </dgm:t>
    </dgm:pt>
    <dgm:pt modelId="{490590EC-1138-4C99-82D5-CF32910229C8}" type="parTrans" cxnId="{326CEC47-B855-4069-AA74-3A11024E4F83}">
      <dgm:prSet/>
      <dgm:spPr/>
      <dgm:t>
        <a:bodyPr/>
        <a:lstStyle/>
        <a:p>
          <a:endParaRPr lang="en-US"/>
        </a:p>
      </dgm:t>
    </dgm:pt>
    <dgm:pt modelId="{B64D37A6-DCE9-4F67-B3B8-03BDDFADC73D}" type="sibTrans" cxnId="{326CEC47-B855-4069-AA74-3A11024E4F83}">
      <dgm:prSet/>
      <dgm:spPr/>
      <dgm:t>
        <a:bodyPr/>
        <a:lstStyle/>
        <a:p>
          <a:endParaRPr lang="en-US"/>
        </a:p>
      </dgm:t>
    </dgm:pt>
    <dgm:pt modelId="{92FDBD45-6819-4830-A7C5-54D775EF86A6}">
      <dgm:prSet phldrT="[Text]"/>
      <dgm:spPr/>
      <dgm:t>
        <a:bodyPr/>
        <a:lstStyle/>
        <a:p>
          <a:r>
            <a:rPr lang="en-US" dirty="0" smtClean="0"/>
            <a:t>Trade Facilitation Roadmap</a:t>
          </a:r>
          <a:endParaRPr lang="en-US" dirty="0"/>
        </a:p>
      </dgm:t>
    </dgm:pt>
    <dgm:pt modelId="{F697362F-56F0-4EF5-A3C4-59E70FC72F28}" type="parTrans" cxnId="{EC0F1E64-1821-4678-AFD6-EAD377E92FF9}">
      <dgm:prSet/>
      <dgm:spPr/>
      <dgm:t>
        <a:bodyPr/>
        <a:lstStyle/>
        <a:p>
          <a:endParaRPr lang="en-US"/>
        </a:p>
      </dgm:t>
    </dgm:pt>
    <dgm:pt modelId="{7798CC65-86C2-48D6-819F-5F2CE1EF1FD9}" type="sibTrans" cxnId="{EC0F1E64-1821-4678-AFD6-EAD377E92FF9}">
      <dgm:prSet/>
      <dgm:spPr/>
      <dgm:t>
        <a:bodyPr/>
        <a:lstStyle/>
        <a:p>
          <a:endParaRPr lang="en-US"/>
        </a:p>
      </dgm:t>
    </dgm:pt>
    <dgm:pt modelId="{41BD9FE2-8729-43D8-9889-D8068632C815}">
      <dgm:prSet phldrT="[Text]"/>
      <dgm:spPr/>
      <dgm:t>
        <a:bodyPr/>
        <a:lstStyle/>
        <a:p>
          <a:r>
            <a:rPr lang="en-US" dirty="0" smtClean="0"/>
            <a:t>Q1&amp;2 2013</a:t>
          </a:r>
          <a:endParaRPr lang="en-US" dirty="0"/>
        </a:p>
      </dgm:t>
    </dgm:pt>
    <dgm:pt modelId="{57739B42-3D20-4183-B5DD-66EA771AE1BA}" type="parTrans" cxnId="{D62C522A-8918-4683-B13C-18E3CB10B06E}">
      <dgm:prSet/>
      <dgm:spPr/>
      <dgm:t>
        <a:bodyPr/>
        <a:lstStyle/>
        <a:p>
          <a:endParaRPr lang="en-US"/>
        </a:p>
      </dgm:t>
    </dgm:pt>
    <dgm:pt modelId="{1AA9A019-6C57-4BCB-BF65-A613B1D280AB}" type="sibTrans" cxnId="{D62C522A-8918-4683-B13C-18E3CB10B06E}">
      <dgm:prSet/>
      <dgm:spPr/>
      <dgm:t>
        <a:bodyPr/>
        <a:lstStyle/>
        <a:p>
          <a:endParaRPr lang="en-US"/>
        </a:p>
      </dgm:t>
    </dgm:pt>
    <dgm:pt modelId="{4A0CAF89-7F6A-4F5F-A3A3-4FC3A205AE44}">
      <dgm:prSet phldrT="[Text]"/>
      <dgm:spPr/>
      <dgm:t>
        <a:bodyPr/>
        <a:lstStyle/>
        <a:p>
          <a:r>
            <a:rPr lang="en-US" dirty="0" smtClean="0"/>
            <a:t>OSC</a:t>
          </a:r>
        </a:p>
        <a:p>
          <a:r>
            <a:rPr lang="en-US" dirty="0" smtClean="0"/>
            <a:t>Project Plans</a:t>
          </a:r>
        </a:p>
        <a:p>
          <a:r>
            <a:rPr lang="en-US" dirty="0" smtClean="0"/>
            <a:t>Process Analysis</a:t>
          </a:r>
          <a:endParaRPr lang="en-US" dirty="0"/>
        </a:p>
      </dgm:t>
    </dgm:pt>
    <dgm:pt modelId="{63BCCC75-16EC-478F-B1ED-A92629DFDAA8}" type="parTrans" cxnId="{61676C3F-94DE-4F65-99A2-81A053680C85}">
      <dgm:prSet/>
      <dgm:spPr/>
      <dgm:t>
        <a:bodyPr/>
        <a:lstStyle/>
        <a:p>
          <a:endParaRPr lang="en-US"/>
        </a:p>
      </dgm:t>
    </dgm:pt>
    <dgm:pt modelId="{5BA1BBC2-3DF0-4CEE-A968-42977159D1B4}" type="sibTrans" cxnId="{61676C3F-94DE-4F65-99A2-81A053680C85}">
      <dgm:prSet/>
      <dgm:spPr/>
      <dgm:t>
        <a:bodyPr/>
        <a:lstStyle/>
        <a:p>
          <a:endParaRPr lang="en-US"/>
        </a:p>
      </dgm:t>
    </dgm:pt>
    <dgm:pt modelId="{9A684E0A-ECD6-4234-B685-9FE9E42695EE}">
      <dgm:prSet phldrT="[Text]"/>
      <dgm:spPr/>
      <dgm:t>
        <a:bodyPr/>
        <a:lstStyle/>
        <a:p>
          <a:r>
            <a:rPr lang="en-US" dirty="0" smtClean="0"/>
            <a:t>Q3&amp;4 2013</a:t>
          </a:r>
          <a:endParaRPr lang="en-US" dirty="0"/>
        </a:p>
      </dgm:t>
    </dgm:pt>
    <dgm:pt modelId="{9BAEBF0D-2252-43E6-89FC-5DC31CC8A52A}" type="parTrans" cxnId="{8BA474C3-2B3F-4BCB-8BF4-3AA5B7D6B313}">
      <dgm:prSet/>
      <dgm:spPr/>
      <dgm:t>
        <a:bodyPr/>
        <a:lstStyle/>
        <a:p>
          <a:endParaRPr lang="en-US"/>
        </a:p>
      </dgm:t>
    </dgm:pt>
    <dgm:pt modelId="{271CCC63-BC47-43EB-9A79-F764ADE1CD10}" type="sibTrans" cxnId="{8BA474C3-2B3F-4BCB-8BF4-3AA5B7D6B313}">
      <dgm:prSet/>
      <dgm:spPr/>
      <dgm:t>
        <a:bodyPr/>
        <a:lstStyle/>
        <a:p>
          <a:endParaRPr lang="en-US"/>
        </a:p>
      </dgm:t>
    </dgm:pt>
    <dgm:pt modelId="{1A901326-4D7C-4F67-BFC3-31DB55C0D6F7}">
      <dgm:prSet phldrT="[Text]"/>
      <dgm:spPr/>
      <dgm:t>
        <a:bodyPr/>
        <a:lstStyle/>
        <a:p>
          <a:r>
            <a:rPr lang="en-US" dirty="0" smtClean="0"/>
            <a:t>Risk Management</a:t>
          </a:r>
        </a:p>
        <a:p>
          <a:r>
            <a:rPr lang="en-US" dirty="0" smtClean="0"/>
            <a:t>AE</a:t>
          </a:r>
        </a:p>
        <a:p>
          <a:r>
            <a:rPr lang="en-US" b="1" i="1" dirty="0" err="1" smtClean="0"/>
            <a:t>e</a:t>
          </a:r>
          <a:r>
            <a:rPr lang="en-US" dirty="0" err="1" smtClean="0"/>
            <a:t>Conformity</a:t>
          </a:r>
          <a:endParaRPr lang="en-US" dirty="0"/>
        </a:p>
      </dgm:t>
    </dgm:pt>
    <dgm:pt modelId="{A408424B-F87D-4A51-B7FD-59C5C81EF022}" type="parTrans" cxnId="{AAE4CE0E-C2CE-4DA1-BB72-6FF989575B02}">
      <dgm:prSet/>
      <dgm:spPr/>
      <dgm:t>
        <a:bodyPr/>
        <a:lstStyle/>
        <a:p>
          <a:endParaRPr lang="en-US"/>
        </a:p>
      </dgm:t>
    </dgm:pt>
    <dgm:pt modelId="{11DC3595-32D1-449A-AD95-2726F46DBDF9}" type="sibTrans" cxnId="{AAE4CE0E-C2CE-4DA1-BB72-6FF989575B02}">
      <dgm:prSet/>
      <dgm:spPr/>
      <dgm:t>
        <a:bodyPr/>
        <a:lstStyle/>
        <a:p>
          <a:endParaRPr lang="en-US"/>
        </a:p>
      </dgm:t>
    </dgm:pt>
    <dgm:pt modelId="{C6FF9BC2-F8EA-49EC-9017-A1324491F518}">
      <dgm:prSet phldrT="[Text]"/>
      <dgm:spPr/>
      <dgm:t>
        <a:bodyPr/>
        <a:lstStyle/>
        <a:p>
          <a:r>
            <a:rPr lang="en-US" dirty="0" smtClean="0"/>
            <a:t>AEO</a:t>
          </a:r>
        </a:p>
        <a:p>
          <a:r>
            <a:rPr lang="en-US" dirty="0" err="1" smtClean="0"/>
            <a:t>ICISNet</a:t>
          </a:r>
          <a:endParaRPr lang="en-US" dirty="0"/>
        </a:p>
      </dgm:t>
    </dgm:pt>
    <dgm:pt modelId="{5356D079-2466-4526-8D43-3592DD485038}" type="parTrans" cxnId="{D4D59CD8-E55E-4B5A-9ECF-D45134B8F741}">
      <dgm:prSet/>
      <dgm:spPr/>
      <dgm:t>
        <a:bodyPr/>
        <a:lstStyle/>
        <a:p>
          <a:endParaRPr lang="en-US"/>
        </a:p>
      </dgm:t>
    </dgm:pt>
    <dgm:pt modelId="{38091F11-AD8D-4DF2-BFE1-EEDCAA575291}" type="sibTrans" cxnId="{D4D59CD8-E55E-4B5A-9ECF-D45134B8F741}">
      <dgm:prSet/>
      <dgm:spPr/>
      <dgm:t>
        <a:bodyPr/>
        <a:lstStyle/>
        <a:p>
          <a:endParaRPr lang="en-US"/>
        </a:p>
      </dgm:t>
    </dgm:pt>
    <dgm:pt modelId="{EB4BAF34-B4DF-4A93-8104-F20458C57E07}">
      <dgm:prSet phldrT="[Text]"/>
      <dgm:spPr/>
      <dgm:t>
        <a:bodyPr/>
        <a:lstStyle/>
        <a:p>
          <a:r>
            <a:rPr lang="en-US" dirty="0" smtClean="0"/>
            <a:t>Q1&amp;2 2014</a:t>
          </a:r>
          <a:endParaRPr lang="en-US" dirty="0"/>
        </a:p>
      </dgm:t>
    </dgm:pt>
    <dgm:pt modelId="{9FFA5798-DB75-4B51-B888-4B998A8DDA5C}" type="parTrans" cxnId="{F8C2EC7E-04E1-4385-A141-85250319EDD6}">
      <dgm:prSet/>
      <dgm:spPr/>
      <dgm:t>
        <a:bodyPr/>
        <a:lstStyle/>
        <a:p>
          <a:endParaRPr lang="en-US"/>
        </a:p>
      </dgm:t>
    </dgm:pt>
    <dgm:pt modelId="{9FBF9BEE-AAD5-41B1-B147-0EC0B7A317B5}" type="sibTrans" cxnId="{F8C2EC7E-04E1-4385-A141-85250319EDD6}">
      <dgm:prSet/>
      <dgm:spPr/>
      <dgm:t>
        <a:bodyPr/>
        <a:lstStyle/>
        <a:p>
          <a:endParaRPr lang="en-US"/>
        </a:p>
      </dgm:t>
    </dgm:pt>
    <dgm:pt modelId="{962F7C4A-4DFE-4653-8B3B-E908EB9F3A15}">
      <dgm:prSet phldrT="[Text]"/>
      <dgm:spPr/>
      <dgm:t>
        <a:bodyPr/>
        <a:lstStyle/>
        <a:p>
          <a:r>
            <a:rPr lang="en-US" dirty="0" smtClean="0"/>
            <a:t>SW pilot</a:t>
          </a:r>
        </a:p>
        <a:p>
          <a:r>
            <a:rPr lang="en-US" dirty="0" smtClean="0"/>
            <a:t>Integrated Risk </a:t>
          </a:r>
          <a:r>
            <a:rPr lang="en-US" dirty="0" err="1" smtClean="0"/>
            <a:t>Managment</a:t>
          </a:r>
          <a:r>
            <a:rPr lang="en-US" dirty="0" smtClean="0"/>
            <a:t> Process (Customs -  MRDF)</a:t>
          </a:r>
          <a:endParaRPr lang="en-US" dirty="0"/>
        </a:p>
      </dgm:t>
    </dgm:pt>
    <dgm:pt modelId="{E2C59B16-CD3E-413D-BFF1-D8478F5EADEF}" type="parTrans" cxnId="{DA1739EE-C998-4B48-9B01-40CBB379B6C7}">
      <dgm:prSet/>
      <dgm:spPr/>
      <dgm:t>
        <a:bodyPr/>
        <a:lstStyle/>
        <a:p>
          <a:endParaRPr lang="en-US"/>
        </a:p>
      </dgm:t>
    </dgm:pt>
    <dgm:pt modelId="{2DD61D3B-10B3-493F-8E91-956057DA932D}" type="sibTrans" cxnId="{DA1739EE-C998-4B48-9B01-40CBB379B6C7}">
      <dgm:prSet/>
      <dgm:spPr/>
      <dgm:t>
        <a:bodyPr/>
        <a:lstStyle/>
        <a:p>
          <a:endParaRPr lang="en-US"/>
        </a:p>
      </dgm:t>
    </dgm:pt>
    <dgm:pt modelId="{B3C58F5E-B796-4525-82A8-411637FAD08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Q3&amp;4 2014</a:t>
          </a:r>
          <a:endParaRPr lang="en-US" dirty="0"/>
        </a:p>
      </dgm:t>
    </dgm:pt>
    <dgm:pt modelId="{2B41CE54-EF97-47F3-8FD9-E988E3063DAC}" type="parTrans" cxnId="{F6F569A7-3DCD-4F6C-B2FE-DFA402FCA6DA}">
      <dgm:prSet/>
      <dgm:spPr/>
      <dgm:t>
        <a:bodyPr/>
        <a:lstStyle/>
        <a:p>
          <a:endParaRPr lang="en-GB"/>
        </a:p>
      </dgm:t>
    </dgm:pt>
    <dgm:pt modelId="{CF5E41E2-BA0D-457E-8705-186A09F74D18}" type="sibTrans" cxnId="{F6F569A7-3DCD-4F6C-B2FE-DFA402FCA6DA}">
      <dgm:prSet/>
      <dgm:spPr/>
      <dgm:t>
        <a:bodyPr/>
        <a:lstStyle/>
        <a:p>
          <a:endParaRPr lang="en-GB"/>
        </a:p>
      </dgm:t>
    </dgm:pt>
    <dgm:pt modelId="{CC4A8C48-A06C-4220-B586-2A5AFA72399D}" type="pres">
      <dgm:prSet presAssocID="{2C850437-8218-4FE5-BB20-E050EA1BBB1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A8AACF-B3EB-4E6C-807E-748AF7408E2E}" type="pres">
      <dgm:prSet presAssocID="{4230DD00-E0C9-4896-8728-AD8C7B045095}" presName="parentText1" presStyleLbl="node1" presStyleIdx="0" presStyleCnt="5" custLinFactNeighborX="1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E049E-C41C-46B5-8853-729395115786}" type="pres">
      <dgm:prSet presAssocID="{4230DD00-E0C9-4896-8728-AD8C7B045095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3A102-3B72-455C-82E3-06AD87B3D8A0}" type="pres">
      <dgm:prSet presAssocID="{41BD9FE2-8729-43D8-9889-D8068632C815}" presName="parentText2" presStyleLbl="node1" presStyleIdx="1" presStyleCnt="5" custLinFactNeighborX="18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A228F-1032-4E62-A753-B6D527A15A92}" type="pres">
      <dgm:prSet presAssocID="{41BD9FE2-8729-43D8-9889-D8068632C815}" presName="childText2" presStyleLbl="solidAlignAcc1" presStyleIdx="1" presStyleCnt="4" custLinFactNeighborX="-1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ACEA6-3087-45BC-B834-1746215E0FD2}" type="pres">
      <dgm:prSet presAssocID="{9A684E0A-ECD6-4234-B685-9FE9E42695EE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9D84D-EF7C-4682-BB0C-0B1DF7EDB207}" type="pres">
      <dgm:prSet presAssocID="{9A684E0A-ECD6-4234-B685-9FE9E42695EE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E56E7-AEA2-4E15-B975-5FFCBDB82B86}" type="pres">
      <dgm:prSet presAssocID="{EB4BAF34-B4DF-4A93-8104-F20458C57E07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74CD4-6C50-4016-913C-0DD1FD1E8035}" type="pres">
      <dgm:prSet presAssocID="{EB4BAF34-B4DF-4A93-8104-F20458C57E07}" presName="childText4" presStyleLbl="solidAlignAcc1" presStyleIdx="3" presStyleCnt="4" custLinFactNeighborX="-2444" custLinFactNeighborY="1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DBF7E-B017-481C-9E6B-37B69F05237C}" type="pres">
      <dgm:prSet presAssocID="{B3C58F5E-B796-4525-82A8-411637FAD083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6F569A7-3DCD-4F6C-B2FE-DFA402FCA6DA}" srcId="{2C850437-8218-4FE5-BB20-E050EA1BBB1E}" destId="{B3C58F5E-B796-4525-82A8-411637FAD083}" srcOrd="4" destOrd="0" parTransId="{2B41CE54-EF97-47F3-8FD9-E988E3063DAC}" sibTransId="{CF5E41E2-BA0D-457E-8705-186A09F74D18}"/>
    <dgm:cxn modelId="{D4D59CD8-E55E-4B5A-9ECF-D45134B8F741}" srcId="{9A684E0A-ECD6-4234-B685-9FE9E42695EE}" destId="{C6FF9BC2-F8EA-49EC-9017-A1324491F518}" srcOrd="0" destOrd="0" parTransId="{5356D079-2466-4526-8D43-3592DD485038}" sibTransId="{38091F11-AD8D-4DF2-BFE1-EEDCAA575291}"/>
    <dgm:cxn modelId="{DD891DAB-F9CD-4B58-BF51-874FB2CE957B}" type="presOf" srcId="{B3C58F5E-B796-4525-82A8-411637FAD083}" destId="{550DBF7E-B017-481C-9E6B-37B69F05237C}" srcOrd="0" destOrd="0" presId="urn:microsoft.com/office/officeart/2009/3/layout/IncreasingArrowsProcess"/>
    <dgm:cxn modelId="{AAE4CE0E-C2CE-4DA1-BB72-6FF989575B02}" srcId="{9A684E0A-ECD6-4234-B685-9FE9E42695EE}" destId="{1A901326-4D7C-4F67-BFC3-31DB55C0D6F7}" srcOrd="1" destOrd="0" parTransId="{A408424B-F87D-4A51-B7FD-59C5C81EF022}" sibTransId="{11DC3595-32D1-449A-AD95-2726F46DBDF9}"/>
    <dgm:cxn modelId="{326CEC47-B855-4069-AA74-3A11024E4F83}" srcId="{2C850437-8218-4FE5-BB20-E050EA1BBB1E}" destId="{4230DD00-E0C9-4896-8728-AD8C7B045095}" srcOrd="0" destOrd="0" parTransId="{490590EC-1138-4C99-82D5-CF32910229C8}" sibTransId="{B64D37A6-DCE9-4F67-B3B8-03BDDFADC73D}"/>
    <dgm:cxn modelId="{EC0F1E64-1821-4678-AFD6-EAD377E92FF9}" srcId="{4230DD00-E0C9-4896-8728-AD8C7B045095}" destId="{92FDBD45-6819-4830-A7C5-54D775EF86A6}" srcOrd="0" destOrd="0" parTransId="{F697362F-56F0-4EF5-A3C4-59E70FC72F28}" sibTransId="{7798CC65-86C2-48D6-819F-5F2CE1EF1FD9}"/>
    <dgm:cxn modelId="{D62C522A-8918-4683-B13C-18E3CB10B06E}" srcId="{2C850437-8218-4FE5-BB20-E050EA1BBB1E}" destId="{41BD9FE2-8729-43D8-9889-D8068632C815}" srcOrd="1" destOrd="0" parTransId="{57739B42-3D20-4183-B5DD-66EA771AE1BA}" sibTransId="{1AA9A019-6C57-4BCB-BF65-A613B1D280AB}"/>
    <dgm:cxn modelId="{DA1739EE-C998-4B48-9B01-40CBB379B6C7}" srcId="{EB4BAF34-B4DF-4A93-8104-F20458C57E07}" destId="{962F7C4A-4DFE-4653-8B3B-E908EB9F3A15}" srcOrd="0" destOrd="0" parTransId="{E2C59B16-CD3E-413D-BFF1-D8478F5EADEF}" sibTransId="{2DD61D3B-10B3-493F-8E91-956057DA932D}"/>
    <dgm:cxn modelId="{4FA02077-CE8A-4CDB-8C28-756DFF236C41}" type="presOf" srcId="{C6FF9BC2-F8EA-49EC-9017-A1324491F518}" destId="{09F9D84D-EF7C-4682-BB0C-0B1DF7EDB207}" srcOrd="0" destOrd="0" presId="urn:microsoft.com/office/officeart/2009/3/layout/IncreasingArrowsProcess"/>
    <dgm:cxn modelId="{8D3579BD-2B1D-45F1-84EA-09B4E32E9A2E}" type="presOf" srcId="{9A684E0A-ECD6-4234-B685-9FE9E42695EE}" destId="{0E6ACEA6-3087-45BC-B834-1746215E0FD2}" srcOrd="0" destOrd="0" presId="urn:microsoft.com/office/officeart/2009/3/layout/IncreasingArrowsProcess"/>
    <dgm:cxn modelId="{8BA474C3-2B3F-4BCB-8BF4-3AA5B7D6B313}" srcId="{2C850437-8218-4FE5-BB20-E050EA1BBB1E}" destId="{9A684E0A-ECD6-4234-B685-9FE9E42695EE}" srcOrd="2" destOrd="0" parTransId="{9BAEBF0D-2252-43E6-89FC-5DC31CC8A52A}" sibTransId="{271CCC63-BC47-43EB-9A79-F764ADE1CD10}"/>
    <dgm:cxn modelId="{E744FEAD-EF7E-4A46-98A2-5CEC1510E7DE}" type="presOf" srcId="{1A901326-4D7C-4F67-BFC3-31DB55C0D6F7}" destId="{09F9D84D-EF7C-4682-BB0C-0B1DF7EDB207}" srcOrd="0" destOrd="1" presId="urn:microsoft.com/office/officeart/2009/3/layout/IncreasingArrowsProcess"/>
    <dgm:cxn modelId="{66821C29-3015-4517-96BF-92F30B8437CE}" type="presOf" srcId="{41BD9FE2-8729-43D8-9889-D8068632C815}" destId="{5093A102-3B72-455C-82E3-06AD87B3D8A0}" srcOrd="0" destOrd="0" presId="urn:microsoft.com/office/officeart/2009/3/layout/IncreasingArrowsProcess"/>
    <dgm:cxn modelId="{C7B275F4-1B20-46FC-9A68-6936A5CFDFA5}" type="presOf" srcId="{92FDBD45-6819-4830-A7C5-54D775EF86A6}" destId="{CA6E049E-C41C-46B5-8853-729395115786}" srcOrd="0" destOrd="0" presId="urn:microsoft.com/office/officeart/2009/3/layout/IncreasingArrowsProcess"/>
    <dgm:cxn modelId="{AB38E6B2-2483-4E53-AFC8-3BD34E73942D}" type="presOf" srcId="{962F7C4A-4DFE-4653-8B3B-E908EB9F3A15}" destId="{C9B74CD4-6C50-4016-913C-0DD1FD1E8035}" srcOrd="0" destOrd="0" presId="urn:microsoft.com/office/officeart/2009/3/layout/IncreasingArrowsProcess"/>
    <dgm:cxn modelId="{F8C2EC7E-04E1-4385-A141-85250319EDD6}" srcId="{2C850437-8218-4FE5-BB20-E050EA1BBB1E}" destId="{EB4BAF34-B4DF-4A93-8104-F20458C57E07}" srcOrd="3" destOrd="0" parTransId="{9FFA5798-DB75-4B51-B888-4B998A8DDA5C}" sibTransId="{9FBF9BEE-AAD5-41B1-B147-0EC0B7A317B5}"/>
    <dgm:cxn modelId="{4C1DDFA1-777F-44C5-9C91-4AD560D802FD}" type="presOf" srcId="{4A0CAF89-7F6A-4F5F-A3A3-4FC3A205AE44}" destId="{0AEA228F-1032-4E62-A753-B6D527A15A92}" srcOrd="0" destOrd="0" presId="urn:microsoft.com/office/officeart/2009/3/layout/IncreasingArrowsProcess"/>
    <dgm:cxn modelId="{2E6F8999-6DC7-401D-8409-0B26E9360E04}" type="presOf" srcId="{EB4BAF34-B4DF-4A93-8104-F20458C57E07}" destId="{CF5E56E7-AEA2-4E15-B975-5FFCBDB82B86}" srcOrd="0" destOrd="0" presId="urn:microsoft.com/office/officeart/2009/3/layout/IncreasingArrowsProcess"/>
    <dgm:cxn modelId="{36D619B7-9D2A-4AAC-A3B0-AE4A87ADE37C}" type="presOf" srcId="{2C850437-8218-4FE5-BB20-E050EA1BBB1E}" destId="{CC4A8C48-A06C-4220-B586-2A5AFA72399D}" srcOrd="0" destOrd="0" presId="urn:microsoft.com/office/officeart/2009/3/layout/IncreasingArrowsProcess"/>
    <dgm:cxn modelId="{61676C3F-94DE-4F65-99A2-81A053680C85}" srcId="{41BD9FE2-8729-43D8-9889-D8068632C815}" destId="{4A0CAF89-7F6A-4F5F-A3A3-4FC3A205AE44}" srcOrd="0" destOrd="0" parTransId="{63BCCC75-16EC-478F-B1ED-A92629DFDAA8}" sibTransId="{5BA1BBC2-3DF0-4CEE-A968-42977159D1B4}"/>
    <dgm:cxn modelId="{07DE342D-008D-4C4B-BB50-41C77A5490DE}" type="presOf" srcId="{4230DD00-E0C9-4896-8728-AD8C7B045095}" destId="{28A8AACF-B3EB-4E6C-807E-748AF7408E2E}" srcOrd="0" destOrd="0" presId="urn:microsoft.com/office/officeart/2009/3/layout/IncreasingArrowsProcess"/>
    <dgm:cxn modelId="{0DEB1A6F-9AAA-4BA7-A242-18757774D414}" type="presParOf" srcId="{CC4A8C48-A06C-4220-B586-2A5AFA72399D}" destId="{28A8AACF-B3EB-4E6C-807E-748AF7408E2E}" srcOrd="0" destOrd="0" presId="urn:microsoft.com/office/officeart/2009/3/layout/IncreasingArrowsProcess"/>
    <dgm:cxn modelId="{20AD78B0-7416-4EE1-A2BE-206B353B17FB}" type="presParOf" srcId="{CC4A8C48-A06C-4220-B586-2A5AFA72399D}" destId="{CA6E049E-C41C-46B5-8853-729395115786}" srcOrd="1" destOrd="0" presId="urn:microsoft.com/office/officeart/2009/3/layout/IncreasingArrowsProcess"/>
    <dgm:cxn modelId="{D25EDF8B-E516-4FD9-8357-7DCE2EB5D30E}" type="presParOf" srcId="{CC4A8C48-A06C-4220-B586-2A5AFA72399D}" destId="{5093A102-3B72-455C-82E3-06AD87B3D8A0}" srcOrd="2" destOrd="0" presId="urn:microsoft.com/office/officeart/2009/3/layout/IncreasingArrowsProcess"/>
    <dgm:cxn modelId="{2F0DFF62-8275-47B0-B5A7-DA796DB674D0}" type="presParOf" srcId="{CC4A8C48-A06C-4220-B586-2A5AFA72399D}" destId="{0AEA228F-1032-4E62-A753-B6D527A15A92}" srcOrd="3" destOrd="0" presId="urn:microsoft.com/office/officeart/2009/3/layout/IncreasingArrowsProcess"/>
    <dgm:cxn modelId="{074899B1-D488-47C0-815A-106272EB6683}" type="presParOf" srcId="{CC4A8C48-A06C-4220-B586-2A5AFA72399D}" destId="{0E6ACEA6-3087-45BC-B834-1746215E0FD2}" srcOrd="4" destOrd="0" presId="urn:microsoft.com/office/officeart/2009/3/layout/IncreasingArrowsProcess"/>
    <dgm:cxn modelId="{9B030735-2944-4945-B182-0F380DE61B5A}" type="presParOf" srcId="{CC4A8C48-A06C-4220-B586-2A5AFA72399D}" destId="{09F9D84D-EF7C-4682-BB0C-0B1DF7EDB207}" srcOrd="5" destOrd="0" presId="urn:microsoft.com/office/officeart/2009/3/layout/IncreasingArrowsProcess"/>
    <dgm:cxn modelId="{C51F47D0-1B83-46E6-9F02-8C455C5B591D}" type="presParOf" srcId="{CC4A8C48-A06C-4220-B586-2A5AFA72399D}" destId="{CF5E56E7-AEA2-4E15-B975-5FFCBDB82B86}" srcOrd="6" destOrd="0" presId="urn:microsoft.com/office/officeart/2009/3/layout/IncreasingArrowsProcess"/>
    <dgm:cxn modelId="{152C2844-276B-43C9-9184-1B0F92ED94D4}" type="presParOf" srcId="{CC4A8C48-A06C-4220-B586-2A5AFA72399D}" destId="{C9B74CD4-6C50-4016-913C-0DD1FD1E8035}" srcOrd="7" destOrd="0" presId="urn:microsoft.com/office/officeart/2009/3/layout/IncreasingArrowsProcess"/>
    <dgm:cxn modelId="{8B73ACDF-2D48-4266-843F-88379AB49C27}" type="presParOf" srcId="{CC4A8C48-A06C-4220-B586-2A5AFA72399D}" destId="{550DBF7E-B017-481C-9E6B-37B69F05237C}" srcOrd="8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850437-8218-4FE5-BB20-E050EA1BBB1E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30DD00-E0C9-4896-8728-AD8C7B045095}">
      <dgm:prSet phldrT="[Text]"/>
      <dgm:spPr/>
      <dgm:t>
        <a:bodyPr/>
        <a:lstStyle/>
        <a:p>
          <a:r>
            <a:rPr lang="en-US" dirty="0" smtClean="0"/>
            <a:t>Q4 2012</a:t>
          </a:r>
          <a:endParaRPr lang="en-US" dirty="0"/>
        </a:p>
      </dgm:t>
    </dgm:pt>
    <dgm:pt modelId="{490590EC-1138-4C99-82D5-CF32910229C8}" type="parTrans" cxnId="{326CEC47-B855-4069-AA74-3A11024E4F83}">
      <dgm:prSet/>
      <dgm:spPr/>
      <dgm:t>
        <a:bodyPr/>
        <a:lstStyle/>
        <a:p>
          <a:endParaRPr lang="en-US"/>
        </a:p>
      </dgm:t>
    </dgm:pt>
    <dgm:pt modelId="{B64D37A6-DCE9-4F67-B3B8-03BDDFADC73D}" type="sibTrans" cxnId="{326CEC47-B855-4069-AA74-3A11024E4F83}">
      <dgm:prSet/>
      <dgm:spPr/>
      <dgm:t>
        <a:bodyPr/>
        <a:lstStyle/>
        <a:p>
          <a:endParaRPr lang="en-US"/>
        </a:p>
      </dgm:t>
    </dgm:pt>
    <dgm:pt modelId="{92FDBD45-6819-4830-A7C5-54D775EF86A6}">
      <dgm:prSet phldrT="[Text]"/>
      <dgm:spPr/>
      <dgm:t>
        <a:bodyPr/>
        <a:lstStyle/>
        <a:p>
          <a:r>
            <a:rPr lang="en-US" dirty="0" smtClean="0"/>
            <a:t>Trade Facilitation Roadmap</a:t>
          </a:r>
          <a:endParaRPr lang="en-US" dirty="0"/>
        </a:p>
      </dgm:t>
    </dgm:pt>
    <dgm:pt modelId="{F697362F-56F0-4EF5-A3C4-59E70FC72F28}" type="parTrans" cxnId="{EC0F1E64-1821-4678-AFD6-EAD377E92FF9}">
      <dgm:prSet/>
      <dgm:spPr/>
      <dgm:t>
        <a:bodyPr/>
        <a:lstStyle/>
        <a:p>
          <a:endParaRPr lang="en-US"/>
        </a:p>
      </dgm:t>
    </dgm:pt>
    <dgm:pt modelId="{7798CC65-86C2-48D6-819F-5F2CE1EF1FD9}" type="sibTrans" cxnId="{EC0F1E64-1821-4678-AFD6-EAD377E92FF9}">
      <dgm:prSet/>
      <dgm:spPr/>
      <dgm:t>
        <a:bodyPr/>
        <a:lstStyle/>
        <a:p>
          <a:endParaRPr lang="en-US"/>
        </a:p>
      </dgm:t>
    </dgm:pt>
    <dgm:pt modelId="{41BD9FE2-8729-43D8-9889-D8068632C815}">
      <dgm:prSet phldrT="[Text]"/>
      <dgm:spPr/>
      <dgm:t>
        <a:bodyPr/>
        <a:lstStyle/>
        <a:p>
          <a:r>
            <a:rPr lang="en-US" dirty="0" smtClean="0"/>
            <a:t>Q1&amp;2 2013</a:t>
          </a:r>
          <a:endParaRPr lang="en-US" dirty="0"/>
        </a:p>
      </dgm:t>
    </dgm:pt>
    <dgm:pt modelId="{57739B42-3D20-4183-B5DD-66EA771AE1BA}" type="parTrans" cxnId="{D62C522A-8918-4683-B13C-18E3CB10B06E}">
      <dgm:prSet/>
      <dgm:spPr/>
      <dgm:t>
        <a:bodyPr/>
        <a:lstStyle/>
        <a:p>
          <a:endParaRPr lang="en-US"/>
        </a:p>
      </dgm:t>
    </dgm:pt>
    <dgm:pt modelId="{1AA9A019-6C57-4BCB-BF65-A613B1D280AB}" type="sibTrans" cxnId="{D62C522A-8918-4683-B13C-18E3CB10B06E}">
      <dgm:prSet/>
      <dgm:spPr/>
      <dgm:t>
        <a:bodyPr/>
        <a:lstStyle/>
        <a:p>
          <a:endParaRPr lang="en-US"/>
        </a:p>
      </dgm:t>
    </dgm:pt>
    <dgm:pt modelId="{4A0CAF89-7F6A-4F5F-A3A3-4FC3A205AE44}">
      <dgm:prSet phldrT="[Text]"/>
      <dgm:spPr/>
      <dgm:t>
        <a:bodyPr/>
        <a:lstStyle/>
        <a:p>
          <a:r>
            <a:rPr lang="en-US" dirty="0" smtClean="0"/>
            <a:t>OSC</a:t>
          </a:r>
        </a:p>
        <a:p>
          <a:r>
            <a:rPr lang="en-US" dirty="0" smtClean="0"/>
            <a:t>Project Plans</a:t>
          </a:r>
        </a:p>
        <a:p>
          <a:r>
            <a:rPr lang="en-US" dirty="0" smtClean="0"/>
            <a:t>Process Analysis</a:t>
          </a:r>
          <a:endParaRPr lang="en-US" dirty="0"/>
        </a:p>
      </dgm:t>
    </dgm:pt>
    <dgm:pt modelId="{63BCCC75-16EC-478F-B1ED-A92629DFDAA8}" type="parTrans" cxnId="{61676C3F-94DE-4F65-99A2-81A053680C85}">
      <dgm:prSet/>
      <dgm:spPr/>
      <dgm:t>
        <a:bodyPr/>
        <a:lstStyle/>
        <a:p>
          <a:endParaRPr lang="en-US"/>
        </a:p>
      </dgm:t>
    </dgm:pt>
    <dgm:pt modelId="{5BA1BBC2-3DF0-4CEE-A968-42977159D1B4}" type="sibTrans" cxnId="{61676C3F-94DE-4F65-99A2-81A053680C85}">
      <dgm:prSet/>
      <dgm:spPr/>
      <dgm:t>
        <a:bodyPr/>
        <a:lstStyle/>
        <a:p>
          <a:endParaRPr lang="en-US"/>
        </a:p>
      </dgm:t>
    </dgm:pt>
    <dgm:pt modelId="{9A684E0A-ECD6-4234-B685-9FE9E42695EE}">
      <dgm:prSet phldrT="[Text]"/>
      <dgm:spPr/>
      <dgm:t>
        <a:bodyPr/>
        <a:lstStyle/>
        <a:p>
          <a:r>
            <a:rPr lang="en-US" dirty="0" smtClean="0"/>
            <a:t>Q3&amp;4 2013</a:t>
          </a:r>
          <a:endParaRPr lang="en-US" dirty="0"/>
        </a:p>
      </dgm:t>
    </dgm:pt>
    <dgm:pt modelId="{9BAEBF0D-2252-43E6-89FC-5DC31CC8A52A}" type="parTrans" cxnId="{8BA474C3-2B3F-4BCB-8BF4-3AA5B7D6B313}">
      <dgm:prSet/>
      <dgm:spPr/>
      <dgm:t>
        <a:bodyPr/>
        <a:lstStyle/>
        <a:p>
          <a:endParaRPr lang="en-US"/>
        </a:p>
      </dgm:t>
    </dgm:pt>
    <dgm:pt modelId="{271CCC63-BC47-43EB-9A79-F764ADE1CD10}" type="sibTrans" cxnId="{8BA474C3-2B3F-4BCB-8BF4-3AA5B7D6B313}">
      <dgm:prSet/>
      <dgm:spPr/>
      <dgm:t>
        <a:bodyPr/>
        <a:lstStyle/>
        <a:p>
          <a:endParaRPr lang="en-US"/>
        </a:p>
      </dgm:t>
    </dgm:pt>
    <dgm:pt modelId="{1A901326-4D7C-4F67-BFC3-31DB55C0D6F7}">
      <dgm:prSet phldrT="[Text]"/>
      <dgm:spPr/>
      <dgm:t>
        <a:bodyPr/>
        <a:lstStyle/>
        <a:p>
          <a:r>
            <a:rPr lang="en-US" dirty="0" smtClean="0"/>
            <a:t>Risk Management</a:t>
          </a:r>
        </a:p>
        <a:p>
          <a:r>
            <a:rPr lang="en-US" dirty="0" smtClean="0"/>
            <a:t>AE</a:t>
          </a:r>
        </a:p>
        <a:p>
          <a:r>
            <a:rPr lang="en-US" b="1" i="1" dirty="0" err="1" smtClean="0"/>
            <a:t>e</a:t>
          </a:r>
          <a:r>
            <a:rPr lang="en-US" dirty="0" err="1" smtClean="0"/>
            <a:t>Conformity</a:t>
          </a:r>
          <a:endParaRPr lang="en-US" dirty="0"/>
        </a:p>
      </dgm:t>
    </dgm:pt>
    <dgm:pt modelId="{A408424B-F87D-4A51-B7FD-59C5C81EF022}" type="parTrans" cxnId="{AAE4CE0E-C2CE-4DA1-BB72-6FF989575B02}">
      <dgm:prSet/>
      <dgm:spPr/>
      <dgm:t>
        <a:bodyPr/>
        <a:lstStyle/>
        <a:p>
          <a:endParaRPr lang="en-US"/>
        </a:p>
      </dgm:t>
    </dgm:pt>
    <dgm:pt modelId="{11DC3595-32D1-449A-AD95-2726F46DBDF9}" type="sibTrans" cxnId="{AAE4CE0E-C2CE-4DA1-BB72-6FF989575B02}">
      <dgm:prSet/>
      <dgm:spPr/>
      <dgm:t>
        <a:bodyPr/>
        <a:lstStyle/>
        <a:p>
          <a:endParaRPr lang="en-US"/>
        </a:p>
      </dgm:t>
    </dgm:pt>
    <dgm:pt modelId="{C6FF9BC2-F8EA-49EC-9017-A1324491F518}">
      <dgm:prSet phldrT="[Text]"/>
      <dgm:spPr/>
      <dgm:t>
        <a:bodyPr/>
        <a:lstStyle/>
        <a:p>
          <a:r>
            <a:rPr lang="en-US" dirty="0" smtClean="0"/>
            <a:t>AEO</a:t>
          </a:r>
        </a:p>
        <a:p>
          <a:r>
            <a:rPr lang="en-US" dirty="0" err="1" smtClean="0"/>
            <a:t>ICISNet</a:t>
          </a:r>
          <a:endParaRPr lang="en-US" dirty="0"/>
        </a:p>
      </dgm:t>
    </dgm:pt>
    <dgm:pt modelId="{5356D079-2466-4526-8D43-3592DD485038}" type="parTrans" cxnId="{D4D59CD8-E55E-4B5A-9ECF-D45134B8F741}">
      <dgm:prSet/>
      <dgm:spPr/>
      <dgm:t>
        <a:bodyPr/>
        <a:lstStyle/>
        <a:p>
          <a:endParaRPr lang="en-US"/>
        </a:p>
      </dgm:t>
    </dgm:pt>
    <dgm:pt modelId="{38091F11-AD8D-4DF2-BFE1-EEDCAA575291}" type="sibTrans" cxnId="{D4D59CD8-E55E-4B5A-9ECF-D45134B8F741}">
      <dgm:prSet/>
      <dgm:spPr/>
      <dgm:t>
        <a:bodyPr/>
        <a:lstStyle/>
        <a:p>
          <a:endParaRPr lang="en-US"/>
        </a:p>
      </dgm:t>
    </dgm:pt>
    <dgm:pt modelId="{EB4BAF34-B4DF-4A93-8104-F20458C57E07}">
      <dgm:prSet phldrT="[Text]"/>
      <dgm:spPr/>
      <dgm:t>
        <a:bodyPr/>
        <a:lstStyle/>
        <a:p>
          <a:r>
            <a:rPr lang="en-US" dirty="0" smtClean="0"/>
            <a:t>Q1&amp;2 2014</a:t>
          </a:r>
          <a:endParaRPr lang="en-US" dirty="0"/>
        </a:p>
      </dgm:t>
    </dgm:pt>
    <dgm:pt modelId="{9FFA5798-DB75-4B51-B888-4B998A8DDA5C}" type="parTrans" cxnId="{F8C2EC7E-04E1-4385-A141-85250319EDD6}">
      <dgm:prSet/>
      <dgm:spPr/>
      <dgm:t>
        <a:bodyPr/>
        <a:lstStyle/>
        <a:p>
          <a:endParaRPr lang="en-US"/>
        </a:p>
      </dgm:t>
    </dgm:pt>
    <dgm:pt modelId="{9FBF9BEE-AAD5-41B1-B147-0EC0B7A317B5}" type="sibTrans" cxnId="{F8C2EC7E-04E1-4385-A141-85250319EDD6}">
      <dgm:prSet/>
      <dgm:spPr/>
      <dgm:t>
        <a:bodyPr/>
        <a:lstStyle/>
        <a:p>
          <a:endParaRPr lang="en-US"/>
        </a:p>
      </dgm:t>
    </dgm:pt>
    <dgm:pt modelId="{962F7C4A-4DFE-4653-8B3B-E908EB9F3A15}">
      <dgm:prSet phldrT="[Text]"/>
      <dgm:spPr/>
      <dgm:t>
        <a:bodyPr/>
        <a:lstStyle/>
        <a:p>
          <a:r>
            <a:rPr lang="en-US" dirty="0" smtClean="0"/>
            <a:t>SW pilot</a:t>
          </a:r>
        </a:p>
        <a:p>
          <a:r>
            <a:rPr lang="en-US" dirty="0" smtClean="0"/>
            <a:t>Integrated Risk </a:t>
          </a:r>
          <a:r>
            <a:rPr lang="en-US" dirty="0" err="1" smtClean="0"/>
            <a:t>Managment</a:t>
          </a:r>
          <a:r>
            <a:rPr lang="en-US" dirty="0" smtClean="0"/>
            <a:t> Process (Customs </a:t>
          </a:r>
          <a:r>
            <a:rPr lang="en-US" smtClean="0"/>
            <a:t>-  MRDF</a:t>
          </a:r>
          <a:endParaRPr lang="en-US" dirty="0"/>
        </a:p>
      </dgm:t>
    </dgm:pt>
    <dgm:pt modelId="{E2C59B16-CD3E-413D-BFF1-D8478F5EADEF}" type="parTrans" cxnId="{DA1739EE-C998-4B48-9B01-40CBB379B6C7}">
      <dgm:prSet/>
      <dgm:spPr/>
      <dgm:t>
        <a:bodyPr/>
        <a:lstStyle/>
        <a:p>
          <a:endParaRPr lang="en-US"/>
        </a:p>
      </dgm:t>
    </dgm:pt>
    <dgm:pt modelId="{2DD61D3B-10B3-493F-8E91-956057DA932D}" type="sibTrans" cxnId="{DA1739EE-C998-4B48-9B01-40CBB379B6C7}">
      <dgm:prSet/>
      <dgm:spPr/>
      <dgm:t>
        <a:bodyPr/>
        <a:lstStyle/>
        <a:p>
          <a:endParaRPr lang="en-US"/>
        </a:p>
      </dgm:t>
    </dgm:pt>
    <dgm:pt modelId="{CC4A8C48-A06C-4220-B586-2A5AFA72399D}" type="pres">
      <dgm:prSet presAssocID="{2C850437-8218-4FE5-BB20-E050EA1BBB1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A8AACF-B3EB-4E6C-807E-748AF7408E2E}" type="pres">
      <dgm:prSet presAssocID="{4230DD00-E0C9-4896-8728-AD8C7B045095}" presName="parentText1" presStyleLbl="node1" presStyleIdx="0" presStyleCnt="4" custLinFactNeighborX="1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E049E-C41C-46B5-8853-729395115786}" type="pres">
      <dgm:prSet presAssocID="{4230DD00-E0C9-4896-8728-AD8C7B045095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3A102-3B72-455C-82E3-06AD87B3D8A0}" type="pres">
      <dgm:prSet presAssocID="{41BD9FE2-8729-43D8-9889-D8068632C815}" presName="parentText2" presStyleLbl="node1" presStyleIdx="1" presStyleCnt="4" custLinFactNeighborX="18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A228F-1032-4E62-A753-B6D527A15A92}" type="pres">
      <dgm:prSet presAssocID="{41BD9FE2-8729-43D8-9889-D8068632C815}" presName="childText2" presStyleLbl="solidAlignAcc1" presStyleIdx="1" presStyleCnt="4" custLinFactNeighborX="-1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ACEA6-3087-45BC-B834-1746215E0FD2}" type="pres">
      <dgm:prSet presAssocID="{9A684E0A-ECD6-4234-B685-9FE9E42695EE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9D84D-EF7C-4682-BB0C-0B1DF7EDB207}" type="pres">
      <dgm:prSet presAssocID="{9A684E0A-ECD6-4234-B685-9FE9E42695EE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E56E7-AEA2-4E15-B975-5FFCBDB82B86}" type="pres">
      <dgm:prSet presAssocID="{EB4BAF34-B4DF-4A93-8104-F20458C57E07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74CD4-6C50-4016-913C-0DD1FD1E8035}" type="pres">
      <dgm:prSet presAssocID="{EB4BAF34-B4DF-4A93-8104-F20458C57E07}" presName="childText4" presStyleLbl="solidAlignAcc1" presStyleIdx="3" presStyleCnt="4" custLinFactNeighborX="-2444" custLinFactNeighborY="1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C40225-33DD-4727-B2F2-271420707A69}" type="presOf" srcId="{962F7C4A-4DFE-4653-8B3B-E908EB9F3A15}" destId="{C9B74CD4-6C50-4016-913C-0DD1FD1E8035}" srcOrd="0" destOrd="0" presId="urn:microsoft.com/office/officeart/2009/3/layout/IncreasingArrowsProcess"/>
    <dgm:cxn modelId="{F7C9B64E-DF95-4844-BC88-E05DB512A960}" type="presOf" srcId="{C6FF9BC2-F8EA-49EC-9017-A1324491F518}" destId="{09F9D84D-EF7C-4682-BB0C-0B1DF7EDB207}" srcOrd="0" destOrd="0" presId="urn:microsoft.com/office/officeart/2009/3/layout/IncreasingArrowsProcess"/>
    <dgm:cxn modelId="{D4D59CD8-E55E-4B5A-9ECF-D45134B8F741}" srcId="{9A684E0A-ECD6-4234-B685-9FE9E42695EE}" destId="{C6FF9BC2-F8EA-49EC-9017-A1324491F518}" srcOrd="0" destOrd="0" parTransId="{5356D079-2466-4526-8D43-3592DD485038}" sibTransId="{38091F11-AD8D-4DF2-BFE1-EEDCAA575291}"/>
    <dgm:cxn modelId="{839BA4CC-3D28-44D4-A429-2079F202EA59}" type="presOf" srcId="{4A0CAF89-7F6A-4F5F-A3A3-4FC3A205AE44}" destId="{0AEA228F-1032-4E62-A753-B6D527A15A92}" srcOrd="0" destOrd="0" presId="urn:microsoft.com/office/officeart/2009/3/layout/IncreasingArrowsProcess"/>
    <dgm:cxn modelId="{F40AAB1D-D846-47D3-9F21-D6C7C4F49635}" type="presOf" srcId="{4230DD00-E0C9-4896-8728-AD8C7B045095}" destId="{28A8AACF-B3EB-4E6C-807E-748AF7408E2E}" srcOrd="0" destOrd="0" presId="urn:microsoft.com/office/officeart/2009/3/layout/IncreasingArrowsProcess"/>
    <dgm:cxn modelId="{AAE4CE0E-C2CE-4DA1-BB72-6FF989575B02}" srcId="{9A684E0A-ECD6-4234-B685-9FE9E42695EE}" destId="{1A901326-4D7C-4F67-BFC3-31DB55C0D6F7}" srcOrd="1" destOrd="0" parTransId="{A408424B-F87D-4A51-B7FD-59C5C81EF022}" sibTransId="{11DC3595-32D1-449A-AD95-2726F46DBDF9}"/>
    <dgm:cxn modelId="{FE8A90C0-EEC9-4435-9A05-3A89929C7C10}" type="presOf" srcId="{1A901326-4D7C-4F67-BFC3-31DB55C0D6F7}" destId="{09F9D84D-EF7C-4682-BB0C-0B1DF7EDB207}" srcOrd="0" destOrd="1" presId="urn:microsoft.com/office/officeart/2009/3/layout/IncreasingArrowsProcess"/>
    <dgm:cxn modelId="{326CEC47-B855-4069-AA74-3A11024E4F83}" srcId="{2C850437-8218-4FE5-BB20-E050EA1BBB1E}" destId="{4230DD00-E0C9-4896-8728-AD8C7B045095}" srcOrd="0" destOrd="0" parTransId="{490590EC-1138-4C99-82D5-CF32910229C8}" sibTransId="{B64D37A6-DCE9-4F67-B3B8-03BDDFADC73D}"/>
    <dgm:cxn modelId="{EC0F1E64-1821-4678-AFD6-EAD377E92FF9}" srcId="{4230DD00-E0C9-4896-8728-AD8C7B045095}" destId="{92FDBD45-6819-4830-A7C5-54D775EF86A6}" srcOrd="0" destOrd="0" parTransId="{F697362F-56F0-4EF5-A3C4-59E70FC72F28}" sibTransId="{7798CC65-86C2-48D6-819F-5F2CE1EF1FD9}"/>
    <dgm:cxn modelId="{D62C522A-8918-4683-B13C-18E3CB10B06E}" srcId="{2C850437-8218-4FE5-BB20-E050EA1BBB1E}" destId="{41BD9FE2-8729-43D8-9889-D8068632C815}" srcOrd="1" destOrd="0" parTransId="{57739B42-3D20-4183-B5DD-66EA771AE1BA}" sibTransId="{1AA9A019-6C57-4BCB-BF65-A613B1D280AB}"/>
    <dgm:cxn modelId="{DA1739EE-C998-4B48-9B01-40CBB379B6C7}" srcId="{EB4BAF34-B4DF-4A93-8104-F20458C57E07}" destId="{962F7C4A-4DFE-4653-8B3B-E908EB9F3A15}" srcOrd="0" destOrd="0" parTransId="{E2C59B16-CD3E-413D-BFF1-D8478F5EADEF}" sibTransId="{2DD61D3B-10B3-493F-8E91-956057DA932D}"/>
    <dgm:cxn modelId="{2C7E4028-6866-470C-9DEC-B2CB8EBF796D}" type="presOf" srcId="{92FDBD45-6819-4830-A7C5-54D775EF86A6}" destId="{CA6E049E-C41C-46B5-8853-729395115786}" srcOrd="0" destOrd="0" presId="urn:microsoft.com/office/officeart/2009/3/layout/IncreasingArrowsProcess"/>
    <dgm:cxn modelId="{8BA474C3-2B3F-4BCB-8BF4-3AA5B7D6B313}" srcId="{2C850437-8218-4FE5-BB20-E050EA1BBB1E}" destId="{9A684E0A-ECD6-4234-B685-9FE9E42695EE}" srcOrd="2" destOrd="0" parTransId="{9BAEBF0D-2252-43E6-89FC-5DC31CC8A52A}" sibTransId="{271CCC63-BC47-43EB-9A79-F764ADE1CD10}"/>
    <dgm:cxn modelId="{ADF91CA6-2A75-4234-94C1-71F238B7BE57}" type="presOf" srcId="{9A684E0A-ECD6-4234-B685-9FE9E42695EE}" destId="{0E6ACEA6-3087-45BC-B834-1746215E0FD2}" srcOrd="0" destOrd="0" presId="urn:microsoft.com/office/officeart/2009/3/layout/IncreasingArrowsProcess"/>
    <dgm:cxn modelId="{CDCB2293-3739-45AD-B83E-7950567E78DD}" type="presOf" srcId="{2C850437-8218-4FE5-BB20-E050EA1BBB1E}" destId="{CC4A8C48-A06C-4220-B586-2A5AFA72399D}" srcOrd="0" destOrd="0" presId="urn:microsoft.com/office/officeart/2009/3/layout/IncreasingArrowsProcess"/>
    <dgm:cxn modelId="{774C2B48-C827-4108-9027-490AEDC397FE}" type="presOf" srcId="{41BD9FE2-8729-43D8-9889-D8068632C815}" destId="{5093A102-3B72-455C-82E3-06AD87B3D8A0}" srcOrd="0" destOrd="0" presId="urn:microsoft.com/office/officeart/2009/3/layout/IncreasingArrowsProcess"/>
    <dgm:cxn modelId="{2711D489-BCED-4976-823A-CA5F0AD86B9A}" type="presOf" srcId="{EB4BAF34-B4DF-4A93-8104-F20458C57E07}" destId="{CF5E56E7-AEA2-4E15-B975-5FFCBDB82B86}" srcOrd="0" destOrd="0" presId="urn:microsoft.com/office/officeart/2009/3/layout/IncreasingArrowsProcess"/>
    <dgm:cxn modelId="{F8C2EC7E-04E1-4385-A141-85250319EDD6}" srcId="{2C850437-8218-4FE5-BB20-E050EA1BBB1E}" destId="{EB4BAF34-B4DF-4A93-8104-F20458C57E07}" srcOrd="3" destOrd="0" parTransId="{9FFA5798-DB75-4B51-B888-4B998A8DDA5C}" sibTransId="{9FBF9BEE-AAD5-41B1-B147-0EC0B7A317B5}"/>
    <dgm:cxn modelId="{61676C3F-94DE-4F65-99A2-81A053680C85}" srcId="{41BD9FE2-8729-43D8-9889-D8068632C815}" destId="{4A0CAF89-7F6A-4F5F-A3A3-4FC3A205AE44}" srcOrd="0" destOrd="0" parTransId="{63BCCC75-16EC-478F-B1ED-A92629DFDAA8}" sibTransId="{5BA1BBC2-3DF0-4CEE-A968-42977159D1B4}"/>
    <dgm:cxn modelId="{D3D8C0F6-5DE5-4E8F-8CBA-E78F2581F39A}" type="presParOf" srcId="{CC4A8C48-A06C-4220-B586-2A5AFA72399D}" destId="{28A8AACF-B3EB-4E6C-807E-748AF7408E2E}" srcOrd="0" destOrd="0" presId="urn:microsoft.com/office/officeart/2009/3/layout/IncreasingArrowsProcess"/>
    <dgm:cxn modelId="{2269DB6C-4D2A-444A-9A5E-1004C60FE854}" type="presParOf" srcId="{CC4A8C48-A06C-4220-B586-2A5AFA72399D}" destId="{CA6E049E-C41C-46B5-8853-729395115786}" srcOrd="1" destOrd="0" presId="urn:microsoft.com/office/officeart/2009/3/layout/IncreasingArrowsProcess"/>
    <dgm:cxn modelId="{710AD6A4-3E39-47FD-A25A-B4B851078BFA}" type="presParOf" srcId="{CC4A8C48-A06C-4220-B586-2A5AFA72399D}" destId="{5093A102-3B72-455C-82E3-06AD87B3D8A0}" srcOrd="2" destOrd="0" presId="urn:microsoft.com/office/officeart/2009/3/layout/IncreasingArrowsProcess"/>
    <dgm:cxn modelId="{D7454D93-189F-4757-9609-B1A16035F982}" type="presParOf" srcId="{CC4A8C48-A06C-4220-B586-2A5AFA72399D}" destId="{0AEA228F-1032-4E62-A753-B6D527A15A92}" srcOrd="3" destOrd="0" presId="urn:microsoft.com/office/officeart/2009/3/layout/IncreasingArrowsProcess"/>
    <dgm:cxn modelId="{2093DB53-43B5-49A5-A3CF-83D4AADDADF1}" type="presParOf" srcId="{CC4A8C48-A06C-4220-B586-2A5AFA72399D}" destId="{0E6ACEA6-3087-45BC-B834-1746215E0FD2}" srcOrd="4" destOrd="0" presId="urn:microsoft.com/office/officeart/2009/3/layout/IncreasingArrowsProcess"/>
    <dgm:cxn modelId="{29624182-8180-4B11-B37D-C825140152CE}" type="presParOf" srcId="{CC4A8C48-A06C-4220-B586-2A5AFA72399D}" destId="{09F9D84D-EF7C-4682-BB0C-0B1DF7EDB207}" srcOrd="5" destOrd="0" presId="urn:microsoft.com/office/officeart/2009/3/layout/IncreasingArrowsProcess"/>
    <dgm:cxn modelId="{18D835CE-22EC-4DD2-BC6E-AB20B0FA5F36}" type="presParOf" srcId="{CC4A8C48-A06C-4220-B586-2A5AFA72399D}" destId="{CF5E56E7-AEA2-4E15-B975-5FFCBDB82B86}" srcOrd="6" destOrd="0" presId="urn:microsoft.com/office/officeart/2009/3/layout/IncreasingArrowsProcess"/>
    <dgm:cxn modelId="{DA6B4165-F94A-41FA-B09C-3506D6D74D73}" type="presParOf" srcId="{CC4A8C48-A06C-4220-B586-2A5AFA72399D}" destId="{C9B74CD4-6C50-4016-913C-0DD1FD1E8035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850437-8218-4FE5-BB20-E050EA1BBB1E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30DD00-E0C9-4896-8728-AD8C7B045095}">
      <dgm:prSet phldrT="[Text]"/>
      <dgm:spPr/>
      <dgm:t>
        <a:bodyPr/>
        <a:lstStyle/>
        <a:p>
          <a:r>
            <a:rPr lang="en-US" dirty="0" smtClean="0"/>
            <a:t>Q4 2012</a:t>
          </a:r>
          <a:endParaRPr lang="en-US" dirty="0"/>
        </a:p>
      </dgm:t>
    </dgm:pt>
    <dgm:pt modelId="{490590EC-1138-4C99-82D5-CF32910229C8}" type="parTrans" cxnId="{326CEC47-B855-4069-AA74-3A11024E4F83}">
      <dgm:prSet/>
      <dgm:spPr/>
      <dgm:t>
        <a:bodyPr/>
        <a:lstStyle/>
        <a:p>
          <a:endParaRPr lang="en-US"/>
        </a:p>
      </dgm:t>
    </dgm:pt>
    <dgm:pt modelId="{B64D37A6-DCE9-4F67-B3B8-03BDDFADC73D}" type="sibTrans" cxnId="{326CEC47-B855-4069-AA74-3A11024E4F83}">
      <dgm:prSet/>
      <dgm:spPr/>
      <dgm:t>
        <a:bodyPr/>
        <a:lstStyle/>
        <a:p>
          <a:endParaRPr lang="en-US"/>
        </a:p>
      </dgm:t>
    </dgm:pt>
    <dgm:pt modelId="{92FDBD45-6819-4830-A7C5-54D775EF86A6}">
      <dgm:prSet phldrT="[Text]" custT="1"/>
      <dgm:spPr/>
      <dgm:t>
        <a:bodyPr/>
        <a:lstStyle/>
        <a:p>
          <a:r>
            <a:rPr lang="en-US" sz="2000" b="1" dirty="0" smtClean="0"/>
            <a:t>Objectives &amp; Mandate</a:t>
          </a:r>
          <a:endParaRPr lang="en-US" sz="2000" b="1" dirty="0"/>
        </a:p>
      </dgm:t>
    </dgm:pt>
    <dgm:pt modelId="{F697362F-56F0-4EF5-A3C4-59E70FC72F28}" type="parTrans" cxnId="{EC0F1E64-1821-4678-AFD6-EAD377E92FF9}">
      <dgm:prSet/>
      <dgm:spPr/>
      <dgm:t>
        <a:bodyPr/>
        <a:lstStyle/>
        <a:p>
          <a:endParaRPr lang="en-US"/>
        </a:p>
      </dgm:t>
    </dgm:pt>
    <dgm:pt modelId="{7798CC65-86C2-48D6-819F-5F2CE1EF1FD9}" type="sibTrans" cxnId="{EC0F1E64-1821-4678-AFD6-EAD377E92FF9}">
      <dgm:prSet/>
      <dgm:spPr/>
      <dgm:t>
        <a:bodyPr/>
        <a:lstStyle/>
        <a:p>
          <a:endParaRPr lang="en-US"/>
        </a:p>
      </dgm:t>
    </dgm:pt>
    <dgm:pt modelId="{41BD9FE2-8729-43D8-9889-D8068632C815}">
      <dgm:prSet phldrT="[Text]"/>
      <dgm:spPr/>
      <dgm:t>
        <a:bodyPr/>
        <a:lstStyle/>
        <a:p>
          <a:r>
            <a:rPr lang="en-US" dirty="0" smtClean="0"/>
            <a:t>Q1&amp;2 2013</a:t>
          </a:r>
          <a:endParaRPr lang="en-US" dirty="0"/>
        </a:p>
      </dgm:t>
    </dgm:pt>
    <dgm:pt modelId="{57739B42-3D20-4183-B5DD-66EA771AE1BA}" type="parTrans" cxnId="{D62C522A-8918-4683-B13C-18E3CB10B06E}">
      <dgm:prSet/>
      <dgm:spPr/>
      <dgm:t>
        <a:bodyPr/>
        <a:lstStyle/>
        <a:p>
          <a:endParaRPr lang="en-US"/>
        </a:p>
      </dgm:t>
    </dgm:pt>
    <dgm:pt modelId="{1AA9A019-6C57-4BCB-BF65-A613B1D280AB}" type="sibTrans" cxnId="{D62C522A-8918-4683-B13C-18E3CB10B06E}">
      <dgm:prSet/>
      <dgm:spPr/>
      <dgm:t>
        <a:bodyPr/>
        <a:lstStyle/>
        <a:p>
          <a:endParaRPr lang="en-US"/>
        </a:p>
      </dgm:t>
    </dgm:pt>
    <dgm:pt modelId="{4A0CAF89-7F6A-4F5F-A3A3-4FC3A205AE44}">
      <dgm:prSet phldrT="[Text]" custT="1"/>
      <dgm:spPr/>
      <dgm:t>
        <a:bodyPr/>
        <a:lstStyle/>
        <a:p>
          <a:r>
            <a:rPr lang="en-US" sz="2000" b="1" dirty="0" smtClean="0"/>
            <a:t>Organization</a:t>
          </a:r>
          <a:endParaRPr lang="en-US" sz="2000" b="1" dirty="0"/>
        </a:p>
      </dgm:t>
    </dgm:pt>
    <dgm:pt modelId="{63BCCC75-16EC-478F-B1ED-A92629DFDAA8}" type="parTrans" cxnId="{61676C3F-94DE-4F65-99A2-81A053680C85}">
      <dgm:prSet/>
      <dgm:spPr/>
      <dgm:t>
        <a:bodyPr/>
        <a:lstStyle/>
        <a:p>
          <a:endParaRPr lang="en-US"/>
        </a:p>
      </dgm:t>
    </dgm:pt>
    <dgm:pt modelId="{5BA1BBC2-3DF0-4CEE-A968-42977159D1B4}" type="sibTrans" cxnId="{61676C3F-94DE-4F65-99A2-81A053680C85}">
      <dgm:prSet/>
      <dgm:spPr/>
      <dgm:t>
        <a:bodyPr/>
        <a:lstStyle/>
        <a:p>
          <a:endParaRPr lang="en-US"/>
        </a:p>
      </dgm:t>
    </dgm:pt>
    <dgm:pt modelId="{9A684E0A-ECD6-4234-B685-9FE9E42695EE}">
      <dgm:prSet phldrT="[Text]"/>
      <dgm:spPr/>
      <dgm:t>
        <a:bodyPr/>
        <a:lstStyle/>
        <a:p>
          <a:r>
            <a:rPr lang="en-US" dirty="0" smtClean="0"/>
            <a:t>Q3&amp;4 2013</a:t>
          </a:r>
          <a:endParaRPr lang="en-US" dirty="0"/>
        </a:p>
      </dgm:t>
    </dgm:pt>
    <dgm:pt modelId="{9BAEBF0D-2252-43E6-89FC-5DC31CC8A52A}" type="parTrans" cxnId="{8BA474C3-2B3F-4BCB-8BF4-3AA5B7D6B313}">
      <dgm:prSet/>
      <dgm:spPr/>
      <dgm:t>
        <a:bodyPr/>
        <a:lstStyle/>
        <a:p>
          <a:endParaRPr lang="en-US"/>
        </a:p>
      </dgm:t>
    </dgm:pt>
    <dgm:pt modelId="{271CCC63-BC47-43EB-9A79-F764ADE1CD10}" type="sibTrans" cxnId="{8BA474C3-2B3F-4BCB-8BF4-3AA5B7D6B313}">
      <dgm:prSet/>
      <dgm:spPr/>
      <dgm:t>
        <a:bodyPr/>
        <a:lstStyle/>
        <a:p>
          <a:endParaRPr lang="en-US"/>
        </a:p>
      </dgm:t>
    </dgm:pt>
    <dgm:pt modelId="{C6FF9BC2-F8EA-49EC-9017-A1324491F518}">
      <dgm:prSet phldrT="[Text]" custT="1"/>
      <dgm:spPr/>
      <dgm:t>
        <a:bodyPr/>
        <a:lstStyle/>
        <a:p>
          <a:r>
            <a:rPr lang="en-US" sz="2000" b="1" dirty="0" smtClean="0"/>
            <a:t>Intra-</a:t>
          </a:r>
        </a:p>
        <a:p>
          <a:r>
            <a:rPr lang="en-US" sz="2000" b="1" dirty="0" smtClean="0"/>
            <a:t>Agency</a:t>
          </a:r>
        </a:p>
      </dgm:t>
    </dgm:pt>
    <dgm:pt modelId="{5356D079-2466-4526-8D43-3592DD485038}" type="parTrans" cxnId="{D4D59CD8-E55E-4B5A-9ECF-D45134B8F741}">
      <dgm:prSet/>
      <dgm:spPr/>
      <dgm:t>
        <a:bodyPr/>
        <a:lstStyle/>
        <a:p>
          <a:endParaRPr lang="en-US"/>
        </a:p>
      </dgm:t>
    </dgm:pt>
    <dgm:pt modelId="{38091F11-AD8D-4DF2-BFE1-EEDCAA575291}" type="sibTrans" cxnId="{D4D59CD8-E55E-4B5A-9ECF-D45134B8F741}">
      <dgm:prSet/>
      <dgm:spPr/>
      <dgm:t>
        <a:bodyPr/>
        <a:lstStyle/>
        <a:p>
          <a:endParaRPr lang="en-US"/>
        </a:p>
      </dgm:t>
    </dgm:pt>
    <dgm:pt modelId="{EB4BAF34-B4DF-4A93-8104-F20458C57E07}">
      <dgm:prSet phldrT="[Text]"/>
      <dgm:spPr/>
      <dgm:t>
        <a:bodyPr/>
        <a:lstStyle/>
        <a:p>
          <a:r>
            <a:rPr lang="en-US" dirty="0" smtClean="0"/>
            <a:t>Q1&amp;2 2014</a:t>
          </a:r>
          <a:endParaRPr lang="en-US" dirty="0"/>
        </a:p>
      </dgm:t>
    </dgm:pt>
    <dgm:pt modelId="{9FFA5798-DB75-4B51-B888-4B998A8DDA5C}" type="parTrans" cxnId="{F8C2EC7E-04E1-4385-A141-85250319EDD6}">
      <dgm:prSet/>
      <dgm:spPr/>
      <dgm:t>
        <a:bodyPr/>
        <a:lstStyle/>
        <a:p>
          <a:endParaRPr lang="en-US"/>
        </a:p>
      </dgm:t>
    </dgm:pt>
    <dgm:pt modelId="{9FBF9BEE-AAD5-41B1-B147-0EC0B7A317B5}" type="sibTrans" cxnId="{F8C2EC7E-04E1-4385-A141-85250319EDD6}">
      <dgm:prSet/>
      <dgm:spPr/>
      <dgm:t>
        <a:bodyPr/>
        <a:lstStyle/>
        <a:p>
          <a:endParaRPr lang="en-US"/>
        </a:p>
      </dgm:t>
    </dgm:pt>
    <dgm:pt modelId="{962F7C4A-4DFE-4653-8B3B-E908EB9F3A15}">
      <dgm:prSet phldrT="[Text]" custT="1"/>
      <dgm:spPr/>
      <dgm:t>
        <a:bodyPr/>
        <a:lstStyle/>
        <a:p>
          <a:r>
            <a:rPr lang="en-US" sz="2000" b="1" dirty="0" smtClean="0"/>
            <a:t>Inter-Agency</a:t>
          </a:r>
          <a:r>
            <a:rPr lang="en-US" sz="2000" dirty="0" smtClean="0"/>
            <a:t> </a:t>
          </a:r>
          <a:endParaRPr lang="en-US" sz="2000" b="1" dirty="0"/>
        </a:p>
      </dgm:t>
    </dgm:pt>
    <dgm:pt modelId="{E2C59B16-CD3E-413D-BFF1-D8478F5EADEF}" type="parTrans" cxnId="{DA1739EE-C998-4B48-9B01-40CBB379B6C7}">
      <dgm:prSet/>
      <dgm:spPr/>
      <dgm:t>
        <a:bodyPr/>
        <a:lstStyle/>
        <a:p>
          <a:endParaRPr lang="en-US"/>
        </a:p>
      </dgm:t>
    </dgm:pt>
    <dgm:pt modelId="{2DD61D3B-10B3-493F-8E91-956057DA932D}" type="sibTrans" cxnId="{DA1739EE-C998-4B48-9B01-40CBB379B6C7}">
      <dgm:prSet/>
      <dgm:spPr/>
      <dgm:t>
        <a:bodyPr/>
        <a:lstStyle/>
        <a:p>
          <a:endParaRPr lang="en-US"/>
        </a:p>
      </dgm:t>
    </dgm:pt>
    <dgm:pt modelId="{B3C58F5E-B796-4525-82A8-411637FAD08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Q3&amp;4 2014</a:t>
          </a:r>
          <a:endParaRPr lang="en-US" dirty="0"/>
        </a:p>
      </dgm:t>
    </dgm:pt>
    <dgm:pt modelId="{2B41CE54-EF97-47F3-8FD9-E988E3063DAC}" type="parTrans" cxnId="{F6F569A7-3DCD-4F6C-B2FE-DFA402FCA6DA}">
      <dgm:prSet/>
      <dgm:spPr/>
      <dgm:t>
        <a:bodyPr/>
        <a:lstStyle/>
        <a:p>
          <a:endParaRPr lang="en-GB"/>
        </a:p>
      </dgm:t>
    </dgm:pt>
    <dgm:pt modelId="{CF5E41E2-BA0D-457E-8705-186A09F74D18}" type="sibTrans" cxnId="{F6F569A7-3DCD-4F6C-B2FE-DFA402FCA6DA}">
      <dgm:prSet/>
      <dgm:spPr/>
      <dgm:t>
        <a:bodyPr/>
        <a:lstStyle/>
        <a:p>
          <a:endParaRPr lang="en-GB"/>
        </a:p>
      </dgm:t>
    </dgm:pt>
    <dgm:pt modelId="{0556FDA2-5229-4108-AD44-81175E67B394}">
      <dgm:prSet phldrT="[Text]" custLinFactNeighborX="-2444" custLinFactNeighborY="1063"/>
      <dgm:spPr/>
    </dgm:pt>
    <dgm:pt modelId="{14B752CD-3B2B-4AF5-82F1-310617D3CF68}" type="parTrans" cxnId="{78692CA4-D214-4DB2-813A-A7CFF6391C91}">
      <dgm:prSet/>
      <dgm:spPr/>
      <dgm:t>
        <a:bodyPr/>
        <a:lstStyle/>
        <a:p>
          <a:endParaRPr lang="en-GB"/>
        </a:p>
      </dgm:t>
    </dgm:pt>
    <dgm:pt modelId="{4D4A5FF2-BBEB-4256-AA3B-6BABBDA5897A}" type="sibTrans" cxnId="{78692CA4-D214-4DB2-813A-A7CFF6391C91}">
      <dgm:prSet/>
      <dgm:spPr/>
      <dgm:t>
        <a:bodyPr/>
        <a:lstStyle/>
        <a:p>
          <a:endParaRPr lang="en-GB"/>
        </a:p>
      </dgm:t>
    </dgm:pt>
    <dgm:pt modelId="{29023D6C-1841-48F7-83BE-7DF8E66E39DF}">
      <dgm:prSet phldrT="[Text]"/>
      <dgm:spPr>
        <a:solidFill>
          <a:srgbClr val="FF0000"/>
        </a:solidFill>
      </dgm:spPr>
    </dgm:pt>
    <dgm:pt modelId="{791D0C9B-C528-4A87-8226-7EF72EF44FB4}" type="sibTrans" cxnId="{CAF24DA2-008A-4BBD-AE46-5FE4813579A9}">
      <dgm:prSet/>
      <dgm:spPr/>
      <dgm:t>
        <a:bodyPr/>
        <a:lstStyle/>
        <a:p>
          <a:endParaRPr lang="en-GB"/>
        </a:p>
      </dgm:t>
    </dgm:pt>
    <dgm:pt modelId="{FF38D039-6314-4533-BD25-E35E4A14941E}" type="parTrans" cxnId="{CAF24DA2-008A-4BBD-AE46-5FE4813579A9}">
      <dgm:prSet/>
      <dgm:spPr/>
      <dgm:t>
        <a:bodyPr/>
        <a:lstStyle/>
        <a:p>
          <a:endParaRPr lang="en-GB"/>
        </a:p>
      </dgm:t>
    </dgm:pt>
    <dgm:pt modelId="{D9E31B25-2C91-4D02-9D1C-175A48A33D02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3FF627DD-5241-4256-997A-020D7499414A}" type="parTrans" cxnId="{0DF57539-2C39-4750-B7AE-0D5C2A6D3628}">
      <dgm:prSet/>
      <dgm:spPr/>
      <dgm:t>
        <a:bodyPr/>
        <a:lstStyle/>
        <a:p>
          <a:endParaRPr lang="en-GB"/>
        </a:p>
      </dgm:t>
    </dgm:pt>
    <dgm:pt modelId="{AB07ED67-8964-475E-999D-541D4470A4C0}" type="sibTrans" cxnId="{0DF57539-2C39-4750-B7AE-0D5C2A6D3628}">
      <dgm:prSet/>
      <dgm:spPr/>
      <dgm:t>
        <a:bodyPr/>
        <a:lstStyle/>
        <a:p>
          <a:endParaRPr lang="en-GB"/>
        </a:p>
      </dgm:t>
    </dgm:pt>
    <dgm:pt modelId="{0CD8235D-2D7F-4191-B381-91EB871ED165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534CA1E7-7167-4703-87C8-E47EED051544}" type="parTrans" cxnId="{B9418ADA-34B8-42F4-8D5B-2077FAF140E1}">
      <dgm:prSet/>
      <dgm:spPr/>
      <dgm:t>
        <a:bodyPr/>
        <a:lstStyle/>
        <a:p>
          <a:endParaRPr lang="en-GB"/>
        </a:p>
      </dgm:t>
    </dgm:pt>
    <dgm:pt modelId="{F8ADFB3D-F7B5-4C0E-8514-38C754C6F16A}" type="sibTrans" cxnId="{B9418ADA-34B8-42F4-8D5B-2077FAF140E1}">
      <dgm:prSet/>
      <dgm:spPr/>
      <dgm:t>
        <a:bodyPr/>
        <a:lstStyle/>
        <a:p>
          <a:endParaRPr lang="en-GB"/>
        </a:p>
      </dgm:t>
    </dgm:pt>
    <dgm:pt modelId="{CC4A8C48-A06C-4220-B586-2A5AFA72399D}" type="pres">
      <dgm:prSet presAssocID="{2C850437-8218-4FE5-BB20-E050EA1BBB1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A8AACF-B3EB-4E6C-807E-748AF7408E2E}" type="pres">
      <dgm:prSet presAssocID="{4230DD00-E0C9-4896-8728-AD8C7B045095}" presName="parentText1" presStyleLbl="node1" presStyleIdx="0" presStyleCnt="5" custLinFactNeighborX="1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E049E-C41C-46B5-8853-729395115786}" type="pres">
      <dgm:prSet presAssocID="{4230DD00-E0C9-4896-8728-AD8C7B045095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3A102-3B72-455C-82E3-06AD87B3D8A0}" type="pres">
      <dgm:prSet presAssocID="{41BD9FE2-8729-43D8-9889-D8068632C815}" presName="parentText2" presStyleLbl="node1" presStyleIdx="1" presStyleCnt="5" custLinFactNeighborX="18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A228F-1032-4E62-A753-B6D527A15A92}" type="pres">
      <dgm:prSet presAssocID="{41BD9FE2-8729-43D8-9889-D8068632C815}" presName="childText2" presStyleLbl="solidAlignAcc1" presStyleIdx="1" presStyleCnt="4" custLinFactNeighborX="-1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ACEA6-3087-45BC-B834-1746215E0FD2}" type="pres">
      <dgm:prSet presAssocID="{9A684E0A-ECD6-4234-B685-9FE9E42695EE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9D84D-EF7C-4682-BB0C-0B1DF7EDB207}" type="pres">
      <dgm:prSet presAssocID="{9A684E0A-ECD6-4234-B685-9FE9E42695EE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E56E7-AEA2-4E15-B975-5FFCBDB82B86}" type="pres">
      <dgm:prSet presAssocID="{EB4BAF34-B4DF-4A93-8104-F20458C57E07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74CD4-6C50-4016-913C-0DD1FD1E8035}" type="pres">
      <dgm:prSet presAssocID="{EB4BAF34-B4DF-4A93-8104-F20458C57E07}" presName="childText4" presStyleLbl="solidAlignAcc1" presStyleIdx="3" presStyleCnt="4" custLinFactNeighborX="-6453" custLinFactNeighborY="1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DBF7E-B017-481C-9E6B-37B69F05237C}" type="pres">
      <dgm:prSet presAssocID="{B3C58F5E-B796-4525-82A8-411637FAD083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BD3B63F-FFD3-4760-B4EE-A878FD081D81}" type="presOf" srcId="{B3C58F5E-B796-4525-82A8-411637FAD083}" destId="{550DBF7E-B017-481C-9E6B-37B69F05237C}" srcOrd="0" destOrd="0" presId="urn:microsoft.com/office/officeart/2009/3/layout/IncreasingArrowsProcess"/>
    <dgm:cxn modelId="{61676C3F-94DE-4F65-99A2-81A053680C85}" srcId="{41BD9FE2-8729-43D8-9889-D8068632C815}" destId="{4A0CAF89-7F6A-4F5F-A3A3-4FC3A205AE44}" srcOrd="0" destOrd="0" parTransId="{63BCCC75-16EC-478F-B1ED-A92629DFDAA8}" sibTransId="{5BA1BBC2-3DF0-4CEE-A968-42977159D1B4}"/>
    <dgm:cxn modelId="{F6F569A7-3DCD-4F6C-B2FE-DFA402FCA6DA}" srcId="{2C850437-8218-4FE5-BB20-E050EA1BBB1E}" destId="{B3C58F5E-B796-4525-82A8-411637FAD083}" srcOrd="4" destOrd="0" parTransId="{2B41CE54-EF97-47F3-8FD9-E988E3063DAC}" sibTransId="{CF5E41E2-BA0D-457E-8705-186A09F74D18}"/>
    <dgm:cxn modelId="{D4D59CD8-E55E-4B5A-9ECF-D45134B8F741}" srcId="{9A684E0A-ECD6-4234-B685-9FE9E42695EE}" destId="{C6FF9BC2-F8EA-49EC-9017-A1324491F518}" srcOrd="0" destOrd="0" parTransId="{5356D079-2466-4526-8D43-3592DD485038}" sibTransId="{38091F11-AD8D-4DF2-BFE1-EEDCAA575291}"/>
    <dgm:cxn modelId="{31D4D894-B697-4820-B46A-9902392CF81D}" type="presOf" srcId="{4A0CAF89-7F6A-4F5F-A3A3-4FC3A205AE44}" destId="{0AEA228F-1032-4E62-A753-B6D527A15A92}" srcOrd="0" destOrd="0" presId="urn:microsoft.com/office/officeart/2009/3/layout/IncreasingArrowsProcess"/>
    <dgm:cxn modelId="{1409DBC2-0D0C-431A-B703-AFD4A33C029C}" type="presOf" srcId="{2C850437-8218-4FE5-BB20-E050EA1BBB1E}" destId="{CC4A8C48-A06C-4220-B586-2A5AFA72399D}" srcOrd="0" destOrd="0" presId="urn:microsoft.com/office/officeart/2009/3/layout/IncreasingArrowsProcess"/>
    <dgm:cxn modelId="{B618DF5A-F1A5-4196-8694-89F416A26029}" type="presOf" srcId="{9A684E0A-ECD6-4234-B685-9FE9E42695EE}" destId="{0E6ACEA6-3087-45BC-B834-1746215E0FD2}" srcOrd="0" destOrd="0" presId="urn:microsoft.com/office/officeart/2009/3/layout/IncreasingArrowsProcess"/>
    <dgm:cxn modelId="{E73C426D-CA21-4B23-A395-1B8FB02E4699}" type="presOf" srcId="{4230DD00-E0C9-4896-8728-AD8C7B045095}" destId="{28A8AACF-B3EB-4E6C-807E-748AF7408E2E}" srcOrd="0" destOrd="0" presId="urn:microsoft.com/office/officeart/2009/3/layout/IncreasingArrowsProcess"/>
    <dgm:cxn modelId="{4E8F61DC-355F-4FE0-8C05-4ED053D94237}" type="presOf" srcId="{41BD9FE2-8729-43D8-9889-D8068632C815}" destId="{5093A102-3B72-455C-82E3-06AD87B3D8A0}" srcOrd="0" destOrd="0" presId="urn:microsoft.com/office/officeart/2009/3/layout/IncreasingArrowsProcess"/>
    <dgm:cxn modelId="{CAF24DA2-008A-4BBD-AE46-5FE4813579A9}" srcId="{2C850437-8218-4FE5-BB20-E050EA1BBB1E}" destId="{29023D6C-1841-48F7-83BE-7DF8E66E39DF}" srcOrd="7" destOrd="0" parTransId="{FF38D039-6314-4533-BD25-E35E4A14941E}" sibTransId="{791D0C9B-C528-4A87-8226-7EF72EF44FB4}"/>
    <dgm:cxn modelId="{B9418ADA-34B8-42F4-8D5B-2077FAF140E1}" srcId="{2C850437-8218-4FE5-BB20-E050EA1BBB1E}" destId="{0CD8235D-2D7F-4191-B381-91EB871ED165}" srcOrd="5" destOrd="0" parTransId="{534CA1E7-7167-4703-87C8-E47EED051544}" sibTransId="{F8ADFB3D-F7B5-4C0E-8514-38C754C6F16A}"/>
    <dgm:cxn modelId="{A1AEAB6C-42C5-4F55-A809-AF217437D1BA}" type="presOf" srcId="{EB4BAF34-B4DF-4A93-8104-F20458C57E07}" destId="{CF5E56E7-AEA2-4E15-B975-5FFCBDB82B86}" srcOrd="0" destOrd="0" presId="urn:microsoft.com/office/officeart/2009/3/layout/IncreasingArrowsProcess"/>
    <dgm:cxn modelId="{11D479C9-1A42-434F-B1F6-C689F86FB145}" type="presOf" srcId="{962F7C4A-4DFE-4653-8B3B-E908EB9F3A15}" destId="{C9B74CD4-6C50-4016-913C-0DD1FD1E8035}" srcOrd="0" destOrd="0" presId="urn:microsoft.com/office/officeart/2009/3/layout/IncreasingArrowsProcess"/>
    <dgm:cxn modelId="{DA1739EE-C998-4B48-9B01-40CBB379B6C7}" srcId="{EB4BAF34-B4DF-4A93-8104-F20458C57E07}" destId="{962F7C4A-4DFE-4653-8B3B-E908EB9F3A15}" srcOrd="0" destOrd="0" parTransId="{E2C59B16-CD3E-413D-BFF1-D8478F5EADEF}" sibTransId="{2DD61D3B-10B3-493F-8E91-956057DA932D}"/>
    <dgm:cxn modelId="{D271ADC2-7D4C-4819-933B-083B4D3FC1D5}" type="presOf" srcId="{C6FF9BC2-F8EA-49EC-9017-A1324491F518}" destId="{09F9D84D-EF7C-4682-BB0C-0B1DF7EDB207}" srcOrd="0" destOrd="0" presId="urn:microsoft.com/office/officeart/2009/3/layout/IncreasingArrowsProcess"/>
    <dgm:cxn modelId="{78692CA4-D214-4DB2-813A-A7CFF6391C91}" srcId="{2C850437-8218-4FE5-BB20-E050EA1BBB1E}" destId="{0556FDA2-5229-4108-AD44-81175E67B394}" srcOrd="8" destOrd="0" parTransId="{14B752CD-3B2B-4AF5-82F1-310617D3CF68}" sibTransId="{4D4A5FF2-BBEB-4256-AA3B-6BABBDA5897A}"/>
    <dgm:cxn modelId="{326CEC47-B855-4069-AA74-3A11024E4F83}" srcId="{2C850437-8218-4FE5-BB20-E050EA1BBB1E}" destId="{4230DD00-E0C9-4896-8728-AD8C7B045095}" srcOrd="0" destOrd="0" parTransId="{490590EC-1138-4C99-82D5-CF32910229C8}" sibTransId="{B64D37A6-DCE9-4F67-B3B8-03BDDFADC73D}"/>
    <dgm:cxn modelId="{D62C522A-8918-4683-B13C-18E3CB10B06E}" srcId="{2C850437-8218-4FE5-BB20-E050EA1BBB1E}" destId="{41BD9FE2-8729-43D8-9889-D8068632C815}" srcOrd="1" destOrd="0" parTransId="{57739B42-3D20-4183-B5DD-66EA771AE1BA}" sibTransId="{1AA9A019-6C57-4BCB-BF65-A613B1D280AB}"/>
    <dgm:cxn modelId="{EC0F1E64-1821-4678-AFD6-EAD377E92FF9}" srcId="{4230DD00-E0C9-4896-8728-AD8C7B045095}" destId="{92FDBD45-6819-4830-A7C5-54D775EF86A6}" srcOrd="0" destOrd="0" parTransId="{F697362F-56F0-4EF5-A3C4-59E70FC72F28}" sibTransId="{7798CC65-86C2-48D6-819F-5F2CE1EF1FD9}"/>
    <dgm:cxn modelId="{F8C2EC7E-04E1-4385-A141-85250319EDD6}" srcId="{2C850437-8218-4FE5-BB20-E050EA1BBB1E}" destId="{EB4BAF34-B4DF-4A93-8104-F20458C57E07}" srcOrd="3" destOrd="0" parTransId="{9FFA5798-DB75-4B51-B888-4B998A8DDA5C}" sibTransId="{9FBF9BEE-AAD5-41B1-B147-0EC0B7A317B5}"/>
    <dgm:cxn modelId="{869FF36E-312E-4E16-9B17-BB0C3029B4EA}" type="presOf" srcId="{92FDBD45-6819-4830-A7C5-54D775EF86A6}" destId="{CA6E049E-C41C-46B5-8853-729395115786}" srcOrd="0" destOrd="0" presId="urn:microsoft.com/office/officeart/2009/3/layout/IncreasingArrowsProcess"/>
    <dgm:cxn modelId="{8BA474C3-2B3F-4BCB-8BF4-3AA5B7D6B313}" srcId="{2C850437-8218-4FE5-BB20-E050EA1BBB1E}" destId="{9A684E0A-ECD6-4234-B685-9FE9E42695EE}" srcOrd="2" destOrd="0" parTransId="{9BAEBF0D-2252-43E6-89FC-5DC31CC8A52A}" sibTransId="{271CCC63-BC47-43EB-9A79-F764ADE1CD10}"/>
    <dgm:cxn modelId="{0DF57539-2C39-4750-B7AE-0D5C2A6D3628}" srcId="{2C850437-8218-4FE5-BB20-E050EA1BBB1E}" destId="{D9E31B25-2C91-4D02-9D1C-175A48A33D02}" srcOrd="6" destOrd="0" parTransId="{3FF627DD-5241-4256-997A-020D7499414A}" sibTransId="{AB07ED67-8964-475E-999D-541D4470A4C0}"/>
    <dgm:cxn modelId="{63CC370C-B98D-4215-A526-C69AECBF8893}" type="presParOf" srcId="{CC4A8C48-A06C-4220-B586-2A5AFA72399D}" destId="{28A8AACF-B3EB-4E6C-807E-748AF7408E2E}" srcOrd="0" destOrd="0" presId="urn:microsoft.com/office/officeart/2009/3/layout/IncreasingArrowsProcess"/>
    <dgm:cxn modelId="{2AF22DF8-C554-4EEA-976A-B58AA5FC989C}" type="presParOf" srcId="{CC4A8C48-A06C-4220-B586-2A5AFA72399D}" destId="{CA6E049E-C41C-46B5-8853-729395115786}" srcOrd="1" destOrd="0" presId="urn:microsoft.com/office/officeart/2009/3/layout/IncreasingArrowsProcess"/>
    <dgm:cxn modelId="{471F4482-EA8C-4905-8847-F0F558EC7203}" type="presParOf" srcId="{CC4A8C48-A06C-4220-B586-2A5AFA72399D}" destId="{5093A102-3B72-455C-82E3-06AD87B3D8A0}" srcOrd="2" destOrd="0" presId="urn:microsoft.com/office/officeart/2009/3/layout/IncreasingArrowsProcess"/>
    <dgm:cxn modelId="{BE3C983B-BB66-496B-BC66-EEDE68BC67BE}" type="presParOf" srcId="{CC4A8C48-A06C-4220-B586-2A5AFA72399D}" destId="{0AEA228F-1032-4E62-A753-B6D527A15A92}" srcOrd="3" destOrd="0" presId="urn:microsoft.com/office/officeart/2009/3/layout/IncreasingArrowsProcess"/>
    <dgm:cxn modelId="{E71C6D89-1E70-460B-8111-01A8BE8E9EB0}" type="presParOf" srcId="{CC4A8C48-A06C-4220-B586-2A5AFA72399D}" destId="{0E6ACEA6-3087-45BC-B834-1746215E0FD2}" srcOrd="4" destOrd="0" presId="urn:microsoft.com/office/officeart/2009/3/layout/IncreasingArrowsProcess"/>
    <dgm:cxn modelId="{CF8D57C3-D063-4E39-AC53-2C78FF80D8D8}" type="presParOf" srcId="{CC4A8C48-A06C-4220-B586-2A5AFA72399D}" destId="{09F9D84D-EF7C-4682-BB0C-0B1DF7EDB207}" srcOrd="5" destOrd="0" presId="urn:microsoft.com/office/officeart/2009/3/layout/IncreasingArrowsProcess"/>
    <dgm:cxn modelId="{097632FB-7EF0-4D5E-8E3E-9F511A69A7FF}" type="presParOf" srcId="{CC4A8C48-A06C-4220-B586-2A5AFA72399D}" destId="{CF5E56E7-AEA2-4E15-B975-5FFCBDB82B86}" srcOrd="6" destOrd="0" presId="urn:microsoft.com/office/officeart/2009/3/layout/IncreasingArrowsProcess"/>
    <dgm:cxn modelId="{BD915298-B47E-4B76-93F4-038AF2F31890}" type="presParOf" srcId="{CC4A8C48-A06C-4220-B586-2A5AFA72399D}" destId="{C9B74CD4-6C50-4016-913C-0DD1FD1E8035}" srcOrd="7" destOrd="0" presId="urn:microsoft.com/office/officeart/2009/3/layout/IncreasingArrowsProcess"/>
    <dgm:cxn modelId="{1875B4DC-9B17-4A1D-AF58-54FCD905E014}" type="presParOf" srcId="{CC4A8C48-A06C-4220-B586-2A5AFA72399D}" destId="{550DBF7E-B017-481C-9E6B-37B69F05237C}" srcOrd="8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850437-8218-4FE5-BB20-E050EA1BBB1E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30DD00-E0C9-4896-8728-AD8C7B04509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Q3&amp;4 2014 Towards </a:t>
          </a:r>
          <a:r>
            <a:rPr lang="en-US" b="1" i="1" dirty="0" err="1" smtClean="0"/>
            <a:t>i</a:t>
          </a:r>
          <a:r>
            <a:rPr lang="en-US" b="1" dirty="0" err="1" smtClean="0"/>
            <a:t>Greece</a:t>
          </a:r>
          <a:endParaRPr lang="en-US" b="1" dirty="0"/>
        </a:p>
      </dgm:t>
    </dgm:pt>
    <dgm:pt modelId="{490590EC-1138-4C99-82D5-CF32910229C8}" type="parTrans" cxnId="{326CEC47-B855-4069-AA74-3A11024E4F83}">
      <dgm:prSet/>
      <dgm:spPr/>
      <dgm:t>
        <a:bodyPr/>
        <a:lstStyle/>
        <a:p>
          <a:endParaRPr lang="en-US"/>
        </a:p>
      </dgm:t>
    </dgm:pt>
    <dgm:pt modelId="{B64D37A6-DCE9-4F67-B3B8-03BDDFADC73D}" type="sibTrans" cxnId="{326CEC47-B855-4069-AA74-3A11024E4F83}">
      <dgm:prSet/>
      <dgm:spPr/>
      <dgm:t>
        <a:bodyPr/>
        <a:lstStyle/>
        <a:p>
          <a:endParaRPr lang="en-US"/>
        </a:p>
      </dgm:t>
    </dgm:pt>
    <dgm:pt modelId="{92FDBD45-6819-4830-A7C5-54D775EF86A6}">
      <dgm:prSet phldrT="[Text]"/>
      <dgm:spPr/>
      <dgm:t>
        <a:bodyPr/>
        <a:lstStyle/>
        <a:p>
          <a:r>
            <a:rPr lang="en-US" dirty="0" smtClean="0"/>
            <a:t>Trade Facilitation provides basis for  export capacity </a:t>
          </a:r>
        </a:p>
        <a:p>
          <a:r>
            <a:rPr lang="en-US" dirty="0" smtClean="0"/>
            <a:t>TF is an enabler, not a game changer</a:t>
          </a:r>
        </a:p>
        <a:p>
          <a:r>
            <a:rPr lang="en-US" dirty="0" smtClean="0"/>
            <a:t>What can be the game changer for Greece?</a:t>
          </a:r>
        </a:p>
        <a:p>
          <a:r>
            <a:rPr lang="en-US" b="1" dirty="0" smtClean="0"/>
            <a:t>- Trade Facilitation</a:t>
          </a:r>
        </a:p>
        <a:p>
          <a:r>
            <a:rPr lang="en-US" b="1" dirty="0" smtClean="0"/>
            <a:t>- Logistics</a:t>
          </a:r>
        </a:p>
        <a:p>
          <a:r>
            <a:rPr lang="en-US" b="1" dirty="0" smtClean="0"/>
            <a:t>- Electronic information management</a:t>
          </a:r>
        </a:p>
        <a:p>
          <a:r>
            <a:rPr lang="en-US" b="1" dirty="0" smtClean="0"/>
            <a:t>- Product/Service proposition</a:t>
          </a:r>
        </a:p>
        <a:p>
          <a:r>
            <a:rPr lang="en-US" b="1" dirty="0" smtClean="0"/>
            <a:t>- Greece </a:t>
          </a:r>
          <a:endParaRPr lang="en-US" b="1" dirty="0"/>
        </a:p>
      </dgm:t>
    </dgm:pt>
    <dgm:pt modelId="{F697362F-56F0-4EF5-A3C4-59E70FC72F28}" type="parTrans" cxnId="{EC0F1E64-1821-4678-AFD6-EAD377E92FF9}">
      <dgm:prSet/>
      <dgm:spPr/>
      <dgm:t>
        <a:bodyPr/>
        <a:lstStyle/>
        <a:p>
          <a:endParaRPr lang="en-US"/>
        </a:p>
      </dgm:t>
    </dgm:pt>
    <dgm:pt modelId="{7798CC65-86C2-48D6-819F-5F2CE1EF1FD9}" type="sibTrans" cxnId="{EC0F1E64-1821-4678-AFD6-EAD377E92FF9}">
      <dgm:prSet/>
      <dgm:spPr/>
      <dgm:t>
        <a:bodyPr/>
        <a:lstStyle/>
        <a:p>
          <a:endParaRPr lang="en-US"/>
        </a:p>
      </dgm:t>
    </dgm:pt>
    <dgm:pt modelId="{CC4A8C48-A06C-4220-B586-2A5AFA72399D}" type="pres">
      <dgm:prSet presAssocID="{2C850437-8218-4FE5-BB20-E050EA1BBB1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A8AACF-B3EB-4E6C-807E-748AF7408E2E}" type="pres">
      <dgm:prSet presAssocID="{4230DD00-E0C9-4896-8728-AD8C7B045095}" presName="parentText1" presStyleLbl="node1" presStyleIdx="0" presStyleCnt="1" custLinFactNeighborX="1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E049E-C41C-46B5-8853-729395115786}" type="pres">
      <dgm:prSet presAssocID="{4230DD00-E0C9-4896-8728-AD8C7B045095}" presName="childText1" presStyleLbl="solidAlignAcc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445034-E99C-4F78-81BF-3FE585F944A9}" type="presOf" srcId="{2C850437-8218-4FE5-BB20-E050EA1BBB1E}" destId="{CC4A8C48-A06C-4220-B586-2A5AFA72399D}" srcOrd="0" destOrd="0" presId="urn:microsoft.com/office/officeart/2009/3/layout/IncreasingArrowsProcess"/>
    <dgm:cxn modelId="{9E595FD0-AF96-4E1F-8645-A32720A72635}" type="presOf" srcId="{92FDBD45-6819-4830-A7C5-54D775EF86A6}" destId="{CA6E049E-C41C-46B5-8853-729395115786}" srcOrd="0" destOrd="0" presId="urn:microsoft.com/office/officeart/2009/3/layout/IncreasingArrowsProcess"/>
    <dgm:cxn modelId="{B696D9C7-E56F-4697-B20B-ED539AC2D28A}" type="presOf" srcId="{4230DD00-E0C9-4896-8728-AD8C7B045095}" destId="{28A8AACF-B3EB-4E6C-807E-748AF7408E2E}" srcOrd="0" destOrd="0" presId="urn:microsoft.com/office/officeart/2009/3/layout/IncreasingArrowsProcess"/>
    <dgm:cxn modelId="{EC0F1E64-1821-4678-AFD6-EAD377E92FF9}" srcId="{4230DD00-E0C9-4896-8728-AD8C7B045095}" destId="{92FDBD45-6819-4830-A7C5-54D775EF86A6}" srcOrd="0" destOrd="0" parTransId="{F697362F-56F0-4EF5-A3C4-59E70FC72F28}" sibTransId="{7798CC65-86C2-48D6-819F-5F2CE1EF1FD9}"/>
    <dgm:cxn modelId="{326CEC47-B855-4069-AA74-3A11024E4F83}" srcId="{2C850437-8218-4FE5-BB20-E050EA1BBB1E}" destId="{4230DD00-E0C9-4896-8728-AD8C7B045095}" srcOrd="0" destOrd="0" parTransId="{490590EC-1138-4C99-82D5-CF32910229C8}" sibTransId="{B64D37A6-DCE9-4F67-B3B8-03BDDFADC73D}"/>
    <dgm:cxn modelId="{9D8D6CB0-17B9-407D-B17B-DA7C90D0EEC9}" type="presParOf" srcId="{CC4A8C48-A06C-4220-B586-2A5AFA72399D}" destId="{28A8AACF-B3EB-4E6C-807E-748AF7408E2E}" srcOrd="0" destOrd="0" presId="urn:microsoft.com/office/officeart/2009/3/layout/IncreasingArrowsProcess"/>
    <dgm:cxn modelId="{B87526BF-0DED-4391-9FC9-B2780C87B5E0}" type="presParOf" srcId="{CC4A8C48-A06C-4220-B586-2A5AFA72399D}" destId="{CA6E049E-C41C-46B5-8853-729395115786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8AACF-B3EB-4E6C-807E-748AF7408E2E}">
      <dsp:nvSpPr>
        <dsp:cNvPr id="0" name=""/>
        <dsp:cNvSpPr/>
      </dsp:nvSpPr>
      <dsp:spPr>
        <a:xfrm>
          <a:off x="1759158" y="39467"/>
          <a:ext cx="8466078" cy="12325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566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Late 2012</a:t>
          </a:r>
          <a:endParaRPr lang="en-US" sz="2500" kern="1200" dirty="0"/>
        </a:p>
      </dsp:txBody>
      <dsp:txXfrm>
        <a:off x="1759158" y="347600"/>
        <a:ext cx="8157945" cy="616267"/>
      </dsp:txXfrm>
    </dsp:sp>
    <dsp:sp modelId="{CA6E049E-C41C-46B5-8853-729395115786}">
      <dsp:nvSpPr>
        <dsp:cNvPr id="0" name=""/>
        <dsp:cNvSpPr/>
      </dsp:nvSpPr>
      <dsp:spPr>
        <a:xfrm>
          <a:off x="1747136" y="991939"/>
          <a:ext cx="1951431" cy="22798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Trade Facilitation Roadmap</a:t>
          </a:r>
          <a:endParaRPr lang="en-US" sz="2100" kern="1200" dirty="0"/>
        </a:p>
      </dsp:txBody>
      <dsp:txXfrm>
        <a:off x="1747136" y="991939"/>
        <a:ext cx="1951431" cy="2279816"/>
      </dsp:txXfrm>
    </dsp:sp>
    <dsp:sp modelId="{5093A102-3B72-455C-82E3-06AD87B3D8A0}">
      <dsp:nvSpPr>
        <dsp:cNvPr id="0" name=""/>
        <dsp:cNvSpPr/>
      </dsp:nvSpPr>
      <dsp:spPr>
        <a:xfrm>
          <a:off x="3710619" y="450166"/>
          <a:ext cx="6514647" cy="12325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279955"/>
                <a:satOff val="15216"/>
                <a:lumOff val="-2811"/>
                <a:alphaOff val="0"/>
                <a:shade val="47500"/>
                <a:satMod val="137000"/>
              </a:schemeClr>
            </a:gs>
            <a:gs pos="55000">
              <a:schemeClr val="accent5">
                <a:hueOff val="-279955"/>
                <a:satOff val="15216"/>
                <a:lumOff val="-2811"/>
                <a:alphaOff val="0"/>
                <a:shade val="69000"/>
                <a:satMod val="137000"/>
              </a:schemeClr>
            </a:gs>
            <a:gs pos="100000">
              <a:schemeClr val="accent5">
                <a:hueOff val="-279955"/>
                <a:satOff val="15216"/>
                <a:lumOff val="-281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566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Q1&amp;2 2013</a:t>
          </a:r>
          <a:endParaRPr lang="en-US" sz="2500" kern="1200" dirty="0"/>
        </a:p>
      </dsp:txBody>
      <dsp:txXfrm>
        <a:off x="3710619" y="758299"/>
        <a:ext cx="6206514" cy="616267"/>
      </dsp:txXfrm>
    </dsp:sp>
    <dsp:sp modelId="{0AEA228F-1032-4E62-A753-B6D527A15A92}">
      <dsp:nvSpPr>
        <dsp:cNvPr id="0" name=""/>
        <dsp:cNvSpPr/>
      </dsp:nvSpPr>
      <dsp:spPr>
        <a:xfrm>
          <a:off x="3662466" y="1402638"/>
          <a:ext cx="1951431" cy="22217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279955"/>
              <a:satOff val="15216"/>
              <a:lumOff val="-28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OSC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Project Plans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Process Analysis</a:t>
          </a:r>
          <a:endParaRPr lang="en-US" sz="2100" kern="1200" dirty="0"/>
        </a:p>
      </dsp:txBody>
      <dsp:txXfrm>
        <a:off x="3662466" y="1402638"/>
        <a:ext cx="1951431" cy="2221706"/>
      </dsp:txXfrm>
    </dsp:sp>
    <dsp:sp modelId="{0E6ACEA6-3087-45BC-B834-1746215E0FD2}">
      <dsp:nvSpPr>
        <dsp:cNvPr id="0" name=""/>
        <dsp:cNvSpPr/>
      </dsp:nvSpPr>
      <dsp:spPr>
        <a:xfrm>
          <a:off x="5649998" y="860865"/>
          <a:ext cx="4563216" cy="12325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559910"/>
                <a:satOff val="30431"/>
                <a:lumOff val="-5621"/>
                <a:alphaOff val="0"/>
                <a:shade val="47500"/>
                <a:satMod val="137000"/>
              </a:schemeClr>
            </a:gs>
            <a:gs pos="55000">
              <a:schemeClr val="accent5">
                <a:hueOff val="-559910"/>
                <a:satOff val="30431"/>
                <a:lumOff val="-5621"/>
                <a:alphaOff val="0"/>
                <a:shade val="69000"/>
                <a:satMod val="137000"/>
              </a:schemeClr>
            </a:gs>
            <a:gs pos="100000">
              <a:schemeClr val="accent5">
                <a:hueOff val="-559910"/>
                <a:satOff val="30431"/>
                <a:lumOff val="-562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566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Q3&amp;4 2013</a:t>
          </a:r>
          <a:endParaRPr lang="en-US" sz="2500" kern="1200" dirty="0"/>
        </a:p>
      </dsp:txBody>
      <dsp:txXfrm>
        <a:off x="5649998" y="1168998"/>
        <a:ext cx="4255083" cy="616267"/>
      </dsp:txXfrm>
    </dsp:sp>
    <dsp:sp modelId="{09F9D84D-EF7C-4682-BB0C-0B1DF7EDB207}">
      <dsp:nvSpPr>
        <dsp:cNvPr id="0" name=""/>
        <dsp:cNvSpPr/>
      </dsp:nvSpPr>
      <dsp:spPr>
        <a:xfrm>
          <a:off x="5649998" y="1813337"/>
          <a:ext cx="1951431" cy="2236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559910"/>
              <a:satOff val="30431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AEO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ICISNet</a:t>
          </a:r>
          <a:endParaRPr lang="en-US" sz="2100" kern="1200" dirty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Risk Management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err="1" smtClean="0"/>
            <a:t>e</a:t>
          </a:r>
          <a:r>
            <a:rPr lang="en-US" sz="2100" kern="1200" dirty="0" err="1" smtClean="0"/>
            <a:t>Conformity</a:t>
          </a:r>
          <a:endParaRPr lang="en-US" sz="2100" kern="1200" dirty="0"/>
        </a:p>
      </dsp:txBody>
      <dsp:txXfrm>
        <a:off x="5649998" y="1813337"/>
        <a:ext cx="1951431" cy="2236561"/>
      </dsp:txXfrm>
    </dsp:sp>
    <dsp:sp modelId="{CF5E56E7-AEA2-4E15-B975-5FFCBDB82B86}">
      <dsp:nvSpPr>
        <dsp:cNvPr id="0" name=""/>
        <dsp:cNvSpPr/>
      </dsp:nvSpPr>
      <dsp:spPr>
        <a:xfrm>
          <a:off x="7601430" y="1271564"/>
          <a:ext cx="2611785" cy="12325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839865"/>
                <a:satOff val="45647"/>
                <a:lumOff val="-8432"/>
                <a:alphaOff val="0"/>
                <a:shade val="47500"/>
                <a:satMod val="137000"/>
              </a:schemeClr>
            </a:gs>
            <a:gs pos="55000">
              <a:schemeClr val="accent5">
                <a:hueOff val="-839865"/>
                <a:satOff val="45647"/>
                <a:lumOff val="-8432"/>
                <a:alphaOff val="0"/>
                <a:shade val="69000"/>
                <a:satMod val="137000"/>
              </a:schemeClr>
            </a:gs>
            <a:gs pos="100000">
              <a:schemeClr val="accent5">
                <a:hueOff val="-839865"/>
                <a:satOff val="45647"/>
                <a:lumOff val="-843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19566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Q1&amp;2 2014</a:t>
          </a:r>
          <a:endParaRPr lang="en-US" sz="2500" kern="1200" dirty="0"/>
        </a:p>
      </dsp:txBody>
      <dsp:txXfrm>
        <a:off x="7601430" y="1579697"/>
        <a:ext cx="2303652" cy="616267"/>
      </dsp:txXfrm>
    </dsp:sp>
    <dsp:sp modelId="{C9B74CD4-6C50-4016-913C-0DD1FD1E8035}">
      <dsp:nvSpPr>
        <dsp:cNvPr id="0" name=""/>
        <dsp:cNvSpPr/>
      </dsp:nvSpPr>
      <dsp:spPr>
        <a:xfrm>
          <a:off x="7553302" y="2248089"/>
          <a:ext cx="1969209" cy="22627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839865"/>
              <a:satOff val="45647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SW pilot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Integrated Risk </a:t>
          </a:r>
          <a:r>
            <a:rPr lang="en-US" sz="2100" kern="1200" dirty="0" err="1" smtClean="0"/>
            <a:t>Managment</a:t>
          </a:r>
          <a:r>
            <a:rPr lang="en-US" sz="2100" kern="1200" dirty="0" smtClean="0"/>
            <a:t> Process (Customs -  MRDF)</a:t>
          </a:r>
          <a:endParaRPr lang="en-US" sz="2100" kern="1200" dirty="0"/>
        </a:p>
      </dsp:txBody>
      <dsp:txXfrm>
        <a:off x="7553302" y="2248089"/>
        <a:ext cx="1969209" cy="2262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8AACF-B3EB-4E6C-807E-748AF7408E2E}">
      <dsp:nvSpPr>
        <dsp:cNvPr id="0" name=""/>
        <dsp:cNvSpPr/>
      </dsp:nvSpPr>
      <dsp:spPr>
        <a:xfrm>
          <a:off x="1954877" y="145972"/>
          <a:ext cx="8073525" cy="117411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639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Q4 2012</a:t>
          </a:r>
          <a:endParaRPr lang="en-US" sz="2300" kern="1200" dirty="0"/>
        </a:p>
      </dsp:txBody>
      <dsp:txXfrm>
        <a:off x="1954877" y="439501"/>
        <a:ext cx="7779996" cy="587059"/>
      </dsp:txXfrm>
    </dsp:sp>
    <dsp:sp modelId="{CA6E049E-C41C-46B5-8853-729395115786}">
      <dsp:nvSpPr>
        <dsp:cNvPr id="0" name=""/>
        <dsp:cNvSpPr/>
      </dsp:nvSpPr>
      <dsp:spPr>
        <a:xfrm>
          <a:off x="1943413" y="1049870"/>
          <a:ext cx="1492149" cy="21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Trade Facilitation Roadmap</a:t>
          </a:r>
          <a:endParaRPr lang="en-US" sz="1800" kern="1200" dirty="0"/>
        </a:p>
      </dsp:txBody>
      <dsp:txXfrm>
        <a:off x="1943413" y="1049870"/>
        <a:ext cx="1492149" cy="2155867"/>
      </dsp:txXfrm>
    </dsp:sp>
    <dsp:sp modelId="{5093A102-3B72-455C-82E3-06AD87B3D8A0}">
      <dsp:nvSpPr>
        <dsp:cNvPr id="0" name=""/>
        <dsp:cNvSpPr/>
      </dsp:nvSpPr>
      <dsp:spPr>
        <a:xfrm>
          <a:off x="3447576" y="537495"/>
          <a:ext cx="6581538" cy="117411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209966"/>
                <a:satOff val="11412"/>
                <a:lumOff val="-2108"/>
                <a:alphaOff val="0"/>
                <a:shade val="47500"/>
                <a:satMod val="137000"/>
              </a:schemeClr>
            </a:gs>
            <a:gs pos="55000">
              <a:schemeClr val="accent5">
                <a:hueOff val="-209966"/>
                <a:satOff val="11412"/>
                <a:lumOff val="-2108"/>
                <a:alphaOff val="0"/>
                <a:shade val="69000"/>
                <a:satMod val="137000"/>
              </a:schemeClr>
            </a:gs>
            <a:gs pos="100000">
              <a:schemeClr val="accent5">
                <a:hueOff val="-209966"/>
                <a:satOff val="11412"/>
                <a:lumOff val="-2108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639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Q1&amp;2 2013</a:t>
          </a:r>
          <a:endParaRPr lang="en-US" sz="2300" kern="1200" dirty="0"/>
        </a:p>
      </dsp:txBody>
      <dsp:txXfrm>
        <a:off x="3447576" y="831024"/>
        <a:ext cx="6288009" cy="587059"/>
      </dsp:txXfrm>
    </dsp:sp>
    <dsp:sp modelId="{0AEA228F-1032-4E62-A753-B6D527A15A92}">
      <dsp:nvSpPr>
        <dsp:cNvPr id="0" name=""/>
        <dsp:cNvSpPr/>
      </dsp:nvSpPr>
      <dsp:spPr>
        <a:xfrm>
          <a:off x="3407795" y="1441393"/>
          <a:ext cx="1492149" cy="21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279955"/>
              <a:satOff val="15216"/>
              <a:lumOff val="-28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OSC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Project Plans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Process Analysis</a:t>
          </a:r>
          <a:endParaRPr lang="en-US" sz="1800" kern="1200" dirty="0"/>
        </a:p>
      </dsp:txBody>
      <dsp:txXfrm>
        <a:off x="3407795" y="1441393"/>
        <a:ext cx="1492149" cy="2155867"/>
      </dsp:txXfrm>
    </dsp:sp>
    <dsp:sp modelId="{0E6ACEA6-3087-45BC-B834-1746215E0FD2}">
      <dsp:nvSpPr>
        <dsp:cNvPr id="0" name=""/>
        <dsp:cNvSpPr/>
      </dsp:nvSpPr>
      <dsp:spPr>
        <a:xfrm>
          <a:off x="4927388" y="929018"/>
          <a:ext cx="5089550" cy="117411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shade val="47500"/>
                <a:satMod val="137000"/>
              </a:schemeClr>
            </a:gs>
            <a:gs pos="55000">
              <a:schemeClr val="accent5">
                <a:hueOff val="-419932"/>
                <a:satOff val="22824"/>
                <a:lumOff val="-4216"/>
                <a:alphaOff val="0"/>
                <a:shade val="69000"/>
                <a:satMod val="137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639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Q3&amp;4 2013</a:t>
          </a:r>
          <a:endParaRPr lang="en-US" sz="2300" kern="1200" dirty="0"/>
        </a:p>
      </dsp:txBody>
      <dsp:txXfrm>
        <a:off x="4927388" y="1222547"/>
        <a:ext cx="4796021" cy="587059"/>
      </dsp:txXfrm>
    </dsp:sp>
    <dsp:sp modelId="{09F9D84D-EF7C-4682-BB0C-0B1DF7EDB207}">
      <dsp:nvSpPr>
        <dsp:cNvPr id="0" name=""/>
        <dsp:cNvSpPr/>
      </dsp:nvSpPr>
      <dsp:spPr>
        <a:xfrm>
          <a:off x="4927388" y="1832917"/>
          <a:ext cx="1492149" cy="21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559910"/>
              <a:satOff val="30431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AEO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ICISNet</a:t>
          </a: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Risk Management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err="1" smtClean="0"/>
            <a:t>e</a:t>
          </a:r>
          <a:r>
            <a:rPr lang="en-US" sz="1800" kern="1200" dirty="0" err="1" smtClean="0"/>
            <a:t>Conformity</a:t>
          </a:r>
          <a:endParaRPr lang="en-US" sz="1800" kern="1200" dirty="0"/>
        </a:p>
      </dsp:txBody>
      <dsp:txXfrm>
        <a:off x="4927388" y="1832917"/>
        <a:ext cx="1492149" cy="2155867"/>
      </dsp:txXfrm>
    </dsp:sp>
    <dsp:sp modelId="{CF5E56E7-AEA2-4E15-B975-5FFCBDB82B86}">
      <dsp:nvSpPr>
        <dsp:cNvPr id="0" name=""/>
        <dsp:cNvSpPr/>
      </dsp:nvSpPr>
      <dsp:spPr>
        <a:xfrm>
          <a:off x="6420183" y="1320542"/>
          <a:ext cx="3596755" cy="117411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629899"/>
                <a:satOff val="34235"/>
                <a:lumOff val="-6324"/>
                <a:alphaOff val="0"/>
                <a:shade val="47500"/>
                <a:satMod val="137000"/>
              </a:schemeClr>
            </a:gs>
            <a:gs pos="55000">
              <a:schemeClr val="accent5">
                <a:hueOff val="-629899"/>
                <a:satOff val="34235"/>
                <a:lumOff val="-6324"/>
                <a:alphaOff val="0"/>
                <a:shade val="69000"/>
                <a:satMod val="137000"/>
              </a:schemeClr>
            </a:gs>
            <a:gs pos="100000">
              <a:schemeClr val="accent5">
                <a:hueOff val="-629899"/>
                <a:satOff val="34235"/>
                <a:lumOff val="-632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639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Q1&amp;2 2014</a:t>
          </a:r>
          <a:endParaRPr lang="en-US" sz="2300" kern="1200" dirty="0"/>
        </a:p>
      </dsp:txBody>
      <dsp:txXfrm>
        <a:off x="6420183" y="1614071"/>
        <a:ext cx="3303226" cy="587059"/>
      </dsp:txXfrm>
    </dsp:sp>
    <dsp:sp modelId="{C9B74CD4-6C50-4016-913C-0DD1FD1E8035}">
      <dsp:nvSpPr>
        <dsp:cNvPr id="0" name=""/>
        <dsp:cNvSpPr/>
      </dsp:nvSpPr>
      <dsp:spPr>
        <a:xfrm>
          <a:off x="6383715" y="2247357"/>
          <a:ext cx="1492149" cy="21558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839865"/>
              <a:satOff val="45647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SW pilot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Integrated Risk </a:t>
          </a:r>
          <a:r>
            <a:rPr lang="en-US" sz="1800" kern="1200" dirty="0" err="1" smtClean="0"/>
            <a:t>Managment</a:t>
          </a:r>
          <a:r>
            <a:rPr lang="en-US" sz="1800" kern="1200" dirty="0" smtClean="0"/>
            <a:t> Process (Customs -  MRDF)</a:t>
          </a:r>
          <a:endParaRPr lang="en-US" sz="1800" kern="1200" dirty="0"/>
        </a:p>
      </dsp:txBody>
      <dsp:txXfrm>
        <a:off x="6383715" y="2247357"/>
        <a:ext cx="1492149" cy="2155867"/>
      </dsp:txXfrm>
    </dsp:sp>
    <dsp:sp modelId="{550DBF7E-B017-481C-9E6B-37B69F05237C}">
      <dsp:nvSpPr>
        <dsp:cNvPr id="0" name=""/>
        <dsp:cNvSpPr/>
      </dsp:nvSpPr>
      <dsp:spPr>
        <a:xfrm>
          <a:off x="7912170" y="1712065"/>
          <a:ext cx="2104768" cy="1174117"/>
        </a:xfrm>
        <a:prstGeom prst="rightArrow">
          <a:avLst>
            <a:gd name="adj1" fmla="val 5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8639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Q3&amp;4 2014</a:t>
          </a:r>
          <a:endParaRPr lang="en-US" sz="2300" kern="1200" dirty="0"/>
        </a:p>
      </dsp:txBody>
      <dsp:txXfrm>
        <a:off x="7912170" y="2005594"/>
        <a:ext cx="1811239" cy="587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8AACF-B3EB-4E6C-807E-748AF7408E2E}">
      <dsp:nvSpPr>
        <dsp:cNvPr id="0" name=""/>
        <dsp:cNvSpPr/>
      </dsp:nvSpPr>
      <dsp:spPr>
        <a:xfrm>
          <a:off x="2780945" y="43992"/>
          <a:ext cx="9436686" cy="137383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18097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Q4 2012</a:t>
          </a:r>
          <a:endParaRPr lang="en-US" sz="2700" kern="1200" dirty="0"/>
        </a:p>
      </dsp:txBody>
      <dsp:txXfrm>
        <a:off x="2780945" y="387452"/>
        <a:ext cx="9093226" cy="686919"/>
      </dsp:txXfrm>
    </dsp:sp>
    <dsp:sp modelId="{CA6E049E-C41C-46B5-8853-729395115786}">
      <dsp:nvSpPr>
        <dsp:cNvPr id="0" name=""/>
        <dsp:cNvSpPr/>
      </dsp:nvSpPr>
      <dsp:spPr>
        <a:xfrm>
          <a:off x="2767544" y="1105661"/>
          <a:ext cx="2175156" cy="2541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Trade Facilitation Roadmap</a:t>
          </a:r>
          <a:endParaRPr lang="en-US" sz="2300" kern="1200" dirty="0"/>
        </a:p>
      </dsp:txBody>
      <dsp:txXfrm>
        <a:off x="2767544" y="1105661"/>
        <a:ext cx="2175156" cy="2541189"/>
      </dsp:txXfrm>
    </dsp:sp>
    <dsp:sp modelId="{5093A102-3B72-455C-82E3-06AD87B3D8A0}">
      <dsp:nvSpPr>
        <dsp:cNvPr id="0" name=""/>
        <dsp:cNvSpPr/>
      </dsp:nvSpPr>
      <dsp:spPr>
        <a:xfrm>
          <a:off x="4956134" y="501776"/>
          <a:ext cx="7261530" cy="137383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279955"/>
                <a:satOff val="15216"/>
                <a:lumOff val="-2811"/>
                <a:alphaOff val="0"/>
                <a:shade val="47500"/>
                <a:satMod val="137000"/>
              </a:schemeClr>
            </a:gs>
            <a:gs pos="55000">
              <a:schemeClr val="accent5">
                <a:hueOff val="-279955"/>
                <a:satOff val="15216"/>
                <a:lumOff val="-2811"/>
                <a:alphaOff val="0"/>
                <a:shade val="69000"/>
                <a:satMod val="137000"/>
              </a:schemeClr>
            </a:gs>
            <a:gs pos="100000">
              <a:schemeClr val="accent5">
                <a:hueOff val="-279955"/>
                <a:satOff val="15216"/>
                <a:lumOff val="-281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18097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Q1&amp;2 2013</a:t>
          </a:r>
          <a:endParaRPr lang="en-US" sz="2700" kern="1200" dirty="0"/>
        </a:p>
      </dsp:txBody>
      <dsp:txXfrm>
        <a:off x="4956134" y="845236"/>
        <a:ext cx="6918070" cy="686919"/>
      </dsp:txXfrm>
    </dsp:sp>
    <dsp:sp modelId="{0AEA228F-1032-4E62-A753-B6D527A15A92}">
      <dsp:nvSpPr>
        <dsp:cNvPr id="0" name=""/>
        <dsp:cNvSpPr/>
      </dsp:nvSpPr>
      <dsp:spPr>
        <a:xfrm>
          <a:off x="4902460" y="1563446"/>
          <a:ext cx="2175156" cy="24764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279955"/>
              <a:satOff val="15216"/>
              <a:lumOff val="-28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OSC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Project Plans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Process Analysis</a:t>
          </a:r>
          <a:endParaRPr lang="en-US" sz="2300" kern="1200" dirty="0"/>
        </a:p>
      </dsp:txBody>
      <dsp:txXfrm>
        <a:off x="4902460" y="1563446"/>
        <a:ext cx="2175156" cy="2476417"/>
      </dsp:txXfrm>
    </dsp:sp>
    <dsp:sp modelId="{0E6ACEA6-3087-45BC-B834-1746215E0FD2}">
      <dsp:nvSpPr>
        <dsp:cNvPr id="0" name=""/>
        <dsp:cNvSpPr/>
      </dsp:nvSpPr>
      <dsp:spPr>
        <a:xfrm>
          <a:off x="7117857" y="959560"/>
          <a:ext cx="5086373" cy="137383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559910"/>
                <a:satOff val="30431"/>
                <a:lumOff val="-5621"/>
                <a:alphaOff val="0"/>
                <a:shade val="47500"/>
                <a:satMod val="137000"/>
              </a:schemeClr>
            </a:gs>
            <a:gs pos="55000">
              <a:schemeClr val="accent5">
                <a:hueOff val="-559910"/>
                <a:satOff val="30431"/>
                <a:lumOff val="-5621"/>
                <a:alphaOff val="0"/>
                <a:shade val="69000"/>
                <a:satMod val="137000"/>
              </a:schemeClr>
            </a:gs>
            <a:gs pos="100000">
              <a:schemeClr val="accent5">
                <a:hueOff val="-559910"/>
                <a:satOff val="30431"/>
                <a:lumOff val="-562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18097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Q3&amp;4 2013</a:t>
          </a:r>
          <a:endParaRPr lang="en-US" sz="2700" kern="1200" dirty="0"/>
        </a:p>
      </dsp:txBody>
      <dsp:txXfrm>
        <a:off x="7117857" y="1303020"/>
        <a:ext cx="4742913" cy="686919"/>
      </dsp:txXfrm>
    </dsp:sp>
    <dsp:sp modelId="{09F9D84D-EF7C-4682-BB0C-0B1DF7EDB207}">
      <dsp:nvSpPr>
        <dsp:cNvPr id="0" name=""/>
        <dsp:cNvSpPr/>
      </dsp:nvSpPr>
      <dsp:spPr>
        <a:xfrm>
          <a:off x="7117857" y="2021230"/>
          <a:ext cx="2175156" cy="24929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559910"/>
              <a:satOff val="30431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AEO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ICISNet</a:t>
          </a:r>
          <a:endParaRPr lang="en-US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Risk Management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AE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kern="1200" dirty="0" err="1" smtClean="0"/>
            <a:t>e</a:t>
          </a:r>
          <a:r>
            <a:rPr lang="en-US" sz="2300" kern="1200" dirty="0" err="1" smtClean="0"/>
            <a:t>Conformity</a:t>
          </a:r>
          <a:endParaRPr lang="en-US" sz="2300" kern="1200" dirty="0"/>
        </a:p>
      </dsp:txBody>
      <dsp:txXfrm>
        <a:off x="7117857" y="2021230"/>
        <a:ext cx="2175156" cy="2492976"/>
      </dsp:txXfrm>
    </dsp:sp>
    <dsp:sp modelId="{CF5E56E7-AEA2-4E15-B975-5FFCBDB82B86}">
      <dsp:nvSpPr>
        <dsp:cNvPr id="0" name=""/>
        <dsp:cNvSpPr/>
      </dsp:nvSpPr>
      <dsp:spPr>
        <a:xfrm>
          <a:off x="9293013" y="1417344"/>
          <a:ext cx="2911217" cy="137383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839865"/>
                <a:satOff val="45647"/>
                <a:lumOff val="-8432"/>
                <a:alphaOff val="0"/>
                <a:shade val="47500"/>
                <a:satMod val="137000"/>
              </a:schemeClr>
            </a:gs>
            <a:gs pos="55000">
              <a:schemeClr val="accent5">
                <a:hueOff val="-839865"/>
                <a:satOff val="45647"/>
                <a:lumOff val="-8432"/>
                <a:alphaOff val="0"/>
                <a:shade val="69000"/>
                <a:satMod val="137000"/>
              </a:schemeClr>
            </a:gs>
            <a:gs pos="100000">
              <a:schemeClr val="accent5">
                <a:hueOff val="-839865"/>
                <a:satOff val="45647"/>
                <a:lumOff val="-843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18097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Q1&amp;2 2014</a:t>
          </a:r>
          <a:endParaRPr lang="en-US" sz="2700" kern="1200" dirty="0"/>
        </a:p>
      </dsp:txBody>
      <dsp:txXfrm>
        <a:off x="9293013" y="1760804"/>
        <a:ext cx="2567757" cy="686919"/>
      </dsp:txXfrm>
    </dsp:sp>
    <dsp:sp modelId="{C9B74CD4-6C50-4016-913C-0DD1FD1E8035}">
      <dsp:nvSpPr>
        <dsp:cNvPr id="0" name=""/>
        <dsp:cNvSpPr/>
      </dsp:nvSpPr>
      <dsp:spPr>
        <a:xfrm>
          <a:off x="9239368" y="2505825"/>
          <a:ext cx="2194973" cy="25221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839865"/>
              <a:satOff val="45647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SW pilot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Integrated Risk </a:t>
          </a:r>
          <a:r>
            <a:rPr lang="en-US" sz="2300" kern="1200" dirty="0" err="1" smtClean="0"/>
            <a:t>Managment</a:t>
          </a:r>
          <a:r>
            <a:rPr lang="en-US" sz="2300" kern="1200" dirty="0" smtClean="0"/>
            <a:t> Process (Customs </a:t>
          </a:r>
          <a:r>
            <a:rPr lang="en-US" sz="2300" kern="1200" smtClean="0"/>
            <a:t>-  MRDF</a:t>
          </a:r>
          <a:endParaRPr lang="en-US" sz="2300" kern="1200" dirty="0"/>
        </a:p>
      </dsp:txBody>
      <dsp:txXfrm>
        <a:off x="9239368" y="2505825"/>
        <a:ext cx="2194973" cy="25221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8AACF-B3EB-4E6C-807E-748AF7408E2E}">
      <dsp:nvSpPr>
        <dsp:cNvPr id="0" name=""/>
        <dsp:cNvSpPr/>
      </dsp:nvSpPr>
      <dsp:spPr>
        <a:xfrm>
          <a:off x="2999102" y="162707"/>
          <a:ext cx="8999128" cy="130872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77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Q4 2012</a:t>
          </a:r>
          <a:endParaRPr lang="en-US" sz="2600" kern="1200" dirty="0"/>
        </a:p>
      </dsp:txBody>
      <dsp:txXfrm>
        <a:off x="2999102" y="489888"/>
        <a:ext cx="8671947" cy="654363"/>
      </dsp:txXfrm>
    </dsp:sp>
    <dsp:sp modelId="{CA6E049E-C41C-46B5-8853-729395115786}">
      <dsp:nvSpPr>
        <dsp:cNvPr id="0" name=""/>
        <dsp:cNvSpPr/>
      </dsp:nvSpPr>
      <dsp:spPr>
        <a:xfrm>
          <a:off x="2986323" y="1170234"/>
          <a:ext cx="1663218" cy="2403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Objectives &amp; Mandate</a:t>
          </a:r>
          <a:endParaRPr lang="en-US" sz="2000" b="1" kern="1200" dirty="0"/>
        </a:p>
      </dsp:txBody>
      <dsp:txXfrm>
        <a:off x="2986323" y="1170234"/>
        <a:ext cx="1663218" cy="2403030"/>
      </dsp:txXfrm>
    </dsp:sp>
    <dsp:sp modelId="{5093A102-3B72-455C-82E3-06AD87B3D8A0}">
      <dsp:nvSpPr>
        <dsp:cNvPr id="0" name=""/>
        <dsp:cNvSpPr/>
      </dsp:nvSpPr>
      <dsp:spPr>
        <a:xfrm>
          <a:off x="4662934" y="599117"/>
          <a:ext cx="7336089" cy="130872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209966"/>
                <a:satOff val="11412"/>
                <a:lumOff val="-2108"/>
                <a:alphaOff val="0"/>
                <a:shade val="47500"/>
                <a:satMod val="137000"/>
              </a:schemeClr>
            </a:gs>
            <a:gs pos="55000">
              <a:schemeClr val="accent5">
                <a:hueOff val="-209966"/>
                <a:satOff val="11412"/>
                <a:lumOff val="-2108"/>
                <a:alphaOff val="0"/>
                <a:shade val="69000"/>
                <a:satMod val="137000"/>
              </a:schemeClr>
            </a:gs>
            <a:gs pos="100000">
              <a:schemeClr val="accent5">
                <a:hueOff val="-209966"/>
                <a:satOff val="11412"/>
                <a:lumOff val="-2108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77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Q1&amp;2 2013</a:t>
          </a:r>
          <a:endParaRPr lang="en-US" sz="2600" kern="1200" dirty="0"/>
        </a:p>
      </dsp:txBody>
      <dsp:txXfrm>
        <a:off x="4662934" y="926298"/>
        <a:ext cx="7008908" cy="654363"/>
      </dsp:txXfrm>
    </dsp:sp>
    <dsp:sp modelId="{0AEA228F-1032-4E62-A753-B6D527A15A92}">
      <dsp:nvSpPr>
        <dsp:cNvPr id="0" name=""/>
        <dsp:cNvSpPr/>
      </dsp:nvSpPr>
      <dsp:spPr>
        <a:xfrm>
          <a:off x="4618593" y="1606644"/>
          <a:ext cx="1663218" cy="2403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279955"/>
              <a:satOff val="15216"/>
              <a:lumOff val="-28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Organization</a:t>
          </a:r>
          <a:endParaRPr lang="en-US" sz="2000" b="1" kern="1200" dirty="0"/>
        </a:p>
      </dsp:txBody>
      <dsp:txXfrm>
        <a:off x="4618593" y="1606644"/>
        <a:ext cx="1663218" cy="2403030"/>
      </dsp:txXfrm>
    </dsp:sp>
    <dsp:sp modelId="{0E6ACEA6-3087-45BC-B834-1746215E0FD2}">
      <dsp:nvSpPr>
        <dsp:cNvPr id="0" name=""/>
        <dsp:cNvSpPr/>
      </dsp:nvSpPr>
      <dsp:spPr>
        <a:xfrm>
          <a:off x="6312401" y="1035527"/>
          <a:ext cx="5673050" cy="130872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shade val="47500"/>
                <a:satMod val="137000"/>
              </a:schemeClr>
            </a:gs>
            <a:gs pos="55000">
              <a:schemeClr val="accent5">
                <a:hueOff val="-419932"/>
                <a:satOff val="22824"/>
                <a:lumOff val="-4216"/>
                <a:alphaOff val="0"/>
                <a:shade val="69000"/>
                <a:satMod val="137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77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Q3&amp;4 2013</a:t>
          </a:r>
          <a:endParaRPr lang="en-US" sz="2600" kern="1200" dirty="0"/>
        </a:p>
      </dsp:txBody>
      <dsp:txXfrm>
        <a:off x="6312401" y="1362708"/>
        <a:ext cx="5345869" cy="654363"/>
      </dsp:txXfrm>
    </dsp:sp>
    <dsp:sp modelId="{09F9D84D-EF7C-4682-BB0C-0B1DF7EDB207}">
      <dsp:nvSpPr>
        <dsp:cNvPr id="0" name=""/>
        <dsp:cNvSpPr/>
      </dsp:nvSpPr>
      <dsp:spPr>
        <a:xfrm>
          <a:off x="6312401" y="2043054"/>
          <a:ext cx="1663218" cy="2403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559910"/>
              <a:satOff val="30431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Intra-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Agency</a:t>
          </a:r>
        </a:p>
      </dsp:txBody>
      <dsp:txXfrm>
        <a:off x="6312401" y="2043054"/>
        <a:ext cx="1663218" cy="2403030"/>
      </dsp:txXfrm>
    </dsp:sp>
    <dsp:sp modelId="{CF5E56E7-AEA2-4E15-B975-5FFCBDB82B86}">
      <dsp:nvSpPr>
        <dsp:cNvPr id="0" name=""/>
        <dsp:cNvSpPr/>
      </dsp:nvSpPr>
      <dsp:spPr>
        <a:xfrm>
          <a:off x="7976340" y="1471937"/>
          <a:ext cx="4009111" cy="130872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629899"/>
                <a:satOff val="34235"/>
                <a:lumOff val="-6324"/>
                <a:alphaOff val="0"/>
                <a:shade val="47500"/>
                <a:satMod val="137000"/>
              </a:schemeClr>
            </a:gs>
            <a:gs pos="55000">
              <a:schemeClr val="accent5">
                <a:hueOff val="-629899"/>
                <a:satOff val="34235"/>
                <a:lumOff val="-6324"/>
                <a:alphaOff val="0"/>
                <a:shade val="69000"/>
                <a:satMod val="137000"/>
              </a:schemeClr>
            </a:gs>
            <a:gs pos="100000">
              <a:schemeClr val="accent5">
                <a:hueOff val="-629899"/>
                <a:satOff val="34235"/>
                <a:lumOff val="-632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77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Q1&amp;2 2014</a:t>
          </a:r>
          <a:endParaRPr lang="en-US" sz="2600" kern="1200" dirty="0"/>
        </a:p>
      </dsp:txBody>
      <dsp:txXfrm>
        <a:off x="7976340" y="1799118"/>
        <a:ext cx="3681930" cy="654363"/>
      </dsp:txXfrm>
    </dsp:sp>
    <dsp:sp modelId="{C9B74CD4-6C50-4016-913C-0DD1FD1E8035}">
      <dsp:nvSpPr>
        <dsp:cNvPr id="0" name=""/>
        <dsp:cNvSpPr/>
      </dsp:nvSpPr>
      <dsp:spPr>
        <a:xfrm>
          <a:off x="7869012" y="2505009"/>
          <a:ext cx="1663218" cy="2403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839865"/>
              <a:satOff val="45647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Inter-Agency</a:t>
          </a:r>
          <a:r>
            <a:rPr lang="en-US" sz="2000" kern="1200" dirty="0" smtClean="0"/>
            <a:t> </a:t>
          </a:r>
          <a:endParaRPr lang="en-US" sz="2000" b="1" kern="1200" dirty="0"/>
        </a:p>
      </dsp:txBody>
      <dsp:txXfrm>
        <a:off x="7869012" y="2505009"/>
        <a:ext cx="1663218" cy="2403030"/>
      </dsp:txXfrm>
    </dsp:sp>
    <dsp:sp modelId="{550DBF7E-B017-481C-9E6B-37B69F05237C}">
      <dsp:nvSpPr>
        <dsp:cNvPr id="0" name=""/>
        <dsp:cNvSpPr/>
      </dsp:nvSpPr>
      <dsp:spPr>
        <a:xfrm>
          <a:off x="9639379" y="1908348"/>
          <a:ext cx="2346072" cy="1308725"/>
        </a:xfrm>
        <a:prstGeom prst="rightArrow">
          <a:avLst>
            <a:gd name="adj1" fmla="val 5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77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Q3&amp;4 2014</a:t>
          </a:r>
          <a:endParaRPr lang="en-US" sz="2600" kern="1200" dirty="0"/>
        </a:p>
      </dsp:txBody>
      <dsp:txXfrm>
        <a:off x="9639379" y="2235529"/>
        <a:ext cx="2018891" cy="6543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8AACF-B3EB-4E6C-807E-748AF7408E2E}">
      <dsp:nvSpPr>
        <dsp:cNvPr id="0" name=""/>
        <dsp:cNvSpPr/>
      </dsp:nvSpPr>
      <dsp:spPr>
        <a:xfrm>
          <a:off x="1497441" y="0"/>
          <a:ext cx="8991002" cy="1309452"/>
        </a:xfrm>
        <a:prstGeom prst="rightArrow">
          <a:avLst>
            <a:gd name="adj1" fmla="val 5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7876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Q3&amp;4 2014 Towards </a:t>
          </a:r>
          <a:r>
            <a:rPr lang="en-US" sz="2600" b="1" i="1" kern="1200" dirty="0" err="1" smtClean="0"/>
            <a:t>i</a:t>
          </a:r>
          <a:r>
            <a:rPr lang="en-US" sz="2600" b="1" kern="1200" dirty="0" err="1" smtClean="0"/>
            <a:t>Greece</a:t>
          </a:r>
          <a:endParaRPr lang="en-US" sz="2600" b="1" kern="1200" dirty="0"/>
        </a:p>
      </dsp:txBody>
      <dsp:txXfrm>
        <a:off x="1497441" y="327363"/>
        <a:ext cx="8663639" cy="654726"/>
      </dsp:txXfrm>
    </dsp:sp>
    <dsp:sp modelId="{CA6E049E-C41C-46B5-8853-729395115786}">
      <dsp:nvSpPr>
        <dsp:cNvPr id="0" name=""/>
        <dsp:cNvSpPr/>
      </dsp:nvSpPr>
      <dsp:spPr>
        <a:xfrm>
          <a:off x="1484674" y="1013886"/>
          <a:ext cx="8308585" cy="3512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Trade Facilitation provides basis for  export capacity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TF is an enabler, not a game changer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What can be the game changer for Greece?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- Trade Facilitation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- Logistics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- Electronic information management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- Product/Service proposition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- Greece </a:t>
          </a:r>
          <a:endParaRPr lang="en-US" sz="2300" b="1" kern="1200" dirty="0"/>
        </a:p>
      </dsp:txBody>
      <dsp:txXfrm>
        <a:off x="1484674" y="1013886"/>
        <a:ext cx="8308585" cy="3512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8F22C-0DEA-4431-947B-4A18A636A1DE}" type="datetimeFigureOut">
              <a:rPr lang="en-US"/>
              <a:t>6/10/2014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077B3-0B0D-4EA0-B0E0-620603D5770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619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8536E-430F-4B06-BDC3-C0D79327D3F3}" type="datetimeFigureOut">
              <a:rPr lang="en-US"/>
              <a:t>6/10/2014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66F79-6C46-4121-B97E-6C26F24A60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25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910AB-E680-43D2-9B04-1DF41C0CFDB2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9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910AB-E680-43D2-9B04-1DF41C0CFDB2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9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6/10/2014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28181" y="2132856"/>
            <a:ext cx="4026496" cy="1440160"/>
          </a:xfrm>
        </p:spPr>
        <p:txBody>
          <a:bodyPr anchor="t" anchorCtr="0"/>
          <a:lstStyle>
            <a:lvl1pPr algn="l">
              <a:defRPr sz="2800">
                <a:solidFill>
                  <a:srgbClr val="FF5050"/>
                </a:solidFill>
                <a:effectLst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28181" y="3933056"/>
            <a:ext cx="3787147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434B-49FF-4C2B-AA15-54452B49F1E9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1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1424" y="1340768"/>
            <a:ext cx="103632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AA16-A67C-4F67-AC8D-FC16D0A7468D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87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432B84-DC1E-4AA8-B8B0-D9C15164C24D}" type="datetime1">
              <a:rPr lang="it-IT">
                <a:solidFill>
                  <a:prstClr val="black"/>
                </a:solidFill>
              </a:rPr>
              <a:pPr>
                <a:defRPr/>
              </a:pPr>
              <a:t>10/06/2014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D9F6-4E0E-41D8-BC1F-BF1CE87366C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4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3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196754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196754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DE2-B67A-4EC0-945D-C364EF001C2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79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2781-F299-4122-9748-0155205CA53E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7E9B06-B4CE-4BCB-B473-7C33141A326C}" type="datetime1">
              <a:rPr lang="it-IT">
                <a:solidFill>
                  <a:prstClr val="black"/>
                </a:solidFill>
              </a:rPr>
              <a:pPr>
                <a:defRPr/>
              </a:pPr>
              <a:t>10/06/2014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741F-473A-4EFB-B132-0C714658AC40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736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28181" y="2132856"/>
            <a:ext cx="4026496" cy="1440160"/>
          </a:xfrm>
        </p:spPr>
        <p:txBody>
          <a:bodyPr anchor="t" anchorCtr="0"/>
          <a:lstStyle>
            <a:lvl1pPr algn="l">
              <a:defRPr sz="2800">
                <a:solidFill>
                  <a:srgbClr val="FF5050"/>
                </a:solidFill>
                <a:effectLst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28181" y="3933056"/>
            <a:ext cx="3787147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434B-49FF-4C2B-AA15-54452B49F1E9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9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1424" y="1340768"/>
            <a:ext cx="103632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AA16-A67C-4F67-AC8D-FC16D0A7468D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432B84-DC1E-4AA8-B8B0-D9C15164C24D}" type="datetime1">
              <a:rPr lang="it-IT">
                <a:solidFill>
                  <a:prstClr val="black"/>
                </a:solidFill>
              </a:rPr>
              <a:pPr>
                <a:defRPr/>
              </a:pPr>
              <a:t>11/06/2014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D9F6-4E0E-41D8-BC1F-BF1CE87366C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8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26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196754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196754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DE2-B67A-4EC0-945D-C364EF001C2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22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2781-F299-4122-9748-0155205CA53E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92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7E9B06-B4CE-4BCB-B473-7C33141A326C}" type="datetime1">
              <a:rPr lang="it-IT">
                <a:solidFill>
                  <a:prstClr val="black"/>
                </a:solidFill>
              </a:rPr>
              <a:pPr>
                <a:defRPr/>
              </a:pPr>
              <a:t>11/06/2014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741F-473A-4EFB-B132-0C714658AC40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421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28181" y="2132856"/>
            <a:ext cx="4026496" cy="1440160"/>
          </a:xfrm>
        </p:spPr>
        <p:txBody>
          <a:bodyPr anchor="t" anchorCtr="0"/>
          <a:lstStyle>
            <a:lvl1pPr algn="l">
              <a:defRPr sz="2800">
                <a:solidFill>
                  <a:srgbClr val="FF5050"/>
                </a:solidFill>
                <a:effectLst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28181" y="3933056"/>
            <a:ext cx="3787147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434B-49FF-4C2B-AA15-54452B49F1E9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15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1424" y="1340768"/>
            <a:ext cx="103632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AA16-A67C-4F67-AC8D-FC16D0A7468D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253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432B84-DC1E-4AA8-B8B0-D9C15164C24D}" type="datetime1">
              <a:rPr lang="it-IT">
                <a:solidFill>
                  <a:prstClr val="black"/>
                </a:solidFill>
              </a:rPr>
              <a:pPr>
                <a:defRPr/>
              </a:pPr>
              <a:t>11/06/2014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D9F6-4E0E-41D8-BC1F-BF1CE87366C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79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8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5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196754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196754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DE2-B67A-4EC0-945D-C364EF001C2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2999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2781-F299-4122-9748-0155205CA53E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567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7E9B06-B4CE-4BCB-B473-7C33141A326C}" type="datetime1">
              <a:rPr lang="it-IT">
                <a:solidFill>
                  <a:prstClr val="black"/>
                </a:solidFill>
              </a:rPr>
              <a:pPr>
                <a:defRPr/>
              </a:pPr>
              <a:t>11/06/2014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741F-473A-4EFB-B132-0C714658AC40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64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28181" y="2132856"/>
            <a:ext cx="4026496" cy="1440160"/>
          </a:xfrm>
        </p:spPr>
        <p:txBody>
          <a:bodyPr anchor="t" anchorCtr="0"/>
          <a:lstStyle>
            <a:lvl1pPr algn="l">
              <a:defRPr sz="2800">
                <a:solidFill>
                  <a:srgbClr val="FF5050"/>
                </a:solidFill>
                <a:effectLst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28181" y="3933056"/>
            <a:ext cx="3787147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434B-49FF-4C2B-AA15-54452B49F1E9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72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1424" y="1340768"/>
            <a:ext cx="103632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AA16-A67C-4F67-AC8D-FC16D0A7468D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527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432B84-DC1E-4AA8-B8B0-D9C15164C24D}" type="datetime1">
              <a:rPr lang="it-IT">
                <a:solidFill>
                  <a:prstClr val="black"/>
                </a:solidFill>
              </a:rPr>
              <a:pPr>
                <a:defRPr/>
              </a:pPr>
              <a:t>12/06/2014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D9F6-4E0E-41D8-BC1F-BF1CE87366C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4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705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196753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196753"/>
            <a:ext cx="53848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DE2-B67A-4EC0-945D-C364EF001C2F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781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2781-F299-4122-9748-0155205CA53E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944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7E9B06-B4CE-4BCB-B473-7C33141A326C}" type="datetime1">
              <a:rPr lang="it-IT">
                <a:solidFill>
                  <a:prstClr val="black"/>
                </a:solidFill>
              </a:rPr>
              <a:pPr>
                <a:defRPr/>
              </a:pPr>
              <a:t>12/06/2014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741F-473A-4EFB-B132-0C714658AC40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9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3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3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5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5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6/10/2014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6/10/2014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6/10/2014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2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3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6/10/2014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422292"/>
            <a:ext cx="109728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196975"/>
            <a:ext cx="109728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377096" y="6597650"/>
            <a:ext cx="781049" cy="26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7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rgbClr val="7F7F7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 b="1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 b="1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b="1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422286"/>
            <a:ext cx="109728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196975"/>
            <a:ext cx="109728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377092" y="6597650"/>
            <a:ext cx="781049" cy="26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7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rgbClr val="7F7F7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 b="1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 b="1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b="1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422282"/>
            <a:ext cx="109728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196975"/>
            <a:ext cx="109728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377089" y="6597650"/>
            <a:ext cx="781049" cy="26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4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rgbClr val="7F7F7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 b="1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 b="1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b="1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422276"/>
            <a:ext cx="109728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196975"/>
            <a:ext cx="109728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377085" y="6597650"/>
            <a:ext cx="781049" cy="26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702304-4039-4C5E-AEB9-126438CC36B5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3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rgbClr val="7F7F7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 b="1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 b="1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b="1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945820" cy="1325562"/>
          </a:xfrm>
        </p:spPr>
        <p:txBody>
          <a:bodyPr/>
          <a:lstStyle/>
          <a:p>
            <a:r>
              <a:rPr lang="en-US" dirty="0" smtClean="0"/>
              <a:t>Greece National Trade Facilitation Platform</a:t>
            </a:r>
            <a:endParaRPr lang="en-US" dirty="0"/>
          </a:p>
        </p:txBody>
      </p:sp>
      <p:graphicFrame>
        <p:nvGraphicFramePr>
          <p:cNvPr id="5" name="Diagram 4" descr="Increasing Arrows Process" title="SmartArt"/>
          <p:cNvGraphicFramePr/>
          <p:nvPr>
            <p:extLst>
              <p:ext uri="{D42A27DB-BD31-4B8C-83A1-F6EECF244321}">
                <p14:modId xmlns:p14="http://schemas.microsoft.com/office/powerpoint/2010/main" val="3540982008"/>
              </p:ext>
            </p:extLst>
          </p:nvPr>
        </p:nvGraphicFramePr>
        <p:xfrm>
          <a:off x="115824" y="1527048"/>
          <a:ext cx="119603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72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>
                <a:solidFill>
                  <a:schemeClr val="bg1"/>
                </a:solidFill>
              </a:rPr>
              <a:t>Todays</a:t>
            </a:r>
            <a:r>
              <a:rPr lang="fr-CH" dirty="0" smtClean="0">
                <a:solidFill>
                  <a:schemeClr val="bg1"/>
                </a:solidFill>
              </a:rPr>
              <a:t> Workshop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634" y="1684422"/>
            <a:ext cx="9107905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Opportunities</a:t>
            </a:r>
            <a:r>
              <a:rPr lang="fr-CH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for export of  </a:t>
            </a:r>
            <a:r>
              <a:rPr lang="fr-CH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Greek</a:t>
            </a:r>
            <a:r>
              <a:rPr lang="fr-CH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Fresh</a:t>
            </a:r>
            <a:r>
              <a:rPr lang="fr-CH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Fruit and </a:t>
            </a:r>
            <a:r>
              <a:rPr lang="fr-CH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Vegetables</a:t>
            </a:r>
            <a:endParaRPr lang="fr-CH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200"/>
              </a:spcAft>
            </a:pPr>
            <a:endParaRPr lang="fr-CH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How are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working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today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Business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Processes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and collaboration of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stakeholders</a:t>
            </a:r>
            <a:endParaRPr lang="fr-CH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Our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strength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and </a:t>
            </a:r>
            <a:r>
              <a:rPr lang="fr-CH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eaknesses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in the export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process</a:t>
            </a:r>
            <a:endParaRPr lang="fr-CH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learn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lessons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from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other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uropean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countries?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Looking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ahead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Can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do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things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better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Moving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forward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What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do </a:t>
            </a:r>
            <a:r>
              <a:rPr lang="fr-CH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next</a:t>
            </a:r>
            <a:r>
              <a:rPr lang="fr-CH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fr-CH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DAA16-A67C-4F67-AC8D-FC16D0A7468D}" type="slidenum">
              <a:rPr lang="it-I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11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349" y="260651"/>
            <a:ext cx="14209579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Thank You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Markus </a:t>
            </a:r>
            <a:r>
              <a:rPr lang="en-GB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Pikart</a:t>
            </a:r>
            <a:endParaRPr lang="en-GB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United Nations, Economic Commission for Europe (UNECE)</a:t>
            </a:r>
            <a:endParaRPr lang="en-GB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Markus.Pikart@UNECE.org</a:t>
            </a:r>
            <a:endParaRPr lang="en-GB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945820" cy="13255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Greece National Trade Facilitation Platform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 descr="Increasing Arrows Process" title="SmartArt"/>
          <p:cNvGraphicFramePr/>
          <p:nvPr>
            <p:extLst>
              <p:ext uri="{D42A27DB-BD31-4B8C-83A1-F6EECF244321}">
                <p14:modId xmlns:p14="http://schemas.microsoft.com/office/powerpoint/2010/main" val="2600759060"/>
              </p:ext>
            </p:extLst>
          </p:nvPr>
        </p:nvGraphicFramePr>
        <p:xfrm>
          <a:off x="115824" y="1527048"/>
          <a:ext cx="119603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1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olo 1"/>
          <p:cNvSpPr>
            <a:spLocks noGrp="1"/>
          </p:cNvSpPr>
          <p:nvPr>
            <p:ph type="ctrTitle"/>
          </p:nvPr>
        </p:nvSpPr>
        <p:spPr bwMode="auto">
          <a:xfrm>
            <a:off x="527383" y="476675"/>
            <a:ext cx="9985109" cy="2232249"/>
          </a:xfrm>
          <a:solidFill>
            <a:schemeClr val="bg1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lnSpc>
                <a:spcPts val="3200"/>
              </a:lnSpc>
            </a:pPr>
            <a:r>
              <a:rPr lang="en-GB" sz="3200" dirty="0">
                <a:solidFill>
                  <a:schemeClr val="tx1"/>
                </a:solidFill>
              </a:rPr>
              <a:t>Workshop on Fresh Fruit and Vegetable Exports from Greece: Opportunities </a:t>
            </a:r>
            <a:r>
              <a:rPr lang="en-GB" sz="3200">
                <a:solidFill>
                  <a:schemeClr val="tx1"/>
                </a:solidFill>
              </a:rPr>
              <a:t>and </a:t>
            </a:r>
            <a:r>
              <a:rPr lang="en-GB" sz="3200" smtClean="0">
                <a:solidFill>
                  <a:schemeClr val="tx1"/>
                </a:solidFill>
              </a:rPr>
              <a:t>Solutions</a:t>
            </a:r>
            <a:r>
              <a:rPr lang="it-IT" sz="3200" dirty="0" smtClean="0">
                <a:solidFill>
                  <a:schemeClr val="tx1"/>
                </a:solidFill>
              </a:rPr>
              <a:t/>
            </a:r>
            <a:br>
              <a:rPr lang="it-IT" sz="3200" dirty="0" smtClean="0">
                <a:solidFill>
                  <a:schemeClr val="tx1"/>
                </a:solidFill>
              </a:rPr>
            </a:br>
            <a:r>
              <a:rPr lang="it-IT" sz="3200" dirty="0" smtClean="0">
                <a:solidFill>
                  <a:schemeClr val="tx1"/>
                </a:solidFill>
              </a:rPr>
              <a:t/>
            </a:r>
            <a:br>
              <a:rPr lang="it-IT" sz="3200" dirty="0" smtClean="0">
                <a:solidFill>
                  <a:schemeClr val="tx1"/>
                </a:solidFill>
              </a:rPr>
            </a:br>
            <a:r>
              <a:rPr lang="it-IT" sz="3200" dirty="0" smtClean="0">
                <a:solidFill>
                  <a:schemeClr val="tx1"/>
                </a:solidFill>
              </a:rPr>
              <a:t>- </a:t>
            </a:r>
            <a:r>
              <a:rPr lang="it-IT" sz="3200" dirty="0" smtClean="0">
                <a:solidFill>
                  <a:schemeClr val="tx1"/>
                </a:solidFill>
              </a:rPr>
              <a:t>Athen, June </a:t>
            </a:r>
            <a:r>
              <a:rPr lang="it-IT" sz="3200" dirty="0" smtClean="0">
                <a:solidFill>
                  <a:schemeClr val="tx1"/>
                </a:solidFill>
              </a:rPr>
              <a:t>2014-  </a:t>
            </a:r>
            <a:r>
              <a:rPr lang="it-IT" sz="3200" dirty="0">
                <a:solidFill>
                  <a:schemeClr val="tx1"/>
                </a:solidFill>
              </a:rPr>
              <a:t/>
            </a:r>
            <a:br>
              <a:rPr lang="it-IT" sz="3200" dirty="0">
                <a:solidFill>
                  <a:schemeClr val="tx1"/>
                </a:solidFill>
              </a:rPr>
            </a:br>
            <a:endParaRPr lang="it-IT" sz="3200" dirty="0" smtClean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B4762-301B-4A92-BB6C-E47F2B780150}" type="slidenum">
              <a:rPr lang="it-IT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9220" name="Immagine 7" descr="logo-unece-smal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0084" y="4076703"/>
            <a:ext cx="245533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80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945820" cy="1325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Greek National Trade Facilitation Roadmap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 descr="Increasing Arrows Process" title="SmartArt"/>
          <p:cNvGraphicFramePr/>
          <p:nvPr>
            <p:extLst>
              <p:ext uri="{D42A27DB-BD31-4B8C-83A1-F6EECF244321}">
                <p14:modId xmlns:p14="http://schemas.microsoft.com/office/powerpoint/2010/main" val="3754656812"/>
              </p:ext>
            </p:extLst>
          </p:nvPr>
        </p:nvGraphicFramePr>
        <p:xfrm>
          <a:off x="-836676" y="1412748"/>
          <a:ext cx="14971776" cy="5045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477511" y="5619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6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ea typeface="ＭＳ Ｐゴシック" charset="0"/>
              </a:rPr>
              <a:t>F</a:t>
            </a:r>
            <a:r>
              <a:rPr lang="en-GB" dirty="0" smtClean="0">
                <a:ea typeface="ＭＳ Ｐゴシック" charset="0"/>
              </a:rPr>
              <a:t>acilitating </a:t>
            </a:r>
            <a:r>
              <a:rPr lang="en-GB" dirty="0">
                <a:ea typeface="ＭＳ Ｐゴシック" charset="0"/>
              </a:rPr>
              <a:t>G</a:t>
            </a:r>
            <a:r>
              <a:rPr lang="en-GB" dirty="0" smtClean="0">
                <a:ea typeface="ＭＳ Ｐゴシック" charset="0"/>
              </a:rPr>
              <a:t>reek Agriculture Exports</a:t>
            </a:r>
            <a:endParaRPr lang="en-GB" dirty="0">
              <a:ea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A38532A-2C6A-4A7B-AC95-8528F9DE5D7B}" type="slidenum">
              <a:rPr lang="it-IT" smtClean="0">
                <a:solidFill>
                  <a:srgbClr val="7F7F7F"/>
                </a:solidFill>
                <a:latin typeface="TitilliumText14L"/>
              </a:rPr>
              <a:pPr eaLnBrk="1" hangingPunct="1"/>
              <a:t>5</a:t>
            </a:fld>
            <a:endParaRPr lang="it-IT" smtClean="0">
              <a:solidFill>
                <a:srgbClr val="7F7F7F"/>
              </a:solidFill>
              <a:latin typeface="TitilliumText14L"/>
            </a:endParaRPr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33137" y="1245185"/>
            <a:ext cx="10972800" cy="511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r>
              <a:rPr lang="fr-CH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</a:t>
            </a:r>
            <a:r>
              <a:rPr lang="fr-CH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have </a:t>
            </a:r>
            <a:r>
              <a:rPr lang="fr-CH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done</a:t>
            </a:r>
            <a:r>
              <a:rPr lang="fr-CH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for </a:t>
            </a:r>
            <a:r>
              <a:rPr lang="fr-CH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Greek</a:t>
            </a:r>
            <a:r>
              <a:rPr lang="fr-CH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Agriculture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r>
              <a:rPr lang="fr-CH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export</a:t>
            </a:r>
            <a:endParaRPr lang="fr-CH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>
                <a:solidFill>
                  <a:schemeClr val="tx2"/>
                </a:solidFill>
                <a:sym typeface="Wingdings" panose="05000000000000000000" pitchFamily="2" charset="2"/>
              </a:rPr>
              <a:t>Business </a:t>
            </a:r>
            <a:r>
              <a:rPr lang="fr-CH" sz="2400" b="0" dirty="0" err="1">
                <a:solidFill>
                  <a:schemeClr val="tx2"/>
                </a:solidFill>
                <a:sym typeface="Wingdings" panose="05000000000000000000" pitchFamily="2" charset="2"/>
              </a:rPr>
              <a:t>Process</a:t>
            </a:r>
            <a:r>
              <a:rPr lang="fr-CH" sz="2400" b="0" dirty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  <a:r>
              <a:rPr lang="fr-CH" sz="2400" b="0" dirty="0" err="1">
                <a:solidFill>
                  <a:schemeClr val="tx2"/>
                </a:solidFill>
                <a:sym typeface="Wingdings" panose="05000000000000000000" pitchFamily="2" charset="2"/>
              </a:rPr>
              <a:t>Analysis</a:t>
            </a:r>
            <a:r>
              <a:rPr lang="fr-CH" sz="2400" b="0" dirty="0">
                <a:solidFill>
                  <a:schemeClr val="tx2"/>
                </a:solidFill>
                <a:sym typeface="Wingdings" panose="05000000000000000000" pitchFamily="2" charset="2"/>
              </a:rPr>
              <a:t> (Kiwi, Feta, Olive,..)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Authorized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Exporter (Customs)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Automated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Risk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>
                <a:solidFill>
                  <a:schemeClr val="tx2"/>
                </a:solidFill>
                <a:sym typeface="Wingdings" panose="05000000000000000000" pitchFamily="2" charset="2"/>
              </a:rPr>
              <a:t>M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anagment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 System (Customs)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Electronic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Customs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Managment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 System (ICISNET)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Approved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agri-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food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exporter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scheme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(MRDF)</a:t>
            </a:r>
            <a:endParaRPr lang="fr-CH" sz="24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Automated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electronic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quality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certificate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System (MENOS)</a:t>
            </a:r>
            <a:endParaRPr lang="fr-CH" sz="24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Improved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availability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of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inspectors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(DAOK) </a:t>
            </a:r>
            <a:endParaRPr lang="fr-CH" sz="24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ePayment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system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..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still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going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strong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..</a:t>
            </a:r>
            <a:endParaRPr lang="fr-CH" sz="24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24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en-GB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  <p:sp>
        <p:nvSpPr>
          <p:cNvPr id="3" name="AutoShape 2" descr="data:image/jpeg;base64,/9j/4AAQSkZJRgABAQAAAQABAAD/2wCEAAkGBwgHBgkIBwgKCgkLDRYPDQwMDRsUFRAWIB0iIiAdHx8kKDQsJCYxJx8fLT0tMTU3Ojo6Iys/RD84QzQ5OjcBCgoKDQwNGg8PGjclHyU3Nzc3Nzc3Nzc3Nzc3Nzc3Nzc3Nzc3Nzc3Nzc3Nzc3Nzc3Nzc3Nzc3Nzc3Nzc3Nzc3N//AABEIAFoAhwMBEQACEQEDEQH/xAAbAAEAAwADAQAAAAAAAAAAAAAABQYHAQQIAv/EADwQAAACBwUEBggGAwAAAAAAAAABAgMGEhdVlAURUpHSBBNR4wcWMZOj4hQhNmVxg7PCFSIjMkFhJENE/8QAGgEBAQEBAQEBAAAAAAAAAAAAAAQFBgMCAf/EADERAAEBBgQEBAYDAQAAAAAAAAADAREUFVKhAgRisSFR0eEFEkKBEzM0QcHwIzHxMv/aAAwDAQACEQMRAD8AqY6s5kADTuhbttj5P3jJ8U9Hv+DT8O9RZuk72JtH4qvqoCXIfUYffYpznyG/v3MLHQGGAAAAAAAAAAAAAAAAAAAAAAAGndC3bbHyfvGT4p6Pf8Gn4d6izdJ3sTaPxVfVQEuQ+ow++xTnPkN/fuYWOgMMADV2GZCwbVZbYtt2/YSW7Qs3j6e9TK+5YkReoju7CGPm80sms3Dhbw7GrlculjSZixM4k9D9l5YXfLNQmjV6iiDQpEP2Xlhd8s1BGr1CDQpEP2Xlhd8s1BGr1CDQpEP2Xlhd8s1BGr1CDQpEP2Xlhd8s1BGr1CDQpEP2Xlhd8s1BGr1CDQpEP2Xlhd8s1BGr1CDQpEP2Xlhd8s1BGr1CDQpEP2Xlhd8s1BGr1CDQpEP2Xlhd8s1BGr1CDQpKxCb30dN5hXNG0XJpdqEJvfR03mCaNouJdqLOxTJdV/TP830n0lz/AFOOu3/2fESZnNRDuDnFOXy3wX8XvJNp7I/HrE2izd/uN85+o69c6kSXZf8A0PJBX4SjMbnuPRZP4uBuAosJvfR03mGhNG0XIpdqEJvfR03mCaaLiXagg1pMKXVv0I9t9C/6N7u33/1P23Hdc/d2/wABDNzf8z3P/wAEQzLfxOe45i0UlOp8oSzVbuJiykRaKSnU+UJZqt3ExZSItFJTqfKEs1W7iYspEWikp1PlCWardxMWUiLRSU6nyhLNVu4mLKRFopKdT5Qlmq3cTFlIi0UlOp8oSzVbuJiykRaKSnU+UJZqt3ExZSItFJTqfKEs1W7iYspEWikp1PlCWardxMWUlliGy0zOlXaBNAZim7OpRGIVbiIbLTM6VdoCAzFN2dRGIVbkpYjRWVb2+/CtpNfubt5eqTQdvvu/cRcDHgqgoi7zsc89U1sCj/I152rVtLZLJ2FZtu3rd1syu59Nw0rrzIi9REZ9pkPlNPEpi8uFnE+8ePDgw+bF/RAxDZaZnSrtApgMxTdnUnjEKtxENlpmdKu0hAZim7OojEKtyiNJYFqNTbe021YOyHtdnbS7uV28QVvOokgl+VMySL8yJl6y/gXoLpoJsTUa5rCFZHGvjaomx7GkZ1AamVHUKdY9o7L1b9Dzg1+W3UdQGplR1CnWEdl6t+gg1+W3UdQGplR1CnWEdl6t+gg1+W3UdQGplR1CnWEdl6t+gg1+W3UdQGplR1CnWEdl6t+gg1+W3UdQGplR1CnWEdl6t+gg1+W3UdQGplR1CnWEdl6t+gg1+W3UdQGplR1CnWEdl6t+gg1+W3UdQGplR1CnWEdl6t+gg1+W3UdQGplR1CnWEdl6t+gg1+W3UrIqJQANO6Fu22Pk/eMnxT0e/wCDT8O9RZuk72JtH4qvqoCXI/UYffYpznyG/v3MLHQGGABunRmZExNnXmXat+qmOfz31GL22NzJfIZ+/ctDyPEsxIVB5HiWYAPI8SzAB5HiWYAPI8SzAB5HiWYAPI8SzAB5HiWYAPI8SzAB5HiWYA8xjqzmgANO6Fu22Pk/eMnxT0e/4NLw71Fm6TvYm0fiq+qgJcj9Rh99inOfIb+/cwsdAYgAHN58TzAC8+J5gOIvPieYDiLz4nmA4i8+J5gOIvPieYDiLz4nmA4i8+J5gOIvPieYDiLz4nmA4i8+J5gOJukPmXlvjrNQ5+NXq2NyDQpEPmXlvjrNQRq9Wwg0KSUsVnrLsPffhezbjfO7z86SV9193aZ8THiquoq7zte49E0cCX/DHHZtSztltbYVmxbeq3uzrLn0HjK+4yMvWXr7SIfODHiTxebC3ifePBhx4fLi/ogofMvLPHWahRGr1bE8GhSIfMvLfHWagjV6tj9g0KRD5l5b46zUEavVsINCkQ+ZeW+Os1BGr1bCDQpEPmXlvjrNQRq9Wwg0KRD5l5b46zUEavVsINCkQ+ZeW+Os1BGr1bCDQpEPmXlvjrNQRq9Wwg0KRD5l5b46zUEavVsINCkQ+ZeW+Os1BGr1bCDQpEPmXlvjrNQRq9Wwg0KRD5l5b46zUEavVsINCkQ+ZeW+Os1BGr1bCDQpKvFxORI1vLFkrZXbuSzHTcRcTkSNbywlbK7dxMdNxFxORI1vLCVsrt3Ex03EXE5EjW8sJWyu3cTHTcRcTkSNbywlbK7dxMdNxFxORI1vLCVsrt3Ex03EXE5EjW8sJWyu3cTHTcRcTkSNbywlbK7dxMdNxFxORI1vLCVsrt3Ex03EXE5EjW8sJWyu3cTHTcRcTkSNbywlbK7dxMdNxFxORI1vLCVsrt3Ex03EXE5EjW8sJWyu3cTHTcRcTkSNbywlbK7dxMdNxFxORI1vLCVsrt3Ex03EXE5EjW8sJWyu3cTHTcRcTkSNbywlbK7dxMdNytQ+aiWlUK9QpjkKrE0EtyEPmolpVCvUEchVYQS3IQ+aiWlUK9QRyFVhBLchD5qJaVQr1BHIVWEEtyEPmolpVCvUEchVYQS3IQ+aiWlUK9QRyFVhBLchD5qJaVQr1BHIVWEEtyEPmolpVCvUEchVYQS3IQ+aiWlUK9QRyFVhBLchD5qJaVQr1BHIVWEEtyEPmolpVCvUEchVYQS3IQ+aiWlUK9QRyFVhBLchD5qJaVQr1BHIVWEEtyEPmolpVCvUEchVYQS3IQ+aiWlUK9QRyFVhBLchD5qJaVQr1BHIVWEEtyEPmolpVCvUEchVYQS3I3R5HEWY583A8jiLMAHkcRZgA8jiLMAHkcRZgA8jiLMAHkcRZgA8jiLMAHkcRZgA8jiLMAHkcRZgA8jiLMAHkcRZgA8jiLMAHkcRZgA8jiLMAHkcRZgDzK8liPMdW5hzT2h5LEeYOYHtDyWI8wcwPaHksR5g5ge0PJYjzBzA9oeSxHmDmB7Q8liPMHMD2h5LEeYOYHtDyWI8wcwPaHksR5g5ge0PJYjzBzA9oeSxHmDmB7Q8liPMHMD2h5LEeYOYHtDyWI8wcwPaHksR5g5ge0PJYjzBzA9p8gfgAAAAAAAAAAAAAAAAAAAAAAAAAAH/2Q=="/>
          <p:cNvSpPr>
            <a:spLocks noChangeAspect="1" noChangeArrowheads="1"/>
          </p:cNvSpPr>
          <p:nvPr/>
        </p:nvSpPr>
        <p:spPr bwMode="auto">
          <a:xfrm>
            <a:off x="155577" y="-411163"/>
            <a:ext cx="12858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wgHBgkIBwgKCgkLDRYPDQwMDRsUFRAWIB0iIiAdHx8kKDQsJCYxJx8fLT0tMTU3Ojo6Iys/RD84QzQ5OjcBCgoKDQwNGg8PGjclHyU3Nzc3Nzc3Nzc3Nzc3Nzc3Nzc3Nzc3Nzc3Nzc3Nzc3Nzc3Nzc3Nzc3Nzc3Nzc3Nzc3N//AABEIAFoAhwMBEQACEQEDEQH/xAAbAAEAAwADAQAAAAAAAAAAAAAABQYHAQQIAv/EADwQAAACBwUEBggGAwAAAAAAAAABAgMGEhdVlAURUpHSBBNR4wcWMZOj4hQhNmVxg7PCFSIjMkFhJENE/8QAGgEBAQEBAQEBAAAAAAAAAAAAAAQFBgMCAf/EADERAAEBBgQEBAYDAQAAAAAAAAADAREUFVKhAgRisSFR0eEFEkKBEzM0QcHwIzHxMv/aAAwDAQACEQMRAD8AqY6s5kADTuhbttj5P3jJ8U9Hv+DT8O9RZuk72JtH4qvqoCXIfUYffYpznyG/v3MLHQGGAAAAAAAAAAAAAAAAAAAAAAAGndC3bbHyfvGT4p6Pf8Gn4d6izdJ3sTaPxVfVQEuQ+ow++xTnPkN/fuYWOgMMADV2GZCwbVZbYtt2/YSW7Qs3j6e9TK+5YkReoju7CGPm80sms3Dhbw7GrlculjSZixM4k9D9l5YXfLNQmjV6iiDQpEP2Xlhd8s1BGr1CDQpEP2Xlhd8s1BGr1CDQpEP2Xlhd8s1BGr1CDQpEP2Xlhd8s1BGr1CDQpEP2Xlhd8s1BGr1CDQpEP2Xlhd8s1BGr1CDQpEP2Xlhd8s1BGr1CDQpEP2Xlhd8s1BGr1CDQpEP2Xlhd8s1BGr1CDQpKxCb30dN5hXNG0XJpdqEJvfR03mCaNouJdqLOxTJdV/TP830n0lz/AFOOu3/2fESZnNRDuDnFOXy3wX8XvJNp7I/HrE2izd/uN85+o69c6kSXZf8A0PJBX4SjMbnuPRZP4uBuAosJvfR03mGhNG0XIpdqEJvfR03mCaaLiXagg1pMKXVv0I9t9C/6N7u33/1P23Hdc/d2/wABDNzf8z3P/wAEQzLfxOe45i0UlOp8oSzVbuJiykRaKSnU+UJZqt3ExZSItFJTqfKEs1W7iYspEWikp1PlCWardxMWUiLRSU6nyhLNVu4mLKRFopKdT5Qlmq3cTFlIi0UlOp8oSzVbuJiykRaKSnU+UJZqt3ExZSItFJTqfKEs1W7iYspEWikp1PlCWardxMWUlliGy0zOlXaBNAZim7OpRGIVbiIbLTM6VdoCAzFN2dRGIVbkpYjRWVb2+/CtpNfubt5eqTQdvvu/cRcDHgqgoi7zsc89U1sCj/I152rVtLZLJ2FZtu3rd1syu59Nw0rrzIi9REZ9pkPlNPEpi8uFnE+8ePDgw+bF/RAxDZaZnSrtApgMxTdnUnjEKtxENlpmdKu0hAZim7OojEKtyiNJYFqNTbe021YOyHtdnbS7uV28QVvOokgl+VMySL8yJl6y/gXoLpoJsTUa5rCFZHGvjaomx7GkZ1AamVHUKdY9o7L1b9Dzg1+W3UdQGplR1CnWEdl6t+gg1+W3UdQGplR1CnWEdl6t+gg1+W3UdQGplR1CnWEdl6t+gg1+W3UdQGplR1CnWEdl6t+gg1+W3UdQGplR1CnWEdl6t+gg1+W3UdQGplR1CnWEdl6t+gg1+W3UdQGplR1CnWEdl6t+gg1+W3UdQGplR1CnWEdl6t+gg1+W3UdQGplR1CnWEdl6t+gg1+W3UrIqJQANO6Fu22Pk/eMnxT0e/wCDT8O9RZuk72JtH4qvqoCXI/UYffYpznyG/v3MLHQGGABunRmZExNnXmXat+qmOfz31GL22NzJfIZ+/ctDyPEsxIVB5HiWYAPI8SzAB5HiWYAPI8SzAB5HiWYAPI8SzAB5HiWYAPI8SzAB5HiWYA8xjqzmgANO6Fu22Pk/eMnxT0e/4NLw71Fm6TvYm0fiq+qgJcj9Rh99inOfIb+/cwsdAYgAHN58TzAC8+J5gOIvPieYDiLz4nmA4i8+J5gOIvPieYDiLz4nmA4i8+J5gOIvPieYDiLz4nmA4i8+J5gOJukPmXlvjrNQ5+NXq2NyDQpEPmXlvjrNQRq9Wwg0KSUsVnrLsPffhezbjfO7z86SV9193aZ8THiquoq7zte49E0cCX/DHHZtSztltbYVmxbeq3uzrLn0HjK+4yMvWXr7SIfODHiTxebC3ifePBhx4fLi/ogofMvLPHWahRGr1bE8GhSIfMvLfHWagjV6tj9g0KRD5l5b46zUEavVsINCkQ+ZeW+Os1BGr1bCDQpEPmXlvjrNQRq9Wwg0KRD5l5b46zUEavVsINCkQ+ZeW+Os1BGr1bCDQpEPmXlvjrNQRq9Wwg0KRD5l5b46zUEavVsINCkQ+ZeW+Os1BGr1bCDQpEPmXlvjrNQRq9Wwg0KRD5l5b46zUEavVsINCkQ+ZeW+Os1BGr1bCDQpKvFxORI1vLFkrZXbuSzHTcRcTkSNbywlbK7dxMdNxFxORI1vLCVsrt3Ex03EXE5EjW8sJWyu3cTHTcRcTkSNbywlbK7dxMdNxFxORI1vLCVsrt3Ex03EXE5EjW8sJWyu3cTHTcRcTkSNbywlbK7dxMdNxFxORI1vLCVsrt3Ex03EXE5EjW8sJWyu3cTHTcRcTkSNbywlbK7dxMdNxFxORI1vLCVsrt3Ex03EXE5EjW8sJWyu3cTHTcRcTkSNbywlbK7dxMdNxFxORI1vLCVsrt3Ex03EXE5EjW8sJWyu3cTHTcRcTkSNbywlbK7dxMdNytQ+aiWlUK9QpjkKrE0EtyEPmolpVCvUEchVYQS3IQ+aiWlUK9QRyFVhBLchD5qJaVQr1BHIVWEEtyEPmolpVCvUEchVYQS3IQ+aiWlUK9QRyFVhBLchD5qJaVQr1BHIVWEEtyEPmolpVCvUEchVYQS3IQ+aiWlUK9QRyFVhBLchD5qJaVQr1BHIVWEEtyEPmolpVCvUEchVYQS3IQ+aiWlUK9QRyFVhBLchD5qJaVQr1BHIVWEEtyEPmolpVCvUEchVYQS3IQ+aiWlUK9QRyFVhBLchD5qJaVQr1BHIVWEEtyEPmolpVCvUEchVYQS3I3R5HEWY583A8jiLMAHkcRZgA8jiLMAHkcRZgA8jiLMAHkcRZgA8jiLMAHkcRZgA8jiLMAHkcRZgA8jiLMAHkcRZgA8jiLMAHkcRZgA8jiLMAHkcRZgDzK8liPMdW5hzT2h5LEeYOYHtDyWI8wcwPaHksR5g5ge0PJYjzBzA9oeSxHmDmB7Q8liPMHMD2h5LEeYOYHtDyWI8wcwPaHksR5g5ge0PJYjzBzA9oeSxHmDmB7Q8liPMHMD2h5LEeYOYHtDyWI8wcwPaHksR5g5ge0PJYjzBzA9p8gfgAAAAAAAAAAAAAAAAAAAAAAAAAAH/2Q=="/>
          <p:cNvSpPr>
            <a:spLocks noChangeAspect="1" noChangeArrowheads="1"/>
          </p:cNvSpPr>
          <p:nvPr/>
        </p:nvSpPr>
        <p:spPr bwMode="auto">
          <a:xfrm>
            <a:off x="307977" y="-258763"/>
            <a:ext cx="12858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cdn.funcheap.com/wp-content/uploads/2013/03/Greek_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671" y="1245191"/>
            <a:ext cx="3330999" cy="237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05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Completed</a:t>
            </a:r>
            <a:r>
              <a:rPr lang="fr-CH" dirty="0" smtClean="0"/>
              <a:t> </a:t>
            </a:r>
            <a:r>
              <a:rPr lang="fr-CH" dirty="0" err="1"/>
              <a:t>y</a:t>
            </a:r>
            <a:r>
              <a:rPr lang="fr-CH" dirty="0" err="1" smtClean="0"/>
              <a:t>esterday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D9F6-4E0E-41D8-BC1F-BF1CE87366CF}" type="slidenum">
              <a:rPr lang="it-I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6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589" y="612584"/>
            <a:ext cx="3375523" cy="241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1" y="1196975"/>
            <a:ext cx="912394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r>
              <a:rPr lang="en-GB" sz="2400" dirty="0" smtClean="0"/>
              <a:t>Specification for the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r>
              <a:rPr lang="en-GB" sz="2400" i="1" dirty="0" smtClean="0"/>
              <a:t>Electronic </a:t>
            </a:r>
            <a:r>
              <a:rPr lang="en-GB" sz="2400" i="1" dirty="0"/>
              <a:t>exchange of agriculture conformity certificates and integrated risk management for agriculture Exports: Interface MENO - ICISnet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endParaRPr lang="fr-CH" sz="24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quality</a:t>
            </a:r>
            <a:r>
              <a:rPr lang="fr-CH" sz="1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certificate</a:t>
            </a:r>
            <a:r>
              <a:rPr lang="fr-CH" sz="1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Fully</a:t>
            </a:r>
            <a:r>
              <a:rPr lang="fr-CH" sz="1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automated</a:t>
            </a:r>
            <a:r>
              <a:rPr lang="fr-CH" sz="1800" dirty="0">
                <a:solidFill>
                  <a:schemeClr val="tx2"/>
                </a:solidFill>
                <a:sym typeface="Wingdings" panose="05000000000000000000" pitchFamily="2" charset="2"/>
              </a:rPr>
              <a:t> information exchange </a:t>
            </a: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between</a:t>
            </a:r>
            <a:r>
              <a:rPr lang="fr-CH" sz="1800" dirty="0">
                <a:solidFill>
                  <a:schemeClr val="tx2"/>
                </a:solidFill>
                <a:sym typeface="Wingdings" panose="05000000000000000000" pitchFamily="2" charset="2"/>
              </a:rPr>
              <a:t> MEDF and Customs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Integrated</a:t>
            </a:r>
            <a:r>
              <a:rPr lang="fr-CH" sz="1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risk</a:t>
            </a:r>
            <a:r>
              <a:rPr lang="fr-CH" sz="18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>
                <a:solidFill>
                  <a:schemeClr val="tx2"/>
                </a:solidFill>
                <a:sym typeface="Wingdings" panose="05000000000000000000" pitchFamily="2" charset="2"/>
              </a:rPr>
              <a:t>managment</a:t>
            </a:r>
            <a:endParaRPr lang="fr-CH" sz="18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Electronic</a:t>
            </a:r>
            <a:r>
              <a:rPr lang="fr-CH" sz="18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Better</a:t>
            </a:r>
            <a:r>
              <a:rPr lang="fr-CH" sz="18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controls</a:t>
            </a:r>
            <a:endParaRPr lang="fr-CH" sz="18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Better</a:t>
            </a:r>
            <a:r>
              <a:rPr lang="fr-CH" sz="18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statistics</a:t>
            </a:r>
            <a:endParaRPr lang="fr-CH" sz="18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Significantly</a:t>
            </a:r>
            <a:r>
              <a:rPr lang="fr-CH" sz="18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less</a:t>
            </a:r>
            <a:r>
              <a:rPr lang="fr-CH" sz="18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controls</a:t>
            </a:r>
            <a:endParaRPr lang="fr-CH" sz="18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For the exporter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: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Better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produce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for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less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costs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arriving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faster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at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your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buyers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CH" sz="1800" dirty="0" err="1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premesis</a:t>
            </a:r>
            <a:r>
              <a:rPr lang="fr-CH" sz="1800" dirty="0" smtClean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1028700" lvl="1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 indent="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None/>
              <a:defRPr/>
            </a:pPr>
            <a:r>
              <a:rPr lang="fr-CH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It’s</a:t>
            </a:r>
            <a:r>
              <a:rPr lang="fr-CH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a </a:t>
            </a:r>
            <a:r>
              <a:rPr lang="fr-CH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specification</a:t>
            </a:r>
            <a:r>
              <a:rPr lang="fr-CH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. </a:t>
            </a:r>
            <a:r>
              <a:rPr lang="fr-CH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</a:t>
            </a:r>
            <a:r>
              <a:rPr lang="fr-CH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still</a:t>
            </a:r>
            <a:r>
              <a:rPr lang="fr-CH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need</a:t>
            </a:r>
            <a:r>
              <a:rPr lang="fr-CH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to </a:t>
            </a:r>
            <a:r>
              <a:rPr lang="fr-CH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implement</a:t>
            </a:r>
            <a:r>
              <a:rPr lang="fr-CH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it</a:t>
            </a:r>
            <a:r>
              <a:rPr lang="fr-CH" sz="2400" dirty="0" err="1">
                <a:solidFill>
                  <a:schemeClr val="tx2"/>
                </a:solidFill>
                <a:sym typeface="Wingdings" panose="05000000000000000000" pitchFamily="2" charset="2"/>
              </a:rPr>
              <a:t>!</a:t>
            </a:r>
            <a:r>
              <a:rPr lang="fr-CH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</a:p>
          <a:p>
            <a:pPr lvl="1" indent="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None/>
              <a:defRPr/>
            </a:pPr>
            <a:endParaRPr lang="fr-CH" sz="18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 indent="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None/>
              <a:defRPr/>
            </a:pPr>
            <a:endParaRPr lang="fr-CH" sz="18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24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en-GB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4245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Increasing Arrows Process" title="SmartArt"/>
          <p:cNvGraphicFramePr/>
          <p:nvPr>
            <p:extLst>
              <p:ext uri="{D42A27DB-BD31-4B8C-83A1-F6EECF244321}">
                <p14:modId xmlns:p14="http://schemas.microsoft.com/office/powerpoint/2010/main" val="4216366110"/>
              </p:ext>
            </p:extLst>
          </p:nvPr>
        </p:nvGraphicFramePr>
        <p:xfrm>
          <a:off x="-836676" y="1400391"/>
          <a:ext cx="14971776" cy="5045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477511" y="5619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8836076" y="4351332"/>
            <a:ext cx="1870024" cy="2155867"/>
            <a:chOff x="6383715" y="2247357"/>
            <a:chExt cx="1492149" cy="2155867"/>
          </a:xfrm>
        </p:grpSpPr>
        <p:sp>
          <p:nvSpPr>
            <p:cNvPr id="7" name="Rectangle 6"/>
            <p:cNvSpPr/>
            <p:nvPr/>
          </p:nvSpPr>
          <p:spPr>
            <a:xfrm>
              <a:off x="6383715" y="2247357"/>
              <a:ext cx="1492149" cy="2155867"/>
            </a:xfrm>
            <a:prstGeom prst="rect">
              <a:avLst/>
            </a:prstGeom>
          </p:spPr>
          <p:style>
            <a:lnRef idx="1">
              <a:schemeClr val="accent5">
                <a:hueOff val="-839865"/>
                <a:satOff val="45647"/>
                <a:lumOff val="-8432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383715" y="2247357"/>
              <a:ext cx="1492149" cy="21558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 smtClean="0"/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800" b="1" dirty="0"/>
                <a:t>?</a:t>
              </a:r>
              <a:endParaRPr lang="en-US" sz="1800" b="1" kern="1200" dirty="0"/>
            </a:p>
          </p:txBody>
        </p:sp>
      </p:grpSp>
      <p:sp>
        <p:nvSpPr>
          <p:cNvPr id="9" name="Title 3"/>
          <p:cNvSpPr txBox="1">
            <a:spLocks/>
          </p:cNvSpPr>
          <p:nvPr/>
        </p:nvSpPr>
        <p:spPr>
          <a:xfrm>
            <a:off x="997527" y="172164"/>
            <a:ext cx="1094582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</a:rPr>
              <a:t>Greek National Trade Facilitation Roadmap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9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945820" cy="13255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Greece National Trade Facilitation Platform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 descr="Increasing Arrows Process" title="SmartArt"/>
          <p:cNvGraphicFramePr/>
          <p:nvPr>
            <p:extLst>
              <p:ext uri="{D42A27DB-BD31-4B8C-83A1-F6EECF244321}">
                <p14:modId xmlns:p14="http://schemas.microsoft.com/office/powerpoint/2010/main" val="2305726125"/>
              </p:ext>
            </p:extLst>
          </p:nvPr>
        </p:nvGraphicFramePr>
        <p:xfrm>
          <a:off x="115824" y="1527048"/>
          <a:ext cx="119603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0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027" y="3068960"/>
            <a:ext cx="256028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332669"/>
            <a:ext cx="12097344" cy="702469"/>
          </a:xfrm>
        </p:spPr>
        <p:txBody>
          <a:bodyPr/>
          <a:lstStyle/>
          <a:p>
            <a:r>
              <a:rPr lang="en-GB" sz="2400" i="1" dirty="0" smtClean="0"/>
              <a:t>UNECE </a:t>
            </a:r>
            <a:r>
              <a:rPr lang="en-GB" sz="2400" i="1" dirty="0" smtClean="0"/>
              <a:t>strategy for a Smarter Food Single Window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10670976" cy="5760640"/>
          </a:xfrm>
          <a:ln cmpd="sng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endParaRPr lang="fr-CH" sz="2000" dirty="0" smtClean="0"/>
          </a:p>
          <a:p>
            <a:pPr marL="0" indent="0">
              <a:buNone/>
            </a:pPr>
            <a:r>
              <a:rPr lang="fr-CH" sz="2000" dirty="0" err="1" smtClean="0"/>
              <a:t>Smarter</a:t>
            </a:r>
            <a:r>
              <a:rPr lang="fr-CH" sz="2000" dirty="0" smtClean="0"/>
              <a:t> </a:t>
            </a:r>
            <a:r>
              <a:rPr lang="fr-CH" sz="2000" dirty="0" smtClean="0"/>
              <a:t>Food Single </a:t>
            </a:r>
            <a:r>
              <a:rPr lang="fr-CH" sz="2000" dirty="0" err="1" smtClean="0"/>
              <a:t>Window</a:t>
            </a:r>
            <a:r>
              <a:rPr lang="fr-CH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endParaRPr lang="en-GB" sz="2000" b="0" dirty="0" smtClean="0"/>
          </a:p>
          <a:p>
            <a:pPr marL="0" indent="0">
              <a:buNone/>
            </a:pPr>
            <a:r>
              <a:rPr lang="en-GB" sz="2000" b="0" dirty="0" smtClean="0"/>
              <a:t>Increase competitiveness and market access for agriculture exports  through use of state of the art Information Technology, </a:t>
            </a:r>
            <a:r>
              <a:rPr lang="en-GB" sz="2000" b="0" dirty="0" smtClean="0"/>
              <a:t>logistics </a:t>
            </a:r>
            <a:r>
              <a:rPr lang="en-GB" sz="2000" b="0" dirty="0" smtClean="0"/>
              <a:t>and trade facilitation standards.  </a:t>
            </a:r>
          </a:p>
          <a:p>
            <a:pPr marL="0" indent="0">
              <a:buNone/>
            </a:pPr>
            <a:endParaRPr lang="fr-CH" sz="2000" dirty="0" smtClean="0"/>
          </a:p>
          <a:p>
            <a:pPr marL="0" indent="0">
              <a:buNone/>
            </a:pPr>
            <a:r>
              <a:rPr lang="fr-CH" sz="2000" dirty="0" err="1" smtClean="0"/>
              <a:t>Pillars</a:t>
            </a:r>
            <a:r>
              <a:rPr lang="fr-CH" sz="2000" dirty="0" smtClean="0"/>
              <a:t>: </a:t>
            </a:r>
          </a:p>
          <a:p>
            <a:pPr marL="0" indent="0">
              <a:buNone/>
            </a:pPr>
            <a:endParaRPr lang="en-GB" sz="20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000" dirty="0" smtClean="0"/>
              <a:t>Holistic national </a:t>
            </a:r>
            <a:r>
              <a:rPr lang="en-GB" sz="2000" dirty="0" err="1" smtClean="0"/>
              <a:t>agri</a:t>
            </a:r>
            <a:r>
              <a:rPr lang="en-GB" sz="2000" dirty="0" smtClean="0"/>
              <a:t>-food  </a:t>
            </a:r>
            <a:r>
              <a:rPr lang="en-GB" sz="2000" dirty="0"/>
              <a:t>facilitation </a:t>
            </a:r>
            <a:r>
              <a:rPr lang="en-GB" sz="2000" dirty="0" smtClean="0"/>
              <a:t>strategy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Electronic information exchange and management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Business Process Analysis of the supply </a:t>
            </a:r>
            <a:r>
              <a:rPr lang="en-GB" sz="2000" dirty="0" smtClean="0"/>
              <a:t>chain</a:t>
            </a: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R</a:t>
            </a:r>
            <a:r>
              <a:rPr lang="en-GB" sz="2000" dirty="0" smtClean="0"/>
              <a:t>isk management techniques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collaboration </a:t>
            </a:r>
            <a:r>
              <a:rPr lang="en-GB" sz="2000" dirty="0"/>
              <a:t>between the stakeholders</a:t>
            </a:r>
          </a:p>
          <a:p>
            <a:pPr marL="0" indent="0">
              <a:buNone/>
            </a:pPr>
            <a:endParaRPr lang="en-GB" sz="2000" dirty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GB" sz="2000" dirty="0" smtClean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q"/>
            </a:pPr>
            <a:endParaRPr lang="en-GB" dirty="0" smtClean="0"/>
          </a:p>
          <a:p>
            <a:pPr marL="0" indent="0">
              <a:buClr>
                <a:schemeClr val="accent1"/>
              </a:buClr>
              <a:buSzPct val="80000"/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2D9F6-4E0E-41D8-BC1F-BF1CE87366CF}" type="slidenum">
              <a:rPr lang="it-IT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9</a:t>
            </a:fld>
            <a:endParaRPr lang="it-IT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89195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buchet-Georgia">
      <a:maj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ECE">
      <a:majorFont>
        <a:latin typeface="TitilliumText14L"/>
        <a:ea typeface=""/>
        <a:cs typeface=""/>
      </a:majorFont>
      <a:minorFont>
        <a:latin typeface="TitilliumText14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ECE">
      <a:majorFont>
        <a:latin typeface="TitilliumText14L"/>
        <a:ea typeface=""/>
        <a:cs typeface=""/>
      </a:majorFont>
      <a:minorFont>
        <a:latin typeface="TitilliumText14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ECE">
      <a:majorFont>
        <a:latin typeface="TitilliumText14L"/>
        <a:ea typeface=""/>
        <a:cs typeface=""/>
      </a:majorFont>
      <a:minorFont>
        <a:latin typeface="TitilliumText14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ECE">
      <a:majorFont>
        <a:latin typeface="TitilliumText14L"/>
        <a:ea typeface=""/>
        <a:cs typeface=""/>
      </a:majorFont>
      <a:minorFont>
        <a:latin typeface="TitilliumText14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buchet-Georgia">
      <a:maj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buchet-Georgia">
      <a:majorFont>
        <a:latin typeface="Trebuche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630ADD-D5C2-4F4A-91AB-77283ACCAA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TS102889195</Template>
  <TotalTime>0</TotalTime>
  <Words>486</Words>
  <Application>Microsoft Office PowerPoint</Application>
  <PresentationFormat>Custom</PresentationFormat>
  <Paragraphs>154</Paragraphs>
  <Slides>11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TS102889195</vt:lpstr>
      <vt:lpstr>1_Tema di Office</vt:lpstr>
      <vt:lpstr>Tema di Office</vt:lpstr>
      <vt:lpstr>2_Tema di Office</vt:lpstr>
      <vt:lpstr>3_Tema di Office</vt:lpstr>
      <vt:lpstr>Greece National Trade Facilitation Platform</vt:lpstr>
      <vt:lpstr>Greece National Trade Facilitation Platform</vt:lpstr>
      <vt:lpstr>Workshop on Fresh Fruit and Vegetable Exports from Greece: Opportunities and Solutions  - Athen, June 2014-   </vt:lpstr>
      <vt:lpstr>Greek National Trade Facilitation Roadmap</vt:lpstr>
      <vt:lpstr>Facilitating Greek Agriculture Exports</vt:lpstr>
      <vt:lpstr>Completed yesterday</vt:lpstr>
      <vt:lpstr>PowerPoint Presentation</vt:lpstr>
      <vt:lpstr>Greece National Trade Facilitation Platform</vt:lpstr>
      <vt:lpstr>UNECE strategy for a Smarter Food Single Window </vt:lpstr>
      <vt:lpstr>Todays Workshop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2014-06-10T09:22:43Z</dcterms:created>
  <dcterms:modified xsi:type="dcterms:W3CDTF">2014-06-12T05:02:54Z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TC028891959991</vt:lpwstr>
  </property>
</Properties>
</file>