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385" r:id="rId5"/>
    <p:sldId id="386" r:id="rId6"/>
    <p:sldId id="398" r:id="rId7"/>
    <p:sldId id="402" r:id="rId8"/>
    <p:sldId id="387" r:id="rId9"/>
    <p:sldId id="403" r:id="rId10"/>
    <p:sldId id="401" r:id="rId11"/>
    <p:sldId id="400" r:id="rId12"/>
    <p:sldId id="40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3" pos="48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hor" initials="A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D7D31"/>
    <a:srgbClr val="375623"/>
    <a:srgbClr val="E4D17F"/>
    <a:srgbClr val="588938"/>
    <a:srgbClr val="D5D99A"/>
    <a:srgbClr val="D24726"/>
    <a:srgbClr val="B7472A"/>
    <a:srgbClr val="000000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C2F38B-305A-4130-A9C0-024CB8EFDCCF}" v="3" dt="2024-03-04T16:21:07.8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560"/>
  </p:normalViewPr>
  <p:slideViewPr>
    <p:cSldViewPr snapToGrid="0">
      <p:cViewPr varScale="1">
        <p:scale>
          <a:sx n="97" d="100"/>
          <a:sy n="97" d="100"/>
        </p:scale>
        <p:origin x="96" y="86"/>
      </p:cViewPr>
      <p:guideLst>
        <p:guide orient="horz" pos="2880"/>
        <p:guide pos="480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403" y="28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42B021-2884-47AB-80E8-1B06E5292B1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84CD3A-EC52-45F4-8DB1-02C5688F2337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/>
            <a:t>ADS Regulatory readiness</a:t>
          </a:r>
        </a:p>
      </dgm:t>
    </dgm:pt>
    <dgm:pt modelId="{B6BB37AD-9EE6-4D4C-8A18-1A5612EB34E9}" type="parTrans" cxnId="{50C9CE5D-9221-4BD7-8202-6CEAD63BB02A}">
      <dgm:prSet/>
      <dgm:spPr/>
      <dgm:t>
        <a:bodyPr/>
        <a:lstStyle/>
        <a:p>
          <a:endParaRPr lang="en-US"/>
        </a:p>
      </dgm:t>
    </dgm:pt>
    <dgm:pt modelId="{77BE617A-8A30-4501-9802-4DBC22B83F94}" type="sibTrans" cxnId="{50C9CE5D-9221-4BD7-8202-6CEAD63BB02A}">
      <dgm:prSet/>
      <dgm:spPr/>
      <dgm:t>
        <a:bodyPr/>
        <a:lstStyle/>
        <a:p>
          <a:endParaRPr lang="en-US"/>
        </a:p>
      </dgm:t>
    </dgm:pt>
    <dgm:pt modelId="{CF3B3458-D266-4108-B106-417E41B9731A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>
              <a:solidFill>
                <a:schemeClr val="tx1">
                  <a:lumMod val="95000"/>
                  <a:lumOff val="5000"/>
                </a:schemeClr>
              </a:solidFill>
            </a:rPr>
            <a:t>Non-ADS Regulations</a:t>
          </a:r>
        </a:p>
      </dgm:t>
    </dgm:pt>
    <dgm:pt modelId="{3E1B7F69-FB04-487C-9F85-7D88CFEF4A61}" type="parTrans" cxnId="{1046A838-40C4-43AF-985F-EA09D187A7B6}">
      <dgm:prSet/>
      <dgm:spPr>
        <a:solidFill>
          <a:schemeClr val="accent4"/>
        </a:solidFill>
        <a:ln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9025182D-BCFD-4418-B3B2-9D0E7B12E406}" type="sibTrans" cxnId="{1046A838-40C4-43AF-985F-EA09D187A7B6}">
      <dgm:prSet/>
      <dgm:spPr/>
      <dgm:t>
        <a:bodyPr/>
        <a:lstStyle/>
        <a:p>
          <a:endParaRPr lang="en-US"/>
        </a:p>
      </dgm:t>
    </dgm:pt>
    <dgm:pt modelId="{52CFA293-7299-4131-B369-63A306A855DB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>
              <a:solidFill>
                <a:schemeClr val="tx1">
                  <a:lumMod val="95000"/>
                  <a:lumOff val="5000"/>
                </a:schemeClr>
              </a:solidFill>
            </a:rPr>
            <a:t>Relevant for ADS</a:t>
          </a:r>
        </a:p>
      </dgm:t>
    </dgm:pt>
    <dgm:pt modelId="{B1C068D8-E752-47D9-8442-A4F2EEF50374}" type="parTrans" cxnId="{7F27A02F-FF0C-4933-8E46-E9C7DE4EA167}">
      <dgm:prSet/>
      <dgm:spPr>
        <a:solidFill>
          <a:schemeClr val="accent4"/>
        </a:solidFill>
        <a:ln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07211EC7-3AF4-4DAE-A8D0-A83A2D9E7092}" type="sibTrans" cxnId="{7F27A02F-FF0C-4933-8E46-E9C7DE4EA167}">
      <dgm:prSet/>
      <dgm:spPr/>
      <dgm:t>
        <a:bodyPr/>
        <a:lstStyle/>
        <a:p>
          <a:endParaRPr lang="en-US"/>
        </a:p>
      </dgm:t>
    </dgm:pt>
    <dgm:pt modelId="{D8DE61EB-C581-402E-B362-44AC7D9AB619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/>
            <a:t>Not relevant for ADS</a:t>
          </a:r>
        </a:p>
      </dgm:t>
    </dgm:pt>
    <dgm:pt modelId="{6BB30790-42B1-4BB8-9ACC-44F50CD66434}" type="parTrans" cxnId="{6AFE3F4E-3FB5-4233-A4DA-41A734C70994}">
      <dgm:prSet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A288CB07-5705-4EDB-9669-2D98CB1E46D4}" type="sibTrans" cxnId="{6AFE3F4E-3FB5-4233-A4DA-41A734C70994}">
      <dgm:prSet/>
      <dgm:spPr/>
      <dgm:t>
        <a:bodyPr/>
        <a:lstStyle/>
        <a:p>
          <a:endParaRPr lang="en-US"/>
        </a:p>
      </dgm:t>
    </dgm:pt>
    <dgm:pt modelId="{417AB198-8E26-4F40-BDDF-1BC6EB2438D6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/>
            <a:t>ADS Regulations</a:t>
          </a:r>
        </a:p>
      </dgm:t>
    </dgm:pt>
    <dgm:pt modelId="{3BB07084-1A78-489B-A390-88C0C6C12703}" type="parTrans" cxnId="{B9EABA7B-3961-4FF8-977B-678E23A47512}">
      <dgm:prSet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39D1C55D-B068-4A97-A351-4472F4AABF72}" type="sibTrans" cxnId="{B9EABA7B-3961-4FF8-977B-678E23A47512}">
      <dgm:prSet/>
      <dgm:spPr/>
      <dgm:t>
        <a:bodyPr/>
        <a:lstStyle/>
        <a:p>
          <a:endParaRPr lang="en-US"/>
        </a:p>
      </dgm:t>
    </dgm:pt>
    <dgm:pt modelId="{DC6F3B9D-CCAE-4132-AFE1-E96FEE2FC7B2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>
              <a:solidFill>
                <a:schemeClr val="tx1">
                  <a:lumMod val="95000"/>
                  <a:lumOff val="5000"/>
                </a:schemeClr>
              </a:solidFill>
            </a:rPr>
            <a:t>Amendments needed</a:t>
          </a:r>
        </a:p>
      </dgm:t>
    </dgm:pt>
    <dgm:pt modelId="{85423256-B396-4169-A36B-A3C5A68D3201}" type="parTrans" cxnId="{865CF432-F495-44B6-8D1E-0AFFCF9D2077}">
      <dgm:prSet/>
      <dgm:spPr>
        <a:solidFill>
          <a:schemeClr val="accent4"/>
        </a:solidFill>
        <a:ln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1890A6E8-6432-495B-AB87-4EB8ED72B54D}" type="sibTrans" cxnId="{865CF432-F495-44B6-8D1E-0AFFCF9D2077}">
      <dgm:prSet/>
      <dgm:spPr/>
      <dgm:t>
        <a:bodyPr/>
        <a:lstStyle/>
        <a:p>
          <a:endParaRPr lang="en-US"/>
        </a:p>
      </dgm:t>
    </dgm:pt>
    <dgm:pt modelId="{90184362-C028-4842-A982-4C1C4DCC7BCB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/>
            <a:t>Amendments not needed</a:t>
          </a:r>
        </a:p>
      </dgm:t>
    </dgm:pt>
    <dgm:pt modelId="{B61F7AF3-391D-4874-84EB-FB05F98F6F00}" type="parTrans" cxnId="{CBC48C94-2F88-450D-9500-DA606A775738}">
      <dgm:prSet/>
      <dgm:spPr/>
      <dgm:t>
        <a:bodyPr/>
        <a:lstStyle/>
        <a:p>
          <a:endParaRPr lang="en-US"/>
        </a:p>
      </dgm:t>
    </dgm:pt>
    <dgm:pt modelId="{EE5AA1A8-979B-45E4-BB4D-CE52E3A270EC}" type="sibTrans" cxnId="{CBC48C94-2F88-450D-9500-DA606A775738}">
      <dgm:prSet/>
      <dgm:spPr/>
      <dgm:t>
        <a:bodyPr/>
        <a:lstStyle/>
        <a:p>
          <a:endParaRPr lang="en-US"/>
        </a:p>
      </dgm:t>
    </dgm:pt>
    <dgm:pt modelId="{8DFA350D-98E4-49F5-AABD-A5CD0406D3AC}" type="pres">
      <dgm:prSet presAssocID="{2642B021-2884-47AB-80E8-1B06E5292B1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163417F-EBF2-4ED0-977D-D228A8B1A908}" type="pres">
      <dgm:prSet presAssocID="{9984CD3A-EC52-45F4-8DB1-02C5688F2337}" presName="hierRoot1" presStyleCnt="0">
        <dgm:presLayoutVars>
          <dgm:hierBranch val="init"/>
        </dgm:presLayoutVars>
      </dgm:prSet>
      <dgm:spPr/>
    </dgm:pt>
    <dgm:pt modelId="{FF1DEBF6-6B36-4A2C-A075-0DC9321CDA02}" type="pres">
      <dgm:prSet presAssocID="{9984CD3A-EC52-45F4-8DB1-02C5688F2337}" presName="rootComposite1" presStyleCnt="0"/>
      <dgm:spPr/>
    </dgm:pt>
    <dgm:pt modelId="{1734C551-8562-4E2A-B7AB-244BA95B410C}" type="pres">
      <dgm:prSet presAssocID="{9984CD3A-EC52-45F4-8DB1-02C5688F2337}" presName="rootText1" presStyleLbl="node0" presStyleIdx="0" presStyleCnt="1" custScaleX="117297">
        <dgm:presLayoutVars>
          <dgm:chPref val="3"/>
        </dgm:presLayoutVars>
      </dgm:prSet>
      <dgm:spPr/>
    </dgm:pt>
    <dgm:pt modelId="{D9C2BE44-9B9C-44DC-B19A-51AAF77D1A91}" type="pres">
      <dgm:prSet presAssocID="{9984CD3A-EC52-45F4-8DB1-02C5688F2337}" presName="rootConnector1" presStyleLbl="node1" presStyleIdx="0" presStyleCnt="0"/>
      <dgm:spPr/>
    </dgm:pt>
    <dgm:pt modelId="{39507D63-8A22-4004-BFE2-A2E26797D069}" type="pres">
      <dgm:prSet presAssocID="{9984CD3A-EC52-45F4-8DB1-02C5688F2337}" presName="hierChild2" presStyleCnt="0"/>
      <dgm:spPr/>
    </dgm:pt>
    <dgm:pt modelId="{DA929213-E55D-40FE-9DD9-2912A40ADDA2}" type="pres">
      <dgm:prSet presAssocID="{3BB07084-1A78-489B-A390-88C0C6C12703}" presName="Name37" presStyleLbl="parChTrans1D2" presStyleIdx="0" presStyleCnt="2"/>
      <dgm:spPr/>
    </dgm:pt>
    <dgm:pt modelId="{BB1DCD38-6B48-4859-9C6A-83337E45E551}" type="pres">
      <dgm:prSet presAssocID="{417AB198-8E26-4F40-BDDF-1BC6EB2438D6}" presName="hierRoot2" presStyleCnt="0">
        <dgm:presLayoutVars>
          <dgm:hierBranch val="init"/>
        </dgm:presLayoutVars>
      </dgm:prSet>
      <dgm:spPr/>
    </dgm:pt>
    <dgm:pt modelId="{A2EC09BE-999C-423B-9C90-BC0F6310ADB2}" type="pres">
      <dgm:prSet presAssocID="{417AB198-8E26-4F40-BDDF-1BC6EB2438D6}" presName="rootComposite" presStyleCnt="0"/>
      <dgm:spPr/>
    </dgm:pt>
    <dgm:pt modelId="{86430F4F-EA68-4656-8768-6EDF88CF7ADF}" type="pres">
      <dgm:prSet presAssocID="{417AB198-8E26-4F40-BDDF-1BC6EB2438D6}" presName="rootText" presStyleLbl="node2" presStyleIdx="0" presStyleCnt="2">
        <dgm:presLayoutVars>
          <dgm:chPref val="3"/>
        </dgm:presLayoutVars>
      </dgm:prSet>
      <dgm:spPr/>
    </dgm:pt>
    <dgm:pt modelId="{31A36DB1-601D-49EA-8581-9B09B4D7AC5F}" type="pres">
      <dgm:prSet presAssocID="{417AB198-8E26-4F40-BDDF-1BC6EB2438D6}" presName="rootConnector" presStyleLbl="node2" presStyleIdx="0" presStyleCnt="2"/>
      <dgm:spPr/>
    </dgm:pt>
    <dgm:pt modelId="{A860A1CC-5D6C-45A3-8B90-A1CC6E8D2DDE}" type="pres">
      <dgm:prSet presAssocID="{417AB198-8E26-4F40-BDDF-1BC6EB2438D6}" presName="hierChild4" presStyleCnt="0"/>
      <dgm:spPr/>
    </dgm:pt>
    <dgm:pt modelId="{B2002820-59EC-4881-B7D2-60FBB43BD61D}" type="pres">
      <dgm:prSet presAssocID="{417AB198-8E26-4F40-BDDF-1BC6EB2438D6}" presName="hierChild5" presStyleCnt="0"/>
      <dgm:spPr/>
    </dgm:pt>
    <dgm:pt modelId="{0CC9B081-F119-482E-94EF-0C6110D3B725}" type="pres">
      <dgm:prSet presAssocID="{3E1B7F69-FB04-487C-9F85-7D88CFEF4A61}" presName="Name37" presStyleLbl="parChTrans1D2" presStyleIdx="1" presStyleCnt="2"/>
      <dgm:spPr/>
    </dgm:pt>
    <dgm:pt modelId="{47E35C59-DEE1-4859-B2B2-933E23491A0D}" type="pres">
      <dgm:prSet presAssocID="{CF3B3458-D266-4108-B106-417E41B9731A}" presName="hierRoot2" presStyleCnt="0">
        <dgm:presLayoutVars>
          <dgm:hierBranch val="init"/>
        </dgm:presLayoutVars>
      </dgm:prSet>
      <dgm:spPr/>
    </dgm:pt>
    <dgm:pt modelId="{B8411EC8-FD51-406E-9522-CBB7637E5199}" type="pres">
      <dgm:prSet presAssocID="{CF3B3458-D266-4108-B106-417E41B9731A}" presName="rootComposite" presStyleCnt="0"/>
      <dgm:spPr/>
    </dgm:pt>
    <dgm:pt modelId="{14525EEF-8349-41A7-8AAD-11791462EB11}" type="pres">
      <dgm:prSet presAssocID="{CF3B3458-D266-4108-B106-417E41B9731A}" presName="rootText" presStyleLbl="node2" presStyleIdx="1" presStyleCnt="2">
        <dgm:presLayoutVars>
          <dgm:chPref val="3"/>
        </dgm:presLayoutVars>
      </dgm:prSet>
      <dgm:spPr/>
    </dgm:pt>
    <dgm:pt modelId="{2FE9A4A7-963E-4476-8A20-7537D06CFC16}" type="pres">
      <dgm:prSet presAssocID="{CF3B3458-D266-4108-B106-417E41B9731A}" presName="rootConnector" presStyleLbl="node2" presStyleIdx="1" presStyleCnt="2"/>
      <dgm:spPr/>
    </dgm:pt>
    <dgm:pt modelId="{F0F335C6-68E9-4C8D-B68D-1D2A9CF99376}" type="pres">
      <dgm:prSet presAssocID="{CF3B3458-D266-4108-B106-417E41B9731A}" presName="hierChild4" presStyleCnt="0"/>
      <dgm:spPr/>
    </dgm:pt>
    <dgm:pt modelId="{DC1888C5-F144-4266-8F49-2CB2EB3032E9}" type="pres">
      <dgm:prSet presAssocID="{B1C068D8-E752-47D9-8442-A4F2EEF50374}" presName="Name37" presStyleLbl="parChTrans1D3" presStyleIdx="0" presStyleCnt="2"/>
      <dgm:spPr/>
    </dgm:pt>
    <dgm:pt modelId="{BAC84FE3-DF95-48EE-BD3B-EF11477CABFD}" type="pres">
      <dgm:prSet presAssocID="{52CFA293-7299-4131-B369-63A306A855DB}" presName="hierRoot2" presStyleCnt="0">
        <dgm:presLayoutVars>
          <dgm:hierBranch val="init"/>
        </dgm:presLayoutVars>
      </dgm:prSet>
      <dgm:spPr/>
    </dgm:pt>
    <dgm:pt modelId="{4BC3DB99-2E64-4F79-83D5-DF5B7820037C}" type="pres">
      <dgm:prSet presAssocID="{52CFA293-7299-4131-B369-63A306A855DB}" presName="rootComposite" presStyleCnt="0"/>
      <dgm:spPr/>
    </dgm:pt>
    <dgm:pt modelId="{E345AEAA-57FE-43FF-BE29-D661F1404A12}" type="pres">
      <dgm:prSet presAssocID="{52CFA293-7299-4131-B369-63A306A855DB}" presName="rootText" presStyleLbl="node3" presStyleIdx="0" presStyleCnt="2">
        <dgm:presLayoutVars>
          <dgm:chPref val="3"/>
        </dgm:presLayoutVars>
      </dgm:prSet>
      <dgm:spPr/>
    </dgm:pt>
    <dgm:pt modelId="{A77E97AB-CBC0-485C-83E3-F282444CE231}" type="pres">
      <dgm:prSet presAssocID="{52CFA293-7299-4131-B369-63A306A855DB}" presName="rootConnector" presStyleLbl="node3" presStyleIdx="0" presStyleCnt="2"/>
      <dgm:spPr/>
    </dgm:pt>
    <dgm:pt modelId="{EBC6F1FB-A7EA-4CBC-AB05-001C81931B8D}" type="pres">
      <dgm:prSet presAssocID="{52CFA293-7299-4131-B369-63A306A855DB}" presName="hierChild4" presStyleCnt="0"/>
      <dgm:spPr/>
    </dgm:pt>
    <dgm:pt modelId="{96E9C71A-C9BB-43BA-980B-EFD9A3AA4231}" type="pres">
      <dgm:prSet presAssocID="{85423256-B396-4169-A36B-A3C5A68D3201}" presName="Name37" presStyleLbl="parChTrans1D4" presStyleIdx="0" presStyleCnt="2"/>
      <dgm:spPr/>
    </dgm:pt>
    <dgm:pt modelId="{C2FA3D13-0F54-4EBC-8A3F-9884A1E65F0F}" type="pres">
      <dgm:prSet presAssocID="{DC6F3B9D-CCAE-4132-AFE1-E96FEE2FC7B2}" presName="hierRoot2" presStyleCnt="0">
        <dgm:presLayoutVars>
          <dgm:hierBranch val="init"/>
        </dgm:presLayoutVars>
      </dgm:prSet>
      <dgm:spPr/>
    </dgm:pt>
    <dgm:pt modelId="{4DF74D64-5A64-40EA-B672-FF7EAF503BD0}" type="pres">
      <dgm:prSet presAssocID="{DC6F3B9D-CCAE-4132-AFE1-E96FEE2FC7B2}" presName="rootComposite" presStyleCnt="0"/>
      <dgm:spPr/>
    </dgm:pt>
    <dgm:pt modelId="{A8D48C73-0FE7-4522-BF37-05DE3615D8DE}" type="pres">
      <dgm:prSet presAssocID="{DC6F3B9D-CCAE-4132-AFE1-E96FEE2FC7B2}" presName="rootText" presStyleLbl="node4" presStyleIdx="0" presStyleCnt="2">
        <dgm:presLayoutVars>
          <dgm:chPref val="3"/>
        </dgm:presLayoutVars>
      </dgm:prSet>
      <dgm:spPr/>
    </dgm:pt>
    <dgm:pt modelId="{C4E4577A-27CA-4399-8D97-3F93B40798F4}" type="pres">
      <dgm:prSet presAssocID="{DC6F3B9D-CCAE-4132-AFE1-E96FEE2FC7B2}" presName="rootConnector" presStyleLbl="node4" presStyleIdx="0" presStyleCnt="2"/>
      <dgm:spPr/>
    </dgm:pt>
    <dgm:pt modelId="{4D4834E4-BAD2-477E-B843-8448F4182420}" type="pres">
      <dgm:prSet presAssocID="{DC6F3B9D-CCAE-4132-AFE1-E96FEE2FC7B2}" presName="hierChild4" presStyleCnt="0"/>
      <dgm:spPr/>
    </dgm:pt>
    <dgm:pt modelId="{00FCAE60-E7E6-4F5B-910C-E9001D259390}" type="pres">
      <dgm:prSet presAssocID="{DC6F3B9D-CCAE-4132-AFE1-E96FEE2FC7B2}" presName="hierChild5" presStyleCnt="0"/>
      <dgm:spPr/>
    </dgm:pt>
    <dgm:pt modelId="{C1C908F6-34A6-4FFA-8165-982EE2F039E5}" type="pres">
      <dgm:prSet presAssocID="{B61F7AF3-391D-4874-84EB-FB05F98F6F00}" presName="Name37" presStyleLbl="parChTrans1D4" presStyleIdx="1" presStyleCnt="2"/>
      <dgm:spPr/>
    </dgm:pt>
    <dgm:pt modelId="{4BB51938-EE1A-42E6-A8E2-E6C3301E834A}" type="pres">
      <dgm:prSet presAssocID="{90184362-C028-4842-A982-4C1C4DCC7BCB}" presName="hierRoot2" presStyleCnt="0">
        <dgm:presLayoutVars>
          <dgm:hierBranch val="init"/>
        </dgm:presLayoutVars>
      </dgm:prSet>
      <dgm:spPr/>
    </dgm:pt>
    <dgm:pt modelId="{F9523215-1993-4FE5-9217-AB3FBFD0B718}" type="pres">
      <dgm:prSet presAssocID="{90184362-C028-4842-A982-4C1C4DCC7BCB}" presName="rootComposite" presStyleCnt="0"/>
      <dgm:spPr/>
    </dgm:pt>
    <dgm:pt modelId="{51F1503F-81D9-4DEE-B56A-2156F9099108}" type="pres">
      <dgm:prSet presAssocID="{90184362-C028-4842-A982-4C1C4DCC7BCB}" presName="rootText" presStyleLbl="node4" presStyleIdx="1" presStyleCnt="2">
        <dgm:presLayoutVars>
          <dgm:chPref val="3"/>
        </dgm:presLayoutVars>
      </dgm:prSet>
      <dgm:spPr/>
    </dgm:pt>
    <dgm:pt modelId="{18DCF390-C3A9-41B3-87DD-817371B0EA4D}" type="pres">
      <dgm:prSet presAssocID="{90184362-C028-4842-A982-4C1C4DCC7BCB}" presName="rootConnector" presStyleLbl="node4" presStyleIdx="1" presStyleCnt="2"/>
      <dgm:spPr/>
    </dgm:pt>
    <dgm:pt modelId="{B1066FD5-30E3-4871-B4A4-75591A8F24FC}" type="pres">
      <dgm:prSet presAssocID="{90184362-C028-4842-A982-4C1C4DCC7BCB}" presName="hierChild4" presStyleCnt="0"/>
      <dgm:spPr/>
    </dgm:pt>
    <dgm:pt modelId="{329AD707-B502-468E-A939-884277184B86}" type="pres">
      <dgm:prSet presAssocID="{90184362-C028-4842-A982-4C1C4DCC7BCB}" presName="hierChild5" presStyleCnt="0"/>
      <dgm:spPr/>
    </dgm:pt>
    <dgm:pt modelId="{B85C0D9A-F0C3-49F9-91B7-E3175B8AF0EB}" type="pres">
      <dgm:prSet presAssocID="{52CFA293-7299-4131-B369-63A306A855DB}" presName="hierChild5" presStyleCnt="0"/>
      <dgm:spPr/>
    </dgm:pt>
    <dgm:pt modelId="{2456B564-D728-4E0F-8500-255F2EC513FE}" type="pres">
      <dgm:prSet presAssocID="{6BB30790-42B1-4BB8-9ACC-44F50CD66434}" presName="Name37" presStyleLbl="parChTrans1D3" presStyleIdx="1" presStyleCnt="2"/>
      <dgm:spPr/>
    </dgm:pt>
    <dgm:pt modelId="{C263850E-D205-4B78-9CB6-698CF7DFC595}" type="pres">
      <dgm:prSet presAssocID="{D8DE61EB-C581-402E-B362-44AC7D9AB619}" presName="hierRoot2" presStyleCnt="0">
        <dgm:presLayoutVars>
          <dgm:hierBranch val="init"/>
        </dgm:presLayoutVars>
      </dgm:prSet>
      <dgm:spPr/>
    </dgm:pt>
    <dgm:pt modelId="{91CE3305-565A-4F83-93AE-86472AE3E5AD}" type="pres">
      <dgm:prSet presAssocID="{D8DE61EB-C581-402E-B362-44AC7D9AB619}" presName="rootComposite" presStyleCnt="0"/>
      <dgm:spPr/>
    </dgm:pt>
    <dgm:pt modelId="{DAA1BF68-2FF9-4AE6-A791-CBCE36DB88DC}" type="pres">
      <dgm:prSet presAssocID="{D8DE61EB-C581-402E-B362-44AC7D9AB619}" presName="rootText" presStyleLbl="node3" presStyleIdx="1" presStyleCnt="2">
        <dgm:presLayoutVars>
          <dgm:chPref val="3"/>
        </dgm:presLayoutVars>
      </dgm:prSet>
      <dgm:spPr/>
    </dgm:pt>
    <dgm:pt modelId="{0C315F12-AEC1-4E30-8A9F-CB05CC50EB2D}" type="pres">
      <dgm:prSet presAssocID="{D8DE61EB-C581-402E-B362-44AC7D9AB619}" presName="rootConnector" presStyleLbl="node3" presStyleIdx="1" presStyleCnt="2"/>
      <dgm:spPr/>
    </dgm:pt>
    <dgm:pt modelId="{37883333-0991-4260-A9DD-624DCBD8D457}" type="pres">
      <dgm:prSet presAssocID="{D8DE61EB-C581-402E-B362-44AC7D9AB619}" presName="hierChild4" presStyleCnt="0"/>
      <dgm:spPr/>
    </dgm:pt>
    <dgm:pt modelId="{222F46F0-5337-4B8D-BA3B-EA3F658BF7BB}" type="pres">
      <dgm:prSet presAssocID="{D8DE61EB-C581-402E-B362-44AC7D9AB619}" presName="hierChild5" presStyleCnt="0"/>
      <dgm:spPr/>
    </dgm:pt>
    <dgm:pt modelId="{9BC04901-3F5D-41F8-85E2-3361203BC5D7}" type="pres">
      <dgm:prSet presAssocID="{CF3B3458-D266-4108-B106-417E41B9731A}" presName="hierChild5" presStyleCnt="0"/>
      <dgm:spPr/>
    </dgm:pt>
    <dgm:pt modelId="{A3A46B14-2302-4157-91B8-67CD57D3ECDA}" type="pres">
      <dgm:prSet presAssocID="{9984CD3A-EC52-45F4-8DB1-02C5688F2337}" presName="hierChild3" presStyleCnt="0"/>
      <dgm:spPr/>
    </dgm:pt>
  </dgm:ptLst>
  <dgm:cxnLst>
    <dgm:cxn modelId="{0A89002F-858D-4B24-A682-7E34178290DD}" type="presOf" srcId="{CF3B3458-D266-4108-B106-417E41B9731A}" destId="{2FE9A4A7-963E-4476-8A20-7537D06CFC16}" srcOrd="1" destOrd="0" presId="urn:microsoft.com/office/officeart/2005/8/layout/orgChart1"/>
    <dgm:cxn modelId="{7F27A02F-FF0C-4933-8E46-E9C7DE4EA167}" srcId="{CF3B3458-D266-4108-B106-417E41B9731A}" destId="{52CFA293-7299-4131-B369-63A306A855DB}" srcOrd="0" destOrd="0" parTransId="{B1C068D8-E752-47D9-8442-A4F2EEF50374}" sibTransId="{07211EC7-3AF4-4DAE-A8D0-A83A2D9E7092}"/>
    <dgm:cxn modelId="{865CF432-F495-44B6-8D1E-0AFFCF9D2077}" srcId="{52CFA293-7299-4131-B369-63A306A855DB}" destId="{DC6F3B9D-CCAE-4132-AFE1-E96FEE2FC7B2}" srcOrd="0" destOrd="0" parTransId="{85423256-B396-4169-A36B-A3C5A68D3201}" sibTransId="{1890A6E8-6432-495B-AB87-4EB8ED72B54D}"/>
    <dgm:cxn modelId="{1046A838-40C4-43AF-985F-EA09D187A7B6}" srcId="{9984CD3A-EC52-45F4-8DB1-02C5688F2337}" destId="{CF3B3458-D266-4108-B106-417E41B9731A}" srcOrd="1" destOrd="0" parTransId="{3E1B7F69-FB04-487C-9F85-7D88CFEF4A61}" sibTransId="{9025182D-BCFD-4418-B3B2-9D0E7B12E406}"/>
    <dgm:cxn modelId="{EACBD83B-9DBF-446E-BC8E-17B5B306664B}" type="presOf" srcId="{85423256-B396-4169-A36B-A3C5A68D3201}" destId="{96E9C71A-C9BB-43BA-980B-EFD9A3AA4231}" srcOrd="0" destOrd="0" presId="urn:microsoft.com/office/officeart/2005/8/layout/orgChart1"/>
    <dgm:cxn modelId="{50C9CE5D-9221-4BD7-8202-6CEAD63BB02A}" srcId="{2642B021-2884-47AB-80E8-1B06E5292B12}" destId="{9984CD3A-EC52-45F4-8DB1-02C5688F2337}" srcOrd="0" destOrd="0" parTransId="{B6BB37AD-9EE6-4D4C-8A18-1A5612EB34E9}" sibTransId="{77BE617A-8A30-4501-9802-4DBC22B83F94}"/>
    <dgm:cxn modelId="{F4F48944-5CF6-45CD-A22F-CE62E65F10E3}" type="presOf" srcId="{CF3B3458-D266-4108-B106-417E41B9731A}" destId="{14525EEF-8349-41A7-8AAD-11791462EB11}" srcOrd="0" destOrd="0" presId="urn:microsoft.com/office/officeart/2005/8/layout/orgChart1"/>
    <dgm:cxn modelId="{DA5C3D46-78F8-4D74-A4FF-3A4A9B89321F}" type="presOf" srcId="{6BB30790-42B1-4BB8-9ACC-44F50CD66434}" destId="{2456B564-D728-4E0F-8500-255F2EC513FE}" srcOrd="0" destOrd="0" presId="urn:microsoft.com/office/officeart/2005/8/layout/orgChart1"/>
    <dgm:cxn modelId="{AABDB76B-3352-47FB-B87D-AFF0087DB224}" type="presOf" srcId="{417AB198-8E26-4F40-BDDF-1BC6EB2438D6}" destId="{86430F4F-EA68-4656-8768-6EDF88CF7ADF}" srcOrd="0" destOrd="0" presId="urn:microsoft.com/office/officeart/2005/8/layout/orgChart1"/>
    <dgm:cxn modelId="{6AFE3F4E-3FB5-4233-A4DA-41A734C70994}" srcId="{CF3B3458-D266-4108-B106-417E41B9731A}" destId="{D8DE61EB-C581-402E-B362-44AC7D9AB619}" srcOrd="1" destOrd="0" parTransId="{6BB30790-42B1-4BB8-9ACC-44F50CD66434}" sibTransId="{A288CB07-5705-4EDB-9669-2D98CB1E46D4}"/>
    <dgm:cxn modelId="{A3AA0770-E19A-4FF6-86BF-0C33543622B4}" type="presOf" srcId="{3BB07084-1A78-489B-A390-88C0C6C12703}" destId="{DA929213-E55D-40FE-9DD9-2912A40ADDA2}" srcOrd="0" destOrd="0" presId="urn:microsoft.com/office/officeart/2005/8/layout/orgChart1"/>
    <dgm:cxn modelId="{60A67256-6B02-4186-BA7B-A51ACD42E254}" type="presOf" srcId="{D8DE61EB-C581-402E-B362-44AC7D9AB619}" destId="{0C315F12-AEC1-4E30-8A9F-CB05CC50EB2D}" srcOrd="1" destOrd="0" presId="urn:microsoft.com/office/officeart/2005/8/layout/orgChart1"/>
    <dgm:cxn modelId="{B9EABA7B-3961-4FF8-977B-678E23A47512}" srcId="{9984CD3A-EC52-45F4-8DB1-02C5688F2337}" destId="{417AB198-8E26-4F40-BDDF-1BC6EB2438D6}" srcOrd="0" destOrd="0" parTransId="{3BB07084-1A78-489B-A390-88C0C6C12703}" sibTransId="{39D1C55D-B068-4A97-A351-4472F4AABF72}"/>
    <dgm:cxn modelId="{CBC48C94-2F88-450D-9500-DA606A775738}" srcId="{52CFA293-7299-4131-B369-63A306A855DB}" destId="{90184362-C028-4842-A982-4C1C4DCC7BCB}" srcOrd="1" destOrd="0" parTransId="{B61F7AF3-391D-4874-84EB-FB05F98F6F00}" sibTransId="{EE5AA1A8-979B-45E4-BB4D-CE52E3A270EC}"/>
    <dgm:cxn modelId="{78BDA395-7995-47F8-8073-1E67768676C5}" type="presOf" srcId="{9984CD3A-EC52-45F4-8DB1-02C5688F2337}" destId="{1734C551-8562-4E2A-B7AB-244BA95B410C}" srcOrd="0" destOrd="0" presId="urn:microsoft.com/office/officeart/2005/8/layout/orgChart1"/>
    <dgm:cxn modelId="{7208DA98-DC35-4AB8-A3DD-7C6ED375E850}" type="presOf" srcId="{2642B021-2884-47AB-80E8-1B06E5292B12}" destId="{8DFA350D-98E4-49F5-AABD-A5CD0406D3AC}" srcOrd="0" destOrd="0" presId="urn:microsoft.com/office/officeart/2005/8/layout/orgChart1"/>
    <dgm:cxn modelId="{C9C9B39A-8CB7-46D5-8AA0-B5F856B69604}" type="presOf" srcId="{9984CD3A-EC52-45F4-8DB1-02C5688F2337}" destId="{D9C2BE44-9B9C-44DC-B19A-51AAF77D1A91}" srcOrd="1" destOrd="0" presId="urn:microsoft.com/office/officeart/2005/8/layout/orgChart1"/>
    <dgm:cxn modelId="{560EB4AA-058B-4A04-8550-24F60B222B22}" type="presOf" srcId="{DC6F3B9D-CCAE-4132-AFE1-E96FEE2FC7B2}" destId="{A8D48C73-0FE7-4522-BF37-05DE3615D8DE}" srcOrd="0" destOrd="0" presId="urn:microsoft.com/office/officeart/2005/8/layout/orgChart1"/>
    <dgm:cxn modelId="{88B644AC-E738-405B-9653-14C0D8B9E464}" type="presOf" srcId="{D8DE61EB-C581-402E-B362-44AC7D9AB619}" destId="{DAA1BF68-2FF9-4AE6-A791-CBCE36DB88DC}" srcOrd="0" destOrd="0" presId="urn:microsoft.com/office/officeart/2005/8/layout/orgChart1"/>
    <dgm:cxn modelId="{8C82DEAD-5E33-4FD2-85B0-47F4373F8363}" type="presOf" srcId="{52CFA293-7299-4131-B369-63A306A855DB}" destId="{A77E97AB-CBC0-485C-83E3-F282444CE231}" srcOrd="1" destOrd="0" presId="urn:microsoft.com/office/officeart/2005/8/layout/orgChart1"/>
    <dgm:cxn modelId="{76FA80B1-BD2C-438F-97A9-4946DAA173BA}" type="presOf" srcId="{52CFA293-7299-4131-B369-63A306A855DB}" destId="{E345AEAA-57FE-43FF-BE29-D661F1404A12}" srcOrd="0" destOrd="0" presId="urn:microsoft.com/office/officeart/2005/8/layout/orgChart1"/>
    <dgm:cxn modelId="{10DAFEB8-4A5B-4BEF-BEA8-201ADF8E36B2}" type="presOf" srcId="{417AB198-8E26-4F40-BDDF-1BC6EB2438D6}" destId="{31A36DB1-601D-49EA-8581-9B09B4D7AC5F}" srcOrd="1" destOrd="0" presId="urn:microsoft.com/office/officeart/2005/8/layout/orgChart1"/>
    <dgm:cxn modelId="{817AEEC1-455A-4F46-80FF-7197C4AE032A}" type="presOf" srcId="{90184362-C028-4842-A982-4C1C4DCC7BCB}" destId="{18DCF390-C3A9-41B3-87DD-817371B0EA4D}" srcOrd="1" destOrd="0" presId="urn:microsoft.com/office/officeart/2005/8/layout/orgChart1"/>
    <dgm:cxn modelId="{31434BC6-9079-42D0-A8D0-01C04623D00D}" type="presOf" srcId="{90184362-C028-4842-A982-4C1C4DCC7BCB}" destId="{51F1503F-81D9-4DEE-B56A-2156F9099108}" srcOrd="0" destOrd="0" presId="urn:microsoft.com/office/officeart/2005/8/layout/orgChart1"/>
    <dgm:cxn modelId="{748D27C8-0FA3-4471-8231-76028BE2B902}" type="presOf" srcId="{DC6F3B9D-CCAE-4132-AFE1-E96FEE2FC7B2}" destId="{C4E4577A-27CA-4399-8D97-3F93B40798F4}" srcOrd="1" destOrd="0" presId="urn:microsoft.com/office/officeart/2005/8/layout/orgChart1"/>
    <dgm:cxn modelId="{2FE378E6-F734-4487-9C45-C7A862FDA678}" type="presOf" srcId="{3E1B7F69-FB04-487C-9F85-7D88CFEF4A61}" destId="{0CC9B081-F119-482E-94EF-0C6110D3B725}" srcOrd="0" destOrd="0" presId="urn:microsoft.com/office/officeart/2005/8/layout/orgChart1"/>
    <dgm:cxn modelId="{76F067ED-C4F1-46EF-BE1E-F1B4194B31FB}" type="presOf" srcId="{B61F7AF3-391D-4874-84EB-FB05F98F6F00}" destId="{C1C908F6-34A6-4FFA-8165-982EE2F039E5}" srcOrd="0" destOrd="0" presId="urn:microsoft.com/office/officeart/2005/8/layout/orgChart1"/>
    <dgm:cxn modelId="{2B3080F7-F4AE-4381-B5C9-EF3D1406BA26}" type="presOf" srcId="{B1C068D8-E752-47D9-8442-A4F2EEF50374}" destId="{DC1888C5-F144-4266-8F49-2CB2EB3032E9}" srcOrd="0" destOrd="0" presId="urn:microsoft.com/office/officeart/2005/8/layout/orgChart1"/>
    <dgm:cxn modelId="{CA96B6B0-5AF6-467A-BD53-C089C78D41B1}" type="presParOf" srcId="{8DFA350D-98E4-49F5-AABD-A5CD0406D3AC}" destId="{2163417F-EBF2-4ED0-977D-D228A8B1A908}" srcOrd="0" destOrd="0" presId="urn:microsoft.com/office/officeart/2005/8/layout/orgChart1"/>
    <dgm:cxn modelId="{134423AE-BCEE-4164-8D84-5C3331E05C40}" type="presParOf" srcId="{2163417F-EBF2-4ED0-977D-D228A8B1A908}" destId="{FF1DEBF6-6B36-4A2C-A075-0DC9321CDA02}" srcOrd="0" destOrd="0" presId="urn:microsoft.com/office/officeart/2005/8/layout/orgChart1"/>
    <dgm:cxn modelId="{0843BD71-1F44-4DAC-BBF0-0C8DAC9BA69D}" type="presParOf" srcId="{FF1DEBF6-6B36-4A2C-A075-0DC9321CDA02}" destId="{1734C551-8562-4E2A-B7AB-244BA95B410C}" srcOrd="0" destOrd="0" presId="urn:microsoft.com/office/officeart/2005/8/layout/orgChart1"/>
    <dgm:cxn modelId="{F11AA7CA-B088-45D0-988F-52CAC16A786C}" type="presParOf" srcId="{FF1DEBF6-6B36-4A2C-A075-0DC9321CDA02}" destId="{D9C2BE44-9B9C-44DC-B19A-51AAF77D1A91}" srcOrd="1" destOrd="0" presId="urn:microsoft.com/office/officeart/2005/8/layout/orgChart1"/>
    <dgm:cxn modelId="{8C89B2F2-3090-4A73-B30F-7904D47C7588}" type="presParOf" srcId="{2163417F-EBF2-4ED0-977D-D228A8B1A908}" destId="{39507D63-8A22-4004-BFE2-A2E26797D069}" srcOrd="1" destOrd="0" presId="urn:microsoft.com/office/officeart/2005/8/layout/orgChart1"/>
    <dgm:cxn modelId="{685695BD-9A17-4F9F-A843-AF7AABB5F611}" type="presParOf" srcId="{39507D63-8A22-4004-BFE2-A2E26797D069}" destId="{DA929213-E55D-40FE-9DD9-2912A40ADDA2}" srcOrd="0" destOrd="0" presId="urn:microsoft.com/office/officeart/2005/8/layout/orgChart1"/>
    <dgm:cxn modelId="{CB1B2561-E304-4949-8E44-009E4FD9B2D7}" type="presParOf" srcId="{39507D63-8A22-4004-BFE2-A2E26797D069}" destId="{BB1DCD38-6B48-4859-9C6A-83337E45E551}" srcOrd="1" destOrd="0" presId="urn:microsoft.com/office/officeart/2005/8/layout/orgChart1"/>
    <dgm:cxn modelId="{F990CCDB-AED4-488B-815D-A980BB17A7B6}" type="presParOf" srcId="{BB1DCD38-6B48-4859-9C6A-83337E45E551}" destId="{A2EC09BE-999C-423B-9C90-BC0F6310ADB2}" srcOrd="0" destOrd="0" presId="urn:microsoft.com/office/officeart/2005/8/layout/orgChart1"/>
    <dgm:cxn modelId="{D1901C68-E97D-48D4-BF84-3E0EF19DBE61}" type="presParOf" srcId="{A2EC09BE-999C-423B-9C90-BC0F6310ADB2}" destId="{86430F4F-EA68-4656-8768-6EDF88CF7ADF}" srcOrd="0" destOrd="0" presId="urn:microsoft.com/office/officeart/2005/8/layout/orgChart1"/>
    <dgm:cxn modelId="{47073408-C9BD-411D-B59F-487345FC5814}" type="presParOf" srcId="{A2EC09BE-999C-423B-9C90-BC0F6310ADB2}" destId="{31A36DB1-601D-49EA-8581-9B09B4D7AC5F}" srcOrd="1" destOrd="0" presId="urn:microsoft.com/office/officeart/2005/8/layout/orgChart1"/>
    <dgm:cxn modelId="{47BF359E-BE2F-432B-BCD3-326A6080E628}" type="presParOf" srcId="{BB1DCD38-6B48-4859-9C6A-83337E45E551}" destId="{A860A1CC-5D6C-45A3-8B90-A1CC6E8D2DDE}" srcOrd="1" destOrd="0" presId="urn:microsoft.com/office/officeart/2005/8/layout/orgChart1"/>
    <dgm:cxn modelId="{9C41ECE4-5E6E-40C4-87D8-D3B667D92471}" type="presParOf" srcId="{BB1DCD38-6B48-4859-9C6A-83337E45E551}" destId="{B2002820-59EC-4881-B7D2-60FBB43BD61D}" srcOrd="2" destOrd="0" presId="urn:microsoft.com/office/officeart/2005/8/layout/orgChart1"/>
    <dgm:cxn modelId="{C4503470-7D1F-40A6-AC6B-ACB3F8E9D162}" type="presParOf" srcId="{39507D63-8A22-4004-BFE2-A2E26797D069}" destId="{0CC9B081-F119-482E-94EF-0C6110D3B725}" srcOrd="2" destOrd="0" presId="urn:microsoft.com/office/officeart/2005/8/layout/orgChart1"/>
    <dgm:cxn modelId="{408EBD2E-EAE7-4795-B91D-0D559F3800A0}" type="presParOf" srcId="{39507D63-8A22-4004-BFE2-A2E26797D069}" destId="{47E35C59-DEE1-4859-B2B2-933E23491A0D}" srcOrd="3" destOrd="0" presId="urn:microsoft.com/office/officeart/2005/8/layout/orgChart1"/>
    <dgm:cxn modelId="{9C1CC400-8DF2-48FF-808E-8A69E319B4C3}" type="presParOf" srcId="{47E35C59-DEE1-4859-B2B2-933E23491A0D}" destId="{B8411EC8-FD51-406E-9522-CBB7637E5199}" srcOrd="0" destOrd="0" presId="urn:microsoft.com/office/officeart/2005/8/layout/orgChart1"/>
    <dgm:cxn modelId="{E5088B99-8012-4609-8728-5C22B13D1794}" type="presParOf" srcId="{B8411EC8-FD51-406E-9522-CBB7637E5199}" destId="{14525EEF-8349-41A7-8AAD-11791462EB11}" srcOrd="0" destOrd="0" presId="urn:microsoft.com/office/officeart/2005/8/layout/orgChart1"/>
    <dgm:cxn modelId="{04A36E0B-1F9D-4D3B-8044-24BA1B9BB4DD}" type="presParOf" srcId="{B8411EC8-FD51-406E-9522-CBB7637E5199}" destId="{2FE9A4A7-963E-4476-8A20-7537D06CFC16}" srcOrd="1" destOrd="0" presId="urn:microsoft.com/office/officeart/2005/8/layout/orgChart1"/>
    <dgm:cxn modelId="{13DC0987-DE92-4360-B2FB-026006254BC8}" type="presParOf" srcId="{47E35C59-DEE1-4859-B2B2-933E23491A0D}" destId="{F0F335C6-68E9-4C8D-B68D-1D2A9CF99376}" srcOrd="1" destOrd="0" presId="urn:microsoft.com/office/officeart/2005/8/layout/orgChart1"/>
    <dgm:cxn modelId="{18F07DC2-1F23-4062-B571-6B832DA93059}" type="presParOf" srcId="{F0F335C6-68E9-4C8D-B68D-1D2A9CF99376}" destId="{DC1888C5-F144-4266-8F49-2CB2EB3032E9}" srcOrd="0" destOrd="0" presId="urn:microsoft.com/office/officeart/2005/8/layout/orgChart1"/>
    <dgm:cxn modelId="{40E3CDAA-47F0-4A5B-BDE6-8B8CE2952588}" type="presParOf" srcId="{F0F335C6-68E9-4C8D-B68D-1D2A9CF99376}" destId="{BAC84FE3-DF95-48EE-BD3B-EF11477CABFD}" srcOrd="1" destOrd="0" presId="urn:microsoft.com/office/officeart/2005/8/layout/orgChart1"/>
    <dgm:cxn modelId="{ACECA777-FB68-4CB3-89DD-398412DD6E0E}" type="presParOf" srcId="{BAC84FE3-DF95-48EE-BD3B-EF11477CABFD}" destId="{4BC3DB99-2E64-4F79-83D5-DF5B7820037C}" srcOrd="0" destOrd="0" presId="urn:microsoft.com/office/officeart/2005/8/layout/orgChart1"/>
    <dgm:cxn modelId="{14059FCB-39D0-4A70-9F37-6E048C8CDB1C}" type="presParOf" srcId="{4BC3DB99-2E64-4F79-83D5-DF5B7820037C}" destId="{E345AEAA-57FE-43FF-BE29-D661F1404A12}" srcOrd="0" destOrd="0" presId="urn:microsoft.com/office/officeart/2005/8/layout/orgChart1"/>
    <dgm:cxn modelId="{47AE5C60-B3D0-4FEE-A871-F2EAEE6C54BB}" type="presParOf" srcId="{4BC3DB99-2E64-4F79-83D5-DF5B7820037C}" destId="{A77E97AB-CBC0-485C-83E3-F282444CE231}" srcOrd="1" destOrd="0" presId="urn:microsoft.com/office/officeart/2005/8/layout/orgChart1"/>
    <dgm:cxn modelId="{F4304C6E-4B95-4366-ABFD-1D9DB13F4B55}" type="presParOf" srcId="{BAC84FE3-DF95-48EE-BD3B-EF11477CABFD}" destId="{EBC6F1FB-A7EA-4CBC-AB05-001C81931B8D}" srcOrd="1" destOrd="0" presId="urn:microsoft.com/office/officeart/2005/8/layout/orgChart1"/>
    <dgm:cxn modelId="{63E4373B-3864-4D58-A6A2-9E43C9E6FD92}" type="presParOf" srcId="{EBC6F1FB-A7EA-4CBC-AB05-001C81931B8D}" destId="{96E9C71A-C9BB-43BA-980B-EFD9A3AA4231}" srcOrd="0" destOrd="0" presId="urn:microsoft.com/office/officeart/2005/8/layout/orgChart1"/>
    <dgm:cxn modelId="{DE05B076-2569-45D3-AA91-1D7E23905E6E}" type="presParOf" srcId="{EBC6F1FB-A7EA-4CBC-AB05-001C81931B8D}" destId="{C2FA3D13-0F54-4EBC-8A3F-9884A1E65F0F}" srcOrd="1" destOrd="0" presId="urn:microsoft.com/office/officeart/2005/8/layout/orgChart1"/>
    <dgm:cxn modelId="{2E9CA1BD-C9AA-4CE3-9028-8E529B3C3416}" type="presParOf" srcId="{C2FA3D13-0F54-4EBC-8A3F-9884A1E65F0F}" destId="{4DF74D64-5A64-40EA-B672-FF7EAF503BD0}" srcOrd="0" destOrd="0" presId="urn:microsoft.com/office/officeart/2005/8/layout/orgChart1"/>
    <dgm:cxn modelId="{C92ED177-A3C5-41D1-960B-CA836D869080}" type="presParOf" srcId="{4DF74D64-5A64-40EA-B672-FF7EAF503BD0}" destId="{A8D48C73-0FE7-4522-BF37-05DE3615D8DE}" srcOrd="0" destOrd="0" presId="urn:microsoft.com/office/officeart/2005/8/layout/orgChart1"/>
    <dgm:cxn modelId="{707EE9FB-15EA-443C-99C5-2EB0C4C864AA}" type="presParOf" srcId="{4DF74D64-5A64-40EA-B672-FF7EAF503BD0}" destId="{C4E4577A-27CA-4399-8D97-3F93B40798F4}" srcOrd="1" destOrd="0" presId="urn:microsoft.com/office/officeart/2005/8/layout/orgChart1"/>
    <dgm:cxn modelId="{34EBDC08-B326-40E8-9D20-F9F760543FB3}" type="presParOf" srcId="{C2FA3D13-0F54-4EBC-8A3F-9884A1E65F0F}" destId="{4D4834E4-BAD2-477E-B843-8448F4182420}" srcOrd="1" destOrd="0" presId="urn:microsoft.com/office/officeart/2005/8/layout/orgChart1"/>
    <dgm:cxn modelId="{7A45A101-223C-40E3-A68E-053FCE799117}" type="presParOf" srcId="{C2FA3D13-0F54-4EBC-8A3F-9884A1E65F0F}" destId="{00FCAE60-E7E6-4F5B-910C-E9001D259390}" srcOrd="2" destOrd="0" presId="urn:microsoft.com/office/officeart/2005/8/layout/orgChart1"/>
    <dgm:cxn modelId="{994A96C8-E9D1-42A7-99F8-DA4582125757}" type="presParOf" srcId="{EBC6F1FB-A7EA-4CBC-AB05-001C81931B8D}" destId="{C1C908F6-34A6-4FFA-8165-982EE2F039E5}" srcOrd="2" destOrd="0" presId="urn:microsoft.com/office/officeart/2005/8/layout/orgChart1"/>
    <dgm:cxn modelId="{05948F4E-171D-4F9D-BACD-AF10FE6F9959}" type="presParOf" srcId="{EBC6F1FB-A7EA-4CBC-AB05-001C81931B8D}" destId="{4BB51938-EE1A-42E6-A8E2-E6C3301E834A}" srcOrd="3" destOrd="0" presId="urn:microsoft.com/office/officeart/2005/8/layout/orgChart1"/>
    <dgm:cxn modelId="{99538A12-C36B-4151-B93D-3B60D4E76737}" type="presParOf" srcId="{4BB51938-EE1A-42E6-A8E2-E6C3301E834A}" destId="{F9523215-1993-4FE5-9217-AB3FBFD0B718}" srcOrd="0" destOrd="0" presId="urn:microsoft.com/office/officeart/2005/8/layout/orgChart1"/>
    <dgm:cxn modelId="{7316A2E2-4B35-4A94-99EC-2D914EE9824A}" type="presParOf" srcId="{F9523215-1993-4FE5-9217-AB3FBFD0B718}" destId="{51F1503F-81D9-4DEE-B56A-2156F9099108}" srcOrd="0" destOrd="0" presId="urn:microsoft.com/office/officeart/2005/8/layout/orgChart1"/>
    <dgm:cxn modelId="{B7750D29-47D4-4E86-9087-935C87AB74BF}" type="presParOf" srcId="{F9523215-1993-4FE5-9217-AB3FBFD0B718}" destId="{18DCF390-C3A9-41B3-87DD-817371B0EA4D}" srcOrd="1" destOrd="0" presId="urn:microsoft.com/office/officeart/2005/8/layout/orgChart1"/>
    <dgm:cxn modelId="{3EA65B9C-D05F-40FD-A57E-38449FE655C5}" type="presParOf" srcId="{4BB51938-EE1A-42E6-A8E2-E6C3301E834A}" destId="{B1066FD5-30E3-4871-B4A4-75591A8F24FC}" srcOrd="1" destOrd="0" presId="urn:microsoft.com/office/officeart/2005/8/layout/orgChart1"/>
    <dgm:cxn modelId="{8C7D7D3B-7352-4B7F-973D-C7E626BC6B17}" type="presParOf" srcId="{4BB51938-EE1A-42E6-A8E2-E6C3301E834A}" destId="{329AD707-B502-468E-A939-884277184B86}" srcOrd="2" destOrd="0" presId="urn:microsoft.com/office/officeart/2005/8/layout/orgChart1"/>
    <dgm:cxn modelId="{33825679-5551-4E4B-B6B8-B0A389DF4CF6}" type="presParOf" srcId="{BAC84FE3-DF95-48EE-BD3B-EF11477CABFD}" destId="{B85C0D9A-F0C3-49F9-91B7-E3175B8AF0EB}" srcOrd="2" destOrd="0" presId="urn:microsoft.com/office/officeart/2005/8/layout/orgChart1"/>
    <dgm:cxn modelId="{2802E783-F301-45CC-947C-40E1483009B4}" type="presParOf" srcId="{F0F335C6-68E9-4C8D-B68D-1D2A9CF99376}" destId="{2456B564-D728-4E0F-8500-255F2EC513FE}" srcOrd="2" destOrd="0" presId="urn:microsoft.com/office/officeart/2005/8/layout/orgChart1"/>
    <dgm:cxn modelId="{4B075AB4-4AAE-485B-A31F-A7949419A463}" type="presParOf" srcId="{F0F335C6-68E9-4C8D-B68D-1D2A9CF99376}" destId="{C263850E-D205-4B78-9CB6-698CF7DFC595}" srcOrd="3" destOrd="0" presId="urn:microsoft.com/office/officeart/2005/8/layout/orgChart1"/>
    <dgm:cxn modelId="{70F2C59E-1233-44E9-85AF-F53F60147E3E}" type="presParOf" srcId="{C263850E-D205-4B78-9CB6-698CF7DFC595}" destId="{91CE3305-565A-4F83-93AE-86472AE3E5AD}" srcOrd="0" destOrd="0" presId="urn:microsoft.com/office/officeart/2005/8/layout/orgChart1"/>
    <dgm:cxn modelId="{69309C92-05D4-4273-96E1-E6EFD3843094}" type="presParOf" srcId="{91CE3305-565A-4F83-93AE-86472AE3E5AD}" destId="{DAA1BF68-2FF9-4AE6-A791-CBCE36DB88DC}" srcOrd="0" destOrd="0" presId="urn:microsoft.com/office/officeart/2005/8/layout/orgChart1"/>
    <dgm:cxn modelId="{9F5DB79C-420E-4313-B318-DA23E6951E6C}" type="presParOf" srcId="{91CE3305-565A-4F83-93AE-86472AE3E5AD}" destId="{0C315F12-AEC1-4E30-8A9F-CB05CC50EB2D}" srcOrd="1" destOrd="0" presId="urn:microsoft.com/office/officeart/2005/8/layout/orgChart1"/>
    <dgm:cxn modelId="{A6B658E5-D06D-4AE2-A3FB-8A09F9AF7FF5}" type="presParOf" srcId="{C263850E-D205-4B78-9CB6-698CF7DFC595}" destId="{37883333-0991-4260-A9DD-624DCBD8D457}" srcOrd="1" destOrd="0" presId="urn:microsoft.com/office/officeart/2005/8/layout/orgChart1"/>
    <dgm:cxn modelId="{C211C55C-7358-48D0-B77C-C6074410349D}" type="presParOf" srcId="{C263850E-D205-4B78-9CB6-698CF7DFC595}" destId="{222F46F0-5337-4B8D-BA3B-EA3F658BF7BB}" srcOrd="2" destOrd="0" presId="urn:microsoft.com/office/officeart/2005/8/layout/orgChart1"/>
    <dgm:cxn modelId="{17A55280-E109-487B-949E-2C31800D3D04}" type="presParOf" srcId="{47E35C59-DEE1-4859-B2B2-933E23491A0D}" destId="{9BC04901-3F5D-41F8-85E2-3361203BC5D7}" srcOrd="2" destOrd="0" presId="urn:microsoft.com/office/officeart/2005/8/layout/orgChart1"/>
    <dgm:cxn modelId="{7B477177-371F-4F62-B0B9-38301812CE61}" type="presParOf" srcId="{2163417F-EBF2-4ED0-977D-D228A8B1A908}" destId="{A3A46B14-2302-4157-91B8-67CD57D3ECD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56B564-D728-4E0F-8500-255F2EC513FE}">
      <dsp:nvSpPr>
        <dsp:cNvPr id="0" name=""/>
        <dsp:cNvSpPr/>
      </dsp:nvSpPr>
      <dsp:spPr>
        <a:xfrm>
          <a:off x="2262162" y="1038667"/>
          <a:ext cx="518464" cy="179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981"/>
              </a:lnTo>
              <a:lnTo>
                <a:pt x="518464" y="89981"/>
              </a:lnTo>
              <a:lnTo>
                <a:pt x="518464" y="179963"/>
              </a:lnTo>
            </a:path>
          </a:pathLst>
        </a:custGeom>
        <a:noFill/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908F6-34A6-4FFA-8165-982EE2F039E5}">
      <dsp:nvSpPr>
        <dsp:cNvPr id="0" name=""/>
        <dsp:cNvSpPr/>
      </dsp:nvSpPr>
      <dsp:spPr>
        <a:xfrm>
          <a:off x="1400911" y="1647114"/>
          <a:ext cx="128545" cy="1002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2651"/>
              </a:lnTo>
              <a:lnTo>
                <a:pt x="128545" y="10026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E9C71A-C9BB-43BA-980B-EFD9A3AA4231}">
      <dsp:nvSpPr>
        <dsp:cNvPr id="0" name=""/>
        <dsp:cNvSpPr/>
      </dsp:nvSpPr>
      <dsp:spPr>
        <a:xfrm>
          <a:off x="1400911" y="1647114"/>
          <a:ext cx="128545" cy="394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204"/>
              </a:lnTo>
              <a:lnTo>
                <a:pt x="128545" y="394204"/>
              </a:lnTo>
            </a:path>
          </a:pathLst>
        </a:custGeom>
        <a:noFill/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1888C5-F144-4266-8F49-2CB2EB3032E9}">
      <dsp:nvSpPr>
        <dsp:cNvPr id="0" name=""/>
        <dsp:cNvSpPr/>
      </dsp:nvSpPr>
      <dsp:spPr>
        <a:xfrm>
          <a:off x="1743698" y="1038667"/>
          <a:ext cx="518464" cy="179963"/>
        </a:xfrm>
        <a:custGeom>
          <a:avLst/>
          <a:gdLst/>
          <a:ahLst/>
          <a:cxnLst/>
          <a:rect l="0" t="0" r="0" b="0"/>
          <a:pathLst>
            <a:path>
              <a:moveTo>
                <a:pt x="518464" y="0"/>
              </a:moveTo>
              <a:lnTo>
                <a:pt x="518464" y="89981"/>
              </a:lnTo>
              <a:lnTo>
                <a:pt x="0" y="89981"/>
              </a:lnTo>
              <a:lnTo>
                <a:pt x="0" y="179963"/>
              </a:lnTo>
            </a:path>
          </a:pathLst>
        </a:custGeom>
        <a:noFill/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C9B081-F119-482E-94EF-0C6110D3B725}">
      <dsp:nvSpPr>
        <dsp:cNvPr id="0" name=""/>
        <dsp:cNvSpPr/>
      </dsp:nvSpPr>
      <dsp:spPr>
        <a:xfrm>
          <a:off x="1743698" y="430221"/>
          <a:ext cx="518464" cy="179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981"/>
              </a:lnTo>
              <a:lnTo>
                <a:pt x="518464" y="89981"/>
              </a:lnTo>
              <a:lnTo>
                <a:pt x="518464" y="179963"/>
              </a:lnTo>
            </a:path>
          </a:pathLst>
        </a:custGeom>
        <a:noFill/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929213-E55D-40FE-9DD9-2912A40ADDA2}">
      <dsp:nvSpPr>
        <dsp:cNvPr id="0" name=""/>
        <dsp:cNvSpPr/>
      </dsp:nvSpPr>
      <dsp:spPr>
        <a:xfrm>
          <a:off x="1225233" y="430221"/>
          <a:ext cx="518464" cy="179963"/>
        </a:xfrm>
        <a:custGeom>
          <a:avLst/>
          <a:gdLst/>
          <a:ahLst/>
          <a:cxnLst/>
          <a:rect l="0" t="0" r="0" b="0"/>
          <a:pathLst>
            <a:path>
              <a:moveTo>
                <a:pt x="518464" y="0"/>
              </a:moveTo>
              <a:lnTo>
                <a:pt x="518464" y="89981"/>
              </a:lnTo>
              <a:lnTo>
                <a:pt x="0" y="89981"/>
              </a:lnTo>
              <a:lnTo>
                <a:pt x="0" y="179963"/>
              </a:lnTo>
            </a:path>
          </a:pathLst>
        </a:custGeom>
        <a:noFill/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34C551-8562-4E2A-B7AB-244BA95B410C}">
      <dsp:nvSpPr>
        <dsp:cNvPr id="0" name=""/>
        <dsp:cNvSpPr/>
      </dsp:nvSpPr>
      <dsp:spPr>
        <a:xfrm>
          <a:off x="1241099" y="1738"/>
          <a:ext cx="1005196" cy="428483"/>
        </a:xfrm>
        <a:prstGeom prst="rect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ADS Regulatory readiness</a:t>
          </a:r>
        </a:p>
      </dsp:txBody>
      <dsp:txXfrm>
        <a:off x="1241099" y="1738"/>
        <a:ext cx="1005196" cy="428483"/>
      </dsp:txXfrm>
    </dsp:sp>
    <dsp:sp modelId="{86430F4F-EA68-4656-8768-6EDF88CF7ADF}">
      <dsp:nvSpPr>
        <dsp:cNvPr id="0" name=""/>
        <dsp:cNvSpPr/>
      </dsp:nvSpPr>
      <dsp:spPr>
        <a:xfrm>
          <a:off x="796749" y="610184"/>
          <a:ext cx="856966" cy="428483"/>
        </a:xfrm>
        <a:prstGeom prst="rect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ADS Regulations</a:t>
          </a:r>
        </a:p>
      </dsp:txBody>
      <dsp:txXfrm>
        <a:off x="796749" y="610184"/>
        <a:ext cx="856966" cy="428483"/>
      </dsp:txXfrm>
    </dsp:sp>
    <dsp:sp modelId="{14525EEF-8349-41A7-8AAD-11791462EB11}">
      <dsp:nvSpPr>
        <dsp:cNvPr id="0" name=""/>
        <dsp:cNvSpPr/>
      </dsp:nvSpPr>
      <dsp:spPr>
        <a:xfrm>
          <a:off x="1833679" y="610184"/>
          <a:ext cx="856966" cy="428483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>
                  <a:lumMod val="95000"/>
                  <a:lumOff val="5000"/>
                </a:schemeClr>
              </a:solidFill>
            </a:rPr>
            <a:t>Non-ADS Regulations</a:t>
          </a:r>
        </a:p>
      </dsp:txBody>
      <dsp:txXfrm>
        <a:off x="1833679" y="610184"/>
        <a:ext cx="856966" cy="428483"/>
      </dsp:txXfrm>
    </dsp:sp>
    <dsp:sp modelId="{E345AEAA-57FE-43FF-BE29-D661F1404A12}">
      <dsp:nvSpPr>
        <dsp:cNvPr id="0" name=""/>
        <dsp:cNvSpPr/>
      </dsp:nvSpPr>
      <dsp:spPr>
        <a:xfrm>
          <a:off x="1315214" y="1218630"/>
          <a:ext cx="856966" cy="428483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>
                  <a:lumMod val="95000"/>
                  <a:lumOff val="5000"/>
                </a:schemeClr>
              </a:solidFill>
            </a:rPr>
            <a:t>Relevant for ADS</a:t>
          </a:r>
        </a:p>
      </dsp:txBody>
      <dsp:txXfrm>
        <a:off x="1315214" y="1218630"/>
        <a:ext cx="856966" cy="428483"/>
      </dsp:txXfrm>
    </dsp:sp>
    <dsp:sp modelId="{A8D48C73-0FE7-4522-BF37-05DE3615D8DE}">
      <dsp:nvSpPr>
        <dsp:cNvPr id="0" name=""/>
        <dsp:cNvSpPr/>
      </dsp:nvSpPr>
      <dsp:spPr>
        <a:xfrm>
          <a:off x="1529456" y="1827077"/>
          <a:ext cx="856966" cy="428483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>
                  <a:lumMod val="95000"/>
                  <a:lumOff val="5000"/>
                </a:schemeClr>
              </a:solidFill>
            </a:rPr>
            <a:t>Amendments needed</a:t>
          </a:r>
        </a:p>
      </dsp:txBody>
      <dsp:txXfrm>
        <a:off x="1529456" y="1827077"/>
        <a:ext cx="856966" cy="428483"/>
      </dsp:txXfrm>
    </dsp:sp>
    <dsp:sp modelId="{51F1503F-81D9-4DEE-B56A-2156F9099108}">
      <dsp:nvSpPr>
        <dsp:cNvPr id="0" name=""/>
        <dsp:cNvSpPr/>
      </dsp:nvSpPr>
      <dsp:spPr>
        <a:xfrm>
          <a:off x="1529456" y="2435523"/>
          <a:ext cx="856966" cy="428483"/>
        </a:xfrm>
        <a:prstGeom prst="rect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Amendments not needed</a:t>
          </a:r>
        </a:p>
      </dsp:txBody>
      <dsp:txXfrm>
        <a:off x="1529456" y="2435523"/>
        <a:ext cx="856966" cy="428483"/>
      </dsp:txXfrm>
    </dsp:sp>
    <dsp:sp modelId="{DAA1BF68-2FF9-4AE6-A791-CBCE36DB88DC}">
      <dsp:nvSpPr>
        <dsp:cNvPr id="0" name=""/>
        <dsp:cNvSpPr/>
      </dsp:nvSpPr>
      <dsp:spPr>
        <a:xfrm>
          <a:off x="2352144" y="1218630"/>
          <a:ext cx="856966" cy="428483"/>
        </a:xfrm>
        <a:prstGeom prst="rect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Not relevant for ADS</a:t>
          </a:r>
        </a:p>
      </dsp:txBody>
      <dsp:txXfrm>
        <a:off x="2352144" y="1218630"/>
        <a:ext cx="856966" cy="4284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56" y="2551176"/>
            <a:ext cx="9922447" cy="914400"/>
          </a:xfrm>
        </p:spPr>
        <p:txBody>
          <a:bodyPr/>
          <a:lstStyle>
            <a:lvl1pPr>
              <a:defRPr sz="54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07D0E1-EAED-8E08-24BA-8F930364BA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8056" y="3575304"/>
            <a:ext cx="9921943" cy="862012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ABE10-5A8F-5044-434F-7434A0356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5243B5-B498-1E60-5D02-983D13E82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DADE-0B38-4F3E-B126-04B5753FBA85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BD33E4-41B8-74EC-F9A4-3E1DCC0E7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2A375B-2E8B-0F31-9DE4-A5F0682A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B40353B-463E-6D13-F92E-564948AFA3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4500" y="1463040"/>
            <a:ext cx="11210543" cy="46017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81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ABE10-5A8F-5044-434F-7434A0356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5243B5-B498-1E60-5D02-983D13E82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D028-822A-4D31-AF2F-424DF73B6FA8}" type="datetime1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BD33E4-41B8-74EC-F9A4-3E1DCC0E7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2A375B-2E8B-0F31-9DE4-A5F0682A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B40353B-463E-6D13-F92E-564948AFA3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4500" y="1463040"/>
            <a:ext cx="5330952" cy="46017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904E943F-C687-D3B3-4E36-65D69E3E2F0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98690" y="1463040"/>
            <a:ext cx="5330952" cy="46017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321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h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ABE10-5A8F-5044-434F-7434A0356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5243B5-B498-1E60-5D02-983D13E82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A4D6-2091-4F9D-B882-5E60CE3295E1}" type="datetime1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BD33E4-41B8-74EC-F9A4-3E1DCC0E7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2A375B-2E8B-0F31-9DE4-A5F0682A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B40353B-463E-6D13-F92E-564948AFA3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4500" y="1463040"/>
            <a:ext cx="5330952" cy="46017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070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ABE10-5A8F-5044-434F-7434A0356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5243B5-B498-1E60-5D02-983D13E82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5FE9-F1E8-4E16-A050-E2B1781A9FF4}" type="datetime1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BD33E4-41B8-74EC-F9A4-3E1DCC0E7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2A375B-2E8B-0F31-9DE4-A5F0682A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3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4500" y="430609"/>
            <a:ext cx="11210544" cy="5577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056" y="1447800"/>
            <a:ext cx="11210543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9099" y="6427391"/>
            <a:ext cx="3276600" cy="141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E3FF238-0ED5-4909-85F5-3EB669286239}" type="datetime1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427391"/>
            <a:ext cx="2895600" cy="141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3042" y="6427391"/>
            <a:ext cx="3276600" cy="141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F39A1B-8AD1-2C34-AB40-00704468E828}"/>
              </a:ext>
            </a:extLst>
          </p:cNvPr>
          <p:cNvCxnSpPr>
            <a:cxnSpLocks/>
          </p:cNvCxnSpPr>
          <p:nvPr userDrawn="1"/>
        </p:nvCxnSpPr>
        <p:spPr>
          <a:xfrm>
            <a:off x="535940" y="1122830"/>
            <a:ext cx="11119104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6" r:id="rId4"/>
    <p:sldLayoutId id="2147483667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2">
              <a:lumMod val="25000"/>
            </a:schemeClr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1200"/>
        </a:spcAft>
        <a:buFontTx/>
        <a:buNone/>
        <a:defRPr lang="en-US" sz="16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283464" indent="-283464" algn="l" defTabSz="914400" rtl="0" eaLnBrk="1" latinLnBrk="0" hangingPunct="1">
        <a:lnSpc>
          <a:spcPct val="10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6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6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600" kern="1200" dirty="0" smtClean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600" kern="1200" dirty="0" smtClean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984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20" userDrawn="1">
          <p15:clr>
            <a:srgbClr val="F26B43"/>
          </p15:clr>
        </p15:guide>
        <p15:guide id="4" orient="horz" pos="912" userDrawn="1">
          <p15:clr>
            <a:srgbClr val="F26B43"/>
          </p15:clr>
        </p15:guide>
        <p15:guide id="5" orient="horz" pos="264" userDrawn="1">
          <p15:clr>
            <a:srgbClr val="F26B43"/>
          </p15:clr>
        </p15:guide>
        <p15:guide id="6" orient="horz" pos="696" userDrawn="1">
          <p15:clr>
            <a:srgbClr val="F26B43"/>
          </p15:clr>
        </p15:guide>
        <p15:guide id="7" pos="36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66E636-D1D5-3AAC-5CD5-A2F5C585C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126" y="2335120"/>
            <a:ext cx="11727730" cy="2187760"/>
          </a:xfrm>
          <a:noFill/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Regulatory fitness for </a:t>
            </a: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Automated Driving Systems</a:t>
            </a:r>
            <a:endParaRPr lang="en-US" sz="19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831F0C-52BB-6204-5BF6-C4DDD23942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5126" y="4522880"/>
            <a:ext cx="11380433" cy="1099333"/>
          </a:xfrm>
        </p:spPr>
        <p:txBody>
          <a:bodyPr>
            <a:normAutofit fontScale="62500" lnSpcReduction="20000"/>
          </a:bodyPr>
          <a:lstStyle/>
          <a:p>
            <a:r>
              <a:rPr lang="en-US" sz="5100" dirty="0">
                <a:solidFill>
                  <a:schemeClr val="accent2"/>
                </a:solidFill>
              </a:rPr>
              <a:t>Status report</a:t>
            </a:r>
            <a:endParaRPr lang="en-US" sz="5100" dirty="0"/>
          </a:p>
          <a:p>
            <a:r>
              <a:rPr lang="en-US" sz="2500" dirty="0">
                <a:solidFill>
                  <a:schemeClr val="accent2"/>
                </a:solidFill>
              </a:rPr>
              <a:t>GRBP TF AVRS — GRE TF AVSR — GRE IWG EMC — GRPE TF AVRS — GRSG TF AVRS — GRSP TF AVRS — GRVA TF FADS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3C4AFA-A593-CEF5-56B5-EF09BED130F2}"/>
              </a:ext>
            </a:extLst>
          </p:cNvPr>
          <p:cNvSpPr txBox="1"/>
          <p:nvPr/>
        </p:nvSpPr>
        <p:spPr>
          <a:xfrm>
            <a:off x="8284464" y="141863"/>
            <a:ext cx="3854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effectLst/>
                <a:latin typeface="Arial" panose="020B0604020202020204" pitchFamily="34" charset="0"/>
              </a:rPr>
              <a:t>Informal document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b="1" dirty="0">
                <a:effectLst/>
                <a:latin typeface="Arial" panose="020B0604020202020204" pitchFamily="34" charset="0"/>
              </a:rPr>
              <a:t>WP.29-192-17</a:t>
            </a:r>
          </a:p>
          <a:p>
            <a:r>
              <a:rPr lang="en-US" dirty="0">
                <a:effectLst/>
                <a:latin typeface="Arial" panose="020B0604020202020204" pitchFamily="34" charset="0"/>
              </a:rPr>
              <a:t>192nd WP.29, 5 to 8 March 2024</a:t>
            </a:r>
          </a:p>
          <a:p>
            <a:r>
              <a:rPr lang="en-US" dirty="0">
                <a:effectLst/>
                <a:latin typeface="Arial" panose="020B0604020202020204" pitchFamily="34" charset="0"/>
              </a:rPr>
              <a:t>Agenda item 2.3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3DFD5E-3E80-0381-B02B-D9D16692D680}"/>
              </a:ext>
            </a:extLst>
          </p:cNvPr>
          <p:cNvSpPr txBox="1"/>
          <p:nvPr/>
        </p:nvSpPr>
        <p:spPr>
          <a:xfrm>
            <a:off x="210255" y="141863"/>
            <a:ext cx="52294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/>
                <a:latin typeface="Arial" panose="020B0604020202020204" pitchFamily="34" charset="0"/>
              </a:rPr>
              <a:t>Submitted by the chairs of the expert groups on regulatory fitness for Automated Driving Syste</a:t>
            </a:r>
            <a:r>
              <a:rPr lang="en-US" dirty="0">
                <a:latin typeface="Arial" panose="020B0604020202020204" pitchFamily="34" charset="0"/>
              </a:rPr>
              <a:t>ms</a:t>
            </a:r>
            <a:endParaRPr lang="en-US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7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Connector: Elbow 90">
            <a:extLst>
              <a:ext uri="{FF2B5EF4-FFF2-40B4-BE49-F238E27FC236}">
                <a16:creationId xmlns:a16="http://schemas.microsoft.com/office/drawing/2014/main" id="{8A57D4A1-9D2B-9BF8-306B-8569C445BA22}"/>
              </a:ext>
            </a:extLst>
          </p:cNvPr>
          <p:cNvCxnSpPr>
            <a:cxnSpLocks/>
            <a:stCxn id="19" idx="1"/>
            <a:endCxn id="40" idx="0"/>
          </p:cNvCxnSpPr>
          <p:nvPr/>
        </p:nvCxnSpPr>
        <p:spPr>
          <a:xfrm rot="10800000" flipV="1">
            <a:off x="8621652" y="2194695"/>
            <a:ext cx="520104" cy="244910"/>
          </a:xfrm>
          <a:prstGeom prst="bentConnector2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90">
            <a:extLst>
              <a:ext uri="{FF2B5EF4-FFF2-40B4-BE49-F238E27FC236}">
                <a16:creationId xmlns:a16="http://schemas.microsoft.com/office/drawing/2014/main" id="{DAE67CC1-072F-38CE-4C76-AD0967DB9A9E}"/>
              </a:ext>
            </a:extLst>
          </p:cNvPr>
          <p:cNvCxnSpPr>
            <a:cxnSpLocks/>
            <a:stCxn id="17" idx="3"/>
            <a:endCxn id="40" idx="0"/>
          </p:cNvCxnSpPr>
          <p:nvPr/>
        </p:nvCxnSpPr>
        <p:spPr>
          <a:xfrm>
            <a:off x="8108155" y="2195166"/>
            <a:ext cx="513497" cy="244439"/>
          </a:xfrm>
          <a:prstGeom prst="bentConnector2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FBA2C7E9-DC20-A7CD-7737-2DBF7B80C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Context and purpose (1/2)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3C1AB8D-FCD3-8685-9885-BC8A7DCD38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336739"/>
              </p:ext>
            </p:extLst>
          </p:nvPr>
        </p:nvGraphicFramePr>
        <p:xfrm>
          <a:off x="490797" y="3766832"/>
          <a:ext cx="4005861" cy="2865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57AD10F-BA61-5924-11EB-FB4F11036BCA}"/>
              </a:ext>
            </a:extLst>
          </p:cNvPr>
          <p:cNvSpPr txBox="1"/>
          <p:nvPr/>
        </p:nvSpPr>
        <p:spPr>
          <a:xfrm>
            <a:off x="4343044" y="4324253"/>
            <a:ext cx="7848956" cy="230832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Contracting Parties and the industry need a regulatory environment for automated vehicles, including non-ADS Regulations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Which existing Regulations are relevant for automated vehicles? Which ones need to be amended before being applicable to ADS vehicles?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WP.29 expert groups on regulatory fitness for ADS are screening and amending these relevant UN Regulations and GTRs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8DFFA-0E50-B292-F9D5-8D2D630F6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Arrow: Left-Right 21">
            <a:extLst>
              <a:ext uri="{FF2B5EF4-FFF2-40B4-BE49-F238E27FC236}">
                <a16:creationId xmlns:a16="http://schemas.microsoft.com/office/drawing/2014/main" id="{BA5C49AB-EE82-E119-6C8E-5254F0E6802D}"/>
              </a:ext>
            </a:extLst>
          </p:cNvPr>
          <p:cNvSpPr/>
          <p:nvPr/>
        </p:nvSpPr>
        <p:spPr>
          <a:xfrm>
            <a:off x="2040568" y="3240280"/>
            <a:ext cx="7093567" cy="136349"/>
          </a:xfrm>
          <a:prstGeom prst="left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003EAE-74A7-3119-FA95-27A38D0552DB}"/>
              </a:ext>
            </a:extLst>
          </p:cNvPr>
          <p:cNvSpPr/>
          <p:nvPr/>
        </p:nvSpPr>
        <p:spPr>
          <a:xfrm>
            <a:off x="5030388" y="1234408"/>
            <a:ext cx="1004598" cy="50229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WP.29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0DFD2D-F27A-481E-B965-4C7E2639CA12}"/>
              </a:ext>
            </a:extLst>
          </p:cNvPr>
          <p:cNvSpPr/>
          <p:nvPr/>
        </p:nvSpPr>
        <p:spPr>
          <a:xfrm>
            <a:off x="1031938" y="1943395"/>
            <a:ext cx="1004598" cy="50229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GRBP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F60841-7704-03F7-1848-873CD0FE986F}"/>
              </a:ext>
            </a:extLst>
          </p:cNvPr>
          <p:cNvSpPr/>
          <p:nvPr/>
        </p:nvSpPr>
        <p:spPr>
          <a:xfrm>
            <a:off x="1031558" y="3056900"/>
            <a:ext cx="1004598" cy="50229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TF</a:t>
            </a:r>
            <a:r>
              <a:rPr lang="en-US" sz="1500" kern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AVRS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31A9AF-909B-E1DB-551A-6B21F6B180D7}"/>
              </a:ext>
            </a:extLst>
          </p:cNvPr>
          <p:cNvSpPr/>
          <p:nvPr/>
        </p:nvSpPr>
        <p:spPr>
          <a:xfrm>
            <a:off x="2848084" y="1937307"/>
            <a:ext cx="1004598" cy="50229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GRE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02475F-FAF8-B455-5D78-4DD2B89D7E37}"/>
              </a:ext>
            </a:extLst>
          </p:cNvPr>
          <p:cNvSpPr/>
          <p:nvPr/>
        </p:nvSpPr>
        <p:spPr>
          <a:xfrm>
            <a:off x="3458191" y="3060988"/>
            <a:ext cx="1004598" cy="50229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IWG EMC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A1F9D0-DA6F-1E88-4CB2-44D54A08C32F}"/>
              </a:ext>
            </a:extLst>
          </p:cNvPr>
          <p:cNvSpPr/>
          <p:nvPr/>
        </p:nvSpPr>
        <p:spPr>
          <a:xfrm>
            <a:off x="4673754" y="1940057"/>
            <a:ext cx="1004598" cy="50229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GRPE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91A395-017D-6820-AE23-A7247F49C018}"/>
              </a:ext>
            </a:extLst>
          </p:cNvPr>
          <p:cNvSpPr/>
          <p:nvPr/>
        </p:nvSpPr>
        <p:spPr>
          <a:xfrm>
            <a:off x="4673755" y="3060988"/>
            <a:ext cx="1004598" cy="50229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TF AVRS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DAD41A-698A-3882-A0B4-ED3038C3C751}"/>
              </a:ext>
            </a:extLst>
          </p:cNvPr>
          <p:cNvSpPr/>
          <p:nvPr/>
        </p:nvSpPr>
        <p:spPr>
          <a:xfrm>
            <a:off x="5889281" y="1946411"/>
            <a:ext cx="1004598" cy="50229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GRSP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4E374C-7FAC-27FD-551D-82252256C529}"/>
              </a:ext>
            </a:extLst>
          </p:cNvPr>
          <p:cNvSpPr/>
          <p:nvPr/>
        </p:nvSpPr>
        <p:spPr>
          <a:xfrm>
            <a:off x="5889319" y="3060988"/>
            <a:ext cx="1004598" cy="50229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TF AVRS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0A90BA-1975-A3B9-0A2C-F7F691C658FF}"/>
              </a:ext>
            </a:extLst>
          </p:cNvPr>
          <p:cNvSpPr/>
          <p:nvPr/>
        </p:nvSpPr>
        <p:spPr>
          <a:xfrm>
            <a:off x="7103557" y="1944016"/>
            <a:ext cx="1004598" cy="50229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GRS</a:t>
            </a:r>
            <a:r>
              <a:rPr lang="en-US" sz="1500" dirty="0"/>
              <a:t>G</a:t>
            </a:r>
            <a:endParaRPr lang="en-US" sz="1500" kern="12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A8C5F70-0422-2168-4C09-F6D101F97671}"/>
              </a:ext>
            </a:extLst>
          </p:cNvPr>
          <p:cNvSpPr/>
          <p:nvPr/>
        </p:nvSpPr>
        <p:spPr>
          <a:xfrm>
            <a:off x="7104883" y="3060988"/>
            <a:ext cx="1004598" cy="50229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TF AVRS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B16F8C7-4E1C-F291-C7A2-67B5C2FFE11F}"/>
              </a:ext>
            </a:extLst>
          </p:cNvPr>
          <p:cNvSpPr/>
          <p:nvPr/>
        </p:nvSpPr>
        <p:spPr>
          <a:xfrm>
            <a:off x="9141756" y="1943545"/>
            <a:ext cx="1004598" cy="50229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GRVA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784741-C7B2-1A7E-575B-B890E248CF45}"/>
              </a:ext>
            </a:extLst>
          </p:cNvPr>
          <p:cNvSpPr/>
          <p:nvPr/>
        </p:nvSpPr>
        <p:spPr>
          <a:xfrm>
            <a:off x="9141755" y="3060956"/>
            <a:ext cx="1004598" cy="50229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TF FADS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022E4DB-F831-83A4-C2F5-4128B7361B0D}"/>
              </a:ext>
            </a:extLst>
          </p:cNvPr>
          <p:cNvSpPr/>
          <p:nvPr/>
        </p:nvSpPr>
        <p:spPr>
          <a:xfrm>
            <a:off x="10463365" y="3090272"/>
            <a:ext cx="1004598" cy="50229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TF ADS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4D421C-677B-15E2-ECDB-3B0ED0E2C4F1}"/>
              </a:ext>
            </a:extLst>
          </p:cNvPr>
          <p:cNvSpPr/>
          <p:nvPr/>
        </p:nvSpPr>
        <p:spPr>
          <a:xfrm>
            <a:off x="2239965" y="3056900"/>
            <a:ext cx="1004598" cy="50229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TF AVSR</a:t>
            </a:r>
          </a:p>
        </p:txBody>
      </p:sp>
      <p:cxnSp>
        <p:nvCxnSpPr>
          <p:cNvPr id="23" name="Connector: Elbow 52">
            <a:extLst>
              <a:ext uri="{FF2B5EF4-FFF2-40B4-BE49-F238E27FC236}">
                <a16:creationId xmlns:a16="http://schemas.microsoft.com/office/drawing/2014/main" id="{F9B1C462-7D21-A0BE-FD97-7423B1604E18}"/>
              </a:ext>
            </a:extLst>
          </p:cNvPr>
          <p:cNvCxnSpPr>
            <a:stCxn id="8" idx="2"/>
            <a:endCxn id="9" idx="0"/>
          </p:cNvCxnSpPr>
          <p:nvPr/>
        </p:nvCxnSpPr>
        <p:spPr>
          <a:xfrm rot="5400000">
            <a:off x="3430118" y="-159174"/>
            <a:ext cx="206688" cy="3998450"/>
          </a:xfrm>
          <a:prstGeom prst="bent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53">
            <a:extLst>
              <a:ext uri="{FF2B5EF4-FFF2-40B4-BE49-F238E27FC236}">
                <a16:creationId xmlns:a16="http://schemas.microsoft.com/office/drawing/2014/main" id="{6C379E8B-AE3E-61FD-C864-7159ECED1D7E}"/>
              </a:ext>
            </a:extLst>
          </p:cNvPr>
          <p:cNvCxnSpPr>
            <a:cxnSpLocks/>
            <a:stCxn id="8" idx="2"/>
            <a:endCxn id="11" idx="0"/>
          </p:cNvCxnSpPr>
          <p:nvPr/>
        </p:nvCxnSpPr>
        <p:spPr>
          <a:xfrm rot="5400000">
            <a:off x="4341235" y="745855"/>
            <a:ext cx="200600" cy="2182304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56">
            <a:extLst>
              <a:ext uri="{FF2B5EF4-FFF2-40B4-BE49-F238E27FC236}">
                <a16:creationId xmlns:a16="http://schemas.microsoft.com/office/drawing/2014/main" id="{C1E5F670-FDBD-1E16-0EE0-595BDBA8C742}"/>
              </a:ext>
            </a:extLst>
          </p:cNvPr>
          <p:cNvCxnSpPr>
            <a:cxnSpLocks/>
            <a:stCxn id="8" idx="2"/>
            <a:endCxn id="13" idx="0"/>
          </p:cNvCxnSpPr>
          <p:nvPr/>
        </p:nvCxnSpPr>
        <p:spPr>
          <a:xfrm rot="5400000">
            <a:off x="5252695" y="1660065"/>
            <a:ext cx="203350" cy="356634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59">
            <a:extLst>
              <a:ext uri="{FF2B5EF4-FFF2-40B4-BE49-F238E27FC236}">
                <a16:creationId xmlns:a16="http://schemas.microsoft.com/office/drawing/2014/main" id="{0733EDEB-5756-25E5-E9A1-E00A5708963C}"/>
              </a:ext>
            </a:extLst>
          </p:cNvPr>
          <p:cNvCxnSpPr>
            <a:cxnSpLocks/>
            <a:stCxn id="8" idx="2"/>
            <a:endCxn id="15" idx="0"/>
          </p:cNvCxnSpPr>
          <p:nvPr/>
        </p:nvCxnSpPr>
        <p:spPr>
          <a:xfrm rot="16200000" flipH="1">
            <a:off x="5857281" y="1412112"/>
            <a:ext cx="209704" cy="858893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62">
            <a:extLst>
              <a:ext uri="{FF2B5EF4-FFF2-40B4-BE49-F238E27FC236}">
                <a16:creationId xmlns:a16="http://schemas.microsoft.com/office/drawing/2014/main" id="{03D25998-42D6-05AD-7E3C-5E4DF33B4641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 rot="16200000" flipH="1">
            <a:off x="6465617" y="803776"/>
            <a:ext cx="207309" cy="2073169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65">
            <a:extLst>
              <a:ext uri="{FF2B5EF4-FFF2-40B4-BE49-F238E27FC236}">
                <a16:creationId xmlns:a16="http://schemas.microsoft.com/office/drawing/2014/main" id="{51E852E3-B251-DF36-0390-44FB8A052F80}"/>
              </a:ext>
            </a:extLst>
          </p:cNvPr>
          <p:cNvCxnSpPr>
            <a:cxnSpLocks/>
            <a:stCxn id="8" idx="2"/>
            <a:endCxn id="19" idx="0"/>
          </p:cNvCxnSpPr>
          <p:nvPr/>
        </p:nvCxnSpPr>
        <p:spPr>
          <a:xfrm rot="16200000" flipH="1">
            <a:off x="7484952" y="-215558"/>
            <a:ext cx="206838" cy="4111368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68">
            <a:extLst>
              <a:ext uri="{FF2B5EF4-FFF2-40B4-BE49-F238E27FC236}">
                <a16:creationId xmlns:a16="http://schemas.microsoft.com/office/drawing/2014/main" id="{47C8EC2A-1D2C-8956-DD45-19F71F993A3A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rot="5400000">
            <a:off x="1228444" y="2751107"/>
            <a:ext cx="611206" cy="380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72">
            <a:extLst>
              <a:ext uri="{FF2B5EF4-FFF2-40B4-BE49-F238E27FC236}">
                <a16:creationId xmlns:a16="http://schemas.microsoft.com/office/drawing/2014/main" id="{821BAF25-F9E2-BC6C-9A17-D1878951DCBA}"/>
              </a:ext>
            </a:extLst>
          </p:cNvPr>
          <p:cNvCxnSpPr>
            <a:cxnSpLocks/>
            <a:stCxn id="11" idx="2"/>
            <a:endCxn id="22" idx="0"/>
          </p:cNvCxnSpPr>
          <p:nvPr/>
        </p:nvCxnSpPr>
        <p:spPr>
          <a:xfrm rot="5400000">
            <a:off x="2737677" y="2444194"/>
            <a:ext cx="617294" cy="608119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75">
            <a:extLst>
              <a:ext uri="{FF2B5EF4-FFF2-40B4-BE49-F238E27FC236}">
                <a16:creationId xmlns:a16="http://schemas.microsoft.com/office/drawing/2014/main" id="{94E49640-0C0B-0994-FB7C-AEB0D61E6063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 rot="16200000" flipH="1">
            <a:off x="3344745" y="2445243"/>
            <a:ext cx="621382" cy="610107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78">
            <a:extLst>
              <a:ext uri="{FF2B5EF4-FFF2-40B4-BE49-F238E27FC236}">
                <a16:creationId xmlns:a16="http://schemas.microsoft.com/office/drawing/2014/main" id="{3908EE30-D6A2-97FE-C541-09A97C3271D4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 rot="16200000" flipH="1">
            <a:off x="4866737" y="2751671"/>
            <a:ext cx="618632" cy="1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81">
            <a:extLst>
              <a:ext uri="{FF2B5EF4-FFF2-40B4-BE49-F238E27FC236}">
                <a16:creationId xmlns:a16="http://schemas.microsoft.com/office/drawing/2014/main" id="{F111A607-B636-E0D1-2E94-4B6C915D0ACC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 rot="16200000" flipH="1">
            <a:off x="6085460" y="2754830"/>
            <a:ext cx="612278" cy="38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84">
            <a:extLst>
              <a:ext uri="{FF2B5EF4-FFF2-40B4-BE49-F238E27FC236}">
                <a16:creationId xmlns:a16="http://schemas.microsoft.com/office/drawing/2014/main" id="{44F253BD-A059-1BFC-FAD6-BFF5913837B0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>
          <a:xfrm rot="16200000" flipH="1">
            <a:off x="7299183" y="2752988"/>
            <a:ext cx="614673" cy="1326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90">
            <a:extLst>
              <a:ext uri="{FF2B5EF4-FFF2-40B4-BE49-F238E27FC236}">
                <a16:creationId xmlns:a16="http://schemas.microsoft.com/office/drawing/2014/main" id="{D136E97C-9538-1753-0FF4-39B23483731A}"/>
              </a:ext>
            </a:extLst>
          </p:cNvPr>
          <p:cNvCxnSpPr>
            <a:cxnSpLocks/>
            <a:stCxn id="19" idx="2"/>
            <a:endCxn id="21" idx="0"/>
          </p:cNvCxnSpPr>
          <p:nvPr/>
        </p:nvCxnSpPr>
        <p:spPr>
          <a:xfrm rot="16200000" flipH="1">
            <a:off x="9982645" y="2107253"/>
            <a:ext cx="644428" cy="1321609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93">
            <a:extLst>
              <a:ext uri="{FF2B5EF4-FFF2-40B4-BE49-F238E27FC236}">
                <a16:creationId xmlns:a16="http://schemas.microsoft.com/office/drawing/2014/main" id="{A308B55D-1839-7B47-C824-6328021B86EE}"/>
              </a:ext>
            </a:extLst>
          </p:cNvPr>
          <p:cNvSpPr txBox="1"/>
          <p:nvPr/>
        </p:nvSpPr>
        <p:spPr>
          <a:xfrm>
            <a:off x="3842852" y="3618387"/>
            <a:ext cx="3594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accent2"/>
                </a:solidFill>
              </a:rPr>
              <a:t>Expert groups on regulatory fitness for ADS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85569E2-B05C-5CB4-B1F1-268EB50545E1}"/>
              </a:ext>
            </a:extLst>
          </p:cNvPr>
          <p:cNvSpPr/>
          <p:nvPr/>
        </p:nvSpPr>
        <p:spPr>
          <a:xfrm>
            <a:off x="8119353" y="2439605"/>
            <a:ext cx="1004598" cy="50229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TF AVC</a:t>
            </a:r>
          </a:p>
        </p:txBody>
      </p:sp>
      <p:cxnSp>
        <p:nvCxnSpPr>
          <p:cNvPr id="35" name="Connector: Elbow 87">
            <a:extLst>
              <a:ext uri="{FF2B5EF4-FFF2-40B4-BE49-F238E27FC236}">
                <a16:creationId xmlns:a16="http://schemas.microsoft.com/office/drawing/2014/main" id="{128158A6-B9BC-5C6A-A953-1A32BC2C605A}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 rot="5400000">
            <a:off x="9336499" y="2753400"/>
            <a:ext cx="615112" cy="1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2FE0F5C5-29F2-86E2-79D2-5070BCF8F588}"/>
              </a:ext>
            </a:extLst>
          </p:cNvPr>
          <p:cNvSpPr/>
          <p:nvPr/>
        </p:nvSpPr>
        <p:spPr>
          <a:xfrm>
            <a:off x="963527" y="3013363"/>
            <a:ext cx="9321159" cy="604320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rrow: Left 20">
            <a:extLst>
              <a:ext uri="{FF2B5EF4-FFF2-40B4-BE49-F238E27FC236}">
                <a16:creationId xmlns:a16="http://schemas.microsoft.com/office/drawing/2014/main" id="{0F3F1B6B-6E43-A9C9-4C7F-365427CFB3EE}"/>
              </a:ext>
            </a:extLst>
          </p:cNvPr>
          <p:cNvSpPr/>
          <p:nvPr/>
        </p:nvSpPr>
        <p:spPr>
          <a:xfrm rot="16200000">
            <a:off x="8456886" y="3036987"/>
            <a:ext cx="329530" cy="139363"/>
          </a:xfrm>
          <a:prstGeom prst="leftArrow">
            <a:avLst/>
          </a:prstGeom>
          <a:solidFill>
            <a:schemeClr val="accent4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row: Left 20">
            <a:extLst>
              <a:ext uri="{FF2B5EF4-FFF2-40B4-BE49-F238E27FC236}">
                <a16:creationId xmlns:a16="http://schemas.microsoft.com/office/drawing/2014/main" id="{232AF133-D779-E76B-0F50-6B03CBE5413C}"/>
              </a:ext>
            </a:extLst>
          </p:cNvPr>
          <p:cNvSpPr/>
          <p:nvPr/>
        </p:nvSpPr>
        <p:spPr>
          <a:xfrm>
            <a:off x="10155227" y="3239469"/>
            <a:ext cx="329184" cy="137160"/>
          </a:xfrm>
          <a:prstGeom prst="leftArrow">
            <a:avLst/>
          </a:prstGeom>
          <a:solidFill>
            <a:schemeClr val="accent4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6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BA2C7E9-DC20-A7CD-7737-2DBF7B80C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Context and purpose (2/2)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BD9A04-6070-3A4A-2AC0-0A472F47D15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4502" y="1505945"/>
            <a:ext cx="10910854" cy="4622957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/>
                </a:solidFill>
              </a:rPr>
              <a:t>Report to WP.29 </a:t>
            </a:r>
            <a:r>
              <a:rPr lang="en-US" dirty="0">
                <a:solidFill>
                  <a:schemeClr val="accent2"/>
                </a:solidFill>
              </a:rPr>
              <a:t>(WP29/2023/86)</a:t>
            </a:r>
            <a:r>
              <a:rPr lang="en-US" b="1" dirty="0">
                <a:solidFill>
                  <a:schemeClr val="accent2"/>
                </a:solidFill>
              </a:rPr>
              <a:t>: </a:t>
            </a:r>
            <a:endParaRPr lang="en-US" sz="2000" b="1" dirty="0">
              <a:solidFill>
                <a:schemeClr val="accent2"/>
              </a:solidFill>
            </a:endParaRPr>
          </a:p>
          <a:p>
            <a:pPr marL="285750" indent="-28575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Contains global results, summary sheets for each screened Regulations</a:t>
            </a:r>
          </a:p>
          <a:p>
            <a:pPr marL="285750" indent="-28575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Adopted by WP.29 (and GRVA/2023/18 endorsed by GRVA)</a:t>
            </a:r>
          </a:p>
          <a:p>
            <a:pPr marL="285750" indent="-28575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Has been updated and submitted as an informal document to the 192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session of WP.29</a:t>
            </a:r>
          </a:p>
          <a:p>
            <a:pPr>
              <a:spcBef>
                <a:spcPts val="500"/>
              </a:spcBef>
              <a:spcAft>
                <a:spcPts val="0"/>
              </a:spcAft>
            </a:pPr>
            <a:endParaRPr lang="en-US" sz="1700" dirty="0">
              <a:solidFill>
                <a:schemeClr val="accent2"/>
              </a:solidFill>
            </a:endParaRPr>
          </a:p>
          <a:p>
            <a:pPr>
              <a:spcBef>
                <a:spcPts val="500"/>
              </a:spcBef>
              <a:spcAft>
                <a:spcPts val="0"/>
              </a:spcAft>
            </a:pPr>
            <a:endParaRPr lang="en-US" sz="1700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/>
                </a:solidFill>
              </a:rPr>
              <a:t>Guidance received from WP.29 in June 2023</a:t>
            </a:r>
          </a:p>
          <a:p>
            <a:pPr marL="285750" indent="-28575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All groups may start </a:t>
            </a:r>
            <a:r>
              <a:rPr lang="en-US" b="1" dirty="0">
                <a:solidFill>
                  <a:schemeClr val="tx1"/>
                </a:solidFill>
              </a:rPr>
              <a:t>drafting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amendments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proposed “priority Regulations”</a:t>
            </a:r>
          </a:p>
          <a:p>
            <a:pPr marL="285750" indent="-28575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groups shall propose a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timeline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for amending relevant regulations at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WP.29 in March 2024</a:t>
            </a:r>
          </a:p>
          <a:p>
            <a:pPr marL="285750" indent="-28575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Coordination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between groups shall continue for common definitions, translations and solutions to cross-GR issues</a:t>
            </a:r>
            <a:endParaRPr lang="en-US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8DFFA-0E50-B292-F9D5-8D2D630F6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01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26C38-8F40-75FE-C52B-6CC0F3624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since June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24DD55-214E-147D-DAE8-7BAB81A8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B77A05-A718-98B9-440D-FAFD502621F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4500" y="1463040"/>
            <a:ext cx="11414708" cy="46017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chemeClr val="accent2"/>
                </a:solidFill>
              </a:rPr>
              <a:t>Individually</a:t>
            </a:r>
          </a:p>
          <a:p>
            <a:pPr marL="285750" indent="-28575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GRBP TF AVRS started its detailed analysis of changes required in priority Regulations</a:t>
            </a:r>
          </a:p>
          <a:p>
            <a:pPr marL="285750" indent="-28575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GRE IWG EMC and GRE TF AVSR submitted working documents (R10 and R48) to the 89</a:t>
            </a:r>
            <a:r>
              <a:rPr lang="en-GB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90</a:t>
            </a:r>
            <a:r>
              <a:rPr lang="en-GB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sessions of GRE</a:t>
            </a:r>
          </a:p>
          <a:p>
            <a:pPr marL="285750" indent="-28575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GRPE TF AVRS completed the screening of most Regulations under its purview</a:t>
            </a:r>
          </a:p>
          <a:p>
            <a:pPr marL="285750" indent="-28575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GRSG TF AVRS started the process of identifying amendments for R107</a:t>
            </a:r>
          </a:p>
          <a:p>
            <a:pPr marL="285750" indent="-28575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GRSP TF AVRS started the classification of required changes and the identification of stakeholders to consult (WP.1, WP.15)</a:t>
            </a:r>
          </a:p>
          <a:p>
            <a:pPr marL="285750" indent="-28575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GRVA TF FADS submitted working documents (R13, R13-H and R79) at the 18</a:t>
            </a:r>
            <a:r>
              <a:rPr lang="en-GB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session of GRVA (adopted)</a:t>
            </a:r>
          </a:p>
          <a:p>
            <a:pPr marL="285750" indent="-28575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ts val="500"/>
              </a:spcBef>
              <a:spcAft>
                <a:spcPts val="0"/>
              </a:spcAft>
            </a:pPr>
            <a:endParaRPr lang="en-GB" sz="1700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altLang="ja-JP" sz="2000" b="1" dirty="0">
                <a:solidFill>
                  <a:schemeClr val="accent2"/>
                </a:solidFill>
              </a:rPr>
              <a:t>Collectively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285750" indent="-28575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Re-submission of the original report WP29/2023/86 with translation as GRVA/2023/18</a:t>
            </a:r>
          </a:p>
          <a:p>
            <a:pPr marL="285750" indent="-28575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Joint meeting 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discuss common topics in Paris, France on 16</a:t>
            </a:r>
            <a:r>
              <a: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17 October 2023</a:t>
            </a:r>
          </a:p>
          <a:p>
            <a:pPr marL="285750" indent="-28575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Active support to the GRSG/GRVA joint task force on automated vehicle categories</a:t>
            </a:r>
          </a:p>
        </p:txBody>
      </p:sp>
    </p:spTree>
    <p:extLst>
      <p:ext uri="{BB962C8B-B14F-4D97-AF65-F5344CB8AC3E}">
        <p14:creationId xmlns:p14="http://schemas.microsoft.com/office/powerpoint/2010/main" val="4162358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2C5BBD-308A-C826-C509-4C6A1E172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Reminder on screened Regulations – Updated screening results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8768535-5BAC-B850-8450-034610B1FC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182310"/>
              </p:ext>
            </p:extLst>
          </p:nvPr>
        </p:nvGraphicFramePr>
        <p:xfrm>
          <a:off x="536712" y="1261554"/>
          <a:ext cx="10838679" cy="5076000"/>
        </p:xfrm>
        <a:graphic>
          <a:graphicData uri="http://schemas.openxmlformats.org/drawingml/2006/table">
            <a:tbl>
              <a:tblPr/>
              <a:tblGrid>
                <a:gridCol w="542679">
                  <a:extLst>
                    <a:ext uri="{9D8B030D-6E8A-4147-A177-3AD203B41FA5}">
                      <a16:colId xmlns:a16="http://schemas.microsoft.com/office/drawing/2014/main" val="3155128128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4056296239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423617992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527956391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667680682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110139134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1606198386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940837972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185556750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229582658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1365735266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4063204204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885683121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1028435900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500074069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014820196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167649459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388114142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1927402514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073534496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4226322762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1277629217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359575486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519969229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321125274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858939289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957490283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653957824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179317261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4159699718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747267150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1330545016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589964715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168589251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21683587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1007069391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067827678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984315521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874614054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524344546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1180085078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472598047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1861157374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618153445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1039152568"/>
                    </a:ext>
                  </a:extLst>
                </a:gridCol>
              </a:tblGrid>
              <a:tr h="84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GRBP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R28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R30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R41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R51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R54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R59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R63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R64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R75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R92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R106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R108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R109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R117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R124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R138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R141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R142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R164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R165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GTR16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056638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R19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R20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R23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R27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R31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R37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R38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R45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R50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R56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R57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R65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R69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R70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R72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R76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R77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R82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R87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R88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R91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R98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R99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R104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R112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R113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R119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R123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R128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R148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R149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R150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712091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GRPE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R24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accent6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R68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000" b="0" i="0" u="none" strike="noStrike" kern="1200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R84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kern="1200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R85</a:t>
                      </a:r>
                      <a:endParaRPr lang="en-US" sz="1000" b="0" i="0" u="none" strike="noStrike" kern="1200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6">
                          <a:lumMod val="50000"/>
                        </a:schemeClr>
                      </a:fgClr>
                      <a:bgClr>
                        <a:schemeClr val="accent6">
                          <a:lumMod val="7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R103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accent6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R133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R168</a:t>
                      </a:r>
                    </a:p>
                  </a:txBody>
                  <a:tcPr marL="7957" marR="7957" marT="7957" marB="0" vert="wordArtVert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rgbClr val="375623"/>
                      </a:fgClr>
                      <a:bgClr>
                        <a:schemeClr val="accent6">
                          <a:lumMod val="7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000" b="0" i="0" u="none" strike="noStrike" kern="1200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GTR19</a:t>
                      </a:r>
                      <a:endParaRPr lang="en-US" sz="1000" b="0" i="0" u="none" strike="noStrike" kern="1200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GTR24</a:t>
                      </a:r>
                    </a:p>
                  </a:txBody>
                  <a:tcPr marL="7957" marR="7957" marT="7957" marB="0" vert="wordArtVert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897415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GRSG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R18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R26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R34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R35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R36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R39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R46*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R52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R58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R60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R61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R62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E4D17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R67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R71*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R73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R81*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R93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R97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B8951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R110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R116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R118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R121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R122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R125*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R151*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R158*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R159*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R161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R162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R163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R166*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R167*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R169</a:t>
                      </a:r>
                    </a:p>
                  </a:txBody>
                  <a:tcPr marL="7957" marR="7957" marT="7957" marB="0" vert="wordArtVert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6">
                          <a:lumMod val="50000"/>
                        </a:schemeClr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GTR12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795419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GRSP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B8951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E4D17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B8951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rgbClr val="E4D17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B8951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000" b="0" i="0" u="none" strike="noStrike" kern="1200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R22</a:t>
                      </a:r>
                      <a:endParaRPr lang="en-US" sz="1000" b="0" i="0" u="none" strike="noStrike" kern="1200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E4D17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B8951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R32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R33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R42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R44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R80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R111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rgbClr val="375623"/>
                      </a:fgClr>
                      <a:bgClr>
                        <a:schemeClr val="accent4">
                          <a:lumMod val="7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R126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R129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R134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E4D17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R146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R170</a:t>
                      </a:r>
                    </a:p>
                  </a:txBody>
                  <a:tcPr marL="9525" marR="9525" marT="9525" marB="0" vert="wordArtVert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GTR1</a:t>
                      </a:r>
                    </a:p>
                  </a:txBody>
                  <a:tcPr marL="9525" marR="9525" marT="9525" marB="0" vert="wordArtVert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E4D17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GTR7</a:t>
                      </a:r>
                    </a:p>
                  </a:txBody>
                  <a:tcPr marL="9525" marR="9525" marT="9525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rgbClr val="E4D17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GTR9</a:t>
                      </a:r>
                    </a:p>
                  </a:txBody>
                  <a:tcPr marL="9525" marR="9525" marT="9525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GTR13</a:t>
                      </a:r>
                    </a:p>
                  </a:txBody>
                  <a:tcPr marL="9525" marR="9525" marT="9525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accent6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GTR14</a:t>
                      </a:r>
                    </a:p>
                  </a:txBody>
                  <a:tcPr marL="9525" marR="9525" marT="9525" marB="0" vert="wordArtVert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GTR20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820498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GRVA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R13-H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R89*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R130*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R131*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R139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R140*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R152*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R155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R156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R157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GTR8*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021082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444500" y="6354239"/>
            <a:ext cx="108386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Red boxes indicate new Regulations adopted by WP.29.</a:t>
            </a:r>
            <a:endParaRPr lang="fr-FR" sz="1100" i="1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041227"/>
              </p:ext>
            </p:extLst>
          </p:nvPr>
        </p:nvGraphicFramePr>
        <p:xfrm>
          <a:off x="6065267" y="5600065"/>
          <a:ext cx="6126733" cy="1257935"/>
        </p:xfrm>
        <a:graphic>
          <a:graphicData uri="http://schemas.openxmlformats.org/drawingml/2006/table">
            <a:tbl>
              <a:tblPr firstRow="1" firstCol="1" bandRow="1"/>
              <a:tblGrid>
                <a:gridCol w="517131">
                  <a:extLst>
                    <a:ext uri="{9D8B030D-6E8A-4147-A177-3AD203B41FA5}">
                      <a16:colId xmlns:a16="http://schemas.microsoft.com/office/drawing/2014/main" val="3409994754"/>
                    </a:ext>
                  </a:extLst>
                </a:gridCol>
                <a:gridCol w="237795">
                  <a:extLst>
                    <a:ext uri="{9D8B030D-6E8A-4147-A177-3AD203B41FA5}">
                      <a16:colId xmlns:a16="http://schemas.microsoft.com/office/drawing/2014/main" val="4124249688"/>
                    </a:ext>
                  </a:extLst>
                </a:gridCol>
                <a:gridCol w="5371807">
                  <a:extLst>
                    <a:ext uri="{9D8B030D-6E8A-4147-A177-3AD203B41FA5}">
                      <a16:colId xmlns:a16="http://schemas.microsoft.com/office/drawing/2014/main" val="1451674906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 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: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Regulation relevant and ready for fully automated vehicles (although improvements might be desirable)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49548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 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upDiag">
                      <a:fgClr>
                        <a:srgbClr val="A9D08E"/>
                      </a:fgClr>
                      <a:bgClr>
                        <a:srgbClr val="8FBF7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: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Regulation relevant, not ready, and requires minor changes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27592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 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: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Regulation relevant, not ready, and requires major changes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151928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 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upDiag">
                      <a:fgClr>
                        <a:srgbClr val="A9D08E"/>
                      </a:fgClr>
                      <a:bgClr>
                        <a:srgbClr val="D8C864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: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Regulation relevant (vehicles with occupants only), not ready, and requires minor changes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492576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 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upDiag">
                      <a:fgClr>
                        <a:srgbClr val="375623"/>
                      </a:fgClr>
                      <a:bgClr>
                        <a:srgbClr val="B8951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: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Regulation relevant (vehicles with occupants only), not ready, and requires major changes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721061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 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: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Regulation not relevant for fully automated vehicles (*: must be handled by the ADS)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299898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 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:</a:t>
                      </a:r>
                      <a:endParaRPr lang="fr-FR" sz="100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Regulation waiting to be screened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10025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A04751-4855-9FC3-A59A-5B5DFEDF9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2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2C5BBD-308A-C826-C509-4C6A1E172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Reminder on screened Regulations – Priority Regulations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A04751-4855-9FC3-A59A-5B5DFEDF9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8768535-5BAC-B850-8450-034610B1FC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200787"/>
              </p:ext>
            </p:extLst>
          </p:nvPr>
        </p:nvGraphicFramePr>
        <p:xfrm>
          <a:off x="536712" y="1261554"/>
          <a:ext cx="10838679" cy="5076000"/>
        </p:xfrm>
        <a:graphic>
          <a:graphicData uri="http://schemas.openxmlformats.org/drawingml/2006/table">
            <a:tbl>
              <a:tblPr/>
              <a:tblGrid>
                <a:gridCol w="542679">
                  <a:extLst>
                    <a:ext uri="{9D8B030D-6E8A-4147-A177-3AD203B41FA5}">
                      <a16:colId xmlns:a16="http://schemas.microsoft.com/office/drawing/2014/main" val="3155128128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4056296239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423617992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527956391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667680682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110139134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1606198386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940837972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185556750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229582658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1365735266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4063204204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885683121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1028435900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500074069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014820196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167649459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388114142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1927402514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073534496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4226322762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1277629217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359575486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519969229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321125274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858939289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957490283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653957824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179317261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4159699718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747267150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1330545016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589964715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168589251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21683587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1007069391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067827678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984315521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874614054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524344546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1180085078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3472598047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1861157374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618153445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1039152568"/>
                    </a:ext>
                  </a:extLst>
                </a:gridCol>
              </a:tblGrid>
              <a:tr h="84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GRBP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R28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R30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R41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R51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R54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R59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R63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R64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R75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R92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R106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R108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R109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R117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R124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R138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R141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R142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R164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R165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GTR16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056638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R19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R20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R23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R27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R31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R37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R38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R45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R50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R56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R57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R65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R69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R70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R72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R76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R77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R82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R87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R88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R91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R98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R99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R104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R112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R113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R119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R123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R128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R148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R149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R150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712091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GRPE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R24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accent6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R68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000" b="0" i="0" u="none" strike="noStrike" kern="1200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R84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6">
                          <a:lumMod val="50000"/>
                        </a:schemeClr>
                      </a:fgClr>
                      <a:bgClr>
                        <a:schemeClr val="accent6">
                          <a:lumMod val="7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R103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accent6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R133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R168</a:t>
                      </a:r>
                    </a:p>
                  </a:txBody>
                  <a:tcPr marL="7957" marR="7957" marT="7957" marB="0" vert="wordArtVert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rgbClr val="375623"/>
                      </a:fgClr>
                      <a:bgClr>
                        <a:schemeClr val="accent6">
                          <a:lumMod val="7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000" b="0" i="0" u="none" strike="noStrike" kern="1200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GTR19</a:t>
                      </a:r>
                      <a:endParaRPr lang="en-US" sz="1000" b="0" i="0" u="none" strike="noStrike" kern="1200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GTR24</a:t>
                      </a:r>
                    </a:p>
                  </a:txBody>
                  <a:tcPr marL="7957" marR="7957" marT="7957" marB="0" vert="wordArtVert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897415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GRSG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R18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R26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R34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R35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R36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R39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R46*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R52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R58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R60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R61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R62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E4D17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R67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R71*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R73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R81*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R93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R97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B8951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R110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R116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R118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R121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R122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R125*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R151*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R158*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R159*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R161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R162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R163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R166*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R167*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R169</a:t>
                      </a:r>
                    </a:p>
                  </a:txBody>
                  <a:tcPr marL="7957" marR="7957" marT="7957" marB="0" vert="wordArtVert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6">
                          <a:lumMod val="50000"/>
                        </a:schemeClr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GTR12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795419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GRSP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B8951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E4D17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B8951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rgbClr val="E4D17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B8951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000" b="0" i="0" u="none" strike="noStrike" kern="1200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R22</a:t>
                      </a:r>
                      <a:endParaRPr lang="en-US" sz="1000" b="0" i="0" u="none" strike="noStrike" kern="1200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E4D17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B8951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R32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R33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R42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R44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R80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R111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rgbClr val="375623"/>
                      </a:fgClr>
                      <a:bgClr>
                        <a:schemeClr val="accent4">
                          <a:lumMod val="7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R126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R129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R134</a:t>
                      </a:r>
                      <a:endParaRPr lang="en-US" sz="1000" b="0" i="0" u="none" strike="noStrike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E4D17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R146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A1C88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R170</a:t>
                      </a:r>
                    </a:p>
                  </a:txBody>
                  <a:tcPr marL="9525" marR="9525" marT="9525" marB="0" vert="wordArtVert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GTR1</a:t>
                      </a:r>
                    </a:p>
                  </a:txBody>
                  <a:tcPr marL="9525" marR="9525" marT="9525" marB="0" vert="wordArtVert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C6E0B4"/>
                      </a:fgClr>
                      <a:bgClr>
                        <a:srgbClr val="E4D17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GTR7</a:t>
                      </a:r>
                    </a:p>
                  </a:txBody>
                  <a:tcPr marL="9525" marR="9525" marT="9525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rgbClr val="E4D17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GTR9</a:t>
                      </a:r>
                    </a:p>
                  </a:txBody>
                  <a:tcPr marL="9525" marR="9525" marT="9525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GTR13</a:t>
                      </a:r>
                    </a:p>
                  </a:txBody>
                  <a:tcPr marL="9525" marR="9525" marT="9525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accent6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GTR14</a:t>
                      </a:r>
                    </a:p>
                  </a:txBody>
                  <a:tcPr marL="9525" marR="9525" marT="9525" marB="0" vert="wordArtVert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GTR20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820498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GRVA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R13-H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R89*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R130*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R131*</a:t>
                      </a:r>
                      <a:endParaRPr lang="en-US" sz="1000" b="0" i="0" u="none" strike="noStrike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R139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R140*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R152*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R155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R156</a:t>
                      </a:r>
                      <a:endParaRPr lang="en-US" sz="1000" b="0" i="0" u="none" strike="noStrike" dirty="0">
                        <a:solidFill>
                          <a:srgbClr val="54823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R157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375623"/>
                      </a:fgClr>
                      <a:bgClr>
                        <a:srgbClr val="58893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833C0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GTR8*</a:t>
                      </a:r>
                      <a:endParaRPr lang="en-US" sz="1000" b="0" i="0" u="none" strike="noStrike" dirty="0">
                        <a:solidFill>
                          <a:srgbClr val="833C0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7" marR="7957" marT="7957" marB="0" vert="wordArtVert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02108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67274" y="1263126"/>
            <a:ext cx="10300996" cy="505922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0FE821CC-A839-2A7B-4036-03EB4C21EBDE}"/>
              </a:ext>
            </a:extLst>
          </p:cNvPr>
          <p:cNvSpPr txBox="1"/>
          <p:nvPr/>
        </p:nvSpPr>
        <p:spPr>
          <a:xfrm>
            <a:off x="1067188" y="2954447"/>
            <a:ext cx="7291687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1500" dirty="0"/>
          </a:p>
          <a:p>
            <a:pPr algn="ctr"/>
            <a:r>
              <a:rPr lang="en-US" i="1" dirty="0"/>
              <a:t>Pending final review of GRPE Regulations</a:t>
            </a:r>
          </a:p>
          <a:p>
            <a:pPr algn="ctr"/>
            <a:endParaRPr lang="en-US" sz="1500" dirty="0"/>
          </a:p>
        </p:txBody>
      </p:sp>
      <p:sp>
        <p:nvSpPr>
          <p:cNvPr id="6" name="Rectangle 5"/>
          <p:cNvSpPr/>
          <p:nvPr/>
        </p:nvSpPr>
        <p:spPr>
          <a:xfrm>
            <a:off x="6466751" y="3797559"/>
            <a:ext cx="233266" cy="843658"/>
          </a:xfrm>
          <a:prstGeom prst="rect">
            <a:avLst/>
          </a:prstGeom>
          <a:pattFill prst="wdUpDiag">
            <a:fgClr>
              <a:schemeClr val="accent6">
                <a:lumMod val="50000"/>
              </a:schemeClr>
            </a:fgClr>
            <a:bgClr>
              <a:schemeClr val="accent4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R107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7188" y="4641217"/>
            <a:ext cx="233266" cy="845183"/>
          </a:xfrm>
          <a:prstGeom prst="rect">
            <a:avLst/>
          </a:prstGeom>
          <a:pattFill prst="wdUpDiag">
            <a:fgClr>
              <a:schemeClr val="accent6">
                <a:lumMod val="50000"/>
              </a:schemeClr>
            </a:fgClr>
            <a:bgClr>
              <a:schemeClr val="accent4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R11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77386" y="4641218"/>
            <a:ext cx="233266" cy="845183"/>
          </a:xfrm>
          <a:prstGeom prst="rect">
            <a:avLst/>
          </a:prstGeom>
          <a:pattFill prst="wdUpDiag">
            <a:fgClr>
              <a:schemeClr val="accent6">
                <a:lumMod val="50000"/>
              </a:schemeClr>
            </a:fgClr>
            <a:bgClr>
              <a:schemeClr val="accent4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R16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54318" y="4633957"/>
            <a:ext cx="233266" cy="852444"/>
          </a:xfrm>
          <a:prstGeom prst="rect">
            <a:avLst/>
          </a:prstGeom>
          <a:pattFill prst="wdUpDiag">
            <a:fgClr>
              <a:schemeClr val="accent6">
                <a:lumMod val="50000"/>
              </a:schemeClr>
            </a:fgClr>
            <a:bgClr>
              <a:schemeClr val="accent4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R21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39820" y="4633957"/>
            <a:ext cx="233266" cy="852443"/>
          </a:xfrm>
          <a:prstGeom prst="rect">
            <a:avLst/>
          </a:prstGeom>
          <a:pattFill prst="wdUpDiag">
            <a:fgClr>
              <a:schemeClr val="accent6">
                <a:lumMod val="50000"/>
              </a:schemeClr>
            </a:fgClr>
            <a:bgClr>
              <a:schemeClr val="accent4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R29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12835" y="4633956"/>
            <a:ext cx="233266" cy="848999"/>
          </a:xfrm>
          <a:prstGeom prst="rect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accent4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R17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30680" y="4641218"/>
            <a:ext cx="233266" cy="841737"/>
          </a:xfrm>
          <a:prstGeom prst="rect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accent4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R14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7188" y="1265879"/>
            <a:ext cx="233266" cy="840056"/>
          </a:xfrm>
          <a:prstGeom prst="rect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accent6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R9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97414" y="1259634"/>
            <a:ext cx="233266" cy="839752"/>
          </a:xfrm>
          <a:prstGeom prst="rect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accent6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R28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10652" y="1259632"/>
            <a:ext cx="233266" cy="839753"/>
          </a:xfrm>
          <a:prstGeom prst="rect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accent6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R51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03616" y="1259632"/>
            <a:ext cx="233266" cy="839753"/>
          </a:xfrm>
          <a:prstGeom prst="rect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accent6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R138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22785" y="1259720"/>
            <a:ext cx="233266" cy="839666"/>
          </a:xfrm>
          <a:prstGeom prst="rect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accent6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R165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23890" y="2110896"/>
            <a:ext cx="233266" cy="822821"/>
          </a:xfrm>
          <a:prstGeom prst="rect">
            <a:avLst/>
          </a:prstGeom>
          <a:pattFill prst="wdUpDiag">
            <a:fgClr>
              <a:schemeClr val="accent6">
                <a:lumMod val="50000"/>
              </a:schemeClr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R10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03616" y="2106173"/>
            <a:ext cx="233266" cy="822821"/>
          </a:xfrm>
          <a:prstGeom prst="rect">
            <a:avLst/>
          </a:prstGeom>
          <a:pattFill prst="wdUpDiag">
            <a:fgClr>
              <a:schemeClr val="accent6">
                <a:lumMod val="50000"/>
              </a:schemeClr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R48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63690" y="5491219"/>
            <a:ext cx="233266" cy="831134"/>
          </a:xfrm>
          <a:prstGeom prst="rect">
            <a:avLst/>
          </a:prstGeom>
          <a:pattFill prst="wdUpDiag">
            <a:fgClr>
              <a:schemeClr val="accent6">
                <a:lumMod val="50000"/>
              </a:schemeClr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R13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99340" y="5482955"/>
            <a:ext cx="233266" cy="852531"/>
          </a:xfrm>
          <a:prstGeom prst="rect">
            <a:avLst/>
          </a:prstGeom>
          <a:pattFill prst="wdUpDiag">
            <a:fgClr>
              <a:schemeClr val="accent6">
                <a:lumMod val="50000"/>
              </a:schemeClr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R13H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68864" y="5476956"/>
            <a:ext cx="233266" cy="852531"/>
          </a:xfrm>
          <a:prstGeom prst="rect">
            <a:avLst/>
          </a:prstGeom>
          <a:pattFill prst="wdUpDiag">
            <a:fgClr>
              <a:schemeClr val="accent6">
                <a:lumMod val="50000"/>
              </a:schemeClr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R79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65668" y="4638688"/>
            <a:ext cx="233266" cy="852531"/>
          </a:xfrm>
          <a:prstGeom prst="rect">
            <a:avLst/>
          </a:prstGeom>
          <a:pattFill prst="wdUpDiag">
            <a:fgClr>
              <a:schemeClr val="accent6">
                <a:lumMod val="50000"/>
              </a:schemeClr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R94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93005" y="4641217"/>
            <a:ext cx="233266" cy="852531"/>
          </a:xfrm>
          <a:prstGeom prst="rect">
            <a:avLst/>
          </a:prstGeom>
          <a:pattFill prst="wdUpDiag">
            <a:fgClr>
              <a:schemeClr val="accent6">
                <a:lumMod val="50000"/>
              </a:schemeClr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R95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819324" y="4635433"/>
            <a:ext cx="233266" cy="852531"/>
          </a:xfrm>
          <a:prstGeom prst="rect">
            <a:avLst/>
          </a:prstGeom>
          <a:pattFill prst="wdUpDiag">
            <a:fgClr>
              <a:schemeClr val="accent6">
                <a:lumMod val="50000"/>
              </a:schemeClr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R100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94990" y="3804351"/>
            <a:ext cx="233266" cy="829606"/>
          </a:xfrm>
          <a:prstGeom prst="rect">
            <a:avLst/>
          </a:prstGeom>
          <a:pattFill prst="wdUpDiag">
            <a:fgClr>
              <a:schemeClr val="accent6">
                <a:lumMod val="50000"/>
              </a:schemeClr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R43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269114" y="3797559"/>
            <a:ext cx="233266" cy="829606"/>
          </a:xfrm>
          <a:prstGeom prst="rect">
            <a:avLst/>
          </a:prstGeom>
          <a:pattFill prst="wdUpDiag">
            <a:fgClr>
              <a:schemeClr val="accent6">
                <a:lumMod val="50000"/>
              </a:schemeClr>
            </a:fgClr>
            <a:bgClr>
              <a:schemeClr val="accent6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R160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6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BA6BD-C87C-FD43-ED39-F935C5D2F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 for the proposed timeline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662451-5811-A4D0-CD20-A4837CACE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9F840B-F71E-1A85-16C2-4CDE7302C84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4500" y="1463040"/>
            <a:ext cx="11257170" cy="4601748"/>
          </a:xfrm>
        </p:spPr>
        <p:txBody>
          <a:bodyPr/>
          <a:lstStyle/>
          <a:p>
            <a:r>
              <a:rPr lang="en-US" sz="1800" b="1" dirty="0">
                <a:solidFill>
                  <a:schemeClr val="accent2"/>
                </a:solidFill>
              </a:rPr>
              <a:t>Internal factors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availability of experts on each relevant Regulation and on ADS technology is limited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Some Regulations require interactions between the GR expert group and the IWG/TF on that specific Regulation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Multiple testing protocols must be reworked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Common tools (such as technical translations) can now be built based on the first amendment proposals, such as those adopted at the 18</a:t>
            </a:r>
            <a:r>
              <a:rPr lang="en-US" baseline="30000" dirty="0"/>
              <a:t>th</a:t>
            </a:r>
            <a:r>
              <a:rPr lang="en-US" dirty="0"/>
              <a:t> GRVA session in January 2024.</a:t>
            </a:r>
          </a:p>
          <a:p>
            <a:r>
              <a:rPr lang="en-US" sz="1800" b="1" dirty="0">
                <a:solidFill>
                  <a:schemeClr val="accent2"/>
                </a:solidFill>
              </a:rPr>
              <a:t>External factors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Work of GRSG/GRVA joint task force on </a:t>
            </a:r>
            <a:r>
              <a:rPr lang="en-US" b="1" dirty="0">
                <a:solidFill>
                  <a:schemeClr val="tx1"/>
                </a:solidFill>
              </a:rPr>
              <a:t>automated vehicle categories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started in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UN Regulation and GTR on ADS</a:t>
            </a:r>
            <a:r>
              <a:rPr lang="en-US" b="1" dirty="0"/>
              <a:t> </a:t>
            </a:r>
            <a:r>
              <a:rPr lang="en-US" dirty="0"/>
              <a:t>expected in 2026</a:t>
            </a:r>
          </a:p>
        </p:txBody>
      </p:sp>
    </p:spTree>
    <p:extLst>
      <p:ext uri="{BB962C8B-B14F-4D97-AF65-F5344CB8AC3E}">
        <p14:creationId xmlns:p14="http://schemas.microsoft.com/office/powerpoint/2010/main" val="2771746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1B741-F912-E8D2-CC72-521EAC9CB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728" y="483694"/>
            <a:ext cx="11210544" cy="557784"/>
          </a:xfrm>
        </p:spPr>
        <p:txBody>
          <a:bodyPr>
            <a:normAutofit fontScale="90000"/>
          </a:bodyPr>
          <a:lstStyle/>
          <a:p>
            <a:r>
              <a:rPr lang="en-US" dirty="0"/>
              <a:t>Proposed timeline </a:t>
            </a:r>
            <a:r>
              <a:rPr lang="en-US" altLang="ja-JP" dirty="0"/>
              <a:t>— 2024 to 2026</a:t>
            </a:r>
            <a:br>
              <a:rPr lang="en-US" altLang="ja-JP" dirty="0"/>
            </a:br>
            <a:r>
              <a:rPr lang="en-US" altLang="ja-JP" sz="1200" dirty="0"/>
              <a:t>(below is a </a:t>
            </a:r>
            <a:r>
              <a:rPr lang="en-US" altLang="ja-JP" sz="1200" b="1" dirty="0"/>
              <a:t>tentative timeline</a:t>
            </a:r>
            <a:r>
              <a:rPr lang="en-US" altLang="ja-JP" sz="1200" dirty="0"/>
              <a:t>; the schedule of meetings, and adoption of working documents, is the prerogative of WP.29 and its subsidiary Working Parties)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66356F-F464-A964-9732-89AA83510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9247" y="6447337"/>
            <a:ext cx="3276600" cy="141686"/>
          </a:xfrm>
        </p:spPr>
        <p:txBody>
          <a:bodyPr/>
          <a:lstStyle/>
          <a:p>
            <a:fld id="{9860EDB8-5305-433F-BE41-D7A86D811DB3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DBCA398-7E5C-C19E-0FD2-C94372508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902099"/>
              </p:ext>
            </p:extLst>
          </p:nvPr>
        </p:nvGraphicFramePr>
        <p:xfrm>
          <a:off x="490540" y="1164096"/>
          <a:ext cx="11115307" cy="5018058"/>
        </p:xfrm>
        <a:graphic>
          <a:graphicData uri="http://schemas.openxmlformats.org/drawingml/2006/table">
            <a:tbl>
              <a:tblPr/>
              <a:tblGrid>
                <a:gridCol w="384100">
                  <a:extLst>
                    <a:ext uri="{9D8B030D-6E8A-4147-A177-3AD203B41FA5}">
                      <a16:colId xmlns:a16="http://schemas.microsoft.com/office/drawing/2014/main" val="2918262183"/>
                    </a:ext>
                  </a:extLst>
                </a:gridCol>
                <a:gridCol w="312081">
                  <a:extLst>
                    <a:ext uri="{9D8B030D-6E8A-4147-A177-3AD203B41FA5}">
                      <a16:colId xmlns:a16="http://schemas.microsoft.com/office/drawing/2014/main" val="2132795487"/>
                    </a:ext>
                  </a:extLst>
                </a:gridCol>
                <a:gridCol w="288075">
                  <a:extLst>
                    <a:ext uri="{9D8B030D-6E8A-4147-A177-3AD203B41FA5}">
                      <a16:colId xmlns:a16="http://schemas.microsoft.com/office/drawing/2014/main" val="2245258638"/>
                    </a:ext>
                  </a:extLst>
                </a:gridCol>
                <a:gridCol w="352092">
                  <a:extLst>
                    <a:ext uri="{9D8B030D-6E8A-4147-A177-3AD203B41FA5}">
                      <a16:colId xmlns:a16="http://schemas.microsoft.com/office/drawing/2014/main" val="1774282765"/>
                    </a:ext>
                  </a:extLst>
                </a:gridCol>
                <a:gridCol w="272071">
                  <a:extLst>
                    <a:ext uri="{9D8B030D-6E8A-4147-A177-3AD203B41FA5}">
                      <a16:colId xmlns:a16="http://schemas.microsoft.com/office/drawing/2014/main" val="892581988"/>
                    </a:ext>
                  </a:extLst>
                </a:gridCol>
                <a:gridCol w="304079">
                  <a:extLst>
                    <a:ext uri="{9D8B030D-6E8A-4147-A177-3AD203B41FA5}">
                      <a16:colId xmlns:a16="http://schemas.microsoft.com/office/drawing/2014/main" val="312589407"/>
                    </a:ext>
                  </a:extLst>
                </a:gridCol>
                <a:gridCol w="304079">
                  <a:extLst>
                    <a:ext uri="{9D8B030D-6E8A-4147-A177-3AD203B41FA5}">
                      <a16:colId xmlns:a16="http://schemas.microsoft.com/office/drawing/2014/main" val="4101959787"/>
                    </a:ext>
                  </a:extLst>
                </a:gridCol>
                <a:gridCol w="280073">
                  <a:extLst>
                    <a:ext uri="{9D8B030D-6E8A-4147-A177-3AD203B41FA5}">
                      <a16:colId xmlns:a16="http://schemas.microsoft.com/office/drawing/2014/main" val="1967142034"/>
                    </a:ext>
                  </a:extLst>
                </a:gridCol>
                <a:gridCol w="328086">
                  <a:extLst>
                    <a:ext uri="{9D8B030D-6E8A-4147-A177-3AD203B41FA5}">
                      <a16:colId xmlns:a16="http://schemas.microsoft.com/office/drawing/2014/main" val="4126605154"/>
                    </a:ext>
                  </a:extLst>
                </a:gridCol>
                <a:gridCol w="312081">
                  <a:extLst>
                    <a:ext uri="{9D8B030D-6E8A-4147-A177-3AD203B41FA5}">
                      <a16:colId xmlns:a16="http://schemas.microsoft.com/office/drawing/2014/main" val="1619498460"/>
                    </a:ext>
                  </a:extLst>
                </a:gridCol>
                <a:gridCol w="280073">
                  <a:extLst>
                    <a:ext uri="{9D8B030D-6E8A-4147-A177-3AD203B41FA5}">
                      <a16:colId xmlns:a16="http://schemas.microsoft.com/office/drawing/2014/main" val="13325115"/>
                    </a:ext>
                  </a:extLst>
                </a:gridCol>
                <a:gridCol w="288075">
                  <a:extLst>
                    <a:ext uri="{9D8B030D-6E8A-4147-A177-3AD203B41FA5}">
                      <a16:colId xmlns:a16="http://schemas.microsoft.com/office/drawing/2014/main" val="1543535079"/>
                    </a:ext>
                  </a:extLst>
                </a:gridCol>
                <a:gridCol w="288075">
                  <a:extLst>
                    <a:ext uri="{9D8B030D-6E8A-4147-A177-3AD203B41FA5}">
                      <a16:colId xmlns:a16="http://schemas.microsoft.com/office/drawing/2014/main" val="2795463143"/>
                    </a:ext>
                  </a:extLst>
                </a:gridCol>
                <a:gridCol w="312081">
                  <a:extLst>
                    <a:ext uri="{9D8B030D-6E8A-4147-A177-3AD203B41FA5}">
                      <a16:colId xmlns:a16="http://schemas.microsoft.com/office/drawing/2014/main" val="312946240"/>
                    </a:ext>
                  </a:extLst>
                </a:gridCol>
                <a:gridCol w="288075">
                  <a:extLst>
                    <a:ext uri="{9D8B030D-6E8A-4147-A177-3AD203B41FA5}">
                      <a16:colId xmlns:a16="http://schemas.microsoft.com/office/drawing/2014/main" val="1056611906"/>
                    </a:ext>
                  </a:extLst>
                </a:gridCol>
                <a:gridCol w="352092">
                  <a:extLst>
                    <a:ext uri="{9D8B030D-6E8A-4147-A177-3AD203B41FA5}">
                      <a16:colId xmlns:a16="http://schemas.microsoft.com/office/drawing/2014/main" val="2667031402"/>
                    </a:ext>
                  </a:extLst>
                </a:gridCol>
                <a:gridCol w="272071">
                  <a:extLst>
                    <a:ext uri="{9D8B030D-6E8A-4147-A177-3AD203B41FA5}">
                      <a16:colId xmlns:a16="http://schemas.microsoft.com/office/drawing/2014/main" val="1800010642"/>
                    </a:ext>
                  </a:extLst>
                </a:gridCol>
                <a:gridCol w="304079">
                  <a:extLst>
                    <a:ext uri="{9D8B030D-6E8A-4147-A177-3AD203B41FA5}">
                      <a16:colId xmlns:a16="http://schemas.microsoft.com/office/drawing/2014/main" val="173629707"/>
                    </a:ext>
                  </a:extLst>
                </a:gridCol>
                <a:gridCol w="304079">
                  <a:extLst>
                    <a:ext uri="{9D8B030D-6E8A-4147-A177-3AD203B41FA5}">
                      <a16:colId xmlns:a16="http://schemas.microsoft.com/office/drawing/2014/main" val="444064426"/>
                    </a:ext>
                  </a:extLst>
                </a:gridCol>
                <a:gridCol w="280073">
                  <a:extLst>
                    <a:ext uri="{9D8B030D-6E8A-4147-A177-3AD203B41FA5}">
                      <a16:colId xmlns:a16="http://schemas.microsoft.com/office/drawing/2014/main" val="1277515961"/>
                    </a:ext>
                  </a:extLst>
                </a:gridCol>
                <a:gridCol w="328086">
                  <a:extLst>
                    <a:ext uri="{9D8B030D-6E8A-4147-A177-3AD203B41FA5}">
                      <a16:colId xmlns:a16="http://schemas.microsoft.com/office/drawing/2014/main" val="3857195526"/>
                    </a:ext>
                  </a:extLst>
                </a:gridCol>
                <a:gridCol w="312081">
                  <a:extLst>
                    <a:ext uri="{9D8B030D-6E8A-4147-A177-3AD203B41FA5}">
                      <a16:colId xmlns:a16="http://schemas.microsoft.com/office/drawing/2014/main" val="193828555"/>
                    </a:ext>
                  </a:extLst>
                </a:gridCol>
                <a:gridCol w="280073">
                  <a:extLst>
                    <a:ext uri="{9D8B030D-6E8A-4147-A177-3AD203B41FA5}">
                      <a16:colId xmlns:a16="http://schemas.microsoft.com/office/drawing/2014/main" val="895703500"/>
                    </a:ext>
                  </a:extLst>
                </a:gridCol>
                <a:gridCol w="288075">
                  <a:extLst>
                    <a:ext uri="{9D8B030D-6E8A-4147-A177-3AD203B41FA5}">
                      <a16:colId xmlns:a16="http://schemas.microsoft.com/office/drawing/2014/main" val="1796146079"/>
                    </a:ext>
                  </a:extLst>
                </a:gridCol>
                <a:gridCol w="288075">
                  <a:extLst>
                    <a:ext uri="{9D8B030D-6E8A-4147-A177-3AD203B41FA5}">
                      <a16:colId xmlns:a16="http://schemas.microsoft.com/office/drawing/2014/main" val="756953191"/>
                    </a:ext>
                  </a:extLst>
                </a:gridCol>
                <a:gridCol w="312081">
                  <a:extLst>
                    <a:ext uri="{9D8B030D-6E8A-4147-A177-3AD203B41FA5}">
                      <a16:colId xmlns:a16="http://schemas.microsoft.com/office/drawing/2014/main" val="663086236"/>
                    </a:ext>
                  </a:extLst>
                </a:gridCol>
                <a:gridCol w="288075">
                  <a:extLst>
                    <a:ext uri="{9D8B030D-6E8A-4147-A177-3AD203B41FA5}">
                      <a16:colId xmlns:a16="http://schemas.microsoft.com/office/drawing/2014/main" val="2928337775"/>
                    </a:ext>
                  </a:extLst>
                </a:gridCol>
                <a:gridCol w="256479">
                  <a:extLst>
                    <a:ext uri="{9D8B030D-6E8A-4147-A177-3AD203B41FA5}">
                      <a16:colId xmlns:a16="http://schemas.microsoft.com/office/drawing/2014/main" val="3926555142"/>
                    </a:ext>
                  </a:extLst>
                </a:gridCol>
                <a:gridCol w="272071">
                  <a:extLst>
                    <a:ext uri="{9D8B030D-6E8A-4147-A177-3AD203B41FA5}">
                      <a16:colId xmlns:a16="http://schemas.microsoft.com/office/drawing/2014/main" val="534897965"/>
                    </a:ext>
                  </a:extLst>
                </a:gridCol>
                <a:gridCol w="304079">
                  <a:extLst>
                    <a:ext uri="{9D8B030D-6E8A-4147-A177-3AD203B41FA5}">
                      <a16:colId xmlns:a16="http://schemas.microsoft.com/office/drawing/2014/main" val="1326570719"/>
                    </a:ext>
                  </a:extLst>
                </a:gridCol>
                <a:gridCol w="304079">
                  <a:extLst>
                    <a:ext uri="{9D8B030D-6E8A-4147-A177-3AD203B41FA5}">
                      <a16:colId xmlns:a16="http://schemas.microsoft.com/office/drawing/2014/main" val="767660533"/>
                    </a:ext>
                  </a:extLst>
                </a:gridCol>
                <a:gridCol w="280073">
                  <a:extLst>
                    <a:ext uri="{9D8B030D-6E8A-4147-A177-3AD203B41FA5}">
                      <a16:colId xmlns:a16="http://schemas.microsoft.com/office/drawing/2014/main" val="3984851654"/>
                    </a:ext>
                  </a:extLst>
                </a:gridCol>
                <a:gridCol w="328086">
                  <a:extLst>
                    <a:ext uri="{9D8B030D-6E8A-4147-A177-3AD203B41FA5}">
                      <a16:colId xmlns:a16="http://schemas.microsoft.com/office/drawing/2014/main" val="3534911327"/>
                    </a:ext>
                  </a:extLst>
                </a:gridCol>
                <a:gridCol w="312081">
                  <a:extLst>
                    <a:ext uri="{9D8B030D-6E8A-4147-A177-3AD203B41FA5}">
                      <a16:colId xmlns:a16="http://schemas.microsoft.com/office/drawing/2014/main" val="808478269"/>
                    </a:ext>
                  </a:extLst>
                </a:gridCol>
                <a:gridCol w="280073">
                  <a:extLst>
                    <a:ext uri="{9D8B030D-6E8A-4147-A177-3AD203B41FA5}">
                      <a16:colId xmlns:a16="http://schemas.microsoft.com/office/drawing/2014/main" val="3970613077"/>
                    </a:ext>
                  </a:extLst>
                </a:gridCol>
                <a:gridCol w="288075">
                  <a:extLst>
                    <a:ext uri="{9D8B030D-6E8A-4147-A177-3AD203B41FA5}">
                      <a16:colId xmlns:a16="http://schemas.microsoft.com/office/drawing/2014/main" val="1966934862"/>
                    </a:ext>
                  </a:extLst>
                </a:gridCol>
                <a:gridCol w="288075">
                  <a:extLst>
                    <a:ext uri="{9D8B030D-6E8A-4147-A177-3AD203B41FA5}">
                      <a16:colId xmlns:a16="http://schemas.microsoft.com/office/drawing/2014/main" val="3817146135"/>
                    </a:ext>
                  </a:extLst>
                </a:gridCol>
              </a:tblGrid>
              <a:tr h="62269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002" marR="6002" marT="6002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Jan-24</a:t>
                      </a:r>
                    </a:p>
                  </a:txBody>
                  <a:tcPr marL="9525" marR="9525" marT="9525" marB="0" vert="eaVert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Feb-24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Mar-24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Apr-24</a:t>
                      </a:r>
                    </a:p>
                  </a:txBody>
                  <a:tcPr marL="9525" marR="9525" marT="9525" marB="0" vert="eaVert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May-24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Jun-24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Jul-24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Aug-24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Sep-24</a:t>
                      </a:r>
                    </a:p>
                  </a:txBody>
                  <a:tcPr marL="9525" marR="9525" marT="9525" marB="0" vert="eaVert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Oct-24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Nov-24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Dec-24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Jan-25</a:t>
                      </a:r>
                    </a:p>
                  </a:txBody>
                  <a:tcPr marL="9525" marR="9525" marT="9525" marB="0" vert="eaVert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Feb-25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Mar-25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Apr-25</a:t>
                      </a:r>
                    </a:p>
                  </a:txBody>
                  <a:tcPr marL="9525" marR="9525" marT="9525" marB="0" vert="eaVert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May-25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Jun-25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Jul-25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Aug-25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Sep-25</a:t>
                      </a:r>
                    </a:p>
                  </a:txBody>
                  <a:tcPr marL="9525" marR="9525" marT="9525" marB="0" vert="eaVert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Oct-25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Nov-25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Dec-25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Jan-26</a:t>
                      </a:r>
                    </a:p>
                  </a:txBody>
                  <a:tcPr marL="9525" marR="9525" marT="9525" marB="0" vert="eaVert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Feb-26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Mar-26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Apr-26</a:t>
                      </a:r>
                    </a:p>
                  </a:txBody>
                  <a:tcPr marL="9525" marR="9525" marT="9525" marB="0" vert="eaVert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May-26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Jun-26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Jul-26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Aug-26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Sep-26</a:t>
                      </a:r>
                    </a:p>
                  </a:txBody>
                  <a:tcPr marL="9525" marR="9525" marT="9525" marB="0" vert="eaVert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Oct-26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Nov-26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Dec-26</a:t>
                      </a:r>
                    </a:p>
                  </a:txBody>
                  <a:tcPr marL="9525" marR="9525" marT="9525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6665496"/>
                  </a:ext>
                </a:extLst>
              </a:tr>
              <a:tr h="6226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GRBP</a:t>
                      </a:r>
                    </a:p>
                  </a:txBody>
                  <a:tcPr marL="6002" marR="6002" marT="6002" marB="0" vert="wordArtVert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0000">
                          <a:schemeClr val="bg1"/>
                        </a:gs>
                        <a:gs pos="49000">
                          <a:schemeClr val="accent2"/>
                        </a:gs>
                        <a:gs pos="0">
                          <a:schemeClr val="accent2"/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0000">
                          <a:schemeClr val="accent2"/>
                        </a:gs>
                        <a:gs pos="49000">
                          <a:schemeClr val="accent4"/>
                        </a:gs>
                        <a:gs pos="0">
                          <a:schemeClr val="accent4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0000">
                          <a:schemeClr val="accent4"/>
                        </a:gs>
                        <a:gs pos="49000">
                          <a:schemeClr val="bg1"/>
                        </a:gs>
                        <a:gs pos="0">
                          <a:schemeClr val="bg1"/>
                        </a:gs>
                        <a:gs pos="100000">
                          <a:schemeClr val="accent4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920525"/>
                  </a:ext>
                </a:extLst>
              </a:tr>
              <a:tr h="6226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</a:t>
                      </a:r>
                    </a:p>
                  </a:txBody>
                  <a:tcPr marL="6002" marR="6002" marT="6002" marB="0" vert="wordArtVert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10R07</a:t>
                      </a:r>
                    </a:p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R48</a:t>
                      </a:r>
                    </a:p>
                  </a:txBody>
                  <a:tcPr marL="6002" marR="6002" marT="6002" marB="0" vert="wordArtVert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0000">
                          <a:schemeClr val="accent2"/>
                        </a:gs>
                        <a:gs pos="49000">
                          <a:schemeClr val="bg1"/>
                        </a:gs>
                        <a:gs pos="0">
                          <a:schemeClr val="bg1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10R08</a:t>
                      </a:r>
                    </a:p>
                  </a:txBody>
                  <a:tcPr marL="6002" marR="6002" marT="6002" marB="0" vert="wordArtVert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0000">
                          <a:schemeClr val="accent1">
                            <a:lumMod val="5000"/>
                            <a:lumOff val="95000"/>
                          </a:schemeClr>
                        </a:gs>
                        <a:gs pos="49000">
                          <a:schemeClr val="accent2"/>
                        </a:gs>
                        <a:gs pos="4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bg1"/>
                        </a:gs>
                        <a:gs pos="0">
                          <a:schemeClr val="accent2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10R08</a:t>
                      </a:r>
                    </a:p>
                  </a:txBody>
                  <a:tcPr marL="6002" marR="6002" marT="6002" marB="0" vert="wordArtVert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0000">
                          <a:schemeClr val="accent1">
                            <a:lumMod val="5000"/>
                            <a:lumOff val="95000"/>
                          </a:schemeClr>
                        </a:gs>
                        <a:gs pos="49000">
                          <a:schemeClr val="accent2"/>
                        </a:gs>
                        <a:gs pos="4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bg1"/>
                        </a:gs>
                        <a:gs pos="0">
                          <a:schemeClr val="accent2"/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025516"/>
                  </a:ext>
                </a:extLst>
              </a:tr>
              <a:tr h="6226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GRPE</a:t>
                      </a:r>
                    </a:p>
                  </a:txBody>
                  <a:tcPr marL="6002" marR="6002" marT="6002" marB="0" vert="wordArtVert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760832"/>
                  </a:ext>
                </a:extLst>
              </a:tr>
              <a:tr h="6226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GRSG</a:t>
                      </a:r>
                    </a:p>
                  </a:txBody>
                  <a:tcPr marL="6002" marR="6002" marT="6002" marB="0" vert="wordArtVert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R107</a:t>
                      </a:r>
                    </a:p>
                  </a:txBody>
                  <a:tcPr marL="6002" marR="6002" marT="6002" marB="0" vert="wordArtVert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0000">
                          <a:schemeClr val="bg1"/>
                        </a:gs>
                        <a:gs pos="49000">
                          <a:schemeClr val="accent2"/>
                        </a:gs>
                        <a:gs pos="0">
                          <a:schemeClr val="accent2"/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R107</a:t>
                      </a:r>
                    </a:p>
                  </a:txBody>
                  <a:tcPr marL="6002" marR="6002" marT="6002" marB="0" vert="wordArtVert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0000">
                          <a:schemeClr val="bg1"/>
                        </a:gs>
                        <a:gs pos="49000">
                          <a:schemeClr val="accent2"/>
                        </a:gs>
                        <a:gs pos="0">
                          <a:schemeClr val="accent2"/>
                        </a:gs>
                        <a:gs pos="100000">
                          <a:schemeClr val="bg1"/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33115"/>
                  </a:ext>
                </a:extLst>
              </a:tr>
              <a:tr h="6226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GRSP</a:t>
                      </a:r>
                    </a:p>
                  </a:txBody>
                  <a:tcPr marL="6002" marR="6002" marT="6002" marB="0" vert="wordArtVert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/>
                        </a:gs>
                        <a:gs pos="50000">
                          <a:schemeClr val="accent2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/>
                        </a:gs>
                        <a:gs pos="50000">
                          <a:schemeClr val="accent2"/>
                        </a:gs>
                        <a:gs pos="50000">
                          <a:schemeClr val="accent4"/>
                        </a:gs>
                        <a:gs pos="100000">
                          <a:schemeClr val="accent4"/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/>
                        </a:gs>
                        <a:gs pos="50000">
                          <a:schemeClr val="bg1"/>
                        </a:gs>
                        <a:gs pos="50000">
                          <a:schemeClr val="accent4"/>
                        </a:gs>
                        <a:gs pos="100000">
                          <a:schemeClr val="accent4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8191334"/>
                  </a:ext>
                </a:extLst>
              </a:tr>
              <a:tr h="6226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GRVA</a:t>
                      </a:r>
                    </a:p>
                  </a:txBody>
                  <a:tcPr marL="6002" marR="6002" marT="6002" marB="0" vert="wordArtVert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R13(H)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R79</a:t>
                      </a:r>
                    </a:p>
                  </a:txBody>
                  <a:tcPr marL="6002" marR="6002" marT="6002" marB="0" vert="wordArtVert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0000">
                          <a:schemeClr val="accent2"/>
                        </a:gs>
                        <a:gs pos="49000">
                          <a:schemeClr val="bg1"/>
                        </a:gs>
                        <a:gs pos="0">
                          <a:schemeClr val="bg1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R13(H)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R79</a:t>
                      </a:r>
                    </a:p>
                  </a:txBody>
                  <a:tcPr marL="6002" marR="6002" marT="6002" marB="0" vert="wordArtVert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0000">
                          <a:schemeClr val="bg1"/>
                        </a:gs>
                        <a:gs pos="49000">
                          <a:schemeClr val="accent2"/>
                        </a:gs>
                        <a:gs pos="0">
                          <a:schemeClr val="accent2"/>
                        </a:gs>
                        <a:gs pos="100000">
                          <a:schemeClr val="bg1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R13(H)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R79</a:t>
                      </a:r>
                    </a:p>
                  </a:txBody>
                  <a:tcPr marL="6002" marR="6002" marT="6002" marB="0" vert="wordArtVert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0000">
                          <a:schemeClr val="accent2"/>
                        </a:gs>
                        <a:gs pos="49000">
                          <a:schemeClr val="bg1"/>
                        </a:gs>
                        <a:gs pos="0">
                          <a:schemeClr val="bg1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0000">
                          <a:schemeClr val="bg1"/>
                        </a:gs>
                        <a:gs pos="49000">
                          <a:schemeClr val="accent4"/>
                        </a:gs>
                        <a:gs pos="0">
                          <a:schemeClr val="accent4"/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0000">
                          <a:schemeClr val="accent4"/>
                        </a:gs>
                        <a:gs pos="49000">
                          <a:schemeClr val="bg1"/>
                        </a:gs>
                        <a:gs pos="0">
                          <a:schemeClr val="bg1"/>
                        </a:gs>
                        <a:gs pos="100000">
                          <a:schemeClr val="accent4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85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204481"/>
                  </a:ext>
                </a:extLst>
              </a:tr>
              <a:tr h="6226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WP29</a:t>
                      </a:r>
                    </a:p>
                  </a:txBody>
                  <a:tcPr marL="6002" marR="6002" marT="6002" marB="0" vert="wordArtVert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</a:t>
                      </a: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</a:t>
                      </a: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</a:t>
                      </a: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</a:t>
                      </a: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</a:t>
                      </a: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</a:t>
                      </a: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</a:t>
                      </a: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</a:t>
                      </a: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884637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CE6283-FEEA-19AF-D612-67CC5878E5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133864"/>
              </p:ext>
            </p:extLst>
          </p:nvPr>
        </p:nvGraphicFramePr>
        <p:xfrm>
          <a:off x="480806" y="6225184"/>
          <a:ext cx="1666047" cy="622697"/>
        </p:xfrm>
        <a:graphic>
          <a:graphicData uri="http://schemas.openxmlformats.org/drawingml/2006/table">
            <a:tbl>
              <a:tblPr/>
              <a:tblGrid>
                <a:gridCol w="307701">
                  <a:extLst>
                    <a:ext uri="{9D8B030D-6E8A-4147-A177-3AD203B41FA5}">
                      <a16:colId xmlns:a16="http://schemas.microsoft.com/office/drawing/2014/main" val="1400097865"/>
                    </a:ext>
                  </a:extLst>
                </a:gridCol>
                <a:gridCol w="1358346">
                  <a:extLst>
                    <a:ext uri="{9D8B030D-6E8A-4147-A177-3AD203B41FA5}">
                      <a16:colId xmlns:a16="http://schemas.microsoft.com/office/drawing/2014/main" val="1021478852"/>
                    </a:ext>
                  </a:extLst>
                </a:gridCol>
              </a:tblGrid>
              <a:tr h="622697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0000">
                          <a:schemeClr val="bg1"/>
                        </a:gs>
                        <a:gs pos="49000">
                          <a:schemeClr val="accent2"/>
                        </a:gs>
                        <a:gs pos="0">
                          <a:schemeClr val="accent2"/>
                        </a:gs>
                        <a:gs pos="100000">
                          <a:schemeClr val="bg1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document(s)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Priority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Regulation(s) </a:t>
                      </a: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91806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F20465E-DA6B-0ECE-752B-3851CD252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405445"/>
              </p:ext>
            </p:extLst>
          </p:nvPr>
        </p:nvGraphicFramePr>
        <p:xfrm>
          <a:off x="2146853" y="6218557"/>
          <a:ext cx="1666047" cy="622697"/>
        </p:xfrm>
        <a:graphic>
          <a:graphicData uri="http://schemas.openxmlformats.org/drawingml/2006/table">
            <a:tbl>
              <a:tblPr/>
              <a:tblGrid>
                <a:gridCol w="307701">
                  <a:extLst>
                    <a:ext uri="{9D8B030D-6E8A-4147-A177-3AD203B41FA5}">
                      <a16:colId xmlns:a16="http://schemas.microsoft.com/office/drawing/2014/main" val="1400097865"/>
                    </a:ext>
                  </a:extLst>
                </a:gridCol>
                <a:gridCol w="1358346">
                  <a:extLst>
                    <a:ext uri="{9D8B030D-6E8A-4147-A177-3AD203B41FA5}">
                      <a16:colId xmlns:a16="http://schemas.microsoft.com/office/drawing/2014/main" val="1021478852"/>
                    </a:ext>
                  </a:extLst>
                </a:gridCol>
              </a:tblGrid>
              <a:tr h="622697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0000">
                          <a:schemeClr val="bg1"/>
                        </a:gs>
                        <a:gs pos="51000">
                          <a:schemeClr val="accent2"/>
                        </a:gs>
                        <a:gs pos="49000">
                          <a:schemeClr val="bg1"/>
                        </a:gs>
                        <a:gs pos="0">
                          <a:schemeClr val="bg1"/>
                        </a:gs>
                        <a:gs pos="99000">
                          <a:schemeClr val="accent2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document(s)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Priority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Regulation(s) </a:t>
                      </a: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91806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05EA68B-BF97-D545-59AE-902F5F1AF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685318"/>
              </p:ext>
            </p:extLst>
          </p:nvPr>
        </p:nvGraphicFramePr>
        <p:xfrm>
          <a:off x="3812899" y="6228677"/>
          <a:ext cx="1878911" cy="622697"/>
        </p:xfrm>
        <a:graphic>
          <a:graphicData uri="http://schemas.openxmlformats.org/drawingml/2006/table">
            <a:tbl>
              <a:tblPr/>
              <a:tblGrid>
                <a:gridCol w="282023">
                  <a:extLst>
                    <a:ext uri="{9D8B030D-6E8A-4147-A177-3AD203B41FA5}">
                      <a16:colId xmlns:a16="http://schemas.microsoft.com/office/drawing/2014/main" val="1400097865"/>
                    </a:ext>
                  </a:extLst>
                </a:gridCol>
                <a:gridCol w="1596888">
                  <a:extLst>
                    <a:ext uri="{9D8B030D-6E8A-4147-A177-3AD203B41FA5}">
                      <a16:colId xmlns:a16="http://schemas.microsoft.com/office/drawing/2014/main" val="1021478852"/>
                    </a:ext>
                  </a:extLst>
                </a:gridCol>
              </a:tblGrid>
              <a:tr h="622697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0000">
                          <a:schemeClr val="bg1"/>
                        </a:gs>
                        <a:gs pos="49000">
                          <a:schemeClr val="accent4"/>
                        </a:gs>
                        <a:gs pos="0">
                          <a:schemeClr val="accent4"/>
                        </a:gs>
                        <a:gs pos="100000">
                          <a:schemeClr val="bg1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document(s)</a:t>
                      </a:r>
                    </a:p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Non-priority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Regulation(s) </a:t>
                      </a: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918069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274CA1E-AC36-A64B-B96E-CCC751C7C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081205"/>
              </p:ext>
            </p:extLst>
          </p:nvPr>
        </p:nvGraphicFramePr>
        <p:xfrm>
          <a:off x="5726956" y="6215424"/>
          <a:ext cx="1836550" cy="622697"/>
        </p:xfrm>
        <a:graphic>
          <a:graphicData uri="http://schemas.openxmlformats.org/drawingml/2006/table">
            <a:tbl>
              <a:tblPr/>
              <a:tblGrid>
                <a:gridCol w="286046">
                  <a:extLst>
                    <a:ext uri="{9D8B030D-6E8A-4147-A177-3AD203B41FA5}">
                      <a16:colId xmlns:a16="http://schemas.microsoft.com/office/drawing/2014/main" val="1400097865"/>
                    </a:ext>
                  </a:extLst>
                </a:gridCol>
                <a:gridCol w="1550504">
                  <a:extLst>
                    <a:ext uri="{9D8B030D-6E8A-4147-A177-3AD203B41FA5}">
                      <a16:colId xmlns:a16="http://schemas.microsoft.com/office/drawing/2014/main" val="1021478852"/>
                    </a:ext>
                  </a:extLst>
                </a:gridCol>
              </a:tblGrid>
              <a:tr h="622697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0000">
                          <a:schemeClr val="bg1"/>
                        </a:gs>
                        <a:gs pos="51000">
                          <a:schemeClr val="accent4"/>
                        </a:gs>
                        <a:gs pos="49000">
                          <a:schemeClr val="bg1"/>
                        </a:gs>
                        <a:gs pos="0">
                          <a:schemeClr val="bg1"/>
                        </a:gs>
                        <a:gs pos="99000">
                          <a:schemeClr val="accent4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document(s)</a:t>
                      </a:r>
                    </a:p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Non-priority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Regulation(s) </a:t>
                      </a:r>
                    </a:p>
                  </a:txBody>
                  <a:tcPr marL="6002" marR="6002" marT="6002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918069"/>
                  </a:ext>
                </a:extLst>
              </a:tr>
            </a:tbl>
          </a:graphicData>
        </a:graphic>
      </p:graphicFrame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2B2D4C6-EE5A-A905-AF8E-967A09308D45}"/>
              </a:ext>
            </a:extLst>
          </p:cNvPr>
          <p:cNvCxnSpPr>
            <a:cxnSpLocks/>
          </p:cNvCxnSpPr>
          <p:nvPr/>
        </p:nvCxnSpPr>
        <p:spPr>
          <a:xfrm>
            <a:off x="1823903" y="5579165"/>
            <a:ext cx="884295" cy="218661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196CE50-27C0-497E-1D2E-88681B9195E2}"/>
              </a:ext>
            </a:extLst>
          </p:cNvPr>
          <p:cNvCxnSpPr>
            <a:cxnSpLocks/>
          </p:cNvCxnSpPr>
          <p:nvPr/>
        </p:nvCxnSpPr>
        <p:spPr>
          <a:xfrm>
            <a:off x="871681" y="5579165"/>
            <a:ext cx="952222" cy="235457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5F69906-D054-6C2A-B93E-085AA834EA22}"/>
              </a:ext>
            </a:extLst>
          </p:cNvPr>
          <p:cNvCxnSpPr>
            <a:cxnSpLocks/>
          </p:cNvCxnSpPr>
          <p:nvPr/>
        </p:nvCxnSpPr>
        <p:spPr>
          <a:xfrm>
            <a:off x="3313189" y="5580877"/>
            <a:ext cx="884295" cy="218661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F751BED-C52A-0D15-FE22-996AC4F63218}"/>
              </a:ext>
            </a:extLst>
          </p:cNvPr>
          <p:cNvCxnSpPr>
            <a:cxnSpLocks/>
          </p:cNvCxnSpPr>
          <p:nvPr/>
        </p:nvCxnSpPr>
        <p:spPr>
          <a:xfrm>
            <a:off x="4459935" y="5579164"/>
            <a:ext cx="975473" cy="241207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E877A1C-A619-93B7-BD1C-6E35C35F57D3}"/>
              </a:ext>
            </a:extLst>
          </p:cNvPr>
          <p:cNvCxnSpPr>
            <a:cxnSpLocks/>
          </p:cNvCxnSpPr>
          <p:nvPr/>
        </p:nvCxnSpPr>
        <p:spPr>
          <a:xfrm>
            <a:off x="5438661" y="5579164"/>
            <a:ext cx="876000" cy="21661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5D9E934-88E8-AC5F-D0D5-C6B428A747F9}"/>
              </a:ext>
            </a:extLst>
          </p:cNvPr>
          <p:cNvCxnSpPr>
            <a:cxnSpLocks/>
          </p:cNvCxnSpPr>
          <p:nvPr/>
        </p:nvCxnSpPr>
        <p:spPr>
          <a:xfrm>
            <a:off x="6920316" y="5577112"/>
            <a:ext cx="876000" cy="21661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481AC42-F9B0-2245-6076-C8E1C1B59814}"/>
              </a:ext>
            </a:extLst>
          </p:cNvPr>
          <p:cNvCxnSpPr>
            <a:cxnSpLocks/>
          </p:cNvCxnSpPr>
          <p:nvPr/>
        </p:nvCxnSpPr>
        <p:spPr>
          <a:xfrm>
            <a:off x="8084254" y="5577112"/>
            <a:ext cx="876000" cy="21661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B39D243-D3E1-2DB8-6B05-0449B1DB05B1}"/>
              </a:ext>
            </a:extLst>
          </p:cNvPr>
          <p:cNvCxnSpPr>
            <a:cxnSpLocks/>
          </p:cNvCxnSpPr>
          <p:nvPr/>
        </p:nvCxnSpPr>
        <p:spPr>
          <a:xfrm>
            <a:off x="8943702" y="5585484"/>
            <a:ext cx="865664" cy="2140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F4895D9-9278-5754-A3DB-C25B6B7D2812}"/>
              </a:ext>
            </a:extLst>
          </p:cNvPr>
          <p:cNvCxnSpPr>
            <a:cxnSpLocks/>
          </p:cNvCxnSpPr>
          <p:nvPr/>
        </p:nvCxnSpPr>
        <p:spPr>
          <a:xfrm>
            <a:off x="10425357" y="5578390"/>
            <a:ext cx="865664" cy="2140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AE0CDF4-ADD4-2FA8-D7AB-94B6F6322683}"/>
              </a:ext>
            </a:extLst>
          </p:cNvPr>
          <p:cNvCxnSpPr>
            <a:cxnSpLocks/>
          </p:cNvCxnSpPr>
          <p:nvPr/>
        </p:nvCxnSpPr>
        <p:spPr>
          <a:xfrm flipV="1">
            <a:off x="1820394" y="5814622"/>
            <a:ext cx="0" cy="372995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539C51-C3A6-F0C2-659D-B39DD3965587}"/>
              </a:ext>
            </a:extLst>
          </p:cNvPr>
          <p:cNvCxnSpPr>
            <a:cxnSpLocks/>
          </p:cNvCxnSpPr>
          <p:nvPr/>
        </p:nvCxnSpPr>
        <p:spPr>
          <a:xfrm flipV="1">
            <a:off x="2706418" y="5799538"/>
            <a:ext cx="0" cy="372995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6405BEB6-B31E-3F60-B825-2376EBEAC131}"/>
              </a:ext>
            </a:extLst>
          </p:cNvPr>
          <p:cNvCxnSpPr>
            <a:cxnSpLocks/>
          </p:cNvCxnSpPr>
          <p:nvPr/>
        </p:nvCxnSpPr>
        <p:spPr>
          <a:xfrm flipV="1">
            <a:off x="4197484" y="5802216"/>
            <a:ext cx="0" cy="372995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93E9264-F6E4-6A9F-BA73-ED219C426BFB}"/>
              </a:ext>
            </a:extLst>
          </p:cNvPr>
          <p:cNvCxnSpPr>
            <a:cxnSpLocks/>
          </p:cNvCxnSpPr>
          <p:nvPr/>
        </p:nvCxnSpPr>
        <p:spPr>
          <a:xfrm flipV="1">
            <a:off x="5435408" y="5800100"/>
            <a:ext cx="0" cy="372995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AE6CAC6-2B62-6346-C3C9-B68F7EC81FDC}"/>
              </a:ext>
            </a:extLst>
          </p:cNvPr>
          <p:cNvCxnSpPr>
            <a:cxnSpLocks/>
          </p:cNvCxnSpPr>
          <p:nvPr/>
        </p:nvCxnSpPr>
        <p:spPr>
          <a:xfrm flipV="1">
            <a:off x="6314661" y="5807289"/>
            <a:ext cx="0" cy="372995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C071F7D-E42F-98EA-3EB1-F414D23D58CB}"/>
              </a:ext>
            </a:extLst>
          </p:cNvPr>
          <p:cNvCxnSpPr>
            <a:cxnSpLocks/>
          </p:cNvCxnSpPr>
          <p:nvPr/>
        </p:nvCxnSpPr>
        <p:spPr>
          <a:xfrm flipV="1">
            <a:off x="7796316" y="5792444"/>
            <a:ext cx="0" cy="372995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3051BE1B-4D15-9BE9-2F46-EAFBA3E6598C}"/>
              </a:ext>
            </a:extLst>
          </p:cNvPr>
          <p:cNvCxnSpPr>
            <a:cxnSpLocks/>
          </p:cNvCxnSpPr>
          <p:nvPr/>
        </p:nvCxnSpPr>
        <p:spPr>
          <a:xfrm flipV="1">
            <a:off x="8948451" y="5799069"/>
            <a:ext cx="0" cy="372995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5DF04AC-8B1C-2D89-C3C1-5E308A90B0F3}"/>
              </a:ext>
            </a:extLst>
          </p:cNvPr>
          <p:cNvCxnSpPr>
            <a:cxnSpLocks/>
          </p:cNvCxnSpPr>
          <p:nvPr/>
        </p:nvCxnSpPr>
        <p:spPr>
          <a:xfrm flipV="1">
            <a:off x="9829721" y="5805695"/>
            <a:ext cx="0" cy="372995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68B82300-3B6B-87C2-604A-4AF058B01EC3}"/>
              </a:ext>
            </a:extLst>
          </p:cNvPr>
          <p:cNvCxnSpPr>
            <a:cxnSpLocks/>
          </p:cNvCxnSpPr>
          <p:nvPr/>
        </p:nvCxnSpPr>
        <p:spPr>
          <a:xfrm flipV="1">
            <a:off x="11307507" y="5805695"/>
            <a:ext cx="0" cy="372995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563836" y="6151811"/>
            <a:ext cx="34724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105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symbols mark the usual schedule of GR sessions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105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Numbers such as 192 indicate WP.29 sessions</a:t>
            </a: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105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Dotted lines indicate usual deadlines for the submission of documents to WP.29</a:t>
            </a:r>
            <a:endParaRPr lang="en-US" sz="14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0343" y="3051110"/>
            <a:ext cx="10715504" cy="587829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ysClr val="windowText" lastClr="000000"/>
                </a:solidFill>
              </a:rPr>
              <a:t>Pending final review of GRPE Regulations</a:t>
            </a:r>
          </a:p>
        </p:txBody>
      </p:sp>
    </p:spTree>
    <p:extLst>
      <p:ext uri="{BB962C8B-B14F-4D97-AF65-F5344CB8AC3E}">
        <p14:creationId xmlns:p14="http://schemas.microsoft.com/office/powerpoint/2010/main" val="636259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Planned joint activities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444500" y="1463040"/>
            <a:ext cx="11185142" cy="460174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Increased frequency of </a:t>
            </a:r>
            <a:r>
              <a:rPr lang="en-US" b="1" dirty="0">
                <a:solidFill>
                  <a:schemeClr val="tx1"/>
                </a:solidFill>
              </a:rPr>
              <a:t>online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joint meetings </a:t>
            </a:r>
            <a:r>
              <a:rPr lang="en-US" dirty="0"/>
              <a:t>to:</a:t>
            </a:r>
          </a:p>
          <a:p>
            <a:pPr marL="569214" lvl="1" indent="-28575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Share progress</a:t>
            </a:r>
          </a:p>
          <a:p>
            <a:pPr marL="569214" lvl="1" indent="-28575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Check amendment proposals</a:t>
            </a:r>
          </a:p>
          <a:p>
            <a:pPr marL="569214" lvl="1" indent="-285750">
              <a:spcBef>
                <a:spcPts val="600"/>
              </a:spcBef>
            </a:pPr>
            <a:r>
              <a:rPr lang="en-US" dirty="0"/>
              <a:t>Consolidate technical translation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least one </a:t>
            </a:r>
            <a:r>
              <a:rPr lang="en-US" b="1" dirty="0">
                <a:solidFill>
                  <a:schemeClr val="tx1"/>
                </a:solidFill>
              </a:rPr>
              <a:t>in-person joint meeting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in 2024 for coordination of work, discussion on open issues and preparation of deliverables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Proposed date of next update to WP.29: </a:t>
            </a:r>
            <a:r>
              <a:rPr lang="en-US" b="1" dirty="0">
                <a:solidFill>
                  <a:schemeClr val="tx1"/>
                </a:solidFill>
              </a:rPr>
              <a:t>194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session in November 2024</a:t>
            </a:r>
          </a:p>
          <a:p>
            <a:pPr marL="569214" lvl="1" indent="-285750"/>
            <a:r>
              <a:rPr lang="en-US" dirty="0"/>
              <a:t>Main deliverable: guidelines on technical translations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616744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CF3D1C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-To_Effective-Presentations_DN_Win32_v7" id="{39C2C81D-BA0B-4426-BCFA-DAB3EE6B3909}" vid="{C40840AC-33CF-4B91-A9AA-8F24EB0092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0A4992-40E9-4984-B4A3-6302E30EDB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549FC5-160C-46CF-9E73-3CA69B4A28EC}">
  <ds:schemaRefs>
    <ds:schemaRef ds:uri="http://schemas.microsoft.com/office/2006/metadata/properties"/>
    <ds:schemaRef ds:uri="http://schemas.microsoft.com/office/infopath/2007/PartnerControls"/>
    <ds:schemaRef ds:uri="acccb6d4-dbe5-46d2-b4d3-5733603d8cc6"/>
    <ds:schemaRef ds:uri="985ec44e-1bab-4c0b-9df0-6ba128686fc9"/>
  </ds:schemaRefs>
</ds:datastoreItem>
</file>

<file path=customXml/itemProps3.xml><?xml version="1.0" encoding="utf-8"?>
<ds:datastoreItem xmlns:ds="http://schemas.openxmlformats.org/officeDocument/2006/customXml" ds:itemID="{AA588D96-26DE-4619-AB1C-060B0BFA7F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Online presentation tips</Template>
  <TotalTime>0</TotalTime>
  <Words>1569</Words>
  <Application>Microsoft Office PowerPoint</Application>
  <PresentationFormat>Widescreen</PresentationFormat>
  <Paragraphs>784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 Narrow</vt:lpstr>
      <vt:lpstr>Arial</vt:lpstr>
      <vt:lpstr>Calibri</vt:lpstr>
      <vt:lpstr>Segoe UI</vt:lpstr>
      <vt:lpstr>WelcomeDoc</vt:lpstr>
      <vt:lpstr>Regulatory fitness for  Automated Driving Systems</vt:lpstr>
      <vt:lpstr>Context and purpose (1/2)</vt:lpstr>
      <vt:lpstr>Context and purpose (2/2)</vt:lpstr>
      <vt:lpstr>Activities since June 2023</vt:lpstr>
      <vt:lpstr>Reminder on screened Regulations – Updated screening results</vt:lpstr>
      <vt:lpstr>Reminder on screened Regulations – Priority Regulations</vt:lpstr>
      <vt:lpstr>Rationale for the proposed timeline</vt:lpstr>
      <vt:lpstr>Proposed timeline — 2024 to 2026 (below is a tentative timeline; the schedule of meetings, and adoption of working documents, is the prerogative of WP.29 and its subsidiary Working Parties)</vt:lpstr>
      <vt:lpstr>Planned joint 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2023-09-24T22:35:53Z</dcterms:created>
  <dcterms:modified xsi:type="dcterms:W3CDTF">2024-03-04T16:21:39Z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4" name="MediaServiceImageTags">
    <vt:lpwstr/>
  </property>
  <property fmtid="{D5CDD505-2E9C-101B-9397-08002B2CF9AE}" pid="5" name="gba66df640194346a5267c50f24d4797">
    <vt:lpwstr/>
  </property>
  <property fmtid="{D5CDD505-2E9C-101B-9397-08002B2CF9AE}" pid="6" name="Office_x0020_of_x0020_Origin">
    <vt:lpwstr/>
  </property>
  <property fmtid="{D5CDD505-2E9C-101B-9397-08002B2CF9AE}" pid="7" name="Office of Origin">
    <vt:lpwstr/>
  </property>
</Properties>
</file>