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4"/>
  </p:notesMasterIdLst>
  <p:sldIdLst>
    <p:sldId id="263" r:id="rId6"/>
    <p:sldId id="256" r:id="rId7"/>
    <p:sldId id="257" r:id="rId8"/>
    <p:sldId id="264" r:id="rId9"/>
    <p:sldId id="259" r:id="rId10"/>
    <p:sldId id="258" r:id="rId11"/>
    <p:sldId id="260" r:id="rId12"/>
    <p:sldId id="262"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 Desplenter" userId="e594782d-8a6f-4571-a0ad-31db4cd694ef" providerId="ADAL" clId="{C33AD233-A9A8-4555-A4F8-43043936C7D7}"/>
    <pc:docChg chg="undo custSel addSld delSld modSld">
      <pc:chgData name="Alex Desplenter" userId="e594782d-8a6f-4571-a0ad-31db4cd694ef" providerId="ADAL" clId="{C33AD233-A9A8-4555-A4F8-43043936C7D7}" dt="2024-01-29T15:43:53.832" v="1482" actId="20577"/>
      <pc:docMkLst>
        <pc:docMk/>
      </pc:docMkLst>
      <pc:sldChg chg="addSp modSp mod">
        <pc:chgData name="Alex Desplenter" userId="e594782d-8a6f-4571-a0ad-31db4cd694ef" providerId="ADAL" clId="{C33AD233-A9A8-4555-A4F8-43043936C7D7}" dt="2024-01-29T15:43:53.832" v="1482" actId="20577"/>
        <pc:sldMkLst>
          <pc:docMk/>
          <pc:sldMk cId="3423752225" sldId="256"/>
        </pc:sldMkLst>
        <pc:spChg chg="mod">
          <ac:chgData name="Alex Desplenter" userId="e594782d-8a6f-4571-a0ad-31db4cd694ef" providerId="ADAL" clId="{C33AD233-A9A8-4555-A4F8-43043936C7D7}" dt="2024-01-29T12:57:10.569" v="1187" actId="2711"/>
          <ac:spMkLst>
            <pc:docMk/>
            <pc:sldMk cId="3423752225" sldId="256"/>
            <ac:spMk id="4" creationId="{48EC1453-6CB2-3E90-A806-EFE7B581A7A9}"/>
          </ac:spMkLst>
        </pc:spChg>
        <pc:spChg chg="mod">
          <ac:chgData name="Alex Desplenter" userId="e594782d-8a6f-4571-a0ad-31db4cd694ef" providerId="ADAL" clId="{C33AD233-A9A8-4555-A4F8-43043936C7D7}" dt="2024-01-29T15:43:53.832" v="1482" actId="20577"/>
          <ac:spMkLst>
            <pc:docMk/>
            <pc:sldMk cId="3423752225" sldId="256"/>
            <ac:spMk id="5" creationId="{630753D3-ED76-8626-2435-556199855F44}"/>
          </ac:spMkLst>
        </pc:spChg>
        <pc:picChg chg="add mod">
          <ac:chgData name="Alex Desplenter" userId="e594782d-8a6f-4571-a0ad-31db4cd694ef" providerId="ADAL" clId="{C33AD233-A9A8-4555-A4F8-43043936C7D7}" dt="2024-01-29T10:21:08.390" v="310" actId="1037"/>
          <ac:picMkLst>
            <pc:docMk/>
            <pc:sldMk cId="3423752225" sldId="256"/>
            <ac:picMk id="2" creationId="{FACB3D6E-F8E8-E933-467F-D65EC30398D7}"/>
          </ac:picMkLst>
        </pc:picChg>
      </pc:sldChg>
      <pc:sldChg chg="addSp modSp mod">
        <pc:chgData name="Alex Desplenter" userId="e594782d-8a6f-4571-a0ad-31db4cd694ef" providerId="ADAL" clId="{C33AD233-A9A8-4555-A4F8-43043936C7D7}" dt="2024-01-29T12:57:24.494" v="1189" actId="2711"/>
        <pc:sldMkLst>
          <pc:docMk/>
          <pc:sldMk cId="1386585027" sldId="257"/>
        </pc:sldMkLst>
        <pc:spChg chg="mod">
          <ac:chgData name="Alex Desplenter" userId="e594782d-8a6f-4571-a0ad-31db4cd694ef" providerId="ADAL" clId="{C33AD233-A9A8-4555-A4F8-43043936C7D7}" dt="2024-01-29T12:57:24.494" v="1189" actId="2711"/>
          <ac:spMkLst>
            <pc:docMk/>
            <pc:sldMk cId="1386585027" sldId="257"/>
            <ac:spMk id="4" creationId="{48EC1453-6CB2-3E90-A806-EFE7B581A7A9}"/>
          </ac:spMkLst>
        </pc:spChg>
        <pc:spChg chg="mod">
          <ac:chgData name="Alex Desplenter" userId="e594782d-8a6f-4571-a0ad-31db4cd694ef" providerId="ADAL" clId="{C33AD233-A9A8-4555-A4F8-43043936C7D7}" dt="2024-01-29T12:57:24.494" v="1189" actId="2711"/>
          <ac:spMkLst>
            <pc:docMk/>
            <pc:sldMk cId="1386585027" sldId="257"/>
            <ac:spMk id="5" creationId="{630753D3-ED76-8626-2435-556199855F44}"/>
          </ac:spMkLst>
        </pc:spChg>
        <pc:picChg chg="add mod">
          <ac:chgData name="Alex Desplenter" userId="e594782d-8a6f-4571-a0ad-31db4cd694ef" providerId="ADAL" clId="{C33AD233-A9A8-4555-A4F8-43043936C7D7}" dt="2024-01-29T10:21:11.715" v="311"/>
          <ac:picMkLst>
            <pc:docMk/>
            <pc:sldMk cId="1386585027" sldId="257"/>
            <ac:picMk id="2" creationId="{44F47645-2751-EF63-DD64-B73F40507A9F}"/>
          </ac:picMkLst>
        </pc:picChg>
      </pc:sldChg>
      <pc:sldChg chg="addSp modSp mod">
        <pc:chgData name="Alex Desplenter" userId="e594782d-8a6f-4571-a0ad-31db4cd694ef" providerId="ADAL" clId="{C33AD233-A9A8-4555-A4F8-43043936C7D7}" dt="2024-01-29T13:23:41.315" v="1210" actId="313"/>
        <pc:sldMkLst>
          <pc:docMk/>
          <pc:sldMk cId="1774041579" sldId="258"/>
        </pc:sldMkLst>
        <pc:spChg chg="mod">
          <ac:chgData name="Alex Desplenter" userId="e594782d-8a6f-4571-a0ad-31db4cd694ef" providerId="ADAL" clId="{C33AD233-A9A8-4555-A4F8-43043936C7D7}" dt="2024-01-29T11:08:05.288" v="1045" actId="1036"/>
          <ac:spMkLst>
            <pc:docMk/>
            <pc:sldMk cId="1774041579" sldId="258"/>
            <ac:spMk id="10" creationId="{F8DAC3D5-0E52-111D-6AF4-9CD0C7376116}"/>
          </ac:spMkLst>
        </pc:spChg>
        <pc:spChg chg="mod">
          <ac:chgData name="Alex Desplenter" userId="e594782d-8a6f-4571-a0ad-31db4cd694ef" providerId="ADAL" clId="{C33AD233-A9A8-4555-A4F8-43043936C7D7}" dt="2024-01-29T11:08:05.288" v="1045" actId="1036"/>
          <ac:spMkLst>
            <pc:docMk/>
            <pc:sldMk cId="1774041579" sldId="258"/>
            <ac:spMk id="11" creationId="{67AAD0E6-2B8E-B42A-D0F2-83DE5FE55325}"/>
          </ac:spMkLst>
        </pc:spChg>
        <pc:spChg chg="mod">
          <ac:chgData name="Alex Desplenter" userId="e594782d-8a6f-4571-a0ad-31db4cd694ef" providerId="ADAL" clId="{C33AD233-A9A8-4555-A4F8-43043936C7D7}" dt="2024-01-29T13:23:41.315" v="1210" actId="313"/>
          <ac:spMkLst>
            <pc:docMk/>
            <pc:sldMk cId="1774041579" sldId="258"/>
            <ac:spMk id="12" creationId="{3CCB96FF-F671-2A44-66BF-08B76ED67F88}"/>
          </ac:spMkLst>
        </pc:spChg>
        <pc:spChg chg="mod">
          <ac:chgData name="Alex Desplenter" userId="e594782d-8a6f-4571-a0ad-31db4cd694ef" providerId="ADAL" clId="{C33AD233-A9A8-4555-A4F8-43043936C7D7}" dt="2024-01-29T11:08:05.288" v="1045" actId="1036"/>
          <ac:spMkLst>
            <pc:docMk/>
            <pc:sldMk cId="1774041579" sldId="258"/>
            <ac:spMk id="13" creationId="{A06BD210-A4CC-4EC3-F85B-C7DA3D561178}"/>
          </ac:spMkLst>
        </pc:spChg>
        <pc:spChg chg="mod">
          <ac:chgData name="Alex Desplenter" userId="e594782d-8a6f-4571-a0ad-31db4cd694ef" providerId="ADAL" clId="{C33AD233-A9A8-4555-A4F8-43043936C7D7}" dt="2024-01-29T11:08:05.288" v="1045" actId="1036"/>
          <ac:spMkLst>
            <pc:docMk/>
            <pc:sldMk cId="1774041579" sldId="258"/>
            <ac:spMk id="15" creationId="{710574F9-3EC4-06AF-14CC-61A595303E23}"/>
          </ac:spMkLst>
        </pc:spChg>
        <pc:spChg chg="mod">
          <ac:chgData name="Alex Desplenter" userId="e594782d-8a6f-4571-a0ad-31db4cd694ef" providerId="ADAL" clId="{C33AD233-A9A8-4555-A4F8-43043936C7D7}" dt="2024-01-29T11:08:12.064" v="1058" actId="1036"/>
          <ac:spMkLst>
            <pc:docMk/>
            <pc:sldMk cId="1774041579" sldId="258"/>
            <ac:spMk id="22" creationId="{21CEF9FC-1466-0FF1-5040-330334BDB9AE}"/>
          </ac:spMkLst>
        </pc:spChg>
        <pc:graphicFrameChg chg="mod">
          <ac:chgData name="Alex Desplenter" userId="e594782d-8a6f-4571-a0ad-31db4cd694ef" providerId="ADAL" clId="{C33AD233-A9A8-4555-A4F8-43043936C7D7}" dt="2024-01-29T11:08:05.288" v="1045" actId="1036"/>
          <ac:graphicFrameMkLst>
            <pc:docMk/>
            <pc:sldMk cId="1774041579" sldId="258"/>
            <ac:graphicFrameMk id="7" creationId="{F3BE5622-7CF6-A6C7-08E1-B0078D8A8E84}"/>
          </ac:graphicFrameMkLst>
        </pc:graphicFrameChg>
        <pc:graphicFrameChg chg="mod">
          <ac:chgData name="Alex Desplenter" userId="e594782d-8a6f-4571-a0ad-31db4cd694ef" providerId="ADAL" clId="{C33AD233-A9A8-4555-A4F8-43043936C7D7}" dt="2024-01-29T11:08:05.288" v="1045" actId="1036"/>
          <ac:graphicFrameMkLst>
            <pc:docMk/>
            <pc:sldMk cId="1774041579" sldId="258"/>
            <ac:graphicFrameMk id="8" creationId="{AF38DE71-3F31-DC3E-28FC-32FBA4CD60FB}"/>
          </ac:graphicFrameMkLst>
        </pc:graphicFrameChg>
        <pc:graphicFrameChg chg="mod">
          <ac:chgData name="Alex Desplenter" userId="e594782d-8a6f-4571-a0ad-31db4cd694ef" providerId="ADAL" clId="{C33AD233-A9A8-4555-A4F8-43043936C7D7}" dt="2024-01-29T11:08:05.288" v="1045" actId="1036"/>
          <ac:graphicFrameMkLst>
            <pc:docMk/>
            <pc:sldMk cId="1774041579" sldId="258"/>
            <ac:graphicFrameMk id="17" creationId="{B65AF46A-9768-1687-1D2F-769E2C8D8EA3}"/>
          </ac:graphicFrameMkLst>
        </pc:graphicFrameChg>
        <pc:graphicFrameChg chg="mod">
          <ac:chgData name="Alex Desplenter" userId="e594782d-8a6f-4571-a0ad-31db4cd694ef" providerId="ADAL" clId="{C33AD233-A9A8-4555-A4F8-43043936C7D7}" dt="2024-01-29T11:08:05.288" v="1045" actId="1036"/>
          <ac:graphicFrameMkLst>
            <pc:docMk/>
            <pc:sldMk cId="1774041579" sldId="258"/>
            <ac:graphicFrameMk id="19" creationId="{0F1F6ED8-BC58-3525-FEDA-C66CD69801B1}"/>
          </ac:graphicFrameMkLst>
        </pc:graphicFrameChg>
        <pc:graphicFrameChg chg="mod">
          <ac:chgData name="Alex Desplenter" userId="e594782d-8a6f-4571-a0ad-31db4cd694ef" providerId="ADAL" clId="{C33AD233-A9A8-4555-A4F8-43043936C7D7}" dt="2024-01-29T11:08:12.064" v="1058" actId="1036"/>
          <ac:graphicFrameMkLst>
            <pc:docMk/>
            <pc:sldMk cId="1774041579" sldId="258"/>
            <ac:graphicFrameMk id="21" creationId="{4B2E6483-F921-210A-A4E0-8300EE461990}"/>
          </ac:graphicFrameMkLst>
        </pc:graphicFrameChg>
        <pc:picChg chg="add mod">
          <ac:chgData name="Alex Desplenter" userId="e594782d-8a6f-4571-a0ad-31db4cd694ef" providerId="ADAL" clId="{C33AD233-A9A8-4555-A4F8-43043936C7D7}" dt="2024-01-29T10:21:15.896" v="313"/>
          <ac:picMkLst>
            <pc:docMk/>
            <pc:sldMk cId="1774041579" sldId="258"/>
            <ac:picMk id="2" creationId="{B2BE9F3C-0D70-EBE6-5821-FA36E84D7AC6}"/>
          </ac:picMkLst>
        </pc:picChg>
      </pc:sldChg>
      <pc:sldChg chg="addSp delSp modSp mod">
        <pc:chgData name="Alex Desplenter" userId="e594782d-8a6f-4571-a0ad-31db4cd694ef" providerId="ADAL" clId="{C33AD233-A9A8-4555-A4F8-43043936C7D7}" dt="2024-01-29T13:23:10.179" v="1192" actId="2711"/>
        <pc:sldMkLst>
          <pc:docMk/>
          <pc:sldMk cId="3810687010" sldId="259"/>
        </pc:sldMkLst>
        <pc:spChg chg="mod">
          <ac:chgData name="Alex Desplenter" userId="e594782d-8a6f-4571-a0ad-31db4cd694ef" providerId="ADAL" clId="{C33AD233-A9A8-4555-A4F8-43043936C7D7}" dt="2024-01-29T11:05:20.775" v="968" actId="403"/>
          <ac:spMkLst>
            <pc:docMk/>
            <pc:sldMk cId="3810687010" sldId="259"/>
            <ac:spMk id="9" creationId="{51749156-D2E9-CCA4-BD54-38F4069D13DA}"/>
          </ac:spMkLst>
        </pc:spChg>
        <pc:spChg chg="mod">
          <ac:chgData name="Alex Desplenter" userId="e594782d-8a6f-4571-a0ad-31db4cd694ef" providerId="ADAL" clId="{C33AD233-A9A8-4555-A4F8-43043936C7D7}" dt="2024-01-29T11:05:20.775" v="968" actId="403"/>
          <ac:spMkLst>
            <pc:docMk/>
            <pc:sldMk cId="3810687010" sldId="259"/>
            <ac:spMk id="10" creationId="{F8DAC3D5-0E52-111D-6AF4-9CD0C7376116}"/>
          </ac:spMkLst>
        </pc:spChg>
        <pc:spChg chg="mod">
          <ac:chgData name="Alex Desplenter" userId="e594782d-8a6f-4571-a0ad-31db4cd694ef" providerId="ADAL" clId="{C33AD233-A9A8-4555-A4F8-43043936C7D7}" dt="2024-01-29T11:05:20.775" v="968" actId="403"/>
          <ac:spMkLst>
            <pc:docMk/>
            <pc:sldMk cId="3810687010" sldId="259"/>
            <ac:spMk id="11" creationId="{67AAD0E6-2B8E-B42A-D0F2-83DE5FE55325}"/>
          </ac:spMkLst>
        </pc:spChg>
        <pc:spChg chg="add del mod">
          <ac:chgData name="Alex Desplenter" userId="e594782d-8a6f-4571-a0ad-31db4cd694ef" providerId="ADAL" clId="{C33AD233-A9A8-4555-A4F8-43043936C7D7}" dt="2024-01-29T13:23:10.179" v="1192" actId="2711"/>
          <ac:spMkLst>
            <pc:docMk/>
            <pc:sldMk cId="3810687010" sldId="259"/>
            <ac:spMk id="12" creationId="{3CCB96FF-F671-2A44-66BF-08B76ED67F88}"/>
          </ac:spMkLst>
        </pc:spChg>
        <pc:spChg chg="mod">
          <ac:chgData name="Alex Desplenter" userId="e594782d-8a6f-4571-a0ad-31db4cd694ef" providerId="ADAL" clId="{C33AD233-A9A8-4555-A4F8-43043936C7D7}" dt="2024-01-29T11:05:20.775" v="968" actId="403"/>
          <ac:spMkLst>
            <pc:docMk/>
            <pc:sldMk cId="3810687010" sldId="259"/>
            <ac:spMk id="13" creationId="{A06BD210-A4CC-4EC3-F85B-C7DA3D561178}"/>
          </ac:spMkLst>
        </pc:spChg>
        <pc:spChg chg="mod">
          <ac:chgData name="Alex Desplenter" userId="e594782d-8a6f-4571-a0ad-31db4cd694ef" providerId="ADAL" clId="{C33AD233-A9A8-4555-A4F8-43043936C7D7}" dt="2024-01-29T11:05:20.775" v="968" actId="403"/>
          <ac:spMkLst>
            <pc:docMk/>
            <pc:sldMk cId="3810687010" sldId="259"/>
            <ac:spMk id="14" creationId="{DB063471-E581-7161-2E54-A14C2BB5215F}"/>
          </ac:spMkLst>
        </pc:spChg>
        <pc:spChg chg="mod">
          <ac:chgData name="Alex Desplenter" userId="e594782d-8a6f-4571-a0ad-31db4cd694ef" providerId="ADAL" clId="{C33AD233-A9A8-4555-A4F8-43043936C7D7}" dt="2024-01-29T11:05:20.775" v="968" actId="403"/>
          <ac:spMkLst>
            <pc:docMk/>
            <pc:sldMk cId="3810687010" sldId="259"/>
            <ac:spMk id="15" creationId="{710574F9-3EC4-06AF-14CC-61A595303E23}"/>
          </ac:spMkLst>
        </pc:spChg>
        <pc:graphicFrameChg chg="modGraphic">
          <ac:chgData name="Alex Desplenter" userId="e594782d-8a6f-4571-a0ad-31db4cd694ef" providerId="ADAL" clId="{C33AD233-A9A8-4555-A4F8-43043936C7D7}" dt="2024-01-29T11:05:31.515" v="970" actId="14100"/>
          <ac:graphicFrameMkLst>
            <pc:docMk/>
            <pc:sldMk cId="3810687010" sldId="259"/>
            <ac:graphicFrameMk id="8" creationId="{AF38DE71-3F31-DC3E-28FC-32FBA4CD60FB}"/>
          </ac:graphicFrameMkLst>
        </pc:graphicFrameChg>
        <pc:picChg chg="add mod">
          <ac:chgData name="Alex Desplenter" userId="e594782d-8a6f-4571-a0ad-31db4cd694ef" providerId="ADAL" clId="{C33AD233-A9A8-4555-A4F8-43043936C7D7}" dt="2024-01-29T10:21:14.637" v="312"/>
          <ac:picMkLst>
            <pc:docMk/>
            <pc:sldMk cId="3810687010" sldId="259"/>
            <ac:picMk id="2" creationId="{1F53AA25-93E9-3829-C544-089FC519F286}"/>
          </ac:picMkLst>
        </pc:picChg>
      </pc:sldChg>
      <pc:sldChg chg="addSp modSp mod">
        <pc:chgData name="Alex Desplenter" userId="e594782d-8a6f-4571-a0ad-31db4cd694ef" providerId="ADAL" clId="{C33AD233-A9A8-4555-A4F8-43043936C7D7}" dt="2024-01-29T13:32:02.379" v="1472" actId="20577"/>
        <pc:sldMkLst>
          <pc:docMk/>
          <pc:sldMk cId="892859076" sldId="260"/>
        </pc:sldMkLst>
        <pc:spChg chg="mod">
          <ac:chgData name="Alex Desplenter" userId="e594782d-8a6f-4571-a0ad-31db4cd694ef" providerId="ADAL" clId="{C33AD233-A9A8-4555-A4F8-43043936C7D7}" dt="2024-01-29T13:23:52.650" v="1211" actId="2711"/>
          <ac:spMkLst>
            <pc:docMk/>
            <pc:sldMk cId="892859076" sldId="260"/>
            <ac:spMk id="4" creationId="{48EC1453-6CB2-3E90-A806-EFE7B581A7A9}"/>
          </ac:spMkLst>
        </pc:spChg>
        <pc:spChg chg="mod">
          <ac:chgData name="Alex Desplenter" userId="e594782d-8a6f-4571-a0ad-31db4cd694ef" providerId="ADAL" clId="{C33AD233-A9A8-4555-A4F8-43043936C7D7}" dt="2024-01-29T13:32:02.379" v="1472" actId="20577"/>
          <ac:spMkLst>
            <pc:docMk/>
            <pc:sldMk cId="892859076" sldId="260"/>
            <ac:spMk id="5" creationId="{630753D3-ED76-8626-2435-556199855F44}"/>
          </ac:spMkLst>
        </pc:spChg>
        <pc:picChg chg="add mod">
          <ac:chgData name="Alex Desplenter" userId="e594782d-8a6f-4571-a0ad-31db4cd694ef" providerId="ADAL" clId="{C33AD233-A9A8-4555-A4F8-43043936C7D7}" dt="2024-01-29T10:21:16.898" v="314"/>
          <ac:picMkLst>
            <pc:docMk/>
            <pc:sldMk cId="892859076" sldId="260"/>
            <ac:picMk id="2" creationId="{40326772-0E59-774A-F684-B31B49E24E13}"/>
          </ac:picMkLst>
        </pc:picChg>
      </pc:sldChg>
      <pc:sldChg chg="addSp modSp mod">
        <pc:chgData name="Alex Desplenter" userId="e594782d-8a6f-4571-a0ad-31db4cd694ef" providerId="ADAL" clId="{C33AD233-A9A8-4555-A4F8-43043936C7D7}" dt="2024-01-29T13:32:20.872" v="1474" actId="2711"/>
        <pc:sldMkLst>
          <pc:docMk/>
          <pc:sldMk cId="2797756713" sldId="262"/>
        </pc:sldMkLst>
        <pc:spChg chg="mod">
          <ac:chgData name="Alex Desplenter" userId="e594782d-8a6f-4571-a0ad-31db4cd694ef" providerId="ADAL" clId="{C33AD233-A9A8-4555-A4F8-43043936C7D7}" dt="2024-01-29T13:32:20.872" v="1474" actId="2711"/>
          <ac:spMkLst>
            <pc:docMk/>
            <pc:sldMk cId="2797756713" sldId="262"/>
            <ac:spMk id="4" creationId="{48EC1453-6CB2-3E90-A806-EFE7B581A7A9}"/>
          </ac:spMkLst>
        </pc:spChg>
        <pc:spChg chg="mod">
          <ac:chgData name="Alex Desplenter" userId="e594782d-8a6f-4571-a0ad-31db4cd694ef" providerId="ADAL" clId="{C33AD233-A9A8-4555-A4F8-43043936C7D7}" dt="2024-01-29T13:32:20.872" v="1474" actId="2711"/>
          <ac:spMkLst>
            <pc:docMk/>
            <pc:sldMk cId="2797756713" sldId="262"/>
            <ac:spMk id="5" creationId="{630753D3-ED76-8626-2435-556199855F44}"/>
          </ac:spMkLst>
        </pc:spChg>
        <pc:picChg chg="add mod">
          <ac:chgData name="Alex Desplenter" userId="e594782d-8a6f-4571-a0ad-31db4cd694ef" providerId="ADAL" clId="{C33AD233-A9A8-4555-A4F8-43043936C7D7}" dt="2024-01-29T10:21:17.962" v="315"/>
          <ac:picMkLst>
            <pc:docMk/>
            <pc:sldMk cId="2797756713" sldId="262"/>
            <ac:picMk id="2" creationId="{E28C8B29-6037-7BF8-99A3-3A5FAF025789}"/>
          </ac:picMkLst>
        </pc:picChg>
      </pc:sldChg>
      <pc:sldChg chg="addSp delSp modSp add mod">
        <pc:chgData name="Alex Desplenter" userId="e594782d-8a6f-4571-a0ad-31db4cd694ef" providerId="ADAL" clId="{C33AD233-A9A8-4555-A4F8-43043936C7D7}" dt="2024-01-29T13:34:31.905" v="1477" actId="20577"/>
        <pc:sldMkLst>
          <pc:docMk/>
          <pc:sldMk cId="856885347" sldId="263"/>
        </pc:sldMkLst>
        <pc:spChg chg="add del mod">
          <ac:chgData name="Alex Desplenter" userId="e594782d-8a6f-4571-a0ad-31db4cd694ef" providerId="ADAL" clId="{C33AD233-A9A8-4555-A4F8-43043936C7D7}" dt="2024-01-29T10:12:42.537" v="144" actId="478"/>
          <ac:spMkLst>
            <pc:docMk/>
            <pc:sldMk cId="856885347" sldId="263"/>
            <ac:spMk id="3" creationId="{88CF6FB5-83B6-6829-905F-BAE3C038FBB5}"/>
          </ac:spMkLst>
        </pc:spChg>
        <pc:spChg chg="del">
          <ac:chgData name="Alex Desplenter" userId="e594782d-8a6f-4571-a0ad-31db4cd694ef" providerId="ADAL" clId="{C33AD233-A9A8-4555-A4F8-43043936C7D7}" dt="2024-01-29T10:12:41.152" v="143" actId="478"/>
          <ac:spMkLst>
            <pc:docMk/>
            <pc:sldMk cId="856885347" sldId="263"/>
            <ac:spMk id="4" creationId="{48EC1453-6CB2-3E90-A806-EFE7B581A7A9}"/>
          </ac:spMkLst>
        </pc:spChg>
        <pc:spChg chg="del">
          <ac:chgData name="Alex Desplenter" userId="e594782d-8a6f-4571-a0ad-31db4cd694ef" providerId="ADAL" clId="{C33AD233-A9A8-4555-A4F8-43043936C7D7}" dt="2024-01-29T10:12:39.600" v="142" actId="478"/>
          <ac:spMkLst>
            <pc:docMk/>
            <pc:sldMk cId="856885347" sldId="263"/>
            <ac:spMk id="5" creationId="{630753D3-ED76-8626-2435-556199855F44}"/>
          </ac:spMkLst>
        </pc:spChg>
        <pc:spChg chg="add del mod">
          <ac:chgData name="Alex Desplenter" userId="e594782d-8a6f-4571-a0ad-31db4cd694ef" providerId="ADAL" clId="{C33AD233-A9A8-4555-A4F8-43043936C7D7}" dt="2024-01-29T10:12:46.039" v="145" actId="478"/>
          <ac:spMkLst>
            <pc:docMk/>
            <pc:sldMk cId="856885347" sldId="263"/>
            <ac:spMk id="7" creationId="{FAEDB4CC-D2D7-4F89-2C04-3CEB894EFD83}"/>
          </ac:spMkLst>
        </pc:spChg>
        <pc:spChg chg="add del mod">
          <ac:chgData name="Alex Desplenter" userId="e594782d-8a6f-4571-a0ad-31db4cd694ef" providerId="ADAL" clId="{C33AD233-A9A8-4555-A4F8-43043936C7D7}" dt="2024-01-29T10:15:23.392" v="150" actId="478"/>
          <ac:spMkLst>
            <pc:docMk/>
            <pc:sldMk cId="856885347" sldId="263"/>
            <ac:spMk id="9" creationId="{37145E59-0EEA-A03E-A1D2-1630550CDC2A}"/>
          </ac:spMkLst>
        </pc:spChg>
        <pc:spChg chg="add mod">
          <ac:chgData name="Alex Desplenter" userId="e594782d-8a6f-4571-a0ad-31db4cd694ef" providerId="ADAL" clId="{C33AD233-A9A8-4555-A4F8-43043936C7D7}" dt="2024-01-29T13:34:31.905" v="1477" actId="20577"/>
          <ac:spMkLst>
            <pc:docMk/>
            <pc:sldMk cId="856885347" sldId="263"/>
            <ac:spMk id="10" creationId="{9722A1AC-DA68-875E-380E-2242FD42BF55}"/>
          </ac:spMkLst>
        </pc:spChg>
        <pc:spChg chg="add mod">
          <ac:chgData name="Alex Desplenter" userId="e594782d-8a6f-4571-a0ad-31db4cd694ef" providerId="ADAL" clId="{C33AD233-A9A8-4555-A4F8-43043936C7D7}" dt="2024-01-29T10:53:01.483" v="854" actId="20577"/>
          <ac:spMkLst>
            <pc:docMk/>
            <pc:sldMk cId="856885347" sldId="263"/>
            <ac:spMk id="11" creationId="{9FCED2BF-06CD-0BFA-1B96-63E594420A23}"/>
          </ac:spMkLst>
        </pc:spChg>
        <pc:picChg chg="add mod">
          <ac:chgData name="Alex Desplenter" userId="e594782d-8a6f-4571-a0ad-31db4cd694ef" providerId="ADAL" clId="{C33AD233-A9A8-4555-A4F8-43043936C7D7}" dt="2024-01-29T10:15:41.962" v="153" actId="1076"/>
          <ac:picMkLst>
            <pc:docMk/>
            <pc:sldMk cId="856885347" sldId="263"/>
            <ac:picMk id="8" creationId="{5F136149-2678-E0F3-0C2D-3F9DAA4D27FC}"/>
          </ac:picMkLst>
        </pc:picChg>
      </pc:sldChg>
      <pc:sldChg chg="modSp add mod">
        <pc:chgData name="Alex Desplenter" userId="e594782d-8a6f-4571-a0ad-31db4cd694ef" providerId="ADAL" clId="{C33AD233-A9A8-4555-A4F8-43043936C7D7}" dt="2024-01-29T13:23:00.415" v="1191" actId="2711"/>
        <pc:sldMkLst>
          <pc:docMk/>
          <pc:sldMk cId="1341414507" sldId="264"/>
        </pc:sldMkLst>
        <pc:spChg chg="mod">
          <ac:chgData name="Alex Desplenter" userId="e594782d-8a6f-4571-a0ad-31db4cd694ef" providerId="ADAL" clId="{C33AD233-A9A8-4555-A4F8-43043936C7D7}" dt="2024-01-29T13:23:00.415" v="1191" actId="2711"/>
          <ac:spMkLst>
            <pc:docMk/>
            <pc:sldMk cId="1341414507" sldId="264"/>
            <ac:spMk id="4" creationId="{48EC1453-6CB2-3E90-A806-EFE7B581A7A9}"/>
          </ac:spMkLst>
        </pc:spChg>
        <pc:spChg chg="mod">
          <ac:chgData name="Alex Desplenter" userId="e594782d-8a6f-4571-a0ad-31db4cd694ef" providerId="ADAL" clId="{C33AD233-A9A8-4555-A4F8-43043936C7D7}" dt="2024-01-29T13:23:00.415" v="1191" actId="2711"/>
          <ac:spMkLst>
            <pc:docMk/>
            <pc:sldMk cId="1341414507" sldId="264"/>
            <ac:spMk id="5" creationId="{630753D3-ED76-8626-2435-556199855F44}"/>
          </ac:spMkLst>
        </pc:spChg>
      </pc:sldChg>
      <pc:sldChg chg="add del">
        <pc:chgData name="Alex Desplenter" userId="e594782d-8a6f-4571-a0ad-31db4cd694ef" providerId="ADAL" clId="{C33AD233-A9A8-4555-A4F8-43043936C7D7}" dt="2024-01-29T10:12:48.797" v="147"/>
        <pc:sldMkLst>
          <pc:docMk/>
          <pc:sldMk cId="2706977783" sldId="264"/>
        </pc:sldMkLst>
      </pc:sldChg>
      <pc:sldChg chg="add del">
        <pc:chgData name="Alex Desplenter" userId="e594782d-8a6f-4571-a0ad-31db4cd694ef" providerId="ADAL" clId="{C33AD233-A9A8-4555-A4F8-43043936C7D7}" dt="2024-01-29T12:43:57.134" v="1070" actId="47"/>
        <pc:sldMkLst>
          <pc:docMk/>
          <pc:sldMk cId="3128533540" sldId="265"/>
        </pc:sldMkLst>
      </pc:sldChg>
      <pc:sldChg chg="add del">
        <pc:chgData name="Alex Desplenter" userId="e594782d-8a6f-4571-a0ad-31db4cd694ef" providerId="ADAL" clId="{C33AD233-A9A8-4555-A4F8-43043936C7D7}" dt="2024-01-29T13:32:08.517" v="1473" actId="47"/>
        <pc:sldMkLst>
          <pc:docMk/>
          <pc:sldMk cId="3536699486" sldId="265"/>
        </pc:sldMkLst>
      </pc:sldChg>
    </pc:docChg>
  </pc:docChgLst>
  <pc:docChgLst>
    <pc:chgData name="Konstantin Glukhenkiy" userId="24b49d37-c936-4e44-8fab-4bfac34f62f4" providerId="ADAL" clId="{7E23738F-01D5-4C4C-8657-E75A8EBEAA63}"/>
    <pc:docChg chg="modSld">
      <pc:chgData name="Konstantin Glukhenkiy" userId="24b49d37-c936-4e44-8fab-4bfac34f62f4" providerId="ADAL" clId="{7E23738F-01D5-4C4C-8657-E75A8EBEAA63}" dt="2024-02-03T15:32:16.696" v="5" actId="13926"/>
      <pc:docMkLst>
        <pc:docMk/>
      </pc:docMkLst>
      <pc:sldChg chg="modSp mod">
        <pc:chgData name="Konstantin Glukhenkiy" userId="24b49d37-c936-4e44-8fab-4bfac34f62f4" providerId="ADAL" clId="{7E23738F-01D5-4C4C-8657-E75A8EBEAA63}" dt="2024-02-03T15:32:16.696" v="5" actId="13926"/>
        <pc:sldMkLst>
          <pc:docMk/>
          <pc:sldMk cId="856885347" sldId="263"/>
        </pc:sldMkLst>
        <pc:spChg chg="mod">
          <ac:chgData name="Konstantin Glukhenkiy" userId="24b49d37-c936-4e44-8fab-4bfac34f62f4" providerId="ADAL" clId="{7E23738F-01D5-4C4C-8657-E75A8EBEAA63}" dt="2024-02-03T15:32:16.696" v="5" actId="13926"/>
          <ac:spMkLst>
            <pc:docMk/>
            <pc:sldMk cId="856885347" sldId="263"/>
            <ac:spMk id="10" creationId="{9722A1AC-DA68-875E-380E-2242FD42BF5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9DC0FD-A95A-4772-8FC0-6ED33D095A2E}" type="datetimeFigureOut">
              <a:rPr lang="en-GB" smtClean="0"/>
              <a:t>03/02/2024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B6DCB6-8D2E-45CC-B2D2-32EB666B6682}" type="slidenum">
              <a:rPr lang="en-GB" smtClean="0"/>
              <a:t>‹#›</a:t>
            </a:fld>
            <a:endParaRPr lang="en-GB"/>
          </a:p>
        </p:txBody>
      </p:sp>
    </p:spTree>
    <p:extLst>
      <p:ext uri="{BB962C8B-B14F-4D97-AF65-F5344CB8AC3E}">
        <p14:creationId xmlns:p14="http://schemas.microsoft.com/office/powerpoint/2010/main" val="177471786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EB6DCB6-8D2E-45CC-B2D2-32EB666B6682}" type="slidenum">
              <a:rPr lang="en-GB" smtClean="0"/>
              <a:t>1</a:t>
            </a:fld>
            <a:endParaRPr lang="en-GB"/>
          </a:p>
        </p:txBody>
      </p:sp>
    </p:spTree>
    <p:extLst>
      <p:ext uri="{BB962C8B-B14F-4D97-AF65-F5344CB8AC3E}">
        <p14:creationId xmlns:p14="http://schemas.microsoft.com/office/powerpoint/2010/main" val="2191012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EB6DCB6-8D2E-45CC-B2D2-32EB666B6682}" type="slidenum">
              <a:rPr lang="en-GB" smtClean="0"/>
              <a:t>2</a:t>
            </a:fld>
            <a:endParaRPr lang="en-GB"/>
          </a:p>
        </p:txBody>
      </p:sp>
    </p:spTree>
    <p:extLst>
      <p:ext uri="{BB962C8B-B14F-4D97-AF65-F5344CB8AC3E}">
        <p14:creationId xmlns:p14="http://schemas.microsoft.com/office/powerpoint/2010/main" val="2672081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EB6DCB6-8D2E-45CC-B2D2-32EB666B6682}" type="slidenum">
              <a:rPr lang="en-GB" smtClean="0"/>
              <a:t>3</a:t>
            </a:fld>
            <a:endParaRPr lang="en-GB"/>
          </a:p>
        </p:txBody>
      </p:sp>
    </p:spTree>
    <p:extLst>
      <p:ext uri="{BB962C8B-B14F-4D97-AF65-F5344CB8AC3E}">
        <p14:creationId xmlns:p14="http://schemas.microsoft.com/office/powerpoint/2010/main" val="4106520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EB6DCB6-8D2E-45CC-B2D2-32EB666B6682}" type="slidenum">
              <a:rPr lang="en-GB" smtClean="0"/>
              <a:t>4</a:t>
            </a:fld>
            <a:endParaRPr lang="en-GB"/>
          </a:p>
        </p:txBody>
      </p:sp>
    </p:spTree>
    <p:extLst>
      <p:ext uri="{BB962C8B-B14F-4D97-AF65-F5344CB8AC3E}">
        <p14:creationId xmlns:p14="http://schemas.microsoft.com/office/powerpoint/2010/main" val="2087677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EB6DCB6-8D2E-45CC-B2D2-32EB666B6682}" type="slidenum">
              <a:rPr lang="en-GB" smtClean="0"/>
              <a:t>5</a:t>
            </a:fld>
            <a:endParaRPr lang="en-GB"/>
          </a:p>
        </p:txBody>
      </p:sp>
    </p:spTree>
    <p:extLst>
      <p:ext uri="{BB962C8B-B14F-4D97-AF65-F5344CB8AC3E}">
        <p14:creationId xmlns:p14="http://schemas.microsoft.com/office/powerpoint/2010/main" val="2080047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EB6DCB6-8D2E-45CC-B2D2-32EB666B6682}" type="slidenum">
              <a:rPr lang="en-GB" smtClean="0"/>
              <a:t>6</a:t>
            </a:fld>
            <a:endParaRPr lang="en-GB"/>
          </a:p>
        </p:txBody>
      </p:sp>
    </p:spTree>
    <p:extLst>
      <p:ext uri="{BB962C8B-B14F-4D97-AF65-F5344CB8AC3E}">
        <p14:creationId xmlns:p14="http://schemas.microsoft.com/office/powerpoint/2010/main" val="2919624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EB6DCB6-8D2E-45CC-B2D2-32EB666B6682}" type="slidenum">
              <a:rPr lang="en-GB" smtClean="0"/>
              <a:t>7</a:t>
            </a:fld>
            <a:endParaRPr lang="en-GB"/>
          </a:p>
        </p:txBody>
      </p:sp>
    </p:spTree>
    <p:extLst>
      <p:ext uri="{BB962C8B-B14F-4D97-AF65-F5344CB8AC3E}">
        <p14:creationId xmlns:p14="http://schemas.microsoft.com/office/powerpoint/2010/main" val="2994940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EB6DCB6-8D2E-45CC-B2D2-32EB666B6682}" type="slidenum">
              <a:rPr lang="en-GB" smtClean="0"/>
              <a:t>8</a:t>
            </a:fld>
            <a:endParaRPr lang="en-GB"/>
          </a:p>
        </p:txBody>
      </p:sp>
    </p:spTree>
    <p:extLst>
      <p:ext uri="{BB962C8B-B14F-4D97-AF65-F5344CB8AC3E}">
        <p14:creationId xmlns:p14="http://schemas.microsoft.com/office/powerpoint/2010/main" val="1105775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7363F8-08C5-9F93-1A5A-7D31D7D07CEA}"/>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F5C9FAE1-9E02-3E63-C322-6DC38C1442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B471BC46-9C46-834D-FAE6-8B0FB9B75011}"/>
              </a:ext>
            </a:extLst>
          </p:cNvPr>
          <p:cNvSpPr>
            <a:spLocks noGrp="1"/>
          </p:cNvSpPr>
          <p:nvPr>
            <p:ph type="dt" sz="half" idx="10"/>
          </p:nvPr>
        </p:nvSpPr>
        <p:spPr/>
        <p:txBody>
          <a:bodyPr/>
          <a:lstStyle/>
          <a:p>
            <a:fld id="{2D785B7E-1AC9-4C62-AAEC-184EA16A43BE}" type="datetimeFigureOut">
              <a:rPr lang="de-AT" smtClean="0"/>
              <a:t>03.02.2024</a:t>
            </a:fld>
            <a:endParaRPr lang="de-AT"/>
          </a:p>
        </p:txBody>
      </p:sp>
      <p:sp>
        <p:nvSpPr>
          <p:cNvPr id="5" name="Fußzeilenplatzhalter 4">
            <a:extLst>
              <a:ext uri="{FF2B5EF4-FFF2-40B4-BE49-F238E27FC236}">
                <a16:creationId xmlns:a16="http://schemas.microsoft.com/office/drawing/2014/main" id="{854F54D9-8887-F7D3-16CD-3676C160AC34}"/>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50179ED5-FAE4-051F-1237-B7C5375328FF}"/>
              </a:ext>
            </a:extLst>
          </p:cNvPr>
          <p:cNvSpPr>
            <a:spLocks noGrp="1"/>
          </p:cNvSpPr>
          <p:nvPr>
            <p:ph type="sldNum" sz="quarter" idx="12"/>
          </p:nvPr>
        </p:nvSpPr>
        <p:spPr/>
        <p:txBody>
          <a:bodyPr/>
          <a:lstStyle/>
          <a:p>
            <a:fld id="{B25D46A3-872D-428E-BC8F-57793033FA56}" type="slidenum">
              <a:rPr lang="de-AT" smtClean="0"/>
              <a:t>‹#›</a:t>
            </a:fld>
            <a:endParaRPr lang="de-AT"/>
          </a:p>
        </p:txBody>
      </p:sp>
    </p:spTree>
    <p:extLst>
      <p:ext uri="{BB962C8B-B14F-4D97-AF65-F5344CB8AC3E}">
        <p14:creationId xmlns:p14="http://schemas.microsoft.com/office/powerpoint/2010/main" val="118607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5852CD-6DB1-020A-E8AA-80A58866A5CB}"/>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921AB3CE-F901-51A0-D3B0-0FB31EA1220B}"/>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C39B1CF7-9E66-D1B0-7B2E-0A8E1FE2C286}"/>
              </a:ext>
            </a:extLst>
          </p:cNvPr>
          <p:cNvSpPr>
            <a:spLocks noGrp="1"/>
          </p:cNvSpPr>
          <p:nvPr>
            <p:ph type="dt" sz="half" idx="10"/>
          </p:nvPr>
        </p:nvSpPr>
        <p:spPr/>
        <p:txBody>
          <a:bodyPr/>
          <a:lstStyle/>
          <a:p>
            <a:fld id="{2D785B7E-1AC9-4C62-AAEC-184EA16A43BE}" type="datetimeFigureOut">
              <a:rPr lang="de-AT" smtClean="0"/>
              <a:t>03.02.2024</a:t>
            </a:fld>
            <a:endParaRPr lang="de-AT"/>
          </a:p>
        </p:txBody>
      </p:sp>
      <p:sp>
        <p:nvSpPr>
          <p:cNvPr id="5" name="Fußzeilenplatzhalter 4">
            <a:extLst>
              <a:ext uri="{FF2B5EF4-FFF2-40B4-BE49-F238E27FC236}">
                <a16:creationId xmlns:a16="http://schemas.microsoft.com/office/drawing/2014/main" id="{40579A5F-6F2E-73D7-F0D9-CD945F4DB677}"/>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70AB68A2-8F04-2610-D90E-69EDBDD778B0}"/>
              </a:ext>
            </a:extLst>
          </p:cNvPr>
          <p:cNvSpPr>
            <a:spLocks noGrp="1"/>
          </p:cNvSpPr>
          <p:nvPr>
            <p:ph type="sldNum" sz="quarter" idx="12"/>
          </p:nvPr>
        </p:nvSpPr>
        <p:spPr/>
        <p:txBody>
          <a:bodyPr/>
          <a:lstStyle/>
          <a:p>
            <a:fld id="{B25D46A3-872D-428E-BC8F-57793033FA56}" type="slidenum">
              <a:rPr lang="de-AT" smtClean="0"/>
              <a:t>‹#›</a:t>
            </a:fld>
            <a:endParaRPr lang="de-AT"/>
          </a:p>
        </p:txBody>
      </p:sp>
    </p:spTree>
    <p:extLst>
      <p:ext uri="{BB962C8B-B14F-4D97-AF65-F5344CB8AC3E}">
        <p14:creationId xmlns:p14="http://schemas.microsoft.com/office/powerpoint/2010/main" val="1037387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EC935C20-0A49-87B3-1A20-9897ED24C329}"/>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B6A9460C-C133-9E37-E2C4-F16382AFB2D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91413A17-8E46-2ECF-5D2D-34A91CF1CA54}"/>
              </a:ext>
            </a:extLst>
          </p:cNvPr>
          <p:cNvSpPr>
            <a:spLocks noGrp="1"/>
          </p:cNvSpPr>
          <p:nvPr>
            <p:ph type="dt" sz="half" idx="10"/>
          </p:nvPr>
        </p:nvSpPr>
        <p:spPr/>
        <p:txBody>
          <a:bodyPr/>
          <a:lstStyle/>
          <a:p>
            <a:fld id="{2D785B7E-1AC9-4C62-AAEC-184EA16A43BE}" type="datetimeFigureOut">
              <a:rPr lang="de-AT" smtClean="0"/>
              <a:t>03.02.2024</a:t>
            </a:fld>
            <a:endParaRPr lang="de-AT"/>
          </a:p>
        </p:txBody>
      </p:sp>
      <p:sp>
        <p:nvSpPr>
          <p:cNvPr id="5" name="Fußzeilenplatzhalter 4">
            <a:extLst>
              <a:ext uri="{FF2B5EF4-FFF2-40B4-BE49-F238E27FC236}">
                <a16:creationId xmlns:a16="http://schemas.microsoft.com/office/drawing/2014/main" id="{E610AF68-A6C7-7D3C-A632-20A1A7931797}"/>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8CD13956-D516-BE42-4900-13E6246DA6F1}"/>
              </a:ext>
            </a:extLst>
          </p:cNvPr>
          <p:cNvSpPr>
            <a:spLocks noGrp="1"/>
          </p:cNvSpPr>
          <p:nvPr>
            <p:ph type="sldNum" sz="quarter" idx="12"/>
          </p:nvPr>
        </p:nvSpPr>
        <p:spPr/>
        <p:txBody>
          <a:bodyPr/>
          <a:lstStyle/>
          <a:p>
            <a:fld id="{B25D46A3-872D-428E-BC8F-57793033FA56}" type="slidenum">
              <a:rPr lang="de-AT" smtClean="0"/>
              <a:t>‹#›</a:t>
            </a:fld>
            <a:endParaRPr lang="de-AT"/>
          </a:p>
        </p:txBody>
      </p:sp>
    </p:spTree>
    <p:extLst>
      <p:ext uri="{BB962C8B-B14F-4D97-AF65-F5344CB8AC3E}">
        <p14:creationId xmlns:p14="http://schemas.microsoft.com/office/powerpoint/2010/main" val="1711571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1C8287-64D4-543E-72BD-AC514E4A8BD0}"/>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677FDE2D-7CD9-094F-B48A-C93FFCE396D9}"/>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45F5CFDA-B9A2-32E0-F176-37007C74DD6F}"/>
              </a:ext>
            </a:extLst>
          </p:cNvPr>
          <p:cNvSpPr>
            <a:spLocks noGrp="1"/>
          </p:cNvSpPr>
          <p:nvPr>
            <p:ph type="dt" sz="half" idx="10"/>
          </p:nvPr>
        </p:nvSpPr>
        <p:spPr/>
        <p:txBody>
          <a:bodyPr/>
          <a:lstStyle/>
          <a:p>
            <a:fld id="{2D785B7E-1AC9-4C62-AAEC-184EA16A43BE}" type="datetimeFigureOut">
              <a:rPr lang="de-AT" smtClean="0"/>
              <a:t>03.02.2024</a:t>
            </a:fld>
            <a:endParaRPr lang="de-AT"/>
          </a:p>
        </p:txBody>
      </p:sp>
      <p:sp>
        <p:nvSpPr>
          <p:cNvPr id="5" name="Fußzeilenplatzhalter 4">
            <a:extLst>
              <a:ext uri="{FF2B5EF4-FFF2-40B4-BE49-F238E27FC236}">
                <a16:creationId xmlns:a16="http://schemas.microsoft.com/office/drawing/2014/main" id="{A09AA02F-24F5-2E82-6057-60382BE7DDBD}"/>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516AAA30-D642-19A1-3FFE-F72A96EAB04A}"/>
              </a:ext>
            </a:extLst>
          </p:cNvPr>
          <p:cNvSpPr>
            <a:spLocks noGrp="1"/>
          </p:cNvSpPr>
          <p:nvPr>
            <p:ph type="sldNum" sz="quarter" idx="12"/>
          </p:nvPr>
        </p:nvSpPr>
        <p:spPr/>
        <p:txBody>
          <a:bodyPr/>
          <a:lstStyle/>
          <a:p>
            <a:fld id="{B25D46A3-872D-428E-BC8F-57793033FA56}" type="slidenum">
              <a:rPr lang="de-AT" smtClean="0"/>
              <a:t>‹#›</a:t>
            </a:fld>
            <a:endParaRPr lang="de-AT"/>
          </a:p>
        </p:txBody>
      </p:sp>
    </p:spTree>
    <p:extLst>
      <p:ext uri="{BB962C8B-B14F-4D97-AF65-F5344CB8AC3E}">
        <p14:creationId xmlns:p14="http://schemas.microsoft.com/office/powerpoint/2010/main" val="4067316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E907C0-3EBB-676E-4D1A-043795CF2E4A}"/>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7C516D8C-2D32-2015-A760-46A9ED79FD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6E94D73B-3E68-D826-43B3-0298347EC6BF}"/>
              </a:ext>
            </a:extLst>
          </p:cNvPr>
          <p:cNvSpPr>
            <a:spLocks noGrp="1"/>
          </p:cNvSpPr>
          <p:nvPr>
            <p:ph type="dt" sz="half" idx="10"/>
          </p:nvPr>
        </p:nvSpPr>
        <p:spPr/>
        <p:txBody>
          <a:bodyPr/>
          <a:lstStyle/>
          <a:p>
            <a:fld id="{2D785B7E-1AC9-4C62-AAEC-184EA16A43BE}" type="datetimeFigureOut">
              <a:rPr lang="de-AT" smtClean="0"/>
              <a:t>03.02.2024</a:t>
            </a:fld>
            <a:endParaRPr lang="de-AT"/>
          </a:p>
        </p:txBody>
      </p:sp>
      <p:sp>
        <p:nvSpPr>
          <p:cNvPr id="5" name="Fußzeilenplatzhalter 4">
            <a:extLst>
              <a:ext uri="{FF2B5EF4-FFF2-40B4-BE49-F238E27FC236}">
                <a16:creationId xmlns:a16="http://schemas.microsoft.com/office/drawing/2014/main" id="{F7FB424C-CCE8-F732-2385-A45B0B7A75DF}"/>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1CA5AA18-FAB1-1E8A-7B86-264D7C241979}"/>
              </a:ext>
            </a:extLst>
          </p:cNvPr>
          <p:cNvSpPr>
            <a:spLocks noGrp="1"/>
          </p:cNvSpPr>
          <p:nvPr>
            <p:ph type="sldNum" sz="quarter" idx="12"/>
          </p:nvPr>
        </p:nvSpPr>
        <p:spPr/>
        <p:txBody>
          <a:bodyPr/>
          <a:lstStyle/>
          <a:p>
            <a:fld id="{B25D46A3-872D-428E-BC8F-57793033FA56}" type="slidenum">
              <a:rPr lang="de-AT" smtClean="0"/>
              <a:t>‹#›</a:t>
            </a:fld>
            <a:endParaRPr lang="de-AT"/>
          </a:p>
        </p:txBody>
      </p:sp>
    </p:spTree>
    <p:extLst>
      <p:ext uri="{BB962C8B-B14F-4D97-AF65-F5344CB8AC3E}">
        <p14:creationId xmlns:p14="http://schemas.microsoft.com/office/powerpoint/2010/main" val="3950815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EABB4F-D362-086A-9492-7E44F9AC0989}"/>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14F0ADFE-1653-7F60-239F-CEA0142B4A33}"/>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5DB285BB-7774-3A47-68B7-1D294D5F1459}"/>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4C90EE4B-63FF-B567-C5B6-DE4F65D6653D}"/>
              </a:ext>
            </a:extLst>
          </p:cNvPr>
          <p:cNvSpPr>
            <a:spLocks noGrp="1"/>
          </p:cNvSpPr>
          <p:nvPr>
            <p:ph type="dt" sz="half" idx="10"/>
          </p:nvPr>
        </p:nvSpPr>
        <p:spPr/>
        <p:txBody>
          <a:bodyPr/>
          <a:lstStyle/>
          <a:p>
            <a:fld id="{2D785B7E-1AC9-4C62-AAEC-184EA16A43BE}" type="datetimeFigureOut">
              <a:rPr lang="de-AT" smtClean="0"/>
              <a:t>03.02.2024</a:t>
            </a:fld>
            <a:endParaRPr lang="de-AT"/>
          </a:p>
        </p:txBody>
      </p:sp>
      <p:sp>
        <p:nvSpPr>
          <p:cNvPr id="6" name="Fußzeilenplatzhalter 5">
            <a:extLst>
              <a:ext uri="{FF2B5EF4-FFF2-40B4-BE49-F238E27FC236}">
                <a16:creationId xmlns:a16="http://schemas.microsoft.com/office/drawing/2014/main" id="{D5BCC9C6-937F-5F06-2000-2A02D28A86A9}"/>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A2969663-9AFF-22F6-EC77-71EA6728547E}"/>
              </a:ext>
            </a:extLst>
          </p:cNvPr>
          <p:cNvSpPr>
            <a:spLocks noGrp="1"/>
          </p:cNvSpPr>
          <p:nvPr>
            <p:ph type="sldNum" sz="quarter" idx="12"/>
          </p:nvPr>
        </p:nvSpPr>
        <p:spPr/>
        <p:txBody>
          <a:bodyPr/>
          <a:lstStyle/>
          <a:p>
            <a:fld id="{B25D46A3-872D-428E-BC8F-57793033FA56}" type="slidenum">
              <a:rPr lang="de-AT" smtClean="0"/>
              <a:t>‹#›</a:t>
            </a:fld>
            <a:endParaRPr lang="de-AT"/>
          </a:p>
        </p:txBody>
      </p:sp>
    </p:spTree>
    <p:extLst>
      <p:ext uri="{BB962C8B-B14F-4D97-AF65-F5344CB8AC3E}">
        <p14:creationId xmlns:p14="http://schemas.microsoft.com/office/powerpoint/2010/main" val="1902030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27971B-2DF5-9797-E9EA-A2870BC6F766}"/>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7C193897-82E0-6B7A-E6AF-051F07DD9B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BC46335B-0997-4C1B-EA10-8179189143FC}"/>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B8BB2CB1-8187-8D0C-D5D6-9DB423F4DE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876595E5-1225-8406-59BA-18E20A182464}"/>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FB6352E8-649C-310D-45E0-9C0306FB3021}"/>
              </a:ext>
            </a:extLst>
          </p:cNvPr>
          <p:cNvSpPr>
            <a:spLocks noGrp="1"/>
          </p:cNvSpPr>
          <p:nvPr>
            <p:ph type="dt" sz="half" idx="10"/>
          </p:nvPr>
        </p:nvSpPr>
        <p:spPr/>
        <p:txBody>
          <a:bodyPr/>
          <a:lstStyle/>
          <a:p>
            <a:fld id="{2D785B7E-1AC9-4C62-AAEC-184EA16A43BE}" type="datetimeFigureOut">
              <a:rPr lang="de-AT" smtClean="0"/>
              <a:t>03.02.2024</a:t>
            </a:fld>
            <a:endParaRPr lang="de-AT"/>
          </a:p>
        </p:txBody>
      </p:sp>
      <p:sp>
        <p:nvSpPr>
          <p:cNvPr id="8" name="Fußzeilenplatzhalter 7">
            <a:extLst>
              <a:ext uri="{FF2B5EF4-FFF2-40B4-BE49-F238E27FC236}">
                <a16:creationId xmlns:a16="http://schemas.microsoft.com/office/drawing/2014/main" id="{DE8AD71E-A4C0-E1DA-77F9-4C5DD69C0EDB}"/>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770AB886-7B90-045D-B39B-FD4F2E957B63}"/>
              </a:ext>
            </a:extLst>
          </p:cNvPr>
          <p:cNvSpPr>
            <a:spLocks noGrp="1"/>
          </p:cNvSpPr>
          <p:nvPr>
            <p:ph type="sldNum" sz="quarter" idx="12"/>
          </p:nvPr>
        </p:nvSpPr>
        <p:spPr/>
        <p:txBody>
          <a:bodyPr/>
          <a:lstStyle/>
          <a:p>
            <a:fld id="{B25D46A3-872D-428E-BC8F-57793033FA56}" type="slidenum">
              <a:rPr lang="de-AT" smtClean="0"/>
              <a:t>‹#›</a:t>
            </a:fld>
            <a:endParaRPr lang="de-AT"/>
          </a:p>
        </p:txBody>
      </p:sp>
    </p:spTree>
    <p:extLst>
      <p:ext uri="{BB962C8B-B14F-4D97-AF65-F5344CB8AC3E}">
        <p14:creationId xmlns:p14="http://schemas.microsoft.com/office/powerpoint/2010/main" val="2872577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FEF539-E0C7-5965-BEEC-20FE9B074BC5}"/>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D70DB119-F6CC-8696-2C0D-2F49D63F9F4A}"/>
              </a:ext>
            </a:extLst>
          </p:cNvPr>
          <p:cNvSpPr>
            <a:spLocks noGrp="1"/>
          </p:cNvSpPr>
          <p:nvPr>
            <p:ph type="dt" sz="half" idx="10"/>
          </p:nvPr>
        </p:nvSpPr>
        <p:spPr/>
        <p:txBody>
          <a:bodyPr/>
          <a:lstStyle/>
          <a:p>
            <a:fld id="{2D785B7E-1AC9-4C62-AAEC-184EA16A43BE}" type="datetimeFigureOut">
              <a:rPr lang="de-AT" smtClean="0"/>
              <a:t>03.02.2024</a:t>
            </a:fld>
            <a:endParaRPr lang="de-AT"/>
          </a:p>
        </p:txBody>
      </p:sp>
      <p:sp>
        <p:nvSpPr>
          <p:cNvPr id="4" name="Fußzeilenplatzhalter 3">
            <a:extLst>
              <a:ext uri="{FF2B5EF4-FFF2-40B4-BE49-F238E27FC236}">
                <a16:creationId xmlns:a16="http://schemas.microsoft.com/office/drawing/2014/main" id="{6A351F23-CB27-ED38-F868-44271411F0D3}"/>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2A19F1D1-C971-6DC8-F3F5-634CA965CC5B}"/>
              </a:ext>
            </a:extLst>
          </p:cNvPr>
          <p:cNvSpPr>
            <a:spLocks noGrp="1"/>
          </p:cNvSpPr>
          <p:nvPr>
            <p:ph type="sldNum" sz="quarter" idx="12"/>
          </p:nvPr>
        </p:nvSpPr>
        <p:spPr/>
        <p:txBody>
          <a:bodyPr/>
          <a:lstStyle/>
          <a:p>
            <a:fld id="{B25D46A3-872D-428E-BC8F-57793033FA56}" type="slidenum">
              <a:rPr lang="de-AT" smtClean="0"/>
              <a:t>‹#›</a:t>
            </a:fld>
            <a:endParaRPr lang="de-AT"/>
          </a:p>
        </p:txBody>
      </p:sp>
    </p:spTree>
    <p:extLst>
      <p:ext uri="{BB962C8B-B14F-4D97-AF65-F5344CB8AC3E}">
        <p14:creationId xmlns:p14="http://schemas.microsoft.com/office/powerpoint/2010/main" val="3910239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3CA82B9-59E5-7E61-5ADB-AA003364B107}"/>
              </a:ext>
            </a:extLst>
          </p:cNvPr>
          <p:cNvSpPr>
            <a:spLocks noGrp="1"/>
          </p:cNvSpPr>
          <p:nvPr>
            <p:ph type="dt" sz="half" idx="10"/>
          </p:nvPr>
        </p:nvSpPr>
        <p:spPr/>
        <p:txBody>
          <a:bodyPr/>
          <a:lstStyle/>
          <a:p>
            <a:fld id="{2D785B7E-1AC9-4C62-AAEC-184EA16A43BE}" type="datetimeFigureOut">
              <a:rPr lang="de-AT" smtClean="0"/>
              <a:t>03.02.2024</a:t>
            </a:fld>
            <a:endParaRPr lang="de-AT"/>
          </a:p>
        </p:txBody>
      </p:sp>
      <p:sp>
        <p:nvSpPr>
          <p:cNvPr id="3" name="Fußzeilenplatzhalter 2">
            <a:extLst>
              <a:ext uri="{FF2B5EF4-FFF2-40B4-BE49-F238E27FC236}">
                <a16:creationId xmlns:a16="http://schemas.microsoft.com/office/drawing/2014/main" id="{6D4689E6-6A7F-C238-0D0F-DD8BCFD682DB}"/>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E451338A-AA78-EE57-807D-EB65D1AC413B}"/>
              </a:ext>
            </a:extLst>
          </p:cNvPr>
          <p:cNvSpPr>
            <a:spLocks noGrp="1"/>
          </p:cNvSpPr>
          <p:nvPr>
            <p:ph type="sldNum" sz="quarter" idx="12"/>
          </p:nvPr>
        </p:nvSpPr>
        <p:spPr/>
        <p:txBody>
          <a:bodyPr/>
          <a:lstStyle/>
          <a:p>
            <a:fld id="{B25D46A3-872D-428E-BC8F-57793033FA56}" type="slidenum">
              <a:rPr lang="de-AT" smtClean="0"/>
              <a:t>‹#›</a:t>
            </a:fld>
            <a:endParaRPr lang="de-AT"/>
          </a:p>
        </p:txBody>
      </p:sp>
    </p:spTree>
    <p:extLst>
      <p:ext uri="{BB962C8B-B14F-4D97-AF65-F5344CB8AC3E}">
        <p14:creationId xmlns:p14="http://schemas.microsoft.com/office/powerpoint/2010/main" val="2515485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1FDD32-256B-6320-CF89-596CC27A334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085205E5-091E-EE2E-9FC9-C40EC25456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C581E6AA-3445-C0DC-82F6-FAAE83274D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514F74D-F19A-4357-4352-D1667497AD3A}"/>
              </a:ext>
            </a:extLst>
          </p:cNvPr>
          <p:cNvSpPr>
            <a:spLocks noGrp="1"/>
          </p:cNvSpPr>
          <p:nvPr>
            <p:ph type="dt" sz="half" idx="10"/>
          </p:nvPr>
        </p:nvSpPr>
        <p:spPr/>
        <p:txBody>
          <a:bodyPr/>
          <a:lstStyle/>
          <a:p>
            <a:fld id="{2D785B7E-1AC9-4C62-AAEC-184EA16A43BE}" type="datetimeFigureOut">
              <a:rPr lang="de-AT" smtClean="0"/>
              <a:t>03.02.2024</a:t>
            </a:fld>
            <a:endParaRPr lang="de-AT"/>
          </a:p>
        </p:txBody>
      </p:sp>
      <p:sp>
        <p:nvSpPr>
          <p:cNvPr id="6" name="Fußzeilenplatzhalter 5">
            <a:extLst>
              <a:ext uri="{FF2B5EF4-FFF2-40B4-BE49-F238E27FC236}">
                <a16:creationId xmlns:a16="http://schemas.microsoft.com/office/drawing/2014/main" id="{385F87CE-60FD-CDD7-A421-842B9FEEE815}"/>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7EE6FCC8-449A-765F-21BB-509242188C35}"/>
              </a:ext>
            </a:extLst>
          </p:cNvPr>
          <p:cNvSpPr>
            <a:spLocks noGrp="1"/>
          </p:cNvSpPr>
          <p:nvPr>
            <p:ph type="sldNum" sz="quarter" idx="12"/>
          </p:nvPr>
        </p:nvSpPr>
        <p:spPr/>
        <p:txBody>
          <a:bodyPr/>
          <a:lstStyle/>
          <a:p>
            <a:fld id="{B25D46A3-872D-428E-BC8F-57793033FA56}" type="slidenum">
              <a:rPr lang="de-AT" smtClean="0"/>
              <a:t>‹#›</a:t>
            </a:fld>
            <a:endParaRPr lang="de-AT"/>
          </a:p>
        </p:txBody>
      </p:sp>
    </p:spTree>
    <p:extLst>
      <p:ext uri="{BB962C8B-B14F-4D97-AF65-F5344CB8AC3E}">
        <p14:creationId xmlns:p14="http://schemas.microsoft.com/office/powerpoint/2010/main" val="2465427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A5507E-A85B-8128-2E38-41AE4C5924E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BEEDCAFF-0D58-8C47-4C3F-F8CA93D80F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1BCFF683-BC37-7935-1168-F5574E8AAD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3599F1D-0356-2C72-B84F-91918725F982}"/>
              </a:ext>
            </a:extLst>
          </p:cNvPr>
          <p:cNvSpPr>
            <a:spLocks noGrp="1"/>
          </p:cNvSpPr>
          <p:nvPr>
            <p:ph type="dt" sz="half" idx="10"/>
          </p:nvPr>
        </p:nvSpPr>
        <p:spPr/>
        <p:txBody>
          <a:bodyPr/>
          <a:lstStyle/>
          <a:p>
            <a:fld id="{2D785B7E-1AC9-4C62-AAEC-184EA16A43BE}" type="datetimeFigureOut">
              <a:rPr lang="de-AT" smtClean="0"/>
              <a:t>03.02.2024</a:t>
            </a:fld>
            <a:endParaRPr lang="de-AT"/>
          </a:p>
        </p:txBody>
      </p:sp>
      <p:sp>
        <p:nvSpPr>
          <p:cNvPr id="6" name="Fußzeilenplatzhalter 5">
            <a:extLst>
              <a:ext uri="{FF2B5EF4-FFF2-40B4-BE49-F238E27FC236}">
                <a16:creationId xmlns:a16="http://schemas.microsoft.com/office/drawing/2014/main" id="{371A25C9-EB87-4BD9-1B53-9130748E73C0}"/>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147B8503-3DE5-F32E-9A1D-9B4FE97AD0CD}"/>
              </a:ext>
            </a:extLst>
          </p:cNvPr>
          <p:cNvSpPr>
            <a:spLocks noGrp="1"/>
          </p:cNvSpPr>
          <p:nvPr>
            <p:ph type="sldNum" sz="quarter" idx="12"/>
          </p:nvPr>
        </p:nvSpPr>
        <p:spPr/>
        <p:txBody>
          <a:bodyPr/>
          <a:lstStyle/>
          <a:p>
            <a:fld id="{B25D46A3-872D-428E-BC8F-57793033FA56}" type="slidenum">
              <a:rPr lang="de-AT" smtClean="0"/>
              <a:t>‹#›</a:t>
            </a:fld>
            <a:endParaRPr lang="de-AT"/>
          </a:p>
        </p:txBody>
      </p:sp>
    </p:spTree>
    <p:extLst>
      <p:ext uri="{BB962C8B-B14F-4D97-AF65-F5344CB8AC3E}">
        <p14:creationId xmlns:p14="http://schemas.microsoft.com/office/powerpoint/2010/main" val="1893798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65BF88DA-8515-FEB1-2F93-E21DB28380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0967E15F-2155-B94D-989C-C22A87F9A8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F9E46A4F-F60A-E8CB-B575-A637BB288C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85B7E-1AC9-4C62-AAEC-184EA16A43BE}" type="datetimeFigureOut">
              <a:rPr lang="de-AT" smtClean="0"/>
              <a:t>03.02.2024</a:t>
            </a:fld>
            <a:endParaRPr lang="de-AT"/>
          </a:p>
        </p:txBody>
      </p:sp>
      <p:sp>
        <p:nvSpPr>
          <p:cNvPr id="5" name="Fußzeilenplatzhalter 4">
            <a:extLst>
              <a:ext uri="{FF2B5EF4-FFF2-40B4-BE49-F238E27FC236}">
                <a16:creationId xmlns:a16="http://schemas.microsoft.com/office/drawing/2014/main" id="{ED9866B2-ABAC-2959-D9DE-B8D1B71BDA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3335A3B7-A041-F3FE-AA17-FCC186442D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5D46A3-872D-428E-BC8F-57793033FA56}" type="slidenum">
              <a:rPr lang="de-AT" smtClean="0"/>
              <a:t>‹#›</a:t>
            </a:fld>
            <a:endParaRPr lang="de-AT"/>
          </a:p>
        </p:txBody>
      </p:sp>
    </p:spTree>
    <p:extLst>
      <p:ext uri="{BB962C8B-B14F-4D97-AF65-F5344CB8AC3E}">
        <p14:creationId xmlns:p14="http://schemas.microsoft.com/office/powerpoint/2010/main" val="3684514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a:extLst>
              <a:ext uri="{FF2B5EF4-FFF2-40B4-BE49-F238E27FC236}">
                <a16:creationId xmlns:a16="http://schemas.microsoft.com/office/drawing/2014/main" id="{5F136149-2678-E0F3-0C2D-3F9DAA4D27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611" y="128993"/>
            <a:ext cx="1800000" cy="860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id="{9722A1AC-DA68-875E-380E-2242FD42BF55}"/>
              </a:ext>
            </a:extLst>
          </p:cNvPr>
          <p:cNvSpPr/>
          <p:nvPr/>
        </p:nvSpPr>
        <p:spPr>
          <a:xfrm>
            <a:off x="8005541" y="128993"/>
            <a:ext cx="4030848" cy="923330"/>
          </a:xfrm>
          <a:prstGeom prst="rect">
            <a:avLst/>
          </a:prstGeom>
        </p:spPr>
        <p:txBody>
          <a:bodyPr wrap="square">
            <a:spAutoFit/>
          </a:bodyPr>
          <a:lstStyle/>
          <a:p>
            <a:pPr algn="r"/>
            <a:r>
              <a:rPr lang="en-GB" u="sng" dirty="0">
                <a:solidFill>
                  <a:schemeClr val="tx1"/>
                </a:solidFill>
              </a:rPr>
              <a:t>Informal document </a:t>
            </a:r>
            <a:r>
              <a:rPr lang="en-GB" b="1" dirty="0">
                <a:solidFill>
                  <a:schemeClr val="tx1"/>
                </a:solidFill>
              </a:rPr>
              <a:t>GRBP-79-38</a:t>
            </a:r>
            <a:r>
              <a:rPr lang="en-GB" b="1" dirty="0">
                <a:solidFill>
                  <a:schemeClr val="tx1"/>
                </a:solidFill>
                <a:highlight>
                  <a:srgbClr val="FFFF00"/>
                </a:highlight>
              </a:rPr>
              <a:t> </a:t>
            </a:r>
            <a:endParaRPr lang="en-GB" dirty="0">
              <a:solidFill>
                <a:schemeClr val="tx1"/>
              </a:solidFill>
              <a:highlight>
                <a:srgbClr val="FFFF00"/>
              </a:highlight>
            </a:endParaRPr>
          </a:p>
          <a:p>
            <a:pPr algn="r"/>
            <a:r>
              <a:rPr lang="en-GB" dirty="0">
                <a:solidFill>
                  <a:schemeClr val="tx1"/>
                </a:solidFill>
              </a:rPr>
              <a:t>(79</a:t>
            </a:r>
            <a:r>
              <a:rPr lang="en-GB" baseline="30000" dirty="0">
                <a:solidFill>
                  <a:schemeClr val="tx1"/>
                </a:solidFill>
              </a:rPr>
              <a:t>th</a:t>
            </a:r>
            <a:r>
              <a:rPr lang="en-GB" dirty="0">
                <a:solidFill>
                  <a:schemeClr val="tx1"/>
                </a:solidFill>
              </a:rPr>
              <a:t> GRBP, February 06-09, 2024,</a:t>
            </a:r>
          </a:p>
          <a:p>
            <a:pPr algn="r"/>
            <a:r>
              <a:rPr lang="en-GB" dirty="0">
                <a:solidFill>
                  <a:schemeClr val="tx1"/>
                </a:solidFill>
              </a:rPr>
              <a:t>agenda item 2) </a:t>
            </a:r>
          </a:p>
        </p:txBody>
      </p:sp>
      <p:sp>
        <p:nvSpPr>
          <p:cNvPr id="11" name="TextBox 10">
            <a:extLst>
              <a:ext uri="{FF2B5EF4-FFF2-40B4-BE49-F238E27FC236}">
                <a16:creationId xmlns:a16="http://schemas.microsoft.com/office/drawing/2014/main" id="{9FCED2BF-06CD-0BFA-1B96-63E594420A23}"/>
              </a:ext>
            </a:extLst>
          </p:cNvPr>
          <p:cNvSpPr txBox="1"/>
          <p:nvPr/>
        </p:nvSpPr>
        <p:spPr>
          <a:xfrm>
            <a:off x="720798" y="2208363"/>
            <a:ext cx="10024476" cy="1754326"/>
          </a:xfrm>
          <a:prstGeom prst="rect">
            <a:avLst/>
          </a:prstGeom>
          <a:noFill/>
        </p:spPr>
        <p:txBody>
          <a:bodyPr wrap="none" rtlCol="0">
            <a:spAutoFit/>
          </a:bodyPr>
          <a:lstStyle/>
          <a:p>
            <a:pPr lvl="1" algn="ctr"/>
            <a:r>
              <a:rPr lang="en-GB" sz="3600" dirty="0"/>
              <a:t>Introduction to IMMA’s interpretation documents </a:t>
            </a:r>
          </a:p>
          <a:p>
            <a:pPr lvl="1" algn="ctr"/>
            <a:r>
              <a:rPr lang="en-GB" sz="3600" dirty="0"/>
              <a:t>GRBP-79-15 and</a:t>
            </a:r>
            <a:r>
              <a:rPr lang="en-US" sz="3600" dirty="0"/>
              <a:t> GRBP-79-16 </a:t>
            </a:r>
          </a:p>
          <a:p>
            <a:pPr lvl="1" algn="ctr"/>
            <a:r>
              <a:rPr lang="en-US" sz="3600" dirty="0"/>
              <a:t>on the application of R41-05 RD-ASEP</a:t>
            </a:r>
            <a:endParaRPr lang="en-GB" sz="3600" dirty="0"/>
          </a:p>
        </p:txBody>
      </p:sp>
    </p:spTree>
    <p:extLst>
      <p:ext uri="{BB962C8B-B14F-4D97-AF65-F5344CB8AC3E}">
        <p14:creationId xmlns:p14="http://schemas.microsoft.com/office/powerpoint/2010/main" val="856885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48EC1453-6CB2-3E90-A806-EFE7B581A7A9}"/>
              </a:ext>
            </a:extLst>
          </p:cNvPr>
          <p:cNvSpPr>
            <a:spLocks noGrp="1"/>
          </p:cNvSpPr>
          <p:nvPr>
            <p:ph type="title"/>
          </p:nvPr>
        </p:nvSpPr>
        <p:spPr/>
        <p:txBody>
          <a:bodyPr>
            <a:normAutofit/>
          </a:bodyPr>
          <a:lstStyle/>
          <a:p>
            <a:r>
              <a:rPr lang="en-GB" sz="4000" dirty="0">
                <a:latin typeface="+mn-lt"/>
              </a:rPr>
              <a:t>Need for harmonized interpretation</a:t>
            </a:r>
          </a:p>
        </p:txBody>
      </p:sp>
      <p:sp>
        <p:nvSpPr>
          <p:cNvPr id="5" name="Inhaltsplatzhalter 4">
            <a:extLst>
              <a:ext uri="{FF2B5EF4-FFF2-40B4-BE49-F238E27FC236}">
                <a16:creationId xmlns:a16="http://schemas.microsoft.com/office/drawing/2014/main" id="{630753D3-ED76-8626-2435-556199855F44}"/>
              </a:ext>
            </a:extLst>
          </p:cNvPr>
          <p:cNvSpPr>
            <a:spLocks noGrp="1"/>
          </p:cNvSpPr>
          <p:nvPr>
            <p:ph idx="1"/>
          </p:nvPr>
        </p:nvSpPr>
        <p:spPr>
          <a:xfrm>
            <a:off x="838199" y="1400323"/>
            <a:ext cx="11229753" cy="5202496"/>
          </a:xfrm>
        </p:spPr>
        <p:txBody>
          <a:bodyPr>
            <a:noAutofit/>
          </a:bodyPr>
          <a:lstStyle/>
          <a:p>
            <a:r>
              <a:rPr lang="en-GB" sz="2400" dirty="0"/>
              <a:t>The 05 series of amendments of UNECE R41 applies from 1. Sept. 2023 for new approvals and from 1. Sept. 2024 for all approvals</a:t>
            </a:r>
          </a:p>
          <a:p>
            <a:r>
              <a:rPr lang="en-GB" sz="2400" dirty="0"/>
              <a:t>OEMs recently applying for R41-05 type-approvals are faced with diverging interpretations with regards to:</a:t>
            </a:r>
          </a:p>
          <a:p>
            <a:pPr lvl="1"/>
            <a:r>
              <a:rPr lang="en-GB" dirty="0"/>
              <a:t>the maximum number of RD-ASEP test runs, </a:t>
            </a:r>
          </a:p>
          <a:p>
            <a:pPr lvl="1"/>
            <a:r>
              <a:rPr lang="en-GB" dirty="0"/>
              <a:t>the validity of test runs due to deviations from target vehicle speed and/or target engine speed</a:t>
            </a:r>
          </a:p>
          <a:p>
            <a:r>
              <a:rPr lang="en-GB" sz="2400" dirty="0"/>
              <a:t>IMMA members experienced that </a:t>
            </a:r>
            <a:r>
              <a:rPr lang="en-CH" sz="2400" dirty="0"/>
              <a:t>some interpretations</a:t>
            </a:r>
            <a:r>
              <a:rPr lang="en-GB" sz="2400" dirty="0"/>
              <a:t>a high number of test runs were considered invalid even though these test runs may be considered as in line with the intent of the regulation</a:t>
            </a:r>
          </a:p>
          <a:p>
            <a:r>
              <a:rPr lang="en-GB" sz="2400" dirty="0"/>
              <a:t>IMMA proposes  CP’s &amp; TS/TAA’s to consider and use the following interpretations to ensure consistent and harmonized application in line with the intent of the regulation, thereby avoiding unsubstantiated testing efforts</a:t>
            </a:r>
          </a:p>
          <a:p>
            <a:endParaRPr lang="en-GB" sz="2400" dirty="0"/>
          </a:p>
          <a:p>
            <a:endParaRPr lang="en-GB" sz="2400" dirty="0"/>
          </a:p>
        </p:txBody>
      </p:sp>
      <p:pic>
        <p:nvPicPr>
          <p:cNvPr id="2" name="Picture 3">
            <a:extLst>
              <a:ext uri="{FF2B5EF4-FFF2-40B4-BE49-F238E27FC236}">
                <a16:creationId xmlns:a16="http://schemas.microsoft.com/office/drawing/2014/main" id="{FACB3D6E-F8E8-E933-467F-D65EC30398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95" y="77237"/>
            <a:ext cx="1440000" cy="688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3752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48EC1453-6CB2-3E90-A806-EFE7B581A7A9}"/>
              </a:ext>
            </a:extLst>
          </p:cNvPr>
          <p:cNvSpPr>
            <a:spLocks noGrp="1"/>
          </p:cNvSpPr>
          <p:nvPr>
            <p:ph type="title"/>
          </p:nvPr>
        </p:nvSpPr>
        <p:spPr/>
        <p:txBody>
          <a:bodyPr>
            <a:normAutofit/>
          </a:bodyPr>
          <a:lstStyle/>
          <a:p>
            <a:r>
              <a:rPr lang="en-GB" sz="4000" dirty="0">
                <a:latin typeface="+mn-lt"/>
              </a:rPr>
              <a:t>Regulatory Background</a:t>
            </a:r>
          </a:p>
        </p:txBody>
      </p:sp>
      <p:sp>
        <p:nvSpPr>
          <p:cNvPr id="5" name="Inhaltsplatzhalter 4">
            <a:extLst>
              <a:ext uri="{FF2B5EF4-FFF2-40B4-BE49-F238E27FC236}">
                <a16:creationId xmlns:a16="http://schemas.microsoft.com/office/drawing/2014/main" id="{630753D3-ED76-8626-2435-556199855F44}"/>
              </a:ext>
            </a:extLst>
          </p:cNvPr>
          <p:cNvSpPr>
            <a:spLocks noGrp="1"/>
          </p:cNvSpPr>
          <p:nvPr>
            <p:ph idx="1"/>
          </p:nvPr>
        </p:nvSpPr>
        <p:spPr>
          <a:xfrm>
            <a:off x="838199" y="1349375"/>
            <a:ext cx="11249025" cy="4667250"/>
          </a:xfrm>
        </p:spPr>
        <p:txBody>
          <a:bodyPr>
            <a:noAutofit/>
          </a:bodyPr>
          <a:lstStyle/>
          <a:p>
            <a:r>
              <a:rPr lang="en-GB" sz="2400" dirty="0"/>
              <a:t>R41-05, Annex 7, 3.1. defines the number of RD-ASEP test runs as: a total of 3 operating conditions per gear for motorcycles with manual transmission (6 for vehicles with non-lockable variable transmission)</a:t>
            </a:r>
          </a:p>
          <a:p>
            <a:r>
              <a:rPr lang="en-GB" sz="2400" dirty="0"/>
              <a:t>Annex 7, 3.1. orders to reduce the number of RD-ASEP test runs (operating conditions) by the number of tests that were applied for Annex 3 and for the Annex 7 reference points.</a:t>
            </a:r>
          </a:p>
          <a:p>
            <a:r>
              <a:rPr lang="en-GB" sz="2400" dirty="0"/>
              <a:t>Annex 7, 3.3.2. allows for the technical service to request any of the available user selectable software programs or modes for the RD-ASEP additional operating conditions</a:t>
            </a:r>
          </a:p>
          <a:p>
            <a:r>
              <a:rPr lang="en-GB" sz="2400" dirty="0"/>
              <a:t>Except for </a:t>
            </a:r>
            <a:r>
              <a:rPr lang="en-GB" sz="2400" dirty="0" err="1"/>
              <a:t>v</a:t>
            </a:r>
            <a:r>
              <a:rPr lang="en-GB" sz="2400" baseline="-25000" dirty="0" err="1"/>
              <a:t>test</a:t>
            </a:r>
            <a:r>
              <a:rPr lang="en-GB" sz="2400" dirty="0"/>
              <a:t> (at AA’) as specified in Annex 7, 3.3.1. no tolerances for vehicle speed or engine speed are specified</a:t>
            </a:r>
            <a:endParaRPr lang="en-GB" dirty="0"/>
          </a:p>
        </p:txBody>
      </p:sp>
      <p:pic>
        <p:nvPicPr>
          <p:cNvPr id="2" name="Picture 3">
            <a:extLst>
              <a:ext uri="{FF2B5EF4-FFF2-40B4-BE49-F238E27FC236}">
                <a16:creationId xmlns:a16="http://schemas.microsoft.com/office/drawing/2014/main" id="{44F47645-2751-EF63-DD64-B73F40507A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95" y="77237"/>
            <a:ext cx="1440000" cy="688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6585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48EC1453-6CB2-3E90-A806-EFE7B581A7A9}"/>
              </a:ext>
            </a:extLst>
          </p:cNvPr>
          <p:cNvSpPr>
            <a:spLocks noGrp="1"/>
          </p:cNvSpPr>
          <p:nvPr>
            <p:ph type="title"/>
          </p:nvPr>
        </p:nvSpPr>
        <p:spPr/>
        <p:txBody>
          <a:bodyPr>
            <a:normAutofit/>
          </a:bodyPr>
          <a:lstStyle/>
          <a:p>
            <a:r>
              <a:rPr lang="en-GB" sz="4000" dirty="0">
                <a:latin typeface="+mn-lt"/>
              </a:rPr>
              <a:t>Main issues &amp; alignment of interpretation</a:t>
            </a:r>
          </a:p>
        </p:txBody>
      </p:sp>
      <p:sp>
        <p:nvSpPr>
          <p:cNvPr id="5" name="Inhaltsplatzhalter 4">
            <a:extLst>
              <a:ext uri="{FF2B5EF4-FFF2-40B4-BE49-F238E27FC236}">
                <a16:creationId xmlns:a16="http://schemas.microsoft.com/office/drawing/2014/main" id="{630753D3-ED76-8626-2435-556199855F44}"/>
              </a:ext>
            </a:extLst>
          </p:cNvPr>
          <p:cNvSpPr>
            <a:spLocks noGrp="1"/>
          </p:cNvSpPr>
          <p:nvPr>
            <p:ph idx="1"/>
          </p:nvPr>
        </p:nvSpPr>
        <p:spPr>
          <a:xfrm>
            <a:off x="838199" y="1349375"/>
            <a:ext cx="11249025" cy="6532753"/>
          </a:xfrm>
        </p:spPr>
        <p:txBody>
          <a:bodyPr>
            <a:noAutofit/>
          </a:bodyPr>
          <a:lstStyle/>
          <a:p>
            <a:pPr marL="0" indent="0">
              <a:buNone/>
            </a:pPr>
            <a:r>
              <a:rPr lang="en-GB" sz="2400" u="sng" dirty="0"/>
              <a:t>Issues:</a:t>
            </a:r>
            <a:endParaRPr lang="en-CH" sz="2400" u="sng" dirty="0"/>
          </a:p>
          <a:p>
            <a:r>
              <a:rPr lang="en-US" sz="2400" dirty="0"/>
              <a:t>IMMA members experienced that some </a:t>
            </a:r>
            <a:r>
              <a:rPr lang="en-CH" sz="2400" dirty="0" err="1"/>
              <a:t>i</a:t>
            </a:r>
            <a:r>
              <a:rPr lang="en-US" sz="2400" dirty="0" err="1"/>
              <a:t>nterpretation</a:t>
            </a:r>
            <a:r>
              <a:rPr lang="en-CH" sz="2400" dirty="0"/>
              <a:t>s lead </a:t>
            </a:r>
            <a:r>
              <a:rPr lang="en-US" sz="2400" dirty="0"/>
              <a:t>to excessive number of RD ASEP test runs</a:t>
            </a:r>
            <a:r>
              <a:rPr lang="en-CH" sz="2400" dirty="0"/>
              <a:t> due to:</a:t>
            </a:r>
          </a:p>
          <a:p>
            <a:pPr lvl="1"/>
            <a:r>
              <a:rPr lang="en-GB" dirty="0"/>
              <a:t>O</a:t>
            </a:r>
            <a:r>
              <a:rPr lang="en-CH" dirty="0" err="1"/>
              <a:t>verlooking</a:t>
            </a:r>
            <a:r>
              <a:rPr lang="en-CH" dirty="0"/>
              <a:t> </a:t>
            </a:r>
            <a:r>
              <a:rPr lang="en-GB" dirty="0"/>
              <a:t>the limitation of test runs as defined in Annex 7, 3.1. or,</a:t>
            </a:r>
          </a:p>
          <a:p>
            <a:pPr lvl="1"/>
            <a:r>
              <a:rPr lang="en-GB" dirty="0"/>
              <a:t>by considering test-runs as invalid due to deviations from target vehicle speed or engine speed or,</a:t>
            </a:r>
          </a:p>
          <a:p>
            <a:pPr lvl="1"/>
            <a:r>
              <a:rPr lang="en-GB" dirty="0"/>
              <a:t>by applying the user selectable software programs or modes as multipliers of the required tests runs</a:t>
            </a:r>
          </a:p>
          <a:p>
            <a:pPr marL="0" indent="0">
              <a:buNone/>
            </a:pPr>
            <a:r>
              <a:rPr lang="en-GB" sz="2400" u="sng" dirty="0"/>
              <a:t>Interpretation:</a:t>
            </a:r>
          </a:p>
          <a:p>
            <a:r>
              <a:rPr lang="en-GB" sz="2400" dirty="0"/>
              <a:t>to avoid undue workload when testing for RD-ASEP compliance, IMMA prepared two documents for reference:</a:t>
            </a:r>
          </a:p>
          <a:p>
            <a:pPr lvl="1"/>
            <a:r>
              <a:rPr lang="en-GB" dirty="0"/>
              <a:t>GRBP-79-15 </a:t>
            </a:r>
            <a:r>
              <a:rPr lang="en-US" dirty="0"/>
              <a:t>(IMMA): Interpretation document with regards to the number of test points </a:t>
            </a:r>
          </a:p>
          <a:p>
            <a:pPr lvl="1"/>
            <a:r>
              <a:rPr lang="en-US" dirty="0"/>
              <a:t>GRBP-79-16 (IMMA): Interpretation document with regards to applicable test speed</a:t>
            </a:r>
            <a:endParaRPr lang="en-GB" dirty="0"/>
          </a:p>
        </p:txBody>
      </p:sp>
      <p:pic>
        <p:nvPicPr>
          <p:cNvPr id="2" name="Picture 3">
            <a:extLst>
              <a:ext uri="{FF2B5EF4-FFF2-40B4-BE49-F238E27FC236}">
                <a16:creationId xmlns:a16="http://schemas.microsoft.com/office/drawing/2014/main" id="{44F47645-2751-EF63-DD64-B73F40507A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95" y="77237"/>
            <a:ext cx="1440000" cy="688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1414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4">
            <a:extLst>
              <a:ext uri="{FF2B5EF4-FFF2-40B4-BE49-F238E27FC236}">
                <a16:creationId xmlns:a16="http://schemas.microsoft.com/office/drawing/2014/main" id="{11C9B060-FC58-A323-AE78-D1D82972A835}"/>
              </a:ext>
            </a:extLst>
          </p:cNvPr>
          <p:cNvGraphicFramePr>
            <a:graphicFrameLocks noGrp="1"/>
          </p:cNvGraphicFramePr>
          <p:nvPr>
            <p:extLst>
              <p:ext uri="{D42A27DB-BD31-4B8C-83A1-F6EECF244321}">
                <p14:modId xmlns:p14="http://schemas.microsoft.com/office/powerpoint/2010/main" val="2322315850"/>
              </p:ext>
            </p:extLst>
          </p:nvPr>
        </p:nvGraphicFramePr>
        <p:xfrm>
          <a:off x="1322938" y="4620379"/>
          <a:ext cx="8034127" cy="822960"/>
        </p:xfrm>
        <a:graphic>
          <a:graphicData uri="http://schemas.openxmlformats.org/drawingml/2006/table">
            <a:tbl>
              <a:tblPr firstRow="1" bandRow="1">
                <a:tableStyleId>{5C22544A-7EE6-4342-B048-85BDC9FD1C3A}</a:tableStyleId>
              </a:tblPr>
              <a:tblGrid>
                <a:gridCol w="1331487">
                  <a:extLst>
                    <a:ext uri="{9D8B030D-6E8A-4147-A177-3AD203B41FA5}">
                      <a16:colId xmlns:a16="http://schemas.microsoft.com/office/drawing/2014/main" val="4160222634"/>
                    </a:ext>
                  </a:extLst>
                </a:gridCol>
                <a:gridCol w="870012">
                  <a:extLst>
                    <a:ext uri="{9D8B030D-6E8A-4147-A177-3AD203B41FA5}">
                      <a16:colId xmlns:a16="http://schemas.microsoft.com/office/drawing/2014/main" val="1144361024"/>
                    </a:ext>
                  </a:extLst>
                </a:gridCol>
                <a:gridCol w="301841">
                  <a:extLst>
                    <a:ext uri="{9D8B030D-6E8A-4147-A177-3AD203B41FA5}">
                      <a16:colId xmlns:a16="http://schemas.microsoft.com/office/drawing/2014/main" val="1566828737"/>
                    </a:ext>
                  </a:extLst>
                </a:gridCol>
                <a:gridCol w="736846">
                  <a:extLst>
                    <a:ext uri="{9D8B030D-6E8A-4147-A177-3AD203B41FA5}">
                      <a16:colId xmlns:a16="http://schemas.microsoft.com/office/drawing/2014/main" val="3220432082"/>
                    </a:ext>
                  </a:extLst>
                </a:gridCol>
                <a:gridCol w="292963">
                  <a:extLst>
                    <a:ext uri="{9D8B030D-6E8A-4147-A177-3AD203B41FA5}">
                      <a16:colId xmlns:a16="http://schemas.microsoft.com/office/drawing/2014/main" val="842110479"/>
                    </a:ext>
                  </a:extLst>
                </a:gridCol>
                <a:gridCol w="1012055">
                  <a:extLst>
                    <a:ext uri="{9D8B030D-6E8A-4147-A177-3AD203B41FA5}">
                      <a16:colId xmlns:a16="http://schemas.microsoft.com/office/drawing/2014/main" val="759241099"/>
                    </a:ext>
                  </a:extLst>
                </a:gridCol>
                <a:gridCol w="346229">
                  <a:extLst>
                    <a:ext uri="{9D8B030D-6E8A-4147-A177-3AD203B41FA5}">
                      <a16:colId xmlns:a16="http://schemas.microsoft.com/office/drawing/2014/main" val="3781870518"/>
                    </a:ext>
                  </a:extLst>
                </a:gridCol>
                <a:gridCol w="3142694">
                  <a:extLst>
                    <a:ext uri="{9D8B030D-6E8A-4147-A177-3AD203B41FA5}">
                      <a16:colId xmlns:a16="http://schemas.microsoft.com/office/drawing/2014/main" val="55286209"/>
                    </a:ext>
                  </a:extLst>
                </a:gridCol>
              </a:tblGrid>
              <a:tr h="288831">
                <a:tc rowSpan="2">
                  <a:txBody>
                    <a:bodyPr/>
                    <a:lstStyle/>
                    <a:p>
                      <a:r>
                        <a:rPr lang="en-US" sz="1200" noProof="0" dirty="0"/>
                        <a:t>Annex 7, RD-ASEP</a:t>
                      </a:r>
                      <a:br>
                        <a:rPr lang="en-US" sz="1200" noProof="0" dirty="0"/>
                      </a:br>
                      <a:r>
                        <a:rPr lang="en-US" sz="1200" noProof="0" dirty="0"/>
                        <a:t>„additional operating conditions“</a:t>
                      </a:r>
                    </a:p>
                  </a:txBody>
                  <a:tcPr/>
                </a:tc>
                <a:tc>
                  <a:txBody>
                    <a:bodyPr/>
                    <a:lstStyle/>
                    <a:p>
                      <a:r>
                        <a:rPr lang="en-US" sz="1200" noProof="0" dirty="0"/>
                        <a:t>6 gear x 3</a:t>
                      </a:r>
                    </a:p>
                  </a:txBody>
                  <a:tcPr/>
                </a:tc>
                <a:tc>
                  <a:txBody>
                    <a:bodyPr/>
                    <a:lstStyle/>
                    <a:p>
                      <a:r>
                        <a:rPr lang="en-US" sz="1200" noProof="0" dirty="0"/>
                        <a:t>-</a:t>
                      </a:r>
                    </a:p>
                  </a:txBody>
                  <a:tcPr/>
                </a:tc>
                <a:tc>
                  <a:txBody>
                    <a:bodyPr/>
                    <a:lstStyle/>
                    <a:p>
                      <a:r>
                        <a:rPr lang="en-US" sz="1200" noProof="0" dirty="0"/>
                        <a:t>Annex 3</a:t>
                      </a:r>
                    </a:p>
                  </a:txBody>
                  <a:tcPr/>
                </a:tc>
                <a:tc>
                  <a:txBody>
                    <a:bodyPr/>
                    <a:lstStyle/>
                    <a:p>
                      <a:r>
                        <a:rPr lang="en-US" sz="1200" noProof="0" dirty="0"/>
                        <a:t>-</a:t>
                      </a:r>
                    </a:p>
                    <a:p>
                      <a:endParaRPr lang="en-US" sz="1200" noProof="0" dirty="0"/>
                    </a:p>
                  </a:txBody>
                  <a:tcPr/>
                </a:tc>
                <a:tc>
                  <a:txBody>
                    <a:bodyPr/>
                    <a:lstStyle/>
                    <a:p>
                      <a:r>
                        <a:rPr lang="en-US" sz="1200" noProof="0" dirty="0"/>
                        <a:t>ref. point (b)</a:t>
                      </a:r>
                      <a:br>
                        <a:rPr lang="en-US" sz="1200" noProof="0" dirty="0"/>
                      </a:br>
                      <a:r>
                        <a:rPr lang="en-US" sz="1200" noProof="0" dirty="0"/>
                        <a:t>Annex 7</a:t>
                      </a:r>
                    </a:p>
                  </a:txBody>
                  <a:tcPr/>
                </a:tc>
                <a:tc>
                  <a:txBody>
                    <a:bodyPr/>
                    <a:lstStyle/>
                    <a:p>
                      <a:r>
                        <a:rPr lang="en-US" sz="1200" noProof="0" dirty="0"/>
                        <a:t>=</a:t>
                      </a:r>
                    </a:p>
                  </a:txBody>
                  <a:tcPr/>
                </a:tc>
                <a:tc>
                  <a:txBody>
                    <a:bodyPr/>
                    <a:lstStyle/>
                    <a:p>
                      <a:pPr algn="ctr"/>
                      <a:r>
                        <a:rPr lang="en-US" sz="1200" noProof="0" dirty="0"/>
                        <a:t>additional operating-conditions/test-runs</a:t>
                      </a:r>
                    </a:p>
                  </a:txBody>
                  <a:tcPr/>
                </a:tc>
                <a:extLst>
                  <a:ext uri="{0D108BD9-81ED-4DB2-BD59-A6C34878D82A}">
                    <a16:rowId xmlns:a16="http://schemas.microsoft.com/office/drawing/2014/main" val="2142861899"/>
                  </a:ext>
                </a:extLst>
              </a:tr>
              <a:tr h="288831">
                <a:tc vMerge="1">
                  <a:txBody>
                    <a:bodyPr/>
                    <a:lstStyle/>
                    <a:p>
                      <a:endParaRPr lang="de-AT"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1" u="none" strike="noStrike" kern="1200" cap="none" spc="0" normalizeH="0" baseline="0" noProof="0" dirty="0">
                          <a:ln>
                            <a:noFill/>
                          </a:ln>
                          <a:solidFill>
                            <a:prstClr val="black"/>
                          </a:solidFill>
                          <a:effectLst/>
                          <a:uLnTx/>
                          <a:uFillTx/>
                          <a:latin typeface="+mn-lt"/>
                          <a:ea typeface="+mn-ea"/>
                          <a:cs typeface="+mn-cs"/>
                        </a:rPr>
                        <a:t>18</a:t>
                      </a:r>
                      <a:endParaRPr lang="en-US" sz="1800" b="1" i="1" baseline="0" noProof="0" dirty="0"/>
                    </a:p>
                  </a:txBody>
                  <a:tcPr>
                    <a:solidFill>
                      <a:schemeClr val="accent2">
                        <a:lumMod val="40000"/>
                        <a:lumOff val="60000"/>
                      </a:schemeClr>
                    </a:solidFill>
                  </a:tcPr>
                </a:tc>
                <a:tc>
                  <a:txBody>
                    <a:bodyPr/>
                    <a:lstStyle/>
                    <a:p>
                      <a:pPr algn="ctr"/>
                      <a:r>
                        <a:rPr lang="en-US" sz="1800" b="1" i="1" baseline="0" noProof="0" dirty="0"/>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1" u="none" strike="noStrike" kern="1200" cap="none" spc="0" normalizeH="0" baseline="0" noProof="0" dirty="0">
                          <a:ln>
                            <a:noFill/>
                          </a:ln>
                          <a:solidFill>
                            <a:prstClr val="black"/>
                          </a:solidFill>
                          <a:effectLst/>
                          <a:uLnTx/>
                          <a:uFillTx/>
                          <a:latin typeface="+mn-lt"/>
                          <a:ea typeface="+mn-ea"/>
                          <a:cs typeface="+mn-cs"/>
                        </a:rPr>
                        <a:t>4</a:t>
                      </a:r>
                    </a:p>
                  </a:txBody>
                  <a:tcP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1" u="none" strike="noStrike" kern="1200" cap="none" spc="0" normalizeH="0" baseline="0" noProof="0" dirty="0">
                          <a:ln>
                            <a:noFill/>
                          </a:ln>
                          <a:solidFill>
                            <a:prstClr val="black"/>
                          </a:solidFill>
                          <a:effectLst/>
                          <a:uLnTx/>
                          <a:uFillTx/>
                          <a:latin typeface="+mn-lt"/>
                          <a:ea typeface="+mn-ea"/>
                          <a:cs typeface="+mn-cs"/>
                        </a:rPr>
                        <a:t>-</a:t>
                      </a:r>
                    </a:p>
                  </a:txBody>
                  <a:tcPr/>
                </a:tc>
                <a:tc>
                  <a:txBody>
                    <a:bodyPr/>
                    <a:lstStyle/>
                    <a:p>
                      <a:pPr algn="ctr"/>
                      <a:r>
                        <a:rPr lang="en-US" sz="1800" b="1" i="1" baseline="0" noProof="0" dirty="0"/>
                        <a:t>1</a:t>
                      </a:r>
                    </a:p>
                  </a:txBody>
                  <a:tcPr>
                    <a:solidFill>
                      <a:schemeClr val="accent2">
                        <a:lumMod val="40000"/>
                        <a:lumOff val="60000"/>
                      </a:schemeClr>
                    </a:solidFill>
                  </a:tcPr>
                </a:tc>
                <a:tc>
                  <a:txBody>
                    <a:bodyPr/>
                    <a:lstStyle/>
                    <a:p>
                      <a:pPr algn="ctr"/>
                      <a:r>
                        <a:rPr lang="en-US" sz="1800" b="1" i="1" baseline="0" noProof="0" dirty="0"/>
                        <a:t>=</a:t>
                      </a:r>
                    </a:p>
                  </a:txBody>
                  <a:tcPr/>
                </a:tc>
                <a:tc>
                  <a:txBody>
                    <a:bodyPr/>
                    <a:lstStyle/>
                    <a:p>
                      <a:pPr algn="ctr"/>
                      <a:r>
                        <a:rPr lang="en-US" sz="1800" b="1" i="1" baseline="0" noProof="0" dirty="0"/>
                        <a:t>13</a:t>
                      </a:r>
                    </a:p>
                  </a:txBody>
                  <a:tcPr>
                    <a:solidFill>
                      <a:schemeClr val="accent6">
                        <a:lumMod val="40000"/>
                        <a:lumOff val="60000"/>
                      </a:schemeClr>
                    </a:solidFill>
                  </a:tcPr>
                </a:tc>
                <a:extLst>
                  <a:ext uri="{0D108BD9-81ED-4DB2-BD59-A6C34878D82A}">
                    <a16:rowId xmlns:a16="http://schemas.microsoft.com/office/drawing/2014/main" val="1019810253"/>
                  </a:ext>
                </a:extLst>
              </a:tr>
            </a:tbl>
          </a:graphicData>
        </a:graphic>
      </p:graphicFrame>
      <p:graphicFrame>
        <p:nvGraphicFramePr>
          <p:cNvPr id="7" name="Tabelle 5">
            <a:extLst>
              <a:ext uri="{FF2B5EF4-FFF2-40B4-BE49-F238E27FC236}">
                <a16:creationId xmlns:a16="http://schemas.microsoft.com/office/drawing/2014/main" id="{F3BE5622-7CF6-A6C7-08E1-B0078D8A8E84}"/>
              </a:ext>
            </a:extLst>
          </p:cNvPr>
          <p:cNvGraphicFramePr>
            <a:graphicFrameLocks noGrp="1"/>
          </p:cNvGraphicFramePr>
          <p:nvPr>
            <p:extLst>
              <p:ext uri="{D42A27DB-BD31-4B8C-83A1-F6EECF244321}">
                <p14:modId xmlns:p14="http://schemas.microsoft.com/office/powerpoint/2010/main" val="795212146"/>
              </p:ext>
            </p:extLst>
          </p:nvPr>
        </p:nvGraphicFramePr>
        <p:xfrm>
          <a:off x="1308190" y="2266401"/>
          <a:ext cx="3687097" cy="943746"/>
        </p:xfrm>
        <a:graphic>
          <a:graphicData uri="http://schemas.openxmlformats.org/drawingml/2006/table">
            <a:tbl>
              <a:tblPr firstRow="1" bandRow="1">
                <a:tableStyleId>{5C22544A-7EE6-4342-B048-85BDC9FD1C3A}</a:tableStyleId>
              </a:tblPr>
              <a:tblGrid>
                <a:gridCol w="1229032">
                  <a:extLst>
                    <a:ext uri="{9D8B030D-6E8A-4147-A177-3AD203B41FA5}">
                      <a16:colId xmlns:a16="http://schemas.microsoft.com/office/drawing/2014/main" val="2393827424"/>
                    </a:ext>
                  </a:extLst>
                </a:gridCol>
                <a:gridCol w="1228579">
                  <a:extLst>
                    <a:ext uri="{9D8B030D-6E8A-4147-A177-3AD203B41FA5}">
                      <a16:colId xmlns:a16="http://schemas.microsoft.com/office/drawing/2014/main" val="3078177423"/>
                    </a:ext>
                  </a:extLst>
                </a:gridCol>
                <a:gridCol w="1229486">
                  <a:extLst>
                    <a:ext uri="{9D8B030D-6E8A-4147-A177-3AD203B41FA5}">
                      <a16:colId xmlns:a16="http://schemas.microsoft.com/office/drawing/2014/main" val="606009341"/>
                    </a:ext>
                  </a:extLst>
                </a:gridCol>
              </a:tblGrid>
              <a:tr h="314582">
                <a:tc rowSpan="3">
                  <a:txBody>
                    <a:bodyPr/>
                    <a:lstStyle/>
                    <a:p>
                      <a:r>
                        <a:rPr lang="en-US" sz="1200" noProof="0" dirty="0"/>
                        <a:t>Annex 3, </a:t>
                      </a:r>
                      <a:r>
                        <a:rPr lang="en-US" sz="1200" noProof="0" dirty="0" err="1"/>
                        <a:t>L</a:t>
                      </a:r>
                      <a:r>
                        <a:rPr lang="en-US" sz="1200" baseline="-25000" noProof="0" dirty="0" err="1"/>
                        <a:t>urban</a:t>
                      </a:r>
                      <a:endParaRPr lang="en-US" sz="1200" baseline="-25000" noProof="0" dirty="0"/>
                    </a:p>
                  </a:txBody>
                  <a:tcPr/>
                </a:tc>
                <a:tc>
                  <a:txBody>
                    <a:bodyPr/>
                    <a:lstStyle/>
                    <a:p>
                      <a:r>
                        <a:rPr lang="en-US" sz="1200" noProof="0" dirty="0"/>
                        <a:t>gear </a:t>
                      </a:r>
                      <a:r>
                        <a:rPr lang="en-US" sz="1200" i="1" noProof="0" dirty="0"/>
                        <a:t>i</a:t>
                      </a:r>
                    </a:p>
                  </a:txBody>
                  <a:tcPr/>
                </a:tc>
                <a:tc>
                  <a:txBody>
                    <a:bodyPr/>
                    <a:lstStyle/>
                    <a:p>
                      <a:r>
                        <a:rPr lang="en-US" sz="1200" noProof="0" dirty="0"/>
                        <a:t>gear </a:t>
                      </a:r>
                      <a:r>
                        <a:rPr lang="en-US" sz="1200" i="1" noProof="0" dirty="0"/>
                        <a:t>i+1</a:t>
                      </a:r>
                    </a:p>
                  </a:txBody>
                  <a:tcPr/>
                </a:tc>
                <a:extLst>
                  <a:ext uri="{0D108BD9-81ED-4DB2-BD59-A6C34878D82A}">
                    <a16:rowId xmlns:a16="http://schemas.microsoft.com/office/drawing/2014/main" val="3982022438"/>
                  </a:ext>
                </a:extLst>
              </a:tr>
              <a:tr h="314582">
                <a:tc vMerge="1">
                  <a:txBody>
                    <a:bodyPr/>
                    <a:lstStyle/>
                    <a:p>
                      <a:endParaRPr lang="de-AT" dirty="0"/>
                    </a:p>
                  </a:txBody>
                  <a:tcPr/>
                </a:tc>
                <a:tc>
                  <a:txBody>
                    <a:bodyPr/>
                    <a:lstStyle/>
                    <a:p>
                      <a:r>
                        <a:rPr lang="en-US" sz="1200" noProof="0" dirty="0"/>
                        <a:t>L</a:t>
                      </a:r>
                      <a:r>
                        <a:rPr lang="en-US" sz="1200" baseline="-25000" noProof="0" dirty="0"/>
                        <a:t>wot(i)</a:t>
                      </a:r>
                    </a:p>
                  </a:txBody>
                  <a:tcPr/>
                </a:tc>
                <a:tc>
                  <a:txBody>
                    <a:bodyPr/>
                    <a:lstStyle/>
                    <a:p>
                      <a:r>
                        <a:rPr lang="en-US" sz="1200" noProof="0" dirty="0"/>
                        <a:t>L</a:t>
                      </a:r>
                      <a:r>
                        <a:rPr lang="en-US" sz="1200" baseline="-25000" noProof="0" dirty="0"/>
                        <a:t>wot(i+1)</a:t>
                      </a:r>
                    </a:p>
                  </a:txBody>
                  <a:tcPr/>
                </a:tc>
                <a:extLst>
                  <a:ext uri="{0D108BD9-81ED-4DB2-BD59-A6C34878D82A}">
                    <a16:rowId xmlns:a16="http://schemas.microsoft.com/office/drawing/2014/main" val="2500362246"/>
                  </a:ext>
                </a:extLst>
              </a:tr>
              <a:tr h="314582">
                <a:tc vMerge="1">
                  <a:txBody>
                    <a:bodyPr/>
                    <a:lstStyle/>
                    <a:p>
                      <a:endParaRPr lang="de-AT" dirty="0"/>
                    </a:p>
                  </a:txBody>
                  <a:tcPr/>
                </a:tc>
                <a:tc>
                  <a:txBody>
                    <a:bodyPr/>
                    <a:lstStyle/>
                    <a:p>
                      <a:r>
                        <a:rPr lang="en-US" sz="1200" noProof="0" dirty="0" err="1"/>
                        <a:t>L</a:t>
                      </a:r>
                      <a:r>
                        <a:rPr lang="en-US" sz="1200" baseline="-25000" noProof="0" dirty="0" err="1"/>
                        <a:t>crs</a:t>
                      </a:r>
                      <a:r>
                        <a:rPr lang="en-US" sz="1200" baseline="-25000" noProof="0" dirty="0"/>
                        <a:t>(i)</a:t>
                      </a:r>
                    </a:p>
                  </a:txBody>
                  <a:tcPr/>
                </a:tc>
                <a:tc>
                  <a:txBody>
                    <a:bodyPr/>
                    <a:lstStyle/>
                    <a:p>
                      <a:r>
                        <a:rPr lang="en-US" sz="1200" noProof="0" dirty="0" err="1"/>
                        <a:t>L</a:t>
                      </a:r>
                      <a:r>
                        <a:rPr lang="en-US" sz="1200" baseline="-25000" noProof="0" dirty="0" err="1"/>
                        <a:t>crs</a:t>
                      </a:r>
                      <a:r>
                        <a:rPr lang="en-US" sz="1200" baseline="-25000" noProof="0" dirty="0"/>
                        <a:t>(i+1)</a:t>
                      </a:r>
                    </a:p>
                  </a:txBody>
                  <a:tcPr/>
                </a:tc>
                <a:extLst>
                  <a:ext uri="{0D108BD9-81ED-4DB2-BD59-A6C34878D82A}">
                    <a16:rowId xmlns:a16="http://schemas.microsoft.com/office/drawing/2014/main" val="3778172556"/>
                  </a:ext>
                </a:extLst>
              </a:tr>
            </a:tbl>
          </a:graphicData>
        </a:graphic>
      </p:graphicFrame>
      <p:graphicFrame>
        <p:nvGraphicFramePr>
          <p:cNvPr id="8" name="Tabelle 6">
            <a:extLst>
              <a:ext uri="{FF2B5EF4-FFF2-40B4-BE49-F238E27FC236}">
                <a16:creationId xmlns:a16="http://schemas.microsoft.com/office/drawing/2014/main" id="{AF38DE71-3F31-DC3E-28FC-32FBA4CD60FB}"/>
              </a:ext>
            </a:extLst>
          </p:cNvPr>
          <p:cNvGraphicFramePr>
            <a:graphicFrameLocks noGrp="1"/>
          </p:cNvGraphicFramePr>
          <p:nvPr>
            <p:extLst>
              <p:ext uri="{D42A27DB-BD31-4B8C-83A1-F6EECF244321}">
                <p14:modId xmlns:p14="http://schemas.microsoft.com/office/powerpoint/2010/main" val="1723263324"/>
              </p:ext>
            </p:extLst>
          </p:nvPr>
        </p:nvGraphicFramePr>
        <p:xfrm>
          <a:off x="5806430" y="2260205"/>
          <a:ext cx="4477857" cy="943746"/>
        </p:xfrm>
        <a:graphic>
          <a:graphicData uri="http://schemas.openxmlformats.org/drawingml/2006/table">
            <a:tbl>
              <a:tblPr firstRow="1" bandRow="1">
                <a:tableStyleId>{5C22544A-7EE6-4342-B048-85BDC9FD1C3A}</a:tableStyleId>
              </a:tblPr>
              <a:tblGrid>
                <a:gridCol w="1352210">
                  <a:extLst>
                    <a:ext uri="{9D8B030D-6E8A-4147-A177-3AD203B41FA5}">
                      <a16:colId xmlns:a16="http://schemas.microsoft.com/office/drawing/2014/main" val="1323382179"/>
                    </a:ext>
                  </a:extLst>
                </a:gridCol>
                <a:gridCol w="1447060">
                  <a:extLst>
                    <a:ext uri="{9D8B030D-6E8A-4147-A177-3AD203B41FA5}">
                      <a16:colId xmlns:a16="http://schemas.microsoft.com/office/drawing/2014/main" val="3869286165"/>
                    </a:ext>
                  </a:extLst>
                </a:gridCol>
                <a:gridCol w="1678587">
                  <a:extLst>
                    <a:ext uri="{9D8B030D-6E8A-4147-A177-3AD203B41FA5}">
                      <a16:colId xmlns:a16="http://schemas.microsoft.com/office/drawing/2014/main" val="3005562649"/>
                    </a:ext>
                  </a:extLst>
                </a:gridCol>
              </a:tblGrid>
              <a:tr h="422659">
                <a:tc rowSpan="2">
                  <a:txBody>
                    <a:bodyPr/>
                    <a:lstStyle/>
                    <a:p>
                      <a:r>
                        <a:rPr lang="en-US" sz="1200" noProof="0" dirty="0"/>
                        <a:t>Annex 7, RD-ASEP „reference points“</a:t>
                      </a:r>
                    </a:p>
                  </a:txBody>
                  <a:tcPr/>
                </a:tc>
                <a:tc>
                  <a:txBody>
                    <a:bodyPr/>
                    <a:lstStyle/>
                    <a:p>
                      <a:r>
                        <a:rPr lang="en-US" sz="1200" noProof="0" dirty="0"/>
                        <a:t>reference point (a)</a:t>
                      </a:r>
                    </a:p>
                  </a:txBody>
                  <a:tcPr/>
                </a:tc>
                <a:tc>
                  <a:txBody>
                    <a:bodyPr/>
                    <a:lstStyle/>
                    <a:p>
                      <a:r>
                        <a:rPr lang="en-US" sz="1200" noProof="0" dirty="0"/>
                        <a:t>reference point (b)</a:t>
                      </a:r>
                    </a:p>
                  </a:txBody>
                  <a:tcPr/>
                </a:tc>
                <a:extLst>
                  <a:ext uri="{0D108BD9-81ED-4DB2-BD59-A6C34878D82A}">
                    <a16:rowId xmlns:a16="http://schemas.microsoft.com/office/drawing/2014/main" val="4082627917"/>
                  </a:ext>
                </a:extLst>
              </a:tr>
              <a:tr h="521087">
                <a:tc vMerge="1">
                  <a:txBody>
                    <a:bodyPr/>
                    <a:lstStyle/>
                    <a:p>
                      <a:endParaRPr lang="de-AT" dirty="0"/>
                    </a:p>
                  </a:txBody>
                  <a:tcPr/>
                </a:tc>
                <a:tc>
                  <a:txBody>
                    <a:bodyPr/>
                    <a:lstStyle/>
                    <a:p>
                      <a:r>
                        <a:rPr lang="en-US" sz="1200" noProof="0" dirty="0" err="1"/>
                        <a:t>n</a:t>
                      </a:r>
                      <a:r>
                        <a:rPr lang="en-US" sz="1200" baseline="-25000" noProof="0" dirty="0" err="1"/>
                        <a:t>PP</a:t>
                      </a:r>
                      <a:r>
                        <a:rPr lang="en-US" sz="1200" baseline="-25000" noProof="0" dirty="0"/>
                        <a:t>‘</a:t>
                      </a:r>
                      <a:r>
                        <a:rPr lang="en-US" sz="1200" noProof="0" dirty="0"/>
                        <a:t> = 50 km/h</a:t>
                      </a:r>
                    </a:p>
                  </a:txBody>
                  <a:tcPr/>
                </a:tc>
                <a:tc>
                  <a:txBody>
                    <a:bodyPr/>
                    <a:lstStyle/>
                    <a:p>
                      <a:r>
                        <a:rPr lang="en-US" sz="1200" noProof="0" dirty="0" err="1"/>
                        <a:t>v</a:t>
                      </a:r>
                      <a:r>
                        <a:rPr lang="en-US" sz="1200" baseline="-25000" noProof="0" dirty="0" err="1"/>
                        <a:t>BB</a:t>
                      </a:r>
                      <a:r>
                        <a:rPr lang="en-US" sz="1200" baseline="-25000" noProof="0" dirty="0"/>
                        <a:t>‘</a:t>
                      </a:r>
                      <a:r>
                        <a:rPr lang="en-US" sz="1200" noProof="0" dirty="0"/>
                        <a:t> corresponding to</a:t>
                      </a:r>
                    </a:p>
                    <a:p>
                      <a:r>
                        <a:rPr lang="en-US" sz="1200" noProof="0" dirty="0" err="1"/>
                        <a:t>n</a:t>
                      </a:r>
                      <a:r>
                        <a:rPr lang="en-US" sz="1200" baseline="-25000" noProof="0" dirty="0" err="1"/>
                        <a:t>BB</a:t>
                      </a:r>
                      <a:r>
                        <a:rPr lang="en-US" sz="1200" baseline="-25000" noProof="0" dirty="0"/>
                        <a:t>‘</a:t>
                      </a:r>
                      <a:r>
                        <a:rPr lang="en-US" sz="1200" noProof="0" dirty="0"/>
                        <a:t> = 0.8 x S</a:t>
                      </a:r>
                    </a:p>
                  </a:txBody>
                  <a:tcPr/>
                </a:tc>
                <a:extLst>
                  <a:ext uri="{0D108BD9-81ED-4DB2-BD59-A6C34878D82A}">
                    <a16:rowId xmlns:a16="http://schemas.microsoft.com/office/drawing/2014/main" val="1540672820"/>
                  </a:ext>
                </a:extLst>
              </a:tr>
            </a:tbl>
          </a:graphicData>
        </a:graphic>
      </p:graphicFrame>
      <p:sp>
        <p:nvSpPr>
          <p:cNvPr id="9" name="Textfeld 8">
            <a:extLst>
              <a:ext uri="{FF2B5EF4-FFF2-40B4-BE49-F238E27FC236}">
                <a16:creationId xmlns:a16="http://schemas.microsoft.com/office/drawing/2014/main" id="{51749156-D2E9-CCA4-BD54-38F4069D13DA}"/>
              </a:ext>
            </a:extLst>
          </p:cNvPr>
          <p:cNvSpPr txBox="1"/>
          <p:nvPr/>
        </p:nvSpPr>
        <p:spPr>
          <a:xfrm>
            <a:off x="1216404" y="6185908"/>
            <a:ext cx="10294927" cy="461665"/>
          </a:xfrm>
          <a:prstGeom prst="rect">
            <a:avLst/>
          </a:prstGeom>
          <a:noFill/>
        </p:spPr>
        <p:txBody>
          <a:bodyPr wrap="square" rtlCol="0">
            <a:spAutoFit/>
          </a:bodyPr>
          <a:lstStyle/>
          <a:p>
            <a:pPr marL="171450" indent="-171450">
              <a:buSzPct val="120000"/>
              <a:buFont typeface="Calibri" panose="020F0502020204030204" pitchFamily="34" charset="0"/>
              <a:buChar char="*"/>
            </a:pPr>
            <a:r>
              <a:rPr lang="en-US" sz="1200" dirty="0"/>
              <a:t>The operating condition for the determination of L</a:t>
            </a:r>
            <a:r>
              <a:rPr lang="en-US" sz="1200" baseline="-25000" dirty="0"/>
              <a:t>wot(i)</a:t>
            </a:r>
            <a:r>
              <a:rPr lang="en-US" sz="1200" dirty="0"/>
              <a:t> in Annex 3 is the same as the operating condition for the reference point (a) of Annex 7. Therefore, these two measurements account as only one operating condition for the determination of the max. number of additional RD-ASEP operating conditions.</a:t>
            </a:r>
          </a:p>
        </p:txBody>
      </p:sp>
      <p:sp>
        <p:nvSpPr>
          <p:cNvPr id="10" name="Textfeld 9">
            <a:extLst>
              <a:ext uri="{FF2B5EF4-FFF2-40B4-BE49-F238E27FC236}">
                <a16:creationId xmlns:a16="http://schemas.microsoft.com/office/drawing/2014/main" id="{F8DAC3D5-0E52-111D-6AF4-9CD0C7376116}"/>
              </a:ext>
            </a:extLst>
          </p:cNvPr>
          <p:cNvSpPr txBox="1"/>
          <p:nvPr/>
        </p:nvSpPr>
        <p:spPr>
          <a:xfrm>
            <a:off x="1308190" y="1989402"/>
            <a:ext cx="3806626" cy="276999"/>
          </a:xfrm>
          <a:prstGeom prst="rect">
            <a:avLst/>
          </a:prstGeom>
          <a:noFill/>
        </p:spPr>
        <p:txBody>
          <a:bodyPr wrap="square" rtlCol="0">
            <a:spAutoFit/>
          </a:bodyPr>
          <a:lstStyle/>
          <a:p>
            <a:r>
              <a:rPr lang="en-US" sz="1200" dirty="0" err="1"/>
              <a:t>L</a:t>
            </a:r>
            <a:r>
              <a:rPr lang="en-US" sz="1200" baseline="-25000" dirty="0" err="1"/>
              <a:t>urban</a:t>
            </a:r>
            <a:r>
              <a:rPr lang="en-US" sz="1200" dirty="0"/>
              <a:t> determination with two-gear test</a:t>
            </a:r>
          </a:p>
        </p:txBody>
      </p:sp>
      <p:sp>
        <p:nvSpPr>
          <p:cNvPr id="11" name="Textfeld 10">
            <a:extLst>
              <a:ext uri="{FF2B5EF4-FFF2-40B4-BE49-F238E27FC236}">
                <a16:creationId xmlns:a16="http://schemas.microsoft.com/office/drawing/2014/main" id="{67AAD0E6-2B8E-B42A-D0F2-83DE5FE55325}"/>
              </a:ext>
            </a:extLst>
          </p:cNvPr>
          <p:cNvSpPr txBox="1"/>
          <p:nvPr/>
        </p:nvSpPr>
        <p:spPr>
          <a:xfrm>
            <a:off x="5806430" y="1977581"/>
            <a:ext cx="3674160" cy="276999"/>
          </a:xfrm>
          <a:prstGeom prst="rect">
            <a:avLst/>
          </a:prstGeom>
          <a:noFill/>
        </p:spPr>
        <p:txBody>
          <a:bodyPr wrap="square" rtlCol="0">
            <a:spAutoFit/>
          </a:bodyPr>
          <a:lstStyle/>
          <a:p>
            <a:r>
              <a:rPr lang="en-US" sz="1200" dirty="0"/>
              <a:t>reference point (b) test</a:t>
            </a:r>
          </a:p>
        </p:txBody>
      </p:sp>
      <p:sp>
        <p:nvSpPr>
          <p:cNvPr id="12" name="Textfeld 11">
            <a:extLst>
              <a:ext uri="{FF2B5EF4-FFF2-40B4-BE49-F238E27FC236}">
                <a16:creationId xmlns:a16="http://schemas.microsoft.com/office/drawing/2014/main" id="{3CCB96FF-F671-2A44-66BF-08B76ED67F88}"/>
              </a:ext>
            </a:extLst>
          </p:cNvPr>
          <p:cNvSpPr txBox="1"/>
          <p:nvPr/>
        </p:nvSpPr>
        <p:spPr>
          <a:xfrm>
            <a:off x="0" y="596134"/>
            <a:ext cx="12108305" cy="1323439"/>
          </a:xfrm>
          <a:prstGeom prst="rect">
            <a:avLst/>
          </a:prstGeom>
          <a:noFill/>
        </p:spPr>
        <p:txBody>
          <a:bodyPr wrap="square" rtlCol="0">
            <a:spAutoFit/>
          </a:bodyPr>
          <a:lstStyle/>
          <a:p>
            <a:pPr algn="ctr"/>
            <a:r>
              <a:rPr lang="en-US" sz="4000" dirty="0">
                <a:latin typeface="Calibri "/>
              </a:rPr>
              <a:t>Practical example: maximum additional operating conditions for motorcycles with manual transmission</a:t>
            </a:r>
          </a:p>
        </p:txBody>
      </p:sp>
      <p:sp>
        <p:nvSpPr>
          <p:cNvPr id="13" name="Pfeil: nach unten 12">
            <a:extLst>
              <a:ext uri="{FF2B5EF4-FFF2-40B4-BE49-F238E27FC236}">
                <a16:creationId xmlns:a16="http://schemas.microsoft.com/office/drawing/2014/main" id="{A06BD210-A4CC-4EC3-F85B-C7DA3D561178}"/>
              </a:ext>
            </a:extLst>
          </p:cNvPr>
          <p:cNvSpPr/>
          <p:nvPr/>
        </p:nvSpPr>
        <p:spPr>
          <a:xfrm>
            <a:off x="3359807" y="3320255"/>
            <a:ext cx="852196" cy="230155"/>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AT"/>
          </a:p>
        </p:txBody>
      </p:sp>
      <p:sp>
        <p:nvSpPr>
          <p:cNvPr id="14" name="Textfeld 13">
            <a:extLst>
              <a:ext uri="{FF2B5EF4-FFF2-40B4-BE49-F238E27FC236}">
                <a16:creationId xmlns:a16="http://schemas.microsoft.com/office/drawing/2014/main" id="{DB063471-E581-7161-2E54-A14C2BB5215F}"/>
              </a:ext>
            </a:extLst>
          </p:cNvPr>
          <p:cNvSpPr txBox="1"/>
          <p:nvPr/>
        </p:nvSpPr>
        <p:spPr>
          <a:xfrm>
            <a:off x="1308190" y="4343380"/>
            <a:ext cx="4801038" cy="276999"/>
          </a:xfrm>
          <a:prstGeom prst="rect">
            <a:avLst/>
          </a:prstGeom>
          <a:noFill/>
        </p:spPr>
        <p:txBody>
          <a:bodyPr wrap="square" rtlCol="0">
            <a:spAutoFit/>
          </a:bodyPr>
          <a:lstStyle/>
          <a:p>
            <a:r>
              <a:rPr lang="en-US" sz="1200" dirty="0"/>
              <a:t>number of additional operating conditions (transmission with 6 gears)</a:t>
            </a:r>
          </a:p>
        </p:txBody>
      </p:sp>
      <p:sp>
        <p:nvSpPr>
          <p:cNvPr id="15" name="Pfeil: nach unten 14">
            <a:extLst>
              <a:ext uri="{FF2B5EF4-FFF2-40B4-BE49-F238E27FC236}">
                <a16:creationId xmlns:a16="http://schemas.microsoft.com/office/drawing/2014/main" id="{710574F9-3EC4-06AF-14CC-61A595303E23}"/>
              </a:ext>
            </a:extLst>
          </p:cNvPr>
          <p:cNvSpPr/>
          <p:nvPr/>
        </p:nvSpPr>
        <p:spPr>
          <a:xfrm>
            <a:off x="8121529" y="3322402"/>
            <a:ext cx="852196" cy="230155"/>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AT"/>
          </a:p>
        </p:txBody>
      </p:sp>
      <p:graphicFrame>
        <p:nvGraphicFramePr>
          <p:cNvPr id="17" name="Tabelle 17">
            <a:extLst>
              <a:ext uri="{FF2B5EF4-FFF2-40B4-BE49-F238E27FC236}">
                <a16:creationId xmlns:a16="http://schemas.microsoft.com/office/drawing/2014/main" id="{B65AF46A-9768-1687-1D2F-769E2C8D8EA3}"/>
              </a:ext>
            </a:extLst>
          </p:cNvPr>
          <p:cNvGraphicFramePr>
            <a:graphicFrameLocks noGrp="1"/>
          </p:cNvGraphicFramePr>
          <p:nvPr>
            <p:extLst>
              <p:ext uri="{D42A27DB-BD31-4B8C-83A1-F6EECF244321}">
                <p14:modId xmlns:p14="http://schemas.microsoft.com/office/powerpoint/2010/main" val="3903729318"/>
              </p:ext>
            </p:extLst>
          </p:nvPr>
        </p:nvGraphicFramePr>
        <p:xfrm>
          <a:off x="1322938" y="3613779"/>
          <a:ext cx="2705655" cy="365760"/>
        </p:xfrm>
        <a:graphic>
          <a:graphicData uri="http://schemas.openxmlformats.org/drawingml/2006/table">
            <a:tbl>
              <a:tblPr firstRow="1" bandRow="1">
                <a:tableStyleId>{5C22544A-7EE6-4342-B048-85BDC9FD1C3A}</a:tableStyleId>
              </a:tblPr>
              <a:tblGrid>
                <a:gridCol w="2238668">
                  <a:extLst>
                    <a:ext uri="{9D8B030D-6E8A-4147-A177-3AD203B41FA5}">
                      <a16:colId xmlns:a16="http://schemas.microsoft.com/office/drawing/2014/main" val="3270717640"/>
                    </a:ext>
                  </a:extLst>
                </a:gridCol>
                <a:gridCol w="466987">
                  <a:extLst>
                    <a:ext uri="{9D8B030D-6E8A-4147-A177-3AD203B41FA5}">
                      <a16:colId xmlns:a16="http://schemas.microsoft.com/office/drawing/2014/main" val="3206696144"/>
                    </a:ext>
                  </a:extLst>
                </a:gridCol>
              </a:tblGrid>
              <a:tr h="290969">
                <a:tc>
                  <a:txBody>
                    <a:bodyPr/>
                    <a:lstStyle/>
                    <a:p>
                      <a:r>
                        <a:rPr lang="de-AT" sz="1200" dirty="0"/>
                        <a:t>Operating </a:t>
                      </a:r>
                      <a:r>
                        <a:rPr lang="de-AT" sz="1200" dirty="0" err="1"/>
                        <a:t>conditions</a:t>
                      </a:r>
                      <a:r>
                        <a:rPr lang="de-AT" sz="1200" dirty="0"/>
                        <a:t> Annex 3</a:t>
                      </a:r>
                    </a:p>
                  </a:txBody>
                  <a:tcPr/>
                </a:tc>
                <a:tc>
                  <a:txBody>
                    <a:bodyPr/>
                    <a:lstStyle/>
                    <a:p>
                      <a:pPr algn="ctr"/>
                      <a:r>
                        <a:rPr lang="de-AT" i="1" dirty="0">
                          <a:solidFill>
                            <a:schemeClr val="tx1"/>
                          </a:solidFill>
                        </a:rPr>
                        <a:t>4</a:t>
                      </a:r>
                    </a:p>
                  </a:txBody>
                  <a:tcPr>
                    <a:solidFill>
                      <a:schemeClr val="accent2">
                        <a:lumMod val="40000"/>
                        <a:lumOff val="60000"/>
                      </a:schemeClr>
                    </a:solidFill>
                  </a:tcPr>
                </a:tc>
                <a:extLst>
                  <a:ext uri="{0D108BD9-81ED-4DB2-BD59-A6C34878D82A}">
                    <a16:rowId xmlns:a16="http://schemas.microsoft.com/office/drawing/2014/main" val="2043996641"/>
                  </a:ext>
                </a:extLst>
              </a:tr>
            </a:tbl>
          </a:graphicData>
        </a:graphic>
      </p:graphicFrame>
      <p:graphicFrame>
        <p:nvGraphicFramePr>
          <p:cNvPr id="19" name="Tabelle 17">
            <a:extLst>
              <a:ext uri="{FF2B5EF4-FFF2-40B4-BE49-F238E27FC236}">
                <a16:creationId xmlns:a16="http://schemas.microsoft.com/office/drawing/2014/main" id="{0F1F6ED8-BC58-3525-FEDA-C66CD69801B1}"/>
              </a:ext>
            </a:extLst>
          </p:cNvPr>
          <p:cNvGraphicFramePr>
            <a:graphicFrameLocks noGrp="1"/>
          </p:cNvGraphicFramePr>
          <p:nvPr>
            <p:extLst>
              <p:ext uri="{D42A27DB-BD31-4B8C-83A1-F6EECF244321}">
                <p14:modId xmlns:p14="http://schemas.microsoft.com/office/powerpoint/2010/main" val="2690549047"/>
              </p:ext>
            </p:extLst>
          </p:nvPr>
        </p:nvGraphicFramePr>
        <p:xfrm>
          <a:off x="5812072" y="3612820"/>
          <a:ext cx="2940921" cy="365760"/>
        </p:xfrm>
        <a:graphic>
          <a:graphicData uri="http://schemas.openxmlformats.org/drawingml/2006/table">
            <a:tbl>
              <a:tblPr firstRow="1" bandRow="1">
                <a:tableStyleId>{5C22544A-7EE6-4342-B048-85BDC9FD1C3A}</a:tableStyleId>
              </a:tblPr>
              <a:tblGrid>
                <a:gridCol w="2433328">
                  <a:extLst>
                    <a:ext uri="{9D8B030D-6E8A-4147-A177-3AD203B41FA5}">
                      <a16:colId xmlns:a16="http://schemas.microsoft.com/office/drawing/2014/main" val="3270717640"/>
                    </a:ext>
                  </a:extLst>
                </a:gridCol>
                <a:gridCol w="507593">
                  <a:extLst>
                    <a:ext uri="{9D8B030D-6E8A-4147-A177-3AD203B41FA5}">
                      <a16:colId xmlns:a16="http://schemas.microsoft.com/office/drawing/2014/main" val="3206696144"/>
                    </a:ext>
                  </a:extLst>
                </a:gridCol>
              </a:tblGrid>
              <a:tr h="290969">
                <a:tc>
                  <a:txBody>
                    <a:bodyPr/>
                    <a:lstStyle/>
                    <a:p>
                      <a:r>
                        <a:rPr lang="en-US" sz="1200" noProof="0"/>
                        <a:t>Operating condition ref. point (b)</a:t>
                      </a:r>
                    </a:p>
                  </a:txBody>
                  <a:tcPr/>
                </a:tc>
                <a:tc>
                  <a:txBody>
                    <a:bodyPr/>
                    <a:lstStyle/>
                    <a:p>
                      <a:pPr algn="ctr"/>
                      <a:r>
                        <a:rPr lang="en-US" i="1" noProof="0" dirty="0">
                          <a:solidFill>
                            <a:schemeClr val="tx1"/>
                          </a:solidFill>
                        </a:rPr>
                        <a:t>1*</a:t>
                      </a:r>
                    </a:p>
                  </a:txBody>
                  <a:tcPr>
                    <a:solidFill>
                      <a:schemeClr val="accent2">
                        <a:lumMod val="40000"/>
                        <a:lumOff val="60000"/>
                      </a:schemeClr>
                    </a:solidFill>
                  </a:tcPr>
                </a:tc>
                <a:extLst>
                  <a:ext uri="{0D108BD9-81ED-4DB2-BD59-A6C34878D82A}">
                    <a16:rowId xmlns:a16="http://schemas.microsoft.com/office/drawing/2014/main" val="2043996641"/>
                  </a:ext>
                </a:extLst>
              </a:tr>
            </a:tbl>
          </a:graphicData>
        </a:graphic>
      </p:graphicFrame>
      <p:pic>
        <p:nvPicPr>
          <p:cNvPr id="2" name="Picture 3">
            <a:extLst>
              <a:ext uri="{FF2B5EF4-FFF2-40B4-BE49-F238E27FC236}">
                <a16:creationId xmlns:a16="http://schemas.microsoft.com/office/drawing/2014/main" id="{1F53AA25-93E9-3829-C544-089FC519F2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95" y="77237"/>
            <a:ext cx="1440000" cy="688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0687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le 5">
            <a:extLst>
              <a:ext uri="{FF2B5EF4-FFF2-40B4-BE49-F238E27FC236}">
                <a16:creationId xmlns:a16="http://schemas.microsoft.com/office/drawing/2014/main" id="{F3BE5622-7CF6-A6C7-08E1-B0078D8A8E84}"/>
              </a:ext>
            </a:extLst>
          </p:cNvPr>
          <p:cNvGraphicFramePr>
            <a:graphicFrameLocks noGrp="1"/>
          </p:cNvGraphicFramePr>
          <p:nvPr>
            <p:extLst>
              <p:ext uri="{D42A27DB-BD31-4B8C-83A1-F6EECF244321}">
                <p14:modId xmlns:p14="http://schemas.microsoft.com/office/powerpoint/2010/main" val="288617724"/>
              </p:ext>
            </p:extLst>
          </p:nvPr>
        </p:nvGraphicFramePr>
        <p:xfrm>
          <a:off x="1956422" y="2435472"/>
          <a:ext cx="1896651" cy="903484"/>
        </p:xfrm>
        <a:graphic>
          <a:graphicData uri="http://schemas.openxmlformats.org/drawingml/2006/table">
            <a:tbl>
              <a:tblPr firstRow="1" bandRow="1">
                <a:tableStyleId>{5C22544A-7EE6-4342-B048-85BDC9FD1C3A}</a:tableStyleId>
              </a:tblPr>
              <a:tblGrid>
                <a:gridCol w="1229032">
                  <a:extLst>
                    <a:ext uri="{9D8B030D-6E8A-4147-A177-3AD203B41FA5}">
                      <a16:colId xmlns:a16="http://schemas.microsoft.com/office/drawing/2014/main" val="2393827424"/>
                    </a:ext>
                  </a:extLst>
                </a:gridCol>
                <a:gridCol w="667619">
                  <a:extLst>
                    <a:ext uri="{9D8B030D-6E8A-4147-A177-3AD203B41FA5}">
                      <a16:colId xmlns:a16="http://schemas.microsoft.com/office/drawing/2014/main" val="3078177423"/>
                    </a:ext>
                  </a:extLst>
                </a:gridCol>
              </a:tblGrid>
              <a:tr h="314582">
                <a:tc rowSpan="3">
                  <a:txBody>
                    <a:bodyPr/>
                    <a:lstStyle/>
                    <a:p>
                      <a:r>
                        <a:rPr lang="en-US" sz="1200" noProof="0" dirty="0"/>
                        <a:t>Annex 3, </a:t>
                      </a:r>
                      <a:r>
                        <a:rPr lang="en-US" sz="1200" noProof="0" dirty="0" err="1"/>
                        <a:t>L</a:t>
                      </a:r>
                      <a:r>
                        <a:rPr lang="en-US" sz="1200" baseline="-25000" noProof="0" dirty="0" err="1"/>
                        <a:t>urban</a:t>
                      </a:r>
                      <a:endParaRPr lang="en-US" sz="1200" baseline="-25000" noProof="0" dirty="0"/>
                    </a:p>
                  </a:txBody>
                  <a:tcPr/>
                </a:tc>
                <a:tc>
                  <a:txBody>
                    <a:bodyPr/>
                    <a:lstStyle/>
                    <a:p>
                      <a:r>
                        <a:rPr lang="en-US" sz="1200" noProof="0" dirty="0" err="1"/>
                        <a:t>L</a:t>
                      </a:r>
                      <a:r>
                        <a:rPr lang="en-US" sz="1200" baseline="-25000" noProof="0" dirty="0" err="1"/>
                        <a:t>urban</a:t>
                      </a:r>
                      <a:endParaRPr lang="en-US" sz="1200" i="1" baseline="-25000" noProof="0" dirty="0"/>
                    </a:p>
                  </a:txBody>
                  <a:tcPr/>
                </a:tc>
                <a:extLst>
                  <a:ext uri="{0D108BD9-81ED-4DB2-BD59-A6C34878D82A}">
                    <a16:rowId xmlns:a16="http://schemas.microsoft.com/office/drawing/2014/main" val="3982022438"/>
                  </a:ext>
                </a:extLst>
              </a:tr>
              <a:tr h="314582">
                <a:tc vMerge="1">
                  <a:txBody>
                    <a:bodyPr/>
                    <a:lstStyle/>
                    <a:p>
                      <a:endParaRPr lang="de-AT" dirty="0"/>
                    </a:p>
                  </a:txBody>
                  <a:tcPr/>
                </a:tc>
                <a:tc>
                  <a:txBody>
                    <a:bodyPr/>
                    <a:lstStyle/>
                    <a:p>
                      <a:r>
                        <a:rPr lang="en-US" sz="1200" noProof="0" dirty="0"/>
                        <a:t>L</a:t>
                      </a:r>
                      <a:r>
                        <a:rPr lang="en-US" sz="1200" baseline="-25000" noProof="0" dirty="0"/>
                        <a:t>wot</a:t>
                      </a:r>
                    </a:p>
                  </a:txBody>
                  <a:tcPr/>
                </a:tc>
                <a:extLst>
                  <a:ext uri="{0D108BD9-81ED-4DB2-BD59-A6C34878D82A}">
                    <a16:rowId xmlns:a16="http://schemas.microsoft.com/office/drawing/2014/main" val="2500362246"/>
                  </a:ext>
                </a:extLst>
              </a:tr>
              <a:tr h="240657">
                <a:tc vMerge="1">
                  <a:txBody>
                    <a:bodyPr/>
                    <a:lstStyle/>
                    <a:p>
                      <a:endParaRPr lang="de-AT" dirty="0"/>
                    </a:p>
                  </a:txBody>
                  <a:tcPr/>
                </a:tc>
                <a:tc>
                  <a:txBody>
                    <a:bodyPr/>
                    <a:lstStyle/>
                    <a:p>
                      <a:r>
                        <a:rPr lang="en-US" sz="1200" noProof="0" dirty="0" err="1"/>
                        <a:t>L</a:t>
                      </a:r>
                      <a:r>
                        <a:rPr lang="en-US" sz="1200" baseline="-25000" noProof="0" dirty="0" err="1"/>
                        <a:t>crs</a:t>
                      </a:r>
                      <a:endParaRPr lang="en-US" sz="1200" baseline="-25000" noProof="0" dirty="0"/>
                    </a:p>
                  </a:txBody>
                  <a:tcPr/>
                </a:tc>
                <a:extLst>
                  <a:ext uri="{0D108BD9-81ED-4DB2-BD59-A6C34878D82A}">
                    <a16:rowId xmlns:a16="http://schemas.microsoft.com/office/drawing/2014/main" val="3778172556"/>
                  </a:ext>
                </a:extLst>
              </a:tr>
            </a:tbl>
          </a:graphicData>
        </a:graphic>
      </p:graphicFrame>
      <p:graphicFrame>
        <p:nvGraphicFramePr>
          <p:cNvPr id="8" name="Tabelle 6">
            <a:extLst>
              <a:ext uri="{FF2B5EF4-FFF2-40B4-BE49-F238E27FC236}">
                <a16:creationId xmlns:a16="http://schemas.microsoft.com/office/drawing/2014/main" id="{AF38DE71-3F31-DC3E-28FC-32FBA4CD60FB}"/>
              </a:ext>
            </a:extLst>
          </p:cNvPr>
          <p:cNvGraphicFramePr>
            <a:graphicFrameLocks noGrp="1"/>
          </p:cNvGraphicFramePr>
          <p:nvPr>
            <p:extLst>
              <p:ext uri="{D42A27DB-BD31-4B8C-83A1-F6EECF244321}">
                <p14:modId xmlns:p14="http://schemas.microsoft.com/office/powerpoint/2010/main" val="3719679906"/>
              </p:ext>
            </p:extLst>
          </p:nvPr>
        </p:nvGraphicFramePr>
        <p:xfrm>
          <a:off x="5705538" y="2434571"/>
          <a:ext cx="4477857" cy="903484"/>
        </p:xfrm>
        <a:graphic>
          <a:graphicData uri="http://schemas.openxmlformats.org/drawingml/2006/table">
            <a:tbl>
              <a:tblPr firstRow="1" bandRow="1">
                <a:tableStyleId>{5C22544A-7EE6-4342-B048-85BDC9FD1C3A}</a:tableStyleId>
              </a:tblPr>
              <a:tblGrid>
                <a:gridCol w="1352210">
                  <a:extLst>
                    <a:ext uri="{9D8B030D-6E8A-4147-A177-3AD203B41FA5}">
                      <a16:colId xmlns:a16="http://schemas.microsoft.com/office/drawing/2014/main" val="1323382179"/>
                    </a:ext>
                  </a:extLst>
                </a:gridCol>
                <a:gridCol w="1447060">
                  <a:extLst>
                    <a:ext uri="{9D8B030D-6E8A-4147-A177-3AD203B41FA5}">
                      <a16:colId xmlns:a16="http://schemas.microsoft.com/office/drawing/2014/main" val="3869286165"/>
                    </a:ext>
                  </a:extLst>
                </a:gridCol>
                <a:gridCol w="1678587">
                  <a:extLst>
                    <a:ext uri="{9D8B030D-6E8A-4147-A177-3AD203B41FA5}">
                      <a16:colId xmlns:a16="http://schemas.microsoft.com/office/drawing/2014/main" val="3005562649"/>
                    </a:ext>
                  </a:extLst>
                </a:gridCol>
              </a:tblGrid>
              <a:tr h="404628">
                <a:tc rowSpan="2">
                  <a:txBody>
                    <a:bodyPr/>
                    <a:lstStyle/>
                    <a:p>
                      <a:r>
                        <a:rPr lang="en-US" sz="1200" noProof="0" dirty="0"/>
                        <a:t>Annex 7, RD-ASEP „reference points“</a:t>
                      </a:r>
                    </a:p>
                  </a:txBody>
                  <a:tcPr/>
                </a:tc>
                <a:tc>
                  <a:txBody>
                    <a:bodyPr/>
                    <a:lstStyle/>
                    <a:p>
                      <a:r>
                        <a:rPr lang="en-US" sz="1200" noProof="0" dirty="0"/>
                        <a:t>reference point (a)</a:t>
                      </a:r>
                    </a:p>
                  </a:txBody>
                  <a:tcPr/>
                </a:tc>
                <a:tc>
                  <a:txBody>
                    <a:bodyPr/>
                    <a:lstStyle/>
                    <a:p>
                      <a:r>
                        <a:rPr lang="en-US" sz="1200" noProof="0" dirty="0"/>
                        <a:t>reference point (b)</a:t>
                      </a:r>
                    </a:p>
                  </a:txBody>
                  <a:tcPr/>
                </a:tc>
                <a:extLst>
                  <a:ext uri="{0D108BD9-81ED-4DB2-BD59-A6C34878D82A}">
                    <a16:rowId xmlns:a16="http://schemas.microsoft.com/office/drawing/2014/main" val="4082627917"/>
                  </a:ext>
                </a:extLst>
              </a:tr>
              <a:tr h="498856">
                <a:tc vMerge="1">
                  <a:txBody>
                    <a:bodyPr/>
                    <a:lstStyle/>
                    <a:p>
                      <a:endParaRPr lang="de-AT" dirty="0"/>
                    </a:p>
                  </a:txBody>
                  <a:tcPr/>
                </a:tc>
                <a:tc>
                  <a:txBody>
                    <a:bodyPr/>
                    <a:lstStyle/>
                    <a:p>
                      <a:r>
                        <a:rPr lang="en-US" sz="1200" noProof="0" dirty="0" err="1"/>
                        <a:t>n</a:t>
                      </a:r>
                      <a:r>
                        <a:rPr lang="en-US" sz="1200" baseline="-25000" noProof="0" dirty="0" err="1"/>
                        <a:t>PP</a:t>
                      </a:r>
                      <a:r>
                        <a:rPr lang="en-US" sz="1200" baseline="-25000" noProof="0" dirty="0"/>
                        <a:t>‘</a:t>
                      </a:r>
                      <a:r>
                        <a:rPr lang="en-US" sz="1200" noProof="0" dirty="0"/>
                        <a:t> = 50 km/h</a:t>
                      </a:r>
                    </a:p>
                  </a:txBody>
                  <a:tcPr/>
                </a:tc>
                <a:tc>
                  <a:txBody>
                    <a:bodyPr/>
                    <a:lstStyle/>
                    <a:p>
                      <a:r>
                        <a:rPr lang="en-US" sz="1200" noProof="0" dirty="0" err="1"/>
                        <a:t>v</a:t>
                      </a:r>
                      <a:r>
                        <a:rPr lang="en-US" sz="1200" baseline="-25000" noProof="0" dirty="0" err="1"/>
                        <a:t>BB</a:t>
                      </a:r>
                      <a:r>
                        <a:rPr lang="en-US" sz="1200" baseline="-25000" noProof="0" dirty="0"/>
                        <a:t>‘</a:t>
                      </a:r>
                      <a:r>
                        <a:rPr lang="en-US" sz="1200" noProof="0" dirty="0"/>
                        <a:t> corresponding to</a:t>
                      </a:r>
                    </a:p>
                    <a:p>
                      <a:r>
                        <a:rPr lang="en-US" sz="1200" noProof="0" dirty="0" err="1"/>
                        <a:t>n</a:t>
                      </a:r>
                      <a:r>
                        <a:rPr lang="en-US" sz="1200" baseline="-25000" noProof="0" dirty="0" err="1"/>
                        <a:t>BB</a:t>
                      </a:r>
                      <a:r>
                        <a:rPr lang="en-US" sz="1200" baseline="-25000" noProof="0" dirty="0"/>
                        <a:t>‘</a:t>
                      </a:r>
                      <a:r>
                        <a:rPr lang="en-US" sz="1200" noProof="0" dirty="0"/>
                        <a:t> = 0.8 x S</a:t>
                      </a:r>
                    </a:p>
                  </a:txBody>
                  <a:tcPr/>
                </a:tc>
                <a:extLst>
                  <a:ext uri="{0D108BD9-81ED-4DB2-BD59-A6C34878D82A}">
                    <a16:rowId xmlns:a16="http://schemas.microsoft.com/office/drawing/2014/main" val="1540672820"/>
                  </a:ext>
                </a:extLst>
              </a:tr>
            </a:tbl>
          </a:graphicData>
        </a:graphic>
      </p:graphicFrame>
      <p:sp>
        <p:nvSpPr>
          <p:cNvPr id="9" name="Textfeld 8">
            <a:extLst>
              <a:ext uri="{FF2B5EF4-FFF2-40B4-BE49-F238E27FC236}">
                <a16:creationId xmlns:a16="http://schemas.microsoft.com/office/drawing/2014/main" id="{51749156-D2E9-CCA4-BD54-38F4069D13DA}"/>
              </a:ext>
            </a:extLst>
          </p:cNvPr>
          <p:cNvSpPr txBox="1"/>
          <p:nvPr/>
        </p:nvSpPr>
        <p:spPr>
          <a:xfrm>
            <a:off x="1216404" y="6185908"/>
            <a:ext cx="10294927" cy="461665"/>
          </a:xfrm>
          <a:prstGeom prst="rect">
            <a:avLst/>
          </a:prstGeom>
          <a:noFill/>
        </p:spPr>
        <p:txBody>
          <a:bodyPr wrap="square" rtlCol="0">
            <a:spAutoFit/>
          </a:bodyPr>
          <a:lstStyle/>
          <a:p>
            <a:pPr marL="171450" indent="-171450">
              <a:buSzPct val="120000"/>
              <a:buFont typeface="Calibri" panose="020F0502020204030204" pitchFamily="34" charset="0"/>
              <a:buChar char="*"/>
            </a:pPr>
            <a:r>
              <a:rPr lang="en-US" sz="1200" dirty="0"/>
              <a:t>The operating condition for the determination of L</a:t>
            </a:r>
            <a:r>
              <a:rPr lang="en-US" sz="1200" baseline="-25000" dirty="0"/>
              <a:t>wot</a:t>
            </a:r>
            <a:r>
              <a:rPr lang="en-US" sz="1200" dirty="0"/>
              <a:t> in Annex 3 is the same as the operating condition for the reference point (a) of Annex 7. Therefore, these two measurements account as only one operating condition for the determination of the max. number of additional RD-ASEP operating conditions.</a:t>
            </a:r>
          </a:p>
        </p:txBody>
      </p:sp>
      <p:sp>
        <p:nvSpPr>
          <p:cNvPr id="10" name="Textfeld 9">
            <a:extLst>
              <a:ext uri="{FF2B5EF4-FFF2-40B4-BE49-F238E27FC236}">
                <a16:creationId xmlns:a16="http://schemas.microsoft.com/office/drawing/2014/main" id="{F8DAC3D5-0E52-111D-6AF4-9CD0C7376116}"/>
              </a:ext>
            </a:extLst>
          </p:cNvPr>
          <p:cNvSpPr txBox="1"/>
          <p:nvPr/>
        </p:nvSpPr>
        <p:spPr>
          <a:xfrm>
            <a:off x="1947544" y="2158473"/>
            <a:ext cx="1896651" cy="276999"/>
          </a:xfrm>
          <a:prstGeom prst="rect">
            <a:avLst/>
          </a:prstGeom>
          <a:noFill/>
        </p:spPr>
        <p:txBody>
          <a:bodyPr wrap="square" rtlCol="0">
            <a:spAutoFit/>
          </a:bodyPr>
          <a:lstStyle/>
          <a:p>
            <a:r>
              <a:rPr lang="en-US" sz="1200" dirty="0" err="1"/>
              <a:t>L</a:t>
            </a:r>
            <a:r>
              <a:rPr lang="en-US" sz="1200" baseline="-25000" dirty="0" err="1"/>
              <a:t>urban</a:t>
            </a:r>
            <a:r>
              <a:rPr lang="en-US" sz="1200" dirty="0"/>
              <a:t> determination</a:t>
            </a:r>
          </a:p>
        </p:txBody>
      </p:sp>
      <p:sp>
        <p:nvSpPr>
          <p:cNvPr id="11" name="Textfeld 10">
            <a:extLst>
              <a:ext uri="{FF2B5EF4-FFF2-40B4-BE49-F238E27FC236}">
                <a16:creationId xmlns:a16="http://schemas.microsoft.com/office/drawing/2014/main" id="{67AAD0E6-2B8E-B42A-D0F2-83DE5FE55325}"/>
              </a:ext>
            </a:extLst>
          </p:cNvPr>
          <p:cNvSpPr txBox="1"/>
          <p:nvPr/>
        </p:nvSpPr>
        <p:spPr>
          <a:xfrm>
            <a:off x="5705538" y="2157572"/>
            <a:ext cx="3674160" cy="276999"/>
          </a:xfrm>
          <a:prstGeom prst="rect">
            <a:avLst/>
          </a:prstGeom>
          <a:noFill/>
        </p:spPr>
        <p:txBody>
          <a:bodyPr wrap="square" rtlCol="0">
            <a:spAutoFit/>
          </a:bodyPr>
          <a:lstStyle/>
          <a:p>
            <a:r>
              <a:rPr lang="en-US" sz="1200" dirty="0"/>
              <a:t>reference point (b) test</a:t>
            </a:r>
          </a:p>
        </p:txBody>
      </p:sp>
      <p:sp>
        <p:nvSpPr>
          <p:cNvPr id="12" name="Textfeld 11">
            <a:extLst>
              <a:ext uri="{FF2B5EF4-FFF2-40B4-BE49-F238E27FC236}">
                <a16:creationId xmlns:a16="http://schemas.microsoft.com/office/drawing/2014/main" id="{3CCB96FF-F671-2A44-66BF-08B76ED67F88}"/>
              </a:ext>
            </a:extLst>
          </p:cNvPr>
          <p:cNvSpPr txBox="1"/>
          <p:nvPr/>
        </p:nvSpPr>
        <p:spPr>
          <a:xfrm>
            <a:off x="0" y="606982"/>
            <a:ext cx="12108305" cy="1938992"/>
          </a:xfrm>
          <a:prstGeom prst="rect">
            <a:avLst/>
          </a:prstGeom>
          <a:noFill/>
        </p:spPr>
        <p:txBody>
          <a:bodyPr wrap="square" rtlCol="0">
            <a:spAutoFit/>
          </a:bodyPr>
          <a:lstStyle/>
          <a:p>
            <a:pPr algn="ctr"/>
            <a:r>
              <a:rPr lang="en-US" sz="4000" dirty="0"/>
              <a:t>Practical example: max. additional operating conditions for MC’s with non-lockable automatic transmission</a:t>
            </a:r>
          </a:p>
          <a:p>
            <a:pPr algn="ctr"/>
            <a:endParaRPr lang="en-US" sz="4000" dirty="0"/>
          </a:p>
        </p:txBody>
      </p:sp>
      <p:sp>
        <p:nvSpPr>
          <p:cNvPr id="13" name="Pfeil: nach unten 12">
            <a:extLst>
              <a:ext uri="{FF2B5EF4-FFF2-40B4-BE49-F238E27FC236}">
                <a16:creationId xmlns:a16="http://schemas.microsoft.com/office/drawing/2014/main" id="{A06BD210-A4CC-4EC3-F85B-C7DA3D561178}"/>
              </a:ext>
            </a:extLst>
          </p:cNvPr>
          <p:cNvSpPr/>
          <p:nvPr/>
        </p:nvSpPr>
        <p:spPr>
          <a:xfrm>
            <a:off x="3058129" y="3489326"/>
            <a:ext cx="852196" cy="230155"/>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AT"/>
          </a:p>
        </p:txBody>
      </p:sp>
      <p:sp>
        <p:nvSpPr>
          <p:cNvPr id="15" name="Pfeil: nach unten 14">
            <a:extLst>
              <a:ext uri="{FF2B5EF4-FFF2-40B4-BE49-F238E27FC236}">
                <a16:creationId xmlns:a16="http://schemas.microsoft.com/office/drawing/2014/main" id="{710574F9-3EC4-06AF-14CC-61A595303E23}"/>
              </a:ext>
            </a:extLst>
          </p:cNvPr>
          <p:cNvSpPr/>
          <p:nvPr/>
        </p:nvSpPr>
        <p:spPr>
          <a:xfrm>
            <a:off x="8014995" y="3467244"/>
            <a:ext cx="852196" cy="230155"/>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AT"/>
          </a:p>
        </p:txBody>
      </p:sp>
      <p:graphicFrame>
        <p:nvGraphicFramePr>
          <p:cNvPr id="17" name="Tabelle 17">
            <a:extLst>
              <a:ext uri="{FF2B5EF4-FFF2-40B4-BE49-F238E27FC236}">
                <a16:creationId xmlns:a16="http://schemas.microsoft.com/office/drawing/2014/main" id="{B65AF46A-9768-1687-1D2F-769E2C8D8EA3}"/>
              </a:ext>
            </a:extLst>
          </p:cNvPr>
          <p:cNvGraphicFramePr>
            <a:graphicFrameLocks noGrp="1"/>
          </p:cNvGraphicFramePr>
          <p:nvPr>
            <p:extLst>
              <p:ext uri="{D42A27DB-BD31-4B8C-83A1-F6EECF244321}">
                <p14:modId xmlns:p14="http://schemas.microsoft.com/office/powerpoint/2010/main" val="3767603462"/>
              </p:ext>
            </p:extLst>
          </p:nvPr>
        </p:nvGraphicFramePr>
        <p:xfrm>
          <a:off x="1216404" y="3781891"/>
          <a:ext cx="2492744" cy="365760"/>
        </p:xfrm>
        <a:graphic>
          <a:graphicData uri="http://schemas.openxmlformats.org/drawingml/2006/table">
            <a:tbl>
              <a:tblPr firstRow="1" bandRow="1">
                <a:tableStyleId>{5C22544A-7EE6-4342-B048-85BDC9FD1C3A}</a:tableStyleId>
              </a:tblPr>
              <a:tblGrid>
                <a:gridCol w="2062505">
                  <a:extLst>
                    <a:ext uri="{9D8B030D-6E8A-4147-A177-3AD203B41FA5}">
                      <a16:colId xmlns:a16="http://schemas.microsoft.com/office/drawing/2014/main" val="3270717640"/>
                    </a:ext>
                  </a:extLst>
                </a:gridCol>
                <a:gridCol w="430239">
                  <a:extLst>
                    <a:ext uri="{9D8B030D-6E8A-4147-A177-3AD203B41FA5}">
                      <a16:colId xmlns:a16="http://schemas.microsoft.com/office/drawing/2014/main" val="3206696144"/>
                    </a:ext>
                  </a:extLst>
                </a:gridCol>
              </a:tblGrid>
              <a:tr h="290969">
                <a:tc>
                  <a:txBody>
                    <a:bodyPr/>
                    <a:lstStyle/>
                    <a:p>
                      <a:r>
                        <a:rPr lang="de-AT" sz="1200" dirty="0"/>
                        <a:t>Operating </a:t>
                      </a:r>
                      <a:r>
                        <a:rPr lang="de-AT" sz="1200" dirty="0" err="1"/>
                        <a:t>conditions</a:t>
                      </a:r>
                      <a:r>
                        <a:rPr lang="de-AT" sz="1200" dirty="0"/>
                        <a:t> Annex 3</a:t>
                      </a:r>
                    </a:p>
                  </a:txBody>
                  <a:tcPr/>
                </a:tc>
                <a:tc>
                  <a:txBody>
                    <a:bodyPr/>
                    <a:lstStyle/>
                    <a:p>
                      <a:pPr algn="ctr"/>
                      <a:r>
                        <a:rPr lang="de-AT" i="1" dirty="0">
                          <a:solidFill>
                            <a:schemeClr val="tx1"/>
                          </a:solidFill>
                        </a:rPr>
                        <a:t>2</a:t>
                      </a:r>
                    </a:p>
                  </a:txBody>
                  <a:tcPr>
                    <a:solidFill>
                      <a:schemeClr val="accent2">
                        <a:lumMod val="40000"/>
                        <a:lumOff val="60000"/>
                      </a:schemeClr>
                    </a:solidFill>
                  </a:tcPr>
                </a:tc>
                <a:extLst>
                  <a:ext uri="{0D108BD9-81ED-4DB2-BD59-A6C34878D82A}">
                    <a16:rowId xmlns:a16="http://schemas.microsoft.com/office/drawing/2014/main" val="2043996641"/>
                  </a:ext>
                </a:extLst>
              </a:tr>
            </a:tbl>
          </a:graphicData>
        </a:graphic>
      </p:graphicFrame>
      <p:graphicFrame>
        <p:nvGraphicFramePr>
          <p:cNvPr id="19" name="Tabelle 17">
            <a:extLst>
              <a:ext uri="{FF2B5EF4-FFF2-40B4-BE49-F238E27FC236}">
                <a16:creationId xmlns:a16="http://schemas.microsoft.com/office/drawing/2014/main" id="{0F1F6ED8-BC58-3525-FEDA-C66CD69801B1}"/>
              </a:ext>
            </a:extLst>
          </p:cNvPr>
          <p:cNvGraphicFramePr>
            <a:graphicFrameLocks noGrp="1"/>
          </p:cNvGraphicFramePr>
          <p:nvPr>
            <p:extLst>
              <p:ext uri="{D42A27DB-BD31-4B8C-83A1-F6EECF244321}">
                <p14:modId xmlns:p14="http://schemas.microsoft.com/office/powerpoint/2010/main" val="3420381480"/>
              </p:ext>
            </p:extLst>
          </p:nvPr>
        </p:nvGraphicFramePr>
        <p:xfrm>
          <a:off x="5705538" y="3757662"/>
          <a:ext cx="2940921" cy="365760"/>
        </p:xfrm>
        <a:graphic>
          <a:graphicData uri="http://schemas.openxmlformats.org/drawingml/2006/table">
            <a:tbl>
              <a:tblPr firstRow="1" bandRow="1">
                <a:tableStyleId>{5C22544A-7EE6-4342-B048-85BDC9FD1C3A}</a:tableStyleId>
              </a:tblPr>
              <a:tblGrid>
                <a:gridCol w="2433328">
                  <a:extLst>
                    <a:ext uri="{9D8B030D-6E8A-4147-A177-3AD203B41FA5}">
                      <a16:colId xmlns:a16="http://schemas.microsoft.com/office/drawing/2014/main" val="3270717640"/>
                    </a:ext>
                  </a:extLst>
                </a:gridCol>
                <a:gridCol w="507593">
                  <a:extLst>
                    <a:ext uri="{9D8B030D-6E8A-4147-A177-3AD203B41FA5}">
                      <a16:colId xmlns:a16="http://schemas.microsoft.com/office/drawing/2014/main" val="3206696144"/>
                    </a:ext>
                  </a:extLst>
                </a:gridCol>
              </a:tblGrid>
              <a:tr h="290969">
                <a:tc>
                  <a:txBody>
                    <a:bodyPr/>
                    <a:lstStyle/>
                    <a:p>
                      <a:r>
                        <a:rPr lang="de-AT" sz="1200" dirty="0"/>
                        <a:t>Operating </a:t>
                      </a:r>
                      <a:r>
                        <a:rPr lang="de-AT" sz="1200" dirty="0" err="1"/>
                        <a:t>condition</a:t>
                      </a:r>
                      <a:r>
                        <a:rPr lang="de-AT" sz="1200" dirty="0"/>
                        <a:t> </a:t>
                      </a:r>
                      <a:r>
                        <a:rPr lang="de-AT" sz="1200" dirty="0" err="1"/>
                        <a:t>ref</a:t>
                      </a:r>
                      <a:r>
                        <a:rPr lang="de-AT" sz="1200" dirty="0"/>
                        <a:t>. </a:t>
                      </a:r>
                      <a:r>
                        <a:rPr lang="de-AT" sz="1200" dirty="0" err="1"/>
                        <a:t>point</a:t>
                      </a:r>
                      <a:r>
                        <a:rPr lang="de-AT" sz="1200" dirty="0"/>
                        <a:t> (b)</a:t>
                      </a:r>
                    </a:p>
                  </a:txBody>
                  <a:tcPr/>
                </a:tc>
                <a:tc>
                  <a:txBody>
                    <a:bodyPr/>
                    <a:lstStyle/>
                    <a:p>
                      <a:pPr algn="ctr"/>
                      <a:r>
                        <a:rPr lang="de-AT" i="1" dirty="0">
                          <a:solidFill>
                            <a:schemeClr val="tx1"/>
                          </a:solidFill>
                        </a:rPr>
                        <a:t>1*</a:t>
                      </a:r>
                    </a:p>
                  </a:txBody>
                  <a:tcPr>
                    <a:solidFill>
                      <a:schemeClr val="accent2">
                        <a:lumMod val="40000"/>
                        <a:lumOff val="60000"/>
                      </a:schemeClr>
                    </a:solidFill>
                  </a:tcPr>
                </a:tc>
                <a:extLst>
                  <a:ext uri="{0D108BD9-81ED-4DB2-BD59-A6C34878D82A}">
                    <a16:rowId xmlns:a16="http://schemas.microsoft.com/office/drawing/2014/main" val="2043996641"/>
                  </a:ext>
                </a:extLst>
              </a:tr>
            </a:tbl>
          </a:graphicData>
        </a:graphic>
      </p:graphicFrame>
      <p:graphicFrame>
        <p:nvGraphicFramePr>
          <p:cNvPr id="21" name="Tabelle 4">
            <a:extLst>
              <a:ext uri="{FF2B5EF4-FFF2-40B4-BE49-F238E27FC236}">
                <a16:creationId xmlns:a16="http://schemas.microsoft.com/office/drawing/2014/main" id="{4B2E6483-F921-210A-A4E0-8300EE461990}"/>
              </a:ext>
            </a:extLst>
          </p:cNvPr>
          <p:cNvGraphicFramePr>
            <a:graphicFrameLocks noGrp="1"/>
          </p:cNvGraphicFramePr>
          <p:nvPr>
            <p:extLst>
              <p:ext uri="{D42A27DB-BD31-4B8C-83A1-F6EECF244321}">
                <p14:modId xmlns:p14="http://schemas.microsoft.com/office/powerpoint/2010/main" val="1809912091"/>
              </p:ext>
            </p:extLst>
          </p:nvPr>
        </p:nvGraphicFramePr>
        <p:xfrm>
          <a:off x="1322938" y="4812884"/>
          <a:ext cx="8034127" cy="822960"/>
        </p:xfrm>
        <a:graphic>
          <a:graphicData uri="http://schemas.openxmlformats.org/drawingml/2006/table">
            <a:tbl>
              <a:tblPr firstRow="1" bandRow="1">
                <a:tableStyleId>{5C22544A-7EE6-4342-B048-85BDC9FD1C3A}</a:tableStyleId>
              </a:tblPr>
              <a:tblGrid>
                <a:gridCol w="1331487">
                  <a:extLst>
                    <a:ext uri="{9D8B030D-6E8A-4147-A177-3AD203B41FA5}">
                      <a16:colId xmlns:a16="http://schemas.microsoft.com/office/drawing/2014/main" val="4160222634"/>
                    </a:ext>
                  </a:extLst>
                </a:gridCol>
                <a:gridCol w="896643">
                  <a:extLst>
                    <a:ext uri="{9D8B030D-6E8A-4147-A177-3AD203B41FA5}">
                      <a16:colId xmlns:a16="http://schemas.microsoft.com/office/drawing/2014/main" val="1144361024"/>
                    </a:ext>
                  </a:extLst>
                </a:gridCol>
                <a:gridCol w="275210">
                  <a:extLst>
                    <a:ext uri="{9D8B030D-6E8A-4147-A177-3AD203B41FA5}">
                      <a16:colId xmlns:a16="http://schemas.microsoft.com/office/drawing/2014/main" val="1566828737"/>
                    </a:ext>
                  </a:extLst>
                </a:gridCol>
                <a:gridCol w="736846">
                  <a:extLst>
                    <a:ext uri="{9D8B030D-6E8A-4147-A177-3AD203B41FA5}">
                      <a16:colId xmlns:a16="http://schemas.microsoft.com/office/drawing/2014/main" val="3220432082"/>
                    </a:ext>
                  </a:extLst>
                </a:gridCol>
                <a:gridCol w="292963">
                  <a:extLst>
                    <a:ext uri="{9D8B030D-6E8A-4147-A177-3AD203B41FA5}">
                      <a16:colId xmlns:a16="http://schemas.microsoft.com/office/drawing/2014/main" val="842110479"/>
                    </a:ext>
                  </a:extLst>
                </a:gridCol>
                <a:gridCol w="1012055">
                  <a:extLst>
                    <a:ext uri="{9D8B030D-6E8A-4147-A177-3AD203B41FA5}">
                      <a16:colId xmlns:a16="http://schemas.microsoft.com/office/drawing/2014/main" val="759241099"/>
                    </a:ext>
                  </a:extLst>
                </a:gridCol>
                <a:gridCol w="346229">
                  <a:extLst>
                    <a:ext uri="{9D8B030D-6E8A-4147-A177-3AD203B41FA5}">
                      <a16:colId xmlns:a16="http://schemas.microsoft.com/office/drawing/2014/main" val="3781870518"/>
                    </a:ext>
                  </a:extLst>
                </a:gridCol>
                <a:gridCol w="3142694">
                  <a:extLst>
                    <a:ext uri="{9D8B030D-6E8A-4147-A177-3AD203B41FA5}">
                      <a16:colId xmlns:a16="http://schemas.microsoft.com/office/drawing/2014/main" val="55286209"/>
                    </a:ext>
                  </a:extLst>
                </a:gridCol>
              </a:tblGrid>
              <a:tr h="288831">
                <a:tc rowSpan="2">
                  <a:txBody>
                    <a:bodyPr/>
                    <a:lstStyle/>
                    <a:p>
                      <a:r>
                        <a:rPr lang="en-US" sz="1200" noProof="0" dirty="0"/>
                        <a:t>Annex 7, RD-ASEP</a:t>
                      </a:r>
                      <a:br>
                        <a:rPr lang="en-US" sz="1200" noProof="0" dirty="0"/>
                      </a:br>
                      <a:r>
                        <a:rPr lang="en-US" sz="1200" noProof="0" dirty="0"/>
                        <a:t>„additional operating conditions“</a:t>
                      </a:r>
                    </a:p>
                  </a:txBody>
                  <a:tcPr/>
                </a:tc>
                <a:tc>
                  <a:txBody>
                    <a:bodyPr/>
                    <a:lstStyle/>
                    <a:p>
                      <a:pPr algn="ctr"/>
                      <a:r>
                        <a:rPr lang="en-US" sz="1200" noProof="0" dirty="0"/>
                        <a:t>6</a:t>
                      </a:r>
                    </a:p>
                  </a:txBody>
                  <a:tcPr/>
                </a:tc>
                <a:tc>
                  <a:txBody>
                    <a:bodyPr/>
                    <a:lstStyle/>
                    <a:p>
                      <a:r>
                        <a:rPr lang="en-US" sz="1200" noProof="0" dirty="0"/>
                        <a:t>-</a:t>
                      </a:r>
                    </a:p>
                  </a:txBody>
                  <a:tcPr/>
                </a:tc>
                <a:tc>
                  <a:txBody>
                    <a:bodyPr/>
                    <a:lstStyle/>
                    <a:p>
                      <a:r>
                        <a:rPr lang="en-US" sz="1200" noProof="0" dirty="0"/>
                        <a:t>Annex 3</a:t>
                      </a:r>
                    </a:p>
                  </a:txBody>
                  <a:tcPr/>
                </a:tc>
                <a:tc>
                  <a:txBody>
                    <a:bodyPr/>
                    <a:lstStyle/>
                    <a:p>
                      <a:r>
                        <a:rPr lang="en-US" sz="1200" noProof="0" dirty="0"/>
                        <a:t>-</a:t>
                      </a:r>
                    </a:p>
                    <a:p>
                      <a:endParaRPr lang="en-US" sz="1200" noProof="0" dirty="0"/>
                    </a:p>
                  </a:txBody>
                  <a:tcPr/>
                </a:tc>
                <a:tc>
                  <a:txBody>
                    <a:bodyPr/>
                    <a:lstStyle/>
                    <a:p>
                      <a:r>
                        <a:rPr lang="en-US" sz="1200" noProof="0" dirty="0"/>
                        <a:t>ref. point (b)</a:t>
                      </a:r>
                      <a:br>
                        <a:rPr lang="en-US" sz="1200" noProof="0" dirty="0"/>
                      </a:br>
                      <a:r>
                        <a:rPr lang="en-US" sz="1200" noProof="0" dirty="0"/>
                        <a:t>Annex 7</a:t>
                      </a:r>
                    </a:p>
                  </a:txBody>
                  <a:tcPr/>
                </a:tc>
                <a:tc>
                  <a:txBody>
                    <a:bodyPr/>
                    <a:lstStyle/>
                    <a:p>
                      <a:r>
                        <a:rPr lang="en-US" sz="1200" noProof="0" dirty="0"/>
                        <a:t>=</a:t>
                      </a:r>
                    </a:p>
                  </a:txBody>
                  <a:tcPr/>
                </a:tc>
                <a:tc>
                  <a:txBody>
                    <a:bodyPr/>
                    <a:lstStyle/>
                    <a:p>
                      <a:pPr algn="ctr"/>
                      <a:r>
                        <a:rPr lang="en-US" sz="1200" noProof="0" dirty="0"/>
                        <a:t>additional operating-conditions/test-runs</a:t>
                      </a:r>
                    </a:p>
                  </a:txBody>
                  <a:tcPr/>
                </a:tc>
                <a:extLst>
                  <a:ext uri="{0D108BD9-81ED-4DB2-BD59-A6C34878D82A}">
                    <a16:rowId xmlns:a16="http://schemas.microsoft.com/office/drawing/2014/main" val="2142861899"/>
                  </a:ext>
                </a:extLst>
              </a:tr>
              <a:tr h="288831">
                <a:tc vMerge="1">
                  <a:txBody>
                    <a:bodyPr/>
                    <a:lstStyle/>
                    <a:p>
                      <a:endParaRPr lang="de-AT"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1" u="none" strike="noStrike" kern="1200" cap="none" spc="0" normalizeH="0" baseline="0" noProof="0" dirty="0">
                          <a:ln>
                            <a:noFill/>
                          </a:ln>
                          <a:solidFill>
                            <a:prstClr val="black"/>
                          </a:solidFill>
                          <a:effectLst/>
                          <a:uLnTx/>
                          <a:uFillTx/>
                          <a:latin typeface="+mn-lt"/>
                          <a:ea typeface="+mn-ea"/>
                          <a:cs typeface="+mn-cs"/>
                        </a:rPr>
                        <a:t>6</a:t>
                      </a:r>
                      <a:endParaRPr lang="en-US" sz="1800" b="1" i="1" baseline="0" noProof="0" dirty="0"/>
                    </a:p>
                  </a:txBody>
                  <a:tcPr>
                    <a:solidFill>
                      <a:schemeClr val="accent2">
                        <a:lumMod val="40000"/>
                        <a:lumOff val="60000"/>
                      </a:schemeClr>
                    </a:solidFill>
                  </a:tcPr>
                </a:tc>
                <a:tc>
                  <a:txBody>
                    <a:bodyPr/>
                    <a:lstStyle/>
                    <a:p>
                      <a:pPr algn="ctr"/>
                      <a:r>
                        <a:rPr lang="en-US" sz="1800" b="1" i="1" baseline="0" noProof="0" dirty="0"/>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1" u="none" strike="noStrike" kern="1200" cap="none" spc="0" normalizeH="0" baseline="0" noProof="0" dirty="0">
                          <a:ln>
                            <a:noFill/>
                          </a:ln>
                          <a:solidFill>
                            <a:prstClr val="black"/>
                          </a:solidFill>
                          <a:effectLst/>
                          <a:uLnTx/>
                          <a:uFillTx/>
                          <a:latin typeface="+mn-lt"/>
                          <a:ea typeface="+mn-ea"/>
                          <a:cs typeface="+mn-cs"/>
                        </a:rPr>
                        <a:t>2</a:t>
                      </a:r>
                    </a:p>
                  </a:txBody>
                  <a:tcP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1" u="none" strike="noStrike" kern="1200" cap="none" spc="0" normalizeH="0" baseline="0" noProof="0" dirty="0">
                          <a:ln>
                            <a:noFill/>
                          </a:ln>
                          <a:solidFill>
                            <a:prstClr val="black"/>
                          </a:solidFill>
                          <a:effectLst/>
                          <a:uLnTx/>
                          <a:uFillTx/>
                          <a:latin typeface="+mn-lt"/>
                          <a:ea typeface="+mn-ea"/>
                          <a:cs typeface="+mn-cs"/>
                        </a:rPr>
                        <a:t>-</a:t>
                      </a:r>
                    </a:p>
                  </a:txBody>
                  <a:tcPr/>
                </a:tc>
                <a:tc>
                  <a:txBody>
                    <a:bodyPr/>
                    <a:lstStyle/>
                    <a:p>
                      <a:pPr algn="ctr"/>
                      <a:r>
                        <a:rPr lang="en-US" sz="1800" b="1" i="1" baseline="0" noProof="0" dirty="0"/>
                        <a:t>1</a:t>
                      </a:r>
                    </a:p>
                  </a:txBody>
                  <a:tcPr>
                    <a:solidFill>
                      <a:schemeClr val="accent2">
                        <a:lumMod val="40000"/>
                        <a:lumOff val="60000"/>
                      </a:schemeClr>
                    </a:solidFill>
                  </a:tcPr>
                </a:tc>
                <a:tc>
                  <a:txBody>
                    <a:bodyPr/>
                    <a:lstStyle/>
                    <a:p>
                      <a:pPr algn="ctr"/>
                      <a:r>
                        <a:rPr lang="en-US" sz="1800" b="1" i="1" baseline="0" noProof="0" dirty="0"/>
                        <a:t>=</a:t>
                      </a:r>
                    </a:p>
                  </a:txBody>
                  <a:tcPr/>
                </a:tc>
                <a:tc>
                  <a:txBody>
                    <a:bodyPr/>
                    <a:lstStyle/>
                    <a:p>
                      <a:pPr algn="ctr"/>
                      <a:r>
                        <a:rPr lang="en-US" sz="1800" b="1" i="1" baseline="0" noProof="0" dirty="0"/>
                        <a:t>3</a:t>
                      </a:r>
                    </a:p>
                  </a:txBody>
                  <a:tcPr>
                    <a:solidFill>
                      <a:schemeClr val="accent6">
                        <a:lumMod val="40000"/>
                        <a:lumOff val="60000"/>
                      </a:schemeClr>
                    </a:solidFill>
                  </a:tcPr>
                </a:tc>
                <a:extLst>
                  <a:ext uri="{0D108BD9-81ED-4DB2-BD59-A6C34878D82A}">
                    <a16:rowId xmlns:a16="http://schemas.microsoft.com/office/drawing/2014/main" val="1019810253"/>
                  </a:ext>
                </a:extLst>
              </a:tr>
            </a:tbl>
          </a:graphicData>
        </a:graphic>
      </p:graphicFrame>
      <p:sp>
        <p:nvSpPr>
          <p:cNvPr id="22" name="Textfeld 21">
            <a:extLst>
              <a:ext uri="{FF2B5EF4-FFF2-40B4-BE49-F238E27FC236}">
                <a16:creationId xmlns:a16="http://schemas.microsoft.com/office/drawing/2014/main" id="{21CEF9FC-1466-0FF1-5040-330334BDB9AE}"/>
              </a:ext>
            </a:extLst>
          </p:cNvPr>
          <p:cNvSpPr txBox="1"/>
          <p:nvPr/>
        </p:nvSpPr>
        <p:spPr>
          <a:xfrm>
            <a:off x="1308190" y="4535885"/>
            <a:ext cx="4801038" cy="276999"/>
          </a:xfrm>
          <a:prstGeom prst="rect">
            <a:avLst/>
          </a:prstGeom>
          <a:noFill/>
        </p:spPr>
        <p:txBody>
          <a:bodyPr wrap="square" rtlCol="0">
            <a:spAutoFit/>
          </a:bodyPr>
          <a:lstStyle/>
          <a:p>
            <a:r>
              <a:rPr lang="en-US" sz="1200" dirty="0"/>
              <a:t>number of additional operating conditions (6, according to Annex 7, 3.1.)</a:t>
            </a:r>
          </a:p>
        </p:txBody>
      </p:sp>
      <p:pic>
        <p:nvPicPr>
          <p:cNvPr id="2" name="Picture 3">
            <a:extLst>
              <a:ext uri="{FF2B5EF4-FFF2-40B4-BE49-F238E27FC236}">
                <a16:creationId xmlns:a16="http://schemas.microsoft.com/office/drawing/2014/main" id="{B2BE9F3C-0D70-EBE6-5821-FA36E84D7A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95" y="77237"/>
            <a:ext cx="1440000" cy="688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4041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48EC1453-6CB2-3E90-A806-EFE7B581A7A9}"/>
              </a:ext>
            </a:extLst>
          </p:cNvPr>
          <p:cNvSpPr>
            <a:spLocks noGrp="1"/>
          </p:cNvSpPr>
          <p:nvPr>
            <p:ph type="title"/>
          </p:nvPr>
        </p:nvSpPr>
        <p:spPr/>
        <p:txBody>
          <a:bodyPr>
            <a:normAutofit/>
          </a:bodyPr>
          <a:lstStyle/>
          <a:p>
            <a:r>
              <a:rPr lang="en-GB" sz="4000" dirty="0">
                <a:latin typeface="Calibri "/>
              </a:rPr>
              <a:t>Request to Contracting Parties</a:t>
            </a:r>
          </a:p>
        </p:txBody>
      </p:sp>
      <p:sp>
        <p:nvSpPr>
          <p:cNvPr id="5" name="Inhaltsplatzhalter 4">
            <a:extLst>
              <a:ext uri="{FF2B5EF4-FFF2-40B4-BE49-F238E27FC236}">
                <a16:creationId xmlns:a16="http://schemas.microsoft.com/office/drawing/2014/main" id="{630753D3-ED76-8626-2435-556199855F44}"/>
              </a:ext>
            </a:extLst>
          </p:cNvPr>
          <p:cNvSpPr>
            <a:spLocks noGrp="1"/>
          </p:cNvSpPr>
          <p:nvPr>
            <p:ph idx="1"/>
          </p:nvPr>
        </p:nvSpPr>
        <p:spPr/>
        <p:txBody>
          <a:bodyPr>
            <a:normAutofit/>
          </a:bodyPr>
          <a:lstStyle/>
          <a:p>
            <a:r>
              <a:rPr lang="en-GB" sz="2400" dirty="0">
                <a:latin typeface="Calibri "/>
              </a:rPr>
              <a:t>I</a:t>
            </a:r>
            <a:r>
              <a:rPr lang="en-CH" sz="2400" dirty="0">
                <a:latin typeface="Calibri "/>
              </a:rPr>
              <a:t>MMA </a:t>
            </a:r>
            <a:r>
              <a:rPr lang="en-US" sz="2400" dirty="0">
                <a:latin typeface="Calibri "/>
              </a:rPr>
              <a:t>asks Contracting Parties to consider, review and apply these interpretations to avoid excessive numbers of test runs, while still respecting the intent of the regulation</a:t>
            </a:r>
            <a:endParaRPr lang="en-CH" sz="2400" dirty="0">
              <a:latin typeface="Calibri "/>
            </a:endParaRPr>
          </a:p>
          <a:p>
            <a:r>
              <a:rPr lang="en-US" sz="2400" dirty="0">
                <a:latin typeface="Calibri "/>
              </a:rPr>
              <a:t>IMMA invites Contracting Parties to share their observations on the </a:t>
            </a:r>
            <a:r>
              <a:rPr lang="en-CH" sz="2400" dirty="0">
                <a:latin typeface="Calibri "/>
              </a:rPr>
              <a:t>proposed interpretation by IMMA based on initial testing with TAAs and report on further issues encountered when applying R41-05 RD-ASEP</a:t>
            </a:r>
          </a:p>
          <a:p>
            <a:r>
              <a:rPr lang="en-CH" sz="2400" dirty="0">
                <a:latin typeface="Calibri "/>
              </a:rPr>
              <a:t>As or if needed, IMMA welcomes detailed discussion at the IWG RD-ASEP meeting in April for further clarification.</a:t>
            </a:r>
            <a:endParaRPr lang="en-US" sz="2400" dirty="0"/>
          </a:p>
          <a:p>
            <a:r>
              <a:rPr lang="en-US" sz="2400" dirty="0">
                <a:latin typeface="Calibri "/>
              </a:rPr>
              <a:t>IMMA </a:t>
            </a:r>
            <a:r>
              <a:rPr lang="en-CH" sz="2400" dirty="0">
                <a:latin typeface="Calibri "/>
              </a:rPr>
              <a:t>requests formal endorsement of the interpretation documents referred to at GRBP/80</a:t>
            </a:r>
          </a:p>
          <a:p>
            <a:endParaRPr lang="en-US" sz="2400" dirty="0">
              <a:latin typeface="Calibri "/>
            </a:endParaRPr>
          </a:p>
          <a:p>
            <a:endParaRPr lang="en-GB" sz="2400" dirty="0">
              <a:latin typeface="Calibri "/>
            </a:endParaRPr>
          </a:p>
        </p:txBody>
      </p:sp>
      <p:pic>
        <p:nvPicPr>
          <p:cNvPr id="2" name="Picture 3">
            <a:extLst>
              <a:ext uri="{FF2B5EF4-FFF2-40B4-BE49-F238E27FC236}">
                <a16:creationId xmlns:a16="http://schemas.microsoft.com/office/drawing/2014/main" id="{40326772-0E59-774A-F684-B31B49E24E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95" y="77237"/>
            <a:ext cx="1440000" cy="688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2859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48EC1453-6CB2-3E90-A806-EFE7B581A7A9}"/>
              </a:ext>
            </a:extLst>
          </p:cNvPr>
          <p:cNvSpPr>
            <a:spLocks noGrp="1"/>
          </p:cNvSpPr>
          <p:nvPr>
            <p:ph type="title"/>
          </p:nvPr>
        </p:nvSpPr>
        <p:spPr>
          <a:xfrm>
            <a:off x="838200" y="2254309"/>
            <a:ext cx="10515600" cy="1325563"/>
          </a:xfrm>
        </p:spPr>
        <p:txBody>
          <a:bodyPr/>
          <a:lstStyle/>
          <a:p>
            <a:pPr algn="ctr"/>
            <a:r>
              <a:rPr lang="en-GB" dirty="0">
                <a:latin typeface="+mn-lt"/>
              </a:rPr>
              <a:t>Thank you </a:t>
            </a:r>
          </a:p>
        </p:txBody>
      </p:sp>
      <p:sp>
        <p:nvSpPr>
          <p:cNvPr id="5" name="Inhaltsplatzhalter 4">
            <a:extLst>
              <a:ext uri="{FF2B5EF4-FFF2-40B4-BE49-F238E27FC236}">
                <a16:creationId xmlns:a16="http://schemas.microsoft.com/office/drawing/2014/main" id="{630753D3-ED76-8626-2435-556199855F44}"/>
              </a:ext>
            </a:extLst>
          </p:cNvPr>
          <p:cNvSpPr>
            <a:spLocks noGrp="1"/>
          </p:cNvSpPr>
          <p:nvPr>
            <p:ph idx="1"/>
          </p:nvPr>
        </p:nvSpPr>
        <p:spPr>
          <a:xfrm>
            <a:off x="838200" y="3714809"/>
            <a:ext cx="10515600" cy="1858608"/>
          </a:xfrm>
        </p:spPr>
        <p:txBody>
          <a:bodyPr>
            <a:normAutofit/>
          </a:bodyPr>
          <a:lstStyle/>
          <a:p>
            <a:pPr marL="0" lvl="0" indent="0" algn="ctr">
              <a:lnSpc>
                <a:spcPct val="115000"/>
              </a:lnSpc>
              <a:spcAft>
                <a:spcPts val="800"/>
              </a:spcAft>
              <a:buNone/>
            </a:pPr>
            <a:r>
              <a:rPr lang="en-GB" sz="2400" kern="100" dirty="0">
                <a:effectLst/>
                <a:ea typeface="Yu Gothic" panose="020B0400000000000000" pitchFamily="34" charset="-128"/>
                <a:cs typeface="Times New Roman" panose="02020603050405020304" pitchFamily="18" charset="0"/>
              </a:rPr>
              <a:t>IMMA welcomes observations, questions and comments to: </a:t>
            </a:r>
            <a:r>
              <a:rPr lang="en-GB" sz="2400" u="sng" kern="100" dirty="0" err="1">
                <a:solidFill>
                  <a:srgbClr val="467886"/>
                </a:solidFill>
                <a:ea typeface="Yu Gothic" panose="020B0400000000000000" pitchFamily="34" charset="-128"/>
                <a:cs typeface="Times New Roman" panose="02020603050405020304" pitchFamily="18" charset="0"/>
              </a:rPr>
              <a:t>L.ventimiglia@imma</a:t>
            </a:r>
            <a:r>
              <a:rPr lang="en-CH" sz="2400" u="sng" kern="100" dirty="0">
                <a:solidFill>
                  <a:srgbClr val="467886"/>
                </a:solidFill>
                <a:ea typeface="Yu Gothic" panose="020B0400000000000000" pitchFamily="34" charset="-128"/>
                <a:cs typeface="Times New Roman" panose="02020603050405020304" pitchFamily="18" charset="0"/>
              </a:rPr>
              <a:t>motorcycles.org</a:t>
            </a:r>
            <a:endParaRPr lang="de-AT" sz="2400" kern="100" dirty="0">
              <a:effectLst/>
              <a:ea typeface="Yu Gothic" panose="020B0400000000000000" pitchFamily="34" charset="-128"/>
              <a:cs typeface="Times New Roman" panose="02020603050405020304" pitchFamily="18" charset="0"/>
            </a:endParaRPr>
          </a:p>
          <a:p>
            <a:pPr algn="ctr"/>
            <a:endParaRPr lang="en-GB" sz="2400" dirty="0"/>
          </a:p>
        </p:txBody>
      </p:sp>
      <p:pic>
        <p:nvPicPr>
          <p:cNvPr id="2" name="Picture 3">
            <a:extLst>
              <a:ext uri="{FF2B5EF4-FFF2-40B4-BE49-F238E27FC236}">
                <a16:creationId xmlns:a16="http://schemas.microsoft.com/office/drawing/2014/main" id="{E28C8B29-6037-7BF8-99A3-3A5FAF0257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95" y="77237"/>
            <a:ext cx="1440000" cy="688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775671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mOTM2NzViNi0wMWEyLTQ4NDktYTE4OS0yZjY2MTU3NzJlMTMiIG9yaWdpbj0idXNlclNlbGVjdGVkIj48ZWxlbWVudCB1aWQ9ImlkX2NsYXNzaWZpY2F0aW9uX2NvbmZpZGVudGlhbCIgdmFsdWU9IiIgeG1sbnM9Imh0dHA6Ly93d3cuYm9sZG9uamFtZXMuY29tLzIwMDgvMDEvc2llL2ludGVybmFsL2xhYmVsIiAvPjwvc2lzbD48VXNlck5hbWU+RVVVXGViNG1hZDwvVXNlck5hbWU+PERhdGVUaW1lPjI5LzAxLzIwMjQgOTozMjoyNTwvRGF0ZVRpbWU+PExhYmVsU3RyaW5nPlNlY3JlY3lCPC9MYWJlbFN0cmluZz48L2l0ZW0+PC9sYWJlbEhpc3Rvcnk+</Value>
</WrappedLabelHistory>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sisl xmlns:xsd="http://www.w3.org/2001/XMLSchema" xmlns:xsi="http://www.w3.org/2001/XMLSchema-instance" xmlns="http://www.boldonjames.com/2008/01/sie/internal/label" sislVersion="0" policy="f93675b6-01a2-4849-a189-2f6615772e13" origin="userSelected">
  <element uid="id_classification_confidential" value=""/>
</sisl>
</file>

<file path=customXml/item4.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8247BB8-953E-4CD4-BA47-E07670F2E1DD}">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7ED61A72-30E7-472C-8C75-0579785F35CD}">
  <ds:schemaRefs>
    <ds:schemaRef ds:uri="http://schemas.microsoft.com/sharepoint/v3/contenttype/forms"/>
  </ds:schemaRefs>
</ds:datastoreItem>
</file>

<file path=customXml/itemProps3.xml><?xml version="1.0" encoding="utf-8"?>
<ds:datastoreItem xmlns:ds="http://schemas.openxmlformats.org/officeDocument/2006/customXml" ds:itemID="{87E69A8E-0CD0-4A90-ACB7-EE96F334FA4E}">
  <ds:schemaRefs>
    <ds:schemaRef ds:uri="http://www.w3.org/2001/XMLSchema"/>
    <ds:schemaRef ds:uri="http://www.boldonjames.com/2008/01/sie/internal/label"/>
  </ds:schemaRefs>
</ds:datastoreItem>
</file>

<file path=customXml/itemProps4.xml><?xml version="1.0" encoding="utf-8"?>
<ds:datastoreItem xmlns:ds="http://schemas.openxmlformats.org/officeDocument/2006/customXml" ds:itemID="{E436AF1E-941C-44A6-8D6A-7F4097B797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349</TotalTime>
  <Words>940</Words>
  <Application>Microsoft Office PowerPoint</Application>
  <PresentationFormat>Widescreen</PresentationFormat>
  <Paragraphs>114</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 </vt:lpstr>
      <vt:lpstr>Arial</vt:lpstr>
      <vt:lpstr>Calibri</vt:lpstr>
      <vt:lpstr>Calibri Light</vt:lpstr>
      <vt:lpstr>Office</vt:lpstr>
      <vt:lpstr>PowerPoint Presentation</vt:lpstr>
      <vt:lpstr>Need for harmonized interpretation</vt:lpstr>
      <vt:lpstr>Regulatory Background</vt:lpstr>
      <vt:lpstr>Main issues &amp; alignment of interpretation</vt:lpstr>
      <vt:lpstr>PowerPoint Presentation</vt:lpstr>
      <vt:lpstr>PowerPoint Presentation</vt:lpstr>
      <vt:lpstr>Request to Contracting Parties</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Need for harmonized interpretation</dc:title>
  <dc:creator>Grugl Karl-Maria</dc:creator>
  <cp:lastModifiedBy>Secretariat editorial modifications</cp:lastModifiedBy>
  <cp:revision>4</cp:revision>
  <dcterms:created xsi:type="dcterms:W3CDTF">2024-01-29T07:03:43Z</dcterms:created>
  <dcterms:modified xsi:type="dcterms:W3CDTF">2024-02-03T15:32:22Z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268e92f6-5e62-4594-9cca-56e41addd5b9</vt:lpwstr>
  </property>
  <property fmtid="{D5CDD505-2E9C-101B-9397-08002B2CF9AE}" pid="3" name="bjClsUserRVM">
    <vt:lpwstr>[]</vt:lpwstr>
  </property>
  <property fmtid="{D5CDD505-2E9C-101B-9397-08002B2CF9AE}" pid="4" name="bjSaver">
    <vt:lpwstr>Wr/Ax3ShNa7vU+bPvvWmNYShVw6dA7av</vt:lpwstr>
  </property>
  <property fmtid="{D5CDD505-2E9C-101B-9397-08002B2CF9AE}" pid="5" name="bjDocumentLabelXML">
    <vt:lpwstr>&lt;?xml version="1.0" encoding="us-ascii"?&gt;&lt;sisl xmlns:xsd="http://www.w3.org/2001/XMLSchema" xmlns:xsi="http://www.w3.org/2001/XMLSchema-instance" sislVersion="0" policy="f93675b6-01a2-4849-a189-2f6615772e13" origin="userSelected" xmlns="http://www.boldonj</vt:lpwstr>
  </property>
  <property fmtid="{D5CDD505-2E9C-101B-9397-08002B2CF9AE}" pid="6" name="bjDocumentLabelXML-0">
    <vt:lpwstr>ames.com/2008/01/sie/internal/label"&gt;&lt;element uid="id_classification_confidential" value="" /&gt;&lt;/sisl&gt;</vt:lpwstr>
  </property>
  <property fmtid="{D5CDD505-2E9C-101B-9397-08002B2CF9AE}" pid="7" name="bjDocumentSecurityLabel">
    <vt:lpwstr>SecrecyB</vt:lpwstr>
  </property>
  <property fmtid="{D5CDD505-2E9C-101B-9397-08002B2CF9AE}" pid="8" name="bjLabelHistoryID">
    <vt:lpwstr>{98247BB8-953E-4CD4-BA47-E07670F2E1DD}</vt:lpwstr>
  </property>
</Properties>
</file>