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87" r:id="rId5"/>
    <p:sldId id="289" r:id="rId6"/>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p:scale>
          <a:sx n="110" d="100"/>
          <a:sy n="110" d="100"/>
        </p:scale>
        <p:origin x="830" y="-8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FFCA54C0-2AA8-49FB-916D-98B5C41F24D7}"/>
    <pc:docChg chg="custSel delSld modSld">
      <pc:chgData name="Konstantin Glukhenkiy" userId="24b49d37-c936-4e44-8fab-4bfac34f62f4" providerId="ADAL" clId="{FFCA54C0-2AA8-49FB-916D-98B5C41F24D7}" dt="2024-01-29T10:08:11.637" v="439" actId="1076"/>
      <pc:docMkLst>
        <pc:docMk/>
      </pc:docMkLst>
      <pc:sldChg chg="modSp mod">
        <pc:chgData name="Konstantin Glukhenkiy" userId="24b49d37-c936-4e44-8fab-4bfac34f62f4" providerId="ADAL" clId="{FFCA54C0-2AA8-49FB-916D-98B5C41F24D7}" dt="2024-01-29T08:57:54.463" v="89" actId="20577"/>
        <pc:sldMkLst>
          <pc:docMk/>
          <pc:sldMk cId="2256515904" sldId="287"/>
        </pc:sldMkLst>
        <pc:spChg chg="mod">
          <ac:chgData name="Konstantin Glukhenkiy" userId="24b49d37-c936-4e44-8fab-4bfac34f62f4" providerId="ADAL" clId="{FFCA54C0-2AA8-49FB-916D-98B5C41F24D7}" dt="2024-01-29T08:57:54.463" v="89" actId="20577"/>
          <ac:spMkLst>
            <pc:docMk/>
            <pc:sldMk cId="2256515904" sldId="287"/>
            <ac:spMk id="3" creationId="{00000000-0000-0000-0000-000000000000}"/>
          </ac:spMkLst>
        </pc:spChg>
        <pc:spChg chg="mod">
          <ac:chgData name="Konstantin Glukhenkiy" userId="24b49d37-c936-4e44-8fab-4bfac34f62f4" providerId="ADAL" clId="{FFCA54C0-2AA8-49FB-916D-98B5C41F24D7}" dt="2024-01-29T08:53:23.819" v="42" actId="20577"/>
          <ac:spMkLst>
            <pc:docMk/>
            <pc:sldMk cId="2256515904" sldId="287"/>
            <ac:spMk id="4" creationId="{00000000-0000-0000-0000-000000000000}"/>
          </ac:spMkLst>
        </pc:spChg>
      </pc:sldChg>
      <pc:sldChg chg="del">
        <pc:chgData name="Konstantin Glukhenkiy" userId="24b49d37-c936-4e44-8fab-4bfac34f62f4" providerId="ADAL" clId="{FFCA54C0-2AA8-49FB-916D-98B5C41F24D7}" dt="2024-01-29T09:37:00.552" v="90" actId="47"/>
        <pc:sldMkLst>
          <pc:docMk/>
          <pc:sldMk cId="302958873" sldId="288"/>
        </pc:sldMkLst>
      </pc:sldChg>
      <pc:sldChg chg="modSp mod">
        <pc:chgData name="Konstantin Glukhenkiy" userId="24b49d37-c936-4e44-8fab-4bfac34f62f4" providerId="ADAL" clId="{FFCA54C0-2AA8-49FB-916D-98B5C41F24D7}" dt="2024-01-29T10:08:11.637" v="439" actId="1076"/>
        <pc:sldMkLst>
          <pc:docMk/>
          <pc:sldMk cId="1940040060" sldId="289"/>
        </pc:sldMkLst>
        <pc:spChg chg="mod">
          <ac:chgData name="Konstantin Glukhenkiy" userId="24b49d37-c936-4e44-8fab-4bfac34f62f4" providerId="ADAL" clId="{FFCA54C0-2AA8-49FB-916D-98B5C41F24D7}" dt="2024-01-29T10:08:11.637" v="439" actId="1076"/>
          <ac:spMkLst>
            <pc:docMk/>
            <pc:sldMk cId="1940040060" sldId="28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29-Jan-24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29/01/2024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General information and WP.29 highlights</a:t>
            </a:r>
            <a:endParaRPr lang="en-GB" sz="2400" b="1" dirty="0">
              <a:solidFill>
                <a:schemeClr val="bg1"/>
              </a:solidFill>
            </a:endParaRPr>
          </a:p>
        </p:txBody>
      </p:sp>
      <p:sp>
        <p:nvSpPr>
          <p:cNvPr id="3" name="Content Placeholder 2"/>
          <p:cNvSpPr>
            <a:spLocks noGrp="1"/>
          </p:cNvSpPr>
          <p:nvPr>
            <p:ph idx="1"/>
          </p:nvPr>
        </p:nvSpPr>
        <p:spPr>
          <a:xfrm>
            <a:off x="-35767" y="1876310"/>
            <a:ext cx="9906000" cy="4608512"/>
          </a:xfrm>
        </p:spPr>
        <p:txBody>
          <a:bodyPr>
            <a:noAutofit/>
          </a:bodyPr>
          <a:lstStyle/>
          <a:p>
            <a:pPr marL="447675" indent="-180975">
              <a:buFont typeface="Arial" pitchFamily="34" charset="0"/>
              <a:buChar char="•"/>
            </a:pPr>
            <a:r>
              <a:rPr lang="en-GB" sz="2200" b="1" dirty="0"/>
              <a:t>The next session is scheduled from 17 to 20 September 2024</a:t>
            </a:r>
          </a:p>
          <a:p>
            <a:pPr marL="447675" indent="-180975">
              <a:buFont typeface="Arial" pitchFamily="34" charset="0"/>
              <a:buChar char="•"/>
            </a:pPr>
            <a:r>
              <a:rPr lang="en-GB" sz="2200" b="1" dirty="0"/>
              <a:t>The deadline for submission of official working documents is 24 June 2024</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If a document contains materials of third parties, permission of these parties may be required. </a:t>
            </a:r>
          </a:p>
          <a:p>
            <a:pPr marL="447675" indent="-180975">
              <a:buFont typeface="Arial" pitchFamily="34" charset="0"/>
              <a:buChar char="•"/>
            </a:pPr>
            <a:r>
              <a:rPr lang="en-US" sz="2200" dirty="0"/>
              <a:t>The attributes of official UN documents (UN logo, number, code, etc.) should not be used in informal documents, even for a revised version of an official document        </a:t>
            </a:r>
            <a:endParaRPr lang="en-GB" sz="2200" dirty="0"/>
          </a:p>
        </p:txBody>
      </p:sp>
      <p:sp>
        <p:nvSpPr>
          <p:cNvPr id="4" name="Textfeld 12"/>
          <p:cNvSpPr txBox="1">
            <a:spLocks noChangeArrowheads="1"/>
          </p:cNvSpPr>
          <p:nvPr/>
        </p:nvSpPr>
        <p:spPr bwMode="auto">
          <a:xfrm>
            <a:off x="6969224" y="62508"/>
            <a:ext cx="293677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GRBP-79-19</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(79th GRBP,  6 – 9 February 2024,</a:t>
            </a:r>
          </a:p>
          <a:p>
            <a:r>
              <a:rPr lang="en-US" sz="1200" dirty="0">
                <a:solidFill>
                  <a:schemeClr val="bg1"/>
                </a:solidFill>
                <a:latin typeface="Times New Roman" pitchFamily="18" charset="0"/>
                <a:cs typeface="Times New Roman" pitchFamily="18" charset="0"/>
              </a:rPr>
              <a:t>agenda items 1 and 11)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772816"/>
            <a:ext cx="9648949" cy="4388293"/>
          </a:xfrm>
        </p:spPr>
        <p:txBody>
          <a:bodyPr>
            <a:normAutofit fontScale="92500" lnSpcReduction="10000"/>
          </a:bodyPr>
          <a:lstStyle/>
          <a:p>
            <a:pPr>
              <a:spcBef>
                <a:spcPts val="0"/>
              </a:spcBef>
            </a:pPr>
            <a:r>
              <a:rPr lang="en-US" sz="2200" dirty="0">
                <a:solidFill>
                  <a:schemeClr val="accent2"/>
                </a:solidFill>
              </a:rPr>
              <a:t>November 2023</a:t>
            </a:r>
          </a:p>
          <a:p>
            <a:pPr marL="341313" indent="-341313">
              <a:spcBef>
                <a:spcPts val="0"/>
              </a:spcBef>
              <a:buFont typeface="Arial" panose="020B0604020202020204" pitchFamily="34" charset="0"/>
              <a:buChar char="•"/>
            </a:pPr>
            <a:r>
              <a:rPr lang="en-US" sz="2000" dirty="0"/>
              <a:t>The secretariat presented WP.29-191-16 to recall the purpose of Annex 7 on the software updates in the Consolidated Resolution R.E.3. WP.29 invited the GRs to evaluate which UN Regulations should be amended to permit software updates, as suggested by the representative of France.</a:t>
            </a:r>
          </a:p>
          <a:p>
            <a:pPr marL="341313" indent="-341313">
              <a:spcBef>
                <a:spcPts val="0"/>
              </a:spcBef>
              <a:buFont typeface="Arial" panose="020B0604020202020204" pitchFamily="34" charset="0"/>
              <a:buChar char="•"/>
            </a:pPr>
            <a:r>
              <a:rPr lang="en-US" sz="2000" dirty="0"/>
              <a:t>WP.29 approved the extension of the mandate of the IWG RD-ASEP until February 2026.</a:t>
            </a:r>
          </a:p>
          <a:p>
            <a:pPr marL="341313" indent="-341313">
              <a:spcBef>
                <a:spcPts val="0"/>
              </a:spcBef>
              <a:buFont typeface="Arial" panose="020B0604020202020204" pitchFamily="34" charset="0"/>
              <a:buChar char="•"/>
            </a:pPr>
            <a:r>
              <a:rPr lang="en-US" sz="2000" dirty="0"/>
              <a:t>WP.29 endorsed the ECE/TRANS/WP.29/2023/89, a proposal for a Framework Document on Vehicle Whole-Life Compliance, as a reference document and agreed to keep it as a living document.</a:t>
            </a:r>
          </a:p>
          <a:p>
            <a:pPr marL="341313" indent="-341313">
              <a:spcBef>
                <a:spcPts val="0"/>
              </a:spcBef>
              <a:buFont typeface="Arial" panose="020B0604020202020204" pitchFamily="34" charset="0"/>
              <a:buChar char="•"/>
            </a:pPr>
            <a:r>
              <a:rPr lang="en-US" sz="2000" dirty="0"/>
              <a:t>WP.29 endorsed WP.29.191-27-Rev.1. as a draft WP.29 input for the development of the ITC Strategy on reducing greenhouse gas emissions in inland transport.</a:t>
            </a:r>
          </a:p>
          <a:p>
            <a:pPr marL="341313" indent="-341313">
              <a:spcBef>
                <a:spcPts val="0"/>
              </a:spcBef>
              <a:buFont typeface="Arial" panose="020B0604020202020204" pitchFamily="34" charset="0"/>
              <a:buChar char="•"/>
            </a:pPr>
            <a:r>
              <a:rPr lang="en-US" sz="2000" dirty="0"/>
              <a:t>The secretary of WP.5 reported on the recent activities with respect to electric vehicles and their charging infrastructure, reminding WP.29 that ITC requested WP.5 and WP.29 to consider this topic.</a:t>
            </a:r>
          </a:p>
          <a:p>
            <a:pPr marL="341313" indent="-341313">
              <a:spcBef>
                <a:spcPts val="0"/>
              </a:spcBef>
              <a:buFont typeface="Arial" panose="020B0604020202020204" pitchFamily="34" charset="0"/>
              <a:buChar char="•"/>
            </a:pPr>
            <a:r>
              <a:rPr lang="en-US" sz="2000" dirty="0"/>
              <a:t>The discussion on the use of Unique Identifier and DETA continued. </a:t>
            </a:r>
          </a:p>
          <a:p>
            <a:pPr marL="341313" indent="-341313">
              <a:spcBef>
                <a:spcPts val="0"/>
              </a:spcBef>
              <a:buFont typeface="Arial" panose="020B0604020202020204" pitchFamily="34" charset="0"/>
              <a:buChar char="•"/>
            </a:pPr>
            <a:r>
              <a:rPr lang="en-US" sz="2000" dirty="0"/>
              <a:t>See the report in ECE/TRANS/WP.29/1175.</a:t>
            </a:r>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194004006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2.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customXml/itemProps3.xml><?xml version="1.0" encoding="utf-8"?>
<ds:datastoreItem xmlns:ds="http://schemas.openxmlformats.org/officeDocument/2006/customXml" ds:itemID="{9AB9826D-27E7-437C-A6DD-0D264E201F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21096</TotalTime>
  <Words>408</Words>
  <Application>Microsoft Office PowerPoint</Application>
  <PresentationFormat>A4 Paper (210x297 mm)</PresentationFormat>
  <Paragraphs>20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Verdana</vt:lpstr>
      <vt:lpstr>Office Theme</vt:lpstr>
      <vt:lpstr>General information and WP.29 highlights</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 editorial modifications</cp:lastModifiedBy>
  <cp:revision>197</cp:revision>
  <cp:lastPrinted>2014-03-30T15:01:41Z</cp:lastPrinted>
  <dcterms:created xsi:type="dcterms:W3CDTF">2014-03-30T12:17:15Z</dcterms:created>
  <dcterms:modified xsi:type="dcterms:W3CDTF">2024-01-29T10:08:14Z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