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87" r:id="rId6"/>
    <p:sldId id="285" r:id="rId7"/>
    <p:sldId id="299" r:id="rId8"/>
    <p:sldId id="301" r:id="rId9"/>
    <p:sldId id="302" r:id="rId10"/>
    <p:sldId id="289" r:id="rId11"/>
    <p:sldId id="308" r:id="rId12"/>
    <p:sldId id="303" r:id="rId13"/>
    <p:sldId id="304" r:id="rId14"/>
    <p:sldId id="295" r:id="rId15"/>
    <p:sldId id="306" r:id="rId16"/>
    <p:sldId id="307" r:id="rId17"/>
    <p:sldId id="293" r:id="rId1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ECB6D96-AC5D-4D54-A696-5E2C2F002023}">
          <p14:sldIdLst>
            <p14:sldId id="256"/>
            <p14:sldId id="287"/>
            <p14:sldId id="285"/>
            <p14:sldId id="299"/>
            <p14:sldId id="301"/>
            <p14:sldId id="302"/>
            <p14:sldId id="289"/>
            <p14:sldId id="308"/>
            <p14:sldId id="303"/>
            <p14:sldId id="304"/>
          </p14:sldIdLst>
        </p14:section>
        <p14:section name="タイトルなしのセクション" id="{63043404-5884-4F18-AD5F-A69852907B50}">
          <p14:sldIdLst>
            <p14:sldId id="295"/>
            <p14:sldId id="306"/>
            <p14:sldId id="307"/>
            <p14:sldId id="29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0000CC"/>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46" autoAdjust="0"/>
    <p:restoredTop sz="95937" autoAdjust="0"/>
  </p:normalViewPr>
  <p:slideViewPr>
    <p:cSldViewPr>
      <p:cViewPr varScale="1">
        <p:scale>
          <a:sx n="82" d="100"/>
          <a:sy n="82" d="100"/>
        </p:scale>
        <p:origin x="538"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CA522412-B42B-4A91-934D-021E48014372}"/>
    <pc:docChg chg="modSld">
      <pc:chgData name="Konstantin Glukhenkiy" userId="24b49d37-c936-4e44-8fab-4bfac34f62f4" providerId="ADAL" clId="{CA522412-B42B-4A91-934D-021E48014372}" dt="2024-01-24T10:29:25.256" v="75" actId="6549"/>
      <pc:docMkLst>
        <pc:docMk/>
      </pc:docMkLst>
      <pc:sldChg chg="modSp mod">
        <pc:chgData name="Konstantin Glukhenkiy" userId="24b49d37-c936-4e44-8fab-4bfac34f62f4" providerId="ADAL" clId="{CA522412-B42B-4A91-934D-021E48014372}" dt="2024-01-24T10:06:56.226" v="3" actId="6549"/>
        <pc:sldMkLst>
          <pc:docMk/>
          <pc:sldMk cId="1063315753" sldId="256"/>
        </pc:sldMkLst>
        <pc:spChg chg="mod">
          <ac:chgData name="Konstantin Glukhenkiy" userId="24b49d37-c936-4e44-8fab-4bfac34f62f4" providerId="ADAL" clId="{CA522412-B42B-4A91-934D-021E48014372}" dt="2024-01-24T10:06:56.226" v="3" actId="6549"/>
          <ac:spMkLst>
            <pc:docMk/>
            <pc:sldMk cId="1063315753" sldId="256"/>
            <ac:spMk id="5" creationId="{00000000-0000-0000-0000-000000000000}"/>
          </ac:spMkLst>
        </pc:spChg>
      </pc:sldChg>
      <pc:sldChg chg="modSp mod">
        <pc:chgData name="Konstantin Glukhenkiy" userId="24b49d37-c936-4e44-8fab-4bfac34f62f4" providerId="ADAL" clId="{CA522412-B42B-4A91-934D-021E48014372}" dt="2024-01-24T10:28:47.191" v="33" actId="6549"/>
        <pc:sldMkLst>
          <pc:docMk/>
          <pc:sldMk cId="1038949946" sldId="295"/>
        </pc:sldMkLst>
        <pc:spChg chg="mod">
          <ac:chgData name="Konstantin Glukhenkiy" userId="24b49d37-c936-4e44-8fab-4bfac34f62f4" providerId="ADAL" clId="{CA522412-B42B-4A91-934D-021E48014372}" dt="2024-01-24T10:28:47.191" v="33" actId="6549"/>
          <ac:spMkLst>
            <pc:docMk/>
            <pc:sldMk cId="1038949946" sldId="295"/>
            <ac:spMk id="9" creationId="{9777C320-FD95-E3F5-22D8-42749D4F3080}"/>
          </ac:spMkLst>
        </pc:spChg>
      </pc:sldChg>
      <pc:sldChg chg="modSp mod">
        <pc:chgData name="Konstantin Glukhenkiy" userId="24b49d37-c936-4e44-8fab-4bfac34f62f4" providerId="ADAL" clId="{CA522412-B42B-4A91-934D-021E48014372}" dt="2024-01-24T10:29:13.704" v="54" actId="6549"/>
        <pc:sldMkLst>
          <pc:docMk/>
          <pc:sldMk cId="4207657062" sldId="306"/>
        </pc:sldMkLst>
        <pc:spChg chg="mod">
          <ac:chgData name="Konstantin Glukhenkiy" userId="24b49d37-c936-4e44-8fab-4bfac34f62f4" providerId="ADAL" clId="{CA522412-B42B-4A91-934D-021E48014372}" dt="2024-01-24T10:29:13.704" v="54" actId="6549"/>
          <ac:spMkLst>
            <pc:docMk/>
            <pc:sldMk cId="4207657062" sldId="306"/>
            <ac:spMk id="9" creationId="{9777C320-FD95-E3F5-22D8-42749D4F3080}"/>
          </ac:spMkLst>
        </pc:spChg>
      </pc:sldChg>
      <pc:sldChg chg="modSp mod">
        <pc:chgData name="Konstantin Glukhenkiy" userId="24b49d37-c936-4e44-8fab-4bfac34f62f4" providerId="ADAL" clId="{CA522412-B42B-4A91-934D-021E48014372}" dt="2024-01-24T10:29:25.256" v="75" actId="6549"/>
        <pc:sldMkLst>
          <pc:docMk/>
          <pc:sldMk cId="2956914498" sldId="307"/>
        </pc:sldMkLst>
        <pc:spChg chg="mod">
          <ac:chgData name="Konstantin Glukhenkiy" userId="24b49d37-c936-4e44-8fab-4bfac34f62f4" providerId="ADAL" clId="{CA522412-B42B-4A91-934D-021E48014372}" dt="2024-01-24T10:29:25.256" v="75" actId="6549"/>
          <ac:spMkLst>
            <pc:docMk/>
            <pc:sldMk cId="2956914498" sldId="307"/>
            <ac:spMk id="9" creationId="{9777C320-FD95-E3F5-22D8-42749D4F308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162C0A7-0A5B-4E5B-9956-2CF01C17D1F1}" type="datetimeFigureOut">
              <a:rPr kumimoji="1" lang="ja-JP" altLang="en-US" smtClean="0"/>
              <a:t>2024/1/24</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29E3FFF-1CCD-423A-A624-3BD354B71F98}" type="slidenum">
              <a:rPr kumimoji="1" lang="ja-JP" altLang="en-US" smtClean="0"/>
              <a:t>‹#›</a:t>
            </a:fld>
            <a:endParaRPr kumimoji="1" lang="ja-JP" altLang="en-US" dirty="0"/>
          </a:p>
        </p:txBody>
      </p:sp>
    </p:spTree>
    <p:extLst>
      <p:ext uri="{BB962C8B-B14F-4D97-AF65-F5344CB8AC3E}">
        <p14:creationId xmlns:p14="http://schemas.microsoft.com/office/powerpoint/2010/main" val="2830632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1</a:t>
            </a:fld>
            <a:endParaRPr kumimoji="1" lang="ja-JP" altLang="en-US" dirty="0"/>
          </a:p>
        </p:txBody>
      </p:sp>
    </p:spTree>
    <p:extLst>
      <p:ext uri="{BB962C8B-B14F-4D97-AF65-F5344CB8AC3E}">
        <p14:creationId xmlns:p14="http://schemas.microsoft.com/office/powerpoint/2010/main" val="237213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10</a:t>
            </a:fld>
            <a:endParaRPr kumimoji="1" lang="ja-JP" altLang="en-US" dirty="0"/>
          </a:p>
        </p:txBody>
      </p:sp>
    </p:spTree>
    <p:extLst>
      <p:ext uri="{BB962C8B-B14F-4D97-AF65-F5344CB8AC3E}">
        <p14:creationId xmlns:p14="http://schemas.microsoft.com/office/powerpoint/2010/main" val="1884387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11</a:t>
            </a:fld>
            <a:endParaRPr kumimoji="1" lang="ja-JP" altLang="en-US" dirty="0"/>
          </a:p>
        </p:txBody>
      </p:sp>
    </p:spTree>
    <p:extLst>
      <p:ext uri="{BB962C8B-B14F-4D97-AF65-F5344CB8AC3E}">
        <p14:creationId xmlns:p14="http://schemas.microsoft.com/office/powerpoint/2010/main" val="3399258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12</a:t>
            </a:fld>
            <a:endParaRPr kumimoji="1" lang="ja-JP" altLang="en-US" dirty="0"/>
          </a:p>
        </p:txBody>
      </p:sp>
    </p:spTree>
    <p:extLst>
      <p:ext uri="{BB962C8B-B14F-4D97-AF65-F5344CB8AC3E}">
        <p14:creationId xmlns:p14="http://schemas.microsoft.com/office/powerpoint/2010/main" val="3680035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13</a:t>
            </a:fld>
            <a:endParaRPr kumimoji="1" lang="ja-JP" altLang="en-US" dirty="0"/>
          </a:p>
        </p:txBody>
      </p:sp>
    </p:spTree>
    <p:extLst>
      <p:ext uri="{BB962C8B-B14F-4D97-AF65-F5344CB8AC3E}">
        <p14:creationId xmlns:p14="http://schemas.microsoft.com/office/powerpoint/2010/main" val="3424963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14</a:t>
            </a:fld>
            <a:endParaRPr kumimoji="1" lang="ja-JP" altLang="en-US" dirty="0"/>
          </a:p>
        </p:txBody>
      </p:sp>
    </p:spTree>
    <p:extLst>
      <p:ext uri="{BB962C8B-B14F-4D97-AF65-F5344CB8AC3E}">
        <p14:creationId xmlns:p14="http://schemas.microsoft.com/office/powerpoint/2010/main" val="2773478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2</a:t>
            </a:fld>
            <a:endParaRPr kumimoji="1" lang="ja-JP" altLang="en-US" dirty="0"/>
          </a:p>
        </p:txBody>
      </p:sp>
    </p:spTree>
    <p:extLst>
      <p:ext uri="{BB962C8B-B14F-4D97-AF65-F5344CB8AC3E}">
        <p14:creationId xmlns:p14="http://schemas.microsoft.com/office/powerpoint/2010/main" val="4264743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3</a:t>
            </a:fld>
            <a:endParaRPr kumimoji="1" lang="ja-JP" altLang="en-US" dirty="0"/>
          </a:p>
        </p:txBody>
      </p:sp>
    </p:spTree>
    <p:extLst>
      <p:ext uri="{BB962C8B-B14F-4D97-AF65-F5344CB8AC3E}">
        <p14:creationId xmlns:p14="http://schemas.microsoft.com/office/powerpoint/2010/main" val="845787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4</a:t>
            </a:fld>
            <a:endParaRPr kumimoji="1" lang="ja-JP" altLang="en-US" dirty="0"/>
          </a:p>
        </p:txBody>
      </p:sp>
    </p:spTree>
    <p:extLst>
      <p:ext uri="{BB962C8B-B14F-4D97-AF65-F5344CB8AC3E}">
        <p14:creationId xmlns:p14="http://schemas.microsoft.com/office/powerpoint/2010/main" val="762931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5</a:t>
            </a:fld>
            <a:endParaRPr kumimoji="1" lang="ja-JP" altLang="en-US" dirty="0"/>
          </a:p>
        </p:txBody>
      </p:sp>
    </p:spTree>
    <p:extLst>
      <p:ext uri="{BB962C8B-B14F-4D97-AF65-F5344CB8AC3E}">
        <p14:creationId xmlns:p14="http://schemas.microsoft.com/office/powerpoint/2010/main" val="772564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6</a:t>
            </a:fld>
            <a:endParaRPr kumimoji="1" lang="ja-JP" altLang="en-US" dirty="0"/>
          </a:p>
        </p:txBody>
      </p:sp>
    </p:spTree>
    <p:extLst>
      <p:ext uri="{BB962C8B-B14F-4D97-AF65-F5344CB8AC3E}">
        <p14:creationId xmlns:p14="http://schemas.microsoft.com/office/powerpoint/2010/main" val="189516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7</a:t>
            </a:fld>
            <a:endParaRPr kumimoji="1" lang="ja-JP" altLang="en-US" dirty="0"/>
          </a:p>
        </p:txBody>
      </p:sp>
    </p:spTree>
    <p:extLst>
      <p:ext uri="{BB962C8B-B14F-4D97-AF65-F5344CB8AC3E}">
        <p14:creationId xmlns:p14="http://schemas.microsoft.com/office/powerpoint/2010/main" val="2806646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8</a:t>
            </a:fld>
            <a:endParaRPr kumimoji="1" lang="ja-JP" altLang="en-US" dirty="0"/>
          </a:p>
        </p:txBody>
      </p:sp>
    </p:spTree>
    <p:extLst>
      <p:ext uri="{BB962C8B-B14F-4D97-AF65-F5344CB8AC3E}">
        <p14:creationId xmlns:p14="http://schemas.microsoft.com/office/powerpoint/2010/main" val="1587687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429E3FFF-1CCD-423A-A624-3BD354B71F98}" type="slidenum">
              <a:rPr kumimoji="1" lang="ja-JP" altLang="en-US" smtClean="0"/>
              <a:t>9</a:t>
            </a:fld>
            <a:endParaRPr kumimoji="1" lang="ja-JP" altLang="en-US" dirty="0"/>
          </a:p>
        </p:txBody>
      </p:sp>
    </p:spTree>
    <p:extLst>
      <p:ext uri="{BB962C8B-B14F-4D97-AF65-F5344CB8AC3E}">
        <p14:creationId xmlns:p14="http://schemas.microsoft.com/office/powerpoint/2010/main" val="615576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1763069"/>
            <a:ext cx="10363200" cy="1470025"/>
          </a:xfrm>
          <a:noFill/>
          <a:effectLst/>
        </p:spPr>
        <p:txBody>
          <a:bodyPr>
            <a:normAutofit/>
          </a:bodyPr>
          <a:lstStyle>
            <a:lvl1pPr algn="ctr">
              <a:defRPr sz="3600">
                <a:solidFill>
                  <a:schemeClr val="tx1"/>
                </a:solidFill>
                <a:latin typeface="+mj-lt"/>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828800" y="3624907"/>
            <a:ext cx="8534400" cy="677863"/>
          </a:xfrm>
        </p:spPr>
        <p:txBody>
          <a:bodyPr>
            <a:normAutofit/>
          </a:bodyPr>
          <a:lstStyle>
            <a:lvl1pPr marL="0" indent="0" algn="ct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p:txBody>
          <a:bodyPr/>
          <a:lstStyle/>
          <a:p>
            <a:fld id="{322C529E-67F0-4E06-BCB6-05905EE72296}" type="datetime1">
              <a:rPr kumimoji="1" lang="ja-JP" altLang="en-US" smtClean="0"/>
              <a:t>2024/1/24</a:t>
            </a:fld>
            <a:endParaRPr kumimoji="1" lang="ja-JP" altLang="en-US" dirty="0"/>
          </a:p>
        </p:txBody>
      </p:sp>
      <p:pic>
        <p:nvPicPr>
          <p:cNvPr id="7" name="Picture 7" descr="修正後2"/>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5429937" y="5013176"/>
            <a:ext cx="1104213" cy="737143"/>
          </a:xfrm>
          <a:prstGeom prst="rect">
            <a:avLst/>
          </a:prstGeom>
          <a:noFill/>
          <a:ln w="9525">
            <a:noFill/>
            <a:miter lim="800000"/>
            <a:headEnd/>
            <a:tailEnd/>
          </a:ln>
        </p:spPr>
      </p:pic>
      <p:sp>
        <p:nvSpPr>
          <p:cNvPr id="8" name="Rectangle 8"/>
          <p:cNvSpPr>
            <a:spLocks noChangeArrowheads="1"/>
          </p:cNvSpPr>
          <p:nvPr userDrawn="1"/>
        </p:nvSpPr>
        <p:spPr bwMode="auto">
          <a:xfrm>
            <a:off x="3863752" y="5606971"/>
            <a:ext cx="4876656" cy="400110"/>
          </a:xfrm>
          <a:prstGeom prst="rect">
            <a:avLst/>
          </a:prstGeom>
          <a:noFill/>
          <a:ln w="9525" algn="ctr">
            <a:noFill/>
            <a:miter lim="800000"/>
            <a:headEnd/>
            <a:tailEnd/>
          </a:ln>
        </p:spPr>
        <p:txBody>
          <a:bodyPr wrap="none" anchor="ctr">
            <a:spAutoFit/>
          </a:bodyPr>
          <a:lstStyle/>
          <a:p>
            <a:pPr algn="ctr">
              <a:tabLst>
                <a:tab pos="2700338" algn="ctr"/>
                <a:tab pos="5400675" algn="r"/>
              </a:tabLst>
            </a:pPr>
            <a:r>
              <a:rPr lang="en-US" altLang="ja-JP" sz="1400" b="1" dirty="0">
                <a:latin typeface="Times New Roman" pitchFamily="18" charset="0"/>
                <a:ea typeface="ＭＳ 明朝" pitchFamily="17" charset="-128"/>
                <a:cs typeface="Times New Roman" pitchFamily="18" charset="0"/>
              </a:rPr>
              <a:t>J</a:t>
            </a:r>
            <a:r>
              <a:rPr lang="en-US" altLang="ja-JP" sz="1000" b="1" dirty="0">
                <a:latin typeface="Times New Roman" pitchFamily="18" charset="0"/>
                <a:ea typeface="ＭＳ 明朝" pitchFamily="17" charset="-128"/>
                <a:cs typeface="Times New Roman" pitchFamily="18" charset="0"/>
              </a:rPr>
              <a:t>APAN</a:t>
            </a:r>
            <a:r>
              <a:rPr lang="en-US" altLang="ja-JP" sz="2000" b="1" dirty="0">
                <a:latin typeface="Times New Roman" pitchFamily="18" charset="0"/>
                <a:ea typeface="ＭＳ 明朝" pitchFamily="17" charset="-128"/>
                <a:cs typeface="Times New Roman" pitchFamily="18" charset="0"/>
              </a:rPr>
              <a:t> </a:t>
            </a:r>
            <a:r>
              <a:rPr lang="en-US" altLang="ja-JP" sz="1400" b="1" dirty="0">
                <a:latin typeface="Times New Roman" pitchFamily="18" charset="0"/>
                <a:ea typeface="ＭＳ 明朝" pitchFamily="17" charset="-128"/>
                <a:cs typeface="Times New Roman" pitchFamily="18" charset="0"/>
              </a:rPr>
              <a:t>A</a:t>
            </a:r>
            <a:r>
              <a:rPr lang="en-US" altLang="ja-JP" sz="1000" b="1" dirty="0">
                <a:latin typeface="Times New Roman" pitchFamily="18" charset="0"/>
                <a:ea typeface="ＭＳ 明朝" pitchFamily="17" charset="-128"/>
                <a:cs typeface="Times New Roman" pitchFamily="18" charset="0"/>
              </a:rPr>
              <a:t>UTOMOBILE</a:t>
            </a:r>
            <a:r>
              <a:rPr lang="en-US" altLang="ja-JP" sz="2000" b="1" dirty="0">
                <a:latin typeface="Times New Roman" pitchFamily="18" charset="0"/>
                <a:ea typeface="ＭＳ 明朝" pitchFamily="17" charset="-128"/>
                <a:cs typeface="Times New Roman" pitchFamily="18" charset="0"/>
              </a:rPr>
              <a:t> </a:t>
            </a:r>
            <a:r>
              <a:rPr lang="en-US" altLang="ja-JP" sz="1400" b="1" dirty="0">
                <a:latin typeface="Times New Roman" pitchFamily="18" charset="0"/>
                <a:ea typeface="ＭＳ 明朝" pitchFamily="17" charset="-128"/>
                <a:cs typeface="Times New Roman" pitchFamily="18" charset="0"/>
              </a:rPr>
              <a:t>S</a:t>
            </a:r>
            <a:r>
              <a:rPr lang="en-US" altLang="ja-JP" sz="1000" b="1" dirty="0">
                <a:latin typeface="Times New Roman" pitchFamily="18" charset="0"/>
                <a:ea typeface="ＭＳ 明朝" pitchFamily="17" charset="-128"/>
                <a:cs typeface="Times New Roman" pitchFamily="18" charset="0"/>
              </a:rPr>
              <a:t>TANDARDS</a:t>
            </a:r>
            <a:r>
              <a:rPr lang="en-US" altLang="ja-JP" sz="2000" b="1" dirty="0">
                <a:latin typeface="Times New Roman" pitchFamily="18" charset="0"/>
                <a:ea typeface="ＭＳ 明朝" pitchFamily="17" charset="-128"/>
                <a:cs typeface="Times New Roman" pitchFamily="18" charset="0"/>
              </a:rPr>
              <a:t> </a:t>
            </a:r>
            <a:r>
              <a:rPr lang="en-US" altLang="ja-JP" sz="1400" b="1" dirty="0">
                <a:latin typeface="Times New Roman" pitchFamily="18" charset="0"/>
                <a:ea typeface="ＭＳ 明朝" pitchFamily="17" charset="-128"/>
                <a:cs typeface="Times New Roman" pitchFamily="18" charset="0"/>
              </a:rPr>
              <a:t>I</a:t>
            </a:r>
            <a:r>
              <a:rPr lang="en-US" altLang="ja-JP" sz="1000" b="1" dirty="0">
                <a:latin typeface="Times New Roman" pitchFamily="18" charset="0"/>
                <a:ea typeface="ＭＳ 明朝" pitchFamily="17" charset="-128"/>
                <a:cs typeface="Times New Roman" pitchFamily="18" charset="0"/>
              </a:rPr>
              <a:t>NTERNATIONALIZATION</a:t>
            </a:r>
            <a:r>
              <a:rPr lang="en-US" altLang="ja-JP" sz="2000" b="1" dirty="0">
                <a:latin typeface="Times New Roman" pitchFamily="18" charset="0"/>
                <a:ea typeface="ＭＳ 明朝" pitchFamily="17" charset="-128"/>
                <a:cs typeface="Times New Roman" pitchFamily="18" charset="0"/>
              </a:rPr>
              <a:t> </a:t>
            </a:r>
            <a:r>
              <a:rPr lang="en-US" altLang="ja-JP" sz="1400" b="1" dirty="0">
                <a:latin typeface="Times New Roman" pitchFamily="18" charset="0"/>
                <a:ea typeface="ＭＳ 明朝" pitchFamily="17" charset="-128"/>
                <a:cs typeface="Times New Roman" pitchFamily="18" charset="0"/>
              </a:rPr>
              <a:t>C</a:t>
            </a:r>
            <a:r>
              <a:rPr lang="en-US" altLang="ja-JP" sz="1000" b="1" dirty="0">
                <a:latin typeface="Times New Roman" pitchFamily="18" charset="0"/>
                <a:ea typeface="ＭＳ 明朝" pitchFamily="17" charset="-128"/>
                <a:cs typeface="Times New Roman" pitchFamily="18" charset="0"/>
              </a:rPr>
              <a:t>ENTER</a:t>
            </a:r>
          </a:p>
        </p:txBody>
      </p:sp>
      <p:sp>
        <p:nvSpPr>
          <p:cNvPr id="13"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a:t>
            </a:fld>
            <a:r>
              <a:rPr lang="en-US" altLang="ja-JP" dirty="0"/>
              <a:t>/13</a:t>
            </a:r>
            <a:endParaRPr lang="ja-JP" altLang="en-US" dirty="0"/>
          </a:p>
        </p:txBody>
      </p:sp>
    </p:spTree>
    <p:extLst>
      <p:ext uri="{BB962C8B-B14F-4D97-AF65-F5344CB8AC3E}">
        <p14:creationId xmlns:p14="http://schemas.microsoft.com/office/powerpoint/2010/main" val="3705364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606227"/>
          </a:xfrm>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9FAA25-4D93-4147-A761-1C755BA77E84}" type="datetime1">
              <a:rPr kumimoji="1" lang="ja-JP" altLang="en-US" smtClean="0"/>
              <a:t>2024/1/24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9347200" y="6492876"/>
            <a:ext cx="2844800" cy="365125"/>
          </a:xfrm>
          <a:prstGeom prst="rect">
            <a:avLst/>
          </a:prstGeom>
        </p:spPr>
        <p:txBody>
          <a:bodyPr/>
          <a:lstStyle/>
          <a:p>
            <a:fld id="{983851B3-B5FA-4CE8-9121-B2E7106A4B41}" type="slidenum">
              <a:rPr kumimoji="1" lang="ja-JP" altLang="en-US" smtClean="0"/>
              <a:t>‹#›</a:t>
            </a:fld>
            <a:endParaRPr kumimoji="1" lang="ja-JP" altLang="en-US" dirty="0"/>
          </a:p>
        </p:txBody>
      </p:sp>
      <p:pic>
        <p:nvPicPr>
          <p:cNvPr id="8" name="Picture 7" descr="修正後2">
            <a:extLst>
              <a:ext uri="{FF2B5EF4-FFF2-40B4-BE49-F238E27FC236}">
                <a16:creationId xmlns:a16="http://schemas.microsoft.com/office/drawing/2014/main" id="{C7C0153A-8E94-47D8-8C9E-93E66BD132DC}"/>
              </a:ext>
            </a:extLst>
          </p:cNvPr>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11421207" y="57547"/>
            <a:ext cx="735917" cy="548680"/>
          </a:xfrm>
          <a:prstGeom prst="rect">
            <a:avLst/>
          </a:prstGeom>
          <a:noFill/>
          <a:ln w="9525">
            <a:noFill/>
            <a:miter lim="800000"/>
            <a:headEnd/>
            <a:tailEnd/>
          </a:ln>
        </p:spPr>
      </p:pic>
    </p:spTree>
    <p:extLst>
      <p:ext uri="{BB962C8B-B14F-4D97-AF65-F5344CB8AC3E}">
        <p14:creationId xmlns:p14="http://schemas.microsoft.com/office/powerpoint/2010/main" val="1947120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FBE68F-B958-4605-8BAE-4EA790BF4011}" type="datetime1">
              <a:rPr kumimoji="1" lang="ja-JP" altLang="en-US" smtClean="0"/>
              <a:t>2024/1/24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9347200" y="6492876"/>
            <a:ext cx="2844800" cy="365125"/>
          </a:xfrm>
          <a:prstGeom prst="rect">
            <a:avLst/>
          </a:prstGeom>
        </p:spPr>
        <p:txBody>
          <a:bodyPr/>
          <a:lstStyle/>
          <a:p>
            <a:fld id="{983851B3-B5FA-4CE8-9121-B2E7106A4B41}" type="slidenum">
              <a:rPr kumimoji="1" lang="ja-JP" altLang="en-US" smtClean="0"/>
              <a:t>‹#›</a:t>
            </a:fld>
            <a:endParaRPr kumimoji="1" lang="ja-JP" altLang="en-US" dirty="0"/>
          </a:p>
        </p:txBody>
      </p:sp>
    </p:spTree>
    <p:extLst>
      <p:ext uri="{BB962C8B-B14F-4D97-AF65-F5344CB8AC3E}">
        <p14:creationId xmlns:p14="http://schemas.microsoft.com/office/powerpoint/2010/main" val="211668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1386927" cy="663774"/>
          </a:xfrm>
          <a:gradFill>
            <a:gsLst>
              <a:gs pos="0">
                <a:schemeClr val="accent1">
                  <a:shade val="51000"/>
                  <a:satMod val="130000"/>
                </a:schemeClr>
              </a:gs>
              <a:gs pos="90000">
                <a:schemeClr val="accent1">
                  <a:shade val="93000"/>
                  <a:satMod val="130000"/>
                </a:schemeClr>
              </a:gs>
              <a:gs pos="100000">
                <a:schemeClr val="bg1"/>
              </a:gs>
            </a:gsLst>
          </a:gradFill>
          <a:effectLst/>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normAutofit/>
          </a:bodyPr>
          <a:lstStyle>
            <a:lvl1pPr>
              <a:defRPr sz="2000"/>
            </a:lvl1pPr>
            <a:lvl2pPr>
              <a:defRPr sz="1800"/>
            </a:lvl2pPr>
            <a:lvl3pPr>
              <a:defRPr sz="1600"/>
            </a:lvl3pPr>
            <a:lvl4pPr>
              <a:defRPr sz="1400"/>
            </a:lvl4pPr>
            <a:lvl5pPr>
              <a:defRPr sz="1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0AB37814-885E-45E3-A876-EE24652FACB4}" type="datetime1">
              <a:rPr kumimoji="1" lang="ja-JP" altLang="en-US" smtClean="0"/>
              <a:t>2024/1/24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pic>
        <p:nvPicPr>
          <p:cNvPr id="7" name="Picture 7" descr="修正後2"/>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11386928" y="115094"/>
            <a:ext cx="735917" cy="548680"/>
          </a:xfrm>
          <a:prstGeom prst="rect">
            <a:avLst/>
          </a:prstGeom>
          <a:noFill/>
          <a:ln w="9525">
            <a:noFill/>
            <a:miter lim="800000"/>
            <a:headEnd/>
            <a:tailEnd/>
          </a:ln>
        </p:spPr>
      </p:pic>
      <p:sp>
        <p:nvSpPr>
          <p:cNvPr id="9"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a:t>
            </a:fld>
            <a:r>
              <a:rPr lang="en-US" altLang="ja-JP" dirty="0"/>
              <a:t>/7</a:t>
            </a:r>
            <a:endParaRPr lang="ja-JP" altLang="en-US" dirty="0"/>
          </a:p>
        </p:txBody>
      </p:sp>
    </p:spTree>
    <p:extLst>
      <p:ext uri="{BB962C8B-B14F-4D97-AF65-F5344CB8AC3E}">
        <p14:creationId xmlns:p14="http://schemas.microsoft.com/office/powerpoint/2010/main" val="397679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335360" y="1988841"/>
            <a:ext cx="11521280" cy="1362075"/>
          </a:xfrm>
          <a:noFill/>
          <a:effectLst/>
        </p:spPr>
        <p:txBody>
          <a:bodyPr anchor="t">
            <a:normAutofit/>
          </a:bodyPr>
          <a:lstStyle>
            <a:lvl1pPr algn="ctr">
              <a:defRPr sz="3600" b="0" cap="all">
                <a:solidFill>
                  <a:schemeClr val="tx1"/>
                </a:solidFill>
                <a:latin typeface="+mj-lt"/>
              </a:defRPr>
            </a:lvl1pPr>
          </a:lstStyle>
          <a:p>
            <a:r>
              <a:rPr kumimoji="1" lang="ja-JP" altLang="en-US" dirty="0"/>
              <a:t>マスター タイトルの書式設定</a:t>
            </a:r>
          </a:p>
        </p:txBody>
      </p:sp>
      <p:sp>
        <p:nvSpPr>
          <p:cNvPr id="4" name="日付プレースホルダー 3"/>
          <p:cNvSpPr>
            <a:spLocks noGrp="1"/>
          </p:cNvSpPr>
          <p:nvPr>
            <p:ph type="dt" sz="half" idx="10"/>
          </p:nvPr>
        </p:nvSpPr>
        <p:spPr/>
        <p:txBody>
          <a:bodyPr/>
          <a:lstStyle/>
          <a:p>
            <a:fld id="{4CC51C76-B718-4AD5-BEE3-8CF8C64455F2}" type="datetime1">
              <a:rPr kumimoji="1" lang="ja-JP" altLang="en-US" smtClean="0"/>
              <a:t>2024/1/24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9347200" y="6492876"/>
            <a:ext cx="2844800" cy="365125"/>
          </a:xfrm>
          <a:prstGeom prst="rect">
            <a:avLst/>
          </a:prstGeom>
        </p:spPr>
        <p:txBody>
          <a:bodyPr/>
          <a:lstStyle/>
          <a:p>
            <a:fld id="{983851B3-B5FA-4CE8-9121-B2E7106A4B41}" type="slidenum">
              <a:rPr kumimoji="1" lang="ja-JP" altLang="en-US" smtClean="0"/>
              <a:t>‹#›</a:t>
            </a:fld>
            <a:endParaRPr kumimoji="1" lang="ja-JP" altLang="en-US" dirty="0"/>
          </a:p>
        </p:txBody>
      </p:sp>
    </p:spTree>
    <p:extLst>
      <p:ext uri="{BB962C8B-B14F-4D97-AF65-F5344CB8AC3E}">
        <p14:creationId xmlns:p14="http://schemas.microsoft.com/office/powerpoint/2010/main" val="1651245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56A6F1F-DEF5-4216-9ABD-56C2F622350E}" type="datetime1">
              <a:rPr kumimoji="1" lang="ja-JP" altLang="en-US" smtClean="0"/>
              <a:t>2024/1/24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9" name="タイトル 1">
            <a:extLst>
              <a:ext uri="{FF2B5EF4-FFF2-40B4-BE49-F238E27FC236}">
                <a16:creationId xmlns:a16="http://schemas.microsoft.com/office/drawing/2014/main" id="{FCBDE488-FA48-40BA-A934-81E70942318B}"/>
              </a:ext>
            </a:extLst>
          </p:cNvPr>
          <p:cNvSpPr>
            <a:spLocks noGrp="1"/>
          </p:cNvSpPr>
          <p:nvPr>
            <p:ph type="title"/>
          </p:nvPr>
        </p:nvSpPr>
        <p:spPr>
          <a:xfrm>
            <a:off x="19100" y="57547"/>
            <a:ext cx="11386927" cy="663774"/>
          </a:xfrm>
          <a:gradFill>
            <a:gsLst>
              <a:gs pos="0">
                <a:schemeClr val="accent1">
                  <a:shade val="51000"/>
                  <a:satMod val="130000"/>
                </a:schemeClr>
              </a:gs>
              <a:gs pos="90000">
                <a:schemeClr val="accent1">
                  <a:shade val="93000"/>
                  <a:satMod val="130000"/>
                </a:schemeClr>
              </a:gs>
              <a:gs pos="100000">
                <a:schemeClr val="bg1"/>
              </a:gs>
            </a:gsLst>
          </a:gradFill>
          <a:effectLst/>
        </p:spPr>
        <p:txBody>
          <a:bodyPr/>
          <a:lstStyle/>
          <a:p>
            <a:r>
              <a:rPr kumimoji="1" lang="ja-JP" altLang="en-US" dirty="0"/>
              <a:t>マスター タイトルの書式設定</a:t>
            </a:r>
          </a:p>
        </p:txBody>
      </p:sp>
      <p:pic>
        <p:nvPicPr>
          <p:cNvPr id="10" name="Picture 7" descr="修正後2">
            <a:extLst>
              <a:ext uri="{FF2B5EF4-FFF2-40B4-BE49-F238E27FC236}">
                <a16:creationId xmlns:a16="http://schemas.microsoft.com/office/drawing/2014/main" id="{1CF3A9E3-0BDE-4611-91AA-51D8057BC0CE}"/>
              </a:ext>
            </a:extLst>
          </p:cNvPr>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11386928" y="115094"/>
            <a:ext cx="735917" cy="548680"/>
          </a:xfrm>
          <a:prstGeom prst="rect">
            <a:avLst/>
          </a:prstGeom>
          <a:noFill/>
          <a:ln w="9525">
            <a:noFill/>
            <a:miter lim="800000"/>
            <a:headEnd/>
            <a:tailEnd/>
          </a:ln>
        </p:spPr>
      </p:pic>
      <p:sp>
        <p:nvSpPr>
          <p:cNvPr id="11"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a:t>
            </a:fld>
            <a:r>
              <a:rPr lang="en-US" altLang="ja-JP" dirty="0"/>
              <a:t>/7</a:t>
            </a:r>
            <a:endParaRPr lang="ja-JP" altLang="en-US" dirty="0"/>
          </a:p>
        </p:txBody>
      </p:sp>
    </p:spTree>
    <p:extLst>
      <p:ext uri="{BB962C8B-B14F-4D97-AF65-F5344CB8AC3E}">
        <p14:creationId xmlns:p14="http://schemas.microsoft.com/office/powerpoint/2010/main" val="368024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66377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8232915-DB66-4625-8F66-34C01003C773}" type="datetime1">
              <a:rPr kumimoji="1" lang="ja-JP" altLang="en-US" smtClean="0"/>
              <a:t>2024/1/24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pic>
        <p:nvPicPr>
          <p:cNvPr id="11" name="Picture 7" descr="修正後2">
            <a:extLst>
              <a:ext uri="{FF2B5EF4-FFF2-40B4-BE49-F238E27FC236}">
                <a16:creationId xmlns:a16="http://schemas.microsoft.com/office/drawing/2014/main" id="{B5C44228-0667-43BC-B101-F6B7BD102A49}"/>
              </a:ext>
            </a:extLst>
          </p:cNvPr>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11386928" y="115094"/>
            <a:ext cx="735917" cy="548680"/>
          </a:xfrm>
          <a:prstGeom prst="rect">
            <a:avLst/>
          </a:prstGeom>
          <a:noFill/>
          <a:ln w="9525">
            <a:noFill/>
            <a:miter lim="800000"/>
            <a:headEnd/>
            <a:tailEnd/>
          </a:ln>
        </p:spPr>
      </p:pic>
      <p:sp>
        <p:nvSpPr>
          <p:cNvPr id="12" name="スライド番号プレースホルダー 5"/>
          <p:cNvSpPr>
            <a:spLocks noGrp="1"/>
          </p:cNvSpPr>
          <p:nvPr>
            <p:ph type="sldNum" sz="quarter" idx="12"/>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a:t>
            </a:fld>
            <a:r>
              <a:rPr lang="en-US" altLang="ja-JP" dirty="0"/>
              <a:t>/7</a:t>
            </a:r>
            <a:endParaRPr lang="ja-JP" altLang="en-US" dirty="0"/>
          </a:p>
        </p:txBody>
      </p:sp>
    </p:spTree>
    <p:extLst>
      <p:ext uri="{BB962C8B-B14F-4D97-AF65-F5344CB8AC3E}">
        <p14:creationId xmlns:p14="http://schemas.microsoft.com/office/powerpoint/2010/main" val="150861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663774"/>
          </a:xfr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98F4548-266C-4FB1-9183-A064C831CFD3}" type="datetime1">
              <a:rPr kumimoji="1" lang="ja-JP" altLang="en-US" smtClean="0"/>
              <a:t>2024/1/24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a:xfrm>
            <a:off x="9347200" y="6492876"/>
            <a:ext cx="2844800" cy="365125"/>
          </a:xfrm>
          <a:prstGeom prst="rect">
            <a:avLst/>
          </a:prstGeom>
        </p:spPr>
        <p:txBody>
          <a:bodyPr/>
          <a:lstStyle/>
          <a:p>
            <a:fld id="{983851B3-B5FA-4CE8-9121-B2E7106A4B41}" type="slidenum">
              <a:rPr kumimoji="1" lang="ja-JP" altLang="en-US" smtClean="0"/>
              <a:t>‹#›</a:t>
            </a:fld>
            <a:endParaRPr kumimoji="1" lang="ja-JP" altLang="en-US" dirty="0"/>
          </a:p>
        </p:txBody>
      </p:sp>
      <p:pic>
        <p:nvPicPr>
          <p:cNvPr id="7" name="Picture 7" descr="修正後2">
            <a:extLst>
              <a:ext uri="{FF2B5EF4-FFF2-40B4-BE49-F238E27FC236}">
                <a16:creationId xmlns:a16="http://schemas.microsoft.com/office/drawing/2014/main" id="{06BD1EB3-7B18-4C6E-8B04-2CA38276E050}"/>
              </a:ext>
            </a:extLst>
          </p:cNvPr>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11386928" y="115094"/>
            <a:ext cx="735917" cy="548680"/>
          </a:xfrm>
          <a:prstGeom prst="rect">
            <a:avLst/>
          </a:prstGeom>
          <a:noFill/>
          <a:ln w="9525">
            <a:noFill/>
            <a:miter lim="800000"/>
            <a:headEnd/>
            <a:tailEnd/>
          </a:ln>
        </p:spPr>
      </p:pic>
      <p:sp>
        <p:nvSpPr>
          <p:cNvPr id="8" name="スライド番号プレースホルダー 5"/>
          <p:cNvSpPr txBox="1">
            <a:spLocks/>
          </p:cNvSpPr>
          <p:nvPr userDrawn="1"/>
        </p:nvSpPr>
        <p:spPr>
          <a:xfrm>
            <a:off x="9347200" y="6467236"/>
            <a:ext cx="28448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800" i="1" kern="1200">
                <a:solidFill>
                  <a:schemeClr val="tx1">
                    <a:tint val="75000"/>
                  </a:schemeClr>
                </a:solidFill>
                <a:latin typeface="+mn-lt"/>
                <a:ea typeface="+mn-ea"/>
                <a:cs typeface="Times New Roman" panose="02020603050405020304" pitchFamily="18"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83851B3-B5FA-4CE8-9121-B2E7106A4B41}" type="slidenum">
              <a:rPr lang="ja-JP" altLang="en-US" smtClean="0"/>
              <a:pPr/>
              <a:t>‹#›</a:t>
            </a:fld>
            <a:r>
              <a:rPr lang="en-US" altLang="ja-JP" dirty="0"/>
              <a:t>/7</a:t>
            </a:r>
            <a:endParaRPr lang="ja-JP" altLang="en-US" dirty="0"/>
          </a:p>
        </p:txBody>
      </p:sp>
    </p:spTree>
    <p:extLst>
      <p:ext uri="{BB962C8B-B14F-4D97-AF65-F5344CB8AC3E}">
        <p14:creationId xmlns:p14="http://schemas.microsoft.com/office/powerpoint/2010/main" val="377325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584771-ABBA-4808-9211-8F62B5C9D58D}" type="datetime1">
              <a:rPr kumimoji="1" lang="ja-JP" altLang="en-US" smtClean="0"/>
              <a:t>2024/1/24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a:xfrm>
            <a:off x="9347200" y="6492876"/>
            <a:ext cx="2844800" cy="365125"/>
          </a:xfrm>
          <a:prstGeom prst="rect">
            <a:avLst/>
          </a:prstGeom>
        </p:spPr>
        <p:txBody>
          <a:bodyPr/>
          <a:lstStyle/>
          <a:p>
            <a:fld id="{983851B3-B5FA-4CE8-9121-B2E7106A4B41}" type="slidenum">
              <a:rPr kumimoji="1" lang="ja-JP" altLang="en-US" smtClean="0"/>
              <a:t>‹#›</a:t>
            </a:fld>
            <a:endParaRPr kumimoji="1" lang="ja-JP" altLang="en-US" dirty="0"/>
          </a:p>
        </p:txBody>
      </p:sp>
    </p:spTree>
    <p:extLst>
      <p:ext uri="{BB962C8B-B14F-4D97-AF65-F5344CB8AC3E}">
        <p14:creationId xmlns:p14="http://schemas.microsoft.com/office/powerpoint/2010/main" val="18044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0765774-91C7-45D6-84F2-08B3A8B0D7E8}" type="datetime1">
              <a:rPr kumimoji="1" lang="ja-JP" altLang="en-US" smtClean="0"/>
              <a:t>2024/1/24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a:xfrm>
            <a:off x="9347200" y="6492876"/>
            <a:ext cx="2844800" cy="365125"/>
          </a:xfrm>
          <a:prstGeom prst="rect">
            <a:avLst/>
          </a:prstGeom>
        </p:spPr>
        <p:txBody>
          <a:bodyPr/>
          <a:lstStyle/>
          <a:p>
            <a:fld id="{983851B3-B5FA-4CE8-9121-B2E7106A4B41}" type="slidenum">
              <a:rPr kumimoji="1" lang="ja-JP" altLang="en-US" smtClean="0"/>
              <a:t>‹#›</a:t>
            </a:fld>
            <a:endParaRPr kumimoji="1" lang="ja-JP" altLang="en-US" dirty="0"/>
          </a:p>
        </p:txBody>
      </p:sp>
    </p:spTree>
    <p:extLst>
      <p:ext uri="{BB962C8B-B14F-4D97-AF65-F5344CB8AC3E}">
        <p14:creationId xmlns:p14="http://schemas.microsoft.com/office/powerpoint/2010/main" val="2472232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D6ECA3-183B-4C45-A30B-570A6019C0C6}" type="datetime1">
              <a:rPr kumimoji="1" lang="ja-JP" altLang="en-US" smtClean="0"/>
              <a:t>2024/1/24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a:xfrm>
            <a:off x="9347200" y="6492876"/>
            <a:ext cx="2844800" cy="365125"/>
          </a:xfrm>
          <a:prstGeom prst="rect">
            <a:avLst/>
          </a:prstGeom>
        </p:spPr>
        <p:txBody>
          <a:bodyPr/>
          <a:lstStyle/>
          <a:p>
            <a:fld id="{983851B3-B5FA-4CE8-9121-B2E7106A4B41}" type="slidenum">
              <a:rPr kumimoji="1" lang="ja-JP" altLang="en-US" smtClean="0"/>
              <a:t>‹#›</a:t>
            </a:fld>
            <a:endParaRPr kumimoji="1" lang="ja-JP" altLang="en-US" dirty="0"/>
          </a:p>
        </p:txBody>
      </p:sp>
    </p:spTree>
    <p:extLst>
      <p:ext uri="{BB962C8B-B14F-4D97-AF65-F5344CB8AC3E}">
        <p14:creationId xmlns:p14="http://schemas.microsoft.com/office/powerpoint/2010/main" val="256170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12192000" cy="620688"/>
          </a:xfrm>
          <a:prstGeom prst="rect">
            <a:avLst/>
          </a:prstGeom>
          <a:gradFill>
            <a:gsLst>
              <a:gs pos="0">
                <a:schemeClr val="accent1">
                  <a:shade val="51000"/>
                  <a:satMod val="130000"/>
                </a:schemeClr>
              </a:gs>
              <a:gs pos="75000">
                <a:schemeClr val="accent1">
                  <a:shade val="93000"/>
                  <a:satMod val="130000"/>
                </a:schemeClr>
              </a:gs>
              <a:gs pos="90000">
                <a:schemeClr val="bg1"/>
              </a:gs>
            </a:gsLst>
            <a:lin ang="0" scaled="0"/>
          </a:gradFill>
          <a:ln>
            <a:noFill/>
          </a:ln>
        </p:spPr>
        <p:style>
          <a:lnRef idx="1">
            <a:schemeClr val="accent1"/>
          </a:lnRef>
          <a:fillRef idx="3">
            <a:schemeClr val="accent1"/>
          </a:fillRef>
          <a:effectRef idx="2">
            <a:schemeClr val="accent1"/>
          </a:effectRef>
          <a:fontRef idx="none"/>
        </p:style>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3B309-D1D6-4523-A1DA-ADD9805099D6}" type="datetime1">
              <a:rPr kumimoji="1" lang="ja-JP" altLang="en-US" smtClean="0"/>
              <a:t>2024/1/24</a:t>
            </a:fld>
            <a:endParaRPr kumimoji="1" lang="ja-JP" altLang="en-US" dirty="0"/>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7"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a:t>
            </a:fld>
            <a:r>
              <a:rPr lang="en-US" altLang="ja-JP" dirty="0"/>
              <a:t>/7</a:t>
            </a:r>
            <a:endParaRPr lang="ja-JP" altLang="en-US" dirty="0"/>
          </a:p>
        </p:txBody>
      </p:sp>
    </p:spTree>
    <p:extLst>
      <p:ext uri="{BB962C8B-B14F-4D97-AF65-F5344CB8AC3E}">
        <p14:creationId xmlns:p14="http://schemas.microsoft.com/office/powerpoint/2010/main" val="898829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kumimoji="1" sz="28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1</a:t>
            </a:fld>
            <a:r>
              <a:rPr lang="en-US" altLang="ja-JP" dirty="0"/>
              <a:t>/14</a:t>
            </a:r>
            <a:endParaRPr lang="ja-JP" altLang="en-US" dirty="0"/>
          </a:p>
        </p:txBody>
      </p:sp>
      <p:sp>
        <p:nvSpPr>
          <p:cNvPr id="7" name="タイトル 1"/>
          <p:cNvSpPr txBox="1">
            <a:spLocks/>
          </p:cNvSpPr>
          <p:nvPr/>
        </p:nvSpPr>
        <p:spPr>
          <a:xfrm>
            <a:off x="911424" y="1340768"/>
            <a:ext cx="10585176" cy="1470025"/>
          </a:xfrm>
          <a:prstGeom prst="rect">
            <a:avLst/>
          </a:prstGeom>
          <a:noFill/>
          <a:ln w="9525" cap="flat" cmpd="sng" algn="ctr">
            <a:noFill/>
            <a:prstDash val="solid"/>
          </a:ln>
          <a:effectLst/>
        </p:spPr>
        <p:txBody>
          <a:bodyPr vert="horz" lIns="91440" tIns="45720" rIns="91440" bIns="45720" rtlCol="0" anchor="ctr">
            <a:noAutofit/>
          </a:bodyPr>
          <a:lstStyle>
            <a:lvl1pPr algn="ctr" defTabSz="914400" rtl="0" eaLnBrk="1" latinLnBrk="0" hangingPunct="1">
              <a:spcBef>
                <a:spcPct val="0"/>
              </a:spcBef>
              <a:buNone/>
              <a:defRPr kumimoji="1" sz="3600" kern="1200">
                <a:solidFill>
                  <a:schemeClr val="tx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r>
              <a:rPr lang="en-US" altLang="ja-JP" sz="6000" dirty="0"/>
              <a:t>Japan proposal for </a:t>
            </a:r>
          </a:p>
          <a:p>
            <a:r>
              <a:rPr lang="en-US" altLang="ja-JP" sz="6000" dirty="0"/>
              <a:t>GRBP-2024-06, -07, -09</a:t>
            </a:r>
            <a:endParaRPr lang="ja-JP" altLang="en-US" sz="6000" dirty="0"/>
          </a:p>
        </p:txBody>
      </p:sp>
      <p:sp>
        <p:nvSpPr>
          <p:cNvPr id="8" name="サブタイトル 2"/>
          <p:cNvSpPr txBox="1">
            <a:spLocks/>
          </p:cNvSpPr>
          <p:nvPr/>
        </p:nvSpPr>
        <p:spPr>
          <a:xfrm>
            <a:off x="2749352" y="3767131"/>
            <a:ext cx="6400800" cy="6778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1800" kern="1200">
                <a:solidFill>
                  <a:schemeClr val="tx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en-US" altLang="ja-JP" sz="2000" dirty="0"/>
              <a:t>6-9 February 2024</a:t>
            </a:r>
            <a:endParaRPr lang="ja-JP" altLang="en-US" sz="2000" dirty="0"/>
          </a:p>
        </p:txBody>
      </p:sp>
      <p:sp>
        <p:nvSpPr>
          <p:cNvPr id="5" name="サブタイトル 2"/>
          <p:cNvSpPr txBox="1">
            <a:spLocks/>
          </p:cNvSpPr>
          <p:nvPr/>
        </p:nvSpPr>
        <p:spPr>
          <a:xfrm>
            <a:off x="9768408" y="184737"/>
            <a:ext cx="2224336" cy="29193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1800" kern="1200">
                <a:solidFill>
                  <a:schemeClr val="tx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spcBef>
                <a:spcPts val="0"/>
              </a:spcBef>
            </a:pPr>
            <a:r>
              <a:rPr lang="pt-BR" altLang="ja-JP" sz="2000" dirty="0"/>
              <a:t>GRBP-79-10</a:t>
            </a:r>
          </a:p>
          <a:p>
            <a:pPr>
              <a:spcBef>
                <a:spcPts val="0"/>
              </a:spcBef>
            </a:pPr>
            <a:r>
              <a:rPr lang="pt-BR" altLang="ja-JP" sz="2000" dirty="0"/>
              <a:t>Agenda item 7 (d)</a:t>
            </a:r>
          </a:p>
        </p:txBody>
      </p:sp>
    </p:spTree>
    <p:extLst>
      <p:ext uri="{BB962C8B-B14F-4D97-AF65-F5344CB8AC3E}">
        <p14:creationId xmlns:p14="http://schemas.microsoft.com/office/powerpoint/2010/main" val="1063315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dirty="0"/>
              <a:t> 2. Consideration of correction factors based on GRBP-78-28-Rev.1</a:t>
            </a:r>
            <a:endParaRPr kumimoji="1" lang="ja-JP" altLang="en-US" dirty="0"/>
          </a:p>
        </p:txBody>
      </p:sp>
      <p:sp>
        <p:nvSpPr>
          <p:cNvPr id="13"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10</a:t>
            </a:fld>
            <a:r>
              <a:rPr lang="en-US" altLang="ja-JP" dirty="0"/>
              <a:t>/14</a:t>
            </a:r>
            <a:endParaRPr lang="ja-JP" altLang="en-US" dirty="0"/>
          </a:p>
        </p:txBody>
      </p:sp>
      <p:sp>
        <p:nvSpPr>
          <p:cNvPr id="16" name="コンテンツ プレースホルダー 1"/>
          <p:cNvSpPr txBox="1">
            <a:spLocks/>
          </p:cNvSpPr>
          <p:nvPr/>
        </p:nvSpPr>
        <p:spPr>
          <a:xfrm>
            <a:off x="301924" y="1034266"/>
            <a:ext cx="11490385"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In order to avoid any relaxation or tightening of requirement, two different correction factor (f) depending on used SRTT for the snow grip index (SG) should be introduced as following table.</a:t>
            </a:r>
          </a:p>
        </p:txBody>
      </p:sp>
      <p:sp>
        <p:nvSpPr>
          <p:cNvPr id="2" name="コンテンツ プレースホルダー 1">
            <a:extLst>
              <a:ext uri="{FF2B5EF4-FFF2-40B4-BE49-F238E27FC236}">
                <a16:creationId xmlns:a16="http://schemas.microsoft.com/office/drawing/2014/main" id="{E90853AE-479E-9920-72F2-F05D30DEA983}"/>
              </a:ext>
            </a:extLst>
          </p:cNvPr>
          <p:cNvSpPr txBox="1">
            <a:spLocks/>
          </p:cNvSpPr>
          <p:nvPr/>
        </p:nvSpPr>
        <p:spPr>
          <a:xfrm>
            <a:off x="191344" y="2852936"/>
            <a:ext cx="11490385"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u="sng" dirty="0">
                <a:latin typeface="Meiryo UI" panose="020B0604030504040204" pitchFamily="50" charset="-128"/>
                <a:ea typeface="Meiryo UI" panose="020B0604030504040204" pitchFamily="50" charset="-128"/>
              </a:rPr>
              <a:t>Proposal</a:t>
            </a:r>
            <a:r>
              <a:rPr lang="ja-JP" altLang="en-US" sz="2400" u="sng" dirty="0">
                <a:latin typeface="Meiryo UI" panose="020B0604030504040204" pitchFamily="50" charset="-128"/>
                <a:ea typeface="Meiryo UI" panose="020B0604030504040204" pitchFamily="50" charset="-128"/>
              </a:rPr>
              <a:t>：</a:t>
            </a:r>
            <a:r>
              <a:rPr lang="en-US" altLang="ja-JP" sz="2400" u="sng" dirty="0">
                <a:latin typeface="Meiryo UI" panose="020B0604030504040204" pitchFamily="50" charset="-128"/>
                <a:ea typeface="Meiryo UI" panose="020B0604030504040204" pitchFamily="50" charset="-128"/>
              </a:rPr>
              <a:t>Correction factors for the snow grip index(SG)</a:t>
            </a:r>
            <a:endParaRPr lang="en-US" altLang="ja-JP" sz="2800" dirty="0">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8E105887-6755-AB1D-A99E-524AC9DF3AF7}"/>
              </a:ext>
            </a:extLst>
          </p:cNvPr>
          <p:cNvGraphicFramePr>
            <a:graphicFrameLocks noGrp="1"/>
          </p:cNvGraphicFramePr>
          <p:nvPr>
            <p:extLst>
              <p:ext uri="{D42A27DB-BD31-4B8C-83A1-F6EECF244321}">
                <p14:modId xmlns:p14="http://schemas.microsoft.com/office/powerpoint/2010/main" val="2232494001"/>
              </p:ext>
            </p:extLst>
          </p:nvPr>
        </p:nvGraphicFramePr>
        <p:xfrm>
          <a:off x="3274808" y="3572742"/>
          <a:ext cx="5544616" cy="2753321"/>
        </p:xfrm>
        <a:graphic>
          <a:graphicData uri="http://schemas.openxmlformats.org/drawingml/2006/table">
            <a:tbl>
              <a:tblPr firstRow="1" firstCol="1" bandRow="1"/>
              <a:tblGrid>
                <a:gridCol w="2772308">
                  <a:extLst>
                    <a:ext uri="{9D8B030D-6E8A-4147-A177-3AD203B41FA5}">
                      <a16:colId xmlns:a16="http://schemas.microsoft.com/office/drawing/2014/main" val="3997947533"/>
                    </a:ext>
                  </a:extLst>
                </a:gridCol>
                <a:gridCol w="2772308">
                  <a:extLst>
                    <a:ext uri="{9D8B030D-6E8A-4147-A177-3AD203B41FA5}">
                      <a16:colId xmlns:a16="http://schemas.microsoft.com/office/drawing/2014/main" val="1364900412"/>
                    </a:ext>
                  </a:extLst>
                </a:gridCol>
              </a:tblGrid>
              <a:tr h="533591">
                <a:tc>
                  <a:txBody>
                    <a:bodyPr/>
                    <a:lstStyle/>
                    <a:p>
                      <a:pPr marL="71755" marR="71755" algn="ctr">
                        <a:lnSpc>
                          <a:spcPts val="1000"/>
                        </a:lnSpc>
                        <a:spcBef>
                          <a:spcPts val="400"/>
                        </a:spcBef>
                        <a:spcAft>
                          <a:spcPts val="400"/>
                        </a:spcAft>
                      </a:pPr>
                      <a:r>
                        <a:rPr lang="en-GB" sz="1600" b="1" i="1" dirty="0">
                          <a:solidFill>
                            <a:schemeClr val="tx1"/>
                          </a:solidFill>
                          <a:effectLst/>
                          <a:latin typeface="Times New Roman" panose="02020603050405020304" pitchFamily="18" charset="0"/>
                          <a:ea typeface="ＭＳ 明朝" panose="02020609040205080304" pitchFamily="17" charset="-128"/>
                        </a:rPr>
                        <a:t>Reference tyre</a:t>
                      </a:r>
                      <a:endParaRPr lang="ja-JP" sz="2000" dirty="0">
                        <a:solidFill>
                          <a:schemeClr val="tx1"/>
                        </a:solidFill>
                        <a:effectLst/>
                        <a:latin typeface="Times New Roman" panose="02020603050405020304" pitchFamily="18" charset="0"/>
                        <a:ea typeface="ＭＳ 明朝" panose="02020609040205080304" pitchFamily="17"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ts val="1000"/>
                        </a:lnSpc>
                        <a:spcBef>
                          <a:spcPts val="400"/>
                        </a:spcBef>
                        <a:spcAft>
                          <a:spcPts val="400"/>
                        </a:spcAft>
                      </a:pPr>
                      <a:r>
                        <a:rPr kumimoji="1" lang="en-US" altLang="ja-JP" sz="1600" b="1" i="1" kern="1200" dirty="0">
                          <a:solidFill>
                            <a:schemeClr val="tx1"/>
                          </a:solidFill>
                          <a:effectLst/>
                          <a:latin typeface="Times New Roman" panose="02020603050405020304" pitchFamily="18" charset="0"/>
                          <a:ea typeface="ＭＳ 明朝" panose="02020609040205080304" pitchFamily="17" charset="-128"/>
                          <a:cs typeface="+mn-cs"/>
                        </a:rPr>
                        <a:t>Factor</a:t>
                      </a:r>
                      <a:endParaRPr kumimoji="1" lang="ja-JP" altLang="en-US" sz="1600" b="1" i="1" kern="1200" dirty="0">
                        <a:solidFill>
                          <a:schemeClr val="tx1"/>
                        </a:solidFill>
                        <a:effectLst/>
                        <a:latin typeface="Times New Roman" panose="02020603050405020304" pitchFamily="18" charset="0"/>
                        <a:ea typeface="ＭＳ 明朝" panose="02020609040205080304" pitchFamily="17"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4724894"/>
                  </a:ext>
                </a:extLst>
              </a:tr>
              <a:tr h="739910">
                <a:tc>
                  <a:txBody>
                    <a:bodyPr/>
                    <a:lstStyle/>
                    <a:p>
                      <a:pPr marR="26670" algn="ctr">
                        <a:lnSpc>
                          <a:spcPts val="1200"/>
                        </a:lnSpc>
                        <a:spcAft>
                          <a:spcPts val="600"/>
                        </a:spcAft>
                      </a:pPr>
                      <a:r>
                        <a:rPr lang="en-GB" sz="1800" b="1" dirty="0">
                          <a:solidFill>
                            <a:schemeClr val="tx1"/>
                          </a:solidFill>
                          <a:effectLst/>
                          <a:latin typeface="Times New Roman" panose="02020603050405020304" pitchFamily="18" charset="0"/>
                          <a:ea typeface="ＭＳ 明朝" panose="02020609040205080304" pitchFamily="17" charset="-128"/>
                        </a:rPr>
                        <a:t>SRTT19.5, SRTT22.5</a:t>
                      </a:r>
                      <a:endParaRPr lang="ja-JP" sz="2000" dirty="0">
                        <a:solidFill>
                          <a:schemeClr val="tx1"/>
                        </a:solidFill>
                        <a:effectLst/>
                        <a:latin typeface="Times New Roman" panose="02020603050405020304" pitchFamily="18" charset="0"/>
                        <a:ea typeface="ＭＳ 明朝" panose="02020609040205080304" pitchFamily="17"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 algn="ctr" defTabSz="914400" rtl="0" eaLnBrk="1" latinLnBrk="0" hangingPunct="1">
                        <a:lnSpc>
                          <a:spcPts val="1200"/>
                        </a:lnSpc>
                        <a:spcAft>
                          <a:spcPts val="600"/>
                        </a:spcAft>
                      </a:pPr>
                      <a:r>
                        <a:rPr kumimoji="1" lang="en-US" altLang="ja-JP" sz="1800" b="1" kern="1200" dirty="0">
                          <a:solidFill>
                            <a:schemeClr val="tx1"/>
                          </a:solidFill>
                          <a:effectLst/>
                          <a:latin typeface="Times New Roman" panose="02020603050405020304" pitchFamily="18" charset="0"/>
                          <a:ea typeface="ＭＳ 明朝" panose="02020609040205080304" pitchFamily="17" charset="-128"/>
                          <a:cs typeface="+mn-cs"/>
                        </a:rPr>
                        <a:t>f=1.000</a:t>
                      </a:r>
                      <a:endParaRPr kumimoji="1" lang="ja-JP" altLang="en-US" sz="1800" b="1" kern="1200" dirty="0">
                        <a:solidFill>
                          <a:schemeClr val="tx1"/>
                        </a:solidFill>
                        <a:effectLst/>
                        <a:latin typeface="Times New Roman" panose="02020603050405020304" pitchFamily="18" charset="0"/>
                        <a:ea typeface="ＭＳ 明朝" panose="02020609040205080304" pitchFamily="17"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8119080"/>
                  </a:ext>
                </a:extLst>
              </a:tr>
              <a:tr h="739910">
                <a:tc>
                  <a:txBody>
                    <a:bodyPr/>
                    <a:lstStyle/>
                    <a:p>
                      <a:pPr marR="26670" algn="ctr">
                        <a:lnSpc>
                          <a:spcPts val="1200"/>
                        </a:lnSpc>
                        <a:spcAft>
                          <a:spcPts val="600"/>
                        </a:spcAft>
                      </a:pPr>
                      <a:r>
                        <a:rPr lang="en-GB" sz="1800" b="1" dirty="0">
                          <a:solidFill>
                            <a:schemeClr val="tx1"/>
                          </a:solidFill>
                          <a:effectLst/>
                          <a:latin typeface="Times New Roman" panose="02020603050405020304" pitchFamily="18" charset="0"/>
                          <a:ea typeface="ＭＳ 明朝" panose="02020609040205080304" pitchFamily="17" charset="-128"/>
                        </a:rPr>
                        <a:t>SRTT19.5 </a:t>
                      </a:r>
                      <a:r>
                        <a:rPr lang="en-GB" sz="1800" b="1" dirty="0" err="1">
                          <a:solidFill>
                            <a:schemeClr val="tx1"/>
                          </a:solidFill>
                          <a:effectLst/>
                          <a:latin typeface="Times New Roman" panose="02020603050405020304" pitchFamily="18" charset="0"/>
                          <a:ea typeface="ＭＳ 明朝" panose="02020609040205080304" pitchFamily="17" charset="-128"/>
                        </a:rPr>
                        <a:t>siped</a:t>
                      </a:r>
                      <a:endParaRPr lang="ja-JP" sz="2000" dirty="0">
                        <a:solidFill>
                          <a:schemeClr val="tx1"/>
                        </a:solidFill>
                        <a:effectLst/>
                        <a:latin typeface="Times New Roman" panose="02020603050405020304" pitchFamily="18" charset="0"/>
                        <a:ea typeface="ＭＳ 明朝" panose="02020609040205080304" pitchFamily="17"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 lvl="0" indent="0" algn="ctr" defTabSz="914400" rtl="0" eaLnBrk="1" fontAlgn="auto" latinLnBrk="0" hangingPunct="1">
                        <a:lnSpc>
                          <a:spcPts val="1200"/>
                        </a:lnSpc>
                        <a:spcBef>
                          <a:spcPts val="0"/>
                        </a:spcBef>
                        <a:spcAft>
                          <a:spcPts val="600"/>
                        </a:spcAft>
                        <a:buClrTx/>
                        <a:buSzTx/>
                        <a:buFontTx/>
                        <a:buNone/>
                        <a:tabLst/>
                        <a:defRPr/>
                      </a:pPr>
                      <a:r>
                        <a:rPr kumimoji="1" lang="en-US" altLang="ja-JP" sz="1800" b="1" kern="1200" dirty="0">
                          <a:solidFill>
                            <a:schemeClr val="tx1"/>
                          </a:solidFill>
                          <a:effectLst/>
                          <a:latin typeface="Times New Roman" panose="02020603050405020304" pitchFamily="18" charset="0"/>
                          <a:ea typeface="ＭＳ 明朝" panose="02020609040205080304" pitchFamily="17" charset="-128"/>
                          <a:cs typeface="+mn-cs"/>
                        </a:rPr>
                        <a:t>f=1.530</a:t>
                      </a:r>
                      <a:endParaRPr kumimoji="1" lang="ja-JP" altLang="en-US" sz="1800" b="1" kern="1200" dirty="0">
                        <a:solidFill>
                          <a:schemeClr val="tx1"/>
                        </a:solidFill>
                        <a:effectLst/>
                        <a:latin typeface="Times New Roman" panose="02020603050405020304" pitchFamily="18" charset="0"/>
                        <a:ea typeface="ＭＳ 明朝" panose="02020609040205080304" pitchFamily="17"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9330443"/>
                  </a:ext>
                </a:extLst>
              </a:tr>
              <a:tr h="739910">
                <a:tc>
                  <a:txBody>
                    <a:bodyPr/>
                    <a:lstStyle/>
                    <a:p>
                      <a:pPr marR="26670" algn="ctr">
                        <a:lnSpc>
                          <a:spcPts val="1200"/>
                        </a:lnSpc>
                        <a:spcAft>
                          <a:spcPts val="600"/>
                        </a:spcAft>
                      </a:pPr>
                      <a:r>
                        <a:rPr lang="en-GB" sz="1800" b="1" dirty="0">
                          <a:solidFill>
                            <a:schemeClr val="tx1"/>
                          </a:solidFill>
                          <a:effectLst/>
                          <a:latin typeface="Times New Roman" panose="02020603050405020304" pitchFamily="18" charset="0"/>
                          <a:ea typeface="ＭＳ 明朝" panose="02020609040205080304" pitchFamily="17" charset="-128"/>
                        </a:rPr>
                        <a:t>SRTT22.5 </a:t>
                      </a:r>
                      <a:r>
                        <a:rPr lang="en-GB" sz="1800" b="1" dirty="0" err="1">
                          <a:solidFill>
                            <a:schemeClr val="tx1"/>
                          </a:solidFill>
                          <a:effectLst/>
                          <a:latin typeface="Times New Roman" panose="02020603050405020304" pitchFamily="18" charset="0"/>
                          <a:ea typeface="ＭＳ 明朝" panose="02020609040205080304" pitchFamily="17" charset="-128"/>
                        </a:rPr>
                        <a:t>siped</a:t>
                      </a:r>
                      <a:endParaRPr lang="en-GB" sz="1800" b="1" dirty="0">
                        <a:solidFill>
                          <a:schemeClr val="tx1"/>
                        </a:solidFill>
                        <a:effectLst/>
                        <a:latin typeface="Times New Roman" panose="02020603050405020304" pitchFamily="18" charset="0"/>
                        <a:ea typeface="ＭＳ 明朝" panose="02020609040205080304" pitchFamily="17"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 lvl="0" indent="0" algn="ctr" defTabSz="914400" rtl="0" eaLnBrk="1" fontAlgn="auto" latinLnBrk="0" hangingPunct="1">
                        <a:lnSpc>
                          <a:spcPts val="1200"/>
                        </a:lnSpc>
                        <a:spcBef>
                          <a:spcPts val="0"/>
                        </a:spcBef>
                        <a:spcAft>
                          <a:spcPts val="600"/>
                        </a:spcAft>
                        <a:buClrTx/>
                        <a:buSzTx/>
                        <a:buFontTx/>
                        <a:buNone/>
                        <a:tabLst/>
                        <a:defRPr/>
                      </a:pPr>
                      <a:r>
                        <a:rPr kumimoji="1" lang="en-US" altLang="ja-JP" sz="1800" b="1" kern="1200" dirty="0">
                          <a:solidFill>
                            <a:schemeClr val="tx1"/>
                          </a:solidFill>
                          <a:effectLst/>
                          <a:latin typeface="Times New Roman" panose="02020603050405020304" pitchFamily="18" charset="0"/>
                          <a:ea typeface="ＭＳ 明朝" panose="02020609040205080304" pitchFamily="17" charset="-128"/>
                          <a:cs typeface="+mn-cs"/>
                        </a:rPr>
                        <a:t>f=1.670</a:t>
                      </a:r>
                      <a:endParaRPr kumimoji="1" lang="ja-JP" altLang="en-US" sz="1800" b="1" kern="1200" dirty="0">
                        <a:solidFill>
                          <a:schemeClr val="tx1"/>
                        </a:solidFill>
                        <a:effectLst/>
                        <a:latin typeface="Times New Roman" panose="02020603050405020304" pitchFamily="18" charset="0"/>
                        <a:ea typeface="ＭＳ 明朝" panose="02020609040205080304" pitchFamily="17"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0719004"/>
                  </a:ext>
                </a:extLst>
              </a:tr>
            </a:tbl>
          </a:graphicData>
        </a:graphic>
      </p:graphicFrame>
    </p:spTree>
    <p:extLst>
      <p:ext uri="{BB962C8B-B14F-4D97-AF65-F5344CB8AC3E}">
        <p14:creationId xmlns:p14="http://schemas.microsoft.com/office/powerpoint/2010/main" val="157789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dirty="0"/>
              <a:t> 3. </a:t>
            </a:r>
            <a:r>
              <a:rPr lang="en-GB" altLang="ja-JP" dirty="0"/>
              <a:t>Japan proposal to amend GRBP-2024-06, -07, -09</a:t>
            </a:r>
            <a:endParaRPr kumimoji="1" lang="ja-JP" altLang="en-US" dirty="0"/>
          </a:p>
        </p:txBody>
      </p:sp>
      <p:sp>
        <p:nvSpPr>
          <p:cNvPr id="13"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11</a:t>
            </a:fld>
            <a:r>
              <a:rPr lang="en-US" altLang="ja-JP" dirty="0"/>
              <a:t>/14</a:t>
            </a:r>
            <a:endParaRPr lang="ja-JP" altLang="en-US" dirty="0"/>
          </a:p>
        </p:txBody>
      </p:sp>
      <p:sp>
        <p:nvSpPr>
          <p:cNvPr id="11" name="コンテンツ プレースホルダー 1"/>
          <p:cNvSpPr txBox="1">
            <a:spLocks/>
          </p:cNvSpPr>
          <p:nvPr/>
        </p:nvSpPr>
        <p:spPr>
          <a:xfrm>
            <a:off x="350807" y="1203579"/>
            <a:ext cx="11490385" cy="19504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u="sng" dirty="0">
                <a:latin typeface="Meiryo UI" panose="020B0604030504040204" pitchFamily="50" charset="-128"/>
                <a:ea typeface="Meiryo UI" panose="020B0604030504040204" pitchFamily="50" charset="-128"/>
              </a:rPr>
              <a:t>Proposal : Wet grip (Annex 5)</a:t>
            </a: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800" dirty="0">
              <a:latin typeface="Meiryo UI" panose="020B0604030504040204" pitchFamily="50" charset="-128"/>
              <a:ea typeface="Meiryo UI" panose="020B0604030504040204" pitchFamily="50" charset="-128"/>
            </a:endParaRPr>
          </a:p>
        </p:txBody>
      </p:sp>
      <p:sp>
        <p:nvSpPr>
          <p:cNvPr id="2" name="コンテンツ プレースホルダー 1">
            <a:extLst>
              <a:ext uri="{FF2B5EF4-FFF2-40B4-BE49-F238E27FC236}">
                <a16:creationId xmlns:a16="http://schemas.microsoft.com/office/drawing/2014/main" id="{DCB20286-F0C6-FFE2-A919-2F798472A82F}"/>
              </a:ext>
            </a:extLst>
          </p:cNvPr>
          <p:cNvSpPr txBox="1">
            <a:spLocks/>
          </p:cNvSpPr>
          <p:nvPr/>
        </p:nvSpPr>
        <p:spPr>
          <a:xfrm>
            <a:off x="119336" y="1988840"/>
            <a:ext cx="5786948" cy="3623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Part (B), Paragraph 1.1.1.</a:t>
            </a: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800" dirty="0">
              <a:latin typeface="Meiryo UI" panose="020B0604030504040204" pitchFamily="50" charset="-128"/>
              <a:ea typeface="Meiryo UI" panose="020B0604030504040204" pitchFamily="50" charset="-128"/>
            </a:endParaRPr>
          </a:p>
        </p:txBody>
      </p:sp>
      <p:sp>
        <p:nvSpPr>
          <p:cNvPr id="6" name="コンテンツ プレースホルダー 1">
            <a:extLst>
              <a:ext uri="{FF2B5EF4-FFF2-40B4-BE49-F238E27FC236}">
                <a16:creationId xmlns:a16="http://schemas.microsoft.com/office/drawing/2014/main" id="{44662F93-D9EA-44E6-48F2-BD70839585D7}"/>
              </a:ext>
            </a:extLst>
          </p:cNvPr>
          <p:cNvSpPr txBox="1">
            <a:spLocks/>
          </p:cNvSpPr>
          <p:nvPr/>
        </p:nvSpPr>
        <p:spPr>
          <a:xfrm>
            <a:off x="6103128" y="2012945"/>
            <a:ext cx="6146988" cy="3623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Part (B), Paragraph 2.1.2.14.</a:t>
            </a: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800" dirty="0">
              <a:latin typeface="Meiryo UI" panose="020B0604030504040204" pitchFamily="50" charset="-128"/>
              <a:ea typeface="Meiryo UI" panose="020B0604030504040204" pitchFamily="50" charset="-128"/>
            </a:endParaRPr>
          </a:p>
        </p:txBody>
      </p:sp>
      <p:sp>
        <p:nvSpPr>
          <p:cNvPr id="9" name="コンテンツ プレースホルダー 1">
            <a:extLst>
              <a:ext uri="{FF2B5EF4-FFF2-40B4-BE49-F238E27FC236}">
                <a16:creationId xmlns:a16="http://schemas.microsoft.com/office/drawing/2014/main" id="{9777C320-FD95-E3F5-22D8-42749D4F3080}"/>
              </a:ext>
            </a:extLst>
          </p:cNvPr>
          <p:cNvSpPr txBox="1">
            <a:spLocks/>
          </p:cNvSpPr>
          <p:nvPr/>
        </p:nvSpPr>
        <p:spPr>
          <a:xfrm>
            <a:off x="343744" y="764704"/>
            <a:ext cx="11490385" cy="19504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Document : GRBP-79-07, GRBP-79-08, GRBP-79-09</a:t>
            </a:r>
            <a:endParaRPr lang="en-US" altLang="ja-JP" sz="2800" dirty="0">
              <a:latin typeface="Meiryo UI" panose="020B0604030504040204" pitchFamily="50" charset="-128"/>
              <a:ea typeface="Meiryo UI" panose="020B0604030504040204" pitchFamily="50" charset="-128"/>
            </a:endParaRPr>
          </a:p>
        </p:txBody>
      </p:sp>
      <p:pic>
        <p:nvPicPr>
          <p:cNvPr id="12" name="図 11">
            <a:extLst>
              <a:ext uri="{FF2B5EF4-FFF2-40B4-BE49-F238E27FC236}">
                <a16:creationId xmlns:a16="http://schemas.microsoft.com/office/drawing/2014/main" id="{5D329B05-796E-3DC4-60CF-3D5D4295A036}"/>
              </a:ext>
            </a:extLst>
          </p:cNvPr>
          <p:cNvPicPr>
            <a:picLocks noChangeAspect="1"/>
          </p:cNvPicPr>
          <p:nvPr/>
        </p:nvPicPr>
        <p:blipFill>
          <a:blip r:embed="rId3"/>
          <a:stretch>
            <a:fillRect/>
          </a:stretch>
        </p:blipFill>
        <p:spPr>
          <a:xfrm>
            <a:off x="191344" y="2608129"/>
            <a:ext cx="5555477" cy="2477055"/>
          </a:xfrm>
          <a:prstGeom prst="rect">
            <a:avLst/>
          </a:prstGeom>
        </p:spPr>
      </p:pic>
      <p:pic>
        <p:nvPicPr>
          <p:cNvPr id="15" name="図 14">
            <a:extLst>
              <a:ext uri="{FF2B5EF4-FFF2-40B4-BE49-F238E27FC236}">
                <a16:creationId xmlns:a16="http://schemas.microsoft.com/office/drawing/2014/main" id="{ABA6198B-753C-17B3-1D8B-5F764EEADF00}"/>
              </a:ext>
            </a:extLst>
          </p:cNvPr>
          <p:cNvPicPr>
            <a:picLocks noChangeAspect="1"/>
          </p:cNvPicPr>
          <p:nvPr/>
        </p:nvPicPr>
        <p:blipFill>
          <a:blip r:embed="rId4"/>
          <a:stretch>
            <a:fillRect/>
          </a:stretch>
        </p:blipFill>
        <p:spPr>
          <a:xfrm>
            <a:off x="6051050" y="2708920"/>
            <a:ext cx="6071412" cy="2327126"/>
          </a:xfrm>
          <a:prstGeom prst="rect">
            <a:avLst/>
          </a:prstGeom>
        </p:spPr>
      </p:pic>
    </p:spTree>
    <p:extLst>
      <p:ext uri="{BB962C8B-B14F-4D97-AF65-F5344CB8AC3E}">
        <p14:creationId xmlns:p14="http://schemas.microsoft.com/office/powerpoint/2010/main" val="1038949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dirty="0"/>
              <a:t> 3. </a:t>
            </a:r>
            <a:r>
              <a:rPr lang="en-GB" altLang="ja-JP" dirty="0"/>
              <a:t>Japan proposal to amend GRBP-2024-06, -07, -09</a:t>
            </a:r>
            <a:endParaRPr kumimoji="1" lang="ja-JP" altLang="en-US" dirty="0"/>
          </a:p>
        </p:txBody>
      </p:sp>
      <p:sp>
        <p:nvSpPr>
          <p:cNvPr id="13"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12</a:t>
            </a:fld>
            <a:r>
              <a:rPr lang="en-US" altLang="ja-JP" dirty="0"/>
              <a:t>/14</a:t>
            </a:r>
            <a:endParaRPr lang="ja-JP" altLang="en-US" dirty="0"/>
          </a:p>
        </p:txBody>
      </p:sp>
      <p:sp>
        <p:nvSpPr>
          <p:cNvPr id="11" name="コンテンツ プレースホルダー 1"/>
          <p:cNvSpPr txBox="1">
            <a:spLocks/>
          </p:cNvSpPr>
          <p:nvPr/>
        </p:nvSpPr>
        <p:spPr>
          <a:xfrm>
            <a:off x="350807" y="1203579"/>
            <a:ext cx="11490385" cy="19504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u="sng" dirty="0">
                <a:latin typeface="Meiryo UI" panose="020B0604030504040204" pitchFamily="50" charset="-128"/>
                <a:ea typeface="Meiryo UI" panose="020B0604030504040204" pitchFamily="50" charset="-128"/>
              </a:rPr>
              <a:t>Proposal : Wet grip (Annex 5)</a:t>
            </a: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800" dirty="0">
              <a:latin typeface="Meiryo UI" panose="020B0604030504040204" pitchFamily="50" charset="-128"/>
              <a:ea typeface="Meiryo UI" panose="020B0604030504040204" pitchFamily="50" charset="-128"/>
            </a:endParaRPr>
          </a:p>
        </p:txBody>
      </p:sp>
      <p:sp>
        <p:nvSpPr>
          <p:cNvPr id="9" name="コンテンツ プレースホルダー 1">
            <a:extLst>
              <a:ext uri="{FF2B5EF4-FFF2-40B4-BE49-F238E27FC236}">
                <a16:creationId xmlns:a16="http://schemas.microsoft.com/office/drawing/2014/main" id="{9777C320-FD95-E3F5-22D8-42749D4F3080}"/>
              </a:ext>
            </a:extLst>
          </p:cNvPr>
          <p:cNvSpPr txBox="1">
            <a:spLocks/>
          </p:cNvSpPr>
          <p:nvPr/>
        </p:nvSpPr>
        <p:spPr>
          <a:xfrm>
            <a:off x="343744" y="764704"/>
            <a:ext cx="11490385" cy="19504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Document : GRBP-79-07, GRBP-79-08, GRBP-79-09</a:t>
            </a:r>
            <a:endParaRPr lang="en-US" altLang="ja-JP" sz="2800" dirty="0">
              <a:latin typeface="Meiryo UI" panose="020B0604030504040204" pitchFamily="50" charset="-128"/>
              <a:ea typeface="Meiryo UI" panose="020B0604030504040204" pitchFamily="50" charset="-128"/>
            </a:endParaRPr>
          </a:p>
        </p:txBody>
      </p:sp>
      <p:sp>
        <p:nvSpPr>
          <p:cNvPr id="4" name="コンテンツ プレースホルダー 1">
            <a:extLst>
              <a:ext uri="{FF2B5EF4-FFF2-40B4-BE49-F238E27FC236}">
                <a16:creationId xmlns:a16="http://schemas.microsoft.com/office/drawing/2014/main" id="{16F8F898-308F-F747-3368-DCE5CA907C89}"/>
              </a:ext>
            </a:extLst>
          </p:cNvPr>
          <p:cNvSpPr txBox="1">
            <a:spLocks/>
          </p:cNvSpPr>
          <p:nvPr/>
        </p:nvSpPr>
        <p:spPr>
          <a:xfrm>
            <a:off x="119336" y="1968038"/>
            <a:ext cx="5786948" cy="3623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Part (B), Paragraph 2.2.2.7.5.</a:t>
            </a:r>
            <a:endParaRPr lang="en-US" altLang="ja-JP" sz="2800" dirty="0">
              <a:latin typeface="Meiryo UI" panose="020B0604030504040204" pitchFamily="50" charset="-128"/>
              <a:ea typeface="Meiryo UI" panose="020B0604030504040204" pitchFamily="50" charset="-128"/>
            </a:endParaRPr>
          </a:p>
        </p:txBody>
      </p:sp>
      <p:pic>
        <p:nvPicPr>
          <p:cNvPr id="10" name="図 9">
            <a:extLst>
              <a:ext uri="{FF2B5EF4-FFF2-40B4-BE49-F238E27FC236}">
                <a16:creationId xmlns:a16="http://schemas.microsoft.com/office/drawing/2014/main" id="{070EE874-3EFF-E766-5F1D-7348C1D8519C}"/>
              </a:ext>
            </a:extLst>
          </p:cNvPr>
          <p:cNvPicPr>
            <a:picLocks noChangeAspect="1"/>
          </p:cNvPicPr>
          <p:nvPr/>
        </p:nvPicPr>
        <p:blipFill>
          <a:blip r:embed="rId3"/>
          <a:stretch>
            <a:fillRect/>
          </a:stretch>
        </p:blipFill>
        <p:spPr>
          <a:xfrm>
            <a:off x="1593680" y="2628176"/>
            <a:ext cx="6806576" cy="2601024"/>
          </a:xfrm>
          <a:prstGeom prst="rect">
            <a:avLst/>
          </a:prstGeom>
        </p:spPr>
      </p:pic>
    </p:spTree>
    <p:extLst>
      <p:ext uri="{BB962C8B-B14F-4D97-AF65-F5344CB8AC3E}">
        <p14:creationId xmlns:p14="http://schemas.microsoft.com/office/powerpoint/2010/main" val="4207657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dirty="0"/>
              <a:t> 3. </a:t>
            </a:r>
            <a:r>
              <a:rPr lang="en-GB" altLang="ja-JP" dirty="0"/>
              <a:t>Japan proposal to amend GRBP-2024-06, -07, -09</a:t>
            </a:r>
            <a:endParaRPr kumimoji="1" lang="ja-JP" altLang="en-US" dirty="0"/>
          </a:p>
        </p:txBody>
      </p:sp>
      <p:sp>
        <p:nvSpPr>
          <p:cNvPr id="13"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13</a:t>
            </a:fld>
            <a:r>
              <a:rPr lang="en-US" altLang="ja-JP" dirty="0"/>
              <a:t>/14</a:t>
            </a:r>
            <a:endParaRPr lang="ja-JP" altLang="en-US" dirty="0"/>
          </a:p>
        </p:txBody>
      </p:sp>
      <p:sp>
        <p:nvSpPr>
          <p:cNvPr id="9" name="コンテンツ プレースホルダー 1">
            <a:extLst>
              <a:ext uri="{FF2B5EF4-FFF2-40B4-BE49-F238E27FC236}">
                <a16:creationId xmlns:a16="http://schemas.microsoft.com/office/drawing/2014/main" id="{9777C320-FD95-E3F5-22D8-42749D4F3080}"/>
              </a:ext>
            </a:extLst>
          </p:cNvPr>
          <p:cNvSpPr txBox="1">
            <a:spLocks/>
          </p:cNvSpPr>
          <p:nvPr/>
        </p:nvSpPr>
        <p:spPr>
          <a:xfrm>
            <a:off x="343744" y="764704"/>
            <a:ext cx="11490385" cy="19504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Document : GRBP-79-07, GRBP-79-08, GRBP-79-09</a:t>
            </a:r>
            <a:endParaRPr lang="en-US" altLang="ja-JP" sz="2800" dirty="0">
              <a:latin typeface="Meiryo UI" panose="020B0604030504040204" pitchFamily="50" charset="-128"/>
              <a:ea typeface="Meiryo UI" panose="020B0604030504040204" pitchFamily="50" charset="-128"/>
            </a:endParaRPr>
          </a:p>
        </p:txBody>
      </p:sp>
      <p:sp>
        <p:nvSpPr>
          <p:cNvPr id="2" name="コンテンツ プレースホルダー 1">
            <a:extLst>
              <a:ext uri="{FF2B5EF4-FFF2-40B4-BE49-F238E27FC236}">
                <a16:creationId xmlns:a16="http://schemas.microsoft.com/office/drawing/2014/main" id="{2793A811-A578-9A5D-1FC6-1A57B29BDB03}"/>
              </a:ext>
            </a:extLst>
          </p:cNvPr>
          <p:cNvSpPr txBox="1">
            <a:spLocks/>
          </p:cNvSpPr>
          <p:nvPr/>
        </p:nvSpPr>
        <p:spPr>
          <a:xfrm>
            <a:off x="362656" y="1196752"/>
            <a:ext cx="11490385"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u="sng" dirty="0">
                <a:latin typeface="Meiryo UI" panose="020B0604030504040204" pitchFamily="50" charset="-128"/>
                <a:ea typeface="Meiryo UI" panose="020B0604030504040204" pitchFamily="50" charset="-128"/>
              </a:rPr>
              <a:t>Proposal :</a:t>
            </a:r>
            <a:r>
              <a:rPr lang="ja-JP" altLang="en-US" sz="2400" u="sng" dirty="0">
                <a:latin typeface="Meiryo UI" panose="020B0604030504040204" pitchFamily="50" charset="-128"/>
                <a:ea typeface="Meiryo UI" panose="020B0604030504040204" pitchFamily="50" charset="-128"/>
              </a:rPr>
              <a:t> </a:t>
            </a:r>
            <a:r>
              <a:rPr lang="en-US" altLang="ja-JP" sz="2400" u="sng" dirty="0">
                <a:latin typeface="Meiryo UI" panose="020B0604030504040204" pitchFamily="50" charset="-128"/>
                <a:ea typeface="Meiryo UI" panose="020B0604030504040204" pitchFamily="50" charset="-128"/>
              </a:rPr>
              <a:t>Snow performance (Annex 7)</a:t>
            </a: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800" dirty="0">
              <a:latin typeface="Meiryo UI" panose="020B0604030504040204" pitchFamily="50" charset="-128"/>
              <a:ea typeface="Meiryo UI" panose="020B0604030504040204" pitchFamily="50" charset="-128"/>
            </a:endParaRPr>
          </a:p>
        </p:txBody>
      </p:sp>
      <p:sp>
        <p:nvSpPr>
          <p:cNvPr id="5" name="コンテンツ プレースホルダー 1">
            <a:extLst>
              <a:ext uri="{FF2B5EF4-FFF2-40B4-BE49-F238E27FC236}">
                <a16:creationId xmlns:a16="http://schemas.microsoft.com/office/drawing/2014/main" id="{371FAD3A-98A9-3852-16FA-E8B87DEC7AF1}"/>
              </a:ext>
            </a:extLst>
          </p:cNvPr>
          <p:cNvSpPr txBox="1">
            <a:spLocks/>
          </p:cNvSpPr>
          <p:nvPr/>
        </p:nvSpPr>
        <p:spPr>
          <a:xfrm>
            <a:off x="357871" y="2060848"/>
            <a:ext cx="5786948" cy="3623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Paragraph 4.8.4.</a:t>
            </a:r>
          </a:p>
        </p:txBody>
      </p:sp>
      <p:pic>
        <p:nvPicPr>
          <p:cNvPr id="8" name="図 7">
            <a:extLst>
              <a:ext uri="{FF2B5EF4-FFF2-40B4-BE49-F238E27FC236}">
                <a16:creationId xmlns:a16="http://schemas.microsoft.com/office/drawing/2014/main" id="{13CE91B5-0C68-2741-5C95-59FF79928644}"/>
              </a:ext>
            </a:extLst>
          </p:cNvPr>
          <p:cNvPicPr>
            <a:picLocks noChangeAspect="1"/>
          </p:cNvPicPr>
          <p:nvPr/>
        </p:nvPicPr>
        <p:blipFill>
          <a:blip r:embed="rId3"/>
          <a:stretch>
            <a:fillRect/>
          </a:stretch>
        </p:blipFill>
        <p:spPr>
          <a:xfrm>
            <a:off x="1212156" y="2895600"/>
            <a:ext cx="7298074" cy="2117576"/>
          </a:xfrm>
          <a:prstGeom prst="rect">
            <a:avLst/>
          </a:prstGeom>
        </p:spPr>
      </p:pic>
    </p:spTree>
    <p:extLst>
      <p:ext uri="{BB962C8B-B14F-4D97-AF65-F5344CB8AC3E}">
        <p14:creationId xmlns:p14="http://schemas.microsoft.com/office/powerpoint/2010/main" val="2956914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dirty="0"/>
              <a:t> 4.  Justification</a:t>
            </a:r>
            <a:endParaRPr kumimoji="1" lang="ja-JP" altLang="en-US" dirty="0"/>
          </a:p>
        </p:txBody>
      </p:sp>
      <p:sp>
        <p:nvSpPr>
          <p:cNvPr id="13"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14</a:t>
            </a:fld>
            <a:r>
              <a:rPr lang="en-US" altLang="ja-JP" dirty="0"/>
              <a:t>/14</a:t>
            </a:r>
            <a:endParaRPr lang="ja-JP" altLang="en-US" dirty="0"/>
          </a:p>
        </p:txBody>
      </p:sp>
      <p:sp>
        <p:nvSpPr>
          <p:cNvPr id="11" name="コンテンツ プレースホルダー 1"/>
          <p:cNvSpPr txBox="1">
            <a:spLocks/>
          </p:cNvSpPr>
          <p:nvPr/>
        </p:nvSpPr>
        <p:spPr>
          <a:xfrm>
            <a:off x="301924" y="836712"/>
            <a:ext cx="11626724"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(1) Annex 5   “Correlation factor for the wet grip index”</a:t>
            </a:r>
          </a:p>
          <a:p>
            <a:pPr marL="0" indent="0">
              <a:spcBef>
                <a:spcPts val="600"/>
              </a:spcBef>
              <a:buNone/>
            </a:pPr>
            <a:r>
              <a:rPr lang="en-US" altLang="ja-JP" sz="2000" dirty="0">
                <a:latin typeface="Meiryo UI" panose="020B0604030504040204" pitchFamily="50" charset="-128"/>
                <a:ea typeface="Meiryo UI" panose="020B0604030504040204" pitchFamily="50" charset="-128"/>
              </a:rPr>
              <a:t>According to the test results which is reported in informal document GRBP-78-28-Rev.1, the correction factor (f) depending on used SRTT for the wet grip index in new state (G) should be replaced to 1.02 instead of 1.04 in order to minimize the relaxation or tightening of requirement.</a:t>
            </a:r>
            <a:endParaRPr lang="en-US" altLang="ja-JP" sz="2800" dirty="0">
              <a:latin typeface="Meiryo UI" panose="020B0604030504040204" pitchFamily="50" charset="-128"/>
              <a:ea typeface="Meiryo UI" panose="020B0604030504040204" pitchFamily="50" charset="-128"/>
            </a:endParaRPr>
          </a:p>
        </p:txBody>
      </p:sp>
      <p:sp>
        <p:nvSpPr>
          <p:cNvPr id="12" name="コンテンツ プレースホルダー 1"/>
          <p:cNvSpPr txBox="1">
            <a:spLocks/>
          </p:cNvSpPr>
          <p:nvPr/>
        </p:nvSpPr>
        <p:spPr>
          <a:xfrm>
            <a:off x="301924" y="2948014"/>
            <a:ext cx="11626724"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(2) Annex 7   “Correlation factors for the snow grip index”</a:t>
            </a:r>
          </a:p>
          <a:p>
            <a:pPr marL="0" indent="0">
              <a:spcBef>
                <a:spcPts val="600"/>
              </a:spcBef>
              <a:buNone/>
            </a:pPr>
            <a:r>
              <a:rPr lang="en-US" altLang="ja-JP" sz="2000" dirty="0">
                <a:latin typeface="Meiryo UI" panose="020B0604030504040204" pitchFamily="50" charset="-128"/>
                <a:ea typeface="Meiryo UI" panose="020B0604030504040204" pitchFamily="50" charset="-128"/>
              </a:rPr>
              <a:t>According to the test results which is reported in informal document GRBP-78-28-Rev.1, two different correction factor (f) depending on used SRTT for the snow grip index (SG) should be introduced in order to avoid any relaxation or tightening of requirement.</a:t>
            </a:r>
            <a:endParaRPr lang="en-US" altLang="ja-JP" sz="2800" dirty="0">
              <a:latin typeface="Meiryo UI" panose="020B0604030504040204" pitchFamily="50" charset="-128"/>
              <a:ea typeface="Meiryo UI" panose="020B0604030504040204" pitchFamily="50" charset="-128"/>
            </a:endParaRPr>
          </a:p>
        </p:txBody>
      </p:sp>
      <p:graphicFrame>
        <p:nvGraphicFramePr>
          <p:cNvPr id="2" name="表 1">
            <a:extLst>
              <a:ext uri="{FF2B5EF4-FFF2-40B4-BE49-F238E27FC236}">
                <a16:creationId xmlns:a16="http://schemas.microsoft.com/office/drawing/2014/main" id="{7AA826AD-5BD2-CEC3-7336-AF03FE075FFC}"/>
              </a:ext>
            </a:extLst>
          </p:cNvPr>
          <p:cNvGraphicFramePr>
            <a:graphicFrameLocks noGrp="1"/>
          </p:cNvGraphicFramePr>
          <p:nvPr>
            <p:extLst>
              <p:ext uri="{D42A27DB-BD31-4B8C-83A1-F6EECF244321}">
                <p14:modId xmlns:p14="http://schemas.microsoft.com/office/powerpoint/2010/main" val="3646685798"/>
              </p:ext>
            </p:extLst>
          </p:nvPr>
        </p:nvGraphicFramePr>
        <p:xfrm>
          <a:off x="2711624" y="4653136"/>
          <a:ext cx="5544616" cy="2022303"/>
        </p:xfrm>
        <a:graphic>
          <a:graphicData uri="http://schemas.openxmlformats.org/drawingml/2006/table">
            <a:tbl>
              <a:tblPr firstRow="1" firstCol="1" bandRow="1"/>
              <a:tblGrid>
                <a:gridCol w="2772308">
                  <a:extLst>
                    <a:ext uri="{9D8B030D-6E8A-4147-A177-3AD203B41FA5}">
                      <a16:colId xmlns:a16="http://schemas.microsoft.com/office/drawing/2014/main" val="2067677890"/>
                    </a:ext>
                  </a:extLst>
                </a:gridCol>
                <a:gridCol w="2772308">
                  <a:extLst>
                    <a:ext uri="{9D8B030D-6E8A-4147-A177-3AD203B41FA5}">
                      <a16:colId xmlns:a16="http://schemas.microsoft.com/office/drawing/2014/main" val="1549105264"/>
                    </a:ext>
                  </a:extLst>
                </a:gridCol>
              </a:tblGrid>
              <a:tr h="391920">
                <a:tc>
                  <a:txBody>
                    <a:bodyPr/>
                    <a:lstStyle/>
                    <a:p>
                      <a:pPr marL="71755" marR="71755" algn="ctr">
                        <a:lnSpc>
                          <a:spcPts val="1000"/>
                        </a:lnSpc>
                        <a:spcBef>
                          <a:spcPts val="400"/>
                        </a:spcBef>
                        <a:spcAft>
                          <a:spcPts val="400"/>
                        </a:spcAft>
                      </a:pPr>
                      <a:r>
                        <a:rPr lang="en-GB" sz="1600" b="1" i="1" dirty="0">
                          <a:solidFill>
                            <a:schemeClr val="tx1"/>
                          </a:solidFill>
                          <a:effectLst/>
                          <a:latin typeface="Times New Roman" panose="02020603050405020304" pitchFamily="18" charset="0"/>
                          <a:ea typeface="ＭＳ 明朝" panose="02020609040205080304" pitchFamily="17" charset="-128"/>
                        </a:rPr>
                        <a:t>Reference tyre</a:t>
                      </a:r>
                      <a:endParaRPr lang="ja-JP" sz="2000" dirty="0">
                        <a:solidFill>
                          <a:schemeClr val="tx1"/>
                        </a:solidFill>
                        <a:effectLst/>
                        <a:latin typeface="Times New Roman" panose="02020603050405020304" pitchFamily="18" charset="0"/>
                        <a:ea typeface="ＭＳ 明朝" panose="02020609040205080304" pitchFamily="17"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ts val="1000"/>
                        </a:lnSpc>
                        <a:spcBef>
                          <a:spcPts val="400"/>
                        </a:spcBef>
                        <a:spcAft>
                          <a:spcPts val="400"/>
                        </a:spcAft>
                      </a:pPr>
                      <a:r>
                        <a:rPr kumimoji="1" lang="en-US" altLang="ja-JP" sz="1600" b="1" i="1" kern="1200" dirty="0">
                          <a:solidFill>
                            <a:schemeClr val="tx1"/>
                          </a:solidFill>
                          <a:effectLst/>
                          <a:latin typeface="Times New Roman" panose="02020603050405020304" pitchFamily="18" charset="0"/>
                          <a:ea typeface="ＭＳ 明朝" panose="02020609040205080304" pitchFamily="17" charset="-128"/>
                          <a:cs typeface="+mn-cs"/>
                        </a:rPr>
                        <a:t>Factor</a:t>
                      </a:r>
                      <a:endParaRPr kumimoji="1" lang="ja-JP" altLang="en-US" sz="1600" b="1" i="1" kern="1200" dirty="0">
                        <a:solidFill>
                          <a:schemeClr val="tx1"/>
                        </a:solidFill>
                        <a:effectLst/>
                        <a:latin typeface="Times New Roman" panose="02020603050405020304" pitchFamily="18" charset="0"/>
                        <a:ea typeface="ＭＳ 明朝" panose="02020609040205080304" pitchFamily="17"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3954864"/>
                  </a:ext>
                </a:extLst>
              </a:tr>
              <a:tr h="543461">
                <a:tc>
                  <a:txBody>
                    <a:bodyPr/>
                    <a:lstStyle/>
                    <a:p>
                      <a:pPr marR="26670" algn="ctr">
                        <a:lnSpc>
                          <a:spcPts val="1200"/>
                        </a:lnSpc>
                        <a:spcAft>
                          <a:spcPts val="600"/>
                        </a:spcAft>
                      </a:pPr>
                      <a:r>
                        <a:rPr lang="en-GB" sz="1800" b="1" dirty="0">
                          <a:solidFill>
                            <a:schemeClr val="tx1"/>
                          </a:solidFill>
                          <a:effectLst/>
                          <a:latin typeface="Times New Roman" panose="02020603050405020304" pitchFamily="18" charset="0"/>
                          <a:ea typeface="ＭＳ 明朝" panose="02020609040205080304" pitchFamily="17" charset="-128"/>
                        </a:rPr>
                        <a:t>SRTT19.5, SRTT22.5</a:t>
                      </a:r>
                      <a:endParaRPr lang="ja-JP" sz="2000" dirty="0">
                        <a:solidFill>
                          <a:schemeClr val="tx1"/>
                        </a:solidFill>
                        <a:effectLst/>
                        <a:latin typeface="Times New Roman" panose="02020603050405020304" pitchFamily="18" charset="0"/>
                        <a:ea typeface="ＭＳ 明朝" panose="02020609040205080304" pitchFamily="17"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 algn="ctr" defTabSz="914400" rtl="0" eaLnBrk="1" latinLnBrk="0" hangingPunct="1">
                        <a:lnSpc>
                          <a:spcPts val="1200"/>
                        </a:lnSpc>
                        <a:spcAft>
                          <a:spcPts val="600"/>
                        </a:spcAft>
                      </a:pPr>
                      <a:r>
                        <a:rPr kumimoji="1" lang="en-US" altLang="ja-JP" sz="1800" b="1" kern="1200" dirty="0">
                          <a:solidFill>
                            <a:schemeClr val="tx1"/>
                          </a:solidFill>
                          <a:effectLst/>
                          <a:latin typeface="Times New Roman" panose="02020603050405020304" pitchFamily="18" charset="0"/>
                          <a:ea typeface="ＭＳ 明朝" panose="02020609040205080304" pitchFamily="17" charset="-128"/>
                          <a:cs typeface="+mn-cs"/>
                        </a:rPr>
                        <a:t>f=1.000</a:t>
                      </a:r>
                      <a:endParaRPr kumimoji="1" lang="ja-JP" altLang="en-US" sz="1800" b="1" kern="1200" dirty="0">
                        <a:solidFill>
                          <a:schemeClr val="tx1"/>
                        </a:solidFill>
                        <a:effectLst/>
                        <a:latin typeface="Times New Roman" panose="02020603050405020304" pitchFamily="18" charset="0"/>
                        <a:ea typeface="ＭＳ 明朝" panose="02020609040205080304" pitchFamily="17"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952590"/>
                  </a:ext>
                </a:extLst>
              </a:tr>
              <a:tr h="543461">
                <a:tc>
                  <a:txBody>
                    <a:bodyPr/>
                    <a:lstStyle/>
                    <a:p>
                      <a:pPr marR="26670" algn="ctr">
                        <a:lnSpc>
                          <a:spcPts val="1200"/>
                        </a:lnSpc>
                        <a:spcAft>
                          <a:spcPts val="600"/>
                        </a:spcAft>
                      </a:pPr>
                      <a:r>
                        <a:rPr lang="en-GB" sz="1800" b="1" dirty="0">
                          <a:solidFill>
                            <a:schemeClr val="tx1"/>
                          </a:solidFill>
                          <a:effectLst/>
                          <a:latin typeface="Times New Roman" panose="02020603050405020304" pitchFamily="18" charset="0"/>
                          <a:ea typeface="ＭＳ 明朝" panose="02020609040205080304" pitchFamily="17" charset="-128"/>
                        </a:rPr>
                        <a:t>SRTT19.5 </a:t>
                      </a:r>
                      <a:r>
                        <a:rPr lang="en-GB" sz="1800" b="1" dirty="0" err="1">
                          <a:solidFill>
                            <a:schemeClr val="tx1"/>
                          </a:solidFill>
                          <a:effectLst/>
                          <a:latin typeface="Times New Roman" panose="02020603050405020304" pitchFamily="18" charset="0"/>
                          <a:ea typeface="ＭＳ 明朝" panose="02020609040205080304" pitchFamily="17" charset="-128"/>
                        </a:rPr>
                        <a:t>siped</a:t>
                      </a:r>
                      <a:endParaRPr lang="ja-JP" sz="2000" dirty="0">
                        <a:solidFill>
                          <a:schemeClr val="tx1"/>
                        </a:solidFill>
                        <a:effectLst/>
                        <a:latin typeface="Times New Roman" panose="02020603050405020304" pitchFamily="18" charset="0"/>
                        <a:ea typeface="ＭＳ 明朝" panose="02020609040205080304" pitchFamily="17"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 lvl="0" indent="0" algn="ctr" defTabSz="914400" rtl="0" eaLnBrk="1" fontAlgn="auto" latinLnBrk="0" hangingPunct="1">
                        <a:lnSpc>
                          <a:spcPts val="1200"/>
                        </a:lnSpc>
                        <a:spcBef>
                          <a:spcPts val="0"/>
                        </a:spcBef>
                        <a:spcAft>
                          <a:spcPts val="600"/>
                        </a:spcAft>
                        <a:buClrTx/>
                        <a:buSzTx/>
                        <a:buFontTx/>
                        <a:buNone/>
                        <a:tabLst/>
                        <a:defRPr/>
                      </a:pPr>
                      <a:r>
                        <a:rPr kumimoji="1" lang="en-US" altLang="ja-JP" sz="1800" b="1" kern="1200" dirty="0">
                          <a:solidFill>
                            <a:schemeClr val="tx1"/>
                          </a:solidFill>
                          <a:effectLst/>
                          <a:latin typeface="Times New Roman" panose="02020603050405020304" pitchFamily="18" charset="0"/>
                          <a:ea typeface="ＭＳ 明朝" panose="02020609040205080304" pitchFamily="17" charset="-128"/>
                          <a:cs typeface="+mn-cs"/>
                        </a:rPr>
                        <a:t>f=1.530</a:t>
                      </a:r>
                      <a:endParaRPr kumimoji="1" lang="ja-JP" altLang="en-US" sz="1800" b="1" kern="1200" dirty="0">
                        <a:solidFill>
                          <a:schemeClr val="tx1"/>
                        </a:solidFill>
                        <a:effectLst/>
                        <a:latin typeface="Times New Roman" panose="02020603050405020304" pitchFamily="18" charset="0"/>
                        <a:ea typeface="ＭＳ 明朝" panose="02020609040205080304" pitchFamily="17"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8543542"/>
                  </a:ext>
                </a:extLst>
              </a:tr>
              <a:tr h="543461">
                <a:tc>
                  <a:txBody>
                    <a:bodyPr/>
                    <a:lstStyle/>
                    <a:p>
                      <a:pPr marR="26670" algn="ctr">
                        <a:lnSpc>
                          <a:spcPts val="1200"/>
                        </a:lnSpc>
                        <a:spcAft>
                          <a:spcPts val="600"/>
                        </a:spcAft>
                      </a:pPr>
                      <a:r>
                        <a:rPr lang="en-GB" sz="1800" b="1" dirty="0">
                          <a:solidFill>
                            <a:schemeClr val="tx1"/>
                          </a:solidFill>
                          <a:effectLst/>
                          <a:latin typeface="Times New Roman" panose="02020603050405020304" pitchFamily="18" charset="0"/>
                          <a:ea typeface="ＭＳ 明朝" panose="02020609040205080304" pitchFamily="17" charset="-128"/>
                        </a:rPr>
                        <a:t>SRTT22.5 </a:t>
                      </a:r>
                      <a:r>
                        <a:rPr lang="en-GB" sz="1800" b="1" dirty="0" err="1">
                          <a:solidFill>
                            <a:schemeClr val="tx1"/>
                          </a:solidFill>
                          <a:effectLst/>
                          <a:latin typeface="Times New Roman" panose="02020603050405020304" pitchFamily="18" charset="0"/>
                          <a:ea typeface="ＭＳ 明朝" panose="02020609040205080304" pitchFamily="17" charset="-128"/>
                        </a:rPr>
                        <a:t>siped</a:t>
                      </a:r>
                      <a:endParaRPr lang="en-GB" sz="1800" b="1" dirty="0">
                        <a:solidFill>
                          <a:schemeClr val="tx1"/>
                        </a:solidFill>
                        <a:effectLst/>
                        <a:latin typeface="Times New Roman" panose="02020603050405020304" pitchFamily="18" charset="0"/>
                        <a:ea typeface="ＭＳ 明朝" panose="02020609040205080304" pitchFamily="17"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 lvl="0" indent="0" algn="ctr" defTabSz="914400" rtl="0" eaLnBrk="1" fontAlgn="auto" latinLnBrk="0" hangingPunct="1">
                        <a:lnSpc>
                          <a:spcPts val="1200"/>
                        </a:lnSpc>
                        <a:spcBef>
                          <a:spcPts val="0"/>
                        </a:spcBef>
                        <a:spcAft>
                          <a:spcPts val="600"/>
                        </a:spcAft>
                        <a:buClrTx/>
                        <a:buSzTx/>
                        <a:buFontTx/>
                        <a:buNone/>
                        <a:tabLst/>
                        <a:defRPr/>
                      </a:pPr>
                      <a:r>
                        <a:rPr kumimoji="1" lang="en-US" altLang="ja-JP" sz="1800" b="1" kern="1200" dirty="0">
                          <a:solidFill>
                            <a:schemeClr val="tx1"/>
                          </a:solidFill>
                          <a:effectLst/>
                          <a:latin typeface="Times New Roman" panose="02020603050405020304" pitchFamily="18" charset="0"/>
                          <a:ea typeface="ＭＳ 明朝" panose="02020609040205080304" pitchFamily="17" charset="-128"/>
                          <a:cs typeface="+mn-cs"/>
                        </a:rPr>
                        <a:t>f=1.670</a:t>
                      </a:r>
                      <a:endParaRPr kumimoji="1" lang="ja-JP" altLang="en-US" sz="1800" b="1" kern="1200" dirty="0">
                        <a:solidFill>
                          <a:schemeClr val="tx1"/>
                        </a:solidFill>
                        <a:effectLst/>
                        <a:latin typeface="Times New Roman" panose="02020603050405020304" pitchFamily="18" charset="0"/>
                        <a:ea typeface="ＭＳ 明朝" panose="02020609040205080304" pitchFamily="17"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4189920"/>
                  </a:ext>
                </a:extLst>
              </a:tr>
            </a:tbl>
          </a:graphicData>
        </a:graphic>
      </p:graphicFrame>
    </p:spTree>
    <p:extLst>
      <p:ext uri="{BB962C8B-B14F-4D97-AF65-F5344CB8AC3E}">
        <p14:creationId xmlns:p14="http://schemas.microsoft.com/office/powerpoint/2010/main" val="2152169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dirty="0"/>
              <a:t>0.  Outlines</a:t>
            </a:r>
            <a:endParaRPr kumimoji="1" lang="ja-JP" altLang="en-US" dirty="0"/>
          </a:p>
        </p:txBody>
      </p:sp>
      <p:sp>
        <p:nvSpPr>
          <p:cNvPr id="8"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2</a:t>
            </a:fld>
            <a:r>
              <a:rPr lang="en-US" altLang="ja-JP" dirty="0"/>
              <a:t>/14</a:t>
            </a:r>
            <a:endParaRPr lang="ja-JP" altLang="en-US" dirty="0"/>
          </a:p>
        </p:txBody>
      </p:sp>
      <p:sp>
        <p:nvSpPr>
          <p:cNvPr id="17" name="ZoneTexte 6">
            <a:extLst>
              <a:ext uri="{FF2B5EF4-FFF2-40B4-BE49-F238E27FC236}">
                <a16:creationId xmlns:a16="http://schemas.microsoft.com/office/drawing/2014/main" id="{3D7E30EE-1E43-4604-9B92-86F03DB8F4B0}"/>
              </a:ext>
            </a:extLst>
          </p:cNvPr>
          <p:cNvSpPr txBox="1"/>
          <p:nvPr/>
        </p:nvSpPr>
        <p:spPr>
          <a:xfrm>
            <a:off x="1631504" y="1916832"/>
            <a:ext cx="9755424" cy="3416320"/>
          </a:xfrm>
          <a:prstGeom prst="rect">
            <a:avLst/>
          </a:prstGeom>
          <a:noFill/>
        </p:spPr>
        <p:txBody>
          <a:bodyPr wrap="square" rtlCol="0">
            <a:spAutoFit/>
          </a:bodyPr>
          <a:lstStyle/>
          <a:p>
            <a:pPr marL="457200" indent="-457200">
              <a:buAutoNum type="arabicPeriod"/>
            </a:pPr>
            <a:r>
              <a:rPr lang="en-GB" sz="2400" dirty="0">
                <a:latin typeface="Meiryo UI" panose="020B0604030504040204" pitchFamily="50" charset="-128"/>
                <a:ea typeface="Meiryo UI" panose="020B0604030504040204" pitchFamily="50" charset="-128"/>
              </a:rPr>
              <a:t>Background</a:t>
            </a:r>
          </a:p>
          <a:p>
            <a:pPr marL="457200" indent="-457200">
              <a:buAutoNum type="arabicPeriod"/>
            </a:pPr>
            <a:endParaRPr lang="en-GB" sz="2400" dirty="0">
              <a:latin typeface="Meiryo UI" panose="020B0604030504040204" pitchFamily="50" charset="-128"/>
              <a:ea typeface="Meiryo UI" panose="020B0604030504040204" pitchFamily="50" charset="-128"/>
            </a:endParaRPr>
          </a:p>
          <a:p>
            <a:pPr marL="457200" indent="-457200">
              <a:buAutoNum type="arabicPeriod"/>
            </a:pPr>
            <a:r>
              <a:rPr lang="en-US" sz="2400" dirty="0">
                <a:latin typeface="Meiryo UI" panose="020B0604030504040204" pitchFamily="50" charset="-128"/>
                <a:ea typeface="Meiryo UI" panose="020B0604030504040204" pitchFamily="50" charset="-128"/>
              </a:rPr>
              <a:t>Consideration of correction factors 				based on GRBP-78-28-Rev.1</a:t>
            </a:r>
            <a:endParaRPr lang="en-GB" sz="2400" dirty="0">
              <a:latin typeface="Meiryo UI" panose="020B0604030504040204" pitchFamily="50" charset="-128"/>
              <a:ea typeface="Meiryo UI" panose="020B0604030504040204" pitchFamily="50" charset="-128"/>
            </a:endParaRPr>
          </a:p>
          <a:p>
            <a:pPr marL="457200" indent="-457200">
              <a:buAutoNum type="arabicPeriod"/>
            </a:pPr>
            <a:endParaRPr lang="en-GB" sz="2400" dirty="0">
              <a:latin typeface="Meiryo UI" panose="020B0604030504040204" pitchFamily="50" charset="-128"/>
              <a:ea typeface="Meiryo UI" panose="020B0604030504040204" pitchFamily="50" charset="-128"/>
            </a:endParaRPr>
          </a:p>
          <a:p>
            <a:pPr marL="457200" indent="-457200">
              <a:buAutoNum type="arabicPeriod"/>
            </a:pPr>
            <a:r>
              <a:rPr lang="en-GB" sz="2400" dirty="0">
                <a:latin typeface="Meiryo UI" panose="020B0604030504040204" pitchFamily="50" charset="-128"/>
                <a:ea typeface="Meiryo UI" panose="020B0604030504040204" pitchFamily="50" charset="-128"/>
              </a:rPr>
              <a:t>Japan proposal to amend GRBP-2024-06, -07, -09</a:t>
            </a:r>
          </a:p>
          <a:p>
            <a:pPr marL="457200" indent="-457200">
              <a:buFontTx/>
              <a:buAutoNum type="arabicPeriod"/>
            </a:pPr>
            <a:endParaRPr lang="en-GB" sz="2400" dirty="0">
              <a:latin typeface="Meiryo UI" panose="020B0604030504040204" pitchFamily="50" charset="-128"/>
              <a:ea typeface="Meiryo UI" panose="020B0604030504040204" pitchFamily="50" charset="-128"/>
            </a:endParaRPr>
          </a:p>
          <a:p>
            <a:pPr marL="457200" indent="-457200">
              <a:buFontTx/>
              <a:buAutoNum type="arabicPeriod"/>
            </a:pPr>
            <a:r>
              <a:rPr lang="en-GB" sz="2400" dirty="0">
                <a:latin typeface="Meiryo UI" panose="020B0604030504040204" pitchFamily="50" charset="-128"/>
                <a:ea typeface="Meiryo UI" panose="020B0604030504040204" pitchFamily="50" charset="-128"/>
              </a:rPr>
              <a:t>Justification</a:t>
            </a:r>
          </a:p>
          <a:p>
            <a:endParaRPr lang="en-GB"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6834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dirty="0"/>
              <a:t> 1.  Background </a:t>
            </a:r>
            <a:endParaRPr kumimoji="1" lang="ja-JP" altLang="en-US" dirty="0"/>
          </a:p>
        </p:txBody>
      </p:sp>
      <p:sp>
        <p:nvSpPr>
          <p:cNvPr id="8"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3</a:t>
            </a:fld>
            <a:r>
              <a:rPr lang="en-US" altLang="ja-JP" dirty="0"/>
              <a:t>/14</a:t>
            </a:r>
            <a:endParaRPr lang="ja-JP" altLang="en-US" dirty="0"/>
          </a:p>
        </p:txBody>
      </p:sp>
      <p:sp>
        <p:nvSpPr>
          <p:cNvPr id="16" name="コンテンツ プレースホルダー 1"/>
          <p:cNvSpPr txBox="1">
            <a:spLocks/>
          </p:cNvSpPr>
          <p:nvPr/>
        </p:nvSpPr>
        <p:spPr>
          <a:xfrm>
            <a:off x="191344" y="836712"/>
            <a:ext cx="11490385" cy="19504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Document : ECE-TRANS-WP.29-GRBP-2024-06, -07, -09</a:t>
            </a:r>
          </a:p>
          <a:p>
            <a:pPr marL="0" indent="0">
              <a:spcBef>
                <a:spcPts val="600"/>
              </a:spcBef>
              <a:buNone/>
            </a:pPr>
            <a:endParaRPr lang="en-US" altLang="ja-JP" sz="1000" dirty="0">
              <a:latin typeface="Meiryo UI" panose="020B0604030504040204" pitchFamily="50" charset="-128"/>
              <a:ea typeface="Meiryo UI" panose="020B0604030504040204" pitchFamily="50" charset="-128"/>
            </a:endParaRPr>
          </a:p>
          <a:p>
            <a:pPr marL="0" indent="0">
              <a:spcBef>
                <a:spcPts val="600"/>
              </a:spcBef>
              <a:buNone/>
            </a:pPr>
            <a:r>
              <a:rPr lang="en-US" altLang="ja-JP" sz="2000" dirty="0">
                <a:latin typeface="Meiryo UI" panose="020B0604030504040204" pitchFamily="50" charset="-128"/>
                <a:ea typeface="Meiryo UI" panose="020B0604030504040204" pitchFamily="50" charset="-128"/>
              </a:rPr>
              <a:t>ETRTO submitted the proposal </a:t>
            </a:r>
          </a:p>
          <a:p>
            <a:pPr marL="0" indent="0">
              <a:spcBef>
                <a:spcPts val="600"/>
              </a:spcBef>
              <a:buNone/>
            </a:pPr>
            <a:r>
              <a:rPr lang="en-US" altLang="ja-JP" sz="2000" dirty="0">
                <a:latin typeface="Meiryo UI" panose="020B0604030504040204" pitchFamily="50" charset="-128"/>
                <a:ea typeface="Meiryo UI" panose="020B0604030504040204" pitchFamily="50" charset="-128"/>
              </a:rPr>
              <a:t>for adopting the new design C3 SRTTs, </a:t>
            </a:r>
          </a:p>
          <a:p>
            <a:pPr marL="0" indent="0">
              <a:spcBef>
                <a:spcPts val="600"/>
              </a:spcBef>
              <a:buNone/>
            </a:pPr>
            <a:r>
              <a:rPr lang="en-US" altLang="ja-JP" sz="2000" dirty="0">
                <a:latin typeface="Meiryo UI" panose="020B0604030504040204" pitchFamily="50" charset="-128"/>
                <a:ea typeface="Meiryo UI" panose="020B0604030504040204" pitchFamily="50" charset="-128"/>
              </a:rPr>
              <a:t>and introducing correction factors to </a:t>
            </a:r>
          </a:p>
          <a:p>
            <a:pPr marL="0" indent="0">
              <a:spcBef>
                <a:spcPts val="600"/>
              </a:spcBef>
              <a:buNone/>
            </a:pPr>
            <a:r>
              <a:rPr lang="en-US" altLang="ja-JP" sz="2000" dirty="0">
                <a:latin typeface="Meiryo UI" panose="020B0604030504040204" pitchFamily="50" charset="-128"/>
                <a:ea typeface="Meiryo UI" panose="020B0604030504040204" pitchFamily="50" charset="-128"/>
              </a:rPr>
              <a:t>the calculation of the wet grip index and </a:t>
            </a:r>
          </a:p>
          <a:p>
            <a:pPr marL="0" indent="0">
              <a:spcBef>
                <a:spcPts val="600"/>
              </a:spcBef>
              <a:buNone/>
            </a:pPr>
            <a:r>
              <a:rPr lang="en-US" altLang="ja-JP" sz="2000" dirty="0">
                <a:latin typeface="Meiryo UI" panose="020B0604030504040204" pitchFamily="50" charset="-128"/>
                <a:ea typeface="Meiryo UI" panose="020B0604030504040204" pitchFamily="50" charset="-128"/>
              </a:rPr>
              <a:t>to the calculation of the snow grip index.</a:t>
            </a:r>
          </a:p>
          <a:p>
            <a:pPr marL="0" indent="0">
              <a:spcBef>
                <a:spcPts val="600"/>
              </a:spcBef>
              <a:buNone/>
            </a:pPr>
            <a:endParaRPr lang="en-US" altLang="ja-JP" sz="1000" dirty="0">
              <a:latin typeface="Meiryo UI" panose="020B0604030504040204" pitchFamily="50" charset="-128"/>
              <a:ea typeface="Meiryo UI" panose="020B0604030504040204" pitchFamily="50" charset="-128"/>
            </a:endParaRPr>
          </a:p>
          <a:p>
            <a:pPr marL="0" indent="0">
              <a:spcBef>
                <a:spcPts val="600"/>
              </a:spcBef>
              <a:buNone/>
            </a:pPr>
            <a:endParaRPr lang="en-US" altLang="ja-JP" sz="1000" dirty="0">
              <a:latin typeface="Meiryo UI" panose="020B0604030504040204" pitchFamily="50" charset="-128"/>
              <a:ea typeface="Meiryo UI" panose="020B0604030504040204" pitchFamily="50" charset="-128"/>
            </a:endParaRPr>
          </a:p>
          <a:p>
            <a:pPr marL="0" indent="0">
              <a:spcBef>
                <a:spcPts val="600"/>
              </a:spcBef>
              <a:buNone/>
            </a:pPr>
            <a:endParaRPr lang="en-US" altLang="ja-JP" sz="1000" dirty="0">
              <a:latin typeface="Meiryo UI" panose="020B0604030504040204" pitchFamily="50" charset="-128"/>
              <a:ea typeface="Meiryo UI" panose="020B0604030504040204" pitchFamily="50" charset="-128"/>
            </a:endParaRPr>
          </a:p>
          <a:p>
            <a:pPr marL="0" indent="0">
              <a:spcBef>
                <a:spcPts val="600"/>
              </a:spcBef>
              <a:buNone/>
            </a:pPr>
            <a:r>
              <a:rPr lang="en-US" altLang="ja-JP" sz="2400" u="sng" dirty="0">
                <a:latin typeface="Meiryo UI" panose="020B0604030504040204" pitchFamily="50" charset="-128"/>
                <a:ea typeface="Meiryo UI" panose="020B0604030504040204" pitchFamily="50" charset="-128"/>
              </a:rPr>
              <a:t>Proposal</a:t>
            </a:r>
            <a:r>
              <a:rPr lang="ja-JP" altLang="en-US" sz="2400" u="sng" dirty="0">
                <a:latin typeface="Meiryo UI" panose="020B0604030504040204" pitchFamily="50" charset="-128"/>
                <a:ea typeface="Meiryo UI" panose="020B0604030504040204" pitchFamily="50" charset="-128"/>
              </a:rPr>
              <a:t>：</a:t>
            </a:r>
            <a:r>
              <a:rPr lang="en-US" altLang="ja-JP" sz="2400" u="sng" dirty="0">
                <a:latin typeface="Meiryo UI" panose="020B0604030504040204" pitchFamily="50" charset="-128"/>
                <a:ea typeface="Meiryo UI" panose="020B0604030504040204" pitchFamily="50" charset="-128"/>
              </a:rPr>
              <a:t>Paragraph 2.18.</a:t>
            </a:r>
            <a:endParaRPr lang="en-US" altLang="ja-JP" sz="2800" dirty="0">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DB793C04-6A1A-FA84-51A5-7D942FD4FB1D}"/>
              </a:ext>
            </a:extLst>
          </p:cNvPr>
          <p:cNvPicPr>
            <a:picLocks noChangeAspect="1"/>
          </p:cNvPicPr>
          <p:nvPr/>
        </p:nvPicPr>
        <p:blipFill>
          <a:blip r:embed="rId3"/>
          <a:stretch>
            <a:fillRect/>
          </a:stretch>
        </p:blipFill>
        <p:spPr>
          <a:xfrm>
            <a:off x="5529197" y="1940555"/>
            <a:ext cx="6664845" cy="4260518"/>
          </a:xfrm>
          <a:prstGeom prst="rect">
            <a:avLst/>
          </a:prstGeom>
        </p:spPr>
      </p:pic>
    </p:spTree>
    <p:extLst>
      <p:ext uri="{BB962C8B-B14F-4D97-AF65-F5344CB8AC3E}">
        <p14:creationId xmlns:p14="http://schemas.microsoft.com/office/powerpoint/2010/main" val="4180313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dirty="0"/>
              <a:t> 1.  Background </a:t>
            </a:r>
            <a:endParaRPr kumimoji="1" lang="ja-JP" altLang="en-US" dirty="0"/>
          </a:p>
        </p:txBody>
      </p:sp>
      <p:sp>
        <p:nvSpPr>
          <p:cNvPr id="6" name="コンテンツ プレースホルダー 1"/>
          <p:cNvSpPr txBox="1">
            <a:spLocks/>
          </p:cNvSpPr>
          <p:nvPr/>
        </p:nvSpPr>
        <p:spPr>
          <a:xfrm>
            <a:off x="301924" y="908720"/>
            <a:ext cx="11490385"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u="sng" dirty="0">
                <a:latin typeface="Meiryo UI" panose="020B0604030504040204" pitchFamily="50" charset="-128"/>
                <a:ea typeface="Meiryo UI" panose="020B0604030504040204" pitchFamily="50" charset="-128"/>
              </a:rPr>
              <a:t>Proposal </a:t>
            </a:r>
            <a:r>
              <a:rPr lang="ja-JP" altLang="en-US" sz="2400" u="sng" dirty="0">
                <a:latin typeface="Meiryo UI" panose="020B0604030504040204" pitchFamily="50" charset="-128"/>
                <a:ea typeface="Meiryo UI" panose="020B0604030504040204" pitchFamily="50" charset="-128"/>
              </a:rPr>
              <a:t>：</a:t>
            </a:r>
            <a:r>
              <a:rPr lang="en-US" altLang="ja-JP" sz="2400" u="sng" dirty="0">
                <a:latin typeface="Meiryo UI" panose="020B0604030504040204" pitchFamily="50" charset="-128"/>
                <a:ea typeface="Meiryo UI" panose="020B0604030504040204" pitchFamily="50" charset="-128"/>
              </a:rPr>
              <a:t>Wet grip (Annex 5)</a:t>
            </a: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800" dirty="0">
              <a:latin typeface="Meiryo UI" panose="020B0604030504040204" pitchFamily="50" charset="-128"/>
              <a:ea typeface="Meiryo UI" panose="020B0604030504040204" pitchFamily="50" charset="-128"/>
            </a:endParaRPr>
          </a:p>
        </p:txBody>
      </p:sp>
      <p:sp>
        <p:nvSpPr>
          <p:cNvPr id="9" name="コンテンツ プレースホルダー 1"/>
          <p:cNvSpPr txBox="1">
            <a:spLocks/>
          </p:cNvSpPr>
          <p:nvPr/>
        </p:nvSpPr>
        <p:spPr>
          <a:xfrm>
            <a:off x="119336" y="1412776"/>
            <a:ext cx="5786948" cy="3623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Part (B), Paragraph 1.1.1.</a:t>
            </a: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800"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BCCFDC73-222A-E5C4-D91E-5C5F1742AE81}"/>
              </a:ext>
            </a:extLst>
          </p:cNvPr>
          <p:cNvPicPr>
            <a:picLocks noChangeAspect="1"/>
          </p:cNvPicPr>
          <p:nvPr/>
        </p:nvPicPr>
        <p:blipFill>
          <a:blip r:embed="rId3"/>
          <a:stretch>
            <a:fillRect/>
          </a:stretch>
        </p:blipFill>
        <p:spPr>
          <a:xfrm>
            <a:off x="425420" y="2104459"/>
            <a:ext cx="5268044" cy="2784207"/>
          </a:xfrm>
          <a:prstGeom prst="rect">
            <a:avLst/>
          </a:prstGeom>
        </p:spPr>
      </p:pic>
      <p:sp>
        <p:nvSpPr>
          <p:cNvPr id="14" name="コンテンツ プレースホルダー 1">
            <a:extLst>
              <a:ext uri="{FF2B5EF4-FFF2-40B4-BE49-F238E27FC236}">
                <a16:creationId xmlns:a16="http://schemas.microsoft.com/office/drawing/2014/main" id="{DF25F36C-63F0-C8D9-F679-BEF17CD2D965}"/>
              </a:ext>
            </a:extLst>
          </p:cNvPr>
          <p:cNvSpPr txBox="1">
            <a:spLocks/>
          </p:cNvSpPr>
          <p:nvPr/>
        </p:nvSpPr>
        <p:spPr>
          <a:xfrm>
            <a:off x="6103128" y="1436881"/>
            <a:ext cx="6146988" cy="3623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Part (B), Paragraph 2.1.2.14.</a:t>
            </a: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800" dirty="0">
              <a:latin typeface="Meiryo UI" panose="020B0604030504040204" pitchFamily="50" charset="-128"/>
              <a:ea typeface="Meiryo UI" panose="020B0604030504040204" pitchFamily="50" charset="-128"/>
            </a:endParaRPr>
          </a:p>
        </p:txBody>
      </p:sp>
      <p:pic>
        <p:nvPicPr>
          <p:cNvPr id="17" name="図 16">
            <a:extLst>
              <a:ext uri="{FF2B5EF4-FFF2-40B4-BE49-F238E27FC236}">
                <a16:creationId xmlns:a16="http://schemas.microsoft.com/office/drawing/2014/main" id="{9FD6B8C6-B597-698A-1A48-E6CCCB8E539D}"/>
              </a:ext>
            </a:extLst>
          </p:cNvPr>
          <p:cNvPicPr>
            <a:picLocks noChangeAspect="1"/>
          </p:cNvPicPr>
          <p:nvPr/>
        </p:nvPicPr>
        <p:blipFill rotWithShape="1">
          <a:blip r:embed="rId4"/>
          <a:srcRect t="53050"/>
          <a:stretch/>
        </p:blipFill>
        <p:spPr>
          <a:xfrm>
            <a:off x="5800866" y="3165487"/>
            <a:ext cx="6349317" cy="3193521"/>
          </a:xfrm>
          <a:prstGeom prst="rect">
            <a:avLst/>
          </a:prstGeom>
        </p:spPr>
      </p:pic>
      <p:pic>
        <p:nvPicPr>
          <p:cNvPr id="18" name="図 17">
            <a:extLst>
              <a:ext uri="{FF2B5EF4-FFF2-40B4-BE49-F238E27FC236}">
                <a16:creationId xmlns:a16="http://schemas.microsoft.com/office/drawing/2014/main" id="{4BB8368F-845B-D0ED-799C-743E66CF9631}"/>
              </a:ext>
            </a:extLst>
          </p:cNvPr>
          <p:cNvPicPr>
            <a:picLocks noChangeAspect="1"/>
          </p:cNvPicPr>
          <p:nvPr/>
        </p:nvPicPr>
        <p:blipFill rotWithShape="1">
          <a:blip r:embed="rId4"/>
          <a:srcRect b="83137"/>
          <a:stretch/>
        </p:blipFill>
        <p:spPr>
          <a:xfrm>
            <a:off x="5842683" y="2018482"/>
            <a:ext cx="6349317" cy="1147005"/>
          </a:xfrm>
          <a:prstGeom prst="rect">
            <a:avLst/>
          </a:prstGeom>
        </p:spPr>
      </p:pic>
      <p:sp>
        <p:nvSpPr>
          <p:cNvPr id="19" name="スライド番号プレースホルダー 5">
            <a:extLst>
              <a:ext uri="{FF2B5EF4-FFF2-40B4-BE49-F238E27FC236}">
                <a16:creationId xmlns:a16="http://schemas.microsoft.com/office/drawing/2014/main" id="{53FF8D2C-63EC-416D-C023-4FB2DF8C1939}"/>
              </a:ext>
            </a:extLst>
          </p:cNvPr>
          <p:cNvSpPr txBox="1">
            <a:spLocks/>
          </p:cNvSpPr>
          <p:nvPr/>
        </p:nvSpPr>
        <p:spPr>
          <a:xfrm>
            <a:off x="9347200" y="6492876"/>
            <a:ext cx="28448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800" i="1" kern="1200">
                <a:solidFill>
                  <a:schemeClr val="tx1">
                    <a:tint val="75000"/>
                  </a:schemeClr>
                </a:solidFill>
                <a:latin typeface="+mn-lt"/>
                <a:ea typeface="+mn-ea"/>
                <a:cs typeface="Times New Roman" panose="02020603050405020304" pitchFamily="18"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83851B3-B5FA-4CE8-9121-B2E7106A4B41}" type="slidenum">
              <a:rPr lang="ja-JP" altLang="en-US" smtClean="0"/>
              <a:pPr/>
              <a:t>4</a:t>
            </a:fld>
            <a:r>
              <a:rPr lang="en-US" altLang="ja-JP" dirty="0"/>
              <a:t>/14</a:t>
            </a:r>
            <a:endParaRPr lang="ja-JP" altLang="en-US" dirty="0"/>
          </a:p>
        </p:txBody>
      </p:sp>
    </p:spTree>
    <p:extLst>
      <p:ext uri="{BB962C8B-B14F-4D97-AF65-F5344CB8AC3E}">
        <p14:creationId xmlns:p14="http://schemas.microsoft.com/office/powerpoint/2010/main" val="267549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dirty="0"/>
              <a:t> 1.  Background </a:t>
            </a:r>
            <a:endParaRPr kumimoji="1" lang="ja-JP" altLang="en-US" dirty="0"/>
          </a:p>
        </p:txBody>
      </p:sp>
      <p:sp>
        <p:nvSpPr>
          <p:cNvPr id="6" name="コンテンツ プレースホルダー 1"/>
          <p:cNvSpPr txBox="1">
            <a:spLocks/>
          </p:cNvSpPr>
          <p:nvPr/>
        </p:nvSpPr>
        <p:spPr>
          <a:xfrm>
            <a:off x="301924" y="908720"/>
            <a:ext cx="11490385"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u="sng" dirty="0">
                <a:latin typeface="Meiryo UI" panose="020B0604030504040204" pitchFamily="50" charset="-128"/>
                <a:ea typeface="Meiryo UI" panose="020B0604030504040204" pitchFamily="50" charset="-128"/>
              </a:rPr>
              <a:t>Proposal </a:t>
            </a:r>
            <a:r>
              <a:rPr lang="ja-JP" altLang="en-US" sz="2400" u="sng" dirty="0">
                <a:latin typeface="Meiryo UI" panose="020B0604030504040204" pitchFamily="50" charset="-128"/>
                <a:ea typeface="Meiryo UI" panose="020B0604030504040204" pitchFamily="50" charset="-128"/>
              </a:rPr>
              <a:t>：</a:t>
            </a:r>
            <a:r>
              <a:rPr lang="en-US" altLang="ja-JP" sz="2400" u="sng" dirty="0">
                <a:latin typeface="Meiryo UI" panose="020B0604030504040204" pitchFamily="50" charset="-128"/>
                <a:ea typeface="Meiryo UI" panose="020B0604030504040204" pitchFamily="50" charset="-128"/>
              </a:rPr>
              <a:t>Wet grip (Annex 5)</a:t>
            </a: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800" dirty="0">
              <a:latin typeface="Meiryo UI" panose="020B0604030504040204" pitchFamily="50" charset="-128"/>
              <a:ea typeface="Meiryo UI" panose="020B0604030504040204" pitchFamily="50" charset="-128"/>
            </a:endParaRPr>
          </a:p>
        </p:txBody>
      </p:sp>
      <p:sp>
        <p:nvSpPr>
          <p:cNvPr id="9" name="コンテンツ プレースホルダー 1"/>
          <p:cNvSpPr txBox="1">
            <a:spLocks/>
          </p:cNvSpPr>
          <p:nvPr/>
        </p:nvSpPr>
        <p:spPr>
          <a:xfrm>
            <a:off x="119336" y="1412776"/>
            <a:ext cx="5786948" cy="3623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Part (B), Paragraph 2.2.2.7.5.</a:t>
            </a:r>
            <a:endParaRPr lang="en-US" altLang="ja-JP" sz="2800" dirty="0">
              <a:latin typeface="Meiryo UI" panose="020B0604030504040204" pitchFamily="50" charset="-128"/>
              <a:ea typeface="Meiryo UI" panose="020B0604030504040204" pitchFamily="50" charset="-128"/>
            </a:endParaRPr>
          </a:p>
        </p:txBody>
      </p:sp>
      <p:sp>
        <p:nvSpPr>
          <p:cNvPr id="19" name="スライド番号プレースホルダー 5">
            <a:extLst>
              <a:ext uri="{FF2B5EF4-FFF2-40B4-BE49-F238E27FC236}">
                <a16:creationId xmlns:a16="http://schemas.microsoft.com/office/drawing/2014/main" id="{53FF8D2C-63EC-416D-C023-4FB2DF8C1939}"/>
              </a:ext>
            </a:extLst>
          </p:cNvPr>
          <p:cNvSpPr txBox="1">
            <a:spLocks/>
          </p:cNvSpPr>
          <p:nvPr/>
        </p:nvSpPr>
        <p:spPr>
          <a:xfrm>
            <a:off x="9347200" y="6492876"/>
            <a:ext cx="28448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800" i="1" kern="1200">
                <a:solidFill>
                  <a:schemeClr val="tx1">
                    <a:tint val="75000"/>
                  </a:schemeClr>
                </a:solidFill>
                <a:latin typeface="+mn-lt"/>
                <a:ea typeface="+mn-ea"/>
                <a:cs typeface="Times New Roman" panose="02020603050405020304" pitchFamily="18"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83851B3-B5FA-4CE8-9121-B2E7106A4B41}" type="slidenum">
              <a:rPr lang="ja-JP" altLang="en-US" smtClean="0"/>
              <a:pPr/>
              <a:t>5</a:t>
            </a:fld>
            <a:r>
              <a:rPr lang="en-US" altLang="ja-JP" dirty="0"/>
              <a:t>/14</a:t>
            </a:r>
            <a:endParaRPr lang="ja-JP" altLang="en-US" dirty="0"/>
          </a:p>
        </p:txBody>
      </p:sp>
      <p:pic>
        <p:nvPicPr>
          <p:cNvPr id="7" name="図 6">
            <a:extLst>
              <a:ext uri="{FF2B5EF4-FFF2-40B4-BE49-F238E27FC236}">
                <a16:creationId xmlns:a16="http://schemas.microsoft.com/office/drawing/2014/main" id="{04704AD5-FF28-CD44-2F72-D3F6E47605D4}"/>
              </a:ext>
            </a:extLst>
          </p:cNvPr>
          <p:cNvPicPr>
            <a:picLocks noChangeAspect="1"/>
          </p:cNvPicPr>
          <p:nvPr/>
        </p:nvPicPr>
        <p:blipFill rotWithShape="1">
          <a:blip r:embed="rId3"/>
          <a:srcRect l="14196" t="50930"/>
          <a:stretch/>
        </p:blipFill>
        <p:spPr>
          <a:xfrm>
            <a:off x="6312024" y="3717032"/>
            <a:ext cx="5849042" cy="2789240"/>
          </a:xfrm>
          <a:prstGeom prst="rect">
            <a:avLst/>
          </a:prstGeom>
        </p:spPr>
      </p:pic>
      <p:pic>
        <p:nvPicPr>
          <p:cNvPr id="4" name="図 3">
            <a:extLst>
              <a:ext uri="{FF2B5EF4-FFF2-40B4-BE49-F238E27FC236}">
                <a16:creationId xmlns:a16="http://schemas.microsoft.com/office/drawing/2014/main" id="{3626662F-68D4-8BB0-61B0-B20FDBAA5687}"/>
              </a:ext>
            </a:extLst>
          </p:cNvPr>
          <p:cNvPicPr>
            <a:picLocks noChangeAspect="1"/>
          </p:cNvPicPr>
          <p:nvPr/>
        </p:nvPicPr>
        <p:blipFill rotWithShape="1">
          <a:blip r:embed="rId3"/>
          <a:srcRect b="45162"/>
          <a:stretch/>
        </p:blipFill>
        <p:spPr>
          <a:xfrm>
            <a:off x="47328" y="1844824"/>
            <a:ext cx="6816740" cy="3117146"/>
          </a:xfrm>
          <a:prstGeom prst="rect">
            <a:avLst/>
          </a:prstGeom>
        </p:spPr>
      </p:pic>
    </p:spTree>
    <p:extLst>
      <p:ext uri="{BB962C8B-B14F-4D97-AF65-F5344CB8AC3E}">
        <p14:creationId xmlns:p14="http://schemas.microsoft.com/office/powerpoint/2010/main" val="3304071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dirty="0"/>
              <a:t> 1.  Background </a:t>
            </a:r>
            <a:endParaRPr kumimoji="1" lang="ja-JP" altLang="en-US" dirty="0"/>
          </a:p>
        </p:txBody>
      </p:sp>
      <p:sp>
        <p:nvSpPr>
          <p:cNvPr id="6" name="コンテンツ プレースホルダー 1"/>
          <p:cNvSpPr txBox="1">
            <a:spLocks/>
          </p:cNvSpPr>
          <p:nvPr/>
        </p:nvSpPr>
        <p:spPr>
          <a:xfrm>
            <a:off x="301924" y="908720"/>
            <a:ext cx="11490385"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u="sng" dirty="0">
                <a:latin typeface="Meiryo UI" panose="020B0604030504040204" pitchFamily="50" charset="-128"/>
                <a:ea typeface="Meiryo UI" panose="020B0604030504040204" pitchFamily="50" charset="-128"/>
              </a:rPr>
              <a:t>Proposal </a:t>
            </a:r>
            <a:r>
              <a:rPr lang="ja-JP" altLang="en-US" sz="2400" u="sng" dirty="0">
                <a:latin typeface="Meiryo UI" panose="020B0604030504040204" pitchFamily="50" charset="-128"/>
                <a:ea typeface="Meiryo UI" panose="020B0604030504040204" pitchFamily="50" charset="-128"/>
              </a:rPr>
              <a:t>：</a:t>
            </a:r>
            <a:r>
              <a:rPr lang="en-US" altLang="ja-JP" sz="2400" u="sng" dirty="0">
                <a:latin typeface="Meiryo UI" panose="020B0604030504040204" pitchFamily="50" charset="-128"/>
                <a:ea typeface="Meiryo UI" panose="020B0604030504040204" pitchFamily="50" charset="-128"/>
              </a:rPr>
              <a:t>Snow performance (Annex 7)</a:t>
            </a: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400" dirty="0">
              <a:latin typeface="Meiryo UI" panose="020B0604030504040204" pitchFamily="50" charset="-128"/>
              <a:ea typeface="Meiryo UI" panose="020B0604030504040204" pitchFamily="50" charset="-128"/>
            </a:endParaRPr>
          </a:p>
          <a:p>
            <a:pPr marL="0" indent="0">
              <a:spcBef>
                <a:spcPts val="600"/>
              </a:spcBef>
              <a:buNone/>
            </a:pPr>
            <a:endParaRPr lang="en-US" altLang="ja-JP" sz="2800" dirty="0">
              <a:latin typeface="Meiryo UI" panose="020B0604030504040204" pitchFamily="50" charset="-128"/>
              <a:ea typeface="Meiryo UI" panose="020B0604030504040204" pitchFamily="50" charset="-128"/>
            </a:endParaRPr>
          </a:p>
        </p:txBody>
      </p:sp>
      <p:sp>
        <p:nvSpPr>
          <p:cNvPr id="9" name="コンテンツ プレースホルダー 1"/>
          <p:cNvSpPr txBox="1">
            <a:spLocks/>
          </p:cNvSpPr>
          <p:nvPr/>
        </p:nvSpPr>
        <p:spPr>
          <a:xfrm>
            <a:off x="119336" y="1412776"/>
            <a:ext cx="5786948" cy="3623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Paragraph 4.8.4.</a:t>
            </a:r>
            <a:endParaRPr lang="en-US" altLang="ja-JP" sz="2800" dirty="0">
              <a:latin typeface="Meiryo UI" panose="020B0604030504040204" pitchFamily="50" charset="-128"/>
              <a:ea typeface="Meiryo UI" panose="020B0604030504040204" pitchFamily="50" charset="-128"/>
            </a:endParaRPr>
          </a:p>
        </p:txBody>
      </p:sp>
      <p:sp>
        <p:nvSpPr>
          <p:cNvPr id="19" name="スライド番号プレースホルダー 5">
            <a:extLst>
              <a:ext uri="{FF2B5EF4-FFF2-40B4-BE49-F238E27FC236}">
                <a16:creationId xmlns:a16="http://schemas.microsoft.com/office/drawing/2014/main" id="{53FF8D2C-63EC-416D-C023-4FB2DF8C1939}"/>
              </a:ext>
            </a:extLst>
          </p:cNvPr>
          <p:cNvSpPr txBox="1">
            <a:spLocks/>
          </p:cNvSpPr>
          <p:nvPr/>
        </p:nvSpPr>
        <p:spPr>
          <a:xfrm>
            <a:off x="9347200" y="6492876"/>
            <a:ext cx="28448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800" i="1" kern="1200">
                <a:solidFill>
                  <a:schemeClr val="tx1">
                    <a:tint val="75000"/>
                  </a:schemeClr>
                </a:solidFill>
                <a:latin typeface="+mn-lt"/>
                <a:ea typeface="+mn-ea"/>
                <a:cs typeface="Times New Roman" panose="02020603050405020304" pitchFamily="18"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83851B3-B5FA-4CE8-9121-B2E7106A4B41}" type="slidenum">
              <a:rPr lang="ja-JP" altLang="en-US" smtClean="0"/>
              <a:pPr/>
              <a:t>6</a:t>
            </a:fld>
            <a:r>
              <a:rPr lang="en-US" altLang="ja-JP" dirty="0"/>
              <a:t>/14</a:t>
            </a:r>
            <a:endParaRPr lang="ja-JP" altLang="en-US" dirty="0"/>
          </a:p>
        </p:txBody>
      </p:sp>
      <p:pic>
        <p:nvPicPr>
          <p:cNvPr id="5" name="図 4">
            <a:extLst>
              <a:ext uri="{FF2B5EF4-FFF2-40B4-BE49-F238E27FC236}">
                <a16:creationId xmlns:a16="http://schemas.microsoft.com/office/drawing/2014/main" id="{64C6DF92-ACA8-863D-DCEA-60AFE0A93771}"/>
              </a:ext>
            </a:extLst>
          </p:cNvPr>
          <p:cNvPicPr>
            <a:picLocks noChangeAspect="1"/>
          </p:cNvPicPr>
          <p:nvPr/>
        </p:nvPicPr>
        <p:blipFill>
          <a:blip r:embed="rId3"/>
          <a:stretch>
            <a:fillRect/>
          </a:stretch>
        </p:blipFill>
        <p:spPr>
          <a:xfrm>
            <a:off x="2703742" y="1965770"/>
            <a:ext cx="7208682" cy="4557060"/>
          </a:xfrm>
          <a:prstGeom prst="rect">
            <a:avLst/>
          </a:prstGeom>
        </p:spPr>
      </p:pic>
    </p:spTree>
    <p:extLst>
      <p:ext uri="{BB962C8B-B14F-4D97-AF65-F5344CB8AC3E}">
        <p14:creationId xmlns:p14="http://schemas.microsoft.com/office/powerpoint/2010/main" val="2463385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E0ACF91A-7551-1770-D7CB-C823822A9A39}"/>
              </a:ext>
            </a:extLst>
          </p:cNvPr>
          <p:cNvPicPr>
            <a:picLocks noChangeAspect="1"/>
          </p:cNvPicPr>
          <p:nvPr/>
        </p:nvPicPr>
        <p:blipFill>
          <a:blip r:embed="rId3"/>
          <a:stretch>
            <a:fillRect/>
          </a:stretch>
        </p:blipFill>
        <p:spPr>
          <a:xfrm>
            <a:off x="3190570" y="3573016"/>
            <a:ext cx="9098118" cy="3072947"/>
          </a:xfrm>
          <a:prstGeom prst="rect">
            <a:avLst/>
          </a:prstGeom>
        </p:spPr>
      </p:pic>
      <p:sp>
        <p:nvSpPr>
          <p:cNvPr id="3" name="タイトル 2"/>
          <p:cNvSpPr>
            <a:spLocks noGrp="1"/>
          </p:cNvSpPr>
          <p:nvPr>
            <p:ph type="title"/>
          </p:nvPr>
        </p:nvSpPr>
        <p:spPr/>
        <p:txBody>
          <a:bodyPr>
            <a:normAutofit/>
          </a:bodyPr>
          <a:lstStyle/>
          <a:p>
            <a:r>
              <a:rPr lang="en-US" altLang="ja-JP" dirty="0"/>
              <a:t> 2. Consideration of correction factors based on GRBP-78-28-Rev.1</a:t>
            </a:r>
            <a:endParaRPr kumimoji="1" lang="ja-JP" altLang="en-US" dirty="0"/>
          </a:p>
        </p:txBody>
      </p:sp>
      <p:sp>
        <p:nvSpPr>
          <p:cNvPr id="13"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7</a:t>
            </a:fld>
            <a:r>
              <a:rPr lang="en-US" altLang="ja-JP" dirty="0"/>
              <a:t>/14</a:t>
            </a:r>
            <a:endParaRPr lang="ja-JP" altLang="en-US" dirty="0"/>
          </a:p>
        </p:txBody>
      </p:sp>
      <p:sp>
        <p:nvSpPr>
          <p:cNvPr id="16" name="コンテンツ プレースホルダー 1"/>
          <p:cNvSpPr txBox="1">
            <a:spLocks/>
          </p:cNvSpPr>
          <p:nvPr/>
        </p:nvSpPr>
        <p:spPr>
          <a:xfrm>
            <a:off x="301924" y="859782"/>
            <a:ext cx="11698732"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Japan respects ETRTO proposal for the new design C3 SRTTs.</a:t>
            </a:r>
          </a:p>
          <a:p>
            <a:pPr marL="0" indent="0">
              <a:spcBef>
                <a:spcPts val="600"/>
              </a:spcBef>
              <a:buNone/>
            </a:pPr>
            <a:r>
              <a:rPr lang="en-US" altLang="ja-JP" sz="2400" dirty="0">
                <a:latin typeface="Meiryo UI" panose="020B0604030504040204" pitchFamily="50" charset="-128"/>
                <a:ea typeface="Meiryo UI" panose="020B0604030504040204" pitchFamily="50" charset="-128"/>
              </a:rPr>
              <a:t>However, according to the test results which is reported in informal document GRBP-78-28-Rev.1, the correction factor (f) for the wet grip index in new state (G) has variation depending on used SRTT and test method;</a:t>
            </a:r>
          </a:p>
          <a:p>
            <a:pPr marL="0" indent="0">
              <a:spcBef>
                <a:spcPts val="600"/>
              </a:spcBef>
              <a:buNone/>
            </a:pPr>
            <a:r>
              <a:rPr lang="en-US" altLang="ja-JP" sz="2400" dirty="0">
                <a:latin typeface="Meiryo UI" panose="020B0604030504040204" pitchFamily="50" charset="-128"/>
                <a:ea typeface="Meiryo UI" panose="020B0604030504040204" pitchFamily="50" charset="-128"/>
              </a:rPr>
              <a:t>From 1.01 for SRTT22.5 trailer method to 1.04 for SRTT19.5 vehicle method.</a:t>
            </a:r>
            <a:endParaRPr lang="en-US" altLang="ja-JP" sz="2800" dirty="0">
              <a:latin typeface="Meiryo UI" panose="020B0604030504040204" pitchFamily="50" charset="-128"/>
              <a:ea typeface="Meiryo UI" panose="020B0604030504040204" pitchFamily="50" charset="-128"/>
            </a:endParaRPr>
          </a:p>
        </p:txBody>
      </p:sp>
      <p:sp>
        <p:nvSpPr>
          <p:cNvPr id="2" name="コンテンツ プレースホルダー 1">
            <a:extLst>
              <a:ext uri="{FF2B5EF4-FFF2-40B4-BE49-F238E27FC236}">
                <a16:creationId xmlns:a16="http://schemas.microsoft.com/office/drawing/2014/main" id="{E90853AE-479E-9920-72F2-F05D30DEA983}"/>
              </a:ext>
            </a:extLst>
          </p:cNvPr>
          <p:cNvSpPr txBox="1">
            <a:spLocks/>
          </p:cNvSpPr>
          <p:nvPr/>
        </p:nvSpPr>
        <p:spPr>
          <a:xfrm>
            <a:off x="191344" y="3356992"/>
            <a:ext cx="11490385"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u="sng" dirty="0">
                <a:latin typeface="Meiryo UI" panose="020B0604030504040204" pitchFamily="50" charset="-128"/>
                <a:ea typeface="Meiryo UI" panose="020B0604030504040204" pitchFamily="50" charset="-128"/>
              </a:rPr>
              <a:t>GRBP-78-28-Rev.1</a:t>
            </a:r>
          </a:p>
          <a:p>
            <a:pPr marL="0" indent="0">
              <a:spcBef>
                <a:spcPts val="600"/>
              </a:spcBef>
              <a:buNone/>
            </a:pPr>
            <a:r>
              <a:rPr lang="ja-JP" altLang="en-US" sz="2400" u="sng" dirty="0">
                <a:latin typeface="Meiryo UI" panose="020B0604030504040204" pitchFamily="50" charset="-128"/>
                <a:ea typeface="Meiryo UI" panose="020B0604030504040204" pitchFamily="50" charset="-128"/>
              </a:rPr>
              <a:t>：</a:t>
            </a:r>
            <a:r>
              <a:rPr lang="en-US" altLang="ja-JP" sz="2400" u="sng" dirty="0">
                <a:latin typeface="Meiryo UI" panose="020B0604030504040204" pitchFamily="50" charset="-128"/>
                <a:ea typeface="Meiryo UI" panose="020B0604030504040204" pitchFamily="50" charset="-128"/>
              </a:rPr>
              <a:t>Slide 11</a:t>
            </a:r>
            <a:endParaRPr lang="en-US" altLang="ja-JP"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44888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dirty="0"/>
              <a:t> 2. Consideration of correction factors based on GRBP-78-28-Rev.1</a:t>
            </a:r>
            <a:endParaRPr kumimoji="1" lang="ja-JP" altLang="en-US" dirty="0"/>
          </a:p>
        </p:txBody>
      </p:sp>
      <p:sp>
        <p:nvSpPr>
          <p:cNvPr id="13"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8</a:t>
            </a:fld>
            <a:r>
              <a:rPr lang="en-US" altLang="ja-JP" dirty="0"/>
              <a:t>/14</a:t>
            </a:r>
            <a:endParaRPr lang="ja-JP" altLang="en-US" dirty="0"/>
          </a:p>
        </p:txBody>
      </p:sp>
      <p:sp>
        <p:nvSpPr>
          <p:cNvPr id="16" name="コンテンツ プレースホルダー 1"/>
          <p:cNvSpPr txBox="1">
            <a:spLocks/>
          </p:cNvSpPr>
          <p:nvPr/>
        </p:nvSpPr>
        <p:spPr>
          <a:xfrm>
            <a:off x="301924" y="859782"/>
            <a:ext cx="11490385"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In order to minimize the relaxation or tightening of requirement, the correction factor (f) depending on used SRTT for the wet grip index in new state (G) should be replaced to 1.02 instead of 1.04, for both of vehicle method and trailer method.</a:t>
            </a:r>
            <a:endParaRPr lang="en-US" altLang="ja-JP" sz="2800" dirty="0">
              <a:latin typeface="Meiryo UI" panose="020B0604030504040204" pitchFamily="50" charset="-128"/>
              <a:ea typeface="Meiryo UI" panose="020B0604030504040204" pitchFamily="50" charset="-128"/>
            </a:endParaRPr>
          </a:p>
        </p:txBody>
      </p:sp>
      <p:sp>
        <p:nvSpPr>
          <p:cNvPr id="4" name="コンテンツ プレースホルダー 1">
            <a:extLst>
              <a:ext uri="{FF2B5EF4-FFF2-40B4-BE49-F238E27FC236}">
                <a16:creationId xmlns:a16="http://schemas.microsoft.com/office/drawing/2014/main" id="{2E76BC02-B53F-47E7-4C64-989D12E56D81}"/>
              </a:ext>
            </a:extLst>
          </p:cNvPr>
          <p:cNvSpPr txBox="1">
            <a:spLocks/>
          </p:cNvSpPr>
          <p:nvPr/>
        </p:nvSpPr>
        <p:spPr>
          <a:xfrm>
            <a:off x="191344" y="2852936"/>
            <a:ext cx="11490385"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u="sng" dirty="0">
                <a:latin typeface="Meiryo UI" panose="020B0604030504040204" pitchFamily="50" charset="-128"/>
                <a:ea typeface="Meiryo UI" panose="020B0604030504040204" pitchFamily="50" charset="-128"/>
              </a:rPr>
              <a:t>Proposal</a:t>
            </a:r>
            <a:r>
              <a:rPr lang="ja-JP" altLang="en-US" sz="2400" u="sng" dirty="0">
                <a:latin typeface="Meiryo UI" panose="020B0604030504040204" pitchFamily="50" charset="-128"/>
                <a:ea typeface="Meiryo UI" panose="020B0604030504040204" pitchFamily="50" charset="-128"/>
              </a:rPr>
              <a:t>：</a:t>
            </a:r>
            <a:r>
              <a:rPr lang="en-US" altLang="ja-JP" sz="2400" u="sng" dirty="0">
                <a:latin typeface="Meiryo UI" panose="020B0604030504040204" pitchFamily="50" charset="-128"/>
                <a:ea typeface="Meiryo UI" panose="020B0604030504040204" pitchFamily="50" charset="-128"/>
              </a:rPr>
              <a:t>Correction factors for the wet grip index(G)</a:t>
            </a:r>
            <a:endParaRPr lang="en-US" altLang="ja-JP" sz="2800" dirty="0">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1357062C-6F03-EC40-3F95-80F503B75D1F}"/>
              </a:ext>
            </a:extLst>
          </p:cNvPr>
          <p:cNvGraphicFramePr>
            <a:graphicFrameLocks noGrp="1"/>
          </p:cNvGraphicFramePr>
          <p:nvPr>
            <p:extLst>
              <p:ext uri="{D42A27DB-BD31-4B8C-83A1-F6EECF244321}">
                <p14:modId xmlns:p14="http://schemas.microsoft.com/office/powerpoint/2010/main" val="3321937143"/>
              </p:ext>
            </p:extLst>
          </p:nvPr>
        </p:nvGraphicFramePr>
        <p:xfrm>
          <a:off x="1919536" y="3924683"/>
          <a:ext cx="8503436" cy="2049440"/>
        </p:xfrm>
        <a:graphic>
          <a:graphicData uri="http://schemas.openxmlformats.org/drawingml/2006/table">
            <a:tbl>
              <a:tblPr firstRow="1" firstCol="1" bandRow="1"/>
              <a:tblGrid>
                <a:gridCol w="4110948">
                  <a:extLst>
                    <a:ext uri="{9D8B030D-6E8A-4147-A177-3AD203B41FA5}">
                      <a16:colId xmlns:a16="http://schemas.microsoft.com/office/drawing/2014/main" val="3997947533"/>
                    </a:ext>
                  </a:extLst>
                </a:gridCol>
                <a:gridCol w="4392488">
                  <a:extLst>
                    <a:ext uri="{9D8B030D-6E8A-4147-A177-3AD203B41FA5}">
                      <a16:colId xmlns:a16="http://schemas.microsoft.com/office/drawing/2014/main" val="1364900412"/>
                    </a:ext>
                  </a:extLst>
                </a:gridCol>
              </a:tblGrid>
              <a:tr h="901100">
                <a:tc gridSpan="2">
                  <a:txBody>
                    <a:bodyPr/>
                    <a:lstStyle/>
                    <a:p>
                      <a:pPr marL="71755" marR="71755" algn="ctr">
                        <a:lnSpc>
                          <a:spcPts val="1000"/>
                        </a:lnSpc>
                        <a:spcBef>
                          <a:spcPts val="400"/>
                        </a:spcBef>
                        <a:spcAft>
                          <a:spcPts val="400"/>
                        </a:spcAft>
                      </a:pPr>
                      <a:r>
                        <a:rPr lang="en-GB" sz="1800" b="1" i="1" dirty="0">
                          <a:solidFill>
                            <a:schemeClr val="tx1"/>
                          </a:solidFill>
                          <a:effectLst/>
                          <a:latin typeface="Times New Roman" panose="02020603050405020304" pitchFamily="18" charset="0"/>
                          <a:ea typeface="ＭＳ 明朝" panose="02020609040205080304" pitchFamily="17" charset="-128"/>
                        </a:rPr>
                        <a:t>For class C3 tyres</a:t>
                      </a:r>
                    </a:p>
                    <a:p>
                      <a:pPr marL="71755" marR="71755" algn="ctr">
                        <a:lnSpc>
                          <a:spcPts val="1000"/>
                        </a:lnSpc>
                        <a:spcBef>
                          <a:spcPts val="400"/>
                        </a:spcBef>
                        <a:spcAft>
                          <a:spcPts val="400"/>
                        </a:spcAft>
                      </a:pPr>
                      <a:r>
                        <a:rPr lang="en-GB" sz="1800" b="1" i="1" dirty="0">
                          <a:solidFill>
                            <a:schemeClr val="tx1"/>
                          </a:solidFill>
                          <a:effectLst/>
                          <a:latin typeface="Times New Roman" panose="02020603050405020304" pitchFamily="18" charset="0"/>
                          <a:ea typeface="ＭＳ 明朝" panose="02020609040205080304" pitchFamily="17" charset="-128"/>
                        </a:rPr>
                        <a:t>(vehicle method and trailer method)</a:t>
                      </a:r>
                      <a:endParaRPr kumimoji="1" lang="ja-JP" altLang="en-US" sz="1800" b="1" i="1" kern="1200" dirty="0">
                        <a:solidFill>
                          <a:schemeClr val="tx1"/>
                        </a:solidFill>
                        <a:effectLst/>
                        <a:latin typeface="Times New Roman" panose="02020603050405020304" pitchFamily="18" charset="0"/>
                        <a:ea typeface="ＭＳ 明朝" panose="02020609040205080304" pitchFamily="17"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71755" marR="71755" algn="ctr">
                        <a:lnSpc>
                          <a:spcPts val="1000"/>
                        </a:lnSpc>
                        <a:spcBef>
                          <a:spcPts val="400"/>
                        </a:spcBef>
                        <a:spcAft>
                          <a:spcPts val="400"/>
                        </a:spcAft>
                      </a:pPr>
                      <a:endParaRPr kumimoji="1" lang="ja-JP" altLang="en-US" sz="1600" b="1" i="1" kern="1200" dirty="0">
                        <a:solidFill>
                          <a:schemeClr val="tx1"/>
                        </a:solidFill>
                        <a:effectLst/>
                        <a:latin typeface="Times New Roman" panose="02020603050405020304" pitchFamily="18" charset="0"/>
                        <a:ea typeface="ＭＳ 明朝" panose="02020609040205080304" pitchFamily="17"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4724894"/>
                  </a:ext>
                </a:extLst>
              </a:tr>
              <a:tr h="574170">
                <a:tc>
                  <a:txBody>
                    <a:bodyPr/>
                    <a:lstStyle/>
                    <a:p>
                      <a:pPr marR="26670" algn="ctr">
                        <a:lnSpc>
                          <a:spcPts val="1200"/>
                        </a:lnSpc>
                        <a:spcAft>
                          <a:spcPts val="600"/>
                        </a:spcAft>
                      </a:pPr>
                      <a:r>
                        <a:rPr lang="en-GB" altLang="ja-JP" sz="1800" b="1" i="1" dirty="0">
                          <a:solidFill>
                            <a:schemeClr val="tx1"/>
                          </a:solidFill>
                          <a:effectLst/>
                          <a:latin typeface="Times New Roman" panose="02020603050405020304" pitchFamily="18" charset="0"/>
                          <a:ea typeface="ＭＳ 明朝" panose="02020609040205080304" pitchFamily="17" charset="-128"/>
                        </a:rPr>
                        <a:t>SRTT19.5, SRTT22.5</a:t>
                      </a:r>
                      <a:endParaRPr lang="ja-JP" altLang="ja-JP" sz="2000" i="1" dirty="0">
                        <a:solidFill>
                          <a:schemeClr val="tx1"/>
                        </a:solidFill>
                        <a:effectLst/>
                        <a:latin typeface="Times New Roman" panose="02020603050405020304" pitchFamily="18" charset="0"/>
                        <a:ea typeface="ＭＳ 明朝" panose="02020609040205080304" pitchFamily="17"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 lvl="0" indent="0" algn="ctr" defTabSz="914400" rtl="0" eaLnBrk="1" fontAlgn="auto" latinLnBrk="0" hangingPunct="1">
                        <a:lnSpc>
                          <a:spcPts val="1200"/>
                        </a:lnSpc>
                        <a:spcBef>
                          <a:spcPts val="0"/>
                        </a:spcBef>
                        <a:spcAft>
                          <a:spcPts val="600"/>
                        </a:spcAft>
                        <a:buClrTx/>
                        <a:buSzTx/>
                        <a:buFontTx/>
                        <a:buNone/>
                        <a:tabLst/>
                        <a:defRPr/>
                      </a:pPr>
                      <a:r>
                        <a:rPr lang="en-GB" altLang="ja-JP" sz="1800" b="1" i="1" dirty="0">
                          <a:solidFill>
                            <a:schemeClr val="tx1"/>
                          </a:solidFill>
                          <a:effectLst/>
                          <a:latin typeface="Times New Roman" panose="02020603050405020304" pitchFamily="18" charset="0"/>
                          <a:ea typeface="ＭＳ 明朝" panose="02020609040205080304" pitchFamily="17" charset="-128"/>
                        </a:rPr>
                        <a:t>SRTT19.5 </a:t>
                      </a:r>
                      <a:r>
                        <a:rPr lang="en-GB" altLang="ja-JP" sz="1800" b="1" i="1" dirty="0" err="1">
                          <a:solidFill>
                            <a:schemeClr val="tx1"/>
                          </a:solidFill>
                          <a:effectLst/>
                          <a:latin typeface="Times New Roman" panose="02020603050405020304" pitchFamily="18" charset="0"/>
                          <a:ea typeface="ＭＳ 明朝" panose="02020609040205080304" pitchFamily="17" charset="-128"/>
                        </a:rPr>
                        <a:t>siped</a:t>
                      </a:r>
                      <a:r>
                        <a:rPr lang="en-GB" altLang="ja-JP" sz="1800" b="1" i="1" dirty="0">
                          <a:solidFill>
                            <a:schemeClr val="tx1"/>
                          </a:solidFill>
                          <a:effectLst/>
                          <a:latin typeface="Times New Roman" panose="02020603050405020304" pitchFamily="18" charset="0"/>
                          <a:ea typeface="ＭＳ 明朝" panose="02020609040205080304" pitchFamily="17" charset="-128"/>
                        </a:rPr>
                        <a:t>, SRTT22.5 </a:t>
                      </a:r>
                      <a:r>
                        <a:rPr lang="en-GB" altLang="ja-JP" sz="1800" b="1" i="1" dirty="0" err="1">
                          <a:solidFill>
                            <a:schemeClr val="tx1"/>
                          </a:solidFill>
                          <a:effectLst/>
                          <a:latin typeface="Times New Roman" panose="02020603050405020304" pitchFamily="18" charset="0"/>
                          <a:ea typeface="ＭＳ 明朝" panose="02020609040205080304" pitchFamily="17" charset="-128"/>
                        </a:rPr>
                        <a:t>siped</a:t>
                      </a:r>
                      <a:endParaRPr lang="en-GB" altLang="ja-JP" sz="1800" b="1" i="1" dirty="0">
                        <a:solidFill>
                          <a:schemeClr val="tx1"/>
                        </a:solidFill>
                        <a:effectLst/>
                        <a:latin typeface="Times New Roman" panose="02020603050405020304" pitchFamily="18" charset="0"/>
                        <a:ea typeface="ＭＳ 明朝" panose="02020609040205080304" pitchFamily="17"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9330443"/>
                  </a:ext>
                </a:extLst>
              </a:tr>
              <a:tr h="574170">
                <a:tc>
                  <a:txBody>
                    <a:bodyPr/>
                    <a:lstStyle/>
                    <a:p>
                      <a:pPr marL="0" marR="26670" algn="ctr" defTabSz="914400" rtl="0" eaLnBrk="1" latinLnBrk="0" hangingPunct="1">
                        <a:lnSpc>
                          <a:spcPts val="1200"/>
                        </a:lnSpc>
                        <a:spcAft>
                          <a:spcPts val="600"/>
                        </a:spcAft>
                      </a:pPr>
                      <a:r>
                        <a:rPr kumimoji="1" lang="en-US" altLang="ja-JP" sz="1800" b="1" i="1" kern="1200" dirty="0">
                          <a:solidFill>
                            <a:schemeClr val="tx1"/>
                          </a:solidFill>
                          <a:effectLst/>
                          <a:latin typeface="Times New Roman" panose="02020603050405020304" pitchFamily="18" charset="0"/>
                          <a:ea typeface="ＭＳ 明朝" panose="02020609040205080304" pitchFamily="17" charset="-128"/>
                          <a:cs typeface="+mn-cs"/>
                        </a:rPr>
                        <a:t>f </a:t>
                      </a:r>
                      <a:r>
                        <a:rPr kumimoji="1" lang="en-US" altLang="ja-JP" sz="1800" b="1" kern="1200" dirty="0">
                          <a:solidFill>
                            <a:schemeClr val="tx1"/>
                          </a:solidFill>
                          <a:effectLst/>
                          <a:latin typeface="Times New Roman" panose="02020603050405020304" pitchFamily="18" charset="0"/>
                          <a:ea typeface="ＭＳ 明朝" panose="02020609040205080304" pitchFamily="17" charset="-128"/>
                          <a:cs typeface="+mn-cs"/>
                        </a:rPr>
                        <a:t>= 1</a:t>
                      </a:r>
                      <a:endParaRPr kumimoji="1" lang="ja-JP" altLang="en-US" sz="1800" b="1" kern="1200" dirty="0">
                        <a:solidFill>
                          <a:schemeClr val="tx1"/>
                        </a:solidFill>
                        <a:effectLst/>
                        <a:latin typeface="Times New Roman" panose="02020603050405020304" pitchFamily="18" charset="0"/>
                        <a:ea typeface="ＭＳ 明朝" panose="02020609040205080304" pitchFamily="17"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 lvl="0" indent="0" algn="ctr" defTabSz="914400" rtl="0" eaLnBrk="1" fontAlgn="auto" latinLnBrk="0" hangingPunct="1">
                        <a:lnSpc>
                          <a:spcPts val="1200"/>
                        </a:lnSpc>
                        <a:spcBef>
                          <a:spcPts val="0"/>
                        </a:spcBef>
                        <a:spcAft>
                          <a:spcPts val="600"/>
                        </a:spcAft>
                        <a:buClrTx/>
                        <a:buSzTx/>
                        <a:buFontTx/>
                        <a:buNone/>
                        <a:tabLst/>
                        <a:defRPr/>
                      </a:pPr>
                      <a:r>
                        <a:rPr kumimoji="1" lang="en-US" altLang="ja-JP" sz="1800" b="1" i="1" kern="1200" dirty="0">
                          <a:solidFill>
                            <a:schemeClr val="tx1"/>
                          </a:solidFill>
                          <a:effectLst/>
                          <a:latin typeface="Times New Roman" panose="02020603050405020304" pitchFamily="18" charset="0"/>
                          <a:ea typeface="ＭＳ 明朝" panose="02020609040205080304" pitchFamily="17" charset="-128"/>
                          <a:cs typeface="+mn-cs"/>
                        </a:rPr>
                        <a:t>f </a:t>
                      </a:r>
                      <a:r>
                        <a:rPr kumimoji="1" lang="en-US" altLang="ja-JP" sz="1800" b="1" kern="1200" dirty="0">
                          <a:solidFill>
                            <a:schemeClr val="tx1"/>
                          </a:solidFill>
                          <a:effectLst/>
                          <a:latin typeface="Times New Roman" panose="02020603050405020304" pitchFamily="18" charset="0"/>
                          <a:ea typeface="ＭＳ 明朝" panose="02020609040205080304" pitchFamily="17" charset="-128"/>
                          <a:cs typeface="+mn-cs"/>
                        </a:rPr>
                        <a:t>= 1.02</a:t>
                      </a:r>
                      <a:endParaRPr kumimoji="1" lang="ja-JP" altLang="en-US" sz="1800" b="1" kern="1200" dirty="0">
                        <a:solidFill>
                          <a:schemeClr val="tx1"/>
                        </a:solidFill>
                        <a:effectLst/>
                        <a:latin typeface="Times New Roman" panose="02020603050405020304" pitchFamily="18" charset="0"/>
                        <a:ea typeface="ＭＳ 明朝" panose="02020609040205080304" pitchFamily="17"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0719004"/>
                  </a:ext>
                </a:extLst>
              </a:tr>
            </a:tbl>
          </a:graphicData>
        </a:graphic>
      </p:graphicFrame>
    </p:spTree>
    <p:extLst>
      <p:ext uri="{BB962C8B-B14F-4D97-AF65-F5344CB8AC3E}">
        <p14:creationId xmlns:p14="http://schemas.microsoft.com/office/powerpoint/2010/main" val="923425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3BC7F652-BB14-463F-370B-EB65E1980BF9}"/>
              </a:ext>
            </a:extLst>
          </p:cNvPr>
          <p:cNvPicPr>
            <a:picLocks noChangeAspect="1"/>
          </p:cNvPicPr>
          <p:nvPr/>
        </p:nvPicPr>
        <p:blipFill>
          <a:blip r:embed="rId3"/>
          <a:stretch>
            <a:fillRect/>
          </a:stretch>
        </p:blipFill>
        <p:spPr>
          <a:xfrm>
            <a:off x="2562497" y="3212976"/>
            <a:ext cx="9849318" cy="3645023"/>
          </a:xfrm>
          <a:prstGeom prst="rect">
            <a:avLst/>
          </a:prstGeom>
        </p:spPr>
      </p:pic>
      <p:sp>
        <p:nvSpPr>
          <p:cNvPr id="3" name="タイトル 2"/>
          <p:cNvSpPr>
            <a:spLocks noGrp="1"/>
          </p:cNvSpPr>
          <p:nvPr>
            <p:ph type="title"/>
          </p:nvPr>
        </p:nvSpPr>
        <p:spPr/>
        <p:txBody>
          <a:bodyPr>
            <a:normAutofit/>
          </a:bodyPr>
          <a:lstStyle/>
          <a:p>
            <a:r>
              <a:rPr lang="en-US" altLang="ja-JP" dirty="0"/>
              <a:t> 2. Consideration of correction factors based on GRBP-78-28-Rev.1</a:t>
            </a:r>
            <a:endParaRPr kumimoji="1" lang="ja-JP" altLang="en-US" dirty="0"/>
          </a:p>
        </p:txBody>
      </p:sp>
      <p:sp>
        <p:nvSpPr>
          <p:cNvPr id="13"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9</a:t>
            </a:fld>
            <a:r>
              <a:rPr lang="en-US" altLang="ja-JP" dirty="0"/>
              <a:t>/14</a:t>
            </a:r>
            <a:endParaRPr lang="ja-JP" altLang="en-US" dirty="0"/>
          </a:p>
        </p:txBody>
      </p:sp>
      <p:sp>
        <p:nvSpPr>
          <p:cNvPr id="16" name="コンテンツ プレースホルダー 1"/>
          <p:cNvSpPr txBox="1">
            <a:spLocks/>
          </p:cNvSpPr>
          <p:nvPr/>
        </p:nvSpPr>
        <p:spPr>
          <a:xfrm>
            <a:off x="301925" y="1034266"/>
            <a:ext cx="10690619"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dirty="0">
                <a:latin typeface="Meiryo UI" panose="020B0604030504040204" pitchFamily="50" charset="-128"/>
                <a:ea typeface="Meiryo UI" panose="020B0604030504040204" pitchFamily="50" charset="-128"/>
              </a:rPr>
              <a:t>According to the test results which is reported in informal document GRBP-78-28-Rev.1, two different correction factor (f) depending on used SRTT for the snow grip index (SG) could be considered;</a:t>
            </a:r>
          </a:p>
          <a:p>
            <a:pPr marL="0" indent="0">
              <a:spcBef>
                <a:spcPts val="600"/>
              </a:spcBef>
              <a:buNone/>
            </a:pPr>
            <a:r>
              <a:rPr lang="en-US" altLang="ja-JP" sz="2400" dirty="0">
                <a:latin typeface="Meiryo UI" panose="020B0604030504040204" pitchFamily="50" charset="-128"/>
                <a:ea typeface="Meiryo UI" panose="020B0604030504040204" pitchFamily="50" charset="-128"/>
              </a:rPr>
              <a:t>1.53 for SRTT 19.5 and 1.67 for SRTT 22.5.</a:t>
            </a:r>
          </a:p>
        </p:txBody>
      </p:sp>
      <p:sp>
        <p:nvSpPr>
          <p:cNvPr id="2" name="コンテンツ プレースホルダー 1">
            <a:extLst>
              <a:ext uri="{FF2B5EF4-FFF2-40B4-BE49-F238E27FC236}">
                <a16:creationId xmlns:a16="http://schemas.microsoft.com/office/drawing/2014/main" id="{E90853AE-479E-9920-72F2-F05D30DEA983}"/>
              </a:ext>
            </a:extLst>
          </p:cNvPr>
          <p:cNvSpPr txBox="1">
            <a:spLocks/>
          </p:cNvSpPr>
          <p:nvPr/>
        </p:nvSpPr>
        <p:spPr>
          <a:xfrm>
            <a:off x="191344" y="2852936"/>
            <a:ext cx="11490385" cy="5529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4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28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12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a:lstStyle>
          <a:p>
            <a:pPr marL="0" indent="0">
              <a:spcBef>
                <a:spcPts val="600"/>
              </a:spcBef>
              <a:buNone/>
            </a:pPr>
            <a:r>
              <a:rPr lang="en-US" altLang="ja-JP" sz="2400" u="sng" dirty="0">
                <a:latin typeface="Meiryo UI" panose="020B0604030504040204" pitchFamily="50" charset="-128"/>
                <a:ea typeface="Meiryo UI" panose="020B0604030504040204" pitchFamily="50" charset="-128"/>
              </a:rPr>
              <a:t>GRBP-78-28-Rev.1</a:t>
            </a:r>
          </a:p>
          <a:p>
            <a:pPr marL="0" indent="0">
              <a:spcBef>
                <a:spcPts val="600"/>
              </a:spcBef>
              <a:buNone/>
            </a:pPr>
            <a:r>
              <a:rPr lang="ja-JP" altLang="en-US" sz="2400" u="sng" dirty="0">
                <a:latin typeface="Meiryo UI" panose="020B0604030504040204" pitchFamily="50" charset="-128"/>
                <a:ea typeface="Meiryo UI" panose="020B0604030504040204" pitchFamily="50" charset="-128"/>
              </a:rPr>
              <a:t>：</a:t>
            </a:r>
            <a:r>
              <a:rPr lang="en-US" altLang="ja-JP" sz="2400" u="sng" dirty="0">
                <a:latin typeface="Meiryo UI" panose="020B0604030504040204" pitchFamily="50" charset="-128"/>
                <a:ea typeface="Meiryo UI" panose="020B0604030504040204" pitchFamily="50" charset="-128"/>
              </a:rPr>
              <a:t>Slide 7</a:t>
            </a:r>
            <a:endParaRPr lang="en-US" altLang="ja-JP"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810781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03A1EB-2BDE-4C05-B81A-A5122F343C7D}">
  <ds:schemaRefs>
    <ds:schemaRef ds:uri="http://schemas.microsoft.com/office/2006/metadata/properties"/>
    <ds:schemaRef ds:uri="http://schemas.microsoft.com/office/infopath/2007/PartnerControls"/>
    <ds:schemaRef ds:uri="acccb6d4-dbe5-46d2-b4d3-5733603d8cc6"/>
    <ds:schemaRef ds:uri="985ec44e-1bab-4c0b-9df0-6ba128686fc9"/>
  </ds:schemaRefs>
</ds:datastoreItem>
</file>

<file path=customXml/itemProps2.xml><?xml version="1.0" encoding="utf-8"?>
<ds:datastoreItem xmlns:ds="http://schemas.openxmlformats.org/officeDocument/2006/customXml" ds:itemID="{1ACC77FE-AE38-450E-8C95-73B849BBA648}">
  <ds:schemaRefs>
    <ds:schemaRef ds:uri="http://schemas.microsoft.com/sharepoint/v3/contenttype/forms"/>
  </ds:schemaRefs>
</ds:datastoreItem>
</file>

<file path=customXml/itemProps3.xml><?xml version="1.0" encoding="utf-8"?>
<ds:datastoreItem xmlns:ds="http://schemas.openxmlformats.org/officeDocument/2006/customXml" ds:itemID="{A873ECCD-DFEF-42ED-9108-E7C51146AB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2428</TotalTime>
  <Words>787</Words>
  <Application>Microsoft Office PowerPoint</Application>
  <PresentationFormat>Widescreen</PresentationFormat>
  <Paragraphs>138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Meiryo UI</vt:lpstr>
      <vt:lpstr>Arial</vt:lpstr>
      <vt:lpstr>Calibri</vt:lpstr>
      <vt:lpstr>Times New Roman</vt:lpstr>
      <vt:lpstr>Office ​​テーマ</vt:lpstr>
      <vt:lpstr>PowerPoint Presentation</vt:lpstr>
      <vt:lpstr>0.  Outlines</vt:lpstr>
      <vt:lpstr> 1.  Background </vt:lpstr>
      <vt:lpstr> 1.  Background </vt:lpstr>
      <vt:lpstr> 1.  Background </vt:lpstr>
      <vt:lpstr> 1.  Background </vt:lpstr>
      <vt:lpstr> 2. Consideration of correction factors based on GRBP-78-28-Rev.1</vt:lpstr>
      <vt:lpstr> 2. Consideration of correction factors based on GRBP-78-28-Rev.1</vt:lpstr>
      <vt:lpstr> 2. Consideration of correction factors based on GRBP-78-28-Rev.1</vt:lpstr>
      <vt:lpstr> 2. Consideration of correction factors based on GRBP-78-28-Rev.1</vt:lpstr>
      <vt:lpstr> 3. Japan proposal to amend GRBP-2024-06, -07, -09</vt:lpstr>
      <vt:lpstr> 3. Japan proposal to amend GRBP-2024-06, -07, -09</vt:lpstr>
      <vt:lpstr> 3. Japan proposal to amend GRBP-2024-06, -07, -09</vt:lpstr>
      <vt:lpstr> 4.  Justification</vt:lpstr>
    </vt:vector>
  </TitlesOfParts>
  <Company>jasic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yamaguchi II</dc:creator>
  <cp:lastModifiedBy>Secretariat editorial modifications</cp:lastModifiedBy>
  <cp:revision>124</cp:revision>
  <cp:lastPrinted>2022-05-17T02:28:53Z</cp:lastPrinted>
  <dcterms:created xsi:type="dcterms:W3CDTF">2017-09-08T04:17:52Z</dcterms:created>
  <dcterms:modified xsi:type="dcterms:W3CDTF">2024-01-24T10:29:28Z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