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9" r:id="rId3"/>
    <p:sldId id="323" r:id="rId4"/>
    <p:sldId id="324" r:id="rId5"/>
    <p:sldId id="325" r:id="rId6"/>
    <p:sldId id="316" r:id="rId7"/>
    <p:sldId id="317" r:id="rId8"/>
    <p:sldId id="313" r:id="rId9"/>
    <p:sldId id="315" r:id="rId10"/>
    <p:sldId id="318" r:id="rId11"/>
    <p:sldId id="319" r:id="rId12"/>
  </p:sldIdLst>
  <p:sldSz cx="11430000" cy="6429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078510-3939-9658-B6E9-8057B6F9102E}" name="Patricia Rodriguez" initials="PR" userId="d285b3603a1b9df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4BC5DE"/>
    <a:srgbClr val="F5CE2A"/>
    <a:srgbClr val="FA6E25"/>
    <a:srgbClr val="CC3300"/>
    <a:srgbClr val="33CCFF"/>
    <a:srgbClr val="0000FF"/>
    <a:srgbClr val="FF0066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1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institutions + country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11318" y="186266"/>
            <a:ext cx="11174459" cy="6093763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101576 w 9748299"/>
              <a:gd name="connsiteY7" fmla="*/ 100362 h 5390985"/>
              <a:gd name="connsiteX8" fmla="*/ 109749 w 9748299"/>
              <a:gd name="connsiteY8" fmla="*/ 5281328 h 5390985"/>
              <a:gd name="connsiteX9" fmla="*/ 646328 w 9748299"/>
              <a:gd name="connsiteY9" fmla="*/ 5281146 h 5390985"/>
              <a:gd name="connsiteX10" fmla="*/ 646328 w 9748299"/>
              <a:gd name="connsiteY10" fmla="*/ 5390985 h 5390985"/>
              <a:gd name="connsiteX11" fmla="*/ 0 w 9748299"/>
              <a:gd name="connsiteY11" fmla="*/ 5390985 h 53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8299" h="5390985">
                <a:moveTo>
                  <a:pt x="0" y="0"/>
                </a:moveTo>
                <a:lnTo>
                  <a:pt x="9748299" y="0"/>
                </a:lnTo>
                <a:lnTo>
                  <a:pt x="9748299" y="5390985"/>
                </a:lnTo>
                <a:lnTo>
                  <a:pt x="3168704" y="5390985"/>
                </a:lnTo>
                <a:lnTo>
                  <a:pt x="3168704" y="5280290"/>
                </a:lnTo>
                <a:lnTo>
                  <a:pt x="9641018" y="5278094"/>
                </a:lnTo>
                <a:lnTo>
                  <a:pt x="9644135" y="113552"/>
                </a:lnTo>
                <a:lnTo>
                  <a:pt x="101576" y="100362"/>
                </a:lnTo>
                <a:cubicBezTo>
                  <a:pt x="101126" y="1824176"/>
                  <a:pt x="110199" y="3557514"/>
                  <a:pt x="109749" y="5281328"/>
                </a:cubicBezTo>
                <a:lnTo>
                  <a:pt x="646328" y="5281146"/>
                </a:lnTo>
                <a:lnTo>
                  <a:pt x="646328" y="5390985"/>
                </a:lnTo>
                <a:lnTo>
                  <a:pt x="0" y="5390985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430381" y="39133"/>
            <a:ext cx="2210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392363" y="5683250"/>
            <a:ext cx="998537" cy="585788"/>
          </a:xfrm>
          <a:ln w="635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it-IT" dirty="0" err="1"/>
              <a:t>flag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8" y="5686788"/>
            <a:ext cx="998716" cy="584615"/>
          </a:xfrm>
          <a:prstGeom prst="rect">
            <a:avLst/>
          </a:prstGeom>
          <a:ln w="635"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 Placeholder 49"/>
          <p:cNvSpPr>
            <a:spLocks noGrp="1"/>
          </p:cNvSpPr>
          <p:nvPr>
            <p:ph type="body" sz="quarter" idx="11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50"/>
          <p:cNvSpPr>
            <a:spLocks noGrp="1"/>
          </p:cNvSpPr>
          <p:nvPr>
            <p:ph type="body" sz="quarter" idx="12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institutions + EU country (ies) + partner country -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>
            <a:off x="128570" y="262032"/>
            <a:ext cx="11179891" cy="6009371"/>
          </a:xfrm>
          <a:custGeom>
            <a:avLst/>
            <a:gdLst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0 w 9748299"/>
              <a:gd name="connsiteY8" fmla="*/ 0 h 5390985"/>
              <a:gd name="connsiteX9" fmla="*/ 7054832 w 9748299"/>
              <a:gd name="connsiteY9" fmla="*/ 0 h 5390985"/>
              <a:gd name="connsiteX10" fmla="*/ 7054832 w 9748299"/>
              <a:gd name="connsiteY10" fmla="*/ 109973 h 5390985"/>
              <a:gd name="connsiteX11" fmla="*/ 101576 w 9748299"/>
              <a:gd name="connsiteY11" fmla="*/ 100362 h 5390985"/>
              <a:gd name="connsiteX12" fmla="*/ 109749 w 9748299"/>
              <a:gd name="connsiteY12" fmla="*/ 5281328 h 5390985"/>
              <a:gd name="connsiteX13" fmla="*/ 646328 w 9748299"/>
              <a:gd name="connsiteY13" fmla="*/ 5281146 h 5390985"/>
              <a:gd name="connsiteX14" fmla="*/ 646328 w 9748299"/>
              <a:gd name="connsiteY14" fmla="*/ 5390985 h 5390985"/>
              <a:gd name="connsiteX15" fmla="*/ 0 w 9748299"/>
              <a:gd name="connsiteY15" fmla="*/ 5390985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054832 w 9748299"/>
              <a:gd name="connsiteY11" fmla="*/ 109973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662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169198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3168704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48299" h="5393806">
                <a:moveTo>
                  <a:pt x="9169198" y="0"/>
                </a:moveTo>
                <a:lnTo>
                  <a:pt x="9748299" y="2821"/>
                </a:lnTo>
                <a:lnTo>
                  <a:pt x="9748299" y="5393806"/>
                </a:lnTo>
                <a:lnTo>
                  <a:pt x="3168704" y="5393806"/>
                </a:lnTo>
                <a:lnTo>
                  <a:pt x="3168704" y="5283111"/>
                </a:lnTo>
                <a:lnTo>
                  <a:pt x="9641018" y="5280915"/>
                </a:lnTo>
                <a:lnTo>
                  <a:pt x="9644135" y="116373"/>
                </a:lnTo>
                <a:lnTo>
                  <a:pt x="9169198" y="115789"/>
                </a:lnTo>
                <a:lnTo>
                  <a:pt x="9169198" y="0"/>
                </a:lnTo>
                <a:close/>
                <a:moveTo>
                  <a:pt x="0" y="2821"/>
                </a:moveTo>
                <a:lnTo>
                  <a:pt x="7241146" y="5642"/>
                </a:lnTo>
                <a:cubicBezTo>
                  <a:pt x="7242059" y="42300"/>
                  <a:pt x="7240233" y="78957"/>
                  <a:pt x="7241146" y="115615"/>
                </a:cubicBezTo>
                <a:lnTo>
                  <a:pt x="101576" y="103183"/>
                </a:lnTo>
                <a:cubicBezTo>
                  <a:pt x="101126" y="1826997"/>
                  <a:pt x="110199" y="3560335"/>
                  <a:pt x="109749" y="5284149"/>
                </a:cubicBezTo>
                <a:lnTo>
                  <a:pt x="646328" y="5283967"/>
                </a:lnTo>
                <a:lnTo>
                  <a:pt x="646328" y="5393806"/>
                </a:lnTo>
                <a:lnTo>
                  <a:pt x="0" y="5393806"/>
                </a:lnTo>
                <a:lnTo>
                  <a:pt x="0" y="2821"/>
                </a:lnTo>
                <a:close/>
              </a:path>
            </a:pathLst>
          </a:custGeom>
          <a:gradFill>
            <a:gsLst>
              <a:gs pos="0">
                <a:srgbClr val="DBD2CC"/>
              </a:gs>
              <a:gs pos="25000">
                <a:srgbClr val="F5CE2A"/>
              </a:gs>
              <a:gs pos="75000">
                <a:srgbClr val="003399"/>
              </a:gs>
              <a:gs pos="50000">
                <a:srgbClr val="FA6E25"/>
              </a:gs>
              <a:gs pos="100000">
                <a:srgbClr val="9BB1DC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433847" y="130782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gradFill>
                  <a:gsLst>
                    <a:gs pos="0">
                      <a:srgbClr val="DBD2CC"/>
                    </a:gs>
                    <a:gs pos="25000">
                      <a:srgbClr val="FFC000"/>
                    </a:gs>
                    <a:gs pos="75000">
                      <a:srgbClr val="003399"/>
                    </a:gs>
                    <a:gs pos="50000">
                      <a:srgbClr val="FA6E25"/>
                    </a:gs>
                    <a:gs pos="100000">
                      <a:srgbClr val="9BB1DC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1" y="130782"/>
            <a:ext cx="807573" cy="47272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98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institutions + EU country (ies) + partner country - - whit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F06293D-44FB-1A76-E19C-478A570338D7}"/>
              </a:ext>
            </a:extLst>
          </p:cNvPr>
          <p:cNvSpPr/>
          <p:nvPr userDrawn="1"/>
        </p:nvSpPr>
        <p:spPr>
          <a:xfrm>
            <a:off x="235324" y="210002"/>
            <a:ext cx="10959353" cy="6009371"/>
          </a:xfrm>
          <a:custGeom>
            <a:avLst/>
            <a:gdLst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0 w 9748299"/>
              <a:gd name="connsiteY8" fmla="*/ 0 h 5390985"/>
              <a:gd name="connsiteX9" fmla="*/ 7054832 w 9748299"/>
              <a:gd name="connsiteY9" fmla="*/ 0 h 5390985"/>
              <a:gd name="connsiteX10" fmla="*/ 7054832 w 9748299"/>
              <a:gd name="connsiteY10" fmla="*/ 109973 h 5390985"/>
              <a:gd name="connsiteX11" fmla="*/ 101576 w 9748299"/>
              <a:gd name="connsiteY11" fmla="*/ 100362 h 5390985"/>
              <a:gd name="connsiteX12" fmla="*/ 109749 w 9748299"/>
              <a:gd name="connsiteY12" fmla="*/ 5281328 h 5390985"/>
              <a:gd name="connsiteX13" fmla="*/ 646328 w 9748299"/>
              <a:gd name="connsiteY13" fmla="*/ 5281146 h 5390985"/>
              <a:gd name="connsiteX14" fmla="*/ 646328 w 9748299"/>
              <a:gd name="connsiteY14" fmla="*/ 5390985 h 5390985"/>
              <a:gd name="connsiteX15" fmla="*/ 0 w 9748299"/>
              <a:gd name="connsiteY15" fmla="*/ 5390985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054832 w 9748299"/>
              <a:gd name="connsiteY11" fmla="*/ 109973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662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169198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3168704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4732 w 9748299"/>
              <a:gd name="connsiteY4" fmla="*/ 5279706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48299" h="5393806">
                <a:moveTo>
                  <a:pt x="9169198" y="0"/>
                </a:moveTo>
                <a:lnTo>
                  <a:pt x="9748299" y="2821"/>
                </a:lnTo>
                <a:lnTo>
                  <a:pt x="9748299" y="5393806"/>
                </a:lnTo>
                <a:lnTo>
                  <a:pt x="4664228" y="5393806"/>
                </a:lnTo>
                <a:cubicBezTo>
                  <a:pt x="4665521" y="5356908"/>
                  <a:pt x="4663439" y="5347254"/>
                  <a:pt x="4664732" y="5279706"/>
                </a:cubicBezTo>
                <a:lnTo>
                  <a:pt x="9641018" y="5280915"/>
                </a:lnTo>
                <a:lnTo>
                  <a:pt x="9644135" y="116373"/>
                </a:lnTo>
                <a:lnTo>
                  <a:pt x="9169198" y="115789"/>
                </a:lnTo>
                <a:lnTo>
                  <a:pt x="9169198" y="0"/>
                </a:lnTo>
                <a:close/>
                <a:moveTo>
                  <a:pt x="0" y="2821"/>
                </a:moveTo>
                <a:lnTo>
                  <a:pt x="7241146" y="5642"/>
                </a:lnTo>
                <a:cubicBezTo>
                  <a:pt x="7242059" y="42300"/>
                  <a:pt x="7240233" y="78957"/>
                  <a:pt x="7241146" y="115615"/>
                </a:cubicBezTo>
                <a:lnTo>
                  <a:pt x="101576" y="103183"/>
                </a:lnTo>
                <a:cubicBezTo>
                  <a:pt x="101126" y="1826997"/>
                  <a:pt x="110199" y="3560335"/>
                  <a:pt x="109749" y="5284149"/>
                </a:cubicBezTo>
                <a:lnTo>
                  <a:pt x="646328" y="5283967"/>
                </a:lnTo>
                <a:lnTo>
                  <a:pt x="646328" y="5393806"/>
                </a:lnTo>
                <a:lnTo>
                  <a:pt x="0" y="5393806"/>
                </a:lnTo>
                <a:lnTo>
                  <a:pt x="0" y="2821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BED7A8-43BB-8390-64BC-53042B06D6B9}"/>
              </a:ext>
            </a:extLst>
          </p:cNvPr>
          <p:cNvSpPr txBox="1"/>
          <p:nvPr userDrawn="1"/>
        </p:nvSpPr>
        <p:spPr>
          <a:xfrm>
            <a:off x="8301326" y="73378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3CC201-4F30-0BA9-018F-68834EB22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00" y="6046462"/>
            <a:ext cx="4173669" cy="2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institutions + EU country (ies) + partner country - 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11318" y="186266"/>
            <a:ext cx="11174459" cy="6093763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101576 w 9748299"/>
              <a:gd name="connsiteY7" fmla="*/ 100362 h 5390985"/>
              <a:gd name="connsiteX8" fmla="*/ 109749 w 9748299"/>
              <a:gd name="connsiteY8" fmla="*/ 5281328 h 5390985"/>
              <a:gd name="connsiteX9" fmla="*/ 646328 w 9748299"/>
              <a:gd name="connsiteY9" fmla="*/ 5281146 h 5390985"/>
              <a:gd name="connsiteX10" fmla="*/ 646328 w 9748299"/>
              <a:gd name="connsiteY10" fmla="*/ 5390985 h 5390985"/>
              <a:gd name="connsiteX11" fmla="*/ 0 w 9748299"/>
              <a:gd name="connsiteY11" fmla="*/ 5390985 h 53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8299" h="5390985">
                <a:moveTo>
                  <a:pt x="0" y="0"/>
                </a:moveTo>
                <a:lnTo>
                  <a:pt x="9748299" y="0"/>
                </a:lnTo>
                <a:lnTo>
                  <a:pt x="9748299" y="5390985"/>
                </a:lnTo>
                <a:lnTo>
                  <a:pt x="3168704" y="5390985"/>
                </a:lnTo>
                <a:lnTo>
                  <a:pt x="3168704" y="5280290"/>
                </a:lnTo>
                <a:lnTo>
                  <a:pt x="9641018" y="5278094"/>
                </a:lnTo>
                <a:lnTo>
                  <a:pt x="9644135" y="113552"/>
                </a:lnTo>
                <a:lnTo>
                  <a:pt x="101576" y="100362"/>
                </a:lnTo>
                <a:cubicBezTo>
                  <a:pt x="101126" y="1824176"/>
                  <a:pt x="110199" y="3557514"/>
                  <a:pt x="109749" y="5281328"/>
                </a:cubicBezTo>
                <a:lnTo>
                  <a:pt x="646328" y="5281146"/>
                </a:lnTo>
                <a:lnTo>
                  <a:pt x="646328" y="5390985"/>
                </a:lnTo>
                <a:lnTo>
                  <a:pt x="0" y="5390985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430381" y="39133"/>
            <a:ext cx="2210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1" y="130782"/>
            <a:ext cx="807573" cy="47272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6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+ MS + partner country -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>
            <a:off x="128570" y="262032"/>
            <a:ext cx="11179891" cy="6009371"/>
          </a:xfrm>
          <a:custGeom>
            <a:avLst/>
            <a:gdLst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0 w 9748299"/>
              <a:gd name="connsiteY8" fmla="*/ 0 h 5390985"/>
              <a:gd name="connsiteX9" fmla="*/ 7054832 w 9748299"/>
              <a:gd name="connsiteY9" fmla="*/ 0 h 5390985"/>
              <a:gd name="connsiteX10" fmla="*/ 7054832 w 9748299"/>
              <a:gd name="connsiteY10" fmla="*/ 109973 h 5390985"/>
              <a:gd name="connsiteX11" fmla="*/ 101576 w 9748299"/>
              <a:gd name="connsiteY11" fmla="*/ 100362 h 5390985"/>
              <a:gd name="connsiteX12" fmla="*/ 109749 w 9748299"/>
              <a:gd name="connsiteY12" fmla="*/ 5281328 h 5390985"/>
              <a:gd name="connsiteX13" fmla="*/ 646328 w 9748299"/>
              <a:gd name="connsiteY13" fmla="*/ 5281146 h 5390985"/>
              <a:gd name="connsiteX14" fmla="*/ 646328 w 9748299"/>
              <a:gd name="connsiteY14" fmla="*/ 5390985 h 5390985"/>
              <a:gd name="connsiteX15" fmla="*/ 0 w 9748299"/>
              <a:gd name="connsiteY15" fmla="*/ 5390985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054832 w 9748299"/>
              <a:gd name="connsiteY11" fmla="*/ 109973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662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169198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3168704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48299" h="5393806">
                <a:moveTo>
                  <a:pt x="9169198" y="0"/>
                </a:moveTo>
                <a:lnTo>
                  <a:pt x="9748299" y="2821"/>
                </a:lnTo>
                <a:lnTo>
                  <a:pt x="9748299" y="5393806"/>
                </a:lnTo>
                <a:lnTo>
                  <a:pt x="3168704" y="5393806"/>
                </a:lnTo>
                <a:lnTo>
                  <a:pt x="3168704" y="5283111"/>
                </a:lnTo>
                <a:lnTo>
                  <a:pt x="9641018" y="5280915"/>
                </a:lnTo>
                <a:lnTo>
                  <a:pt x="9644135" y="116373"/>
                </a:lnTo>
                <a:lnTo>
                  <a:pt x="9169198" y="115789"/>
                </a:lnTo>
                <a:lnTo>
                  <a:pt x="9169198" y="0"/>
                </a:lnTo>
                <a:close/>
                <a:moveTo>
                  <a:pt x="0" y="2821"/>
                </a:moveTo>
                <a:lnTo>
                  <a:pt x="7241146" y="5642"/>
                </a:lnTo>
                <a:cubicBezTo>
                  <a:pt x="7242059" y="42300"/>
                  <a:pt x="7240233" y="78957"/>
                  <a:pt x="7241146" y="115615"/>
                </a:cubicBezTo>
                <a:lnTo>
                  <a:pt x="101576" y="103183"/>
                </a:lnTo>
                <a:cubicBezTo>
                  <a:pt x="101126" y="1826997"/>
                  <a:pt x="110199" y="3560335"/>
                  <a:pt x="109749" y="5284149"/>
                </a:cubicBezTo>
                <a:lnTo>
                  <a:pt x="646328" y="5283967"/>
                </a:lnTo>
                <a:lnTo>
                  <a:pt x="646328" y="5393806"/>
                </a:lnTo>
                <a:lnTo>
                  <a:pt x="0" y="5393806"/>
                </a:lnTo>
                <a:lnTo>
                  <a:pt x="0" y="2821"/>
                </a:lnTo>
                <a:close/>
              </a:path>
            </a:pathLst>
          </a:custGeom>
          <a:gradFill>
            <a:gsLst>
              <a:gs pos="0">
                <a:srgbClr val="DBD2CC"/>
              </a:gs>
              <a:gs pos="25000">
                <a:srgbClr val="F5CE2A"/>
              </a:gs>
              <a:gs pos="75000">
                <a:srgbClr val="003399"/>
              </a:gs>
              <a:gs pos="50000">
                <a:srgbClr val="FA6E25"/>
              </a:gs>
              <a:gs pos="100000">
                <a:srgbClr val="9BB1DC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433847" y="130782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gradFill>
                  <a:gsLst>
                    <a:gs pos="0">
                      <a:srgbClr val="DBD2CC"/>
                    </a:gs>
                    <a:gs pos="25000">
                      <a:srgbClr val="FFC000"/>
                    </a:gs>
                    <a:gs pos="75000">
                      <a:srgbClr val="003399"/>
                    </a:gs>
                    <a:gs pos="50000">
                      <a:srgbClr val="FA6E25"/>
                    </a:gs>
                    <a:gs pos="100000">
                      <a:srgbClr val="9BB1DC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1" y="5798677"/>
            <a:ext cx="807573" cy="47272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55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+ MS + partner country - whit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111318" y="186266"/>
            <a:ext cx="11174459" cy="6093763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101576 w 9748299"/>
              <a:gd name="connsiteY7" fmla="*/ 100362 h 5390985"/>
              <a:gd name="connsiteX8" fmla="*/ 109749 w 9748299"/>
              <a:gd name="connsiteY8" fmla="*/ 5281328 h 5390985"/>
              <a:gd name="connsiteX9" fmla="*/ 646328 w 9748299"/>
              <a:gd name="connsiteY9" fmla="*/ 5281146 h 5390985"/>
              <a:gd name="connsiteX10" fmla="*/ 646328 w 9748299"/>
              <a:gd name="connsiteY10" fmla="*/ 5390985 h 5390985"/>
              <a:gd name="connsiteX11" fmla="*/ 0 w 9748299"/>
              <a:gd name="connsiteY11" fmla="*/ 5390985 h 53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8299" h="5390985">
                <a:moveTo>
                  <a:pt x="0" y="0"/>
                </a:moveTo>
                <a:lnTo>
                  <a:pt x="9748299" y="0"/>
                </a:lnTo>
                <a:lnTo>
                  <a:pt x="9748299" y="5390985"/>
                </a:lnTo>
                <a:lnTo>
                  <a:pt x="3168704" y="5390985"/>
                </a:lnTo>
                <a:lnTo>
                  <a:pt x="3168704" y="5280290"/>
                </a:lnTo>
                <a:lnTo>
                  <a:pt x="9641018" y="5278094"/>
                </a:lnTo>
                <a:lnTo>
                  <a:pt x="9644135" y="113552"/>
                </a:lnTo>
                <a:lnTo>
                  <a:pt x="101576" y="100362"/>
                </a:lnTo>
                <a:cubicBezTo>
                  <a:pt x="101126" y="1824176"/>
                  <a:pt x="110199" y="3557514"/>
                  <a:pt x="109749" y="5281328"/>
                </a:cubicBezTo>
                <a:lnTo>
                  <a:pt x="646328" y="5281146"/>
                </a:lnTo>
                <a:lnTo>
                  <a:pt x="646328" y="5390985"/>
                </a:lnTo>
                <a:lnTo>
                  <a:pt x="0" y="53909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30381" y="39133"/>
            <a:ext cx="2210905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1" y="5798677"/>
            <a:ext cx="807573" cy="47272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7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+ MS + partner country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11318" y="186266"/>
            <a:ext cx="11174459" cy="6093763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101576 w 9748299"/>
              <a:gd name="connsiteY7" fmla="*/ 100362 h 5390985"/>
              <a:gd name="connsiteX8" fmla="*/ 109749 w 9748299"/>
              <a:gd name="connsiteY8" fmla="*/ 5281328 h 5390985"/>
              <a:gd name="connsiteX9" fmla="*/ 646328 w 9748299"/>
              <a:gd name="connsiteY9" fmla="*/ 5281146 h 5390985"/>
              <a:gd name="connsiteX10" fmla="*/ 646328 w 9748299"/>
              <a:gd name="connsiteY10" fmla="*/ 5390985 h 5390985"/>
              <a:gd name="connsiteX11" fmla="*/ 0 w 9748299"/>
              <a:gd name="connsiteY11" fmla="*/ 5390985 h 53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8299" h="5390985">
                <a:moveTo>
                  <a:pt x="0" y="0"/>
                </a:moveTo>
                <a:lnTo>
                  <a:pt x="9748299" y="0"/>
                </a:lnTo>
                <a:lnTo>
                  <a:pt x="9748299" y="5390985"/>
                </a:lnTo>
                <a:lnTo>
                  <a:pt x="3168704" y="5390985"/>
                </a:lnTo>
                <a:lnTo>
                  <a:pt x="3168704" y="5280290"/>
                </a:lnTo>
                <a:lnTo>
                  <a:pt x="9641018" y="5278094"/>
                </a:lnTo>
                <a:lnTo>
                  <a:pt x="9644135" y="113552"/>
                </a:lnTo>
                <a:lnTo>
                  <a:pt x="101576" y="100362"/>
                </a:lnTo>
                <a:cubicBezTo>
                  <a:pt x="101126" y="1824176"/>
                  <a:pt x="110199" y="3557514"/>
                  <a:pt x="109749" y="5281328"/>
                </a:cubicBezTo>
                <a:lnTo>
                  <a:pt x="646328" y="5281146"/>
                </a:lnTo>
                <a:lnTo>
                  <a:pt x="646328" y="5390985"/>
                </a:lnTo>
                <a:lnTo>
                  <a:pt x="0" y="5390985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430381" y="39133"/>
            <a:ext cx="2210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1" y="5798677"/>
            <a:ext cx="807573" cy="47272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85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1430000" cy="101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5" name="Rectangle 4"/>
          <p:cNvSpPr/>
          <p:nvPr userDrawn="1"/>
        </p:nvSpPr>
        <p:spPr>
          <a:xfrm>
            <a:off x="0" y="1010788"/>
            <a:ext cx="11430000" cy="5418588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25" y="241915"/>
            <a:ext cx="1556056" cy="108043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04390" y="1868037"/>
            <a:ext cx="9436148" cy="2015178"/>
          </a:xfrm>
        </p:spPr>
        <p:txBody>
          <a:bodyPr wrap="none" anchor="t">
            <a:noAutofit/>
          </a:bodyPr>
          <a:lstStyle>
            <a:lvl1pPr algn="l">
              <a:defRPr sz="5625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5813" y="1855243"/>
            <a:ext cx="0" cy="45741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382336" y="6205466"/>
            <a:ext cx="663196" cy="225557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04391" y="4141921"/>
            <a:ext cx="9436148" cy="841644"/>
          </a:xfrm>
        </p:spPr>
        <p:txBody>
          <a:bodyPr>
            <a:noAutofit/>
          </a:bodyPr>
          <a:lstStyle>
            <a:lvl1pPr marL="0" indent="0" algn="l">
              <a:buNone/>
              <a:defRPr sz="2625" i="0">
                <a:solidFill>
                  <a:schemeClr val="accent5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715001" y="5210534"/>
            <a:ext cx="4725293" cy="49593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63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04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4646"/>
            <a:ext cx="11430000" cy="47046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1430000" cy="101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5" name="Rectangle 4"/>
          <p:cNvSpPr/>
          <p:nvPr userDrawn="1"/>
        </p:nvSpPr>
        <p:spPr>
          <a:xfrm>
            <a:off x="0" y="1010788"/>
            <a:ext cx="11430000" cy="2710125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25" y="241915"/>
            <a:ext cx="1556056" cy="108043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04390" y="1868037"/>
            <a:ext cx="9436148" cy="818107"/>
          </a:xfrm>
        </p:spPr>
        <p:txBody>
          <a:bodyPr anchor="t">
            <a:normAutofit/>
          </a:bodyPr>
          <a:lstStyle>
            <a:lvl1pPr algn="l">
              <a:defRPr sz="5625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5813" y="1855243"/>
            <a:ext cx="0" cy="45741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382336" y="6205466"/>
            <a:ext cx="663196" cy="225557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04391" y="2875751"/>
            <a:ext cx="9436148" cy="841644"/>
          </a:xfrm>
        </p:spPr>
        <p:txBody>
          <a:bodyPr>
            <a:noAutofit/>
          </a:bodyPr>
          <a:lstStyle>
            <a:lvl1pPr marL="0" indent="0" algn="l">
              <a:buNone/>
              <a:defRPr sz="2625" i="0">
                <a:solidFill>
                  <a:schemeClr val="accent5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715001" y="5422064"/>
            <a:ext cx="4725293" cy="495936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063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11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2081"/>
            <a:ext cx="11430000" cy="56804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958" y="1010787"/>
            <a:ext cx="11435012" cy="5421787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1430000" cy="101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04390" y="1868037"/>
            <a:ext cx="9436148" cy="2015178"/>
          </a:xfrm>
        </p:spPr>
        <p:txBody>
          <a:bodyPr wrap="none" anchor="t">
            <a:noAutofit/>
          </a:bodyPr>
          <a:lstStyle>
            <a:lvl1pPr algn="l">
              <a:defRPr sz="5625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5813" y="1855243"/>
            <a:ext cx="0" cy="45741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382336" y="6205466"/>
            <a:ext cx="663196" cy="225557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04391" y="4141921"/>
            <a:ext cx="9436148" cy="841644"/>
          </a:xfrm>
        </p:spPr>
        <p:txBody>
          <a:bodyPr wrap="none">
            <a:noAutofit/>
          </a:bodyPr>
          <a:lstStyle>
            <a:lvl1pPr marL="0" indent="0" algn="l">
              <a:buNone/>
              <a:defRPr sz="2625" i="0">
                <a:solidFill>
                  <a:schemeClr val="accent5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25" y="241915"/>
            <a:ext cx="1556056" cy="1080431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715001" y="5210534"/>
            <a:ext cx="4725293" cy="495936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063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09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am Europe -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235324" y="210002"/>
            <a:ext cx="10959353" cy="6009371"/>
          </a:xfrm>
          <a:custGeom>
            <a:avLst/>
            <a:gdLst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0 w 9748299"/>
              <a:gd name="connsiteY8" fmla="*/ 0 h 5390985"/>
              <a:gd name="connsiteX9" fmla="*/ 7054832 w 9748299"/>
              <a:gd name="connsiteY9" fmla="*/ 0 h 5390985"/>
              <a:gd name="connsiteX10" fmla="*/ 7054832 w 9748299"/>
              <a:gd name="connsiteY10" fmla="*/ 109973 h 5390985"/>
              <a:gd name="connsiteX11" fmla="*/ 101576 w 9748299"/>
              <a:gd name="connsiteY11" fmla="*/ 100362 h 5390985"/>
              <a:gd name="connsiteX12" fmla="*/ 109749 w 9748299"/>
              <a:gd name="connsiteY12" fmla="*/ 5281328 h 5390985"/>
              <a:gd name="connsiteX13" fmla="*/ 646328 w 9748299"/>
              <a:gd name="connsiteY13" fmla="*/ 5281146 h 5390985"/>
              <a:gd name="connsiteX14" fmla="*/ 646328 w 9748299"/>
              <a:gd name="connsiteY14" fmla="*/ 5390985 h 5390985"/>
              <a:gd name="connsiteX15" fmla="*/ 0 w 9748299"/>
              <a:gd name="connsiteY15" fmla="*/ 5390985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054832 w 9748299"/>
              <a:gd name="connsiteY11" fmla="*/ 109973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662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169198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3168704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4732 w 9748299"/>
              <a:gd name="connsiteY4" fmla="*/ 5279706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48299" h="5393806">
                <a:moveTo>
                  <a:pt x="9169198" y="0"/>
                </a:moveTo>
                <a:lnTo>
                  <a:pt x="9748299" y="2821"/>
                </a:lnTo>
                <a:lnTo>
                  <a:pt x="9748299" y="5393806"/>
                </a:lnTo>
                <a:lnTo>
                  <a:pt x="4664228" y="5393806"/>
                </a:lnTo>
                <a:cubicBezTo>
                  <a:pt x="4665521" y="5356908"/>
                  <a:pt x="4663439" y="5347254"/>
                  <a:pt x="4664732" y="5279706"/>
                </a:cubicBezTo>
                <a:lnTo>
                  <a:pt x="9641018" y="5280915"/>
                </a:lnTo>
                <a:lnTo>
                  <a:pt x="9644135" y="116373"/>
                </a:lnTo>
                <a:lnTo>
                  <a:pt x="9169198" y="115789"/>
                </a:lnTo>
                <a:lnTo>
                  <a:pt x="9169198" y="0"/>
                </a:lnTo>
                <a:close/>
                <a:moveTo>
                  <a:pt x="0" y="2821"/>
                </a:moveTo>
                <a:lnTo>
                  <a:pt x="7241146" y="5642"/>
                </a:lnTo>
                <a:cubicBezTo>
                  <a:pt x="7242059" y="42300"/>
                  <a:pt x="7240233" y="78957"/>
                  <a:pt x="7241146" y="115615"/>
                </a:cubicBezTo>
                <a:lnTo>
                  <a:pt x="101576" y="103183"/>
                </a:lnTo>
                <a:cubicBezTo>
                  <a:pt x="101126" y="1826997"/>
                  <a:pt x="110199" y="3560335"/>
                  <a:pt x="109749" y="5284149"/>
                </a:cubicBezTo>
                <a:lnTo>
                  <a:pt x="646328" y="5283967"/>
                </a:lnTo>
                <a:lnTo>
                  <a:pt x="646328" y="5393806"/>
                </a:lnTo>
                <a:lnTo>
                  <a:pt x="0" y="5393806"/>
                </a:lnTo>
                <a:lnTo>
                  <a:pt x="0" y="2821"/>
                </a:lnTo>
                <a:close/>
              </a:path>
            </a:pathLst>
          </a:custGeom>
          <a:gradFill>
            <a:gsLst>
              <a:gs pos="0">
                <a:srgbClr val="DBD2CC"/>
              </a:gs>
              <a:gs pos="25000">
                <a:srgbClr val="F5CE2A"/>
              </a:gs>
              <a:gs pos="75000">
                <a:srgbClr val="003399"/>
              </a:gs>
              <a:gs pos="50000">
                <a:srgbClr val="FA6E25"/>
              </a:gs>
              <a:gs pos="100000">
                <a:srgbClr val="9BB1DC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01326" y="73378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gradFill>
                  <a:gsLst>
                    <a:gs pos="0">
                      <a:srgbClr val="DBD2CC"/>
                    </a:gs>
                    <a:gs pos="25000">
                      <a:srgbClr val="FFC000"/>
                    </a:gs>
                    <a:gs pos="75000">
                      <a:srgbClr val="003399"/>
                    </a:gs>
                    <a:gs pos="50000">
                      <a:srgbClr val="FA6E25"/>
                    </a:gs>
                    <a:gs pos="100000">
                      <a:srgbClr val="9BB1DC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sp>
        <p:nvSpPr>
          <p:cNvPr id="17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A1E9D9-7EE8-45BD-41EB-015E6B353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00" y="6046462"/>
            <a:ext cx="4173669" cy="2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1430000" cy="6429375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302" y="1052215"/>
            <a:ext cx="10008786" cy="2238375"/>
          </a:xfrm>
        </p:spPr>
        <p:txBody>
          <a:bodyPr anchor="b">
            <a:noAutofit/>
          </a:bodyPr>
          <a:lstStyle>
            <a:lvl1pPr algn="l">
              <a:defRPr sz="5625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302" y="3376911"/>
            <a:ext cx="10008786" cy="1552277"/>
          </a:xfrm>
        </p:spPr>
        <p:txBody>
          <a:bodyPr>
            <a:noAutofit/>
          </a:bodyPr>
          <a:lstStyle>
            <a:lvl1pPr marL="0" indent="0" algn="l">
              <a:buNone/>
              <a:defRPr sz="2250">
                <a:solidFill>
                  <a:schemeClr val="bg1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5813" y="0"/>
            <a:ext cx="0" cy="308993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983" y="5667429"/>
            <a:ext cx="1611105" cy="42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19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429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36" y="5667998"/>
            <a:ext cx="1608938" cy="4223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09700" y="1052215"/>
            <a:ext cx="9521528" cy="2238375"/>
          </a:xfrm>
        </p:spPr>
        <p:txBody>
          <a:bodyPr anchor="b">
            <a:noAutofit/>
          </a:bodyPr>
          <a:lstStyle>
            <a:lvl1pPr algn="l">
              <a:defRPr sz="56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85813" y="0"/>
            <a:ext cx="0" cy="308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03303" y="3376911"/>
            <a:ext cx="9521528" cy="1552277"/>
          </a:xfrm>
        </p:spPr>
        <p:txBody>
          <a:bodyPr>
            <a:noAutofit/>
          </a:bodyPr>
          <a:lstStyle>
            <a:lvl1pPr marL="0" indent="0" algn="l">
              <a:buNone/>
              <a:defRPr sz="2250">
                <a:solidFill>
                  <a:schemeClr val="tx1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54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1430000" cy="32146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09700" y="1052215"/>
            <a:ext cx="9521528" cy="1162826"/>
          </a:xfrm>
        </p:spPr>
        <p:txBody>
          <a:bodyPr anchor="b">
            <a:noAutofit/>
          </a:bodyPr>
          <a:lstStyle>
            <a:lvl1pPr algn="l">
              <a:defRPr sz="562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85813" y="0"/>
            <a:ext cx="0" cy="221504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85813" y="3900775"/>
            <a:ext cx="10208849" cy="1518886"/>
          </a:xfrm>
        </p:spPr>
        <p:txBody>
          <a:bodyPr>
            <a:noAutofit/>
          </a:bodyPr>
          <a:lstStyle>
            <a:lvl1pPr marL="0" indent="0" algn="l">
              <a:buNone/>
              <a:defRPr sz="1313">
                <a:solidFill>
                  <a:schemeClr val="bg1">
                    <a:lumMod val="50000"/>
                  </a:schemeClr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31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1430000" cy="3214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88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09700" y="1052215"/>
            <a:ext cx="9521528" cy="1162826"/>
          </a:xfrm>
        </p:spPr>
        <p:txBody>
          <a:bodyPr anchor="b">
            <a:noAutofit/>
          </a:bodyPr>
          <a:lstStyle>
            <a:lvl1pPr algn="l">
              <a:defRPr sz="5625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85813" y="0"/>
            <a:ext cx="0" cy="221504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85813" y="3900775"/>
            <a:ext cx="10208849" cy="1518886"/>
          </a:xfrm>
        </p:spPr>
        <p:txBody>
          <a:bodyPr>
            <a:noAutofit/>
          </a:bodyPr>
          <a:lstStyle>
            <a:lvl1pPr marL="0" indent="0" algn="l">
              <a:buNone/>
              <a:defRPr sz="1313">
                <a:solidFill>
                  <a:schemeClr val="bg1">
                    <a:lumMod val="50000"/>
                  </a:schemeClr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453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1711523"/>
            <a:ext cx="10224093" cy="363928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688"/>
              </a:spcAft>
              <a:defRPr/>
            </a:lvl1pPr>
            <a:lvl2pPr>
              <a:lnSpc>
                <a:spcPct val="100000"/>
              </a:lnSpc>
              <a:spcAft>
                <a:spcPts val="1688"/>
              </a:spcAft>
              <a:defRPr/>
            </a:lvl2pPr>
            <a:lvl3pPr>
              <a:lnSpc>
                <a:spcPct val="100000"/>
              </a:lnSpc>
              <a:spcAft>
                <a:spcPts val="1688"/>
              </a:spcAft>
              <a:defRPr/>
            </a:lvl3pPr>
            <a:lvl4pPr>
              <a:lnSpc>
                <a:spcPct val="100000"/>
              </a:lnSpc>
              <a:spcAft>
                <a:spcPts val="1688"/>
              </a:spcAft>
              <a:defRPr/>
            </a:lvl4pPr>
            <a:lvl5pPr>
              <a:lnSpc>
                <a:spcPct val="100000"/>
              </a:lnSpc>
              <a:spcAft>
                <a:spcPts val="1688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785812" y="0"/>
            <a:ext cx="1" cy="11965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10052" y="452682"/>
            <a:ext cx="9858375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557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1" y="1711524"/>
            <a:ext cx="4995000" cy="3662283"/>
          </a:xfrm>
        </p:spPr>
        <p:txBody>
          <a:bodyPr>
            <a:noAutofit/>
          </a:bodyPr>
          <a:lstStyle>
            <a:lvl1pPr>
              <a:spcAft>
                <a:spcPts val="1688"/>
              </a:spcAft>
              <a:defRPr/>
            </a:lvl1pPr>
            <a:lvl2pPr>
              <a:spcAft>
                <a:spcPts val="1688"/>
              </a:spcAft>
              <a:defRPr/>
            </a:lvl2pPr>
            <a:lvl3pPr>
              <a:spcAft>
                <a:spcPts val="1688"/>
              </a:spcAft>
              <a:defRPr/>
            </a:lvl3pPr>
            <a:lvl4pPr>
              <a:spcAft>
                <a:spcPts val="1688"/>
              </a:spcAft>
              <a:defRPr/>
            </a:lvl4pPr>
            <a:lvl5pPr>
              <a:spcAft>
                <a:spcPts val="1688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2109" y="1711524"/>
            <a:ext cx="4995000" cy="3662283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785812" y="0"/>
            <a:ext cx="1" cy="11965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10052" y="452682"/>
            <a:ext cx="9858375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7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1" y="1711524"/>
            <a:ext cx="4995000" cy="3662283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2109" y="1711524"/>
            <a:ext cx="4995000" cy="3662283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785812" y="0"/>
            <a:ext cx="1" cy="11965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10052" y="452682"/>
            <a:ext cx="9858375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452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1" y="1711524"/>
            <a:ext cx="3148583" cy="352793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317168" y="1711524"/>
            <a:ext cx="3148583" cy="352793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848527" y="1711524"/>
            <a:ext cx="3148583" cy="352793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785812" y="0"/>
            <a:ext cx="1" cy="11965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10052" y="452682"/>
            <a:ext cx="9858375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242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576090"/>
            <a:ext cx="4835425" cy="772418"/>
          </a:xfrm>
        </p:spPr>
        <p:txBody>
          <a:bodyPr wrap="square" anchor="b">
            <a:noAutofit/>
          </a:bodyPr>
          <a:lstStyle>
            <a:lvl1pPr marL="0" indent="0">
              <a:buNone/>
              <a:defRPr sz="2625" b="1">
                <a:solidFill>
                  <a:schemeClr val="tx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348508"/>
            <a:ext cx="4835425" cy="290374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576090"/>
            <a:ext cx="4859239" cy="772418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625" b="1">
                <a:solidFill>
                  <a:schemeClr val="tx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348508"/>
            <a:ext cx="4859239" cy="290374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785812" y="0"/>
            <a:ext cx="1" cy="11965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10052" y="452682"/>
            <a:ext cx="9858375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978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785812" y="0"/>
            <a:ext cx="1" cy="11965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10052" y="452682"/>
            <a:ext cx="9858375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45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am Europe - whit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9F75F46-FB80-EF0B-75CD-58A436CAC42D}"/>
              </a:ext>
            </a:extLst>
          </p:cNvPr>
          <p:cNvSpPr/>
          <p:nvPr userDrawn="1"/>
        </p:nvSpPr>
        <p:spPr>
          <a:xfrm>
            <a:off x="235324" y="210002"/>
            <a:ext cx="10959353" cy="6009371"/>
          </a:xfrm>
          <a:custGeom>
            <a:avLst/>
            <a:gdLst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0 w 9748299"/>
              <a:gd name="connsiteY8" fmla="*/ 0 h 5390985"/>
              <a:gd name="connsiteX9" fmla="*/ 7054832 w 9748299"/>
              <a:gd name="connsiteY9" fmla="*/ 0 h 5390985"/>
              <a:gd name="connsiteX10" fmla="*/ 7054832 w 9748299"/>
              <a:gd name="connsiteY10" fmla="*/ 109973 h 5390985"/>
              <a:gd name="connsiteX11" fmla="*/ 101576 w 9748299"/>
              <a:gd name="connsiteY11" fmla="*/ 100362 h 5390985"/>
              <a:gd name="connsiteX12" fmla="*/ 109749 w 9748299"/>
              <a:gd name="connsiteY12" fmla="*/ 5281328 h 5390985"/>
              <a:gd name="connsiteX13" fmla="*/ 646328 w 9748299"/>
              <a:gd name="connsiteY13" fmla="*/ 5281146 h 5390985"/>
              <a:gd name="connsiteX14" fmla="*/ 646328 w 9748299"/>
              <a:gd name="connsiteY14" fmla="*/ 5390985 h 5390985"/>
              <a:gd name="connsiteX15" fmla="*/ 0 w 9748299"/>
              <a:gd name="connsiteY15" fmla="*/ 5390985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054832 w 9748299"/>
              <a:gd name="connsiteY11" fmla="*/ 109973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662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169198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3168704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4732 w 9748299"/>
              <a:gd name="connsiteY4" fmla="*/ 5279706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48299" h="5393806">
                <a:moveTo>
                  <a:pt x="9169198" y="0"/>
                </a:moveTo>
                <a:lnTo>
                  <a:pt x="9748299" y="2821"/>
                </a:lnTo>
                <a:lnTo>
                  <a:pt x="9748299" y="5393806"/>
                </a:lnTo>
                <a:lnTo>
                  <a:pt x="4664228" y="5393806"/>
                </a:lnTo>
                <a:cubicBezTo>
                  <a:pt x="4665521" y="5356908"/>
                  <a:pt x="4663439" y="5347254"/>
                  <a:pt x="4664732" y="5279706"/>
                </a:cubicBezTo>
                <a:lnTo>
                  <a:pt x="9641018" y="5280915"/>
                </a:lnTo>
                <a:lnTo>
                  <a:pt x="9644135" y="116373"/>
                </a:lnTo>
                <a:lnTo>
                  <a:pt x="9169198" y="115789"/>
                </a:lnTo>
                <a:lnTo>
                  <a:pt x="9169198" y="0"/>
                </a:lnTo>
                <a:close/>
                <a:moveTo>
                  <a:pt x="0" y="2821"/>
                </a:moveTo>
                <a:lnTo>
                  <a:pt x="7241146" y="5642"/>
                </a:lnTo>
                <a:cubicBezTo>
                  <a:pt x="7242059" y="42300"/>
                  <a:pt x="7240233" y="78957"/>
                  <a:pt x="7241146" y="115615"/>
                </a:cubicBezTo>
                <a:lnTo>
                  <a:pt x="101576" y="103183"/>
                </a:lnTo>
                <a:cubicBezTo>
                  <a:pt x="101126" y="1826997"/>
                  <a:pt x="110199" y="3560335"/>
                  <a:pt x="109749" y="5284149"/>
                </a:cubicBezTo>
                <a:lnTo>
                  <a:pt x="646328" y="5283967"/>
                </a:lnTo>
                <a:lnTo>
                  <a:pt x="646328" y="5393806"/>
                </a:lnTo>
                <a:lnTo>
                  <a:pt x="0" y="5393806"/>
                </a:lnTo>
                <a:lnTo>
                  <a:pt x="0" y="2821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64CE7-55E0-6F2B-E95D-E8D33F785626}"/>
              </a:ext>
            </a:extLst>
          </p:cNvPr>
          <p:cNvSpPr txBox="1"/>
          <p:nvPr userDrawn="1"/>
        </p:nvSpPr>
        <p:spPr>
          <a:xfrm>
            <a:off x="8301326" y="73378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558F8C-731E-35A4-5558-21B31E73A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00" y="6046462"/>
            <a:ext cx="4173669" cy="2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6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5907" y="-55908"/>
            <a:ext cx="5770908" cy="654740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13170" y="1868038"/>
            <a:ext cx="8015927" cy="339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8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2" y="697315"/>
            <a:ext cx="510865" cy="5108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185" y="1868037"/>
            <a:ext cx="7711913" cy="3390616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49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91" y="1711524"/>
            <a:ext cx="4618913" cy="35343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390990" y="452682"/>
            <a:ext cx="4377437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3484" y="-43484"/>
            <a:ext cx="5758484" cy="652876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754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785812" y="0"/>
            <a:ext cx="1" cy="11965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10052" y="452682"/>
            <a:ext cx="9858375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0052" y="2141876"/>
            <a:ext cx="2945309" cy="196006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407611" y="2141877"/>
            <a:ext cx="2945309" cy="196006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831" y="2141876"/>
            <a:ext cx="2945309" cy="196006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31350" y="3786267"/>
            <a:ext cx="2502711" cy="1428970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875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380130" y="3789323"/>
            <a:ext cx="2502711" cy="1428970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875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628909" y="3785098"/>
            <a:ext cx="2502711" cy="1428970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875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733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785812" y="0"/>
            <a:ext cx="1" cy="11965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10052" y="452682"/>
            <a:ext cx="9858375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81752" y="2024960"/>
            <a:ext cx="2307742" cy="153577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1752" y="3720826"/>
            <a:ext cx="2307742" cy="153577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29264" y="2024959"/>
            <a:ext cx="2307743" cy="1535774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76775" y="3720825"/>
            <a:ext cx="2362500" cy="1535773"/>
          </a:xfrm>
          <a:noFill/>
        </p:spPr>
        <p:txBody>
          <a:bodyPr tIns="90000"/>
          <a:lstStyle>
            <a:lvl1pPr marL="0" indent="0" algn="l">
              <a:buNone/>
              <a:defRPr sz="1875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69016" y="2024960"/>
            <a:ext cx="2362500" cy="1535774"/>
          </a:xfrm>
          <a:noFill/>
        </p:spPr>
        <p:txBody>
          <a:bodyPr tIns="90000"/>
          <a:lstStyle>
            <a:lvl1pPr marL="0" indent="0" algn="r">
              <a:buNone/>
              <a:defRPr sz="1875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929265" y="3720825"/>
            <a:ext cx="2307742" cy="153577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69016" y="3720826"/>
            <a:ext cx="2362500" cy="1535773"/>
          </a:xfrm>
          <a:noFill/>
        </p:spPr>
        <p:txBody>
          <a:bodyPr tIns="90000"/>
          <a:lstStyle>
            <a:lvl1pPr marL="0" indent="0" algn="r">
              <a:buNone/>
              <a:defRPr sz="1875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405927" y="2024959"/>
            <a:ext cx="2362500" cy="1535774"/>
          </a:xfrm>
          <a:noFill/>
        </p:spPr>
        <p:txBody>
          <a:bodyPr tIns="90000"/>
          <a:lstStyle>
            <a:lvl1pPr marL="0" indent="0" algn="l">
              <a:buNone/>
              <a:defRPr sz="1875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322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430000" cy="32146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2481228"/>
            <a:ext cx="9858375" cy="73346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5813" y="3403700"/>
            <a:ext cx="9858375" cy="1907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1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12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C8B50B-3BEB-41A3-8BBF-630C853BBA0F}"/>
              </a:ext>
            </a:extLst>
          </p:cNvPr>
          <p:cNvSpPr/>
          <p:nvPr userDrawn="1"/>
        </p:nvSpPr>
        <p:spPr>
          <a:xfrm>
            <a:off x="9268005" y="5450817"/>
            <a:ext cx="2078426" cy="88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88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2311" y="2931569"/>
            <a:ext cx="9465380" cy="572169"/>
          </a:xfrm>
          <a:prstGeom prst="rect">
            <a:avLst/>
          </a:prstGeom>
        </p:spPr>
        <p:txBody>
          <a:bodyPr/>
          <a:lstStyle>
            <a:lvl1pPr algn="ctr">
              <a:defRPr sz="3663"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Frame 5"/>
          <p:cNvSpPr/>
          <p:nvPr userDrawn="1"/>
        </p:nvSpPr>
        <p:spPr>
          <a:xfrm>
            <a:off x="222075" y="218451"/>
            <a:ext cx="10990451" cy="5998407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673873 w 9748299"/>
              <a:gd name="connsiteY5" fmla="*/ 673873 h 5390985"/>
              <a:gd name="connsiteX6" fmla="*/ 673873 w 9748299"/>
              <a:gd name="connsiteY6" fmla="*/ 4717112 h 5390985"/>
              <a:gd name="connsiteX7" fmla="*/ 9074426 w 9748299"/>
              <a:gd name="connsiteY7" fmla="*/ 4717112 h 5390985"/>
              <a:gd name="connsiteX8" fmla="*/ 9074426 w 9748299"/>
              <a:gd name="connsiteY8" fmla="*/ 673873 h 5390985"/>
              <a:gd name="connsiteX9" fmla="*/ 673873 w 9748299"/>
              <a:gd name="connsiteY9" fmla="*/ 673873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244502 w 9748299"/>
              <a:gd name="connsiteY5" fmla="*/ 196795 h 5390985"/>
              <a:gd name="connsiteX6" fmla="*/ 673873 w 9748299"/>
              <a:gd name="connsiteY6" fmla="*/ 4717112 h 5390985"/>
              <a:gd name="connsiteX7" fmla="*/ 9074426 w 9748299"/>
              <a:gd name="connsiteY7" fmla="*/ 4717112 h 5390985"/>
              <a:gd name="connsiteX8" fmla="*/ 9074426 w 9748299"/>
              <a:gd name="connsiteY8" fmla="*/ 673873 h 5390985"/>
              <a:gd name="connsiteX9" fmla="*/ 244502 w 9748299"/>
              <a:gd name="connsiteY9" fmla="*/ 196795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85476 w 9748299"/>
              <a:gd name="connsiteY5" fmla="*/ 77525 h 5390985"/>
              <a:gd name="connsiteX6" fmla="*/ 673873 w 9748299"/>
              <a:gd name="connsiteY6" fmla="*/ 4717112 h 5390985"/>
              <a:gd name="connsiteX7" fmla="*/ 9074426 w 9748299"/>
              <a:gd name="connsiteY7" fmla="*/ 4717112 h 5390985"/>
              <a:gd name="connsiteX8" fmla="*/ 9074426 w 9748299"/>
              <a:gd name="connsiteY8" fmla="*/ 673873 h 5390985"/>
              <a:gd name="connsiteX9" fmla="*/ 85476 w 9748299"/>
              <a:gd name="connsiteY9" fmla="*/ 77525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53671 w 9748299"/>
              <a:gd name="connsiteY5" fmla="*/ 53671 h 5390985"/>
              <a:gd name="connsiteX6" fmla="*/ 673873 w 9748299"/>
              <a:gd name="connsiteY6" fmla="*/ 4717112 h 5390985"/>
              <a:gd name="connsiteX7" fmla="*/ 9074426 w 9748299"/>
              <a:gd name="connsiteY7" fmla="*/ 4717112 h 5390985"/>
              <a:gd name="connsiteX8" fmla="*/ 9074426 w 9748299"/>
              <a:gd name="connsiteY8" fmla="*/ 673873 h 5390985"/>
              <a:gd name="connsiteX9" fmla="*/ 53671 w 9748299"/>
              <a:gd name="connsiteY9" fmla="*/ 53671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25388 w 9748299"/>
              <a:gd name="connsiteY5" fmla="*/ 119412 h 5390985"/>
              <a:gd name="connsiteX6" fmla="*/ 673873 w 9748299"/>
              <a:gd name="connsiteY6" fmla="*/ 4717112 h 5390985"/>
              <a:gd name="connsiteX7" fmla="*/ 9074426 w 9748299"/>
              <a:gd name="connsiteY7" fmla="*/ 4717112 h 5390985"/>
              <a:gd name="connsiteX8" fmla="*/ 9074426 w 9748299"/>
              <a:gd name="connsiteY8" fmla="*/ 673873 h 5390985"/>
              <a:gd name="connsiteX9" fmla="*/ 125388 w 9748299"/>
              <a:gd name="connsiteY9" fmla="*/ 11941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25388 w 9748299"/>
              <a:gd name="connsiteY5" fmla="*/ 119412 h 5390985"/>
              <a:gd name="connsiteX6" fmla="*/ 52320 w 9748299"/>
              <a:gd name="connsiteY6" fmla="*/ 5344641 h 5390985"/>
              <a:gd name="connsiteX7" fmla="*/ 9074426 w 9748299"/>
              <a:gd name="connsiteY7" fmla="*/ 4717112 h 5390985"/>
              <a:gd name="connsiteX8" fmla="*/ 9074426 w 9748299"/>
              <a:gd name="connsiteY8" fmla="*/ 673873 h 5390985"/>
              <a:gd name="connsiteX9" fmla="*/ 125388 w 9748299"/>
              <a:gd name="connsiteY9" fmla="*/ 11941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25388 w 9748299"/>
              <a:gd name="connsiteY5" fmla="*/ 119412 h 5390985"/>
              <a:gd name="connsiteX6" fmla="*/ 124037 w 9748299"/>
              <a:gd name="connsiteY6" fmla="*/ 5290853 h 5390985"/>
              <a:gd name="connsiteX7" fmla="*/ 9074426 w 9748299"/>
              <a:gd name="connsiteY7" fmla="*/ 4717112 h 5390985"/>
              <a:gd name="connsiteX8" fmla="*/ 9074426 w 9748299"/>
              <a:gd name="connsiteY8" fmla="*/ 673873 h 5390985"/>
              <a:gd name="connsiteX9" fmla="*/ 125388 w 9748299"/>
              <a:gd name="connsiteY9" fmla="*/ 11941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25388 w 9748299"/>
              <a:gd name="connsiteY5" fmla="*/ 119412 h 5390985"/>
              <a:gd name="connsiteX6" fmla="*/ 124037 w 9748299"/>
              <a:gd name="connsiteY6" fmla="*/ 5290853 h 5390985"/>
              <a:gd name="connsiteX7" fmla="*/ 9074426 w 9748299"/>
              <a:gd name="connsiteY7" fmla="*/ 4717112 h 5390985"/>
              <a:gd name="connsiteX8" fmla="*/ 9337391 w 9748299"/>
              <a:gd name="connsiteY8" fmla="*/ 94156 h 5390985"/>
              <a:gd name="connsiteX9" fmla="*/ 125388 w 9748299"/>
              <a:gd name="connsiteY9" fmla="*/ 11941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25388 w 9748299"/>
              <a:gd name="connsiteY5" fmla="*/ 119412 h 5390985"/>
              <a:gd name="connsiteX6" fmla="*/ 124037 w 9748299"/>
              <a:gd name="connsiteY6" fmla="*/ 5290853 h 5390985"/>
              <a:gd name="connsiteX7" fmla="*/ 9074426 w 9748299"/>
              <a:gd name="connsiteY7" fmla="*/ 4717112 h 5390985"/>
              <a:gd name="connsiteX8" fmla="*/ 9582427 w 9748299"/>
              <a:gd name="connsiteY8" fmla="*/ 135991 h 5390985"/>
              <a:gd name="connsiteX9" fmla="*/ 125388 w 9748299"/>
              <a:gd name="connsiteY9" fmla="*/ 11941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25388 w 9748299"/>
              <a:gd name="connsiteY5" fmla="*/ 119412 h 5390985"/>
              <a:gd name="connsiteX6" fmla="*/ 124037 w 9748299"/>
              <a:gd name="connsiteY6" fmla="*/ 5290853 h 5390985"/>
              <a:gd name="connsiteX7" fmla="*/ 9074426 w 9748299"/>
              <a:gd name="connsiteY7" fmla="*/ 4717112 h 5390985"/>
              <a:gd name="connsiteX8" fmla="*/ 9689013 w 9748299"/>
              <a:gd name="connsiteY8" fmla="*/ 51844 h 5390985"/>
              <a:gd name="connsiteX9" fmla="*/ 125388 w 9748299"/>
              <a:gd name="connsiteY9" fmla="*/ 11941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25388 w 9748299"/>
              <a:gd name="connsiteY5" fmla="*/ 119412 h 5390985"/>
              <a:gd name="connsiteX6" fmla="*/ 124037 w 9748299"/>
              <a:gd name="connsiteY6" fmla="*/ 5290853 h 5390985"/>
              <a:gd name="connsiteX7" fmla="*/ 9074426 w 9748299"/>
              <a:gd name="connsiteY7" fmla="*/ 4717112 h 5390985"/>
              <a:gd name="connsiteX8" fmla="*/ 9644135 w 9748299"/>
              <a:gd name="connsiteY8" fmla="*/ 113552 h 5390985"/>
              <a:gd name="connsiteX9" fmla="*/ 125388 w 9748299"/>
              <a:gd name="connsiteY9" fmla="*/ 11941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25388 w 9748299"/>
              <a:gd name="connsiteY5" fmla="*/ 119412 h 5390985"/>
              <a:gd name="connsiteX6" fmla="*/ 124037 w 9748299"/>
              <a:gd name="connsiteY6" fmla="*/ 5290853 h 5390985"/>
              <a:gd name="connsiteX7" fmla="*/ 9685896 w 9748299"/>
              <a:gd name="connsiteY7" fmla="*/ 5322972 h 5390985"/>
              <a:gd name="connsiteX8" fmla="*/ 9644135 w 9748299"/>
              <a:gd name="connsiteY8" fmla="*/ 113552 h 5390985"/>
              <a:gd name="connsiteX9" fmla="*/ 125388 w 9748299"/>
              <a:gd name="connsiteY9" fmla="*/ 11941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25388 w 9748299"/>
              <a:gd name="connsiteY5" fmla="*/ 119412 h 5390985"/>
              <a:gd name="connsiteX6" fmla="*/ 124037 w 9748299"/>
              <a:gd name="connsiteY6" fmla="*/ 5290853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125388 w 9748299"/>
              <a:gd name="connsiteY9" fmla="*/ 11941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58713 w 9748299"/>
              <a:gd name="connsiteY5" fmla="*/ 62262 h 5390985"/>
              <a:gd name="connsiteX6" fmla="*/ 124037 w 9748299"/>
              <a:gd name="connsiteY6" fmla="*/ 5290853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58713 w 9748299"/>
              <a:gd name="connsiteY9" fmla="*/ 6226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77763 w 9748299"/>
              <a:gd name="connsiteY5" fmla="*/ 33687 h 5390985"/>
              <a:gd name="connsiteX6" fmla="*/ 124037 w 9748299"/>
              <a:gd name="connsiteY6" fmla="*/ 5290853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77763 w 9748299"/>
              <a:gd name="connsiteY9" fmla="*/ 33687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01576 w 9748299"/>
              <a:gd name="connsiteY5" fmla="*/ 90837 h 5390985"/>
              <a:gd name="connsiteX6" fmla="*/ 124037 w 9748299"/>
              <a:gd name="connsiteY6" fmla="*/ 5290853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101576 w 9748299"/>
              <a:gd name="connsiteY9" fmla="*/ 90837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39664 w 9748299"/>
              <a:gd name="connsiteY5" fmla="*/ 24162 h 5390985"/>
              <a:gd name="connsiteX6" fmla="*/ 124037 w 9748299"/>
              <a:gd name="connsiteY6" fmla="*/ 5290853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39664 w 9748299"/>
              <a:gd name="connsiteY9" fmla="*/ 2416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01576 w 9748299"/>
              <a:gd name="connsiteY5" fmla="*/ 100362 h 5390985"/>
              <a:gd name="connsiteX6" fmla="*/ 124037 w 9748299"/>
              <a:gd name="connsiteY6" fmla="*/ 5290853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101576 w 9748299"/>
              <a:gd name="connsiteY9" fmla="*/ 10036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01576 w 9748299"/>
              <a:gd name="connsiteY5" fmla="*/ 100362 h 5390985"/>
              <a:gd name="connsiteX6" fmla="*/ 71649 w 9748299"/>
              <a:gd name="connsiteY6" fmla="*/ 5352765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101576 w 9748299"/>
              <a:gd name="connsiteY9" fmla="*/ 10036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101576 w 9748299"/>
              <a:gd name="connsiteY5" fmla="*/ 100362 h 5390985"/>
              <a:gd name="connsiteX6" fmla="*/ 109749 w 9748299"/>
              <a:gd name="connsiteY6" fmla="*/ 5281328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101576 w 9748299"/>
              <a:gd name="connsiteY9" fmla="*/ 100362 h 5390985"/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0 w 9748299"/>
              <a:gd name="connsiteY4" fmla="*/ 0 h 5390985"/>
              <a:gd name="connsiteX5" fmla="*/ 220845 w 9748299"/>
              <a:gd name="connsiteY5" fmla="*/ 227583 h 5390985"/>
              <a:gd name="connsiteX6" fmla="*/ 109749 w 9748299"/>
              <a:gd name="connsiteY6" fmla="*/ 5281328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220845 w 9748299"/>
              <a:gd name="connsiteY9" fmla="*/ 227583 h 5390985"/>
              <a:gd name="connsiteX0" fmla="*/ 87464 w 9748299"/>
              <a:gd name="connsiteY0" fmla="*/ 87465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0 w 9748299"/>
              <a:gd name="connsiteY3" fmla="*/ 5390985 h 5390985"/>
              <a:gd name="connsiteX4" fmla="*/ 87464 w 9748299"/>
              <a:gd name="connsiteY4" fmla="*/ 87465 h 5390985"/>
              <a:gd name="connsiteX5" fmla="*/ 220845 w 9748299"/>
              <a:gd name="connsiteY5" fmla="*/ 227583 h 5390985"/>
              <a:gd name="connsiteX6" fmla="*/ 109749 w 9748299"/>
              <a:gd name="connsiteY6" fmla="*/ 5281328 h 5390985"/>
              <a:gd name="connsiteX7" fmla="*/ 9641018 w 9748299"/>
              <a:gd name="connsiteY7" fmla="*/ 5278094 h 5390985"/>
              <a:gd name="connsiteX8" fmla="*/ 9644135 w 9748299"/>
              <a:gd name="connsiteY8" fmla="*/ 113552 h 5390985"/>
              <a:gd name="connsiteX9" fmla="*/ 220845 w 9748299"/>
              <a:gd name="connsiteY9" fmla="*/ 227583 h 5390985"/>
              <a:gd name="connsiteX0" fmla="*/ 87464 w 9748299"/>
              <a:gd name="connsiteY0" fmla="*/ 23854 h 5327374"/>
              <a:gd name="connsiteX1" fmla="*/ 9748299 w 9748299"/>
              <a:gd name="connsiteY1" fmla="*/ 0 h 5327374"/>
              <a:gd name="connsiteX2" fmla="*/ 9748299 w 9748299"/>
              <a:gd name="connsiteY2" fmla="*/ 5327374 h 5327374"/>
              <a:gd name="connsiteX3" fmla="*/ 0 w 9748299"/>
              <a:gd name="connsiteY3" fmla="*/ 5327374 h 5327374"/>
              <a:gd name="connsiteX4" fmla="*/ 87464 w 9748299"/>
              <a:gd name="connsiteY4" fmla="*/ 23854 h 5327374"/>
              <a:gd name="connsiteX5" fmla="*/ 220845 w 9748299"/>
              <a:gd name="connsiteY5" fmla="*/ 163972 h 5327374"/>
              <a:gd name="connsiteX6" fmla="*/ 109749 w 9748299"/>
              <a:gd name="connsiteY6" fmla="*/ 5217717 h 5327374"/>
              <a:gd name="connsiteX7" fmla="*/ 9641018 w 9748299"/>
              <a:gd name="connsiteY7" fmla="*/ 5214483 h 5327374"/>
              <a:gd name="connsiteX8" fmla="*/ 9644135 w 9748299"/>
              <a:gd name="connsiteY8" fmla="*/ 49941 h 5327374"/>
              <a:gd name="connsiteX9" fmla="*/ 220845 w 9748299"/>
              <a:gd name="connsiteY9" fmla="*/ 163972 h 5327374"/>
              <a:gd name="connsiteX0" fmla="*/ 87464 w 9748299"/>
              <a:gd name="connsiteY0" fmla="*/ 23854 h 5327374"/>
              <a:gd name="connsiteX1" fmla="*/ 9748299 w 9748299"/>
              <a:gd name="connsiteY1" fmla="*/ 0 h 5327374"/>
              <a:gd name="connsiteX2" fmla="*/ 9748299 w 9748299"/>
              <a:gd name="connsiteY2" fmla="*/ 5327374 h 5327374"/>
              <a:gd name="connsiteX3" fmla="*/ 0 w 9748299"/>
              <a:gd name="connsiteY3" fmla="*/ 5327374 h 5327374"/>
              <a:gd name="connsiteX4" fmla="*/ 87464 w 9748299"/>
              <a:gd name="connsiteY4" fmla="*/ 23854 h 5327374"/>
              <a:gd name="connsiteX5" fmla="*/ 220845 w 9748299"/>
              <a:gd name="connsiteY5" fmla="*/ 163972 h 5327374"/>
              <a:gd name="connsiteX6" fmla="*/ 213116 w 9748299"/>
              <a:gd name="connsiteY6" fmla="*/ 5217717 h 5327374"/>
              <a:gd name="connsiteX7" fmla="*/ 9641018 w 9748299"/>
              <a:gd name="connsiteY7" fmla="*/ 5214483 h 5327374"/>
              <a:gd name="connsiteX8" fmla="*/ 9644135 w 9748299"/>
              <a:gd name="connsiteY8" fmla="*/ 49941 h 5327374"/>
              <a:gd name="connsiteX9" fmla="*/ 220845 w 9748299"/>
              <a:gd name="connsiteY9" fmla="*/ 163972 h 5327374"/>
              <a:gd name="connsiteX0" fmla="*/ 7951 w 9668786"/>
              <a:gd name="connsiteY0" fmla="*/ 23854 h 5343277"/>
              <a:gd name="connsiteX1" fmla="*/ 9668786 w 9668786"/>
              <a:gd name="connsiteY1" fmla="*/ 0 h 5343277"/>
              <a:gd name="connsiteX2" fmla="*/ 9668786 w 9668786"/>
              <a:gd name="connsiteY2" fmla="*/ 5327374 h 5343277"/>
              <a:gd name="connsiteX3" fmla="*/ 0 w 9668786"/>
              <a:gd name="connsiteY3" fmla="*/ 5343277 h 5343277"/>
              <a:gd name="connsiteX4" fmla="*/ 7951 w 9668786"/>
              <a:gd name="connsiteY4" fmla="*/ 23854 h 5343277"/>
              <a:gd name="connsiteX5" fmla="*/ 141332 w 9668786"/>
              <a:gd name="connsiteY5" fmla="*/ 163972 h 5343277"/>
              <a:gd name="connsiteX6" fmla="*/ 133603 w 9668786"/>
              <a:gd name="connsiteY6" fmla="*/ 5217717 h 5343277"/>
              <a:gd name="connsiteX7" fmla="*/ 9561505 w 9668786"/>
              <a:gd name="connsiteY7" fmla="*/ 5214483 h 5343277"/>
              <a:gd name="connsiteX8" fmla="*/ 9564622 w 9668786"/>
              <a:gd name="connsiteY8" fmla="*/ 49941 h 5343277"/>
              <a:gd name="connsiteX9" fmla="*/ 141332 w 9668786"/>
              <a:gd name="connsiteY9" fmla="*/ 163972 h 5343277"/>
              <a:gd name="connsiteX0" fmla="*/ 7951 w 9668786"/>
              <a:gd name="connsiteY0" fmla="*/ 23854 h 5343277"/>
              <a:gd name="connsiteX1" fmla="*/ 9668786 w 9668786"/>
              <a:gd name="connsiteY1" fmla="*/ 0 h 5343277"/>
              <a:gd name="connsiteX2" fmla="*/ 9668786 w 9668786"/>
              <a:gd name="connsiteY2" fmla="*/ 5327374 h 5343277"/>
              <a:gd name="connsiteX3" fmla="*/ 0 w 9668786"/>
              <a:gd name="connsiteY3" fmla="*/ 5343277 h 5343277"/>
              <a:gd name="connsiteX4" fmla="*/ 7951 w 9668786"/>
              <a:gd name="connsiteY4" fmla="*/ 23854 h 5343277"/>
              <a:gd name="connsiteX5" fmla="*/ 141332 w 9668786"/>
              <a:gd name="connsiteY5" fmla="*/ 163972 h 5343277"/>
              <a:gd name="connsiteX6" fmla="*/ 133603 w 9668786"/>
              <a:gd name="connsiteY6" fmla="*/ 5217717 h 5343277"/>
              <a:gd name="connsiteX7" fmla="*/ 9561505 w 9668786"/>
              <a:gd name="connsiteY7" fmla="*/ 5214483 h 5343277"/>
              <a:gd name="connsiteX8" fmla="*/ 9461255 w 9668786"/>
              <a:gd name="connsiteY8" fmla="*/ 145356 h 5343277"/>
              <a:gd name="connsiteX9" fmla="*/ 141332 w 9668786"/>
              <a:gd name="connsiteY9" fmla="*/ 163972 h 5343277"/>
              <a:gd name="connsiteX0" fmla="*/ 7951 w 9668786"/>
              <a:gd name="connsiteY0" fmla="*/ 7951 h 5327374"/>
              <a:gd name="connsiteX1" fmla="*/ 9597224 w 9668786"/>
              <a:gd name="connsiteY1" fmla="*/ 0 h 5327374"/>
              <a:gd name="connsiteX2" fmla="*/ 9668786 w 9668786"/>
              <a:gd name="connsiteY2" fmla="*/ 5311471 h 5327374"/>
              <a:gd name="connsiteX3" fmla="*/ 0 w 9668786"/>
              <a:gd name="connsiteY3" fmla="*/ 5327374 h 5327374"/>
              <a:gd name="connsiteX4" fmla="*/ 7951 w 9668786"/>
              <a:gd name="connsiteY4" fmla="*/ 7951 h 5327374"/>
              <a:gd name="connsiteX5" fmla="*/ 141332 w 9668786"/>
              <a:gd name="connsiteY5" fmla="*/ 148069 h 5327374"/>
              <a:gd name="connsiteX6" fmla="*/ 133603 w 9668786"/>
              <a:gd name="connsiteY6" fmla="*/ 5201814 h 5327374"/>
              <a:gd name="connsiteX7" fmla="*/ 9561505 w 9668786"/>
              <a:gd name="connsiteY7" fmla="*/ 5198580 h 5327374"/>
              <a:gd name="connsiteX8" fmla="*/ 9461255 w 9668786"/>
              <a:gd name="connsiteY8" fmla="*/ 129453 h 5327374"/>
              <a:gd name="connsiteX9" fmla="*/ 141332 w 9668786"/>
              <a:gd name="connsiteY9" fmla="*/ 148069 h 5327374"/>
              <a:gd name="connsiteX0" fmla="*/ 7951 w 9668786"/>
              <a:gd name="connsiteY0" fmla="*/ 7951 h 5327374"/>
              <a:gd name="connsiteX1" fmla="*/ 9597224 w 9668786"/>
              <a:gd name="connsiteY1" fmla="*/ 0 h 5327374"/>
              <a:gd name="connsiteX2" fmla="*/ 9668786 w 9668786"/>
              <a:gd name="connsiteY2" fmla="*/ 5311471 h 5327374"/>
              <a:gd name="connsiteX3" fmla="*/ 0 w 9668786"/>
              <a:gd name="connsiteY3" fmla="*/ 5327374 h 5327374"/>
              <a:gd name="connsiteX4" fmla="*/ 7951 w 9668786"/>
              <a:gd name="connsiteY4" fmla="*/ 7951 h 5327374"/>
              <a:gd name="connsiteX5" fmla="*/ 141332 w 9668786"/>
              <a:gd name="connsiteY5" fmla="*/ 148069 h 5327374"/>
              <a:gd name="connsiteX6" fmla="*/ 133603 w 9668786"/>
              <a:gd name="connsiteY6" fmla="*/ 5201814 h 5327374"/>
              <a:gd name="connsiteX7" fmla="*/ 9481992 w 9668786"/>
              <a:gd name="connsiteY7" fmla="*/ 5190629 h 5327374"/>
              <a:gd name="connsiteX8" fmla="*/ 9461255 w 9668786"/>
              <a:gd name="connsiteY8" fmla="*/ 129453 h 5327374"/>
              <a:gd name="connsiteX9" fmla="*/ 141332 w 9668786"/>
              <a:gd name="connsiteY9" fmla="*/ 148069 h 5327374"/>
              <a:gd name="connsiteX0" fmla="*/ 7951 w 9597224"/>
              <a:gd name="connsiteY0" fmla="*/ 7951 h 5327374"/>
              <a:gd name="connsiteX1" fmla="*/ 9597224 w 9597224"/>
              <a:gd name="connsiteY1" fmla="*/ 0 h 5327374"/>
              <a:gd name="connsiteX2" fmla="*/ 9597224 w 9597224"/>
              <a:gd name="connsiteY2" fmla="*/ 5327374 h 5327374"/>
              <a:gd name="connsiteX3" fmla="*/ 0 w 9597224"/>
              <a:gd name="connsiteY3" fmla="*/ 5327374 h 5327374"/>
              <a:gd name="connsiteX4" fmla="*/ 7951 w 9597224"/>
              <a:gd name="connsiteY4" fmla="*/ 7951 h 5327374"/>
              <a:gd name="connsiteX5" fmla="*/ 141332 w 9597224"/>
              <a:gd name="connsiteY5" fmla="*/ 148069 h 5327374"/>
              <a:gd name="connsiteX6" fmla="*/ 133603 w 9597224"/>
              <a:gd name="connsiteY6" fmla="*/ 5201814 h 5327374"/>
              <a:gd name="connsiteX7" fmla="*/ 9481992 w 9597224"/>
              <a:gd name="connsiteY7" fmla="*/ 5190629 h 5327374"/>
              <a:gd name="connsiteX8" fmla="*/ 9461255 w 9597224"/>
              <a:gd name="connsiteY8" fmla="*/ 129453 h 5327374"/>
              <a:gd name="connsiteX9" fmla="*/ 141332 w 9597224"/>
              <a:gd name="connsiteY9" fmla="*/ 148069 h 5327374"/>
              <a:gd name="connsiteX0" fmla="*/ 7951 w 9597224"/>
              <a:gd name="connsiteY0" fmla="*/ 7951 h 5327374"/>
              <a:gd name="connsiteX1" fmla="*/ 9597224 w 9597224"/>
              <a:gd name="connsiteY1" fmla="*/ 0 h 5327374"/>
              <a:gd name="connsiteX2" fmla="*/ 9597224 w 9597224"/>
              <a:gd name="connsiteY2" fmla="*/ 5327374 h 5327374"/>
              <a:gd name="connsiteX3" fmla="*/ 0 w 9597224"/>
              <a:gd name="connsiteY3" fmla="*/ 5327374 h 5327374"/>
              <a:gd name="connsiteX4" fmla="*/ 7951 w 9597224"/>
              <a:gd name="connsiteY4" fmla="*/ 7951 h 5327374"/>
              <a:gd name="connsiteX5" fmla="*/ 141332 w 9597224"/>
              <a:gd name="connsiteY5" fmla="*/ 148069 h 5327374"/>
              <a:gd name="connsiteX6" fmla="*/ 133603 w 9597224"/>
              <a:gd name="connsiteY6" fmla="*/ 5201814 h 5327374"/>
              <a:gd name="connsiteX7" fmla="*/ 9481992 w 9597224"/>
              <a:gd name="connsiteY7" fmla="*/ 5190629 h 5327374"/>
              <a:gd name="connsiteX8" fmla="*/ 9354669 w 9597224"/>
              <a:gd name="connsiteY8" fmla="*/ 241649 h 5327374"/>
              <a:gd name="connsiteX9" fmla="*/ 141332 w 9597224"/>
              <a:gd name="connsiteY9" fmla="*/ 148069 h 5327374"/>
              <a:gd name="connsiteX0" fmla="*/ 7951 w 9597224"/>
              <a:gd name="connsiteY0" fmla="*/ 7951 h 5327374"/>
              <a:gd name="connsiteX1" fmla="*/ 9597224 w 9597224"/>
              <a:gd name="connsiteY1" fmla="*/ 0 h 5327374"/>
              <a:gd name="connsiteX2" fmla="*/ 9597224 w 9597224"/>
              <a:gd name="connsiteY2" fmla="*/ 5327374 h 5327374"/>
              <a:gd name="connsiteX3" fmla="*/ 0 w 9597224"/>
              <a:gd name="connsiteY3" fmla="*/ 5327374 h 5327374"/>
              <a:gd name="connsiteX4" fmla="*/ 7951 w 9597224"/>
              <a:gd name="connsiteY4" fmla="*/ 7951 h 5327374"/>
              <a:gd name="connsiteX5" fmla="*/ 141332 w 9597224"/>
              <a:gd name="connsiteY5" fmla="*/ 148069 h 5327374"/>
              <a:gd name="connsiteX6" fmla="*/ 133603 w 9597224"/>
              <a:gd name="connsiteY6" fmla="*/ 5201814 h 5327374"/>
              <a:gd name="connsiteX7" fmla="*/ 9481992 w 9597224"/>
              <a:gd name="connsiteY7" fmla="*/ 5190629 h 5327374"/>
              <a:gd name="connsiteX8" fmla="*/ 9461255 w 9597224"/>
              <a:gd name="connsiteY8" fmla="*/ 129453 h 5327374"/>
              <a:gd name="connsiteX9" fmla="*/ 141332 w 9597224"/>
              <a:gd name="connsiteY9" fmla="*/ 148069 h 5327374"/>
              <a:gd name="connsiteX0" fmla="*/ 7951 w 9675762"/>
              <a:gd name="connsiteY0" fmla="*/ 47220 h 5366643"/>
              <a:gd name="connsiteX1" fmla="*/ 9675762 w 9675762"/>
              <a:gd name="connsiteY1" fmla="*/ 0 h 5366643"/>
              <a:gd name="connsiteX2" fmla="*/ 9597224 w 9675762"/>
              <a:gd name="connsiteY2" fmla="*/ 5366643 h 5366643"/>
              <a:gd name="connsiteX3" fmla="*/ 0 w 9675762"/>
              <a:gd name="connsiteY3" fmla="*/ 5366643 h 5366643"/>
              <a:gd name="connsiteX4" fmla="*/ 7951 w 9675762"/>
              <a:gd name="connsiteY4" fmla="*/ 47220 h 5366643"/>
              <a:gd name="connsiteX5" fmla="*/ 141332 w 9675762"/>
              <a:gd name="connsiteY5" fmla="*/ 187338 h 5366643"/>
              <a:gd name="connsiteX6" fmla="*/ 133603 w 9675762"/>
              <a:gd name="connsiteY6" fmla="*/ 5241083 h 5366643"/>
              <a:gd name="connsiteX7" fmla="*/ 9481992 w 9675762"/>
              <a:gd name="connsiteY7" fmla="*/ 5229898 h 5366643"/>
              <a:gd name="connsiteX8" fmla="*/ 9461255 w 9675762"/>
              <a:gd name="connsiteY8" fmla="*/ 168722 h 5366643"/>
              <a:gd name="connsiteX9" fmla="*/ 141332 w 9675762"/>
              <a:gd name="connsiteY9" fmla="*/ 187338 h 5366643"/>
              <a:gd name="connsiteX0" fmla="*/ 7951 w 9597224"/>
              <a:gd name="connsiteY0" fmla="*/ 7951 h 5327374"/>
              <a:gd name="connsiteX1" fmla="*/ 9591614 w 9597224"/>
              <a:gd name="connsiteY1" fmla="*/ 0 h 5327374"/>
              <a:gd name="connsiteX2" fmla="*/ 9597224 w 9597224"/>
              <a:gd name="connsiteY2" fmla="*/ 5327374 h 5327374"/>
              <a:gd name="connsiteX3" fmla="*/ 0 w 9597224"/>
              <a:gd name="connsiteY3" fmla="*/ 5327374 h 5327374"/>
              <a:gd name="connsiteX4" fmla="*/ 7951 w 9597224"/>
              <a:gd name="connsiteY4" fmla="*/ 7951 h 5327374"/>
              <a:gd name="connsiteX5" fmla="*/ 141332 w 9597224"/>
              <a:gd name="connsiteY5" fmla="*/ 148069 h 5327374"/>
              <a:gd name="connsiteX6" fmla="*/ 133603 w 9597224"/>
              <a:gd name="connsiteY6" fmla="*/ 5201814 h 5327374"/>
              <a:gd name="connsiteX7" fmla="*/ 9481992 w 9597224"/>
              <a:gd name="connsiteY7" fmla="*/ 5190629 h 5327374"/>
              <a:gd name="connsiteX8" fmla="*/ 9461255 w 9597224"/>
              <a:gd name="connsiteY8" fmla="*/ 129453 h 5327374"/>
              <a:gd name="connsiteX9" fmla="*/ 141332 w 9597224"/>
              <a:gd name="connsiteY9" fmla="*/ 148069 h 5327374"/>
              <a:gd name="connsiteX0" fmla="*/ 7951 w 9597224"/>
              <a:gd name="connsiteY0" fmla="*/ 7951 h 5327374"/>
              <a:gd name="connsiteX1" fmla="*/ 9591614 w 9597224"/>
              <a:gd name="connsiteY1" fmla="*/ 0 h 5327374"/>
              <a:gd name="connsiteX2" fmla="*/ 9597224 w 9597224"/>
              <a:gd name="connsiteY2" fmla="*/ 5327374 h 5327374"/>
              <a:gd name="connsiteX3" fmla="*/ 0 w 9597224"/>
              <a:gd name="connsiteY3" fmla="*/ 5327374 h 5327374"/>
              <a:gd name="connsiteX4" fmla="*/ 7951 w 9597224"/>
              <a:gd name="connsiteY4" fmla="*/ 7951 h 5327374"/>
              <a:gd name="connsiteX5" fmla="*/ 141332 w 9597224"/>
              <a:gd name="connsiteY5" fmla="*/ 148069 h 5327374"/>
              <a:gd name="connsiteX6" fmla="*/ 137760 w 9597224"/>
              <a:gd name="connsiteY6" fmla="*/ 5118686 h 5327374"/>
              <a:gd name="connsiteX7" fmla="*/ 9481992 w 9597224"/>
              <a:gd name="connsiteY7" fmla="*/ 5190629 h 5327374"/>
              <a:gd name="connsiteX8" fmla="*/ 9461255 w 9597224"/>
              <a:gd name="connsiteY8" fmla="*/ 129453 h 5327374"/>
              <a:gd name="connsiteX9" fmla="*/ 141332 w 9597224"/>
              <a:gd name="connsiteY9" fmla="*/ 148069 h 5327374"/>
              <a:gd name="connsiteX0" fmla="*/ 7951 w 9597224"/>
              <a:gd name="connsiteY0" fmla="*/ 7951 h 5327374"/>
              <a:gd name="connsiteX1" fmla="*/ 9591614 w 9597224"/>
              <a:gd name="connsiteY1" fmla="*/ 0 h 5327374"/>
              <a:gd name="connsiteX2" fmla="*/ 9597224 w 9597224"/>
              <a:gd name="connsiteY2" fmla="*/ 5327374 h 5327374"/>
              <a:gd name="connsiteX3" fmla="*/ 0 w 9597224"/>
              <a:gd name="connsiteY3" fmla="*/ 5240090 h 5327374"/>
              <a:gd name="connsiteX4" fmla="*/ 7951 w 9597224"/>
              <a:gd name="connsiteY4" fmla="*/ 7951 h 5327374"/>
              <a:gd name="connsiteX5" fmla="*/ 141332 w 9597224"/>
              <a:gd name="connsiteY5" fmla="*/ 148069 h 5327374"/>
              <a:gd name="connsiteX6" fmla="*/ 137760 w 9597224"/>
              <a:gd name="connsiteY6" fmla="*/ 5118686 h 5327374"/>
              <a:gd name="connsiteX7" fmla="*/ 9481992 w 9597224"/>
              <a:gd name="connsiteY7" fmla="*/ 5190629 h 5327374"/>
              <a:gd name="connsiteX8" fmla="*/ 9461255 w 9597224"/>
              <a:gd name="connsiteY8" fmla="*/ 129453 h 5327374"/>
              <a:gd name="connsiteX9" fmla="*/ 141332 w 9597224"/>
              <a:gd name="connsiteY9" fmla="*/ 148069 h 5327374"/>
              <a:gd name="connsiteX0" fmla="*/ 7951 w 9597224"/>
              <a:gd name="connsiteY0" fmla="*/ 7951 h 5327374"/>
              <a:gd name="connsiteX1" fmla="*/ 9591614 w 9597224"/>
              <a:gd name="connsiteY1" fmla="*/ 0 h 5327374"/>
              <a:gd name="connsiteX2" fmla="*/ 9597224 w 9597224"/>
              <a:gd name="connsiteY2" fmla="*/ 5327374 h 5327374"/>
              <a:gd name="connsiteX3" fmla="*/ 0 w 9597224"/>
              <a:gd name="connsiteY3" fmla="*/ 5240090 h 5327374"/>
              <a:gd name="connsiteX4" fmla="*/ 7951 w 9597224"/>
              <a:gd name="connsiteY4" fmla="*/ 7951 h 5327374"/>
              <a:gd name="connsiteX5" fmla="*/ 141332 w 9597224"/>
              <a:gd name="connsiteY5" fmla="*/ 148069 h 5327374"/>
              <a:gd name="connsiteX6" fmla="*/ 137760 w 9597224"/>
              <a:gd name="connsiteY6" fmla="*/ 5118686 h 5327374"/>
              <a:gd name="connsiteX7" fmla="*/ 9481992 w 9597224"/>
              <a:gd name="connsiteY7" fmla="*/ 5119971 h 5327374"/>
              <a:gd name="connsiteX8" fmla="*/ 9461255 w 9597224"/>
              <a:gd name="connsiteY8" fmla="*/ 129453 h 5327374"/>
              <a:gd name="connsiteX9" fmla="*/ 141332 w 9597224"/>
              <a:gd name="connsiteY9" fmla="*/ 148069 h 5327374"/>
              <a:gd name="connsiteX0" fmla="*/ 7951 w 9601380"/>
              <a:gd name="connsiteY0" fmla="*/ 7951 h 5240090"/>
              <a:gd name="connsiteX1" fmla="*/ 9591614 w 9601380"/>
              <a:gd name="connsiteY1" fmla="*/ 0 h 5240090"/>
              <a:gd name="connsiteX2" fmla="*/ 9601380 w 9601380"/>
              <a:gd name="connsiteY2" fmla="*/ 5240090 h 5240090"/>
              <a:gd name="connsiteX3" fmla="*/ 0 w 9601380"/>
              <a:gd name="connsiteY3" fmla="*/ 5240090 h 5240090"/>
              <a:gd name="connsiteX4" fmla="*/ 7951 w 9601380"/>
              <a:gd name="connsiteY4" fmla="*/ 7951 h 5240090"/>
              <a:gd name="connsiteX5" fmla="*/ 141332 w 9601380"/>
              <a:gd name="connsiteY5" fmla="*/ 148069 h 5240090"/>
              <a:gd name="connsiteX6" fmla="*/ 137760 w 9601380"/>
              <a:gd name="connsiteY6" fmla="*/ 5118686 h 5240090"/>
              <a:gd name="connsiteX7" fmla="*/ 9481992 w 9601380"/>
              <a:gd name="connsiteY7" fmla="*/ 5119971 h 5240090"/>
              <a:gd name="connsiteX8" fmla="*/ 9461255 w 9601380"/>
              <a:gd name="connsiteY8" fmla="*/ 129453 h 5240090"/>
              <a:gd name="connsiteX9" fmla="*/ 141332 w 9601380"/>
              <a:gd name="connsiteY9" fmla="*/ 148069 h 5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380" h="5240090">
                <a:moveTo>
                  <a:pt x="7951" y="7951"/>
                </a:moveTo>
                <a:lnTo>
                  <a:pt x="9591614" y="0"/>
                </a:lnTo>
                <a:cubicBezTo>
                  <a:pt x="9594869" y="1746697"/>
                  <a:pt x="9598125" y="3493393"/>
                  <a:pt x="9601380" y="5240090"/>
                </a:cubicBezTo>
                <a:lnTo>
                  <a:pt x="0" y="5240090"/>
                </a:lnTo>
                <a:cubicBezTo>
                  <a:pt x="2650" y="3466949"/>
                  <a:pt x="5301" y="1781092"/>
                  <a:pt x="7951" y="7951"/>
                </a:cubicBezTo>
                <a:close/>
                <a:moveTo>
                  <a:pt x="141332" y="148069"/>
                </a:moveTo>
                <a:cubicBezTo>
                  <a:pt x="140882" y="1871883"/>
                  <a:pt x="138210" y="3394872"/>
                  <a:pt x="137760" y="5118686"/>
                </a:cubicBezTo>
                <a:lnTo>
                  <a:pt x="9481992" y="5119971"/>
                </a:lnTo>
                <a:cubicBezTo>
                  <a:pt x="9475080" y="3432912"/>
                  <a:pt x="9468167" y="1816512"/>
                  <a:pt x="9461255" y="129453"/>
                </a:cubicBezTo>
                <a:lnTo>
                  <a:pt x="141332" y="148069"/>
                </a:lnTo>
                <a:close/>
              </a:path>
            </a:pathLst>
          </a:custGeom>
          <a:gradFill>
            <a:gsLst>
              <a:gs pos="0">
                <a:srgbClr val="DBD2CC"/>
              </a:gs>
              <a:gs pos="25000">
                <a:srgbClr val="F5CE2A"/>
              </a:gs>
              <a:gs pos="75000">
                <a:srgbClr val="003399"/>
              </a:gs>
              <a:gs pos="50000">
                <a:srgbClr val="FA6E25"/>
              </a:gs>
              <a:gs pos="100000">
                <a:srgbClr val="9BB1D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61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0583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am Europ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11318" y="186266"/>
            <a:ext cx="11174459" cy="6093763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101576 w 9748299"/>
              <a:gd name="connsiteY7" fmla="*/ 100362 h 5390985"/>
              <a:gd name="connsiteX8" fmla="*/ 109749 w 9748299"/>
              <a:gd name="connsiteY8" fmla="*/ 5281328 h 5390985"/>
              <a:gd name="connsiteX9" fmla="*/ 646328 w 9748299"/>
              <a:gd name="connsiteY9" fmla="*/ 5281146 h 5390985"/>
              <a:gd name="connsiteX10" fmla="*/ 646328 w 9748299"/>
              <a:gd name="connsiteY10" fmla="*/ 5390985 h 5390985"/>
              <a:gd name="connsiteX11" fmla="*/ 0 w 9748299"/>
              <a:gd name="connsiteY11" fmla="*/ 5390985 h 53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8299" h="5390985">
                <a:moveTo>
                  <a:pt x="0" y="0"/>
                </a:moveTo>
                <a:lnTo>
                  <a:pt x="9748299" y="0"/>
                </a:lnTo>
                <a:lnTo>
                  <a:pt x="9748299" y="5390985"/>
                </a:lnTo>
                <a:lnTo>
                  <a:pt x="3168704" y="5390985"/>
                </a:lnTo>
                <a:lnTo>
                  <a:pt x="3168704" y="5280290"/>
                </a:lnTo>
                <a:lnTo>
                  <a:pt x="9641018" y="5278094"/>
                </a:lnTo>
                <a:lnTo>
                  <a:pt x="9644135" y="113552"/>
                </a:lnTo>
                <a:lnTo>
                  <a:pt x="101576" y="100362"/>
                </a:lnTo>
                <a:cubicBezTo>
                  <a:pt x="101126" y="1824176"/>
                  <a:pt x="110199" y="3557514"/>
                  <a:pt x="109749" y="5281328"/>
                </a:cubicBezTo>
                <a:lnTo>
                  <a:pt x="646328" y="5281146"/>
                </a:lnTo>
                <a:lnTo>
                  <a:pt x="646328" y="5390985"/>
                </a:lnTo>
                <a:lnTo>
                  <a:pt x="0" y="5390985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9" y="104672"/>
            <a:ext cx="617757" cy="36161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6" y="5726964"/>
            <a:ext cx="2885556" cy="55306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430381" y="39133"/>
            <a:ext cx="2210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sp>
        <p:nvSpPr>
          <p:cNvPr id="12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58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institutions + EU countries -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213DFDC-81BC-C22A-0400-E5C5FFF5E0A6}"/>
              </a:ext>
            </a:extLst>
          </p:cNvPr>
          <p:cNvSpPr/>
          <p:nvPr userDrawn="1"/>
        </p:nvSpPr>
        <p:spPr>
          <a:xfrm>
            <a:off x="235324" y="210002"/>
            <a:ext cx="10959353" cy="6009371"/>
          </a:xfrm>
          <a:custGeom>
            <a:avLst/>
            <a:gdLst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0 w 9748299"/>
              <a:gd name="connsiteY8" fmla="*/ 0 h 5390985"/>
              <a:gd name="connsiteX9" fmla="*/ 7054832 w 9748299"/>
              <a:gd name="connsiteY9" fmla="*/ 0 h 5390985"/>
              <a:gd name="connsiteX10" fmla="*/ 7054832 w 9748299"/>
              <a:gd name="connsiteY10" fmla="*/ 109973 h 5390985"/>
              <a:gd name="connsiteX11" fmla="*/ 101576 w 9748299"/>
              <a:gd name="connsiteY11" fmla="*/ 100362 h 5390985"/>
              <a:gd name="connsiteX12" fmla="*/ 109749 w 9748299"/>
              <a:gd name="connsiteY12" fmla="*/ 5281328 h 5390985"/>
              <a:gd name="connsiteX13" fmla="*/ 646328 w 9748299"/>
              <a:gd name="connsiteY13" fmla="*/ 5281146 h 5390985"/>
              <a:gd name="connsiteX14" fmla="*/ 646328 w 9748299"/>
              <a:gd name="connsiteY14" fmla="*/ 5390985 h 5390985"/>
              <a:gd name="connsiteX15" fmla="*/ 0 w 9748299"/>
              <a:gd name="connsiteY15" fmla="*/ 5390985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054832 w 9748299"/>
              <a:gd name="connsiteY11" fmla="*/ 109973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662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169198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3168704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4732 w 9748299"/>
              <a:gd name="connsiteY4" fmla="*/ 5279706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48299" h="5393806">
                <a:moveTo>
                  <a:pt x="9169198" y="0"/>
                </a:moveTo>
                <a:lnTo>
                  <a:pt x="9748299" y="2821"/>
                </a:lnTo>
                <a:lnTo>
                  <a:pt x="9748299" y="5393806"/>
                </a:lnTo>
                <a:lnTo>
                  <a:pt x="4664228" y="5393806"/>
                </a:lnTo>
                <a:cubicBezTo>
                  <a:pt x="4665521" y="5356908"/>
                  <a:pt x="4663439" y="5347254"/>
                  <a:pt x="4664732" y="5279706"/>
                </a:cubicBezTo>
                <a:lnTo>
                  <a:pt x="9641018" y="5280915"/>
                </a:lnTo>
                <a:lnTo>
                  <a:pt x="9644135" y="116373"/>
                </a:lnTo>
                <a:lnTo>
                  <a:pt x="9169198" y="115789"/>
                </a:lnTo>
                <a:lnTo>
                  <a:pt x="9169198" y="0"/>
                </a:lnTo>
                <a:close/>
                <a:moveTo>
                  <a:pt x="0" y="2821"/>
                </a:moveTo>
                <a:lnTo>
                  <a:pt x="7241146" y="5642"/>
                </a:lnTo>
                <a:cubicBezTo>
                  <a:pt x="7242059" y="42300"/>
                  <a:pt x="7240233" y="78957"/>
                  <a:pt x="7241146" y="115615"/>
                </a:cubicBezTo>
                <a:lnTo>
                  <a:pt x="101576" y="103183"/>
                </a:lnTo>
                <a:cubicBezTo>
                  <a:pt x="101126" y="1826997"/>
                  <a:pt x="110199" y="3560335"/>
                  <a:pt x="109749" y="5284149"/>
                </a:cubicBezTo>
                <a:lnTo>
                  <a:pt x="646328" y="5283967"/>
                </a:lnTo>
                <a:lnTo>
                  <a:pt x="646328" y="5393806"/>
                </a:lnTo>
                <a:lnTo>
                  <a:pt x="0" y="5393806"/>
                </a:lnTo>
                <a:lnTo>
                  <a:pt x="0" y="2821"/>
                </a:lnTo>
                <a:close/>
              </a:path>
            </a:pathLst>
          </a:custGeom>
          <a:gradFill>
            <a:gsLst>
              <a:gs pos="0">
                <a:srgbClr val="DBD2CC"/>
              </a:gs>
              <a:gs pos="25000">
                <a:srgbClr val="F5CE2A"/>
              </a:gs>
              <a:gs pos="75000">
                <a:srgbClr val="003399"/>
              </a:gs>
              <a:gs pos="50000">
                <a:srgbClr val="FA6E25"/>
              </a:gs>
              <a:gs pos="100000">
                <a:srgbClr val="9BB1DC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9A6B1-E3BF-36C2-09EE-8AC017F00EC2}"/>
              </a:ext>
            </a:extLst>
          </p:cNvPr>
          <p:cNvSpPr txBox="1"/>
          <p:nvPr userDrawn="1"/>
        </p:nvSpPr>
        <p:spPr>
          <a:xfrm>
            <a:off x="8301326" y="73378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gradFill>
                  <a:gsLst>
                    <a:gs pos="0">
                      <a:srgbClr val="DBD2CC"/>
                    </a:gs>
                    <a:gs pos="25000">
                      <a:srgbClr val="FFC000"/>
                    </a:gs>
                    <a:gs pos="75000">
                      <a:srgbClr val="003399"/>
                    </a:gs>
                    <a:gs pos="50000">
                      <a:srgbClr val="FA6E25"/>
                    </a:gs>
                    <a:gs pos="100000">
                      <a:srgbClr val="9BB1DC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438D94-7BDF-AC94-97DB-49FDBF895C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00" y="6046462"/>
            <a:ext cx="4173669" cy="2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2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institutions + EU countries - whit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CEAB6A2-E8E0-C7FD-40BB-9FE14F6A1B44}"/>
              </a:ext>
            </a:extLst>
          </p:cNvPr>
          <p:cNvSpPr/>
          <p:nvPr userDrawn="1"/>
        </p:nvSpPr>
        <p:spPr>
          <a:xfrm>
            <a:off x="235324" y="210002"/>
            <a:ext cx="10959353" cy="6009371"/>
          </a:xfrm>
          <a:custGeom>
            <a:avLst/>
            <a:gdLst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0 w 9748299"/>
              <a:gd name="connsiteY8" fmla="*/ 0 h 5390985"/>
              <a:gd name="connsiteX9" fmla="*/ 7054832 w 9748299"/>
              <a:gd name="connsiteY9" fmla="*/ 0 h 5390985"/>
              <a:gd name="connsiteX10" fmla="*/ 7054832 w 9748299"/>
              <a:gd name="connsiteY10" fmla="*/ 109973 h 5390985"/>
              <a:gd name="connsiteX11" fmla="*/ 101576 w 9748299"/>
              <a:gd name="connsiteY11" fmla="*/ 100362 h 5390985"/>
              <a:gd name="connsiteX12" fmla="*/ 109749 w 9748299"/>
              <a:gd name="connsiteY12" fmla="*/ 5281328 h 5390985"/>
              <a:gd name="connsiteX13" fmla="*/ 646328 w 9748299"/>
              <a:gd name="connsiteY13" fmla="*/ 5281146 h 5390985"/>
              <a:gd name="connsiteX14" fmla="*/ 646328 w 9748299"/>
              <a:gd name="connsiteY14" fmla="*/ 5390985 h 5390985"/>
              <a:gd name="connsiteX15" fmla="*/ 0 w 9748299"/>
              <a:gd name="connsiteY15" fmla="*/ 5390985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054832 w 9748299"/>
              <a:gd name="connsiteY11" fmla="*/ 109973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662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169198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3168704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4732 w 9748299"/>
              <a:gd name="connsiteY4" fmla="*/ 5279706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48299" h="5393806">
                <a:moveTo>
                  <a:pt x="9169198" y="0"/>
                </a:moveTo>
                <a:lnTo>
                  <a:pt x="9748299" y="2821"/>
                </a:lnTo>
                <a:lnTo>
                  <a:pt x="9748299" y="5393806"/>
                </a:lnTo>
                <a:lnTo>
                  <a:pt x="4664228" y="5393806"/>
                </a:lnTo>
                <a:cubicBezTo>
                  <a:pt x="4665521" y="5356908"/>
                  <a:pt x="4663439" y="5347254"/>
                  <a:pt x="4664732" y="5279706"/>
                </a:cubicBezTo>
                <a:lnTo>
                  <a:pt x="9641018" y="5280915"/>
                </a:lnTo>
                <a:lnTo>
                  <a:pt x="9644135" y="116373"/>
                </a:lnTo>
                <a:lnTo>
                  <a:pt x="9169198" y="115789"/>
                </a:lnTo>
                <a:lnTo>
                  <a:pt x="9169198" y="0"/>
                </a:lnTo>
                <a:close/>
                <a:moveTo>
                  <a:pt x="0" y="2821"/>
                </a:moveTo>
                <a:lnTo>
                  <a:pt x="7241146" y="5642"/>
                </a:lnTo>
                <a:cubicBezTo>
                  <a:pt x="7242059" y="42300"/>
                  <a:pt x="7240233" y="78957"/>
                  <a:pt x="7241146" y="115615"/>
                </a:cubicBezTo>
                <a:lnTo>
                  <a:pt x="101576" y="103183"/>
                </a:lnTo>
                <a:cubicBezTo>
                  <a:pt x="101126" y="1826997"/>
                  <a:pt x="110199" y="3560335"/>
                  <a:pt x="109749" y="5284149"/>
                </a:cubicBezTo>
                <a:lnTo>
                  <a:pt x="646328" y="5283967"/>
                </a:lnTo>
                <a:lnTo>
                  <a:pt x="646328" y="5393806"/>
                </a:lnTo>
                <a:lnTo>
                  <a:pt x="0" y="5393806"/>
                </a:lnTo>
                <a:lnTo>
                  <a:pt x="0" y="2821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71A5B9-8228-B28E-7D2F-8F355CB70B8E}"/>
              </a:ext>
            </a:extLst>
          </p:cNvPr>
          <p:cNvSpPr txBox="1"/>
          <p:nvPr userDrawn="1"/>
        </p:nvSpPr>
        <p:spPr>
          <a:xfrm>
            <a:off x="8301326" y="73378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BEEA69-59DB-F88E-682E-5224EC8B5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00" y="6046462"/>
            <a:ext cx="4173669" cy="2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institutions + EU countries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11318" y="186266"/>
            <a:ext cx="11174459" cy="6093763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101576 w 9748299"/>
              <a:gd name="connsiteY7" fmla="*/ 100362 h 5390985"/>
              <a:gd name="connsiteX8" fmla="*/ 109749 w 9748299"/>
              <a:gd name="connsiteY8" fmla="*/ 5281328 h 5390985"/>
              <a:gd name="connsiteX9" fmla="*/ 646328 w 9748299"/>
              <a:gd name="connsiteY9" fmla="*/ 5281146 h 5390985"/>
              <a:gd name="connsiteX10" fmla="*/ 646328 w 9748299"/>
              <a:gd name="connsiteY10" fmla="*/ 5390985 h 5390985"/>
              <a:gd name="connsiteX11" fmla="*/ 0 w 9748299"/>
              <a:gd name="connsiteY11" fmla="*/ 5390985 h 53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8299" h="5390985">
                <a:moveTo>
                  <a:pt x="0" y="0"/>
                </a:moveTo>
                <a:lnTo>
                  <a:pt x="9748299" y="0"/>
                </a:lnTo>
                <a:lnTo>
                  <a:pt x="9748299" y="5390985"/>
                </a:lnTo>
                <a:lnTo>
                  <a:pt x="3168704" y="5390985"/>
                </a:lnTo>
                <a:lnTo>
                  <a:pt x="3168704" y="5280290"/>
                </a:lnTo>
                <a:lnTo>
                  <a:pt x="9641018" y="5278094"/>
                </a:lnTo>
                <a:lnTo>
                  <a:pt x="9644135" y="113552"/>
                </a:lnTo>
                <a:lnTo>
                  <a:pt x="101576" y="100362"/>
                </a:lnTo>
                <a:cubicBezTo>
                  <a:pt x="101126" y="1824176"/>
                  <a:pt x="110199" y="3557514"/>
                  <a:pt x="109749" y="5281328"/>
                </a:cubicBezTo>
                <a:lnTo>
                  <a:pt x="646328" y="5281146"/>
                </a:lnTo>
                <a:lnTo>
                  <a:pt x="646328" y="5390985"/>
                </a:lnTo>
                <a:lnTo>
                  <a:pt x="0" y="5390985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9" y="104672"/>
            <a:ext cx="617757" cy="36161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8430381" y="39133"/>
            <a:ext cx="2210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sp>
        <p:nvSpPr>
          <p:cNvPr id="12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1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institutions + country -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392363" y="5683250"/>
            <a:ext cx="998537" cy="585788"/>
          </a:xfrm>
          <a:ln w="635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it-IT" dirty="0" err="1"/>
              <a:t>flag</a:t>
            </a:r>
            <a:endParaRPr lang="en-IE" dirty="0"/>
          </a:p>
        </p:txBody>
      </p:sp>
      <p:sp>
        <p:nvSpPr>
          <p:cNvPr id="19" name="Freeform 18"/>
          <p:cNvSpPr/>
          <p:nvPr userDrawn="1"/>
        </p:nvSpPr>
        <p:spPr>
          <a:xfrm>
            <a:off x="128570" y="262032"/>
            <a:ext cx="11179891" cy="6009371"/>
          </a:xfrm>
          <a:custGeom>
            <a:avLst/>
            <a:gdLst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0 w 9748299"/>
              <a:gd name="connsiteY8" fmla="*/ 0 h 5390985"/>
              <a:gd name="connsiteX9" fmla="*/ 7054832 w 9748299"/>
              <a:gd name="connsiteY9" fmla="*/ 0 h 5390985"/>
              <a:gd name="connsiteX10" fmla="*/ 7054832 w 9748299"/>
              <a:gd name="connsiteY10" fmla="*/ 109973 h 5390985"/>
              <a:gd name="connsiteX11" fmla="*/ 101576 w 9748299"/>
              <a:gd name="connsiteY11" fmla="*/ 100362 h 5390985"/>
              <a:gd name="connsiteX12" fmla="*/ 109749 w 9748299"/>
              <a:gd name="connsiteY12" fmla="*/ 5281328 h 5390985"/>
              <a:gd name="connsiteX13" fmla="*/ 646328 w 9748299"/>
              <a:gd name="connsiteY13" fmla="*/ 5281146 h 5390985"/>
              <a:gd name="connsiteX14" fmla="*/ 646328 w 9748299"/>
              <a:gd name="connsiteY14" fmla="*/ 5390985 h 5390985"/>
              <a:gd name="connsiteX15" fmla="*/ 0 w 9748299"/>
              <a:gd name="connsiteY15" fmla="*/ 5390985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054832 w 9748299"/>
              <a:gd name="connsiteY11" fmla="*/ 109973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662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169198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3168704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48299" h="5393806">
                <a:moveTo>
                  <a:pt x="9169198" y="0"/>
                </a:moveTo>
                <a:lnTo>
                  <a:pt x="9748299" y="2821"/>
                </a:lnTo>
                <a:lnTo>
                  <a:pt x="9748299" y="5393806"/>
                </a:lnTo>
                <a:lnTo>
                  <a:pt x="3168704" y="5393806"/>
                </a:lnTo>
                <a:lnTo>
                  <a:pt x="3168704" y="5283111"/>
                </a:lnTo>
                <a:lnTo>
                  <a:pt x="9641018" y="5280915"/>
                </a:lnTo>
                <a:lnTo>
                  <a:pt x="9644135" y="116373"/>
                </a:lnTo>
                <a:lnTo>
                  <a:pt x="9169198" y="115789"/>
                </a:lnTo>
                <a:lnTo>
                  <a:pt x="9169198" y="0"/>
                </a:lnTo>
                <a:close/>
                <a:moveTo>
                  <a:pt x="0" y="2821"/>
                </a:moveTo>
                <a:lnTo>
                  <a:pt x="7241146" y="5642"/>
                </a:lnTo>
                <a:cubicBezTo>
                  <a:pt x="7242059" y="42300"/>
                  <a:pt x="7240233" y="78957"/>
                  <a:pt x="7241146" y="115615"/>
                </a:cubicBezTo>
                <a:lnTo>
                  <a:pt x="101576" y="103183"/>
                </a:lnTo>
                <a:cubicBezTo>
                  <a:pt x="101126" y="1826997"/>
                  <a:pt x="110199" y="3560335"/>
                  <a:pt x="109749" y="5284149"/>
                </a:cubicBezTo>
                <a:lnTo>
                  <a:pt x="646328" y="5283967"/>
                </a:lnTo>
                <a:lnTo>
                  <a:pt x="646328" y="5393806"/>
                </a:lnTo>
                <a:lnTo>
                  <a:pt x="0" y="5393806"/>
                </a:lnTo>
                <a:lnTo>
                  <a:pt x="0" y="2821"/>
                </a:lnTo>
                <a:close/>
              </a:path>
            </a:pathLst>
          </a:custGeom>
          <a:gradFill>
            <a:gsLst>
              <a:gs pos="0">
                <a:srgbClr val="DBD2CC"/>
              </a:gs>
              <a:gs pos="25000">
                <a:srgbClr val="F5CE2A"/>
              </a:gs>
              <a:gs pos="75000">
                <a:srgbClr val="003399"/>
              </a:gs>
              <a:gs pos="50000">
                <a:srgbClr val="FA6E25"/>
              </a:gs>
              <a:gs pos="100000">
                <a:srgbClr val="9BB1DC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433847" y="130782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gradFill>
                  <a:gsLst>
                    <a:gs pos="0">
                      <a:srgbClr val="DBD2CC"/>
                    </a:gs>
                    <a:gs pos="25000">
                      <a:srgbClr val="FFC000"/>
                    </a:gs>
                    <a:gs pos="75000">
                      <a:srgbClr val="003399"/>
                    </a:gs>
                    <a:gs pos="50000">
                      <a:srgbClr val="FA6E25"/>
                    </a:gs>
                    <a:gs pos="100000">
                      <a:srgbClr val="9BB1DC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8" y="5686788"/>
            <a:ext cx="998716" cy="584615"/>
          </a:xfrm>
          <a:prstGeom prst="rect">
            <a:avLst/>
          </a:prstGeom>
          <a:ln w="635"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 Placeholder 49"/>
          <p:cNvSpPr>
            <a:spLocks noGrp="1"/>
          </p:cNvSpPr>
          <p:nvPr>
            <p:ph type="body" sz="quarter" idx="11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50"/>
          <p:cNvSpPr>
            <a:spLocks noGrp="1"/>
          </p:cNvSpPr>
          <p:nvPr>
            <p:ph type="body" sz="quarter" idx="12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1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institutions + country - whit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111318" y="186266"/>
            <a:ext cx="11174459" cy="6093763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101576 w 9748299"/>
              <a:gd name="connsiteY7" fmla="*/ 100362 h 5390985"/>
              <a:gd name="connsiteX8" fmla="*/ 109749 w 9748299"/>
              <a:gd name="connsiteY8" fmla="*/ 5281328 h 5390985"/>
              <a:gd name="connsiteX9" fmla="*/ 646328 w 9748299"/>
              <a:gd name="connsiteY9" fmla="*/ 5281146 h 5390985"/>
              <a:gd name="connsiteX10" fmla="*/ 646328 w 9748299"/>
              <a:gd name="connsiteY10" fmla="*/ 5390985 h 5390985"/>
              <a:gd name="connsiteX11" fmla="*/ 0 w 9748299"/>
              <a:gd name="connsiteY11" fmla="*/ 5390985 h 53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8299" h="5390985">
                <a:moveTo>
                  <a:pt x="0" y="0"/>
                </a:moveTo>
                <a:lnTo>
                  <a:pt x="9748299" y="0"/>
                </a:lnTo>
                <a:lnTo>
                  <a:pt x="9748299" y="5390985"/>
                </a:lnTo>
                <a:lnTo>
                  <a:pt x="3168704" y="5390985"/>
                </a:lnTo>
                <a:lnTo>
                  <a:pt x="3168704" y="5280290"/>
                </a:lnTo>
                <a:lnTo>
                  <a:pt x="9641018" y="5278094"/>
                </a:lnTo>
                <a:lnTo>
                  <a:pt x="9644135" y="113552"/>
                </a:lnTo>
                <a:lnTo>
                  <a:pt x="101576" y="100362"/>
                </a:lnTo>
                <a:cubicBezTo>
                  <a:pt x="101126" y="1824176"/>
                  <a:pt x="110199" y="3557514"/>
                  <a:pt x="109749" y="5281328"/>
                </a:cubicBezTo>
                <a:lnTo>
                  <a:pt x="646328" y="5281146"/>
                </a:lnTo>
                <a:lnTo>
                  <a:pt x="646328" y="5390985"/>
                </a:lnTo>
                <a:lnTo>
                  <a:pt x="0" y="53909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30381" y="39133"/>
            <a:ext cx="2210905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392363" y="5683250"/>
            <a:ext cx="998537" cy="585788"/>
          </a:xfrm>
          <a:ln w="635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it-IT" dirty="0" err="1"/>
              <a:t>flag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8" y="5686788"/>
            <a:ext cx="998716" cy="584615"/>
          </a:xfrm>
          <a:prstGeom prst="rect">
            <a:avLst/>
          </a:prstGeom>
          <a:ln w="635"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 Placeholder 49"/>
          <p:cNvSpPr>
            <a:spLocks noGrp="1"/>
          </p:cNvSpPr>
          <p:nvPr>
            <p:ph type="body" sz="quarter" idx="11"/>
          </p:nvPr>
        </p:nvSpPr>
        <p:spPr>
          <a:xfrm>
            <a:off x="1113949" y="2417075"/>
            <a:ext cx="2965682" cy="407892"/>
          </a:xfrm>
          <a:solidFill>
            <a:srgbClr val="003399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/>
          <p:cNvSpPr>
            <a:spLocks noGrp="1"/>
          </p:cNvSpPr>
          <p:nvPr>
            <p:ph type="body" sz="quarter" idx="12"/>
          </p:nvPr>
        </p:nvSpPr>
        <p:spPr>
          <a:xfrm>
            <a:off x="1113949" y="3207848"/>
            <a:ext cx="2965682" cy="407892"/>
          </a:xfrm>
          <a:solidFill>
            <a:srgbClr val="FA6E25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54"/>
          <p:cNvSpPr>
            <a:spLocks noGrp="1"/>
          </p:cNvSpPr>
          <p:nvPr>
            <p:ph type="body" sz="quarter" idx="15"/>
          </p:nvPr>
        </p:nvSpPr>
        <p:spPr>
          <a:xfrm>
            <a:off x="1113948" y="1626302"/>
            <a:ext cx="2965683" cy="407892"/>
          </a:xfrm>
          <a:solidFill>
            <a:schemeClr val="bg1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1113949" y="3998621"/>
            <a:ext cx="2965682" cy="407892"/>
          </a:xfrm>
          <a:solidFill>
            <a:srgbClr val="F5CE2A"/>
          </a:solidFill>
        </p:spPr>
        <p:txBody>
          <a:bodyPr tIns="72000">
            <a:noAutofit/>
          </a:bodyPr>
          <a:lstStyle>
            <a:lvl1pPr marL="0" indent="0">
              <a:buNone/>
              <a:defRPr sz="2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1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42305"/>
            <a:ext cx="9858375" cy="1242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711524"/>
            <a:ext cx="9858375" cy="407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959078"/>
            <a:ext cx="25717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C1D9-4C4C-4072-A596-047957E2B1B7}" type="datetimeFigureOut">
              <a:rPr lang="en-IE" smtClean="0"/>
              <a:t>15/11/2022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959078"/>
            <a:ext cx="3857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959078"/>
            <a:ext cx="25717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C365-9F5C-4321-AE98-96E071DE48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815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452682"/>
            <a:ext cx="9858375" cy="73346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711523"/>
            <a:ext cx="9858375" cy="363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3" y="5748081"/>
            <a:ext cx="2571750" cy="34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37" y="5668114"/>
            <a:ext cx="1608500" cy="4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7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0"/>
        </a:spcBef>
        <a:spcAft>
          <a:spcPts val="1688"/>
        </a:spcAft>
        <a:buClr>
          <a:schemeClr val="tx2"/>
        </a:buClr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100000"/>
        </a:lnSpc>
        <a:spcBef>
          <a:spcPts val="469"/>
        </a:spcBef>
        <a:spcAft>
          <a:spcPts val="1688"/>
        </a:spcAft>
        <a:buClr>
          <a:schemeClr val="tx2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100000"/>
        </a:lnSpc>
        <a:spcBef>
          <a:spcPts val="469"/>
        </a:spcBef>
        <a:spcAft>
          <a:spcPts val="1688"/>
        </a:spcAft>
        <a:buClr>
          <a:schemeClr val="tx2"/>
        </a:buClr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100000"/>
        </a:lnSpc>
        <a:spcBef>
          <a:spcPts val="469"/>
        </a:spcBef>
        <a:spcAft>
          <a:spcPts val="1688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spcAft>
          <a:spcPts val="1688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untain, nature, outdoor, valley&#10;&#10;Description automatically generated">
            <a:extLst>
              <a:ext uri="{FF2B5EF4-FFF2-40B4-BE49-F238E27FC236}">
                <a16:creationId xmlns:a16="http://schemas.microsoft.com/office/drawing/2014/main" id="{C878484B-09DA-4B0B-85BD-6823648E5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9" b="11061"/>
          <a:stretch/>
        </p:blipFill>
        <p:spPr>
          <a:xfrm>
            <a:off x="0" y="0"/>
            <a:ext cx="11430000" cy="64293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20C53B-6D8E-4957-AB14-EC34C93AEB09}"/>
              </a:ext>
            </a:extLst>
          </p:cNvPr>
          <p:cNvSpPr txBox="1"/>
          <p:nvPr/>
        </p:nvSpPr>
        <p:spPr>
          <a:xfrm>
            <a:off x="1085319" y="2438486"/>
            <a:ext cx="7216007" cy="125572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748894" rtl="0" eaLnBrk="1" fontAlgn="auto" latinLnBrk="0" hangingPunct="1">
              <a:lnSpc>
                <a:spcPct val="9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Gateway Team Europe Initiative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Water, Energy and Climate Change in Central Asia</a:t>
            </a:r>
            <a:endParaRPr kumimoji="0" lang="fr-FR" sz="2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752D00-24B3-4921-B8DD-6FC07C0A29C4}"/>
              </a:ext>
            </a:extLst>
          </p:cNvPr>
          <p:cNvSpPr txBox="1"/>
          <p:nvPr/>
        </p:nvSpPr>
        <p:spPr>
          <a:xfrm>
            <a:off x="1085320" y="3306416"/>
            <a:ext cx="8182858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3399"/>
                </a:solidFill>
                <a:effectLst/>
              </a:rPr>
              <a:t>Working together for a sustainable and just blue and green transition</a:t>
            </a:r>
            <a:endParaRPr lang="es-419" sz="2200" b="1" u="sng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14CBFE-486D-44B8-BDD3-A126C1BC9BCA}"/>
              </a:ext>
            </a:extLst>
          </p:cNvPr>
          <p:cNvSpPr/>
          <p:nvPr/>
        </p:nvSpPr>
        <p:spPr>
          <a:xfrm>
            <a:off x="1085320" y="3997922"/>
            <a:ext cx="2177170" cy="707886"/>
          </a:xfrm>
          <a:prstGeom prst="rect">
            <a:avLst/>
          </a:prstGeom>
          <a:solidFill>
            <a:srgbClr val="FA6E25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Almaty, 15 </a:t>
            </a:r>
            <a:r>
              <a:rPr lang="fr-BE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BE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  <a:endParaRPr lang="fr-BE" sz="2000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17BA441-CB5E-905C-1D82-02D625513536}"/>
              </a:ext>
            </a:extLst>
          </p:cNvPr>
          <p:cNvSpPr/>
          <p:nvPr/>
        </p:nvSpPr>
        <p:spPr>
          <a:xfrm>
            <a:off x="235324" y="210002"/>
            <a:ext cx="10959353" cy="6009371"/>
          </a:xfrm>
          <a:custGeom>
            <a:avLst/>
            <a:gdLst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0 w 9748299"/>
              <a:gd name="connsiteY8" fmla="*/ 0 h 5390985"/>
              <a:gd name="connsiteX9" fmla="*/ 7054832 w 9748299"/>
              <a:gd name="connsiteY9" fmla="*/ 0 h 5390985"/>
              <a:gd name="connsiteX10" fmla="*/ 7054832 w 9748299"/>
              <a:gd name="connsiteY10" fmla="*/ 109973 h 5390985"/>
              <a:gd name="connsiteX11" fmla="*/ 101576 w 9748299"/>
              <a:gd name="connsiteY11" fmla="*/ 100362 h 5390985"/>
              <a:gd name="connsiteX12" fmla="*/ 109749 w 9748299"/>
              <a:gd name="connsiteY12" fmla="*/ 5281328 h 5390985"/>
              <a:gd name="connsiteX13" fmla="*/ 646328 w 9748299"/>
              <a:gd name="connsiteY13" fmla="*/ 5281146 h 5390985"/>
              <a:gd name="connsiteX14" fmla="*/ 646328 w 9748299"/>
              <a:gd name="connsiteY14" fmla="*/ 5390985 h 5390985"/>
              <a:gd name="connsiteX15" fmla="*/ 0 w 9748299"/>
              <a:gd name="connsiteY15" fmla="*/ 5390985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054832 w 9748299"/>
              <a:gd name="connsiteY11" fmla="*/ 109973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662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388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221256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221256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9169198 w 9748299"/>
              <a:gd name="connsiteY7" fmla="*/ 112968 h 5390985"/>
              <a:gd name="connsiteX8" fmla="*/ 9221256 w 9748299"/>
              <a:gd name="connsiteY8" fmla="*/ 0 h 5390985"/>
              <a:gd name="connsiteX9" fmla="*/ 0 w 9748299"/>
              <a:gd name="connsiteY9" fmla="*/ 0 h 5390985"/>
              <a:gd name="connsiteX10" fmla="*/ 7241146 w 9748299"/>
              <a:gd name="connsiteY10" fmla="*/ 2821 h 5390985"/>
              <a:gd name="connsiteX11" fmla="*/ 7241146 w 9748299"/>
              <a:gd name="connsiteY11" fmla="*/ 112794 h 5390985"/>
              <a:gd name="connsiteX12" fmla="*/ 101576 w 9748299"/>
              <a:gd name="connsiteY12" fmla="*/ 100362 h 5390985"/>
              <a:gd name="connsiteX13" fmla="*/ 109749 w 9748299"/>
              <a:gd name="connsiteY13" fmla="*/ 5281328 h 5390985"/>
              <a:gd name="connsiteX14" fmla="*/ 646328 w 9748299"/>
              <a:gd name="connsiteY14" fmla="*/ 5281146 h 5390985"/>
              <a:gd name="connsiteX15" fmla="*/ 646328 w 9748299"/>
              <a:gd name="connsiteY15" fmla="*/ 5390985 h 5390985"/>
              <a:gd name="connsiteX16" fmla="*/ 0 w 9748299"/>
              <a:gd name="connsiteY16" fmla="*/ 5390985 h 5390985"/>
              <a:gd name="connsiteX17" fmla="*/ 0 w 9748299"/>
              <a:gd name="connsiteY17" fmla="*/ 0 h 5390985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3168704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3168704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8107 w 9748299"/>
              <a:gd name="connsiteY4" fmla="*/ 5283111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  <a:gd name="connsiteX0" fmla="*/ 9169198 w 9748299"/>
              <a:gd name="connsiteY0" fmla="*/ 0 h 5393806"/>
              <a:gd name="connsiteX1" fmla="*/ 9748299 w 9748299"/>
              <a:gd name="connsiteY1" fmla="*/ 2821 h 5393806"/>
              <a:gd name="connsiteX2" fmla="*/ 9748299 w 9748299"/>
              <a:gd name="connsiteY2" fmla="*/ 5393806 h 5393806"/>
              <a:gd name="connsiteX3" fmla="*/ 4664228 w 9748299"/>
              <a:gd name="connsiteY3" fmla="*/ 5393806 h 5393806"/>
              <a:gd name="connsiteX4" fmla="*/ 4664732 w 9748299"/>
              <a:gd name="connsiteY4" fmla="*/ 5279706 h 5393806"/>
              <a:gd name="connsiteX5" fmla="*/ 9641018 w 9748299"/>
              <a:gd name="connsiteY5" fmla="*/ 5280915 h 5393806"/>
              <a:gd name="connsiteX6" fmla="*/ 9644135 w 9748299"/>
              <a:gd name="connsiteY6" fmla="*/ 116373 h 5393806"/>
              <a:gd name="connsiteX7" fmla="*/ 9169198 w 9748299"/>
              <a:gd name="connsiteY7" fmla="*/ 115789 h 5393806"/>
              <a:gd name="connsiteX8" fmla="*/ 9169198 w 9748299"/>
              <a:gd name="connsiteY8" fmla="*/ 0 h 5393806"/>
              <a:gd name="connsiteX9" fmla="*/ 0 w 9748299"/>
              <a:gd name="connsiteY9" fmla="*/ 2821 h 5393806"/>
              <a:gd name="connsiteX10" fmla="*/ 7241146 w 9748299"/>
              <a:gd name="connsiteY10" fmla="*/ 5642 h 5393806"/>
              <a:gd name="connsiteX11" fmla="*/ 7241146 w 9748299"/>
              <a:gd name="connsiteY11" fmla="*/ 115615 h 5393806"/>
              <a:gd name="connsiteX12" fmla="*/ 101576 w 9748299"/>
              <a:gd name="connsiteY12" fmla="*/ 103183 h 5393806"/>
              <a:gd name="connsiteX13" fmla="*/ 109749 w 9748299"/>
              <a:gd name="connsiteY13" fmla="*/ 5284149 h 5393806"/>
              <a:gd name="connsiteX14" fmla="*/ 646328 w 9748299"/>
              <a:gd name="connsiteY14" fmla="*/ 5283967 h 5393806"/>
              <a:gd name="connsiteX15" fmla="*/ 646328 w 9748299"/>
              <a:gd name="connsiteY15" fmla="*/ 5393806 h 5393806"/>
              <a:gd name="connsiteX16" fmla="*/ 0 w 9748299"/>
              <a:gd name="connsiteY16" fmla="*/ 5393806 h 5393806"/>
              <a:gd name="connsiteX17" fmla="*/ 0 w 9748299"/>
              <a:gd name="connsiteY17" fmla="*/ 2821 h 539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48299" h="5393806">
                <a:moveTo>
                  <a:pt x="9169198" y="0"/>
                </a:moveTo>
                <a:lnTo>
                  <a:pt x="9748299" y="2821"/>
                </a:lnTo>
                <a:lnTo>
                  <a:pt x="9748299" y="5393806"/>
                </a:lnTo>
                <a:lnTo>
                  <a:pt x="4664228" y="5393806"/>
                </a:lnTo>
                <a:cubicBezTo>
                  <a:pt x="4665521" y="5356908"/>
                  <a:pt x="4663439" y="5347254"/>
                  <a:pt x="4664732" y="5279706"/>
                </a:cubicBezTo>
                <a:lnTo>
                  <a:pt x="9641018" y="5280915"/>
                </a:lnTo>
                <a:lnTo>
                  <a:pt x="9644135" y="116373"/>
                </a:lnTo>
                <a:lnTo>
                  <a:pt x="9169198" y="115789"/>
                </a:lnTo>
                <a:lnTo>
                  <a:pt x="9169198" y="0"/>
                </a:lnTo>
                <a:close/>
                <a:moveTo>
                  <a:pt x="0" y="2821"/>
                </a:moveTo>
                <a:lnTo>
                  <a:pt x="7241146" y="5642"/>
                </a:lnTo>
                <a:cubicBezTo>
                  <a:pt x="7242059" y="42300"/>
                  <a:pt x="7240233" y="78957"/>
                  <a:pt x="7241146" y="115615"/>
                </a:cubicBezTo>
                <a:lnTo>
                  <a:pt x="101576" y="103183"/>
                </a:lnTo>
                <a:cubicBezTo>
                  <a:pt x="101126" y="1826997"/>
                  <a:pt x="110199" y="3560335"/>
                  <a:pt x="109749" y="5284149"/>
                </a:cubicBezTo>
                <a:lnTo>
                  <a:pt x="646328" y="5283967"/>
                </a:lnTo>
                <a:lnTo>
                  <a:pt x="646328" y="5393806"/>
                </a:lnTo>
                <a:lnTo>
                  <a:pt x="0" y="5393806"/>
                </a:lnTo>
                <a:lnTo>
                  <a:pt x="0" y="2821"/>
                </a:lnTo>
                <a:close/>
              </a:path>
            </a:pathLst>
          </a:custGeom>
          <a:gradFill>
            <a:gsLst>
              <a:gs pos="0">
                <a:srgbClr val="DBD2CC"/>
              </a:gs>
              <a:gs pos="25000">
                <a:srgbClr val="F5CE2A"/>
              </a:gs>
              <a:gs pos="75000">
                <a:srgbClr val="003399"/>
              </a:gs>
              <a:gs pos="50000">
                <a:srgbClr val="FA6E25"/>
              </a:gs>
              <a:gs pos="100000">
                <a:srgbClr val="9BB1DC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7F066-167C-D01F-9F82-ACB562177A85}"/>
              </a:ext>
            </a:extLst>
          </p:cNvPr>
          <p:cNvSpPr txBox="1"/>
          <p:nvPr/>
        </p:nvSpPr>
        <p:spPr>
          <a:xfrm>
            <a:off x="8301326" y="73378"/>
            <a:ext cx="22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gradFill>
                  <a:gsLst>
                    <a:gs pos="0">
                      <a:srgbClr val="DBD2CC"/>
                    </a:gs>
                    <a:gs pos="25000">
                      <a:srgbClr val="FFC000"/>
                    </a:gs>
                    <a:gs pos="75000">
                      <a:srgbClr val="003399"/>
                    </a:gs>
                    <a:gs pos="50000">
                      <a:srgbClr val="FA6E25"/>
                    </a:gs>
                    <a:gs pos="100000">
                      <a:srgbClr val="9BB1DC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44979D-B849-FBA1-1EE4-3511B9F4C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00" y="6046462"/>
            <a:ext cx="4173669" cy="2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F9C11644-CC44-4763-ACD7-5D69F8FC5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338" y="811640"/>
            <a:ext cx="4894209" cy="407892"/>
          </a:xfrm>
        </p:spPr>
        <p:txBody>
          <a:bodyPr/>
          <a:lstStyle/>
          <a:p>
            <a:pPr algn="ctr"/>
            <a:r>
              <a:rPr lang="en-GB" sz="2000" dirty="0"/>
              <a:t>Development Banks initiatives</a:t>
            </a:r>
          </a:p>
        </p:txBody>
      </p:sp>
      <p:sp>
        <p:nvSpPr>
          <p:cNvPr id="42" name="Espace réservé du contenu 7">
            <a:extLst>
              <a:ext uri="{FF2B5EF4-FFF2-40B4-BE49-F238E27FC236}">
                <a16:creationId xmlns:a16="http://schemas.microsoft.com/office/drawing/2014/main" id="{41373DA5-E784-4D82-9FD7-7A5247B36A9F}"/>
              </a:ext>
            </a:extLst>
          </p:cNvPr>
          <p:cNvSpPr txBox="1">
            <a:spLocks/>
          </p:cNvSpPr>
          <p:nvPr/>
        </p:nvSpPr>
        <p:spPr>
          <a:xfrm>
            <a:off x="1144239" y="1454230"/>
            <a:ext cx="4260165" cy="4325332"/>
          </a:xfrm>
          <a:prstGeom prst="rect">
            <a:avLst/>
          </a:prstGeom>
        </p:spPr>
        <p:txBody>
          <a:bodyPr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UZ, KZ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Climate Action and Environment Facility: Water Framework Loan, Energy Efficiency Project, SME Support Project, etc.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CA, UZ, KZ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Forest Plantation on the Aral Seabed and Regional Eco-Development</a:t>
            </a: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initiatives (under consideration)</a:t>
            </a:r>
            <a:endParaRPr lang="es-419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CA, TJ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Rogun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HPP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UZ, KZ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Reduction of Energy Intensity in Residential Buildings</a:t>
            </a:r>
            <a:endParaRPr lang="es-419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UZ, TJ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Solar Power Support</a:t>
            </a:r>
            <a:endParaRPr lang="es-419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816C80E-726D-413F-B41C-0B0364936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0" t="-17167" r="-1" b="-9664"/>
          <a:stretch/>
        </p:blipFill>
        <p:spPr>
          <a:xfrm>
            <a:off x="499070" y="1454230"/>
            <a:ext cx="556210" cy="3323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A2CA0D-FA37-4CE2-B127-2156947E9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3339"/>
          <a:stretch/>
        </p:blipFill>
        <p:spPr>
          <a:xfrm>
            <a:off x="5957448" y="1454230"/>
            <a:ext cx="558427" cy="3323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Espace réservé du contenu 7">
            <a:extLst>
              <a:ext uri="{FF2B5EF4-FFF2-40B4-BE49-F238E27FC236}">
                <a16:creationId xmlns:a16="http://schemas.microsoft.com/office/drawing/2014/main" id="{0A60FA12-D34C-4AA0-AE59-D35035B72533}"/>
              </a:ext>
            </a:extLst>
          </p:cNvPr>
          <p:cNvSpPr txBox="1">
            <a:spLocks/>
          </p:cNvSpPr>
          <p:nvPr/>
        </p:nvSpPr>
        <p:spPr>
          <a:xfrm>
            <a:off x="6670766" y="1454230"/>
            <a:ext cx="4260164" cy="4325332"/>
          </a:xfrm>
          <a:prstGeom prst="rect">
            <a:avLst/>
          </a:prstGeom>
        </p:spPr>
        <p:txBody>
          <a:bodyPr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KZ, TJ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Drinking Water Supply, Sanitation and Waste Management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Decarbonization of the Energy Sector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Resilience Water Supply (Irrigation), Drinking Water and Sanitation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KG, TJ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Renewable Energy and Energy Efficiency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Energy PIP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Resilience PIP</a:t>
            </a:r>
          </a:p>
        </p:txBody>
      </p:sp>
    </p:spTree>
    <p:extLst>
      <p:ext uri="{BB962C8B-B14F-4D97-AF65-F5344CB8AC3E}">
        <p14:creationId xmlns:p14="http://schemas.microsoft.com/office/powerpoint/2010/main" val="272338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contenu 6">
            <a:extLst>
              <a:ext uri="{FF2B5EF4-FFF2-40B4-BE49-F238E27FC236}">
                <a16:creationId xmlns:a16="http://schemas.microsoft.com/office/drawing/2014/main" id="{3B943ECB-3FED-46F6-988A-26028F4A1B2F}"/>
              </a:ext>
            </a:extLst>
          </p:cNvPr>
          <p:cNvSpPr txBox="1">
            <a:spLocks/>
          </p:cNvSpPr>
          <p:nvPr/>
        </p:nvSpPr>
        <p:spPr>
          <a:xfrm>
            <a:off x="7560304" y="2345754"/>
            <a:ext cx="3514096" cy="3626144"/>
          </a:xfrm>
          <a:prstGeom prst="rect">
            <a:avLst/>
          </a:prstGeom>
        </p:spPr>
        <p:txBody>
          <a:bodyPr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36" name="Titre 3">
            <a:extLst>
              <a:ext uri="{FF2B5EF4-FFF2-40B4-BE49-F238E27FC236}">
                <a16:creationId xmlns:a16="http://schemas.microsoft.com/office/drawing/2014/main" id="{5B3921DB-D5A1-430E-AB66-EE324BC0491A}"/>
              </a:ext>
            </a:extLst>
          </p:cNvPr>
          <p:cNvSpPr txBox="1">
            <a:spLocks/>
          </p:cNvSpPr>
          <p:nvPr/>
        </p:nvSpPr>
        <p:spPr>
          <a:xfrm>
            <a:off x="1103972" y="2126601"/>
            <a:ext cx="9541164" cy="2176172"/>
          </a:xfrm>
          <a:prstGeom prst="rect">
            <a:avLst/>
          </a:prstGeom>
        </p:spPr>
        <p:txBody>
          <a:bodyPr/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3399"/>
                </a:solidFill>
                <a:latin typeface="+mn-lt"/>
              </a:rPr>
              <a:t>What is Team Europe?</a:t>
            </a:r>
            <a:endParaRPr lang="en-US" b="1" dirty="0">
              <a:solidFill>
                <a:srgbClr val="003399"/>
              </a:solidFill>
              <a:latin typeface="+mn-lt"/>
            </a:endParaRPr>
          </a:p>
          <a:p>
            <a:endParaRPr lang="en-GB" sz="2000" b="1" dirty="0">
              <a:solidFill>
                <a:srgbClr val="003399"/>
              </a:solidFill>
              <a:latin typeface="+mn-lt"/>
            </a:endParaRPr>
          </a:p>
          <a:p>
            <a:r>
              <a:rPr lang="en-GB" sz="2000" b="1" dirty="0">
                <a:solidFill>
                  <a:srgbClr val="003399"/>
                </a:solidFill>
                <a:latin typeface="+mn-lt"/>
              </a:rPr>
              <a:t>Team Europe consists of the European Union, the EU Member States — including their implementing agencies and public development banks —, as well as the European Investment Bank (EIB) and the European Bank for Reconstruction and Development (EBRD). </a:t>
            </a:r>
          </a:p>
          <a:p>
            <a:endParaRPr lang="en-GB" sz="2000" b="1" dirty="0">
              <a:solidFill>
                <a:srgbClr val="003399"/>
              </a:solidFill>
              <a:latin typeface="+mn-lt"/>
            </a:endParaRPr>
          </a:p>
          <a:p>
            <a:endParaRPr lang="en-US" b="1" strike="sngStrike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contenu 6">
            <a:extLst>
              <a:ext uri="{FF2B5EF4-FFF2-40B4-BE49-F238E27FC236}">
                <a16:creationId xmlns:a16="http://schemas.microsoft.com/office/drawing/2014/main" id="{3B943ECB-3FED-46F6-988A-26028F4A1B2F}"/>
              </a:ext>
            </a:extLst>
          </p:cNvPr>
          <p:cNvSpPr txBox="1">
            <a:spLocks/>
          </p:cNvSpPr>
          <p:nvPr/>
        </p:nvSpPr>
        <p:spPr>
          <a:xfrm>
            <a:off x="7560304" y="2345754"/>
            <a:ext cx="3514096" cy="3626144"/>
          </a:xfrm>
          <a:prstGeom prst="rect">
            <a:avLst/>
          </a:prstGeom>
        </p:spPr>
        <p:txBody>
          <a:bodyPr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36" name="Titre 3">
            <a:extLst>
              <a:ext uri="{FF2B5EF4-FFF2-40B4-BE49-F238E27FC236}">
                <a16:creationId xmlns:a16="http://schemas.microsoft.com/office/drawing/2014/main" id="{5B3921DB-D5A1-430E-AB66-EE324BC0491A}"/>
              </a:ext>
            </a:extLst>
          </p:cNvPr>
          <p:cNvSpPr txBox="1">
            <a:spLocks/>
          </p:cNvSpPr>
          <p:nvPr/>
        </p:nvSpPr>
        <p:spPr>
          <a:xfrm>
            <a:off x="1103972" y="400594"/>
            <a:ext cx="9417272" cy="4520865"/>
          </a:xfrm>
          <a:prstGeom prst="rect">
            <a:avLst/>
          </a:prstGeom>
        </p:spPr>
        <p:txBody>
          <a:bodyPr/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3399"/>
                </a:solidFill>
                <a:latin typeface="+mn-lt"/>
              </a:rPr>
              <a:t>What are Global Gateway Team Europe initiatives?</a:t>
            </a:r>
            <a:endParaRPr lang="en-US" b="1" dirty="0">
              <a:solidFill>
                <a:srgbClr val="003399"/>
              </a:solidFill>
              <a:latin typeface="+mn-lt"/>
            </a:endParaRPr>
          </a:p>
          <a:p>
            <a:endParaRPr lang="en-GB" sz="2000" b="1" dirty="0">
              <a:solidFill>
                <a:srgbClr val="003399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Global Gateway is about increasing investments promoting democratic values and high standards, good governance and transparency, equal partnerships, green and clean, secure infrastructures and that catalyse private sector investment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Flagships of the Team Europe approach, guided by the political and policy priorities of the EU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+mn-lt"/>
              </a:rPr>
              <a:t>Invest in international stability and cooperation and demonstrate how democratic values offer certainty and fairness for investors, sustainability for partners and long-term benefits for people around the world</a:t>
            </a:r>
            <a:endParaRPr lang="en-GB" sz="2000" b="1" dirty="0">
              <a:solidFill>
                <a:srgbClr val="003399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Deliver concrete results for partner countries, in line with their strategic and national priorities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+mn-lt"/>
              </a:rPr>
              <a:t>Team Europe Initiatives focus on identifying a critical priority (bottleneck) that currently constrains development at country and regional level, where a coordinated and coherent effort by Team Europe would ensure results with a transformative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419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">
            <a:extLst>
              <a:ext uri="{FF2B5EF4-FFF2-40B4-BE49-F238E27FC236}">
                <a16:creationId xmlns:a16="http://schemas.microsoft.com/office/drawing/2014/main" id="{5B3921DB-D5A1-430E-AB66-EE324BC0491A}"/>
              </a:ext>
            </a:extLst>
          </p:cNvPr>
          <p:cNvSpPr txBox="1">
            <a:spLocks/>
          </p:cNvSpPr>
          <p:nvPr/>
        </p:nvSpPr>
        <p:spPr>
          <a:xfrm>
            <a:off x="1103972" y="2851617"/>
            <a:ext cx="9346314" cy="1287904"/>
          </a:xfrm>
          <a:prstGeom prst="rect">
            <a:avLst/>
          </a:prstGeom>
        </p:spPr>
        <p:txBody>
          <a:bodyPr/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3399"/>
                </a:solidFill>
                <a:latin typeface="+mn-lt"/>
              </a:rPr>
              <a:t>The Team Europe Initiative on Water, Energy and Climate Change in Central Asia</a:t>
            </a:r>
            <a:r>
              <a:rPr lang="en-US" sz="2400" b="1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003399"/>
                </a:solidFill>
                <a:latin typeface="+mn-lt"/>
              </a:rPr>
              <a:t>is established to develop complementarities with ongoing projects and boost the blue and green transition.</a:t>
            </a:r>
            <a:endParaRPr lang="es-419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3B104E8-2CD7-339E-95AC-B71402FF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2" y="2214918"/>
            <a:ext cx="538914" cy="3154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C3B7FA-3A81-1959-3F1C-091CCC3F7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17" y="2214918"/>
            <a:ext cx="538914" cy="3154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CFD298-CC2D-FBA0-B998-C3BAA4889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62" y="2214918"/>
            <a:ext cx="538914" cy="3154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9742FE9-3D66-F275-CD5C-E81060D66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24" y="2210536"/>
            <a:ext cx="538914" cy="3198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7BC1EE8-41D3-0DB2-566E-794D0EC75A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21" y="2106465"/>
            <a:ext cx="946430" cy="5323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7CCAA0-CB5F-8896-97BD-1C3FC0BA52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66" y="2117479"/>
            <a:ext cx="1101255" cy="5323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91A833-F443-3CC7-61D3-48B73E59E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3" y="2223740"/>
            <a:ext cx="538914" cy="3198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898D862-2561-AC17-5C96-67EDCC8E60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53" y="2210536"/>
            <a:ext cx="538914" cy="3198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255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849EF-D014-4559-817D-73E4A7245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0188" y="1623493"/>
            <a:ext cx="7567375" cy="1018107"/>
          </a:xfrm>
        </p:spPr>
        <p:txBody>
          <a:bodyPr/>
          <a:lstStyle/>
          <a:p>
            <a:pPr marL="87313"/>
            <a:r>
              <a:rPr lang="en-GB" sz="6000" dirty="0"/>
              <a:t>Strategic objectives</a:t>
            </a:r>
            <a:endParaRPr lang="es-419" sz="60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573A3F-0054-473B-B736-9A89FAA5782F}"/>
              </a:ext>
            </a:extLst>
          </p:cNvPr>
          <p:cNvSpPr txBox="1">
            <a:spLocks/>
          </p:cNvSpPr>
          <p:nvPr/>
        </p:nvSpPr>
        <p:spPr>
          <a:xfrm>
            <a:off x="1070189" y="1122363"/>
            <a:ext cx="10676038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89978F-5216-494B-8ED3-8E9AEB94C25D}"/>
              </a:ext>
            </a:extLst>
          </p:cNvPr>
          <p:cNvSpPr txBox="1"/>
          <p:nvPr/>
        </p:nvSpPr>
        <p:spPr>
          <a:xfrm>
            <a:off x="1070188" y="2999243"/>
            <a:ext cx="58743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s-419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419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7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">
            <a:extLst>
              <a:ext uri="{FF2B5EF4-FFF2-40B4-BE49-F238E27FC236}">
                <a16:creationId xmlns:a16="http://schemas.microsoft.com/office/drawing/2014/main" id="{5B3921DB-D5A1-430E-AB66-EE324BC0491A}"/>
              </a:ext>
            </a:extLst>
          </p:cNvPr>
          <p:cNvSpPr txBox="1">
            <a:spLocks/>
          </p:cNvSpPr>
          <p:nvPr/>
        </p:nvSpPr>
        <p:spPr>
          <a:xfrm>
            <a:off x="944418" y="695963"/>
            <a:ext cx="9541164" cy="966578"/>
          </a:xfrm>
          <a:prstGeom prst="rect">
            <a:avLst/>
          </a:prstGeom>
        </p:spPr>
        <p:txBody>
          <a:bodyPr/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4988" indent="-534988">
              <a:buAutoNum type="arabicPeriod"/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regional cooperation and governance effectively supports sustainable development in Central Asia</a:t>
            </a:r>
            <a:endParaRPr lang="en-GB" sz="2000" b="1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A2BF28-6EF9-402F-B89A-260432AC0852}"/>
              </a:ext>
            </a:extLst>
          </p:cNvPr>
          <p:cNvSpPr txBox="1"/>
          <p:nvPr/>
        </p:nvSpPr>
        <p:spPr>
          <a:xfrm>
            <a:off x="1070187" y="3334637"/>
            <a:ext cx="10170467" cy="6463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534988" indent="-534988" defTabSz="857250">
              <a:lnSpc>
                <a:spcPct val="90000"/>
              </a:lnSpc>
              <a:spcBef>
                <a:spcPct val="0"/>
              </a:spcBef>
              <a:buAutoNum type="arabicPeriod"/>
              <a:defRPr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42913" indent="-442913">
              <a:buNone/>
            </a:pPr>
            <a:r>
              <a:rPr lang="en-GB" dirty="0"/>
              <a:t>2. 	Increased investment in a regionally integrated blue and green transition in Central Asia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5B5F0-E6BB-4C26-ACB2-C8083304F1E9}"/>
              </a:ext>
            </a:extLst>
          </p:cNvPr>
          <p:cNvSpPr/>
          <p:nvPr/>
        </p:nvSpPr>
        <p:spPr>
          <a:xfrm>
            <a:off x="1579552" y="1537035"/>
            <a:ext cx="267854" cy="2769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D8CC7D-1591-4EB5-8A1A-819D4677C5CF}"/>
              </a:ext>
            </a:extLst>
          </p:cNvPr>
          <p:cNvSpPr/>
          <p:nvPr/>
        </p:nvSpPr>
        <p:spPr>
          <a:xfrm>
            <a:off x="1579552" y="2090893"/>
            <a:ext cx="267854" cy="276962"/>
          </a:xfrm>
          <a:prstGeom prst="rect">
            <a:avLst/>
          </a:prstGeom>
          <a:solidFill>
            <a:srgbClr val="FA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F78606-54ED-4A08-8C8E-8136A0389C4E}"/>
              </a:ext>
            </a:extLst>
          </p:cNvPr>
          <p:cNvSpPr/>
          <p:nvPr/>
        </p:nvSpPr>
        <p:spPr>
          <a:xfrm>
            <a:off x="1579552" y="2644686"/>
            <a:ext cx="267854" cy="276962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678AC7-7A57-4F34-AE91-79345CDB861D}"/>
              </a:ext>
            </a:extLst>
          </p:cNvPr>
          <p:cNvSpPr/>
          <p:nvPr/>
        </p:nvSpPr>
        <p:spPr>
          <a:xfrm>
            <a:off x="1579552" y="4052528"/>
            <a:ext cx="267854" cy="2769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9E8272-75D8-4C12-BB30-F0C2F5F86E74}"/>
              </a:ext>
            </a:extLst>
          </p:cNvPr>
          <p:cNvSpPr/>
          <p:nvPr/>
        </p:nvSpPr>
        <p:spPr>
          <a:xfrm>
            <a:off x="1579552" y="4606386"/>
            <a:ext cx="267854" cy="276962"/>
          </a:xfrm>
          <a:prstGeom prst="rect">
            <a:avLst/>
          </a:prstGeom>
          <a:solidFill>
            <a:srgbClr val="FA6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1DF33B-F78F-4E75-ABE1-CB78CF30E9C9}"/>
              </a:ext>
            </a:extLst>
          </p:cNvPr>
          <p:cNvSpPr/>
          <p:nvPr/>
        </p:nvSpPr>
        <p:spPr>
          <a:xfrm>
            <a:off x="1579552" y="5160244"/>
            <a:ext cx="267854" cy="276962"/>
          </a:xfrm>
          <a:prstGeom prst="rect">
            <a:avLst/>
          </a:prstGeom>
          <a:solidFill>
            <a:srgbClr val="F5C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9F869B-E2F4-4A4B-8CE9-D31D5E427519}"/>
              </a:ext>
            </a:extLst>
          </p:cNvPr>
          <p:cNvSpPr txBox="1"/>
          <p:nvPr/>
        </p:nvSpPr>
        <p:spPr>
          <a:xfrm>
            <a:off x="2098854" y="1467419"/>
            <a:ext cx="7716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cooperation for sustainable development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endParaRPr lang="en-US" sz="2000" u="sng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2DE821-5081-410D-9AF8-BE5B74990818}"/>
              </a:ext>
            </a:extLst>
          </p:cNvPr>
          <p:cNvSpPr txBox="1"/>
          <p:nvPr/>
        </p:nvSpPr>
        <p:spPr>
          <a:xfrm>
            <a:off x="2098853" y="2021621"/>
            <a:ext cx="7705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Transition to renewable energy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accelerated</a:t>
            </a:r>
            <a:endParaRPr lang="en-US" sz="2000" u="sng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F57048-9254-49C0-BFA6-C65E4BA1584E}"/>
              </a:ext>
            </a:extLst>
          </p:cNvPr>
          <p:cNvSpPr txBox="1"/>
          <p:nvPr/>
        </p:nvSpPr>
        <p:spPr>
          <a:xfrm>
            <a:off x="2098853" y="2575823"/>
            <a:ext cx="7716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Climate and environmental governance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6DB680-84DB-476F-A43B-3AD68444230D}"/>
              </a:ext>
            </a:extLst>
          </p:cNvPr>
          <p:cNvSpPr txBox="1"/>
          <p:nvPr/>
        </p:nvSpPr>
        <p:spPr>
          <a:xfrm>
            <a:off x="1673362" y="3980968"/>
            <a:ext cx="7955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563"/>
              </a:spcAft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More efficient and effective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drinking water supply and sanitation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78CB71-CC56-4F2C-A41E-47BBC8E2E336}"/>
              </a:ext>
            </a:extLst>
          </p:cNvPr>
          <p:cNvSpPr txBox="1"/>
          <p:nvPr/>
        </p:nvSpPr>
        <p:spPr>
          <a:xfrm>
            <a:off x="1673361" y="4525426"/>
            <a:ext cx="7955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563"/>
              </a:spcAft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Greener and more integrated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energy sector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758B9E-2860-4A64-82DF-BD355AFF58BE}"/>
              </a:ext>
            </a:extLst>
          </p:cNvPr>
          <p:cNvSpPr txBox="1"/>
          <p:nvPr/>
        </p:nvSpPr>
        <p:spPr>
          <a:xfrm>
            <a:off x="1673362" y="5084004"/>
            <a:ext cx="7955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More action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climate change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02089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849EF-D014-4559-817D-73E4A7245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6094" y="2251842"/>
            <a:ext cx="9908924" cy="997528"/>
          </a:xfrm>
        </p:spPr>
        <p:txBody>
          <a:bodyPr/>
          <a:lstStyle/>
          <a:p>
            <a:pPr marL="87313" algn="ctr"/>
            <a:r>
              <a:rPr lang="en-GB" sz="6000" dirty="0"/>
              <a:t>Indicative list of activities</a:t>
            </a:r>
            <a:endParaRPr lang="es-419" sz="60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573A3F-0054-473B-B736-9A89FAA5782F}"/>
              </a:ext>
            </a:extLst>
          </p:cNvPr>
          <p:cNvSpPr txBox="1">
            <a:spLocks/>
          </p:cNvSpPr>
          <p:nvPr/>
        </p:nvSpPr>
        <p:spPr>
          <a:xfrm>
            <a:off x="1070189" y="1122363"/>
            <a:ext cx="10676038" cy="238760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AB78B6-0AE4-41B7-A0DD-9EA229F76B0A}"/>
              </a:ext>
            </a:extLst>
          </p:cNvPr>
          <p:cNvSpPr txBox="1"/>
          <p:nvPr/>
        </p:nvSpPr>
        <p:spPr>
          <a:xfrm>
            <a:off x="1041655" y="3583495"/>
            <a:ext cx="90584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and forthcoming initiatives by Team Europe members </a:t>
            </a:r>
            <a:endParaRPr lang="es-419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8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contenu 5">
            <a:extLst>
              <a:ext uri="{FF2B5EF4-FFF2-40B4-BE49-F238E27FC236}">
                <a16:creationId xmlns:a16="http://schemas.microsoft.com/office/drawing/2014/main" id="{79C32A2F-C5D8-490D-8889-B09178DF2242}"/>
              </a:ext>
            </a:extLst>
          </p:cNvPr>
          <p:cNvSpPr txBox="1">
            <a:spLocks/>
          </p:cNvSpPr>
          <p:nvPr/>
        </p:nvSpPr>
        <p:spPr>
          <a:xfrm>
            <a:off x="659488" y="1389518"/>
            <a:ext cx="4984076" cy="37406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14313" indent="-214313" algn="l" defTabSz="8572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1469" indent="-321469" algn="just">
              <a:lnSpc>
                <a:spcPct val="107000"/>
              </a:lnSpc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Regional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Support to Sustainable Energy Connectivity in Central Asia (SECCA).</a:t>
            </a:r>
          </a:p>
          <a:p>
            <a:pPr marL="321469" indent="-321469" algn="just">
              <a:lnSpc>
                <a:spcPct val="107000"/>
              </a:lnSpc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Tajikistan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Support to Energy Sector Reform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21469" indent="-321469" algn="just">
              <a:lnSpc>
                <a:spcPct val="107000"/>
              </a:lnSpc>
              <a:spcAft>
                <a:spcPts val="563"/>
              </a:spcAft>
              <a:buFont typeface="Symbol" panose="05050102010706020507" pitchFamily="18" charset="2"/>
              <a:buChar char=""/>
            </a:pP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18675F63-DB4D-4749-9500-2D439445A3F0}"/>
              </a:ext>
            </a:extLst>
          </p:cNvPr>
          <p:cNvSpPr txBox="1">
            <a:spLocks/>
          </p:cNvSpPr>
          <p:nvPr/>
        </p:nvSpPr>
        <p:spPr>
          <a:xfrm>
            <a:off x="5786437" y="1216603"/>
            <a:ext cx="5208134" cy="475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8572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2625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28625" indent="0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18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0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16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indent="0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0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125" indent="0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1750" indent="0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0375" indent="0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0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88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Espace réservé du contenu 7">
            <a:extLst>
              <a:ext uri="{FF2B5EF4-FFF2-40B4-BE49-F238E27FC236}">
                <a16:creationId xmlns:a16="http://schemas.microsoft.com/office/drawing/2014/main" id="{5C76CFE6-85D9-47A5-8C13-5F9DC30EED79}"/>
              </a:ext>
            </a:extLst>
          </p:cNvPr>
          <p:cNvSpPr txBox="1">
            <a:spLocks/>
          </p:cNvSpPr>
          <p:nvPr/>
        </p:nvSpPr>
        <p:spPr>
          <a:xfrm>
            <a:off x="5786437" y="1328558"/>
            <a:ext cx="4859239" cy="443554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14313" indent="-214313" algn="l" defTabSz="8572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1469" indent="-321469" algn="just">
              <a:lnSpc>
                <a:spcPct val="107000"/>
              </a:lnSpc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Regional</a:t>
            </a: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IFAS Reform</a:t>
            </a: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Policy Dialogues on IWRM</a:t>
            </a:r>
            <a:endParaRPr lang="en-US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Dam Safety</a:t>
            </a:r>
            <a:endParaRPr lang="en-US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 Intake Automatization in the Amu Darya basin</a:t>
            </a: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 Efficiency and Renewable Energy</a:t>
            </a: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to EU-Central Asia Platform on Water, Energy and Climate Change</a:t>
            </a: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endParaRPr lang="en-US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1469" indent="-321469" algn="just">
              <a:lnSpc>
                <a:spcPct val="107000"/>
              </a:lnSpc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Uzbekistan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Support for UN Multi-Partner Human Security Trust Fund for the Aral Sea Region (co-funded by Finland, Latvia and others)</a:t>
            </a:r>
            <a:endParaRPr lang="es-419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1469" indent="-321469" algn="just">
              <a:lnSpc>
                <a:spcPct val="107000"/>
              </a:lnSpc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Global, Regional, Tajikistan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Dushanbe Water Conferences (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follow-up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biennial cycle, possibly with MIP contribution, partnering with the Netherlands and implemented by UNDESA or UNDP).</a:t>
            </a:r>
            <a:endParaRPr lang="fr-FR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1469" indent="-321469" algn="just">
              <a:lnSpc>
                <a:spcPct val="107000"/>
              </a:lnSpc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Tajikistan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Drinking Water Supply and Sanitation in Rural Areas (</a:t>
            </a:r>
            <a:r>
              <a:rPr lang="en-US" sz="105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proposed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possibly with MIP contribution and implemented in partnership with the World Bank)</a:t>
            </a:r>
          </a:p>
          <a:p>
            <a:pPr marL="321469" indent="-321469" algn="just">
              <a:lnSpc>
                <a:spcPct val="107000"/>
              </a:lnSpc>
              <a:spcAft>
                <a:spcPts val="563"/>
              </a:spcAft>
              <a:buFont typeface="Symbol" panose="05050102010706020507" pitchFamily="18" charset="2"/>
              <a:buChar char=""/>
            </a:pP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r>
              <a:rPr lang="fr-F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EU </a:t>
            </a:r>
            <a:r>
              <a:rPr lang="fr-FR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</a:t>
            </a:r>
            <a:r>
              <a:rPr lang="fr-F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States and </a:t>
            </a:r>
            <a:r>
              <a:rPr lang="fr-FR" sz="105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r>
              <a:rPr lang="fr-FR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Banks Initiatives</a:t>
            </a: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r>
              <a:rPr lang="fr-FR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In total </a:t>
            </a:r>
            <a:r>
              <a:rPr lang="fr-FR" alt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EUR 700 Mill. </a:t>
            </a:r>
            <a:r>
              <a:rPr lang="fr-FR" alt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fr-FR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guarantues</a:t>
            </a:r>
            <a:r>
              <a:rPr lang="fr-FR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2021-27</a:t>
            </a:r>
            <a:r>
              <a:rPr lang="fr-BE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563"/>
              </a:spcAft>
              <a:buNone/>
            </a:pP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F9C11644-CC44-4763-ACD7-5D69F8FC5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974" y="798936"/>
            <a:ext cx="4894209" cy="407892"/>
          </a:xfrm>
        </p:spPr>
        <p:txBody>
          <a:bodyPr/>
          <a:lstStyle/>
          <a:p>
            <a:pPr algn="ctr"/>
            <a:r>
              <a:rPr lang="en-GB" dirty="0"/>
              <a:t>Already approved EU initiatives</a:t>
            </a:r>
            <a:endParaRPr lang="en-GB" sz="2000" dirty="0"/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951C8ED9-0C91-44EA-89D4-0C346CFFC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6437" y="798936"/>
            <a:ext cx="5083298" cy="407892"/>
          </a:xfrm>
          <a:solidFill>
            <a:srgbClr val="003399"/>
          </a:solidFill>
        </p:spPr>
        <p:txBody>
          <a:bodyPr/>
          <a:lstStyle/>
          <a:p>
            <a:pPr algn="ctr"/>
            <a:r>
              <a:rPr lang="en-GB" dirty="0"/>
              <a:t>Possible EU initiatives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56700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18675F63-DB4D-4749-9500-2D439445A3F0}"/>
              </a:ext>
            </a:extLst>
          </p:cNvPr>
          <p:cNvSpPr txBox="1">
            <a:spLocks/>
          </p:cNvSpPr>
          <p:nvPr/>
        </p:nvSpPr>
        <p:spPr>
          <a:xfrm>
            <a:off x="5786437" y="1035981"/>
            <a:ext cx="5208134" cy="475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8572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2625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28625" indent="0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18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0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16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indent="0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0" algn="l" defTabSz="857250" rtl="0" eaLnBrk="1" latinLnBrk="0" hangingPunct="1">
              <a:lnSpc>
                <a:spcPct val="100000"/>
              </a:lnSpc>
              <a:spcBef>
                <a:spcPts val="469"/>
              </a:spcBef>
              <a:spcAft>
                <a:spcPts val="1688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125" indent="0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1750" indent="0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0375" indent="0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0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88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F9C11644-CC44-4763-ACD7-5D69F8FC5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339" y="603911"/>
            <a:ext cx="3738084" cy="407892"/>
          </a:xfrm>
        </p:spPr>
        <p:txBody>
          <a:bodyPr/>
          <a:lstStyle/>
          <a:p>
            <a:pPr algn="ctr"/>
            <a:r>
              <a:rPr lang="en-GB" sz="2000" dirty="0"/>
              <a:t>EU Member States initiatives</a:t>
            </a:r>
          </a:p>
        </p:txBody>
      </p:sp>
      <p:sp>
        <p:nvSpPr>
          <p:cNvPr id="22" name="Espace réservé du contenu 7">
            <a:extLst>
              <a:ext uri="{FF2B5EF4-FFF2-40B4-BE49-F238E27FC236}">
                <a16:creationId xmlns:a16="http://schemas.microsoft.com/office/drawing/2014/main" id="{35E5C373-ED47-4C21-9442-422770B64377}"/>
              </a:ext>
            </a:extLst>
          </p:cNvPr>
          <p:cNvSpPr txBox="1">
            <a:spLocks/>
          </p:cNvSpPr>
          <p:nvPr/>
        </p:nvSpPr>
        <p:spPr>
          <a:xfrm>
            <a:off x="811338" y="1258753"/>
            <a:ext cx="3148583" cy="3527938"/>
          </a:xfrm>
          <a:prstGeom prst="rect">
            <a:avLst/>
          </a:prstGeom>
        </p:spPr>
        <p:txBody>
          <a:bodyPr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25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Finland (Finnish Environment Institute, Geological Survey of Finland, Finnish Meteorological Institute)</a:t>
            </a:r>
            <a:endParaRPr lang="fr-FR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KG, TJ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Surface Water and Groundwater Quality Monitoring (water authorities and civil society)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KG, TJ, UZ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Strengthening the Mastering of Natural Resources for National Welfare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KG, TJ, UZ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Meteorology Project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Support for UN Multi-Partner Human Security Trust Fund for the Aral Sea Region (co-funded by the EU, Latvia and others)</a:t>
            </a:r>
          </a:p>
          <a:p>
            <a:pPr marL="321469" indent="-321469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FR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125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France (AFD)</a:t>
            </a:r>
            <a:endParaRPr lang="fr-FR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Water and Sanitation Project 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Drinking Water Project (new, under the TEI UZ)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Hydropower Development </a:t>
            </a:r>
          </a:p>
        </p:txBody>
      </p:sp>
      <p:sp>
        <p:nvSpPr>
          <p:cNvPr id="33" name="Espace réservé du contenu 8">
            <a:extLst>
              <a:ext uri="{FF2B5EF4-FFF2-40B4-BE49-F238E27FC236}">
                <a16:creationId xmlns:a16="http://schemas.microsoft.com/office/drawing/2014/main" id="{FE288E7A-2787-496C-B1DD-1391CA2C8CC4}"/>
              </a:ext>
            </a:extLst>
          </p:cNvPr>
          <p:cNvSpPr txBox="1">
            <a:spLocks/>
          </p:cNvSpPr>
          <p:nvPr/>
        </p:nvSpPr>
        <p:spPr>
          <a:xfrm>
            <a:off x="4344509" y="1245085"/>
            <a:ext cx="3148583" cy="4218170"/>
          </a:xfrm>
          <a:prstGeom prst="rect">
            <a:avLst/>
          </a:prstGeom>
        </p:spPr>
        <p:txBody>
          <a:bodyPr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25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Germany (GIZ, universities)</a:t>
            </a:r>
            <a:endParaRPr lang="fr-FR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 Central Asia Initiative 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Risk Management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Sensitive Water Resource Management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Sensitive Land Use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KG, UZ, TJ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the energy efficiency of the global building supply chain and its products to deliver highly efficient building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KG, TJ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Technology based adaptation to climate change in rural areas (IKI)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CLIENT II International Partnerships for Sustainable Innovations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KZ, UZ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FELICITY II East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Regional Strategic Infrastructure Planning Asia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TJ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Hydropower </a:t>
            </a:r>
            <a:r>
              <a:rPr lang="en-US" sz="105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Sebzor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/Tajikistan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UZ, KZ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Ecologically Oriented Regional Development in the Aral Sea Region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Energy-Water-Land Use Nexus in Central Asia</a:t>
            </a:r>
            <a:endParaRPr lang="en-US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Innovative Small HPP (Hydro4U)</a:t>
            </a:r>
          </a:p>
        </p:txBody>
      </p:sp>
      <p:sp>
        <p:nvSpPr>
          <p:cNvPr id="34" name="Espace réservé du contenu 9">
            <a:extLst>
              <a:ext uri="{FF2B5EF4-FFF2-40B4-BE49-F238E27FC236}">
                <a16:creationId xmlns:a16="http://schemas.microsoft.com/office/drawing/2014/main" id="{E9472B41-4D0E-4057-AD06-3DD27BFF7357}"/>
              </a:ext>
            </a:extLst>
          </p:cNvPr>
          <p:cNvSpPr txBox="1">
            <a:spLocks/>
          </p:cNvSpPr>
          <p:nvPr/>
        </p:nvSpPr>
        <p:spPr>
          <a:xfrm>
            <a:off x="7877681" y="1219532"/>
            <a:ext cx="2993520" cy="4371933"/>
          </a:xfrm>
          <a:prstGeom prst="rect">
            <a:avLst/>
          </a:prstGeom>
        </p:spPr>
        <p:txBody>
          <a:bodyPr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25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Latvia (Cleantech, </a:t>
            </a:r>
            <a:r>
              <a:rPr lang="en-US" sz="1125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LatviaSunGIS</a:t>
            </a:r>
            <a:r>
              <a:rPr lang="en-US" sz="1125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 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to a modern and sustainable agri-food sector and resilient livelihoods programme 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UZ, KZ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Capacity building of industry associations serving engineering companies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Prototype of portal for the publication and public discussion on the general plan for residential areas</a:t>
            </a:r>
            <a:endParaRPr lang="fr-FR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25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25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Romania</a:t>
            </a:r>
            <a:endParaRPr lang="fr-FR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Regional Cooperation on Transboundary Water Management (</a:t>
            </a:r>
            <a:r>
              <a:rPr lang="en-US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ongoing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yearly cycle, implemented in partnership with UNRCCA)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125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Slovakia</a:t>
            </a:r>
            <a:endParaRPr lang="fr-FR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the International Water Assessment Centre (IWAC) (</a:t>
            </a:r>
            <a:r>
              <a:rPr lang="en-US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ongoing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implemented in partnership with UNECE)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Strengthening of trans-border water management and improving the dam safety system (</a:t>
            </a:r>
            <a:r>
              <a:rPr lang="en-US" sz="1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implemented in partnership with IWAC)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KZ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Capacity building in the area of automation and early warning systems for dam safety, hydrometeorology and flood protection</a:t>
            </a: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675" indent="-2286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1469" indent="-321469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FR" sz="11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55CF7886-9556-4323-9C0D-0A24696F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4" y="1303758"/>
            <a:ext cx="275085" cy="16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12">
            <a:extLst>
              <a:ext uri="{FF2B5EF4-FFF2-40B4-BE49-F238E27FC236}">
                <a16:creationId xmlns:a16="http://schemas.microsoft.com/office/drawing/2014/main" id="{DEE59ABA-827E-40AE-B6BC-73127DC5E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34" y="1303758"/>
            <a:ext cx="281250" cy="1687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13">
            <a:extLst>
              <a:ext uri="{FF2B5EF4-FFF2-40B4-BE49-F238E27FC236}">
                <a16:creationId xmlns:a16="http://schemas.microsoft.com/office/drawing/2014/main" id="{EF974FE3-963D-416C-A24E-43164E99D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0" y="3505844"/>
            <a:ext cx="253283" cy="1687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10" descr="Drapeau de la Lettonie">
            <a:extLst>
              <a:ext uri="{FF2B5EF4-FFF2-40B4-BE49-F238E27FC236}">
                <a16:creationId xmlns:a16="http://schemas.microsoft.com/office/drawing/2014/main" id="{6D1318F9-6A31-46F8-9EB6-B7D7CDDE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82" y="1258753"/>
            <a:ext cx="336007" cy="1687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>
            <a:extLst>
              <a:ext uri="{FF2B5EF4-FFF2-40B4-BE49-F238E27FC236}">
                <a16:creationId xmlns:a16="http://schemas.microsoft.com/office/drawing/2014/main" id="{72BB2821-B568-4E2F-8DB9-C271248F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34" y="2907539"/>
            <a:ext cx="254193" cy="16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1A279-2CF8-439F-8D5A-AC2ADFFA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34" y="3965773"/>
            <a:ext cx="271139" cy="18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2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950</Words>
  <Application>Microsoft Office PowerPoint</Application>
  <PresentationFormat>Custom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CHIARAMONTI David (DEVCO-EXT)</dc:creator>
  <cp:lastModifiedBy>Tamara Kutonova</cp:lastModifiedBy>
  <cp:revision>51</cp:revision>
  <dcterms:created xsi:type="dcterms:W3CDTF">2021-02-18T11:32:23Z</dcterms:created>
  <dcterms:modified xsi:type="dcterms:W3CDTF">2022-11-15T03:38:41Z</dcterms:modified>
</cp:coreProperties>
</file>