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7" r:id="rId2"/>
  </p:sldIdLst>
  <p:sldSz cx="9906000" cy="6858000" type="A4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9" autoAdjust="0"/>
    <p:restoredTop sz="94581" autoAdjust="0"/>
  </p:normalViewPr>
  <p:slideViewPr>
    <p:cSldViewPr>
      <p:cViewPr varScale="1">
        <p:scale>
          <a:sx n="108" d="100"/>
          <a:sy n="108" d="100"/>
        </p:scale>
        <p:origin x="1452" y="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775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08-Jun-20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068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775" y="9119068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08/06/2020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720725"/>
            <a:ext cx="520065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826" y="294235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>
                <a:solidFill>
                  <a:schemeClr val="bg1"/>
                </a:solidFill>
              </a:rPr>
              <a:t>Working Party on Pollution and Energy (GRPE)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>
                <a:solidFill>
                  <a:schemeClr val="bg1"/>
                </a:solidFill>
              </a:rPr>
              <a:t>General information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04381"/>
            <a:ext cx="9649072" cy="5323797"/>
          </a:xfrm>
        </p:spPr>
        <p:txBody>
          <a:bodyPr>
            <a:noAutofit/>
          </a:bodyPr>
          <a:lstStyle/>
          <a:p>
            <a:pPr marL="266700" indent="-180975">
              <a:buFont typeface="Arial" pitchFamily="34" charset="0"/>
              <a:buChar char="•"/>
            </a:pPr>
            <a:r>
              <a:rPr lang="en-GB" sz="1400" dirty="0">
                <a:solidFill>
                  <a:srgbClr val="002060"/>
                </a:solidFill>
              </a:rPr>
              <a:t>Participants/Address list</a:t>
            </a:r>
          </a:p>
          <a:p>
            <a:pPr marL="266700"/>
            <a:r>
              <a:rPr lang="en-GB" sz="1400" dirty="0"/>
              <a:t>Based on registrations to the session, a provisional list of participants has been prepared; It will be crossed checked with the </a:t>
            </a:r>
            <a:r>
              <a:rPr lang="en-GB" sz="1400"/>
              <a:t>persons connected.</a:t>
            </a:r>
            <a:endParaRPr lang="en-GB" sz="1400" dirty="0"/>
          </a:p>
          <a:p>
            <a:pPr marL="266700"/>
            <a:r>
              <a:rPr lang="en-GB" sz="1400" dirty="0"/>
              <a:t>At the end of the session, we will circulate the list of participants by email.</a:t>
            </a:r>
          </a:p>
          <a:p>
            <a:pPr marL="266700"/>
            <a:endParaRPr lang="en-GB" sz="800" dirty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>
                <a:solidFill>
                  <a:srgbClr val="002060"/>
                </a:solidFill>
              </a:rPr>
              <a:t>Next session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next (82nd) session</a:t>
            </a:r>
            <a:r>
              <a:rPr lang="en-GB" sz="1800" dirty="0"/>
              <a:t> will be held on </a:t>
            </a:r>
            <a:r>
              <a:rPr lang="en-GB" sz="1800" b="1" dirty="0"/>
              <a:t>12-15 January 2021, TBC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1800" b="1" dirty="0"/>
              <a:t>Proper session starting on Wednesday 13 June, 2.30 pm</a:t>
            </a:r>
            <a:endParaRPr lang="en-GB" sz="1800" dirty="0"/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deadline for the submission of official working documents</a:t>
            </a:r>
            <a:r>
              <a:rPr lang="en-GB" sz="1800" dirty="0"/>
              <a:t> is </a:t>
            </a:r>
            <a:r>
              <a:rPr lang="en-GB" sz="1800" b="1" dirty="0"/>
              <a:t>20 October 2020, TBC</a:t>
            </a:r>
          </a:p>
          <a:p>
            <a:pPr marL="274320" indent="-180975">
              <a:buFont typeface="Arial" pitchFamily="34" charset="0"/>
              <a:buChar char="•"/>
            </a:pPr>
            <a:endParaRPr lang="en-US" sz="800" dirty="0">
              <a:solidFill>
                <a:srgbClr val="002060"/>
              </a:solidFill>
            </a:endParaRPr>
          </a:p>
          <a:p>
            <a:pPr marL="379095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2060"/>
                </a:solidFill>
              </a:rPr>
              <a:t>Request from the Secretariat</a:t>
            </a:r>
          </a:p>
          <a:p>
            <a:pPr marL="379095" indent="-285750">
              <a:buFont typeface="Arial" panose="020B0604020202020204" pitchFamily="34" charset="0"/>
              <a:buChar char="•"/>
            </a:pPr>
            <a:r>
              <a:rPr lang="en-US" sz="1800" dirty="0"/>
              <a:t>All proposal for amendments should be submitted in </a:t>
            </a:r>
            <a:r>
              <a:rPr lang="en-US" sz="1800" u="sng" dirty="0">
                <a:solidFill>
                  <a:srgbClr val="C00000"/>
                </a:solidFill>
              </a:rPr>
              <a:t>track changes </a:t>
            </a:r>
            <a:r>
              <a:rPr lang="en-US" sz="1800" dirty="0"/>
              <a:t>instead of </a:t>
            </a:r>
            <a:r>
              <a:rPr lang="en-US" sz="1800" b="1" dirty="0"/>
              <a:t>Bold</a:t>
            </a:r>
            <a:r>
              <a:rPr lang="en-US" sz="1800" dirty="0"/>
              <a:t>/</a:t>
            </a:r>
            <a:r>
              <a:rPr lang="en-US" sz="1800" strike="sngStrike" dirty="0"/>
              <a:t>strikethrough</a:t>
            </a:r>
          </a:p>
          <a:p>
            <a:pPr marL="379095" indent="-285750">
              <a:buFont typeface="Arial" panose="020B0604020202020204" pitchFamily="34" charset="0"/>
              <a:buChar char="•"/>
            </a:pPr>
            <a:r>
              <a:rPr lang="en-US" sz="1800" dirty="0"/>
              <a:t>Aim is to save preparation and processing time for stakeholders and secretariat (</a:t>
            </a:r>
            <a:r>
              <a:rPr lang="en-US" sz="1800" dirty="0" err="1"/>
              <a:t>eg</a:t>
            </a:r>
            <a:r>
              <a:rPr lang="en-US" sz="1800" dirty="0"/>
              <a:t> GRPE-81-21)</a:t>
            </a:r>
            <a:endParaRPr lang="en-GB" sz="1800" dirty="0"/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6543675" y="62508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GRPE-81-25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81st GRPE, 9-11 June 2020</a:t>
            </a:r>
          </a:p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item 1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29822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by the 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CA33C57-0D62-46BF-B3E4-BF41600963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496" y="5219812"/>
            <a:ext cx="4392488" cy="152285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061A0BB-8B19-4D3F-BB41-137DF88498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5008" y="5150584"/>
            <a:ext cx="4604953" cy="1592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1740</TotalTime>
  <Words>149</Words>
  <Application>Microsoft Office PowerPoint</Application>
  <PresentationFormat>A4 Paper (210x297 mm)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Verdana</vt:lpstr>
      <vt:lpstr>Office Theme</vt:lpstr>
      <vt:lpstr>Working Party on Pollution and Energy (GRPE) General information</vt:lpstr>
    </vt:vector>
  </TitlesOfParts>
  <Company>ECE-ISU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Miquel Gangonells</dc:creator>
  <cp:lastModifiedBy>Francois Cuenot</cp:lastModifiedBy>
  <cp:revision>162</cp:revision>
  <cp:lastPrinted>2017-05-22T14:09:07Z</cp:lastPrinted>
  <dcterms:created xsi:type="dcterms:W3CDTF">2014-05-01T14:53:07Z</dcterms:created>
  <dcterms:modified xsi:type="dcterms:W3CDTF">2020-06-08T08:29:33Z</dcterms:modified>
</cp:coreProperties>
</file>