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notesMasterIdLst>
    <p:notesMasterId r:id="rId12"/>
  </p:notesMasterIdLst>
  <p:handoutMasterIdLst>
    <p:handoutMasterId r:id="rId13"/>
  </p:handoutMasterIdLst>
  <p:sldIdLst>
    <p:sldId id="555" r:id="rId2"/>
    <p:sldId id="581" r:id="rId3"/>
    <p:sldId id="583" r:id="rId4"/>
    <p:sldId id="596" r:id="rId5"/>
    <p:sldId id="591" r:id="rId6"/>
    <p:sldId id="595" r:id="rId7"/>
    <p:sldId id="599" r:id="rId8"/>
    <p:sldId id="588" r:id="rId9"/>
    <p:sldId id="592" r:id="rId10"/>
    <p:sldId id="287" r:id="rId11"/>
  </p:sldIdLst>
  <p:sldSz cx="9144000" cy="5143500" type="screen16x9"/>
  <p:notesSz cx="6985000" cy="9283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5pPr>
    <a:lvl6pPr marL="17145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6pPr>
    <a:lvl7pPr marL="20574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7pPr>
    <a:lvl8pPr marL="24003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8pPr>
    <a:lvl9pPr marL="27432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1" userDrawn="1">
          <p15:clr>
            <a:srgbClr val="A4A3A4"/>
          </p15:clr>
        </p15:guide>
        <p15:guide id="2" orient="horz" pos="76" userDrawn="1">
          <p15:clr>
            <a:srgbClr val="A4A3A4"/>
          </p15:clr>
        </p15:guide>
        <p15:guide id="3" orient="horz" pos="5475" userDrawn="1">
          <p15:clr>
            <a:srgbClr val="A4A3A4"/>
          </p15:clr>
        </p15:guide>
        <p15:guide id="4" orient="horz" pos="5794" userDrawn="1">
          <p15:clr>
            <a:srgbClr val="A4A3A4"/>
          </p15:clr>
        </p15:guide>
        <p15:guide id="5" orient="horz" pos="5517" userDrawn="1">
          <p15:clr>
            <a:srgbClr val="A4A3A4"/>
          </p15:clr>
        </p15:guide>
        <p15:guide id="6" pos="244" userDrawn="1">
          <p15:clr>
            <a:srgbClr val="A4A3A4"/>
          </p15:clr>
        </p15:guide>
        <p15:guide id="7" pos="4340" userDrawn="1">
          <p15:clr>
            <a:srgbClr val="A4A3A4"/>
          </p15:clr>
        </p15:guide>
        <p15:guide id="8" orient="horz" pos="63">
          <p15:clr>
            <a:srgbClr val="A4A3A4"/>
          </p15:clr>
        </p15:guide>
        <p15:guide id="9" orient="horz" pos="5727">
          <p15:clr>
            <a:srgbClr val="A4A3A4"/>
          </p15:clr>
        </p15:guide>
        <p15:guide id="10" pos="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5F5F5"/>
    <a:srgbClr val="F6F6F6"/>
    <a:srgbClr val="F7F7F7"/>
    <a:srgbClr val="F8F8F8"/>
    <a:srgbClr val="F9F9F9"/>
    <a:srgbClr val="FAFAFA"/>
    <a:srgbClr val="FBFBFB"/>
    <a:srgbClr val="FCFCFC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672" autoAdjust="0"/>
  </p:normalViewPr>
  <p:slideViewPr>
    <p:cSldViewPr snapToGrid="0" showGuides="1">
      <p:cViewPr varScale="1">
        <p:scale>
          <a:sx n="109" d="100"/>
          <a:sy n="109" d="100"/>
        </p:scale>
        <p:origin x="662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2052" y="1080"/>
      </p:cViewPr>
      <p:guideLst>
        <p:guide orient="horz" pos="331"/>
        <p:guide orient="horz" pos="76"/>
        <p:guide orient="horz" pos="5475"/>
        <p:guide orient="horz" pos="5794"/>
        <p:guide orient="horz" pos="5517"/>
        <p:guide pos="244"/>
        <p:guide pos="4340"/>
        <p:guide orient="horz" pos="63"/>
        <p:guide orient="horz" pos="5727"/>
        <p:guide pos="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Espace réservé du texte 7"/>
          <p:cNvSpPr txBox="1">
            <a:spLocks/>
          </p:cNvSpPr>
          <p:nvPr/>
        </p:nvSpPr>
        <p:spPr>
          <a:xfrm>
            <a:off x="470647" y="767621"/>
            <a:ext cx="6021593" cy="3360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F7B100"/>
              </a:buClr>
              <a:defRPr/>
            </a:pPr>
            <a:r>
              <a:rPr lang="fr-FR" cap="all" dirty="0"/>
              <a:t>Click to </a:t>
            </a:r>
            <a:r>
              <a:rPr lang="fr-FR" cap="all" dirty="0" err="1"/>
              <a:t>edit</a:t>
            </a:r>
            <a:r>
              <a:rPr lang="fr-FR" cap="all" dirty="0"/>
              <a:t> master </a:t>
            </a:r>
            <a:r>
              <a:rPr lang="fr-FR" cap="all" dirty="0" err="1"/>
              <a:t>text</a:t>
            </a:r>
            <a:r>
              <a:rPr lang="fr-FR" cap="all" dirty="0"/>
              <a:t> styles</a:t>
            </a:r>
          </a:p>
        </p:txBody>
      </p:sp>
      <p:grpSp>
        <p:nvGrpSpPr>
          <p:cNvPr id="49" name="Groupe 48"/>
          <p:cNvGrpSpPr>
            <a:grpSpLocks noChangeAspect="1"/>
          </p:cNvGrpSpPr>
          <p:nvPr/>
        </p:nvGrpSpPr>
        <p:grpSpPr>
          <a:xfrm>
            <a:off x="350278" y="349757"/>
            <a:ext cx="1485195" cy="155315"/>
            <a:chOff x="7712075" y="4803775"/>
            <a:chExt cx="1214438" cy="127001"/>
          </a:xfrm>
        </p:grpSpPr>
        <p:sp>
          <p:nvSpPr>
            <p:cNvPr id="50" name="Freeform 5"/>
            <p:cNvSpPr>
              <a:spLocks/>
            </p:cNvSpPr>
            <p:nvPr userDrawn="1"/>
          </p:nvSpPr>
          <p:spPr bwMode="auto">
            <a:xfrm>
              <a:off x="7712075" y="4803775"/>
              <a:ext cx="80963" cy="127000"/>
            </a:xfrm>
            <a:custGeom>
              <a:avLst/>
              <a:gdLst>
                <a:gd name="T0" fmla="*/ 105 w 153"/>
                <a:gd name="T1" fmla="*/ 73 h 240"/>
                <a:gd name="T2" fmla="*/ 103 w 153"/>
                <a:gd name="T3" fmla="*/ 60 h 240"/>
                <a:gd name="T4" fmla="*/ 99 w 153"/>
                <a:gd name="T5" fmla="*/ 48 h 240"/>
                <a:gd name="T6" fmla="*/ 90 w 153"/>
                <a:gd name="T7" fmla="*/ 37 h 240"/>
                <a:gd name="T8" fmla="*/ 78 w 153"/>
                <a:gd name="T9" fmla="*/ 34 h 240"/>
                <a:gd name="T10" fmla="*/ 71 w 153"/>
                <a:gd name="T11" fmla="*/ 35 h 240"/>
                <a:gd name="T12" fmla="*/ 64 w 153"/>
                <a:gd name="T13" fmla="*/ 38 h 240"/>
                <a:gd name="T14" fmla="*/ 59 w 153"/>
                <a:gd name="T15" fmla="*/ 45 h 240"/>
                <a:gd name="T16" fmla="*/ 51 w 153"/>
                <a:gd name="T17" fmla="*/ 64 h 240"/>
                <a:gd name="T18" fmla="*/ 47 w 153"/>
                <a:gd name="T19" fmla="*/ 95 h 240"/>
                <a:gd name="T20" fmla="*/ 47 w 153"/>
                <a:gd name="T21" fmla="*/ 115 h 240"/>
                <a:gd name="T22" fmla="*/ 48 w 153"/>
                <a:gd name="T23" fmla="*/ 153 h 240"/>
                <a:gd name="T24" fmla="*/ 53 w 153"/>
                <a:gd name="T25" fmla="*/ 181 h 240"/>
                <a:gd name="T26" fmla="*/ 60 w 153"/>
                <a:gd name="T27" fmla="*/ 196 h 240"/>
                <a:gd name="T28" fmla="*/ 66 w 153"/>
                <a:gd name="T29" fmla="*/ 203 h 240"/>
                <a:gd name="T30" fmla="*/ 74 w 153"/>
                <a:gd name="T31" fmla="*/ 206 h 240"/>
                <a:gd name="T32" fmla="*/ 79 w 153"/>
                <a:gd name="T33" fmla="*/ 206 h 240"/>
                <a:gd name="T34" fmla="*/ 88 w 153"/>
                <a:gd name="T35" fmla="*/ 204 h 240"/>
                <a:gd name="T36" fmla="*/ 97 w 153"/>
                <a:gd name="T37" fmla="*/ 196 h 240"/>
                <a:gd name="T38" fmla="*/ 104 w 153"/>
                <a:gd name="T39" fmla="*/ 185 h 240"/>
                <a:gd name="T40" fmla="*/ 107 w 153"/>
                <a:gd name="T41" fmla="*/ 169 h 240"/>
                <a:gd name="T42" fmla="*/ 77 w 153"/>
                <a:gd name="T43" fmla="*/ 146 h 240"/>
                <a:gd name="T44" fmla="*/ 153 w 153"/>
                <a:gd name="T45" fmla="*/ 111 h 240"/>
                <a:gd name="T46" fmla="*/ 118 w 153"/>
                <a:gd name="T47" fmla="*/ 236 h 240"/>
                <a:gd name="T48" fmla="*/ 117 w 153"/>
                <a:gd name="T49" fmla="*/ 215 h 240"/>
                <a:gd name="T50" fmla="*/ 113 w 153"/>
                <a:gd name="T51" fmla="*/ 221 h 240"/>
                <a:gd name="T52" fmla="*/ 103 w 153"/>
                <a:gd name="T53" fmla="*/ 231 h 240"/>
                <a:gd name="T54" fmla="*/ 91 w 153"/>
                <a:gd name="T55" fmla="*/ 237 h 240"/>
                <a:gd name="T56" fmla="*/ 77 w 153"/>
                <a:gd name="T57" fmla="*/ 240 h 240"/>
                <a:gd name="T58" fmla="*/ 69 w 153"/>
                <a:gd name="T59" fmla="*/ 240 h 240"/>
                <a:gd name="T60" fmla="*/ 50 w 153"/>
                <a:gd name="T61" fmla="*/ 238 h 240"/>
                <a:gd name="T62" fmla="*/ 33 w 153"/>
                <a:gd name="T63" fmla="*/ 233 h 240"/>
                <a:gd name="T64" fmla="*/ 21 w 153"/>
                <a:gd name="T65" fmla="*/ 223 h 240"/>
                <a:gd name="T66" fmla="*/ 13 w 153"/>
                <a:gd name="T67" fmla="*/ 209 h 240"/>
                <a:gd name="T68" fmla="*/ 6 w 153"/>
                <a:gd name="T69" fmla="*/ 191 h 240"/>
                <a:gd name="T70" fmla="*/ 3 w 153"/>
                <a:gd name="T71" fmla="*/ 170 h 240"/>
                <a:gd name="T72" fmla="*/ 0 w 153"/>
                <a:gd name="T73" fmla="*/ 117 h 240"/>
                <a:gd name="T74" fmla="*/ 1 w 153"/>
                <a:gd name="T75" fmla="*/ 90 h 240"/>
                <a:gd name="T76" fmla="*/ 4 w 153"/>
                <a:gd name="T77" fmla="*/ 66 h 240"/>
                <a:gd name="T78" fmla="*/ 9 w 153"/>
                <a:gd name="T79" fmla="*/ 46 h 240"/>
                <a:gd name="T80" fmla="*/ 16 w 153"/>
                <a:gd name="T81" fmla="*/ 29 h 240"/>
                <a:gd name="T82" fmla="*/ 27 w 153"/>
                <a:gd name="T83" fmla="*/ 16 h 240"/>
                <a:gd name="T84" fmla="*/ 40 w 153"/>
                <a:gd name="T85" fmla="*/ 7 h 240"/>
                <a:gd name="T86" fmla="*/ 58 w 153"/>
                <a:gd name="T87" fmla="*/ 2 h 240"/>
                <a:gd name="T88" fmla="*/ 78 w 153"/>
                <a:gd name="T89" fmla="*/ 0 h 240"/>
                <a:gd name="T90" fmla="*/ 87 w 153"/>
                <a:gd name="T91" fmla="*/ 0 h 240"/>
                <a:gd name="T92" fmla="*/ 103 w 153"/>
                <a:gd name="T93" fmla="*/ 2 h 240"/>
                <a:gd name="T94" fmla="*/ 117 w 153"/>
                <a:gd name="T95" fmla="*/ 7 h 240"/>
                <a:gd name="T96" fmla="*/ 129 w 153"/>
                <a:gd name="T97" fmla="*/ 14 h 240"/>
                <a:gd name="T98" fmla="*/ 137 w 153"/>
                <a:gd name="T99" fmla="*/ 23 h 240"/>
                <a:gd name="T100" fmla="*/ 144 w 153"/>
                <a:gd name="T101" fmla="*/ 35 h 240"/>
                <a:gd name="T102" fmla="*/ 148 w 153"/>
                <a:gd name="T103" fmla="*/ 49 h 240"/>
                <a:gd name="T104" fmla="*/ 150 w 153"/>
                <a:gd name="T105" fmla="*/ 7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" h="240">
                  <a:moveTo>
                    <a:pt x="105" y="73"/>
                  </a:moveTo>
                  <a:lnTo>
                    <a:pt x="105" y="73"/>
                  </a:lnTo>
                  <a:lnTo>
                    <a:pt x="104" y="67"/>
                  </a:lnTo>
                  <a:lnTo>
                    <a:pt x="103" y="60"/>
                  </a:lnTo>
                  <a:lnTo>
                    <a:pt x="101" y="53"/>
                  </a:lnTo>
                  <a:lnTo>
                    <a:pt x="99" y="48"/>
                  </a:lnTo>
                  <a:lnTo>
                    <a:pt x="95" y="42"/>
                  </a:lnTo>
                  <a:lnTo>
                    <a:pt x="90" y="37"/>
                  </a:lnTo>
                  <a:lnTo>
                    <a:pt x="85" y="35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1" y="35"/>
                  </a:lnTo>
                  <a:lnTo>
                    <a:pt x="67" y="36"/>
                  </a:lnTo>
                  <a:lnTo>
                    <a:pt x="64" y="38"/>
                  </a:lnTo>
                  <a:lnTo>
                    <a:pt x="61" y="42"/>
                  </a:lnTo>
                  <a:lnTo>
                    <a:pt x="59" y="45"/>
                  </a:lnTo>
                  <a:lnTo>
                    <a:pt x="54" y="53"/>
                  </a:lnTo>
                  <a:lnTo>
                    <a:pt x="51" y="64"/>
                  </a:lnTo>
                  <a:lnTo>
                    <a:pt x="49" y="78"/>
                  </a:lnTo>
                  <a:lnTo>
                    <a:pt x="47" y="95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7" y="135"/>
                  </a:lnTo>
                  <a:lnTo>
                    <a:pt x="48" y="153"/>
                  </a:lnTo>
                  <a:lnTo>
                    <a:pt x="50" y="168"/>
                  </a:lnTo>
                  <a:lnTo>
                    <a:pt x="53" y="181"/>
                  </a:lnTo>
                  <a:lnTo>
                    <a:pt x="57" y="192"/>
                  </a:lnTo>
                  <a:lnTo>
                    <a:pt x="60" y="196"/>
                  </a:lnTo>
                  <a:lnTo>
                    <a:pt x="63" y="199"/>
                  </a:lnTo>
                  <a:lnTo>
                    <a:pt x="66" y="203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lnTo>
                    <a:pt x="83" y="206"/>
                  </a:lnTo>
                  <a:lnTo>
                    <a:pt x="88" y="204"/>
                  </a:lnTo>
                  <a:lnTo>
                    <a:pt x="93" y="201"/>
                  </a:lnTo>
                  <a:lnTo>
                    <a:pt x="97" y="196"/>
                  </a:lnTo>
                  <a:lnTo>
                    <a:pt x="101" y="191"/>
                  </a:lnTo>
                  <a:lnTo>
                    <a:pt x="104" y="185"/>
                  </a:lnTo>
                  <a:lnTo>
                    <a:pt x="107" y="178"/>
                  </a:lnTo>
                  <a:lnTo>
                    <a:pt x="107" y="169"/>
                  </a:lnTo>
                  <a:lnTo>
                    <a:pt x="107" y="146"/>
                  </a:lnTo>
                  <a:lnTo>
                    <a:pt x="77" y="146"/>
                  </a:lnTo>
                  <a:lnTo>
                    <a:pt x="77" y="111"/>
                  </a:lnTo>
                  <a:lnTo>
                    <a:pt x="153" y="111"/>
                  </a:lnTo>
                  <a:lnTo>
                    <a:pt x="153" y="236"/>
                  </a:lnTo>
                  <a:lnTo>
                    <a:pt x="118" y="236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3" y="221"/>
                  </a:lnTo>
                  <a:lnTo>
                    <a:pt x="108" y="226"/>
                  </a:lnTo>
                  <a:lnTo>
                    <a:pt x="103" y="231"/>
                  </a:lnTo>
                  <a:lnTo>
                    <a:pt x="97" y="234"/>
                  </a:lnTo>
                  <a:lnTo>
                    <a:pt x="91" y="237"/>
                  </a:lnTo>
                  <a:lnTo>
                    <a:pt x="84" y="239"/>
                  </a:lnTo>
                  <a:lnTo>
                    <a:pt x="77" y="240"/>
                  </a:lnTo>
                  <a:lnTo>
                    <a:pt x="69" y="240"/>
                  </a:lnTo>
                  <a:lnTo>
                    <a:pt x="69" y="240"/>
                  </a:lnTo>
                  <a:lnTo>
                    <a:pt x="59" y="240"/>
                  </a:lnTo>
                  <a:lnTo>
                    <a:pt x="50" y="238"/>
                  </a:lnTo>
                  <a:lnTo>
                    <a:pt x="41" y="236"/>
                  </a:lnTo>
                  <a:lnTo>
                    <a:pt x="33" y="233"/>
                  </a:lnTo>
                  <a:lnTo>
                    <a:pt x="27" y="228"/>
                  </a:lnTo>
                  <a:lnTo>
                    <a:pt x="21" y="223"/>
                  </a:lnTo>
                  <a:lnTo>
                    <a:pt x="17" y="217"/>
                  </a:lnTo>
                  <a:lnTo>
                    <a:pt x="13" y="209"/>
                  </a:lnTo>
                  <a:lnTo>
                    <a:pt x="9" y="201"/>
                  </a:lnTo>
                  <a:lnTo>
                    <a:pt x="6" y="191"/>
                  </a:lnTo>
                  <a:lnTo>
                    <a:pt x="4" y="181"/>
                  </a:lnTo>
                  <a:lnTo>
                    <a:pt x="3" y="170"/>
                  </a:lnTo>
                  <a:lnTo>
                    <a:pt x="1" y="14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90"/>
                  </a:lnTo>
                  <a:lnTo>
                    <a:pt x="2" y="78"/>
                  </a:lnTo>
                  <a:lnTo>
                    <a:pt x="4" y="66"/>
                  </a:lnTo>
                  <a:lnTo>
                    <a:pt x="6" y="56"/>
                  </a:lnTo>
                  <a:lnTo>
                    <a:pt x="9" y="46"/>
                  </a:lnTo>
                  <a:lnTo>
                    <a:pt x="12" y="37"/>
                  </a:lnTo>
                  <a:lnTo>
                    <a:pt x="16" y="29"/>
                  </a:lnTo>
                  <a:lnTo>
                    <a:pt x="21" y="22"/>
                  </a:lnTo>
                  <a:lnTo>
                    <a:pt x="27" y="16"/>
                  </a:lnTo>
                  <a:lnTo>
                    <a:pt x="33" y="11"/>
                  </a:lnTo>
                  <a:lnTo>
                    <a:pt x="40" y="7"/>
                  </a:lnTo>
                  <a:lnTo>
                    <a:pt x="49" y="4"/>
                  </a:lnTo>
                  <a:lnTo>
                    <a:pt x="58" y="2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7" y="7"/>
                  </a:lnTo>
                  <a:lnTo>
                    <a:pt x="123" y="10"/>
                  </a:lnTo>
                  <a:lnTo>
                    <a:pt x="129" y="14"/>
                  </a:lnTo>
                  <a:lnTo>
                    <a:pt x="133" y="18"/>
                  </a:lnTo>
                  <a:lnTo>
                    <a:pt x="137" y="23"/>
                  </a:lnTo>
                  <a:lnTo>
                    <a:pt x="141" y="29"/>
                  </a:lnTo>
                  <a:lnTo>
                    <a:pt x="144" y="35"/>
                  </a:lnTo>
                  <a:lnTo>
                    <a:pt x="146" y="42"/>
                  </a:lnTo>
                  <a:lnTo>
                    <a:pt x="148" y="49"/>
                  </a:lnTo>
                  <a:lnTo>
                    <a:pt x="149" y="57"/>
                  </a:lnTo>
                  <a:lnTo>
                    <a:pt x="150" y="73"/>
                  </a:lnTo>
                  <a:lnTo>
                    <a:pt x="105" y="73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6"/>
            <p:cNvSpPr>
              <a:spLocks noEditPoints="1"/>
            </p:cNvSpPr>
            <p:nvPr userDrawn="1"/>
          </p:nvSpPr>
          <p:spPr bwMode="auto">
            <a:xfrm>
              <a:off x="7810500" y="4805363"/>
              <a:ext cx="82550" cy="123825"/>
            </a:xfrm>
            <a:custGeom>
              <a:avLst/>
              <a:gdLst>
                <a:gd name="T0" fmla="*/ 86 w 157"/>
                <a:gd name="T1" fmla="*/ 0 h 232"/>
                <a:gd name="T2" fmla="*/ 99 w 157"/>
                <a:gd name="T3" fmla="*/ 1 h 232"/>
                <a:gd name="T4" fmla="*/ 123 w 157"/>
                <a:gd name="T5" fmla="*/ 9 h 232"/>
                <a:gd name="T6" fmla="*/ 131 w 157"/>
                <a:gd name="T7" fmla="*/ 15 h 232"/>
                <a:gd name="T8" fmla="*/ 138 w 157"/>
                <a:gd name="T9" fmla="*/ 23 h 232"/>
                <a:gd name="T10" fmla="*/ 143 w 157"/>
                <a:gd name="T11" fmla="*/ 33 h 232"/>
                <a:gd name="T12" fmla="*/ 147 w 157"/>
                <a:gd name="T13" fmla="*/ 46 h 232"/>
                <a:gd name="T14" fmla="*/ 148 w 157"/>
                <a:gd name="T15" fmla="*/ 60 h 232"/>
                <a:gd name="T16" fmla="*/ 145 w 157"/>
                <a:gd name="T17" fmla="*/ 81 h 232"/>
                <a:gd name="T18" fmla="*/ 138 w 157"/>
                <a:gd name="T19" fmla="*/ 98 h 232"/>
                <a:gd name="T20" fmla="*/ 126 w 157"/>
                <a:gd name="T21" fmla="*/ 110 h 232"/>
                <a:gd name="T22" fmla="*/ 108 w 157"/>
                <a:gd name="T23" fmla="*/ 118 h 232"/>
                <a:gd name="T24" fmla="*/ 108 w 157"/>
                <a:gd name="T25" fmla="*/ 118 h 232"/>
                <a:gd name="T26" fmla="*/ 128 w 157"/>
                <a:gd name="T27" fmla="*/ 124 h 232"/>
                <a:gd name="T28" fmla="*/ 135 w 157"/>
                <a:gd name="T29" fmla="*/ 129 h 232"/>
                <a:gd name="T30" fmla="*/ 139 w 157"/>
                <a:gd name="T31" fmla="*/ 137 h 232"/>
                <a:gd name="T32" fmla="*/ 145 w 157"/>
                <a:gd name="T33" fmla="*/ 157 h 232"/>
                <a:gd name="T34" fmla="*/ 146 w 157"/>
                <a:gd name="T35" fmla="*/ 188 h 232"/>
                <a:gd name="T36" fmla="*/ 147 w 157"/>
                <a:gd name="T37" fmla="*/ 205 h 232"/>
                <a:gd name="T38" fmla="*/ 150 w 157"/>
                <a:gd name="T39" fmla="*/ 221 h 232"/>
                <a:gd name="T40" fmla="*/ 154 w 157"/>
                <a:gd name="T41" fmla="*/ 228 h 232"/>
                <a:gd name="T42" fmla="*/ 157 w 157"/>
                <a:gd name="T43" fmla="*/ 232 h 232"/>
                <a:gd name="T44" fmla="*/ 106 w 157"/>
                <a:gd name="T45" fmla="*/ 232 h 232"/>
                <a:gd name="T46" fmla="*/ 101 w 157"/>
                <a:gd name="T47" fmla="*/ 221 h 232"/>
                <a:gd name="T48" fmla="*/ 100 w 157"/>
                <a:gd name="T49" fmla="*/ 208 h 232"/>
                <a:gd name="T50" fmla="*/ 99 w 157"/>
                <a:gd name="T51" fmla="*/ 163 h 232"/>
                <a:gd name="T52" fmla="*/ 97 w 157"/>
                <a:gd name="T53" fmla="*/ 151 h 232"/>
                <a:gd name="T54" fmla="*/ 92 w 157"/>
                <a:gd name="T55" fmla="*/ 142 h 232"/>
                <a:gd name="T56" fmla="*/ 83 w 157"/>
                <a:gd name="T57" fmla="*/ 136 h 232"/>
                <a:gd name="T58" fmla="*/ 71 w 157"/>
                <a:gd name="T59" fmla="*/ 134 h 232"/>
                <a:gd name="T60" fmla="*/ 47 w 157"/>
                <a:gd name="T61" fmla="*/ 232 h 232"/>
                <a:gd name="T62" fmla="*/ 0 w 157"/>
                <a:gd name="T63" fmla="*/ 0 h 232"/>
                <a:gd name="T64" fmla="*/ 66 w 157"/>
                <a:gd name="T65" fmla="*/ 101 h 232"/>
                <a:gd name="T66" fmla="*/ 74 w 157"/>
                <a:gd name="T67" fmla="*/ 101 h 232"/>
                <a:gd name="T68" fmla="*/ 87 w 157"/>
                <a:gd name="T69" fmla="*/ 97 h 232"/>
                <a:gd name="T70" fmla="*/ 95 w 157"/>
                <a:gd name="T71" fmla="*/ 89 h 232"/>
                <a:gd name="T72" fmla="*/ 100 w 157"/>
                <a:gd name="T73" fmla="*/ 75 h 232"/>
                <a:gd name="T74" fmla="*/ 100 w 157"/>
                <a:gd name="T75" fmla="*/ 67 h 232"/>
                <a:gd name="T76" fmla="*/ 98 w 157"/>
                <a:gd name="T77" fmla="*/ 53 h 232"/>
                <a:gd name="T78" fmla="*/ 92 w 157"/>
                <a:gd name="T79" fmla="*/ 43 h 232"/>
                <a:gd name="T80" fmla="*/ 82 w 157"/>
                <a:gd name="T81" fmla="*/ 37 h 232"/>
                <a:gd name="T82" fmla="*/ 68 w 157"/>
                <a:gd name="T83" fmla="*/ 34 h 232"/>
                <a:gd name="T84" fmla="*/ 47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6" y="0"/>
                  </a:lnTo>
                  <a:lnTo>
                    <a:pt x="86" y="0"/>
                  </a:lnTo>
                  <a:lnTo>
                    <a:pt x="99" y="1"/>
                  </a:lnTo>
                  <a:lnTo>
                    <a:pt x="112" y="4"/>
                  </a:lnTo>
                  <a:lnTo>
                    <a:pt x="123" y="9"/>
                  </a:lnTo>
                  <a:lnTo>
                    <a:pt x="127" y="12"/>
                  </a:lnTo>
                  <a:lnTo>
                    <a:pt x="131" y="15"/>
                  </a:lnTo>
                  <a:lnTo>
                    <a:pt x="135" y="19"/>
                  </a:lnTo>
                  <a:lnTo>
                    <a:pt x="138" y="23"/>
                  </a:lnTo>
                  <a:lnTo>
                    <a:pt x="141" y="28"/>
                  </a:lnTo>
                  <a:lnTo>
                    <a:pt x="143" y="33"/>
                  </a:lnTo>
                  <a:lnTo>
                    <a:pt x="145" y="40"/>
                  </a:lnTo>
                  <a:lnTo>
                    <a:pt x="147" y="46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7" y="71"/>
                  </a:lnTo>
                  <a:lnTo>
                    <a:pt x="145" y="81"/>
                  </a:lnTo>
                  <a:lnTo>
                    <a:pt x="142" y="90"/>
                  </a:lnTo>
                  <a:lnTo>
                    <a:pt x="138" y="98"/>
                  </a:lnTo>
                  <a:lnTo>
                    <a:pt x="133" y="104"/>
                  </a:lnTo>
                  <a:lnTo>
                    <a:pt x="126" y="110"/>
                  </a:lnTo>
                  <a:lnTo>
                    <a:pt x="119" y="114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20" y="120"/>
                  </a:lnTo>
                  <a:lnTo>
                    <a:pt x="128" y="124"/>
                  </a:lnTo>
                  <a:lnTo>
                    <a:pt x="132" y="126"/>
                  </a:lnTo>
                  <a:lnTo>
                    <a:pt x="135" y="129"/>
                  </a:lnTo>
                  <a:lnTo>
                    <a:pt x="137" y="133"/>
                  </a:lnTo>
                  <a:lnTo>
                    <a:pt x="139" y="137"/>
                  </a:lnTo>
                  <a:lnTo>
                    <a:pt x="143" y="146"/>
                  </a:lnTo>
                  <a:lnTo>
                    <a:pt x="145" y="157"/>
                  </a:lnTo>
                  <a:lnTo>
                    <a:pt x="146" y="171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7" y="205"/>
                  </a:lnTo>
                  <a:lnTo>
                    <a:pt x="148" y="217"/>
                  </a:lnTo>
                  <a:lnTo>
                    <a:pt x="150" y="221"/>
                  </a:lnTo>
                  <a:lnTo>
                    <a:pt x="151" y="225"/>
                  </a:lnTo>
                  <a:lnTo>
                    <a:pt x="154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103" y="227"/>
                  </a:lnTo>
                  <a:lnTo>
                    <a:pt x="101" y="221"/>
                  </a:lnTo>
                  <a:lnTo>
                    <a:pt x="100" y="215"/>
                  </a:lnTo>
                  <a:lnTo>
                    <a:pt x="100" y="208"/>
                  </a:lnTo>
                  <a:lnTo>
                    <a:pt x="99" y="163"/>
                  </a:lnTo>
                  <a:lnTo>
                    <a:pt x="99" y="163"/>
                  </a:lnTo>
                  <a:lnTo>
                    <a:pt x="98" y="157"/>
                  </a:lnTo>
                  <a:lnTo>
                    <a:pt x="97" y="151"/>
                  </a:lnTo>
                  <a:lnTo>
                    <a:pt x="95" y="146"/>
                  </a:lnTo>
                  <a:lnTo>
                    <a:pt x="92" y="142"/>
                  </a:lnTo>
                  <a:lnTo>
                    <a:pt x="88" y="139"/>
                  </a:lnTo>
                  <a:lnTo>
                    <a:pt x="83" y="136"/>
                  </a:lnTo>
                  <a:lnTo>
                    <a:pt x="78" y="135"/>
                  </a:lnTo>
                  <a:lnTo>
                    <a:pt x="71" y="134"/>
                  </a:lnTo>
                  <a:lnTo>
                    <a:pt x="47" y="134"/>
                  </a:lnTo>
                  <a:lnTo>
                    <a:pt x="47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7" y="101"/>
                  </a:moveTo>
                  <a:lnTo>
                    <a:pt x="66" y="101"/>
                  </a:lnTo>
                  <a:lnTo>
                    <a:pt x="66" y="101"/>
                  </a:lnTo>
                  <a:lnTo>
                    <a:pt x="74" y="101"/>
                  </a:lnTo>
                  <a:lnTo>
                    <a:pt x="81" y="99"/>
                  </a:lnTo>
                  <a:lnTo>
                    <a:pt x="87" y="97"/>
                  </a:lnTo>
                  <a:lnTo>
                    <a:pt x="91" y="93"/>
                  </a:lnTo>
                  <a:lnTo>
                    <a:pt x="95" y="89"/>
                  </a:lnTo>
                  <a:lnTo>
                    <a:pt x="98" y="83"/>
                  </a:lnTo>
                  <a:lnTo>
                    <a:pt x="100" y="75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59"/>
                  </a:lnTo>
                  <a:lnTo>
                    <a:pt x="98" y="53"/>
                  </a:lnTo>
                  <a:lnTo>
                    <a:pt x="96" y="48"/>
                  </a:lnTo>
                  <a:lnTo>
                    <a:pt x="92" y="43"/>
                  </a:lnTo>
                  <a:lnTo>
                    <a:pt x="88" y="40"/>
                  </a:lnTo>
                  <a:lnTo>
                    <a:pt x="82" y="37"/>
                  </a:lnTo>
                  <a:lnTo>
                    <a:pt x="76" y="35"/>
                  </a:lnTo>
                  <a:lnTo>
                    <a:pt x="68" y="34"/>
                  </a:lnTo>
                  <a:lnTo>
                    <a:pt x="47" y="34"/>
                  </a:lnTo>
                  <a:lnTo>
                    <a:pt x="47" y="101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7"/>
            <p:cNvSpPr>
              <a:spLocks noEditPoints="1"/>
            </p:cNvSpPr>
            <p:nvPr userDrawn="1"/>
          </p:nvSpPr>
          <p:spPr bwMode="auto">
            <a:xfrm>
              <a:off x="7904163" y="4803775"/>
              <a:ext cx="84138" cy="127000"/>
            </a:xfrm>
            <a:custGeom>
              <a:avLst/>
              <a:gdLst>
                <a:gd name="T0" fmla="*/ 79 w 158"/>
                <a:gd name="T1" fmla="*/ 0 h 240"/>
                <a:gd name="T2" fmla="*/ 102 w 158"/>
                <a:gd name="T3" fmla="*/ 2 h 240"/>
                <a:gd name="T4" fmla="*/ 122 w 158"/>
                <a:gd name="T5" fmla="*/ 8 h 240"/>
                <a:gd name="T6" fmla="*/ 135 w 158"/>
                <a:gd name="T7" fmla="*/ 19 h 240"/>
                <a:gd name="T8" fmla="*/ 145 w 158"/>
                <a:gd name="T9" fmla="*/ 33 h 240"/>
                <a:gd name="T10" fmla="*/ 152 w 158"/>
                <a:gd name="T11" fmla="*/ 51 h 240"/>
                <a:gd name="T12" fmla="*/ 156 w 158"/>
                <a:gd name="T13" fmla="*/ 72 h 240"/>
                <a:gd name="T14" fmla="*/ 158 w 158"/>
                <a:gd name="T15" fmla="*/ 121 h 240"/>
                <a:gd name="T16" fmla="*/ 158 w 158"/>
                <a:gd name="T17" fmla="*/ 146 h 240"/>
                <a:gd name="T18" fmla="*/ 154 w 158"/>
                <a:gd name="T19" fmla="*/ 179 h 240"/>
                <a:gd name="T20" fmla="*/ 149 w 158"/>
                <a:gd name="T21" fmla="*/ 198 h 240"/>
                <a:gd name="T22" fmla="*/ 141 w 158"/>
                <a:gd name="T23" fmla="*/ 215 h 240"/>
                <a:gd name="T24" fmla="*/ 129 w 158"/>
                <a:gd name="T25" fmla="*/ 227 h 240"/>
                <a:gd name="T26" fmla="*/ 113 w 158"/>
                <a:gd name="T27" fmla="*/ 235 h 240"/>
                <a:gd name="T28" fmla="*/ 92 w 158"/>
                <a:gd name="T29" fmla="*/ 240 h 240"/>
                <a:gd name="T30" fmla="*/ 79 w 158"/>
                <a:gd name="T31" fmla="*/ 240 h 240"/>
                <a:gd name="T32" fmla="*/ 56 w 158"/>
                <a:gd name="T33" fmla="*/ 238 h 240"/>
                <a:gd name="T34" fmla="*/ 38 w 158"/>
                <a:gd name="T35" fmla="*/ 232 h 240"/>
                <a:gd name="T36" fmla="*/ 24 w 158"/>
                <a:gd name="T37" fmla="*/ 221 h 240"/>
                <a:gd name="T38" fmla="*/ 13 w 158"/>
                <a:gd name="T39" fmla="*/ 207 h 240"/>
                <a:gd name="T40" fmla="*/ 7 w 158"/>
                <a:gd name="T41" fmla="*/ 189 h 240"/>
                <a:gd name="T42" fmla="*/ 3 w 158"/>
                <a:gd name="T43" fmla="*/ 168 h 240"/>
                <a:gd name="T44" fmla="*/ 0 w 158"/>
                <a:gd name="T45" fmla="*/ 121 h 240"/>
                <a:gd name="T46" fmla="*/ 1 w 158"/>
                <a:gd name="T47" fmla="*/ 94 h 240"/>
                <a:gd name="T48" fmla="*/ 5 w 158"/>
                <a:gd name="T49" fmla="*/ 61 h 240"/>
                <a:gd name="T50" fmla="*/ 10 w 158"/>
                <a:gd name="T51" fmla="*/ 42 h 240"/>
                <a:gd name="T52" fmla="*/ 18 w 158"/>
                <a:gd name="T53" fmla="*/ 26 h 240"/>
                <a:gd name="T54" fmla="*/ 31 w 158"/>
                <a:gd name="T55" fmla="*/ 13 h 240"/>
                <a:gd name="T56" fmla="*/ 46 w 158"/>
                <a:gd name="T57" fmla="*/ 5 h 240"/>
                <a:gd name="T58" fmla="*/ 67 w 158"/>
                <a:gd name="T59" fmla="*/ 0 h 240"/>
                <a:gd name="T60" fmla="*/ 79 w 158"/>
                <a:gd name="T61" fmla="*/ 0 h 240"/>
                <a:gd name="T62" fmla="*/ 79 w 158"/>
                <a:gd name="T63" fmla="*/ 206 h 240"/>
                <a:gd name="T64" fmla="*/ 88 w 158"/>
                <a:gd name="T65" fmla="*/ 205 h 240"/>
                <a:gd name="T66" fmla="*/ 96 w 158"/>
                <a:gd name="T67" fmla="*/ 202 h 240"/>
                <a:gd name="T68" fmla="*/ 101 w 158"/>
                <a:gd name="T69" fmla="*/ 195 h 240"/>
                <a:gd name="T70" fmla="*/ 106 w 158"/>
                <a:gd name="T71" fmla="*/ 186 h 240"/>
                <a:gd name="T72" fmla="*/ 111 w 158"/>
                <a:gd name="T73" fmla="*/ 160 h 240"/>
                <a:gd name="T74" fmla="*/ 112 w 158"/>
                <a:gd name="T75" fmla="*/ 121 h 240"/>
                <a:gd name="T76" fmla="*/ 112 w 158"/>
                <a:gd name="T77" fmla="*/ 98 h 240"/>
                <a:gd name="T78" fmla="*/ 109 w 158"/>
                <a:gd name="T79" fmla="*/ 66 h 240"/>
                <a:gd name="T80" fmla="*/ 103 w 158"/>
                <a:gd name="T81" fmla="*/ 49 h 240"/>
                <a:gd name="T82" fmla="*/ 99 w 158"/>
                <a:gd name="T83" fmla="*/ 42 h 240"/>
                <a:gd name="T84" fmla="*/ 92 w 158"/>
                <a:gd name="T85" fmla="*/ 36 h 240"/>
                <a:gd name="T86" fmla="*/ 84 w 158"/>
                <a:gd name="T87" fmla="*/ 34 h 240"/>
                <a:gd name="T88" fmla="*/ 79 w 158"/>
                <a:gd name="T89" fmla="*/ 34 h 240"/>
                <a:gd name="T90" fmla="*/ 70 w 158"/>
                <a:gd name="T91" fmla="*/ 35 h 240"/>
                <a:gd name="T92" fmla="*/ 63 w 158"/>
                <a:gd name="T93" fmla="*/ 38 h 240"/>
                <a:gd name="T94" fmla="*/ 57 w 158"/>
                <a:gd name="T95" fmla="*/ 45 h 240"/>
                <a:gd name="T96" fmla="*/ 53 w 158"/>
                <a:gd name="T97" fmla="*/ 54 h 240"/>
                <a:gd name="T98" fmla="*/ 49 w 158"/>
                <a:gd name="T99" fmla="*/ 80 h 240"/>
                <a:gd name="T100" fmla="*/ 48 w 158"/>
                <a:gd name="T101" fmla="*/ 121 h 240"/>
                <a:gd name="T102" fmla="*/ 48 w 158"/>
                <a:gd name="T103" fmla="*/ 142 h 240"/>
                <a:gd name="T104" fmla="*/ 50 w 158"/>
                <a:gd name="T105" fmla="*/ 174 h 240"/>
                <a:gd name="T106" fmla="*/ 55 w 158"/>
                <a:gd name="T107" fmla="*/ 191 h 240"/>
                <a:gd name="T108" fmla="*/ 60 w 158"/>
                <a:gd name="T109" fmla="*/ 198 h 240"/>
                <a:gd name="T110" fmla="*/ 66 w 158"/>
                <a:gd name="T111" fmla="*/ 204 h 240"/>
                <a:gd name="T112" fmla="*/ 74 w 158"/>
                <a:gd name="T113" fmla="*/ 206 h 240"/>
                <a:gd name="T114" fmla="*/ 79 w 158"/>
                <a:gd name="T115" fmla="*/ 2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40">
                  <a:moveTo>
                    <a:pt x="79" y="0"/>
                  </a:moveTo>
                  <a:lnTo>
                    <a:pt x="79" y="0"/>
                  </a:lnTo>
                  <a:lnTo>
                    <a:pt x="92" y="0"/>
                  </a:lnTo>
                  <a:lnTo>
                    <a:pt x="102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9" y="13"/>
                  </a:lnTo>
                  <a:lnTo>
                    <a:pt x="135" y="19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9" y="42"/>
                  </a:lnTo>
                  <a:lnTo>
                    <a:pt x="152" y="51"/>
                  </a:lnTo>
                  <a:lnTo>
                    <a:pt x="154" y="61"/>
                  </a:lnTo>
                  <a:lnTo>
                    <a:pt x="156" y="72"/>
                  </a:lnTo>
                  <a:lnTo>
                    <a:pt x="158" y="94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58" y="146"/>
                  </a:lnTo>
                  <a:lnTo>
                    <a:pt x="156" y="168"/>
                  </a:lnTo>
                  <a:lnTo>
                    <a:pt x="154" y="179"/>
                  </a:lnTo>
                  <a:lnTo>
                    <a:pt x="152" y="189"/>
                  </a:lnTo>
                  <a:lnTo>
                    <a:pt x="149" y="198"/>
                  </a:lnTo>
                  <a:lnTo>
                    <a:pt x="145" y="207"/>
                  </a:lnTo>
                  <a:lnTo>
                    <a:pt x="141" y="215"/>
                  </a:lnTo>
                  <a:lnTo>
                    <a:pt x="135" y="221"/>
                  </a:lnTo>
                  <a:lnTo>
                    <a:pt x="129" y="227"/>
                  </a:lnTo>
                  <a:lnTo>
                    <a:pt x="122" y="232"/>
                  </a:lnTo>
                  <a:lnTo>
                    <a:pt x="113" y="235"/>
                  </a:lnTo>
                  <a:lnTo>
                    <a:pt x="102" y="238"/>
                  </a:lnTo>
                  <a:lnTo>
                    <a:pt x="92" y="240"/>
                  </a:lnTo>
                  <a:lnTo>
                    <a:pt x="79" y="240"/>
                  </a:lnTo>
                  <a:lnTo>
                    <a:pt x="79" y="240"/>
                  </a:lnTo>
                  <a:lnTo>
                    <a:pt x="67" y="240"/>
                  </a:lnTo>
                  <a:lnTo>
                    <a:pt x="56" y="238"/>
                  </a:lnTo>
                  <a:lnTo>
                    <a:pt x="46" y="235"/>
                  </a:lnTo>
                  <a:lnTo>
                    <a:pt x="38" y="232"/>
                  </a:lnTo>
                  <a:lnTo>
                    <a:pt x="31" y="227"/>
                  </a:lnTo>
                  <a:lnTo>
                    <a:pt x="24" y="221"/>
                  </a:lnTo>
                  <a:lnTo>
                    <a:pt x="18" y="215"/>
                  </a:lnTo>
                  <a:lnTo>
                    <a:pt x="13" y="207"/>
                  </a:lnTo>
                  <a:lnTo>
                    <a:pt x="10" y="198"/>
                  </a:lnTo>
                  <a:lnTo>
                    <a:pt x="7" y="189"/>
                  </a:lnTo>
                  <a:lnTo>
                    <a:pt x="5" y="179"/>
                  </a:lnTo>
                  <a:lnTo>
                    <a:pt x="3" y="168"/>
                  </a:lnTo>
                  <a:lnTo>
                    <a:pt x="1" y="14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94"/>
                  </a:lnTo>
                  <a:lnTo>
                    <a:pt x="3" y="72"/>
                  </a:lnTo>
                  <a:lnTo>
                    <a:pt x="5" y="61"/>
                  </a:lnTo>
                  <a:lnTo>
                    <a:pt x="7" y="51"/>
                  </a:lnTo>
                  <a:lnTo>
                    <a:pt x="10" y="42"/>
                  </a:lnTo>
                  <a:lnTo>
                    <a:pt x="13" y="33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6" y="5"/>
                  </a:lnTo>
                  <a:lnTo>
                    <a:pt x="56" y="2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206"/>
                  </a:moveTo>
                  <a:lnTo>
                    <a:pt x="79" y="206"/>
                  </a:lnTo>
                  <a:lnTo>
                    <a:pt x="84" y="206"/>
                  </a:lnTo>
                  <a:lnTo>
                    <a:pt x="88" y="205"/>
                  </a:lnTo>
                  <a:lnTo>
                    <a:pt x="92" y="204"/>
                  </a:lnTo>
                  <a:lnTo>
                    <a:pt x="96" y="202"/>
                  </a:lnTo>
                  <a:lnTo>
                    <a:pt x="99" y="198"/>
                  </a:lnTo>
                  <a:lnTo>
                    <a:pt x="101" y="195"/>
                  </a:lnTo>
                  <a:lnTo>
                    <a:pt x="103" y="191"/>
                  </a:lnTo>
                  <a:lnTo>
                    <a:pt x="106" y="186"/>
                  </a:lnTo>
                  <a:lnTo>
                    <a:pt x="109" y="174"/>
                  </a:lnTo>
                  <a:lnTo>
                    <a:pt x="111" y="160"/>
                  </a:lnTo>
                  <a:lnTo>
                    <a:pt x="112" y="142"/>
                  </a:lnTo>
                  <a:lnTo>
                    <a:pt x="112" y="121"/>
                  </a:lnTo>
                  <a:lnTo>
                    <a:pt x="112" y="121"/>
                  </a:lnTo>
                  <a:lnTo>
                    <a:pt x="112" y="98"/>
                  </a:lnTo>
                  <a:lnTo>
                    <a:pt x="111" y="80"/>
                  </a:lnTo>
                  <a:lnTo>
                    <a:pt x="109" y="66"/>
                  </a:lnTo>
                  <a:lnTo>
                    <a:pt x="106" y="54"/>
                  </a:lnTo>
                  <a:lnTo>
                    <a:pt x="103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6" y="38"/>
                  </a:lnTo>
                  <a:lnTo>
                    <a:pt x="92" y="36"/>
                  </a:lnTo>
                  <a:lnTo>
                    <a:pt x="88" y="35"/>
                  </a:lnTo>
                  <a:lnTo>
                    <a:pt x="84" y="34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4"/>
                  </a:lnTo>
                  <a:lnTo>
                    <a:pt x="70" y="35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0" y="42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4"/>
                  </a:lnTo>
                  <a:lnTo>
                    <a:pt x="50" y="66"/>
                  </a:lnTo>
                  <a:lnTo>
                    <a:pt x="49" y="80"/>
                  </a:lnTo>
                  <a:lnTo>
                    <a:pt x="48" y="98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8" y="142"/>
                  </a:lnTo>
                  <a:lnTo>
                    <a:pt x="49" y="160"/>
                  </a:lnTo>
                  <a:lnTo>
                    <a:pt x="50" y="174"/>
                  </a:lnTo>
                  <a:lnTo>
                    <a:pt x="53" y="186"/>
                  </a:lnTo>
                  <a:lnTo>
                    <a:pt x="55" y="191"/>
                  </a:lnTo>
                  <a:lnTo>
                    <a:pt x="57" y="195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6" y="204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8"/>
            <p:cNvSpPr>
              <a:spLocks/>
            </p:cNvSpPr>
            <p:nvPr userDrawn="1"/>
          </p:nvSpPr>
          <p:spPr bwMode="auto">
            <a:xfrm>
              <a:off x="8002588" y="4805363"/>
              <a:ext cx="77788" cy="125413"/>
            </a:xfrm>
            <a:custGeom>
              <a:avLst/>
              <a:gdLst>
                <a:gd name="T0" fmla="*/ 47 w 148"/>
                <a:gd name="T1" fmla="*/ 0 h 236"/>
                <a:gd name="T2" fmla="*/ 47 w 148"/>
                <a:gd name="T3" fmla="*/ 162 h 236"/>
                <a:gd name="T4" fmla="*/ 47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50 w 148"/>
                <a:gd name="T11" fmla="*/ 184 h 236"/>
                <a:gd name="T12" fmla="*/ 52 w 148"/>
                <a:gd name="T13" fmla="*/ 190 h 236"/>
                <a:gd name="T14" fmla="*/ 56 w 148"/>
                <a:gd name="T15" fmla="*/ 195 h 236"/>
                <a:gd name="T16" fmla="*/ 60 w 148"/>
                <a:gd name="T17" fmla="*/ 199 h 236"/>
                <a:gd name="T18" fmla="*/ 66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1 w 148"/>
                <a:gd name="T25" fmla="*/ 202 h 236"/>
                <a:gd name="T26" fmla="*/ 87 w 148"/>
                <a:gd name="T27" fmla="*/ 199 h 236"/>
                <a:gd name="T28" fmla="*/ 93 w 148"/>
                <a:gd name="T29" fmla="*/ 195 h 236"/>
                <a:gd name="T30" fmla="*/ 96 w 148"/>
                <a:gd name="T31" fmla="*/ 190 h 236"/>
                <a:gd name="T32" fmla="*/ 99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2 w 148"/>
                <a:gd name="T39" fmla="*/ 162 h 236"/>
                <a:gd name="T40" fmla="*/ 102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7 w 148"/>
                <a:gd name="T49" fmla="*/ 172 h 236"/>
                <a:gd name="T50" fmla="*/ 146 w 148"/>
                <a:gd name="T51" fmla="*/ 182 h 236"/>
                <a:gd name="T52" fmla="*/ 144 w 148"/>
                <a:gd name="T53" fmla="*/ 190 h 236"/>
                <a:gd name="T54" fmla="*/ 142 w 148"/>
                <a:gd name="T55" fmla="*/ 199 h 236"/>
                <a:gd name="T56" fmla="*/ 138 w 148"/>
                <a:gd name="T57" fmla="*/ 206 h 236"/>
                <a:gd name="T58" fmla="*/ 135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9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60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7 w 148"/>
                <a:gd name="T97" fmla="*/ 200 h 236"/>
                <a:gd name="T98" fmla="*/ 4 w 148"/>
                <a:gd name="T99" fmla="*/ 191 h 236"/>
                <a:gd name="T100" fmla="*/ 1 w 148"/>
                <a:gd name="T101" fmla="*/ 182 h 236"/>
                <a:gd name="T102" fmla="*/ 0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7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7" y="0"/>
                  </a:moveTo>
                  <a:lnTo>
                    <a:pt x="47" y="162"/>
                  </a:lnTo>
                  <a:lnTo>
                    <a:pt x="47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50" y="184"/>
                  </a:lnTo>
                  <a:lnTo>
                    <a:pt x="52" y="190"/>
                  </a:lnTo>
                  <a:lnTo>
                    <a:pt x="56" y="195"/>
                  </a:lnTo>
                  <a:lnTo>
                    <a:pt x="60" y="199"/>
                  </a:lnTo>
                  <a:lnTo>
                    <a:pt x="66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1" y="202"/>
                  </a:lnTo>
                  <a:lnTo>
                    <a:pt x="87" y="199"/>
                  </a:lnTo>
                  <a:lnTo>
                    <a:pt x="93" y="195"/>
                  </a:lnTo>
                  <a:lnTo>
                    <a:pt x="96" y="190"/>
                  </a:lnTo>
                  <a:lnTo>
                    <a:pt x="99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2" y="162"/>
                  </a:lnTo>
                  <a:lnTo>
                    <a:pt x="102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7" y="172"/>
                  </a:lnTo>
                  <a:lnTo>
                    <a:pt x="146" y="182"/>
                  </a:lnTo>
                  <a:lnTo>
                    <a:pt x="144" y="190"/>
                  </a:lnTo>
                  <a:lnTo>
                    <a:pt x="142" y="199"/>
                  </a:lnTo>
                  <a:lnTo>
                    <a:pt x="138" y="206"/>
                  </a:lnTo>
                  <a:lnTo>
                    <a:pt x="135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9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7" y="200"/>
                  </a:lnTo>
                  <a:lnTo>
                    <a:pt x="4" y="191"/>
                  </a:lnTo>
                  <a:lnTo>
                    <a:pt x="1" y="182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9"/>
            <p:cNvSpPr>
              <a:spLocks noEditPoints="1"/>
            </p:cNvSpPr>
            <p:nvPr userDrawn="1"/>
          </p:nvSpPr>
          <p:spPr bwMode="auto">
            <a:xfrm>
              <a:off x="8101013" y="4805363"/>
              <a:ext cx="76200" cy="123825"/>
            </a:xfrm>
            <a:custGeom>
              <a:avLst/>
              <a:gdLst>
                <a:gd name="T0" fmla="*/ 0 w 144"/>
                <a:gd name="T1" fmla="*/ 0 h 232"/>
                <a:gd name="T2" fmla="*/ 82 w 144"/>
                <a:gd name="T3" fmla="*/ 0 h 232"/>
                <a:gd name="T4" fmla="*/ 82 w 144"/>
                <a:gd name="T5" fmla="*/ 0 h 232"/>
                <a:gd name="T6" fmla="*/ 90 w 144"/>
                <a:gd name="T7" fmla="*/ 1 h 232"/>
                <a:gd name="T8" fmla="*/ 98 w 144"/>
                <a:gd name="T9" fmla="*/ 2 h 232"/>
                <a:gd name="T10" fmla="*/ 105 w 144"/>
                <a:gd name="T11" fmla="*/ 4 h 232"/>
                <a:gd name="T12" fmla="*/ 111 w 144"/>
                <a:gd name="T13" fmla="*/ 6 h 232"/>
                <a:gd name="T14" fmla="*/ 117 w 144"/>
                <a:gd name="T15" fmla="*/ 9 h 232"/>
                <a:gd name="T16" fmla="*/ 122 w 144"/>
                <a:gd name="T17" fmla="*/ 13 h 232"/>
                <a:gd name="T18" fmla="*/ 127 w 144"/>
                <a:gd name="T19" fmla="*/ 17 h 232"/>
                <a:gd name="T20" fmla="*/ 131 w 144"/>
                <a:gd name="T21" fmla="*/ 22 h 232"/>
                <a:gd name="T22" fmla="*/ 134 w 144"/>
                <a:gd name="T23" fmla="*/ 27 h 232"/>
                <a:gd name="T24" fmla="*/ 137 w 144"/>
                <a:gd name="T25" fmla="*/ 32 h 232"/>
                <a:gd name="T26" fmla="*/ 141 w 144"/>
                <a:gd name="T27" fmla="*/ 45 h 232"/>
                <a:gd name="T28" fmla="*/ 144 w 144"/>
                <a:gd name="T29" fmla="*/ 57 h 232"/>
                <a:gd name="T30" fmla="*/ 144 w 144"/>
                <a:gd name="T31" fmla="*/ 70 h 232"/>
                <a:gd name="T32" fmla="*/ 144 w 144"/>
                <a:gd name="T33" fmla="*/ 70 h 232"/>
                <a:gd name="T34" fmla="*/ 144 w 144"/>
                <a:gd name="T35" fmla="*/ 78 h 232"/>
                <a:gd name="T36" fmla="*/ 143 w 144"/>
                <a:gd name="T37" fmla="*/ 86 h 232"/>
                <a:gd name="T38" fmla="*/ 141 w 144"/>
                <a:gd name="T39" fmla="*/ 94 h 232"/>
                <a:gd name="T40" fmla="*/ 139 w 144"/>
                <a:gd name="T41" fmla="*/ 101 h 232"/>
                <a:gd name="T42" fmla="*/ 136 w 144"/>
                <a:gd name="T43" fmla="*/ 107 h 232"/>
                <a:gd name="T44" fmla="*/ 133 w 144"/>
                <a:gd name="T45" fmla="*/ 112 h 232"/>
                <a:gd name="T46" fmla="*/ 129 w 144"/>
                <a:gd name="T47" fmla="*/ 118 h 232"/>
                <a:gd name="T48" fmla="*/ 124 w 144"/>
                <a:gd name="T49" fmla="*/ 123 h 232"/>
                <a:gd name="T50" fmla="*/ 119 w 144"/>
                <a:gd name="T51" fmla="*/ 127 h 232"/>
                <a:gd name="T52" fmla="*/ 114 w 144"/>
                <a:gd name="T53" fmla="*/ 130 h 232"/>
                <a:gd name="T54" fmla="*/ 108 w 144"/>
                <a:gd name="T55" fmla="*/ 133 h 232"/>
                <a:gd name="T56" fmla="*/ 101 w 144"/>
                <a:gd name="T57" fmla="*/ 136 h 232"/>
                <a:gd name="T58" fmla="*/ 95 w 144"/>
                <a:gd name="T59" fmla="*/ 137 h 232"/>
                <a:gd name="T60" fmla="*/ 87 w 144"/>
                <a:gd name="T61" fmla="*/ 139 h 232"/>
                <a:gd name="T62" fmla="*/ 71 w 144"/>
                <a:gd name="T63" fmla="*/ 140 h 232"/>
                <a:gd name="T64" fmla="*/ 46 w 144"/>
                <a:gd name="T65" fmla="*/ 140 h 232"/>
                <a:gd name="T66" fmla="*/ 46 w 144"/>
                <a:gd name="T67" fmla="*/ 232 h 232"/>
                <a:gd name="T68" fmla="*/ 0 w 144"/>
                <a:gd name="T69" fmla="*/ 232 h 232"/>
                <a:gd name="T70" fmla="*/ 0 w 144"/>
                <a:gd name="T71" fmla="*/ 0 h 232"/>
                <a:gd name="T72" fmla="*/ 46 w 144"/>
                <a:gd name="T73" fmla="*/ 105 h 232"/>
                <a:gd name="T74" fmla="*/ 67 w 144"/>
                <a:gd name="T75" fmla="*/ 105 h 232"/>
                <a:gd name="T76" fmla="*/ 67 w 144"/>
                <a:gd name="T77" fmla="*/ 105 h 232"/>
                <a:gd name="T78" fmla="*/ 74 w 144"/>
                <a:gd name="T79" fmla="*/ 104 h 232"/>
                <a:gd name="T80" fmla="*/ 80 w 144"/>
                <a:gd name="T81" fmla="*/ 103 h 232"/>
                <a:gd name="T82" fmla="*/ 85 w 144"/>
                <a:gd name="T83" fmla="*/ 100 h 232"/>
                <a:gd name="T84" fmla="*/ 90 w 144"/>
                <a:gd name="T85" fmla="*/ 96 h 232"/>
                <a:gd name="T86" fmla="*/ 93 w 144"/>
                <a:gd name="T87" fmla="*/ 92 h 232"/>
                <a:gd name="T88" fmla="*/ 96 w 144"/>
                <a:gd name="T89" fmla="*/ 86 h 232"/>
                <a:gd name="T90" fmla="*/ 98 w 144"/>
                <a:gd name="T91" fmla="*/ 79 h 232"/>
                <a:gd name="T92" fmla="*/ 98 w 144"/>
                <a:gd name="T93" fmla="*/ 70 h 232"/>
                <a:gd name="T94" fmla="*/ 98 w 144"/>
                <a:gd name="T95" fmla="*/ 70 h 232"/>
                <a:gd name="T96" fmla="*/ 98 w 144"/>
                <a:gd name="T97" fmla="*/ 62 h 232"/>
                <a:gd name="T98" fmla="*/ 97 w 144"/>
                <a:gd name="T99" fmla="*/ 55 h 232"/>
                <a:gd name="T100" fmla="*/ 94 w 144"/>
                <a:gd name="T101" fmla="*/ 49 h 232"/>
                <a:gd name="T102" fmla="*/ 91 w 144"/>
                <a:gd name="T103" fmla="*/ 44 h 232"/>
                <a:gd name="T104" fmla="*/ 87 w 144"/>
                <a:gd name="T105" fmla="*/ 40 h 232"/>
                <a:gd name="T106" fmla="*/ 81 w 144"/>
                <a:gd name="T107" fmla="*/ 37 h 232"/>
                <a:gd name="T108" fmla="*/ 74 w 144"/>
                <a:gd name="T109" fmla="*/ 35 h 232"/>
                <a:gd name="T110" fmla="*/ 65 w 144"/>
                <a:gd name="T111" fmla="*/ 34 h 232"/>
                <a:gd name="T112" fmla="*/ 46 w 144"/>
                <a:gd name="T113" fmla="*/ 34 h 232"/>
                <a:gd name="T114" fmla="*/ 46 w 144"/>
                <a:gd name="T115" fmla="*/ 10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" h="232">
                  <a:moveTo>
                    <a:pt x="0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4"/>
                  </a:lnTo>
                  <a:lnTo>
                    <a:pt x="111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7" y="17"/>
                  </a:lnTo>
                  <a:lnTo>
                    <a:pt x="131" y="22"/>
                  </a:lnTo>
                  <a:lnTo>
                    <a:pt x="134" y="27"/>
                  </a:lnTo>
                  <a:lnTo>
                    <a:pt x="137" y="32"/>
                  </a:lnTo>
                  <a:lnTo>
                    <a:pt x="141" y="45"/>
                  </a:lnTo>
                  <a:lnTo>
                    <a:pt x="144" y="57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4"/>
                  </a:lnTo>
                  <a:lnTo>
                    <a:pt x="139" y="101"/>
                  </a:lnTo>
                  <a:lnTo>
                    <a:pt x="136" y="107"/>
                  </a:lnTo>
                  <a:lnTo>
                    <a:pt x="133" y="112"/>
                  </a:lnTo>
                  <a:lnTo>
                    <a:pt x="129" y="118"/>
                  </a:lnTo>
                  <a:lnTo>
                    <a:pt x="124" y="123"/>
                  </a:lnTo>
                  <a:lnTo>
                    <a:pt x="119" y="127"/>
                  </a:lnTo>
                  <a:lnTo>
                    <a:pt x="114" y="130"/>
                  </a:lnTo>
                  <a:lnTo>
                    <a:pt x="108" y="133"/>
                  </a:lnTo>
                  <a:lnTo>
                    <a:pt x="101" y="136"/>
                  </a:lnTo>
                  <a:lnTo>
                    <a:pt x="95" y="137"/>
                  </a:lnTo>
                  <a:lnTo>
                    <a:pt x="87" y="139"/>
                  </a:lnTo>
                  <a:lnTo>
                    <a:pt x="71" y="140"/>
                  </a:lnTo>
                  <a:lnTo>
                    <a:pt x="46" y="140"/>
                  </a:lnTo>
                  <a:lnTo>
                    <a:pt x="46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6" y="105"/>
                  </a:moveTo>
                  <a:lnTo>
                    <a:pt x="67" y="105"/>
                  </a:lnTo>
                  <a:lnTo>
                    <a:pt x="67" y="105"/>
                  </a:lnTo>
                  <a:lnTo>
                    <a:pt x="74" y="104"/>
                  </a:lnTo>
                  <a:lnTo>
                    <a:pt x="80" y="103"/>
                  </a:lnTo>
                  <a:lnTo>
                    <a:pt x="85" y="100"/>
                  </a:lnTo>
                  <a:lnTo>
                    <a:pt x="90" y="96"/>
                  </a:lnTo>
                  <a:lnTo>
                    <a:pt x="93" y="92"/>
                  </a:lnTo>
                  <a:lnTo>
                    <a:pt x="96" y="86"/>
                  </a:lnTo>
                  <a:lnTo>
                    <a:pt x="98" y="79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62"/>
                  </a:lnTo>
                  <a:lnTo>
                    <a:pt x="97" y="55"/>
                  </a:lnTo>
                  <a:lnTo>
                    <a:pt x="94" y="49"/>
                  </a:lnTo>
                  <a:lnTo>
                    <a:pt x="91" y="44"/>
                  </a:lnTo>
                  <a:lnTo>
                    <a:pt x="87" y="40"/>
                  </a:lnTo>
                  <a:lnTo>
                    <a:pt x="81" y="37"/>
                  </a:lnTo>
                  <a:lnTo>
                    <a:pt x="74" y="35"/>
                  </a:lnTo>
                  <a:lnTo>
                    <a:pt x="65" y="34"/>
                  </a:lnTo>
                  <a:lnTo>
                    <a:pt x="46" y="34"/>
                  </a:lnTo>
                  <a:lnTo>
                    <a:pt x="46" y="105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10"/>
            <p:cNvSpPr>
              <a:spLocks/>
            </p:cNvSpPr>
            <p:nvPr userDrawn="1"/>
          </p:nvSpPr>
          <p:spPr bwMode="auto">
            <a:xfrm>
              <a:off x="8188325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11"/>
            <p:cNvSpPr>
              <a:spLocks noEditPoints="1"/>
            </p:cNvSpPr>
            <p:nvPr userDrawn="1"/>
          </p:nvSpPr>
          <p:spPr bwMode="auto">
            <a:xfrm>
              <a:off x="8315325" y="4805363"/>
              <a:ext cx="82550" cy="123825"/>
            </a:xfrm>
            <a:custGeom>
              <a:avLst/>
              <a:gdLst>
                <a:gd name="T0" fmla="*/ 87 w 157"/>
                <a:gd name="T1" fmla="*/ 0 h 232"/>
                <a:gd name="T2" fmla="*/ 101 w 157"/>
                <a:gd name="T3" fmla="*/ 1 h 232"/>
                <a:gd name="T4" fmla="*/ 124 w 157"/>
                <a:gd name="T5" fmla="*/ 9 h 232"/>
                <a:gd name="T6" fmla="*/ 132 w 157"/>
                <a:gd name="T7" fmla="*/ 15 h 232"/>
                <a:gd name="T8" fmla="*/ 139 w 157"/>
                <a:gd name="T9" fmla="*/ 23 h 232"/>
                <a:gd name="T10" fmla="*/ 144 w 157"/>
                <a:gd name="T11" fmla="*/ 33 h 232"/>
                <a:gd name="T12" fmla="*/ 147 w 157"/>
                <a:gd name="T13" fmla="*/ 46 h 232"/>
                <a:gd name="T14" fmla="*/ 149 w 157"/>
                <a:gd name="T15" fmla="*/ 60 h 232"/>
                <a:gd name="T16" fmla="*/ 146 w 157"/>
                <a:gd name="T17" fmla="*/ 81 h 232"/>
                <a:gd name="T18" fmla="*/ 139 w 157"/>
                <a:gd name="T19" fmla="*/ 98 h 232"/>
                <a:gd name="T20" fmla="*/ 127 w 157"/>
                <a:gd name="T21" fmla="*/ 110 h 232"/>
                <a:gd name="T22" fmla="*/ 110 w 157"/>
                <a:gd name="T23" fmla="*/ 118 h 232"/>
                <a:gd name="T24" fmla="*/ 110 w 157"/>
                <a:gd name="T25" fmla="*/ 118 h 232"/>
                <a:gd name="T26" fmla="*/ 129 w 157"/>
                <a:gd name="T27" fmla="*/ 124 h 232"/>
                <a:gd name="T28" fmla="*/ 136 w 157"/>
                <a:gd name="T29" fmla="*/ 129 h 232"/>
                <a:gd name="T30" fmla="*/ 140 w 157"/>
                <a:gd name="T31" fmla="*/ 137 h 232"/>
                <a:gd name="T32" fmla="*/ 146 w 157"/>
                <a:gd name="T33" fmla="*/ 157 h 232"/>
                <a:gd name="T34" fmla="*/ 147 w 157"/>
                <a:gd name="T35" fmla="*/ 188 h 232"/>
                <a:gd name="T36" fmla="*/ 148 w 157"/>
                <a:gd name="T37" fmla="*/ 205 h 232"/>
                <a:gd name="T38" fmla="*/ 151 w 157"/>
                <a:gd name="T39" fmla="*/ 221 h 232"/>
                <a:gd name="T40" fmla="*/ 155 w 157"/>
                <a:gd name="T41" fmla="*/ 228 h 232"/>
                <a:gd name="T42" fmla="*/ 157 w 157"/>
                <a:gd name="T43" fmla="*/ 232 h 232"/>
                <a:gd name="T44" fmla="*/ 108 w 157"/>
                <a:gd name="T45" fmla="*/ 232 h 232"/>
                <a:gd name="T46" fmla="*/ 103 w 157"/>
                <a:gd name="T47" fmla="*/ 221 h 232"/>
                <a:gd name="T48" fmla="*/ 102 w 157"/>
                <a:gd name="T49" fmla="*/ 208 h 232"/>
                <a:gd name="T50" fmla="*/ 100 w 157"/>
                <a:gd name="T51" fmla="*/ 163 h 232"/>
                <a:gd name="T52" fmla="*/ 99 w 157"/>
                <a:gd name="T53" fmla="*/ 151 h 232"/>
                <a:gd name="T54" fmla="*/ 94 w 157"/>
                <a:gd name="T55" fmla="*/ 142 h 232"/>
                <a:gd name="T56" fmla="*/ 84 w 157"/>
                <a:gd name="T57" fmla="*/ 136 h 232"/>
                <a:gd name="T58" fmla="*/ 72 w 157"/>
                <a:gd name="T59" fmla="*/ 134 h 232"/>
                <a:gd name="T60" fmla="*/ 48 w 157"/>
                <a:gd name="T61" fmla="*/ 232 h 232"/>
                <a:gd name="T62" fmla="*/ 0 w 157"/>
                <a:gd name="T63" fmla="*/ 0 h 232"/>
                <a:gd name="T64" fmla="*/ 67 w 157"/>
                <a:gd name="T65" fmla="*/ 101 h 232"/>
                <a:gd name="T66" fmla="*/ 75 w 157"/>
                <a:gd name="T67" fmla="*/ 101 h 232"/>
                <a:gd name="T68" fmla="*/ 87 w 157"/>
                <a:gd name="T69" fmla="*/ 97 h 232"/>
                <a:gd name="T70" fmla="*/ 97 w 157"/>
                <a:gd name="T71" fmla="*/ 89 h 232"/>
                <a:gd name="T72" fmla="*/ 102 w 157"/>
                <a:gd name="T73" fmla="*/ 75 h 232"/>
                <a:gd name="T74" fmla="*/ 102 w 157"/>
                <a:gd name="T75" fmla="*/ 67 h 232"/>
                <a:gd name="T76" fmla="*/ 100 w 157"/>
                <a:gd name="T77" fmla="*/ 53 h 232"/>
                <a:gd name="T78" fmla="*/ 94 w 157"/>
                <a:gd name="T79" fmla="*/ 43 h 232"/>
                <a:gd name="T80" fmla="*/ 83 w 157"/>
                <a:gd name="T81" fmla="*/ 37 h 232"/>
                <a:gd name="T82" fmla="*/ 69 w 157"/>
                <a:gd name="T83" fmla="*/ 34 h 232"/>
                <a:gd name="T84" fmla="*/ 48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7" y="0"/>
                  </a:lnTo>
                  <a:lnTo>
                    <a:pt x="87" y="0"/>
                  </a:lnTo>
                  <a:lnTo>
                    <a:pt x="101" y="1"/>
                  </a:lnTo>
                  <a:lnTo>
                    <a:pt x="113" y="4"/>
                  </a:lnTo>
                  <a:lnTo>
                    <a:pt x="124" y="9"/>
                  </a:lnTo>
                  <a:lnTo>
                    <a:pt x="128" y="12"/>
                  </a:lnTo>
                  <a:lnTo>
                    <a:pt x="132" y="15"/>
                  </a:lnTo>
                  <a:lnTo>
                    <a:pt x="136" y="19"/>
                  </a:lnTo>
                  <a:lnTo>
                    <a:pt x="139" y="23"/>
                  </a:lnTo>
                  <a:lnTo>
                    <a:pt x="142" y="28"/>
                  </a:lnTo>
                  <a:lnTo>
                    <a:pt x="144" y="33"/>
                  </a:lnTo>
                  <a:lnTo>
                    <a:pt x="146" y="40"/>
                  </a:lnTo>
                  <a:lnTo>
                    <a:pt x="147" y="46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8" y="71"/>
                  </a:lnTo>
                  <a:lnTo>
                    <a:pt x="146" y="81"/>
                  </a:lnTo>
                  <a:lnTo>
                    <a:pt x="143" y="90"/>
                  </a:lnTo>
                  <a:lnTo>
                    <a:pt x="139" y="98"/>
                  </a:lnTo>
                  <a:lnTo>
                    <a:pt x="134" y="104"/>
                  </a:lnTo>
                  <a:lnTo>
                    <a:pt x="127" y="110"/>
                  </a:lnTo>
                  <a:lnTo>
                    <a:pt x="119" y="11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29" y="124"/>
                  </a:lnTo>
                  <a:lnTo>
                    <a:pt x="133" y="126"/>
                  </a:lnTo>
                  <a:lnTo>
                    <a:pt x="136" y="129"/>
                  </a:lnTo>
                  <a:lnTo>
                    <a:pt x="138" y="133"/>
                  </a:lnTo>
                  <a:lnTo>
                    <a:pt x="140" y="137"/>
                  </a:lnTo>
                  <a:lnTo>
                    <a:pt x="144" y="146"/>
                  </a:lnTo>
                  <a:lnTo>
                    <a:pt x="146" y="157"/>
                  </a:lnTo>
                  <a:lnTo>
                    <a:pt x="147" y="171"/>
                  </a:lnTo>
                  <a:lnTo>
                    <a:pt x="147" y="188"/>
                  </a:lnTo>
                  <a:lnTo>
                    <a:pt x="147" y="188"/>
                  </a:lnTo>
                  <a:lnTo>
                    <a:pt x="148" y="205"/>
                  </a:lnTo>
                  <a:lnTo>
                    <a:pt x="149" y="217"/>
                  </a:lnTo>
                  <a:lnTo>
                    <a:pt x="151" y="221"/>
                  </a:lnTo>
                  <a:lnTo>
                    <a:pt x="152" y="225"/>
                  </a:lnTo>
                  <a:lnTo>
                    <a:pt x="155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8" y="232"/>
                  </a:lnTo>
                  <a:lnTo>
                    <a:pt x="108" y="232"/>
                  </a:lnTo>
                  <a:lnTo>
                    <a:pt x="105" y="227"/>
                  </a:lnTo>
                  <a:lnTo>
                    <a:pt x="103" y="221"/>
                  </a:lnTo>
                  <a:lnTo>
                    <a:pt x="102" y="215"/>
                  </a:lnTo>
                  <a:lnTo>
                    <a:pt x="102" y="208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0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4" y="142"/>
                  </a:lnTo>
                  <a:lnTo>
                    <a:pt x="89" y="139"/>
                  </a:lnTo>
                  <a:lnTo>
                    <a:pt x="84" y="136"/>
                  </a:lnTo>
                  <a:lnTo>
                    <a:pt x="79" y="135"/>
                  </a:lnTo>
                  <a:lnTo>
                    <a:pt x="72" y="134"/>
                  </a:lnTo>
                  <a:lnTo>
                    <a:pt x="48" y="134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8" y="101"/>
                  </a:moveTo>
                  <a:lnTo>
                    <a:pt x="67" y="101"/>
                  </a:lnTo>
                  <a:lnTo>
                    <a:pt x="67" y="101"/>
                  </a:lnTo>
                  <a:lnTo>
                    <a:pt x="75" y="101"/>
                  </a:lnTo>
                  <a:lnTo>
                    <a:pt x="82" y="99"/>
                  </a:lnTo>
                  <a:lnTo>
                    <a:pt x="87" y="97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3"/>
                  </a:lnTo>
                  <a:lnTo>
                    <a:pt x="102" y="75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2" y="59"/>
                  </a:lnTo>
                  <a:lnTo>
                    <a:pt x="100" y="53"/>
                  </a:lnTo>
                  <a:lnTo>
                    <a:pt x="98" y="48"/>
                  </a:lnTo>
                  <a:lnTo>
                    <a:pt x="94" y="43"/>
                  </a:lnTo>
                  <a:lnTo>
                    <a:pt x="89" y="40"/>
                  </a:lnTo>
                  <a:lnTo>
                    <a:pt x="83" y="37"/>
                  </a:lnTo>
                  <a:lnTo>
                    <a:pt x="77" y="35"/>
                  </a:lnTo>
                  <a:lnTo>
                    <a:pt x="69" y="34"/>
                  </a:lnTo>
                  <a:lnTo>
                    <a:pt x="48" y="34"/>
                  </a:lnTo>
                  <a:lnTo>
                    <a:pt x="48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12"/>
            <p:cNvSpPr>
              <a:spLocks/>
            </p:cNvSpPr>
            <p:nvPr userDrawn="1"/>
          </p:nvSpPr>
          <p:spPr bwMode="auto">
            <a:xfrm>
              <a:off x="8413750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13"/>
            <p:cNvSpPr>
              <a:spLocks/>
            </p:cNvSpPr>
            <p:nvPr userDrawn="1"/>
          </p:nvSpPr>
          <p:spPr bwMode="auto">
            <a:xfrm>
              <a:off x="8497888" y="4805363"/>
              <a:ext cx="80963" cy="123825"/>
            </a:xfrm>
            <a:custGeom>
              <a:avLst/>
              <a:gdLst>
                <a:gd name="T0" fmla="*/ 54 w 154"/>
                <a:gd name="T1" fmla="*/ 0 h 232"/>
                <a:gd name="T2" fmla="*/ 111 w 154"/>
                <a:gd name="T3" fmla="*/ 159 h 232"/>
                <a:gd name="T4" fmla="*/ 112 w 154"/>
                <a:gd name="T5" fmla="*/ 159 h 232"/>
                <a:gd name="T6" fmla="*/ 112 w 154"/>
                <a:gd name="T7" fmla="*/ 0 h 232"/>
                <a:gd name="T8" fmla="*/ 154 w 154"/>
                <a:gd name="T9" fmla="*/ 0 h 232"/>
                <a:gd name="T10" fmla="*/ 154 w 154"/>
                <a:gd name="T11" fmla="*/ 232 h 232"/>
                <a:gd name="T12" fmla="*/ 102 w 154"/>
                <a:gd name="T13" fmla="*/ 232 h 232"/>
                <a:gd name="T14" fmla="*/ 44 w 154"/>
                <a:gd name="T15" fmla="*/ 70 h 232"/>
                <a:gd name="T16" fmla="*/ 44 w 154"/>
                <a:gd name="T17" fmla="*/ 70 h 232"/>
                <a:gd name="T18" fmla="*/ 44 w 154"/>
                <a:gd name="T19" fmla="*/ 232 h 232"/>
                <a:gd name="T20" fmla="*/ 0 w 154"/>
                <a:gd name="T21" fmla="*/ 232 h 232"/>
                <a:gd name="T22" fmla="*/ 0 w 154"/>
                <a:gd name="T23" fmla="*/ 0 h 232"/>
                <a:gd name="T24" fmla="*/ 54 w 154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232">
                  <a:moveTo>
                    <a:pt x="54" y="0"/>
                  </a:moveTo>
                  <a:lnTo>
                    <a:pt x="111" y="159"/>
                  </a:lnTo>
                  <a:lnTo>
                    <a:pt x="112" y="159"/>
                  </a:lnTo>
                  <a:lnTo>
                    <a:pt x="112" y="0"/>
                  </a:lnTo>
                  <a:lnTo>
                    <a:pt x="154" y="0"/>
                  </a:lnTo>
                  <a:lnTo>
                    <a:pt x="154" y="232"/>
                  </a:lnTo>
                  <a:lnTo>
                    <a:pt x="102" y="23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14"/>
            <p:cNvSpPr>
              <a:spLocks noEditPoints="1"/>
            </p:cNvSpPr>
            <p:nvPr userDrawn="1"/>
          </p:nvSpPr>
          <p:spPr bwMode="auto">
            <a:xfrm>
              <a:off x="8589963" y="4805363"/>
              <a:ext cx="95250" cy="123825"/>
            </a:xfrm>
            <a:custGeom>
              <a:avLst/>
              <a:gdLst>
                <a:gd name="T0" fmla="*/ 61 w 180"/>
                <a:gd name="T1" fmla="*/ 0 h 232"/>
                <a:gd name="T2" fmla="*/ 119 w 180"/>
                <a:gd name="T3" fmla="*/ 0 h 232"/>
                <a:gd name="T4" fmla="*/ 180 w 180"/>
                <a:gd name="T5" fmla="*/ 232 h 232"/>
                <a:gd name="T6" fmla="*/ 131 w 180"/>
                <a:gd name="T7" fmla="*/ 232 h 232"/>
                <a:gd name="T8" fmla="*/ 121 w 180"/>
                <a:gd name="T9" fmla="*/ 183 h 232"/>
                <a:gd name="T10" fmla="*/ 59 w 180"/>
                <a:gd name="T11" fmla="*/ 183 h 232"/>
                <a:gd name="T12" fmla="*/ 48 w 180"/>
                <a:gd name="T13" fmla="*/ 232 h 232"/>
                <a:gd name="T14" fmla="*/ 0 w 180"/>
                <a:gd name="T15" fmla="*/ 232 h 232"/>
                <a:gd name="T16" fmla="*/ 61 w 180"/>
                <a:gd name="T17" fmla="*/ 0 h 232"/>
                <a:gd name="T18" fmla="*/ 67 w 180"/>
                <a:gd name="T19" fmla="*/ 145 h 232"/>
                <a:gd name="T20" fmla="*/ 113 w 180"/>
                <a:gd name="T21" fmla="*/ 145 h 232"/>
                <a:gd name="T22" fmla="*/ 90 w 180"/>
                <a:gd name="T23" fmla="*/ 41 h 232"/>
                <a:gd name="T24" fmla="*/ 90 w 180"/>
                <a:gd name="T25" fmla="*/ 41 h 232"/>
                <a:gd name="T26" fmla="*/ 67 w 180"/>
                <a:gd name="T27" fmla="*/ 14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232">
                  <a:moveTo>
                    <a:pt x="61" y="0"/>
                  </a:moveTo>
                  <a:lnTo>
                    <a:pt x="119" y="0"/>
                  </a:lnTo>
                  <a:lnTo>
                    <a:pt x="180" y="232"/>
                  </a:lnTo>
                  <a:lnTo>
                    <a:pt x="131" y="232"/>
                  </a:lnTo>
                  <a:lnTo>
                    <a:pt x="121" y="183"/>
                  </a:lnTo>
                  <a:lnTo>
                    <a:pt x="59" y="183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61" y="0"/>
                  </a:lnTo>
                  <a:close/>
                  <a:moveTo>
                    <a:pt x="67" y="145"/>
                  </a:moveTo>
                  <a:lnTo>
                    <a:pt x="113" y="145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6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15"/>
            <p:cNvSpPr>
              <a:spLocks/>
            </p:cNvSpPr>
            <p:nvPr userDrawn="1"/>
          </p:nvSpPr>
          <p:spPr bwMode="auto">
            <a:xfrm>
              <a:off x="8691563" y="4805363"/>
              <a:ext cx="77788" cy="125413"/>
            </a:xfrm>
            <a:custGeom>
              <a:avLst/>
              <a:gdLst>
                <a:gd name="T0" fmla="*/ 46 w 148"/>
                <a:gd name="T1" fmla="*/ 0 h 236"/>
                <a:gd name="T2" fmla="*/ 46 w 148"/>
                <a:gd name="T3" fmla="*/ 162 h 236"/>
                <a:gd name="T4" fmla="*/ 46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49 w 148"/>
                <a:gd name="T11" fmla="*/ 184 h 236"/>
                <a:gd name="T12" fmla="*/ 52 w 148"/>
                <a:gd name="T13" fmla="*/ 190 h 236"/>
                <a:gd name="T14" fmla="*/ 55 w 148"/>
                <a:gd name="T15" fmla="*/ 195 h 236"/>
                <a:gd name="T16" fmla="*/ 60 w 148"/>
                <a:gd name="T17" fmla="*/ 199 h 236"/>
                <a:gd name="T18" fmla="*/ 67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2 w 148"/>
                <a:gd name="T25" fmla="*/ 202 h 236"/>
                <a:gd name="T26" fmla="*/ 88 w 148"/>
                <a:gd name="T27" fmla="*/ 199 h 236"/>
                <a:gd name="T28" fmla="*/ 92 w 148"/>
                <a:gd name="T29" fmla="*/ 195 h 236"/>
                <a:gd name="T30" fmla="*/ 96 w 148"/>
                <a:gd name="T31" fmla="*/ 190 h 236"/>
                <a:gd name="T32" fmla="*/ 98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1 w 148"/>
                <a:gd name="T39" fmla="*/ 162 h 236"/>
                <a:gd name="T40" fmla="*/ 101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8 w 148"/>
                <a:gd name="T49" fmla="*/ 172 h 236"/>
                <a:gd name="T50" fmla="*/ 147 w 148"/>
                <a:gd name="T51" fmla="*/ 182 h 236"/>
                <a:gd name="T52" fmla="*/ 144 w 148"/>
                <a:gd name="T53" fmla="*/ 190 h 236"/>
                <a:gd name="T54" fmla="*/ 141 w 148"/>
                <a:gd name="T55" fmla="*/ 199 h 236"/>
                <a:gd name="T56" fmla="*/ 138 w 148"/>
                <a:gd name="T57" fmla="*/ 206 h 236"/>
                <a:gd name="T58" fmla="*/ 134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8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59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6 w 148"/>
                <a:gd name="T97" fmla="*/ 200 h 236"/>
                <a:gd name="T98" fmla="*/ 4 w 148"/>
                <a:gd name="T99" fmla="*/ 191 h 236"/>
                <a:gd name="T100" fmla="*/ 2 w 148"/>
                <a:gd name="T101" fmla="*/ 182 h 236"/>
                <a:gd name="T102" fmla="*/ 1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6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6" y="0"/>
                  </a:moveTo>
                  <a:lnTo>
                    <a:pt x="46" y="162"/>
                  </a:lnTo>
                  <a:lnTo>
                    <a:pt x="46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49" y="184"/>
                  </a:lnTo>
                  <a:lnTo>
                    <a:pt x="52" y="190"/>
                  </a:lnTo>
                  <a:lnTo>
                    <a:pt x="55" y="195"/>
                  </a:lnTo>
                  <a:lnTo>
                    <a:pt x="60" y="199"/>
                  </a:lnTo>
                  <a:lnTo>
                    <a:pt x="67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2" y="202"/>
                  </a:lnTo>
                  <a:lnTo>
                    <a:pt x="88" y="199"/>
                  </a:lnTo>
                  <a:lnTo>
                    <a:pt x="92" y="195"/>
                  </a:lnTo>
                  <a:lnTo>
                    <a:pt x="96" y="190"/>
                  </a:lnTo>
                  <a:lnTo>
                    <a:pt x="98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1" y="162"/>
                  </a:lnTo>
                  <a:lnTo>
                    <a:pt x="101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8" y="172"/>
                  </a:lnTo>
                  <a:lnTo>
                    <a:pt x="147" y="182"/>
                  </a:lnTo>
                  <a:lnTo>
                    <a:pt x="144" y="190"/>
                  </a:lnTo>
                  <a:lnTo>
                    <a:pt x="141" y="199"/>
                  </a:lnTo>
                  <a:lnTo>
                    <a:pt x="138" y="206"/>
                  </a:lnTo>
                  <a:lnTo>
                    <a:pt x="134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8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59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6" y="200"/>
                  </a:lnTo>
                  <a:lnTo>
                    <a:pt x="4" y="191"/>
                  </a:lnTo>
                  <a:lnTo>
                    <a:pt x="2" y="182"/>
                  </a:lnTo>
                  <a:lnTo>
                    <a:pt x="1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16"/>
            <p:cNvSpPr>
              <a:spLocks/>
            </p:cNvSpPr>
            <p:nvPr userDrawn="1"/>
          </p:nvSpPr>
          <p:spPr bwMode="auto">
            <a:xfrm>
              <a:off x="8789988" y="4805363"/>
              <a:ext cx="69850" cy="123825"/>
            </a:xfrm>
            <a:custGeom>
              <a:avLst/>
              <a:gdLst>
                <a:gd name="T0" fmla="*/ 0 w 130"/>
                <a:gd name="T1" fmla="*/ 232 h 232"/>
                <a:gd name="T2" fmla="*/ 0 w 130"/>
                <a:gd name="T3" fmla="*/ 0 h 232"/>
                <a:gd name="T4" fmla="*/ 47 w 130"/>
                <a:gd name="T5" fmla="*/ 0 h 232"/>
                <a:gd name="T6" fmla="*/ 47 w 130"/>
                <a:gd name="T7" fmla="*/ 193 h 232"/>
                <a:gd name="T8" fmla="*/ 130 w 130"/>
                <a:gd name="T9" fmla="*/ 193 h 232"/>
                <a:gd name="T10" fmla="*/ 130 w 130"/>
                <a:gd name="T11" fmla="*/ 232 h 232"/>
                <a:gd name="T12" fmla="*/ 0 w 130"/>
                <a:gd name="T1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32">
                  <a:moveTo>
                    <a:pt x="0" y="232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93"/>
                  </a:lnTo>
                  <a:lnTo>
                    <a:pt x="130" y="193"/>
                  </a:lnTo>
                  <a:lnTo>
                    <a:pt x="13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17"/>
            <p:cNvSpPr>
              <a:spLocks/>
            </p:cNvSpPr>
            <p:nvPr userDrawn="1"/>
          </p:nvSpPr>
          <p:spPr bwMode="auto">
            <a:xfrm>
              <a:off x="8848725" y="4805363"/>
              <a:ext cx="77788" cy="123825"/>
            </a:xfrm>
            <a:custGeom>
              <a:avLst/>
              <a:gdLst>
                <a:gd name="T0" fmla="*/ 148 w 148"/>
                <a:gd name="T1" fmla="*/ 0 h 232"/>
                <a:gd name="T2" fmla="*/ 148 w 148"/>
                <a:gd name="T3" fmla="*/ 39 h 232"/>
                <a:gd name="T4" fmla="*/ 97 w 148"/>
                <a:gd name="T5" fmla="*/ 39 h 232"/>
                <a:gd name="T6" fmla="*/ 97 w 148"/>
                <a:gd name="T7" fmla="*/ 232 h 232"/>
                <a:gd name="T8" fmla="*/ 51 w 148"/>
                <a:gd name="T9" fmla="*/ 232 h 232"/>
                <a:gd name="T10" fmla="*/ 51 w 148"/>
                <a:gd name="T11" fmla="*/ 39 h 232"/>
                <a:gd name="T12" fmla="*/ 0 w 148"/>
                <a:gd name="T13" fmla="*/ 39 h 232"/>
                <a:gd name="T14" fmla="*/ 0 w 148"/>
                <a:gd name="T15" fmla="*/ 0 h 232"/>
                <a:gd name="T16" fmla="*/ 148 w 148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32">
                  <a:moveTo>
                    <a:pt x="148" y="0"/>
                  </a:moveTo>
                  <a:lnTo>
                    <a:pt x="148" y="39"/>
                  </a:lnTo>
                  <a:lnTo>
                    <a:pt x="97" y="39"/>
                  </a:lnTo>
                  <a:lnTo>
                    <a:pt x="97" y="232"/>
                  </a:lnTo>
                  <a:lnTo>
                    <a:pt x="51" y="232"/>
                  </a:lnTo>
                  <a:lnTo>
                    <a:pt x="51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97957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3047" y="1193848"/>
            <a:ext cx="4146550" cy="233362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70647" y="3724508"/>
            <a:ext cx="6021594" cy="508854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dirty="0"/>
          </a:p>
        </p:txBody>
      </p:sp>
      <p:sp>
        <p:nvSpPr>
          <p:cNvPr id="19" name="Espace réservé du texte 7"/>
          <p:cNvSpPr txBox="1">
            <a:spLocks/>
          </p:cNvSpPr>
          <p:nvPr/>
        </p:nvSpPr>
        <p:spPr>
          <a:xfrm>
            <a:off x="470647" y="767621"/>
            <a:ext cx="6021593" cy="3360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F7B100"/>
              </a:buClr>
              <a:defRPr/>
            </a:pPr>
            <a:r>
              <a:rPr lang="fr-FR" cap="all" dirty="0"/>
              <a:t>Click to </a:t>
            </a:r>
            <a:r>
              <a:rPr lang="fr-FR" cap="all" dirty="0" err="1"/>
              <a:t>edit</a:t>
            </a:r>
            <a:r>
              <a:rPr lang="fr-FR" cap="all" dirty="0"/>
              <a:t> master </a:t>
            </a:r>
            <a:r>
              <a:rPr lang="fr-FR" cap="all" dirty="0" err="1"/>
              <a:t>text</a:t>
            </a:r>
            <a:r>
              <a:rPr lang="fr-FR" cap="all" dirty="0"/>
              <a:t> styles</a:t>
            </a:r>
          </a:p>
        </p:txBody>
      </p:sp>
      <p:grpSp>
        <p:nvGrpSpPr>
          <p:cNvPr id="20" name="Groupe 19"/>
          <p:cNvGrpSpPr>
            <a:grpSpLocks noChangeAspect="1"/>
          </p:cNvGrpSpPr>
          <p:nvPr/>
        </p:nvGrpSpPr>
        <p:grpSpPr>
          <a:xfrm>
            <a:off x="350278" y="349757"/>
            <a:ext cx="1485195" cy="155315"/>
            <a:chOff x="7712075" y="4803775"/>
            <a:chExt cx="1214438" cy="127001"/>
          </a:xfrm>
        </p:grpSpPr>
        <p:sp>
          <p:nvSpPr>
            <p:cNvPr id="21" name="Freeform 5"/>
            <p:cNvSpPr>
              <a:spLocks/>
            </p:cNvSpPr>
            <p:nvPr userDrawn="1"/>
          </p:nvSpPr>
          <p:spPr bwMode="auto">
            <a:xfrm>
              <a:off x="7712075" y="4803775"/>
              <a:ext cx="80963" cy="127000"/>
            </a:xfrm>
            <a:custGeom>
              <a:avLst/>
              <a:gdLst>
                <a:gd name="T0" fmla="*/ 105 w 153"/>
                <a:gd name="T1" fmla="*/ 73 h 240"/>
                <a:gd name="T2" fmla="*/ 103 w 153"/>
                <a:gd name="T3" fmla="*/ 60 h 240"/>
                <a:gd name="T4" fmla="*/ 99 w 153"/>
                <a:gd name="T5" fmla="*/ 48 h 240"/>
                <a:gd name="T6" fmla="*/ 90 w 153"/>
                <a:gd name="T7" fmla="*/ 37 h 240"/>
                <a:gd name="T8" fmla="*/ 78 w 153"/>
                <a:gd name="T9" fmla="*/ 34 h 240"/>
                <a:gd name="T10" fmla="*/ 71 w 153"/>
                <a:gd name="T11" fmla="*/ 35 h 240"/>
                <a:gd name="T12" fmla="*/ 64 w 153"/>
                <a:gd name="T13" fmla="*/ 38 h 240"/>
                <a:gd name="T14" fmla="*/ 59 w 153"/>
                <a:gd name="T15" fmla="*/ 45 h 240"/>
                <a:gd name="T16" fmla="*/ 51 w 153"/>
                <a:gd name="T17" fmla="*/ 64 h 240"/>
                <a:gd name="T18" fmla="*/ 47 w 153"/>
                <a:gd name="T19" fmla="*/ 95 h 240"/>
                <a:gd name="T20" fmla="*/ 47 w 153"/>
                <a:gd name="T21" fmla="*/ 115 h 240"/>
                <a:gd name="T22" fmla="*/ 48 w 153"/>
                <a:gd name="T23" fmla="*/ 153 h 240"/>
                <a:gd name="T24" fmla="*/ 53 w 153"/>
                <a:gd name="T25" fmla="*/ 181 h 240"/>
                <a:gd name="T26" fmla="*/ 60 w 153"/>
                <a:gd name="T27" fmla="*/ 196 h 240"/>
                <a:gd name="T28" fmla="*/ 66 w 153"/>
                <a:gd name="T29" fmla="*/ 203 h 240"/>
                <a:gd name="T30" fmla="*/ 74 w 153"/>
                <a:gd name="T31" fmla="*/ 206 h 240"/>
                <a:gd name="T32" fmla="*/ 79 w 153"/>
                <a:gd name="T33" fmla="*/ 206 h 240"/>
                <a:gd name="T34" fmla="*/ 88 w 153"/>
                <a:gd name="T35" fmla="*/ 204 h 240"/>
                <a:gd name="T36" fmla="*/ 97 w 153"/>
                <a:gd name="T37" fmla="*/ 196 h 240"/>
                <a:gd name="T38" fmla="*/ 104 w 153"/>
                <a:gd name="T39" fmla="*/ 185 h 240"/>
                <a:gd name="T40" fmla="*/ 107 w 153"/>
                <a:gd name="T41" fmla="*/ 169 h 240"/>
                <a:gd name="T42" fmla="*/ 77 w 153"/>
                <a:gd name="T43" fmla="*/ 146 h 240"/>
                <a:gd name="T44" fmla="*/ 153 w 153"/>
                <a:gd name="T45" fmla="*/ 111 h 240"/>
                <a:gd name="T46" fmla="*/ 118 w 153"/>
                <a:gd name="T47" fmla="*/ 236 h 240"/>
                <a:gd name="T48" fmla="*/ 117 w 153"/>
                <a:gd name="T49" fmla="*/ 215 h 240"/>
                <a:gd name="T50" fmla="*/ 113 w 153"/>
                <a:gd name="T51" fmla="*/ 221 h 240"/>
                <a:gd name="T52" fmla="*/ 103 w 153"/>
                <a:gd name="T53" fmla="*/ 231 h 240"/>
                <a:gd name="T54" fmla="*/ 91 w 153"/>
                <a:gd name="T55" fmla="*/ 237 h 240"/>
                <a:gd name="T56" fmla="*/ 77 w 153"/>
                <a:gd name="T57" fmla="*/ 240 h 240"/>
                <a:gd name="T58" fmla="*/ 69 w 153"/>
                <a:gd name="T59" fmla="*/ 240 h 240"/>
                <a:gd name="T60" fmla="*/ 50 w 153"/>
                <a:gd name="T61" fmla="*/ 238 h 240"/>
                <a:gd name="T62" fmla="*/ 33 w 153"/>
                <a:gd name="T63" fmla="*/ 233 h 240"/>
                <a:gd name="T64" fmla="*/ 21 w 153"/>
                <a:gd name="T65" fmla="*/ 223 h 240"/>
                <a:gd name="T66" fmla="*/ 13 w 153"/>
                <a:gd name="T67" fmla="*/ 209 h 240"/>
                <a:gd name="T68" fmla="*/ 6 w 153"/>
                <a:gd name="T69" fmla="*/ 191 h 240"/>
                <a:gd name="T70" fmla="*/ 3 w 153"/>
                <a:gd name="T71" fmla="*/ 170 h 240"/>
                <a:gd name="T72" fmla="*/ 0 w 153"/>
                <a:gd name="T73" fmla="*/ 117 h 240"/>
                <a:gd name="T74" fmla="*/ 1 w 153"/>
                <a:gd name="T75" fmla="*/ 90 h 240"/>
                <a:gd name="T76" fmla="*/ 4 w 153"/>
                <a:gd name="T77" fmla="*/ 66 h 240"/>
                <a:gd name="T78" fmla="*/ 9 w 153"/>
                <a:gd name="T79" fmla="*/ 46 h 240"/>
                <a:gd name="T80" fmla="*/ 16 w 153"/>
                <a:gd name="T81" fmla="*/ 29 h 240"/>
                <a:gd name="T82" fmla="*/ 27 w 153"/>
                <a:gd name="T83" fmla="*/ 16 h 240"/>
                <a:gd name="T84" fmla="*/ 40 w 153"/>
                <a:gd name="T85" fmla="*/ 7 h 240"/>
                <a:gd name="T86" fmla="*/ 58 w 153"/>
                <a:gd name="T87" fmla="*/ 2 h 240"/>
                <a:gd name="T88" fmla="*/ 78 w 153"/>
                <a:gd name="T89" fmla="*/ 0 h 240"/>
                <a:gd name="T90" fmla="*/ 87 w 153"/>
                <a:gd name="T91" fmla="*/ 0 h 240"/>
                <a:gd name="T92" fmla="*/ 103 w 153"/>
                <a:gd name="T93" fmla="*/ 2 h 240"/>
                <a:gd name="T94" fmla="*/ 117 w 153"/>
                <a:gd name="T95" fmla="*/ 7 h 240"/>
                <a:gd name="T96" fmla="*/ 129 w 153"/>
                <a:gd name="T97" fmla="*/ 14 h 240"/>
                <a:gd name="T98" fmla="*/ 137 w 153"/>
                <a:gd name="T99" fmla="*/ 23 h 240"/>
                <a:gd name="T100" fmla="*/ 144 w 153"/>
                <a:gd name="T101" fmla="*/ 35 h 240"/>
                <a:gd name="T102" fmla="*/ 148 w 153"/>
                <a:gd name="T103" fmla="*/ 49 h 240"/>
                <a:gd name="T104" fmla="*/ 150 w 153"/>
                <a:gd name="T105" fmla="*/ 7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" h="240">
                  <a:moveTo>
                    <a:pt x="105" y="73"/>
                  </a:moveTo>
                  <a:lnTo>
                    <a:pt x="105" y="73"/>
                  </a:lnTo>
                  <a:lnTo>
                    <a:pt x="104" y="67"/>
                  </a:lnTo>
                  <a:lnTo>
                    <a:pt x="103" y="60"/>
                  </a:lnTo>
                  <a:lnTo>
                    <a:pt x="101" y="53"/>
                  </a:lnTo>
                  <a:lnTo>
                    <a:pt x="99" y="48"/>
                  </a:lnTo>
                  <a:lnTo>
                    <a:pt x="95" y="42"/>
                  </a:lnTo>
                  <a:lnTo>
                    <a:pt x="90" y="37"/>
                  </a:lnTo>
                  <a:lnTo>
                    <a:pt x="85" y="35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1" y="35"/>
                  </a:lnTo>
                  <a:lnTo>
                    <a:pt x="67" y="36"/>
                  </a:lnTo>
                  <a:lnTo>
                    <a:pt x="64" y="38"/>
                  </a:lnTo>
                  <a:lnTo>
                    <a:pt x="61" y="42"/>
                  </a:lnTo>
                  <a:lnTo>
                    <a:pt x="59" y="45"/>
                  </a:lnTo>
                  <a:lnTo>
                    <a:pt x="54" y="53"/>
                  </a:lnTo>
                  <a:lnTo>
                    <a:pt x="51" y="64"/>
                  </a:lnTo>
                  <a:lnTo>
                    <a:pt x="49" y="78"/>
                  </a:lnTo>
                  <a:lnTo>
                    <a:pt x="47" y="95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7" y="135"/>
                  </a:lnTo>
                  <a:lnTo>
                    <a:pt x="48" y="153"/>
                  </a:lnTo>
                  <a:lnTo>
                    <a:pt x="50" y="168"/>
                  </a:lnTo>
                  <a:lnTo>
                    <a:pt x="53" y="181"/>
                  </a:lnTo>
                  <a:lnTo>
                    <a:pt x="57" y="192"/>
                  </a:lnTo>
                  <a:lnTo>
                    <a:pt x="60" y="196"/>
                  </a:lnTo>
                  <a:lnTo>
                    <a:pt x="63" y="199"/>
                  </a:lnTo>
                  <a:lnTo>
                    <a:pt x="66" y="203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lnTo>
                    <a:pt x="83" y="206"/>
                  </a:lnTo>
                  <a:lnTo>
                    <a:pt x="88" y="204"/>
                  </a:lnTo>
                  <a:lnTo>
                    <a:pt x="93" y="201"/>
                  </a:lnTo>
                  <a:lnTo>
                    <a:pt x="97" y="196"/>
                  </a:lnTo>
                  <a:lnTo>
                    <a:pt x="101" y="191"/>
                  </a:lnTo>
                  <a:lnTo>
                    <a:pt x="104" y="185"/>
                  </a:lnTo>
                  <a:lnTo>
                    <a:pt x="107" y="178"/>
                  </a:lnTo>
                  <a:lnTo>
                    <a:pt x="107" y="169"/>
                  </a:lnTo>
                  <a:lnTo>
                    <a:pt x="107" y="146"/>
                  </a:lnTo>
                  <a:lnTo>
                    <a:pt x="77" y="146"/>
                  </a:lnTo>
                  <a:lnTo>
                    <a:pt x="77" y="111"/>
                  </a:lnTo>
                  <a:lnTo>
                    <a:pt x="153" y="111"/>
                  </a:lnTo>
                  <a:lnTo>
                    <a:pt x="153" y="236"/>
                  </a:lnTo>
                  <a:lnTo>
                    <a:pt x="118" y="236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3" y="221"/>
                  </a:lnTo>
                  <a:lnTo>
                    <a:pt x="108" y="226"/>
                  </a:lnTo>
                  <a:lnTo>
                    <a:pt x="103" y="231"/>
                  </a:lnTo>
                  <a:lnTo>
                    <a:pt x="97" y="234"/>
                  </a:lnTo>
                  <a:lnTo>
                    <a:pt x="91" y="237"/>
                  </a:lnTo>
                  <a:lnTo>
                    <a:pt x="84" y="239"/>
                  </a:lnTo>
                  <a:lnTo>
                    <a:pt x="77" y="240"/>
                  </a:lnTo>
                  <a:lnTo>
                    <a:pt x="69" y="240"/>
                  </a:lnTo>
                  <a:lnTo>
                    <a:pt x="69" y="240"/>
                  </a:lnTo>
                  <a:lnTo>
                    <a:pt x="59" y="240"/>
                  </a:lnTo>
                  <a:lnTo>
                    <a:pt x="50" y="238"/>
                  </a:lnTo>
                  <a:lnTo>
                    <a:pt x="41" y="236"/>
                  </a:lnTo>
                  <a:lnTo>
                    <a:pt x="33" y="233"/>
                  </a:lnTo>
                  <a:lnTo>
                    <a:pt x="27" y="228"/>
                  </a:lnTo>
                  <a:lnTo>
                    <a:pt x="21" y="223"/>
                  </a:lnTo>
                  <a:lnTo>
                    <a:pt x="17" y="217"/>
                  </a:lnTo>
                  <a:lnTo>
                    <a:pt x="13" y="209"/>
                  </a:lnTo>
                  <a:lnTo>
                    <a:pt x="9" y="201"/>
                  </a:lnTo>
                  <a:lnTo>
                    <a:pt x="6" y="191"/>
                  </a:lnTo>
                  <a:lnTo>
                    <a:pt x="4" y="181"/>
                  </a:lnTo>
                  <a:lnTo>
                    <a:pt x="3" y="170"/>
                  </a:lnTo>
                  <a:lnTo>
                    <a:pt x="1" y="14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90"/>
                  </a:lnTo>
                  <a:lnTo>
                    <a:pt x="2" y="78"/>
                  </a:lnTo>
                  <a:lnTo>
                    <a:pt x="4" y="66"/>
                  </a:lnTo>
                  <a:lnTo>
                    <a:pt x="6" y="56"/>
                  </a:lnTo>
                  <a:lnTo>
                    <a:pt x="9" y="46"/>
                  </a:lnTo>
                  <a:lnTo>
                    <a:pt x="12" y="37"/>
                  </a:lnTo>
                  <a:lnTo>
                    <a:pt x="16" y="29"/>
                  </a:lnTo>
                  <a:lnTo>
                    <a:pt x="21" y="22"/>
                  </a:lnTo>
                  <a:lnTo>
                    <a:pt x="27" y="16"/>
                  </a:lnTo>
                  <a:lnTo>
                    <a:pt x="33" y="11"/>
                  </a:lnTo>
                  <a:lnTo>
                    <a:pt x="40" y="7"/>
                  </a:lnTo>
                  <a:lnTo>
                    <a:pt x="49" y="4"/>
                  </a:lnTo>
                  <a:lnTo>
                    <a:pt x="58" y="2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7" y="7"/>
                  </a:lnTo>
                  <a:lnTo>
                    <a:pt x="123" y="10"/>
                  </a:lnTo>
                  <a:lnTo>
                    <a:pt x="129" y="14"/>
                  </a:lnTo>
                  <a:lnTo>
                    <a:pt x="133" y="18"/>
                  </a:lnTo>
                  <a:lnTo>
                    <a:pt x="137" y="23"/>
                  </a:lnTo>
                  <a:lnTo>
                    <a:pt x="141" y="29"/>
                  </a:lnTo>
                  <a:lnTo>
                    <a:pt x="144" y="35"/>
                  </a:lnTo>
                  <a:lnTo>
                    <a:pt x="146" y="42"/>
                  </a:lnTo>
                  <a:lnTo>
                    <a:pt x="148" y="49"/>
                  </a:lnTo>
                  <a:lnTo>
                    <a:pt x="149" y="57"/>
                  </a:lnTo>
                  <a:lnTo>
                    <a:pt x="150" y="73"/>
                  </a:lnTo>
                  <a:lnTo>
                    <a:pt x="105" y="73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6"/>
            <p:cNvSpPr>
              <a:spLocks noEditPoints="1"/>
            </p:cNvSpPr>
            <p:nvPr userDrawn="1"/>
          </p:nvSpPr>
          <p:spPr bwMode="auto">
            <a:xfrm>
              <a:off x="7810500" y="4805363"/>
              <a:ext cx="82550" cy="123825"/>
            </a:xfrm>
            <a:custGeom>
              <a:avLst/>
              <a:gdLst>
                <a:gd name="T0" fmla="*/ 86 w 157"/>
                <a:gd name="T1" fmla="*/ 0 h 232"/>
                <a:gd name="T2" fmla="*/ 99 w 157"/>
                <a:gd name="T3" fmla="*/ 1 h 232"/>
                <a:gd name="T4" fmla="*/ 123 w 157"/>
                <a:gd name="T5" fmla="*/ 9 h 232"/>
                <a:gd name="T6" fmla="*/ 131 w 157"/>
                <a:gd name="T7" fmla="*/ 15 h 232"/>
                <a:gd name="T8" fmla="*/ 138 w 157"/>
                <a:gd name="T9" fmla="*/ 23 h 232"/>
                <a:gd name="T10" fmla="*/ 143 w 157"/>
                <a:gd name="T11" fmla="*/ 33 h 232"/>
                <a:gd name="T12" fmla="*/ 147 w 157"/>
                <a:gd name="T13" fmla="*/ 46 h 232"/>
                <a:gd name="T14" fmla="*/ 148 w 157"/>
                <a:gd name="T15" fmla="*/ 60 h 232"/>
                <a:gd name="T16" fmla="*/ 145 w 157"/>
                <a:gd name="T17" fmla="*/ 81 h 232"/>
                <a:gd name="T18" fmla="*/ 138 w 157"/>
                <a:gd name="T19" fmla="*/ 98 h 232"/>
                <a:gd name="T20" fmla="*/ 126 w 157"/>
                <a:gd name="T21" fmla="*/ 110 h 232"/>
                <a:gd name="T22" fmla="*/ 108 w 157"/>
                <a:gd name="T23" fmla="*/ 118 h 232"/>
                <a:gd name="T24" fmla="*/ 108 w 157"/>
                <a:gd name="T25" fmla="*/ 118 h 232"/>
                <a:gd name="T26" fmla="*/ 128 w 157"/>
                <a:gd name="T27" fmla="*/ 124 h 232"/>
                <a:gd name="T28" fmla="*/ 135 w 157"/>
                <a:gd name="T29" fmla="*/ 129 h 232"/>
                <a:gd name="T30" fmla="*/ 139 w 157"/>
                <a:gd name="T31" fmla="*/ 137 h 232"/>
                <a:gd name="T32" fmla="*/ 145 w 157"/>
                <a:gd name="T33" fmla="*/ 157 h 232"/>
                <a:gd name="T34" fmla="*/ 146 w 157"/>
                <a:gd name="T35" fmla="*/ 188 h 232"/>
                <a:gd name="T36" fmla="*/ 147 w 157"/>
                <a:gd name="T37" fmla="*/ 205 h 232"/>
                <a:gd name="T38" fmla="*/ 150 w 157"/>
                <a:gd name="T39" fmla="*/ 221 h 232"/>
                <a:gd name="T40" fmla="*/ 154 w 157"/>
                <a:gd name="T41" fmla="*/ 228 h 232"/>
                <a:gd name="T42" fmla="*/ 157 w 157"/>
                <a:gd name="T43" fmla="*/ 232 h 232"/>
                <a:gd name="T44" fmla="*/ 106 w 157"/>
                <a:gd name="T45" fmla="*/ 232 h 232"/>
                <a:gd name="T46" fmla="*/ 101 w 157"/>
                <a:gd name="T47" fmla="*/ 221 h 232"/>
                <a:gd name="T48" fmla="*/ 100 w 157"/>
                <a:gd name="T49" fmla="*/ 208 h 232"/>
                <a:gd name="T50" fmla="*/ 99 w 157"/>
                <a:gd name="T51" fmla="*/ 163 h 232"/>
                <a:gd name="T52" fmla="*/ 97 w 157"/>
                <a:gd name="T53" fmla="*/ 151 h 232"/>
                <a:gd name="T54" fmla="*/ 92 w 157"/>
                <a:gd name="T55" fmla="*/ 142 h 232"/>
                <a:gd name="T56" fmla="*/ 83 w 157"/>
                <a:gd name="T57" fmla="*/ 136 h 232"/>
                <a:gd name="T58" fmla="*/ 71 w 157"/>
                <a:gd name="T59" fmla="*/ 134 h 232"/>
                <a:gd name="T60" fmla="*/ 47 w 157"/>
                <a:gd name="T61" fmla="*/ 232 h 232"/>
                <a:gd name="T62" fmla="*/ 0 w 157"/>
                <a:gd name="T63" fmla="*/ 0 h 232"/>
                <a:gd name="T64" fmla="*/ 66 w 157"/>
                <a:gd name="T65" fmla="*/ 101 h 232"/>
                <a:gd name="T66" fmla="*/ 74 w 157"/>
                <a:gd name="T67" fmla="*/ 101 h 232"/>
                <a:gd name="T68" fmla="*/ 87 w 157"/>
                <a:gd name="T69" fmla="*/ 97 h 232"/>
                <a:gd name="T70" fmla="*/ 95 w 157"/>
                <a:gd name="T71" fmla="*/ 89 h 232"/>
                <a:gd name="T72" fmla="*/ 100 w 157"/>
                <a:gd name="T73" fmla="*/ 75 h 232"/>
                <a:gd name="T74" fmla="*/ 100 w 157"/>
                <a:gd name="T75" fmla="*/ 67 h 232"/>
                <a:gd name="T76" fmla="*/ 98 w 157"/>
                <a:gd name="T77" fmla="*/ 53 h 232"/>
                <a:gd name="T78" fmla="*/ 92 w 157"/>
                <a:gd name="T79" fmla="*/ 43 h 232"/>
                <a:gd name="T80" fmla="*/ 82 w 157"/>
                <a:gd name="T81" fmla="*/ 37 h 232"/>
                <a:gd name="T82" fmla="*/ 68 w 157"/>
                <a:gd name="T83" fmla="*/ 34 h 232"/>
                <a:gd name="T84" fmla="*/ 47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6" y="0"/>
                  </a:lnTo>
                  <a:lnTo>
                    <a:pt x="86" y="0"/>
                  </a:lnTo>
                  <a:lnTo>
                    <a:pt x="99" y="1"/>
                  </a:lnTo>
                  <a:lnTo>
                    <a:pt x="112" y="4"/>
                  </a:lnTo>
                  <a:lnTo>
                    <a:pt x="123" y="9"/>
                  </a:lnTo>
                  <a:lnTo>
                    <a:pt x="127" y="12"/>
                  </a:lnTo>
                  <a:lnTo>
                    <a:pt x="131" y="15"/>
                  </a:lnTo>
                  <a:lnTo>
                    <a:pt x="135" y="19"/>
                  </a:lnTo>
                  <a:lnTo>
                    <a:pt x="138" y="23"/>
                  </a:lnTo>
                  <a:lnTo>
                    <a:pt x="141" y="28"/>
                  </a:lnTo>
                  <a:lnTo>
                    <a:pt x="143" y="33"/>
                  </a:lnTo>
                  <a:lnTo>
                    <a:pt x="145" y="40"/>
                  </a:lnTo>
                  <a:lnTo>
                    <a:pt x="147" y="46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7" y="71"/>
                  </a:lnTo>
                  <a:lnTo>
                    <a:pt x="145" y="81"/>
                  </a:lnTo>
                  <a:lnTo>
                    <a:pt x="142" y="90"/>
                  </a:lnTo>
                  <a:lnTo>
                    <a:pt x="138" y="98"/>
                  </a:lnTo>
                  <a:lnTo>
                    <a:pt x="133" y="104"/>
                  </a:lnTo>
                  <a:lnTo>
                    <a:pt x="126" y="110"/>
                  </a:lnTo>
                  <a:lnTo>
                    <a:pt x="119" y="114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20" y="120"/>
                  </a:lnTo>
                  <a:lnTo>
                    <a:pt x="128" y="124"/>
                  </a:lnTo>
                  <a:lnTo>
                    <a:pt x="132" y="126"/>
                  </a:lnTo>
                  <a:lnTo>
                    <a:pt x="135" y="129"/>
                  </a:lnTo>
                  <a:lnTo>
                    <a:pt x="137" y="133"/>
                  </a:lnTo>
                  <a:lnTo>
                    <a:pt x="139" y="137"/>
                  </a:lnTo>
                  <a:lnTo>
                    <a:pt x="143" y="146"/>
                  </a:lnTo>
                  <a:lnTo>
                    <a:pt x="145" y="157"/>
                  </a:lnTo>
                  <a:lnTo>
                    <a:pt x="146" y="171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7" y="205"/>
                  </a:lnTo>
                  <a:lnTo>
                    <a:pt x="148" y="217"/>
                  </a:lnTo>
                  <a:lnTo>
                    <a:pt x="150" y="221"/>
                  </a:lnTo>
                  <a:lnTo>
                    <a:pt x="151" y="225"/>
                  </a:lnTo>
                  <a:lnTo>
                    <a:pt x="154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103" y="227"/>
                  </a:lnTo>
                  <a:lnTo>
                    <a:pt x="101" y="221"/>
                  </a:lnTo>
                  <a:lnTo>
                    <a:pt x="100" y="215"/>
                  </a:lnTo>
                  <a:lnTo>
                    <a:pt x="100" y="208"/>
                  </a:lnTo>
                  <a:lnTo>
                    <a:pt x="99" y="163"/>
                  </a:lnTo>
                  <a:lnTo>
                    <a:pt x="99" y="163"/>
                  </a:lnTo>
                  <a:lnTo>
                    <a:pt x="98" y="157"/>
                  </a:lnTo>
                  <a:lnTo>
                    <a:pt x="97" y="151"/>
                  </a:lnTo>
                  <a:lnTo>
                    <a:pt x="95" y="146"/>
                  </a:lnTo>
                  <a:lnTo>
                    <a:pt x="92" y="142"/>
                  </a:lnTo>
                  <a:lnTo>
                    <a:pt x="88" y="139"/>
                  </a:lnTo>
                  <a:lnTo>
                    <a:pt x="83" y="136"/>
                  </a:lnTo>
                  <a:lnTo>
                    <a:pt x="78" y="135"/>
                  </a:lnTo>
                  <a:lnTo>
                    <a:pt x="71" y="134"/>
                  </a:lnTo>
                  <a:lnTo>
                    <a:pt x="47" y="134"/>
                  </a:lnTo>
                  <a:lnTo>
                    <a:pt x="47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7" y="101"/>
                  </a:moveTo>
                  <a:lnTo>
                    <a:pt x="66" y="101"/>
                  </a:lnTo>
                  <a:lnTo>
                    <a:pt x="66" y="101"/>
                  </a:lnTo>
                  <a:lnTo>
                    <a:pt x="74" y="101"/>
                  </a:lnTo>
                  <a:lnTo>
                    <a:pt x="81" y="99"/>
                  </a:lnTo>
                  <a:lnTo>
                    <a:pt x="87" y="97"/>
                  </a:lnTo>
                  <a:lnTo>
                    <a:pt x="91" y="93"/>
                  </a:lnTo>
                  <a:lnTo>
                    <a:pt x="95" y="89"/>
                  </a:lnTo>
                  <a:lnTo>
                    <a:pt x="98" y="83"/>
                  </a:lnTo>
                  <a:lnTo>
                    <a:pt x="100" y="75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59"/>
                  </a:lnTo>
                  <a:lnTo>
                    <a:pt x="98" y="53"/>
                  </a:lnTo>
                  <a:lnTo>
                    <a:pt x="96" y="48"/>
                  </a:lnTo>
                  <a:lnTo>
                    <a:pt x="92" y="43"/>
                  </a:lnTo>
                  <a:lnTo>
                    <a:pt x="88" y="40"/>
                  </a:lnTo>
                  <a:lnTo>
                    <a:pt x="82" y="37"/>
                  </a:lnTo>
                  <a:lnTo>
                    <a:pt x="76" y="35"/>
                  </a:lnTo>
                  <a:lnTo>
                    <a:pt x="68" y="34"/>
                  </a:lnTo>
                  <a:lnTo>
                    <a:pt x="47" y="34"/>
                  </a:lnTo>
                  <a:lnTo>
                    <a:pt x="47" y="101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7"/>
            <p:cNvSpPr>
              <a:spLocks noEditPoints="1"/>
            </p:cNvSpPr>
            <p:nvPr userDrawn="1"/>
          </p:nvSpPr>
          <p:spPr bwMode="auto">
            <a:xfrm>
              <a:off x="7904163" y="4803775"/>
              <a:ext cx="84138" cy="127000"/>
            </a:xfrm>
            <a:custGeom>
              <a:avLst/>
              <a:gdLst>
                <a:gd name="T0" fmla="*/ 79 w 158"/>
                <a:gd name="T1" fmla="*/ 0 h 240"/>
                <a:gd name="T2" fmla="*/ 102 w 158"/>
                <a:gd name="T3" fmla="*/ 2 h 240"/>
                <a:gd name="T4" fmla="*/ 122 w 158"/>
                <a:gd name="T5" fmla="*/ 8 h 240"/>
                <a:gd name="T6" fmla="*/ 135 w 158"/>
                <a:gd name="T7" fmla="*/ 19 h 240"/>
                <a:gd name="T8" fmla="*/ 145 w 158"/>
                <a:gd name="T9" fmla="*/ 33 h 240"/>
                <a:gd name="T10" fmla="*/ 152 w 158"/>
                <a:gd name="T11" fmla="*/ 51 h 240"/>
                <a:gd name="T12" fmla="*/ 156 w 158"/>
                <a:gd name="T13" fmla="*/ 72 h 240"/>
                <a:gd name="T14" fmla="*/ 158 w 158"/>
                <a:gd name="T15" fmla="*/ 121 h 240"/>
                <a:gd name="T16" fmla="*/ 158 w 158"/>
                <a:gd name="T17" fmla="*/ 146 h 240"/>
                <a:gd name="T18" fmla="*/ 154 w 158"/>
                <a:gd name="T19" fmla="*/ 179 h 240"/>
                <a:gd name="T20" fmla="*/ 149 w 158"/>
                <a:gd name="T21" fmla="*/ 198 h 240"/>
                <a:gd name="T22" fmla="*/ 141 w 158"/>
                <a:gd name="T23" fmla="*/ 215 h 240"/>
                <a:gd name="T24" fmla="*/ 129 w 158"/>
                <a:gd name="T25" fmla="*/ 227 h 240"/>
                <a:gd name="T26" fmla="*/ 113 w 158"/>
                <a:gd name="T27" fmla="*/ 235 h 240"/>
                <a:gd name="T28" fmla="*/ 92 w 158"/>
                <a:gd name="T29" fmla="*/ 240 h 240"/>
                <a:gd name="T30" fmla="*/ 79 w 158"/>
                <a:gd name="T31" fmla="*/ 240 h 240"/>
                <a:gd name="T32" fmla="*/ 56 w 158"/>
                <a:gd name="T33" fmla="*/ 238 h 240"/>
                <a:gd name="T34" fmla="*/ 38 w 158"/>
                <a:gd name="T35" fmla="*/ 232 h 240"/>
                <a:gd name="T36" fmla="*/ 24 w 158"/>
                <a:gd name="T37" fmla="*/ 221 h 240"/>
                <a:gd name="T38" fmla="*/ 13 w 158"/>
                <a:gd name="T39" fmla="*/ 207 h 240"/>
                <a:gd name="T40" fmla="*/ 7 w 158"/>
                <a:gd name="T41" fmla="*/ 189 h 240"/>
                <a:gd name="T42" fmla="*/ 3 w 158"/>
                <a:gd name="T43" fmla="*/ 168 h 240"/>
                <a:gd name="T44" fmla="*/ 0 w 158"/>
                <a:gd name="T45" fmla="*/ 121 h 240"/>
                <a:gd name="T46" fmla="*/ 1 w 158"/>
                <a:gd name="T47" fmla="*/ 94 h 240"/>
                <a:gd name="T48" fmla="*/ 5 w 158"/>
                <a:gd name="T49" fmla="*/ 61 h 240"/>
                <a:gd name="T50" fmla="*/ 10 w 158"/>
                <a:gd name="T51" fmla="*/ 42 h 240"/>
                <a:gd name="T52" fmla="*/ 18 w 158"/>
                <a:gd name="T53" fmla="*/ 26 h 240"/>
                <a:gd name="T54" fmla="*/ 31 w 158"/>
                <a:gd name="T55" fmla="*/ 13 h 240"/>
                <a:gd name="T56" fmla="*/ 46 w 158"/>
                <a:gd name="T57" fmla="*/ 5 h 240"/>
                <a:gd name="T58" fmla="*/ 67 w 158"/>
                <a:gd name="T59" fmla="*/ 0 h 240"/>
                <a:gd name="T60" fmla="*/ 79 w 158"/>
                <a:gd name="T61" fmla="*/ 0 h 240"/>
                <a:gd name="T62" fmla="*/ 79 w 158"/>
                <a:gd name="T63" fmla="*/ 206 h 240"/>
                <a:gd name="T64" fmla="*/ 88 w 158"/>
                <a:gd name="T65" fmla="*/ 205 h 240"/>
                <a:gd name="T66" fmla="*/ 96 w 158"/>
                <a:gd name="T67" fmla="*/ 202 h 240"/>
                <a:gd name="T68" fmla="*/ 101 w 158"/>
                <a:gd name="T69" fmla="*/ 195 h 240"/>
                <a:gd name="T70" fmla="*/ 106 w 158"/>
                <a:gd name="T71" fmla="*/ 186 h 240"/>
                <a:gd name="T72" fmla="*/ 111 w 158"/>
                <a:gd name="T73" fmla="*/ 160 h 240"/>
                <a:gd name="T74" fmla="*/ 112 w 158"/>
                <a:gd name="T75" fmla="*/ 121 h 240"/>
                <a:gd name="T76" fmla="*/ 112 w 158"/>
                <a:gd name="T77" fmla="*/ 98 h 240"/>
                <a:gd name="T78" fmla="*/ 109 w 158"/>
                <a:gd name="T79" fmla="*/ 66 h 240"/>
                <a:gd name="T80" fmla="*/ 103 w 158"/>
                <a:gd name="T81" fmla="*/ 49 h 240"/>
                <a:gd name="T82" fmla="*/ 99 w 158"/>
                <a:gd name="T83" fmla="*/ 42 h 240"/>
                <a:gd name="T84" fmla="*/ 92 w 158"/>
                <a:gd name="T85" fmla="*/ 36 h 240"/>
                <a:gd name="T86" fmla="*/ 84 w 158"/>
                <a:gd name="T87" fmla="*/ 34 h 240"/>
                <a:gd name="T88" fmla="*/ 79 w 158"/>
                <a:gd name="T89" fmla="*/ 34 h 240"/>
                <a:gd name="T90" fmla="*/ 70 w 158"/>
                <a:gd name="T91" fmla="*/ 35 h 240"/>
                <a:gd name="T92" fmla="*/ 63 w 158"/>
                <a:gd name="T93" fmla="*/ 38 h 240"/>
                <a:gd name="T94" fmla="*/ 57 w 158"/>
                <a:gd name="T95" fmla="*/ 45 h 240"/>
                <a:gd name="T96" fmla="*/ 53 w 158"/>
                <a:gd name="T97" fmla="*/ 54 h 240"/>
                <a:gd name="T98" fmla="*/ 49 w 158"/>
                <a:gd name="T99" fmla="*/ 80 h 240"/>
                <a:gd name="T100" fmla="*/ 48 w 158"/>
                <a:gd name="T101" fmla="*/ 121 h 240"/>
                <a:gd name="T102" fmla="*/ 48 w 158"/>
                <a:gd name="T103" fmla="*/ 142 h 240"/>
                <a:gd name="T104" fmla="*/ 50 w 158"/>
                <a:gd name="T105" fmla="*/ 174 h 240"/>
                <a:gd name="T106" fmla="*/ 55 w 158"/>
                <a:gd name="T107" fmla="*/ 191 h 240"/>
                <a:gd name="T108" fmla="*/ 60 w 158"/>
                <a:gd name="T109" fmla="*/ 198 h 240"/>
                <a:gd name="T110" fmla="*/ 66 w 158"/>
                <a:gd name="T111" fmla="*/ 204 h 240"/>
                <a:gd name="T112" fmla="*/ 74 w 158"/>
                <a:gd name="T113" fmla="*/ 206 h 240"/>
                <a:gd name="T114" fmla="*/ 79 w 158"/>
                <a:gd name="T115" fmla="*/ 2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40">
                  <a:moveTo>
                    <a:pt x="79" y="0"/>
                  </a:moveTo>
                  <a:lnTo>
                    <a:pt x="79" y="0"/>
                  </a:lnTo>
                  <a:lnTo>
                    <a:pt x="92" y="0"/>
                  </a:lnTo>
                  <a:lnTo>
                    <a:pt x="102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9" y="13"/>
                  </a:lnTo>
                  <a:lnTo>
                    <a:pt x="135" y="19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9" y="42"/>
                  </a:lnTo>
                  <a:lnTo>
                    <a:pt x="152" y="51"/>
                  </a:lnTo>
                  <a:lnTo>
                    <a:pt x="154" y="61"/>
                  </a:lnTo>
                  <a:lnTo>
                    <a:pt x="156" y="72"/>
                  </a:lnTo>
                  <a:lnTo>
                    <a:pt x="158" y="94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58" y="146"/>
                  </a:lnTo>
                  <a:lnTo>
                    <a:pt x="156" y="168"/>
                  </a:lnTo>
                  <a:lnTo>
                    <a:pt x="154" y="179"/>
                  </a:lnTo>
                  <a:lnTo>
                    <a:pt x="152" y="189"/>
                  </a:lnTo>
                  <a:lnTo>
                    <a:pt x="149" y="198"/>
                  </a:lnTo>
                  <a:lnTo>
                    <a:pt x="145" y="207"/>
                  </a:lnTo>
                  <a:lnTo>
                    <a:pt x="141" y="215"/>
                  </a:lnTo>
                  <a:lnTo>
                    <a:pt x="135" y="221"/>
                  </a:lnTo>
                  <a:lnTo>
                    <a:pt x="129" y="227"/>
                  </a:lnTo>
                  <a:lnTo>
                    <a:pt x="122" y="232"/>
                  </a:lnTo>
                  <a:lnTo>
                    <a:pt x="113" y="235"/>
                  </a:lnTo>
                  <a:lnTo>
                    <a:pt x="102" y="238"/>
                  </a:lnTo>
                  <a:lnTo>
                    <a:pt x="92" y="240"/>
                  </a:lnTo>
                  <a:lnTo>
                    <a:pt x="79" y="240"/>
                  </a:lnTo>
                  <a:lnTo>
                    <a:pt x="79" y="240"/>
                  </a:lnTo>
                  <a:lnTo>
                    <a:pt x="67" y="240"/>
                  </a:lnTo>
                  <a:lnTo>
                    <a:pt x="56" y="238"/>
                  </a:lnTo>
                  <a:lnTo>
                    <a:pt x="46" y="235"/>
                  </a:lnTo>
                  <a:lnTo>
                    <a:pt x="38" y="232"/>
                  </a:lnTo>
                  <a:lnTo>
                    <a:pt x="31" y="227"/>
                  </a:lnTo>
                  <a:lnTo>
                    <a:pt x="24" y="221"/>
                  </a:lnTo>
                  <a:lnTo>
                    <a:pt x="18" y="215"/>
                  </a:lnTo>
                  <a:lnTo>
                    <a:pt x="13" y="207"/>
                  </a:lnTo>
                  <a:lnTo>
                    <a:pt x="10" y="198"/>
                  </a:lnTo>
                  <a:lnTo>
                    <a:pt x="7" y="189"/>
                  </a:lnTo>
                  <a:lnTo>
                    <a:pt x="5" y="179"/>
                  </a:lnTo>
                  <a:lnTo>
                    <a:pt x="3" y="168"/>
                  </a:lnTo>
                  <a:lnTo>
                    <a:pt x="1" y="14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94"/>
                  </a:lnTo>
                  <a:lnTo>
                    <a:pt x="3" y="72"/>
                  </a:lnTo>
                  <a:lnTo>
                    <a:pt x="5" y="61"/>
                  </a:lnTo>
                  <a:lnTo>
                    <a:pt x="7" y="51"/>
                  </a:lnTo>
                  <a:lnTo>
                    <a:pt x="10" y="42"/>
                  </a:lnTo>
                  <a:lnTo>
                    <a:pt x="13" y="33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6" y="5"/>
                  </a:lnTo>
                  <a:lnTo>
                    <a:pt x="56" y="2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206"/>
                  </a:moveTo>
                  <a:lnTo>
                    <a:pt x="79" y="206"/>
                  </a:lnTo>
                  <a:lnTo>
                    <a:pt x="84" y="206"/>
                  </a:lnTo>
                  <a:lnTo>
                    <a:pt x="88" y="205"/>
                  </a:lnTo>
                  <a:lnTo>
                    <a:pt x="92" y="204"/>
                  </a:lnTo>
                  <a:lnTo>
                    <a:pt x="96" y="202"/>
                  </a:lnTo>
                  <a:lnTo>
                    <a:pt x="99" y="198"/>
                  </a:lnTo>
                  <a:lnTo>
                    <a:pt x="101" y="195"/>
                  </a:lnTo>
                  <a:lnTo>
                    <a:pt x="103" y="191"/>
                  </a:lnTo>
                  <a:lnTo>
                    <a:pt x="106" y="186"/>
                  </a:lnTo>
                  <a:lnTo>
                    <a:pt x="109" y="174"/>
                  </a:lnTo>
                  <a:lnTo>
                    <a:pt x="111" y="160"/>
                  </a:lnTo>
                  <a:lnTo>
                    <a:pt x="112" y="142"/>
                  </a:lnTo>
                  <a:lnTo>
                    <a:pt x="112" y="121"/>
                  </a:lnTo>
                  <a:lnTo>
                    <a:pt x="112" y="121"/>
                  </a:lnTo>
                  <a:lnTo>
                    <a:pt x="112" y="98"/>
                  </a:lnTo>
                  <a:lnTo>
                    <a:pt x="111" y="80"/>
                  </a:lnTo>
                  <a:lnTo>
                    <a:pt x="109" y="66"/>
                  </a:lnTo>
                  <a:lnTo>
                    <a:pt x="106" y="54"/>
                  </a:lnTo>
                  <a:lnTo>
                    <a:pt x="103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6" y="38"/>
                  </a:lnTo>
                  <a:lnTo>
                    <a:pt x="92" y="36"/>
                  </a:lnTo>
                  <a:lnTo>
                    <a:pt x="88" y="35"/>
                  </a:lnTo>
                  <a:lnTo>
                    <a:pt x="84" y="34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4"/>
                  </a:lnTo>
                  <a:lnTo>
                    <a:pt x="70" y="35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0" y="42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4"/>
                  </a:lnTo>
                  <a:lnTo>
                    <a:pt x="50" y="66"/>
                  </a:lnTo>
                  <a:lnTo>
                    <a:pt x="49" y="80"/>
                  </a:lnTo>
                  <a:lnTo>
                    <a:pt x="48" y="98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8" y="142"/>
                  </a:lnTo>
                  <a:lnTo>
                    <a:pt x="49" y="160"/>
                  </a:lnTo>
                  <a:lnTo>
                    <a:pt x="50" y="174"/>
                  </a:lnTo>
                  <a:lnTo>
                    <a:pt x="53" y="186"/>
                  </a:lnTo>
                  <a:lnTo>
                    <a:pt x="55" y="191"/>
                  </a:lnTo>
                  <a:lnTo>
                    <a:pt x="57" y="195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6" y="204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8"/>
            <p:cNvSpPr>
              <a:spLocks/>
            </p:cNvSpPr>
            <p:nvPr userDrawn="1"/>
          </p:nvSpPr>
          <p:spPr bwMode="auto">
            <a:xfrm>
              <a:off x="8002588" y="4805363"/>
              <a:ext cx="77788" cy="125413"/>
            </a:xfrm>
            <a:custGeom>
              <a:avLst/>
              <a:gdLst>
                <a:gd name="T0" fmla="*/ 47 w 148"/>
                <a:gd name="T1" fmla="*/ 0 h 236"/>
                <a:gd name="T2" fmla="*/ 47 w 148"/>
                <a:gd name="T3" fmla="*/ 162 h 236"/>
                <a:gd name="T4" fmla="*/ 47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50 w 148"/>
                <a:gd name="T11" fmla="*/ 184 h 236"/>
                <a:gd name="T12" fmla="*/ 52 w 148"/>
                <a:gd name="T13" fmla="*/ 190 h 236"/>
                <a:gd name="T14" fmla="*/ 56 w 148"/>
                <a:gd name="T15" fmla="*/ 195 h 236"/>
                <a:gd name="T16" fmla="*/ 60 w 148"/>
                <a:gd name="T17" fmla="*/ 199 h 236"/>
                <a:gd name="T18" fmla="*/ 66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1 w 148"/>
                <a:gd name="T25" fmla="*/ 202 h 236"/>
                <a:gd name="T26" fmla="*/ 87 w 148"/>
                <a:gd name="T27" fmla="*/ 199 h 236"/>
                <a:gd name="T28" fmla="*/ 93 w 148"/>
                <a:gd name="T29" fmla="*/ 195 h 236"/>
                <a:gd name="T30" fmla="*/ 96 w 148"/>
                <a:gd name="T31" fmla="*/ 190 h 236"/>
                <a:gd name="T32" fmla="*/ 99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2 w 148"/>
                <a:gd name="T39" fmla="*/ 162 h 236"/>
                <a:gd name="T40" fmla="*/ 102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7 w 148"/>
                <a:gd name="T49" fmla="*/ 172 h 236"/>
                <a:gd name="T50" fmla="*/ 146 w 148"/>
                <a:gd name="T51" fmla="*/ 182 h 236"/>
                <a:gd name="T52" fmla="*/ 144 w 148"/>
                <a:gd name="T53" fmla="*/ 190 h 236"/>
                <a:gd name="T54" fmla="*/ 142 w 148"/>
                <a:gd name="T55" fmla="*/ 199 h 236"/>
                <a:gd name="T56" fmla="*/ 138 w 148"/>
                <a:gd name="T57" fmla="*/ 206 h 236"/>
                <a:gd name="T58" fmla="*/ 135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9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60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7 w 148"/>
                <a:gd name="T97" fmla="*/ 200 h 236"/>
                <a:gd name="T98" fmla="*/ 4 w 148"/>
                <a:gd name="T99" fmla="*/ 191 h 236"/>
                <a:gd name="T100" fmla="*/ 1 w 148"/>
                <a:gd name="T101" fmla="*/ 182 h 236"/>
                <a:gd name="T102" fmla="*/ 0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7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7" y="0"/>
                  </a:moveTo>
                  <a:lnTo>
                    <a:pt x="47" y="162"/>
                  </a:lnTo>
                  <a:lnTo>
                    <a:pt x="47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50" y="184"/>
                  </a:lnTo>
                  <a:lnTo>
                    <a:pt x="52" y="190"/>
                  </a:lnTo>
                  <a:lnTo>
                    <a:pt x="56" y="195"/>
                  </a:lnTo>
                  <a:lnTo>
                    <a:pt x="60" y="199"/>
                  </a:lnTo>
                  <a:lnTo>
                    <a:pt x="66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1" y="202"/>
                  </a:lnTo>
                  <a:lnTo>
                    <a:pt x="87" y="199"/>
                  </a:lnTo>
                  <a:lnTo>
                    <a:pt x="93" y="195"/>
                  </a:lnTo>
                  <a:lnTo>
                    <a:pt x="96" y="190"/>
                  </a:lnTo>
                  <a:lnTo>
                    <a:pt x="99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2" y="162"/>
                  </a:lnTo>
                  <a:lnTo>
                    <a:pt x="102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7" y="172"/>
                  </a:lnTo>
                  <a:lnTo>
                    <a:pt x="146" y="182"/>
                  </a:lnTo>
                  <a:lnTo>
                    <a:pt x="144" y="190"/>
                  </a:lnTo>
                  <a:lnTo>
                    <a:pt x="142" y="199"/>
                  </a:lnTo>
                  <a:lnTo>
                    <a:pt x="138" y="206"/>
                  </a:lnTo>
                  <a:lnTo>
                    <a:pt x="135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9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7" y="200"/>
                  </a:lnTo>
                  <a:lnTo>
                    <a:pt x="4" y="191"/>
                  </a:lnTo>
                  <a:lnTo>
                    <a:pt x="1" y="182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9"/>
            <p:cNvSpPr>
              <a:spLocks noEditPoints="1"/>
            </p:cNvSpPr>
            <p:nvPr userDrawn="1"/>
          </p:nvSpPr>
          <p:spPr bwMode="auto">
            <a:xfrm>
              <a:off x="8101013" y="4805363"/>
              <a:ext cx="76200" cy="123825"/>
            </a:xfrm>
            <a:custGeom>
              <a:avLst/>
              <a:gdLst>
                <a:gd name="T0" fmla="*/ 0 w 144"/>
                <a:gd name="T1" fmla="*/ 0 h 232"/>
                <a:gd name="T2" fmla="*/ 82 w 144"/>
                <a:gd name="T3" fmla="*/ 0 h 232"/>
                <a:gd name="T4" fmla="*/ 82 w 144"/>
                <a:gd name="T5" fmla="*/ 0 h 232"/>
                <a:gd name="T6" fmla="*/ 90 w 144"/>
                <a:gd name="T7" fmla="*/ 1 h 232"/>
                <a:gd name="T8" fmla="*/ 98 w 144"/>
                <a:gd name="T9" fmla="*/ 2 h 232"/>
                <a:gd name="T10" fmla="*/ 105 w 144"/>
                <a:gd name="T11" fmla="*/ 4 h 232"/>
                <a:gd name="T12" fmla="*/ 111 w 144"/>
                <a:gd name="T13" fmla="*/ 6 h 232"/>
                <a:gd name="T14" fmla="*/ 117 w 144"/>
                <a:gd name="T15" fmla="*/ 9 h 232"/>
                <a:gd name="T16" fmla="*/ 122 w 144"/>
                <a:gd name="T17" fmla="*/ 13 h 232"/>
                <a:gd name="T18" fmla="*/ 127 w 144"/>
                <a:gd name="T19" fmla="*/ 17 h 232"/>
                <a:gd name="T20" fmla="*/ 131 w 144"/>
                <a:gd name="T21" fmla="*/ 22 h 232"/>
                <a:gd name="T22" fmla="*/ 134 w 144"/>
                <a:gd name="T23" fmla="*/ 27 h 232"/>
                <a:gd name="T24" fmla="*/ 137 w 144"/>
                <a:gd name="T25" fmla="*/ 32 h 232"/>
                <a:gd name="T26" fmla="*/ 141 w 144"/>
                <a:gd name="T27" fmla="*/ 45 h 232"/>
                <a:gd name="T28" fmla="*/ 144 w 144"/>
                <a:gd name="T29" fmla="*/ 57 h 232"/>
                <a:gd name="T30" fmla="*/ 144 w 144"/>
                <a:gd name="T31" fmla="*/ 70 h 232"/>
                <a:gd name="T32" fmla="*/ 144 w 144"/>
                <a:gd name="T33" fmla="*/ 70 h 232"/>
                <a:gd name="T34" fmla="*/ 144 w 144"/>
                <a:gd name="T35" fmla="*/ 78 h 232"/>
                <a:gd name="T36" fmla="*/ 143 w 144"/>
                <a:gd name="T37" fmla="*/ 86 h 232"/>
                <a:gd name="T38" fmla="*/ 141 w 144"/>
                <a:gd name="T39" fmla="*/ 94 h 232"/>
                <a:gd name="T40" fmla="*/ 139 w 144"/>
                <a:gd name="T41" fmla="*/ 101 h 232"/>
                <a:gd name="T42" fmla="*/ 136 w 144"/>
                <a:gd name="T43" fmla="*/ 107 h 232"/>
                <a:gd name="T44" fmla="*/ 133 w 144"/>
                <a:gd name="T45" fmla="*/ 112 h 232"/>
                <a:gd name="T46" fmla="*/ 129 w 144"/>
                <a:gd name="T47" fmla="*/ 118 h 232"/>
                <a:gd name="T48" fmla="*/ 124 w 144"/>
                <a:gd name="T49" fmla="*/ 123 h 232"/>
                <a:gd name="T50" fmla="*/ 119 w 144"/>
                <a:gd name="T51" fmla="*/ 127 h 232"/>
                <a:gd name="T52" fmla="*/ 114 w 144"/>
                <a:gd name="T53" fmla="*/ 130 h 232"/>
                <a:gd name="T54" fmla="*/ 108 w 144"/>
                <a:gd name="T55" fmla="*/ 133 h 232"/>
                <a:gd name="T56" fmla="*/ 101 w 144"/>
                <a:gd name="T57" fmla="*/ 136 h 232"/>
                <a:gd name="T58" fmla="*/ 95 w 144"/>
                <a:gd name="T59" fmla="*/ 137 h 232"/>
                <a:gd name="T60" fmla="*/ 87 w 144"/>
                <a:gd name="T61" fmla="*/ 139 h 232"/>
                <a:gd name="T62" fmla="*/ 71 w 144"/>
                <a:gd name="T63" fmla="*/ 140 h 232"/>
                <a:gd name="T64" fmla="*/ 46 w 144"/>
                <a:gd name="T65" fmla="*/ 140 h 232"/>
                <a:gd name="T66" fmla="*/ 46 w 144"/>
                <a:gd name="T67" fmla="*/ 232 h 232"/>
                <a:gd name="T68" fmla="*/ 0 w 144"/>
                <a:gd name="T69" fmla="*/ 232 h 232"/>
                <a:gd name="T70" fmla="*/ 0 w 144"/>
                <a:gd name="T71" fmla="*/ 0 h 232"/>
                <a:gd name="T72" fmla="*/ 46 w 144"/>
                <a:gd name="T73" fmla="*/ 105 h 232"/>
                <a:gd name="T74" fmla="*/ 67 w 144"/>
                <a:gd name="T75" fmla="*/ 105 h 232"/>
                <a:gd name="T76" fmla="*/ 67 w 144"/>
                <a:gd name="T77" fmla="*/ 105 h 232"/>
                <a:gd name="T78" fmla="*/ 74 w 144"/>
                <a:gd name="T79" fmla="*/ 104 h 232"/>
                <a:gd name="T80" fmla="*/ 80 w 144"/>
                <a:gd name="T81" fmla="*/ 103 h 232"/>
                <a:gd name="T82" fmla="*/ 85 w 144"/>
                <a:gd name="T83" fmla="*/ 100 h 232"/>
                <a:gd name="T84" fmla="*/ 90 w 144"/>
                <a:gd name="T85" fmla="*/ 96 h 232"/>
                <a:gd name="T86" fmla="*/ 93 w 144"/>
                <a:gd name="T87" fmla="*/ 92 h 232"/>
                <a:gd name="T88" fmla="*/ 96 w 144"/>
                <a:gd name="T89" fmla="*/ 86 h 232"/>
                <a:gd name="T90" fmla="*/ 98 w 144"/>
                <a:gd name="T91" fmla="*/ 79 h 232"/>
                <a:gd name="T92" fmla="*/ 98 w 144"/>
                <a:gd name="T93" fmla="*/ 70 h 232"/>
                <a:gd name="T94" fmla="*/ 98 w 144"/>
                <a:gd name="T95" fmla="*/ 70 h 232"/>
                <a:gd name="T96" fmla="*/ 98 w 144"/>
                <a:gd name="T97" fmla="*/ 62 h 232"/>
                <a:gd name="T98" fmla="*/ 97 w 144"/>
                <a:gd name="T99" fmla="*/ 55 h 232"/>
                <a:gd name="T100" fmla="*/ 94 w 144"/>
                <a:gd name="T101" fmla="*/ 49 h 232"/>
                <a:gd name="T102" fmla="*/ 91 w 144"/>
                <a:gd name="T103" fmla="*/ 44 h 232"/>
                <a:gd name="T104" fmla="*/ 87 w 144"/>
                <a:gd name="T105" fmla="*/ 40 h 232"/>
                <a:gd name="T106" fmla="*/ 81 w 144"/>
                <a:gd name="T107" fmla="*/ 37 h 232"/>
                <a:gd name="T108" fmla="*/ 74 w 144"/>
                <a:gd name="T109" fmla="*/ 35 h 232"/>
                <a:gd name="T110" fmla="*/ 65 w 144"/>
                <a:gd name="T111" fmla="*/ 34 h 232"/>
                <a:gd name="T112" fmla="*/ 46 w 144"/>
                <a:gd name="T113" fmla="*/ 34 h 232"/>
                <a:gd name="T114" fmla="*/ 46 w 144"/>
                <a:gd name="T115" fmla="*/ 10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" h="232">
                  <a:moveTo>
                    <a:pt x="0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4"/>
                  </a:lnTo>
                  <a:lnTo>
                    <a:pt x="111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7" y="17"/>
                  </a:lnTo>
                  <a:lnTo>
                    <a:pt x="131" y="22"/>
                  </a:lnTo>
                  <a:lnTo>
                    <a:pt x="134" y="27"/>
                  </a:lnTo>
                  <a:lnTo>
                    <a:pt x="137" y="32"/>
                  </a:lnTo>
                  <a:lnTo>
                    <a:pt x="141" y="45"/>
                  </a:lnTo>
                  <a:lnTo>
                    <a:pt x="144" y="57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4"/>
                  </a:lnTo>
                  <a:lnTo>
                    <a:pt x="139" y="101"/>
                  </a:lnTo>
                  <a:lnTo>
                    <a:pt x="136" y="107"/>
                  </a:lnTo>
                  <a:lnTo>
                    <a:pt x="133" y="112"/>
                  </a:lnTo>
                  <a:lnTo>
                    <a:pt x="129" y="118"/>
                  </a:lnTo>
                  <a:lnTo>
                    <a:pt x="124" y="123"/>
                  </a:lnTo>
                  <a:lnTo>
                    <a:pt x="119" y="127"/>
                  </a:lnTo>
                  <a:lnTo>
                    <a:pt x="114" y="130"/>
                  </a:lnTo>
                  <a:lnTo>
                    <a:pt x="108" y="133"/>
                  </a:lnTo>
                  <a:lnTo>
                    <a:pt x="101" y="136"/>
                  </a:lnTo>
                  <a:lnTo>
                    <a:pt x="95" y="137"/>
                  </a:lnTo>
                  <a:lnTo>
                    <a:pt x="87" y="139"/>
                  </a:lnTo>
                  <a:lnTo>
                    <a:pt x="71" y="140"/>
                  </a:lnTo>
                  <a:lnTo>
                    <a:pt x="46" y="140"/>
                  </a:lnTo>
                  <a:lnTo>
                    <a:pt x="46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6" y="105"/>
                  </a:moveTo>
                  <a:lnTo>
                    <a:pt x="67" y="105"/>
                  </a:lnTo>
                  <a:lnTo>
                    <a:pt x="67" y="105"/>
                  </a:lnTo>
                  <a:lnTo>
                    <a:pt x="74" y="104"/>
                  </a:lnTo>
                  <a:lnTo>
                    <a:pt x="80" y="103"/>
                  </a:lnTo>
                  <a:lnTo>
                    <a:pt x="85" y="100"/>
                  </a:lnTo>
                  <a:lnTo>
                    <a:pt x="90" y="96"/>
                  </a:lnTo>
                  <a:lnTo>
                    <a:pt x="93" y="92"/>
                  </a:lnTo>
                  <a:lnTo>
                    <a:pt x="96" y="86"/>
                  </a:lnTo>
                  <a:lnTo>
                    <a:pt x="98" y="79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62"/>
                  </a:lnTo>
                  <a:lnTo>
                    <a:pt x="97" y="55"/>
                  </a:lnTo>
                  <a:lnTo>
                    <a:pt x="94" y="49"/>
                  </a:lnTo>
                  <a:lnTo>
                    <a:pt x="91" y="44"/>
                  </a:lnTo>
                  <a:lnTo>
                    <a:pt x="87" y="40"/>
                  </a:lnTo>
                  <a:lnTo>
                    <a:pt x="81" y="37"/>
                  </a:lnTo>
                  <a:lnTo>
                    <a:pt x="74" y="35"/>
                  </a:lnTo>
                  <a:lnTo>
                    <a:pt x="65" y="34"/>
                  </a:lnTo>
                  <a:lnTo>
                    <a:pt x="46" y="34"/>
                  </a:lnTo>
                  <a:lnTo>
                    <a:pt x="46" y="105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10"/>
            <p:cNvSpPr>
              <a:spLocks/>
            </p:cNvSpPr>
            <p:nvPr userDrawn="1"/>
          </p:nvSpPr>
          <p:spPr bwMode="auto">
            <a:xfrm>
              <a:off x="8188325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11"/>
            <p:cNvSpPr>
              <a:spLocks noEditPoints="1"/>
            </p:cNvSpPr>
            <p:nvPr userDrawn="1"/>
          </p:nvSpPr>
          <p:spPr bwMode="auto">
            <a:xfrm>
              <a:off x="8315325" y="4805363"/>
              <a:ext cx="82550" cy="123825"/>
            </a:xfrm>
            <a:custGeom>
              <a:avLst/>
              <a:gdLst>
                <a:gd name="T0" fmla="*/ 87 w 157"/>
                <a:gd name="T1" fmla="*/ 0 h 232"/>
                <a:gd name="T2" fmla="*/ 101 w 157"/>
                <a:gd name="T3" fmla="*/ 1 h 232"/>
                <a:gd name="T4" fmla="*/ 124 w 157"/>
                <a:gd name="T5" fmla="*/ 9 h 232"/>
                <a:gd name="T6" fmla="*/ 132 w 157"/>
                <a:gd name="T7" fmla="*/ 15 h 232"/>
                <a:gd name="T8" fmla="*/ 139 w 157"/>
                <a:gd name="T9" fmla="*/ 23 h 232"/>
                <a:gd name="T10" fmla="*/ 144 w 157"/>
                <a:gd name="T11" fmla="*/ 33 h 232"/>
                <a:gd name="T12" fmla="*/ 147 w 157"/>
                <a:gd name="T13" fmla="*/ 46 h 232"/>
                <a:gd name="T14" fmla="*/ 149 w 157"/>
                <a:gd name="T15" fmla="*/ 60 h 232"/>
                <a:gd name="T16" fmla="*/ 146 w 157"/>
                <a:gd name="T17" fmla="*/ 81 h 232"/>
                <a:gd name="T18" fmla="*/ 139 w 157"/>
                <a:gd name="T19" fmla="*/ 98 h 232"/>
                <a:gd name="T20" fmla="*/ 127 w 157"/>
                <a:gd name="T21" fmla="*/ 110 h 232"/>
                <a:gd name="T22" fmla="*/ 110 w 157"/>
                <a:gd name="T23" fmla="*/ 118 h 232"/>
                <a:gd name="T24" fmla="*/ 110 w 157"/>
                <a:gd name="T25" fmla="*/ 118 h 232"/>
                <a:gd name="T26" fmla="*/ 129 w 157"/>
                <a:gd name="T27" fmla="*/ 124 h 232"/>
                <a:gd name="T28" fmla="*/ 136 w 157"/>
                <a:gd name="T29" fmla="*/ 129 h 232"/>
                <a:gd name="T30" fmla="*/ 140 w 157"/>
                <a:gd name="T31" fmla="*/ 137 h 232"/>
                <a:gd name="T32" fmla="*/ 146 w 157"/>
                <a:gd name="T33" fmla="*/ 157 h 232"/>
                <a:gd name="T34" fmla="*/ 147 w 157"/>
                <a:gd name="T35" fmla="*/ 188 h 232"/>
                <a:gd name="T36" fmla="*/ 148 w 157"/>
                <a:gd name="T37" fmla="*/ 205 h 232"/>
                <a:gd name="T38" fmla="*/ 151 w 157"/>
                <a:gd name="T39" fmla="*/ 221 h 232"/>
                <a:gd name="T40" fmla="*/ 155 w 157"/>
                <a:gd name="T41" fmla="*/ 228 h 232"/>
                <a:gd name="T42" fmla="*/ 157 w 157"/>
                <a:gd name="T43" fmla="*/ 232 h 232"/>
                <a:gd name="T44" fmla="*/ 108 w 157"/>
                <a:gd name="T45" fmla="*/ 232 h 232"/>
                <a:gd name="T46" fmla="*/ 103 w 157"/>
                <a:gd name="T47" fmla="*/ 221 h 232"/>
                <a:gd name="T48" fmla="*/ 102 w 157"/>
                <a:gd name="T49" fmla="*/ 208 h 232"/>
                <a:gd name="T50" fmla="*/ 100 w 157"/>
                <a:gd name="T51" fmla="*/ 163 h 232"/>
                <a:gd name="T52" fmla="*/ 99 w 157"/>
                <a:gd name="T53" fmla="*/ 151 h 232"/>
                <a:gd name="T54" fmla="*/ 94 w 157"/>
                <a:gd name="T55" fmla="*/ 142 h 232"/>
                <a:gd name="T56" fmla="*/ 84 w 157"/>
                <a:gd name="T57" fmla="*/ 136 h 232"/>
                <a:gd name="T58" fmla="*/ 72 w 157"/>
                <a:gd name="T59" fmla="*/ 134 h 232"/>
                <a:gd name="T60" fmla="*/ 48 w 157"/>
                <a:gd name="T61" fmla="*/ 232 h 232"/>
                <a:gd name="T62" fmla="*/ 0 w 157"/>
                <a:gd name="T63" fmla="*/ 0 h 232"/>
                <a:gd name="T64" fmla="*/ 67 w 157"/>
                <a:gd name="T65" fmla="*/ 101 h 232"/>
                <a:gd name="T66" fmla="*/ 75 w 157"/>
                <a:gd name="T67" fmla="*/ 101 h 232"/>
                <a:gd name="T68" fmla="*/ 87 w 157"/>
                <a:gd name="T69" fmla="*/ 97 h 232"/>
                <a:gd name="T70" fmla="*/ 97 w 157"/>
                <a:gd name="T71" fmla="*/ 89 h 232"/>
                <a:gd name="T72" fmla="*/ 102 w 157"/>
                <a:gd name="T73" fmla="*/ 75 h 232"/>
                <a:gd name="T74" fmla="*/ 102 w 157"/>
                <a:gd name="T75" fmla="*/ 67 h 232"/>
                <a:gd name="T76" fmla="*/ 100 w 157"/>
                <a:gd name="T77" fmla="*/ 53 h 232"/>
                <a:gd name="T78" fmla="*/ 94 w 157"/>
                <a:gd name="T79" fmla="*/ 43 h 232"/>
                <a:gd name="T80" fmla="*/ 83 w 157"/>
                <a:gd name="T81" fmla="*/ 37 h 232"/>
                <a:gd name="T82" fmla="*/ 69 w 157"/>
                <a:gd name="T83" fmla="*/ 34 h 232"/>
                <a:gd name="T84" fmla="*/ 48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7" y="0"/>
                  </a:lnTo>
                  <a:lnTo>
                    <a:pt x="87" y="0"/>
                  </a:lnTo>
                  <a:lnTo>
                    <a:pt x="101" y="1"/>
                  </a:lnTo>
                  <a:lnTo>
                    <a:pt x="113" y="4"/>
                  </a:lnTo>
                  <a:lnTo>
                    <a:pt x="124" y="9"/>
                  </a:lnTo>
                  <a:lnTo>
                    <a:pt x="128" y="12"/>
                  </a:lnTo>
                  <a:lnTo>
                    <a:pt x="132" y="15"/>
                  </a:lnTo>
                  <a:lnTo>
                    <a:pt x="136" y="19"/>
                  </a:lnTo>
                  <a:lnTo>
                    <a:pt x="139" y="23"/>
                  </a:lnTo>
                  <a:lnTo>
                    <a:pt x="142" y="28"/>
                  </a:lnTo>
                  <a:lnTo>
                    <a:pt x="144" y="33"/>
                  </a:lnTo>
                  <a:lnTo>
                    <a:pt x="146" y="40"/>
                  </a:lnTo>
                  <a:lnTo>
                    <a:pt x="147" y="46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8" y="71"/>
                  </a:lnTo>
                  <a:lnTo>
                    <a:pt x="146" y="81"/>
                  </a:lnTo>
                  <a:lnTo>
                    <a:pt x="143" y="90"/>
                  </a:lnTo>
                  <a:lnTo>
                    <a:pt x="139" y="98"/>
                  </a:lnTo>
                  <a:lnTo>
                    <a:pt x="134" y="104"/>
                  </a:lnTo>
                  <a:lnTo>
                    <a:pt x="127" y="110"/>
                  </a:lnTo>
                  <a:lnTo>
                    <a:pt x="119" y="11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29" y="124"/>
                  </a:lnTo>
                  <a:lnTo>
                    <a:pt x="133" y="126"/>
                  </a:lnTo>
                  <a:lnTo>
                    <a:pt x="136" y="129"/>
                  </a:lnTo>
                  <a:lnTo>
                    <a:pt x="138" y="133"/>
                  </a:lnTo>
                  <a:lnTo>
                    <a:pt x="140" y="137"/>
                  </a:lnTo>
                  <a:lnTo>
                    <a:pt x="144" y="146"/>
                  </a:lnTo>
                  <a:lnTo>
                    <a:pt x="146" y="157"/>
                  </a:lnTo>
                  <a:lnTo>
                    <a:pt x="147" y="171"/>
                  </a:lnTo>
                  <a:lnTo>
                    <a:pt x="147" y="188"/>
                  </a:lnTo>
                  <a:lnTo>
                    <a:pt x="147" y="188"/>
                  </a:lnTo>
                  <a:lnTo>
                    <a:pt x="148" y="205"/>
                  </a:lnTo>
                  <a:lnTo>
                    <a:pt x="149" y="217"/>
                  </a:lnTo>
                  <a:lnTo>
                    <a:pt x="151" y="221"/>
                  </a:lnTo>
                  <a:lnTo>
                    <a:pt x="152" y="225"/>
                  </a:lnTo>
                  <a:lnTo>
                    <a:pt x="155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8" y="232"/>
                  </a:lnTo>
                  <a:lnTo>
                    <a:pt x="108" y="232"/>
                  </a:lnTo>
                  <a:lnTo>
                    <a:pt x="105" y="227"/>
                  </a:lnTo>
                  <a:lnTo>
                    <a:pt x="103" y="221"/>
                  </a:lnTo>
                  <a:lnTo>
                    <a:pt x="102" y="215"/>
                  </a:lnTo>
                  <a:lnTo>
                    <a:pt x="102" y="208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0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4" y="142"/>
                  </a:lnTo>
                  <a:lnTo>
                    <a:pt x="89" y="139"/>
                  </a:lnTo>
                  <a:lnTo>
                    <a:pt x="84" y="136"/>
                  </a:lnTo>
                  <a:lnTo>
                    <a:pt x="79" y="135"/>
                  </a:lnTo>
                  <a:lnTo>
                    <a:pt x="72" y="134"/>
                  </a:lnTo>
                  <a:lnTo>
                    <a:pt x="48" y="134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8" y="101"/>
                  </a:moveTo>
                  <a:lnTo>
                    <a:pt x="67" y="101"/>
                  </a:lnTo>
                  <a:lnTo>
                    <a:pt x="67" y="101"/>
                  </a:lnTo>
                  <a:lnTo>
                    <a:pt x="75" y="101"/>
                  </a:lnTo>
                  <a:lnTo>
                    <a:pt x="82" y="99"/>
                  </a:lnTo>
                  <a:lnTo>
                    <a:pt x="87" y="97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3"/>
                  </a:lnTo>
                  <a:lnTo>
                    <a:pt x="102" y="75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2" y="59"/>
                  </a:lnTo>
                  <a:lnTo>
                    <a:pt x="100" y="53"/>
                  </a:lnTo>
                  <a:lnTo>
                    <a:pt x="98" y="48"/>
                  </a:lnTo>
                  <a:lnTo>
                    <a:pt x="94" y="43"/>
                  </a:lnTo>
                  <a:lnTo>
                    <a:pt x="89" y="40"/>
                  </a:lnTo>
                  <a:lnTo>
                    <a:pt x="83" y="37"/>
                  </a:lnTo>
                  <a:lnTo>
                    <a:pt x="77" y="35"/>
                  </a:lnTo>
                  <a:lnTo>
                    <a:pt x="69" y="34"/>
                  </a:lnTo>
                  <a:lnTo>
                    <a:pt x="48" y="34"/>
                  </a:lnTo>
                  <a:lnTo>
                    <a:pt x="48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12"/>
            <p:cNvSpPr>
              <a:spLocks/>
            </p:cNvSpPr>
            <p:nvPr userDrawn="1"/>
          </p:nvSpPr>
          <p:spPr bwMode="auto">
            <a:xfrm>
              <a:off x="8413750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13"/>
            <p:cNvSpPr>
              <a:spLocks/>
            </p:cNvSpPr>
            <p:nvPr userDrawn="1"/>
          </p:nvSpPr>
          <p:spPr bwMode="auto">
            <a:xfrm>
              <a:off x="8497888" y="4805363"/>
              <a:ext cx="80963" cy="123825"/>
            </a:xfrm>
            <a:custGeom>
              <a:avLst/>
              <a:gdLst>
                <a:gd name="T0" fmla="*/ 54 w 154"/>
                <a:gd name="T1" fmla="*/ 0 h 232"/>
                <a:gd name="T2" fmla="*/ 111 w 154"/>
                <a:gd name="T3" fmla="*/ 159 h 232"/>
                <a:gd name="T4" fmla="*/ 112 w 154"/>
                <a:gd name="T5" fmla="*/ 159 h 232"/>
                <a:gd name="T6" fmla="*/ 112 w 154"/>
                <a:gd name="T7" fmla="*/ 0 h 232"/>
                <a:gd name="T8" fmla="*/ 154 w 154"/>
                <a:gd name="T9" fmla="*/ 0 h 232"/>
                <a:gd name="T10" fmla="*/ 154 w 154"/>
                <a:gd name="T11" fmla="*/ 232 h 232"/>
                <a:gd name="T12" fmla="*/ 102 w 154"/>
                <a:gd name="T13" fmla="*/ 232 h 232"/>
                <a:gd name="T14" fmla="*/ 44 w 154"/>
                <a:gd name="T15" fmla="*/ 70 h 232"/>
                <a:gd name="T16" fmla="*/ 44 w 154"/>
                <a:gd name="T17" fmla="*/ 70 h 232"/>
                <a:gd name="T18" fmla="*/ 44 w 154"/>
                <a:gd name="T19" fmla="*/ 232 h 232"/>
                <a:gd name="T20" fmla="*/ 0 w 154"/>
                <a:gd name="T21" fmla="*/ 232 h 232"/>
                <a:gd name="T22" fmla="*/ 0 w 154"/>
                <a:gd name="T23" fmla="*/ 0 h 232"/>
                <a:gd name="T24" fmla="*/ 54 w 154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232">
                  <a:moveTo>
                    <a:pt x="54" y="0"/>
                  </a:moveTo>
                  <a:lnTo>
                    <a:pt x="111" y="159"/>
                  </a:lnTo>
                  <a:lnTo>
                    <a:pt x="112" y="159"/>
                  </a:lnTo>
                  <a:lnTo>
                    <a:pt x="112" y="0"/>
                  </a:lnTo>
                  <a:lnTo>
                    <a:pt x="154" y="0"/>
                  </a:lnTo>
                  <a:lnTo>
                    <a:pt x="154" y="232"/>
                  </a:lnTo>
                  <a:lnTo>
                    <a:pt x="102" y="23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14"/>
            <p:cNvSpPr>
              <a:spLocks noEditPoints="1"/>
            </p:cNvSpPr>
            <p:nvPr userDrawn="1"/>
          </p:nvSpPr>
          <p:spPr bwMode="auto">
            <a:xfrm>
              <a:off x="8589963" y="4805363"/>
              <a:ext cx="95250" cy="123825"/>
            </a:xfrm>
            <a:custGeom>
              <a:avLst/>
              <a:gdLst>
                <a:gd name="T0" fmla="*/ 61 w 180"/>
                <a:gd name="T1" fmla="*/ 0 h 232"/>
                <a:gd name="T2" fmla="*/ 119 w 180"/>
                <a:gd name="T3" fmla="*/ 0 h 232"/>
                <a:gd name="T4" fmla="*/ 180 w 180"/>
                <a:gd name="T5" fmla="*/ 232 h 232"/>
                <a:gd name="T6" fmla="*/ 131 w 180"/>
                <a:gd name="T7" fmla="*/ 232 h 232"/>
                <a:gd name="T8" fmla="*/ 121 w 180"/>
                <a:gd name="T9" fmla="*/ 183 h 232"/>
                <a:gd name="T10" fmla="*/ 59 w 180"/>
                <a:gd name="T11" fmla="*/ 183 h 232"/>
                <a:gd name="T12" fmla="*/ 48 w 180"/>
                <a:gd name="T13" fmla="*/ 232 h 232"/>
                <a:gd name="T14" fmla="*/ 0 w 180"/>
                <a:gd name="T15" fmla="*/ 232 h 232"/>
                <a:gd name="T16" fmla="*/ 61 w 180"/>
                <a:gd name="T17" fmla="*/ 0 h 232"/>
                <a:gd name="T18" fmla="*/ 67 w 180"/>
                <a:gd name="T19" fmla="*/ 145 h 232"/>
                <a:gd name="T20" fmla="*/ 113 w 180"/>
                <a:gd name="T21" fmla="*/ 145 h 232"/>
                <a:gd name="T22" fmla="*/ 90 w 180"/>
                <a:gd name="T23" fmla="*/ 41 h 232"/>
                <a:gd name="T24" fmla="*/ 90 w 180"/>
                <a:gd name="T25" fmla="*/ 41 h 232"/>
                <a:gd name="T26" fmla="*/ 67 w 180"/>
                <a:gd name="T27" fmla="*/ 14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232">
                  <a:moveTo>
                    <a:pt x="61" y="0"/>
                  </a:moveTo>
                  <a:lnTo>
                    <a:pt x="119" y="0"/>
                  </a:lnTo>
                  <a:lnTo>
                    <a:pt x="180" y="232"/>
                  </a:lnTo>
                  <a:lnTo>
                    <a:pt x="131" y="232"/>
                  </a:lnTo>
                  <a:lnTo>
                    <a:pt x="121" y="183"/>
                  </a:lnTo>
                  <a:lnTo>
                    <a:pt x="59" y="183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61" y="0"/>
                  </a:lnTo>
                  <a:close/>
                  <a:moveTo>
                    <a:pt x="67" y="145"/>
                  </a:moveTo>
                  <a:lnTo>
                    <a:pt x="113" y="145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6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15"/>
            <p:cNvSpPr>
              <a:spLocks/>
            </p:cNvSpPr>
            <p:nvPr userDrawn="1"/>
          </p:nvSpPr>
          <p:spPr bwMode="auto">
            <a:xfrm>
              <a:off x="8691563" y="4805363"/>
              <a:ext cx="77788" cy="125413"/>
            </a:xfrm>
            <a:custGeom>
              <a:avLst/>
              <a:gdLst>
                <a:gd name="T0" fmla="*/ 46 w 148"/>
                <a:gd name="T1" fmla="*/ 0 h 236"/>
                <a:gd name="T2" fmla="*/ 46 w 148"/>
                <a:gd name="T3" fmla="*/ 162 h 236"/>
                <a:gd name="T4" fmla="*/ 46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49 w 148"/>
                <a:gd name="T11" fmla="*/ 184 h 236"/>
                <a:gd name="T12" fmla="*/ 52 w 148"/>
                <a:gd name="T13" fmla="*/ 190 h 236"/>
                <a:gd name="T14" fmla="*/ 55 w 148"/>
                <a:gd name="T15" fmla="*/ 195 h 236"/>
                <a:gd name="T16" fmla="*/ 60 w 148"/>
                <a:gd name="T17" fmla="*/ 199 h 236"/>
                <a:gd name="T18" fmla="*/ 67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2 w 148"/>
                <a:gd name="T25" fmla="*/ 202 h 236"/>
                <a:gd name="T26" fmla="*/ 88 w 148"/>
                <a:gd name="T27" fmla="*/ 199 h 236"/>
                <a:gd name="T28" fmla="*/ 92 w 148"/>
                <a:gd name="T29" fmla="*/ 195 h 236"/>
                <a:gd name="T30" fmla="*/ 96 w 148"/>
                <a:gd name="T31" fmla="*/ 190 h 236"/>
                <a:gd name="T32" fmla="*/ 98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1 w 148"/>
                <a:gd name="T39" fmla="*/ 162 h 236"/>
                <a:gd name="T40" fmla="*/ 101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8 w 148"/>
                <a:gd name="T49" fmla="*/ 172 h 236"/>
                <a:gd name="T50" fmla="*/ 147 w 148"/>
                <a:gd name="T51" fmla="*/ 182 h 236"/>
                <a:gd name="T52" fmla="*/ 144 w 148"/>
                <a:gd name="T53" fmla="*/ 190 h 236"/>
                <a:gd name="T54" fmla="*/ 141 w 148"/>
                <a:gd name="T55" fmla="*/ 199 h 236"/>
                <a:gd name="T56" fmla="*/ 138 w 148"/>
                <a:gd name="T57" fmla="*/ 206 h 236"/>
                <a:gd name="T58" fmla="*/ 134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8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59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6 w 148"/>
                <a:gd name="T97" fmla="*/ 200 h 236"/>
                <a:gd name="T98" fmla="*/ 4 w 148"/>
                <a:gd name="T99" fmla="*/ 191 h 236"/>
                <a:gd name="T100" fmla="*/ 2 w 148"/>
                <a:gd name="T101" fmla="*/ 182 h 236"/>
                <a:gd name="T102" fmla="*/ 1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6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6" y="0"/>
                  </a:moveTo>
                  <a:lnTo>
                    <a:pt x="46" y="162"/>
                  </a:lnTo>
                  <a:lnTo>
                    <a:pt x="46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49" y="184"/>
                  </a:lnTo>
                  <a:lnTo>
                    <a:pt x="52" y="190"/>
                  </a:lnTo>
                  <a:lnTo>
                    <a:pt x="55" y="195"/>
                  </a:lnTo>
                  <a:lnTo>
                    <a:pt x="60" y="199"/>
                  </a:lnTo>
                  <a:lnTo>
                    <a:pt x="67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2" y="202"/>
                  </a:lnTo>
                  <a:lnTo>
                    <a:pt x="88" y="199"/>
                  </a:lnTo>
                  <a:lnTo>
                    <a:pt x="92" y="195"/>
                  </a:lnTo>
                  <a:lnTo>
                    <a:pt x="96" y="190"/>
                  </a:lnTo>
                  <a:lnTo>
                    <a:pt x="98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1" y="162"/>
                  </a:lnTo>
                  <a:lnTo>
                    <a:pt x="101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8" y="172"/>
                  </a:lnTo>
                  <a:lnTo>
                    <a:pt x="147" y="182"/>
                  </a:lnTo>
                  <a:lnTo>
                    <a:pt x="144" y="190"/>
                  </a:lnTo>
                  <a:lnTo>
                    <a:pt x="141" y="199"/>
                  </a:lnTo>
                  <a:lnTo>
                    <a:pt x="138" y="206"/>
                  </a:lnTo>
                  <a:lnTo>
                    <a:pt x="134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8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59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6" y="200"/>
                  </a:lnTo>
                  <a:lnTo>
                    <a:pt x="4" y="191"/>
                  </a:lnTo>
                  <a:lnTo>
                    <a:pt x="2" y="182"/>
                  </a:lnTo>
                  <a:lnTo>
                    <a:pt x="1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16"/>
            <p:cNvSpPr>
              <a:spLocks/>
            </p:cNvSpPr>
            <p:nvPr userDrawn="1"/>
          </p:nvSpPr>
          <p:spPr bwMode="auto">
            <a:xfrm>
              <a:off x="8789988" y="4805363"/>
              <a:ext cx="69850" cy="123825"/>
            </a:xfrm>
            <a:custGeom>
              <a:avLst/>
              <a:gdLst>
                <a:gd name="T0" fmla="*/ 0 w 130"/>
                <a:gd name="T1" fmla="*/ 232 h 232"/>
                <a:gd name="T2" fmla="*/ 0 w 130"/>
                <a:gd name="T3" fmla="*/ 0 h 232"/>
                <a:gd name="T4" fmla="*/ 47 w 130"/>
                <a:gd name="T5" fmla="*/ 0 h 232"/>
                <a:gd name="T6" fmla="*/ 47 w 130"/>
                <a:gd name="T7" fmla="*/ 193 h 232"/>
                <a:gd name="T8" fmla="*/ 130 w 130"/>
                <a:gd name="T9" fmla="*/ 193 h 232"/>
                <a:gd name="T10" fmla="*/ 130 w 130"/>
                <a:gd name="T11" fmla="*/ 232 h 232"/>
                <a:gd name="T12" fmla="*/ 0 w 130"/>
                <a:gd name="T1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32">
                  <a:moveTo>
                    <a:pt x="0" y="232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93"/>
                  </a:lnTo>
                  <a:lnTo>
                    <a:pt x="130" y="193"/>
                  </a:lnTo>
                  <a:lnTo>
                    <a:pt x="13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17"/>
            <p:cNvSpPr>
              <a:spLocks/>
            </p:cNvSpPr>
            <p:nvPr userDrawn="1"/>
          </p:nvSpPr>
          <p:spPr bwMode="auto">
            <a:xfrm>
              <a:off x="8848725" y="4805363"/>
              <a:ext cx="77788" cy="123825"/>
            </a:xfrm>
            <a:custGeom>
              <a:avLst/>
              <a:gdLst>
                <a:gd name="T0" fmla="*/ 148 w 148"/>
                <a:gd name="T1" fmla="*/ 0 h 232"/>
                <a:gd name="T2" fmla="*/ 148 w 148"/>
                <a:gd name="T3" fmla="*/ 39 h 232"/>
                <a:gd name="T4" fmla="*/ 97 w 148"/>
                <a:gd name="T5" fmla="*/ 39 h 232"/>
                <a:gd name="T6" fmla="*/ 97 w 148"/>
                <a:gd name="T7" fmla="*/ 232 h 232"/>
                <a:gd name="T8" fmla="*/ 51 w 148"/>
                <a:gd name="T9" fmla="*/ 232 h 232"/>
                <a:gd name="T10" fmla="*/ 51 w 148"/>
                <a:gd name="T11" fmla="*/ 39 h 232"/>
                <a:gd name="T12" fmla="*/ 0 w 148"/>
                <a:gd name="T13" fmla="*/ 39 h 232"/>
                <a:gd name="T14" fmla="*/ 0 w 148"/>
                <a:gd name="T15" fmla="*/ 0 h 232"/>
                <a:gd name="T16" fmla="*/ 148 w 148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32">
                  <a:moveTo>
                    <a:pt x="148" y="0"/>
                  </a:moveTo>
                  <a:lnTo>
                    <a:pt x="148" y="39"/>
                  </a:lnTo>
                  <a:lnTo>
                    <a:pt x="97" y="39"/>
                  </a:lnTo>
                  <a:lnTo>
                    <a:pt x="97" y="232"/>
                  </a:lnTo>
                  <a:lnTo>
                    <a:pt x="51" y="232"/>
                  </a:lnTo>
                  <a:lnTo>
                    <a:pt x="51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35433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Wingdings" pitchFamily="2" charset="2"/>
      <a:defRPr sz="1000" kern="1200">
        <a:solidFill>
          <a:schemeClr val="tx1"/>
        </a:solidFill>
        <a:latin typeface="Arial" pitchFamily="-28" charset="0"/>
        <a:ea typeface="MS PGothic" pitchFamily="34" charset="-128"/>
        <a:cs typeface="ＭＳ Ｐゴシック" pitchFamily="-28" charset="-128"/>
      </a:defRPr>
    </a:lvl1pPr>
    <a:lvl2pPr marL="557213" indent="-21431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2pPr>
    <a:lvl3pPr marL="8572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3pPr>
    <a:lvl4pPr marL="12001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4pPr>
    <a:lvl5pPr marL="15430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4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39750" y="1175785"/>
            <a:ext cx="8072438" cy="130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4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882756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40">
          <p15:clr>
            <a:srgbClr val="FBAE40"/>
          </p15:clr>
        </p15:guide>
        <p15:guide id="2" orient="horz" pos="2445">
          <p15:clr>
            <a:srgbClr val="FBAE40"/>
          </p15:clr>
        </p15:guide>
        <p15:guide id="3" pos="5425" userDrawn="1">
          <p15:clr>
            <a:srgbClr val="FBAE40"/>
          </p15:clr>
        </p15:guide>
        <p15:guide id="4" orient="horz" pos="2788">
          <p15:clr>
            <a:srgbClr val="FBAE40"/>
          </p15:clr>
        </p15:guide>
        <p15:guide id="5" pos="113">
          <p15:clr>
            <a:srgbClr val="FBAE40"/>
          </p15:clr>
        </p15:guide>
        <p15:guide id="6" orient="horz" pos="113">
          <p15:clr>
            <a:srgbClr val="FBAE40"/>
          </p15:clr>
        </p15:guide>
        <p15:guide id="7" pos="564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age Box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40542" y="903290"/>
            <a:ext cx="2448000" cy="536573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542" y="3078163"/>
            <a:ext cx="2448000" cy="1349375"/>
          </a:xfrm>
          <a:prstGeom prst="rect">
            <a:avLst/>
          </a:prstGeom>
          <a:noFill/>
        </p:spPr>
        <p:txBody>
          <a:bodyPr lIns="0" tIns="180000" rIns="0" bIns="180000">
            <a:normAutofit/>
          </a:bodyPr>
          <a:lstStyle>
            <a:lvl1pPr marL="177800" indent="-177800" algn="l">
              <a:spcBef>
                <a:spcPts val="300"/>
              </a:spcBef>
              <a:buClr>
                <a:schemeClr val="accent1"/>
              </a:buClr>
              <a:defRPr sz="1400" b="0"/>
            </a:lvl1pPr>
            <a:lvl2pPr marL="450850" indent="-184150" algn="l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0" name="Espace réservé pour une image  6"/>
          <p:cNvSpPr>
            <a:spLocks noGrp="1"/>
          </p:cNvSpPr>
          <p:nvPr>
            <p:ph type="pic" sz="quarter" idx="24" hasCustomPrompt="1"/>
          </p:nvPr>
        </p:nvSpPr>
        <p:spPr>
          <a:xfrm>
            <a:off x="540542" y="1439863"/>
            <a:ext cx="2448000" cy="16383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8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quarter" idx="25" hasCustomPrompt="1"/>
          </p:nvPr>
        </p:nvSpPr>
        <p:spPr>
          <a:xfrm>
            <a:off x="3347963" y="903290"/>
            <a:ext cx="2448000" cy="536573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22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3347963" y="3078163"/>
            <a:ext cx="2448000" cy="1349375"/>
          </a:xfrm>
          <a:prstGeom prst="rect">
            <a:avLst/>
          </a:prstGeom>
          <a:noFill/>
        </p:spPr>
        <p:txBody>
          <a:bodyPr lIns="0" tIns="180000" rIns="0" bIns="180000">
            <a:normAutofit/>
          </a:bodyPr>
          <a:lstStyle>
            <a:lvl1pPr marL="177800" indent="-177800" algn="l">
              <a:spcBef>
                <a:spcPts val="300"/>
              </a:spcBef>
              <a:buClr>
                <a:schemeClr val="accent1"/>
              </a:buClr>
              <a:defRPr sz="1400" b="0"/>
            </a:lvl1pPr>
            <a:lvl2pPr marL="450850" indent="-184150" algn="l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3" name="Espace réservé pour une image  6"/>
          <p:cNvSpPr>
            <a:spLocks noGrp="1"/>
          </p:cNvSpPr>
          <p:nvPr>
            <p:ph type="pic" sz="quarter" idx="27" hasCustomPrompt="1"/>
          </p:nvPr>
        </p:nvSpPr>
        <p:spPr>
          <a:xfrm>
            <a:off x="3347963" y="1439863"/>
            <a:ext cx="2448000" cy="16383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8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24" name="Espace réservé du texte 3"/>
          <p:cNvSpPr>
            <a:spLocks noGrp="1"/>
          </p:cNvSpPr>
          <p:nvPr>
            <p:ph type="body" sz="quarter" idx="28" hasCustomPrompt="1"/>
          </p:nvPr>
        </p:nvSpPr>
        <p:spPr>
          <a:xfrm>
            <a:off x="6156325" y="903290"/>
            <a:ext cx="2448000" cy="536573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25" name="Espace réservé du texte 4"/>
          <p:cNvSpPr>
            <a:spLocks noGrp="1"/>
          </p:cNvSpPr>
          <p:nvPr>
            <p:ph type="body" sz="quarter" idx="29" hasCustomPrompt="1"/>
          </p:nvPr>
        </p:nvSpPr>
        <p:spPr>
          <a:xfrm>
            <a:off x="6156325" y="3078163"/>
            <a:ext cx="2448000" cy="1349375"/>
          </a:xfrm>
          <a:prstGeom prst="rect">
            <a:avLst/>
          </a:prstGeom>
          <a:noFill/>
        </p:spPr>
        <p:txBody>
          <a:bodyPr lIns="0" tIns="180000" rIns="0" bIns="180000">
            <a:normAutofit/>
          </a:bodyPr>
          <a:lstStyle>
            <a:lvl1pPr marL="177800" indent="-177800" algn="l">
              <a:spcBef>
                <a:spcPts val="300"/>
              </a:spcBef>
              <a:buClr>
                <a:schemeClr val="accent1"/>
              </a:buClr>
              <a:defRPr sz="1400" b="0"/>
            </a:lvl1pPr>
            <a:lvl2pPr marL="450850" indent="-184150" algn="l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6" name="Espace réservé pour une image  6"/>
          <p:cNvSpPr>
            <a:spLocks noGrp="1"/>
          </p:cNvSpPr>
          <p:nvPr>
            <p:ph type="pic" sz="quarter" idx="30" hasCustomPrompt="1"/>
          </p:nvPr>
        </p:nvSpPr>
        <p:spPr>
          <a:xfrm>
            <a:off x="6156325" y="1439863"/>
            <a:ext cx="2448000" cy="16383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8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9081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1881" userDrawn="1">
          <p15:clr>
            <a:srgbClr val="FBAE40"/>
          </p15:clr>
        </p15:guide>
        <p15:guide id="11" pos="2108" userDrawn="1">
          <p15:clr>
            <a:srgbClr val="FBAE40"/>
          </p15:clr>
        </p15:guide>
        <p15:guide id="0" pos="3651" userDrawn="1">
          <p15:clr>
            <a:srgbClr val="FBAE40"/>
          </p15:clr>
        </p15:guide>
        <p15:guide id="12" pos="3878" userDrawn="1">
          <p15:clr>
            <a:srgbClr val="FBAE40"/>
          </p15:clr>
        </p15:guide>
        <p15:guide id="13" orient="horz" pos="907" userDrawn="1">
          <p15:clr>
            <a:srgbClr val="FBAE40"/>
          </p15:clr>
        </p15:guide>
        <p15:guide id="14" orient="horz" pos="19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2"/>
          <p:cNvSpPr>
            <a:spLocks noGrp="1"/>
          </p:cNvSpPr>
          <p:nvPr>
            <p:ph type="pic" sz="quarter" idx="22" hasCustomPrompt="1"/>
          </p:nvPr>
        </p:nvSpPr>
        <p:spPr>
          <a:xfrm>
            <a:off x="180975" y="721520"/>
            <a:ext cx="8783637" cy="3702844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5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7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3110453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3" userDrawn="1">
          <p15:clr>
            <a:srgbClr val="FBAE40"/>
          </p15:clr>
        </p15:guide>
        <p15:guide id="2" pos="5647" userDrawn="1">
          <p15:clr>
            <a:srgbClr val="FBAE40"/>
          </p15:clr>
        </p15:guide>
        <p15:guide id="3" orient="horz" pos="113" userDrawn="1">
          <p15:clr>
            <a:srgbClr val="FBAE40"/>
          </p15:clr>
        </p15:guide>
        <p15:guide id="4" orient="horz" pos="227" userDrawn="1">
          <p15:clr>
            <a:srgbClr val="FBAE40"/>
          </p15:clr>
        </p15:guide>
        <p15:guide id="5" orient="horz" pos="341" userDrawn="1">
          <p15:clr>
            <a:srgbClr val="FBAE40"/>
          </p15:clr>
        </p15:guide>
        <p15:guide id="6" orient="horz" pos="453" userDrawn="1">
          <p15:clr>
            <a:srgbClr val="FBAE40"/>
          </p15:clr>
        </p15:guide>
        <p15:guide id="7" orient="horz" pos="278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903288"/>
            <a:ext cx="4346575" cy="352107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>
              <a:buFontTx/>
              <a:buNone/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6" name="Espace réservé pour une image  6"/>
          <p:cNvSpPr>
            <a:spLocks noGrp="1"/>
          </p:cNvSpPr>
          <p:nvPr>
            <p:ph type="pic" sz="quarter" idx="22" hasCustomPrompt="1"/>
          </p:nvPr>
        </p:nvSpPr>
        <p:spPr>
          <a:xfrm>
            <a:off x="4618038" y="903288"/>
            <a:ext cx="4346575" cy="352107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>
              <a:buFontTx/>
              <a:buNone/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9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17601154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51" userDrawn="1">
          <p15:clr>
            <a:srgbClr val="FBAE40"/>
          </p15:clr>
        </p15:guide>
        <p15:guide id="2" pos="2909" userDrawn="1">
          <p15:clr>
            <a:srgbClr val="FBAE40"/>
          </p15:clr>
        </p15:guide>
        <p15:guide id="3" pos="113" userDrawn="1">
          <p15:clr>
            <a:srgbClr val="FBAE40"/>
          </p15:clr>
        </p15:guide>
        <p15:guide id="4" pos="5647" userDrawn="1">
          <p15:clr>
            <a:srgbClr val="FBAE40"/>
          </p15:clr>
        </p15:guide>
        <p15:guide id="5" orient="horz" pos="2789" userDrawn="1">
          <p15:clr>
            <a:srgbClr val="FBAE40"/>
          </p15:clr>
        </p15:guide>
        <p15:guide id="6" orient="horz" pos="567" userDrawn="1">
          <p15:clr>
            <a:srgbClr val="FBAE40"/>
          </p15:clr>
        </p15:guide>
        <p15:guide id="7" orient="horz" pos="341" userDrawn="1">
          <p15:clr>
            <a:srgbClr val="FBAE40"/>
          </p15:clr>
        </p15:guide>
        <p15:guide id="8" orient="horz" pos="227" userDrawn="1">
          <p15:clr>
            <a:srgbClr val="FBAE40"/>
          </p15:clr>
        </p15:guide>
        <p15:guide id="9" orient="horz" pos="11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4664074" y="903288"/>
            <a:ext cx="4302125" cy="352107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>
              <a:buFontTx/>
              <a:buNone/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179388" y="903287"/>
            <a:ext cx="4300537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10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3268161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935">
          <p15:clr>
            <a:srgbClr val="FBAE40"/>
          </p15:clr>
        </p15:guide>
        <p15:guide id="3" pos="2823">
          <p15:clr>
            <a:srgbClr val="FBAE40"/>
          </p15:clr>
        </p15:guide>
        <p15:guide id="4" pos="113" userDrawn="1">
          <p15:clr>
            <a:srgbClr val="FBAE40"/>
          </p15:clr>
        </p15:guide>
        <p15:guide id="5" pos="5647" userDrawn="1">
          <p15:clr>
            <a:srgbClr val="FBAE40"/>
          </p15:clr>
        </p15:guide>
        <p15:guide id="6" orient="horz" pos="2789" userDrawn="1">
          <p15:clr>
            <a:srgbClr val="FBAE40"/>
          </p15:clr>
        </p15:guide>
        <p15:guide id="7" orient="horz" pos="567" userDrawn="1">
          <p15:clr>
            <a:srgbClr val="FBAE40"/>
          </p15:clr>
        </p15:guide>
        <p15:guide id="8" orient="horz" pos="341" userDrawn="1">
          <p15:clr>
            <a:srgbClr val="FBAE40"/>
          </p15:clr>
        </p15:guide>
        <p15:guide id="9" orient="horz" pos="227" userDrawn="1">
          <p15:clr>
            <a:srgbClr val="FBAE40"/>
          </p15:clr>
        </p15:guide>
        <p15:guide id="10" orient="horz" pos="11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180974" y="902494"/>
            <a:ext cx="5792789" cy="352186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23" hasCustomPrompt="1"/>
          </p:nvPr>
        </p:nvSpPr>
        <p:spPr>
          <a:xfrm>
            <a:off x="6157913" y="900113"/>
            <a:ext cx="2807493" cy="3524249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9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125832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763">
          <p15:clr>
            <a:srgbClr val="FBAE40"/>
          </p15:clr>
        </p15:guide>
        <p15:guide id="4" pos="3879">
          <p15:clr>
            <a:srgbClr val="FBAE40"/>
          </p15:clr>
        </p15:guide>
        <p15:guide id="5" pos="113" userDrawn="1">
          <p15:clr>
            <a:srgbClr val="FBAE40"/>
          </p15:clr>
        </p15:guide>
        <p15:guide id="6" pos="5647" userDrawn="1">
          <p15:clr>
            <a:srgbClr val="FBAE40"/>
          </p15:clr>
        </p15:guide>
        <p15:guide id="7" orient="horz" pos="2789" userDrawn="1">
          <p15:clr>
            <a:srgbClr val="FBAE40"/>
          </p15:clr>
        </p15:guide>
        <p15:guide id="8" orient="horz" pos="567" userDrawn="1">
          <p15:clr>
            <a:srgbClr val="FBAE40"/>
          </p15:clr>
        </p15:guide>
        <p15:guide id="9" orient="horz" pos="341" userDrawn="1">
          <p15:clr>
            <a:srgbClr val="FBAE40"/>
          </p15:clr>
        </p15:guide>
        <p15:guide id="10" orient="horz" pos="227" userDrawn="1">
          <p15:clr>
            <a:srgbClr val="FBAE40"/>
          </p15:clr>
        </p15:guide>
        <p15:guide id="11" orient="horz" pos="113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4872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166A5F-F471-4B6D-BDE9-03C761478EE3}"/>
              </a:ext>
            </a:extLst>
          </p:cNvPr>
          <p:cNvSpPr/>
          <p:nvPr userDrawn="1"/>
        </p:nvSpPr>
        <p:spPr>
          <a:xfrm>
            <a:off x="2748426" y="2110085"/>
            <a:ext cx="36471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</a:t>
            </a:r>
            <a:r>
              <a:rPr lang="fr-FR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fr-FR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</a:t>
            </a:r>
            <a:endParaRPr lang="fr-FR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61045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61142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180974" y="180975"/>
            <a:ext cx="8783639" cy="4248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26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27" name="Rectangle 4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39750" y="2643828"/>
            <a:ext cx="8072438" cy="130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24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2181893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40">
          <p15:clr>
            <a:srgbClr val="FBAE40"/>
          </p15:clr>
        </p15:guide>
        <p15:guide id="2" orient="horz" pos="2445">
          <p15:clr>
            <a:srgbClr val="FBAE40"/>
          </p15:clr>
        </p15:guide>
        <p15:guide id="3" pos="5425" userDrawn="1">
          <p15:clr>
            <a:srgbClr val="FBAE40"/>
          </p15:clr>
        </p15:guide>
        <p15:guide id="4" orient="horz" pos="2788">
          <p15:clr>
            <a:srgbClr val="FBAE40"/>
          </p15:clr>
        </p15:guide>
        <p15:guide id="5" pos="113">
          <p15:clr>
            <a:srgbClr val="FBAE40"/>
          </p15:clr>
        </p15:guide>
        <p15:guide id="6" orient="horz" pos="113">
          <p15:clr>
            <a:srgbClr val="FBAE40"/>
          </p15:clr>
        </p15:guide>
        <p15:guide id="7" pos="564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6" name="Titre 3"/>
          <p:cNvSpPr>
            <a:spLocks noGrp="1"/>
          </p:cNvSpPr>
          <p:nvPr>
            <p:ph type="title" hasCustomPrompt="1"/>
          </p:nvPr>
        </p:nvSpPr>
        <p:spPr>
          <a:xfrm>
            <a:off x="180181" y="427937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314866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3" userDrawn="1">
          <p15:clr>
            <a:srgbClr val="FBAE40"/>
          </p15:clr>
        </p15:guide>
        <p15:guide id="2" pos="5647" userDrawn="1">
          <p15:clr>
            <a:srgbClr val="FBAE40"/>
          </p15:clr>
        </p15:guide>
        <p15:guide id="3" pos="340" userDrawn="1">
          <p15:clr>
            <a:srgbClr val="FBAE40"/>
          </p15:clr>
        </p15:guide>
        <p15:guide id="4" pos="5420" userDrawn="1">
          <p15:clr>
            <a:srgbClr val="FBAE40"/>
          </p15:clr>
        </p15:guide>
        <p15:guide id="5" orient="horz" pos="113" userDrawn="1">
          <p15:clr>
            <a:srgbClr val="FBAE40"/>
          </p15:clr>
        </p15:guide>
        <p15:guide id="6" orient="horz" pos="227" userDrawn="1">
          <p15:clr>
            <a:srgbClr val="FBAE40"/>
          </p15:clr>
        </p15:guide>
        <p15:guide id="7" orient="horz" pos="341" userDrawn="1">
          <p15:clr>
            <a:srgbClr val="FBAE40"/>
          </p15:clr>
        </p15:guide>
        <p15:guide id="9" orient="horz" pos="567" userDrawn="1">
          <p15:clr>
            <a:srgbClr val="FBAE40"/>
          </p15:clr>
        </p15:guide>
        <p15:guide id="10" orient="horz" pos="278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0259DB29-7CB9-4201-BEB9-964E6C13B56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79388" y="903287"/>
            <a:ext cx="8783638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tx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57745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2" userDrawn="1">
          <p15:clr>
            <a:srgbClr val="FBAE40"/>
          </p15:clr>
        </p15:guide>
        <p15:guide id="2" pos="340" userDrawn="1">
          <p15:clr>
            <a:srgbClr val="FBAE40"/>
          </p15:clr>
        </p15:guide>
        <p15:guide id="3" pos="5648" userDrawn="1">
          <p15:clr>
            <a:srgbClr val="FBAE40"/>
          </p15:clr>
        </p15:guide>
        <p15:guide id="4" pos="5420" userDrawn="1">
          <p15:clr>
            <a:srgbClr val="FBAE40"/>
          </p15:clr>
        </p15:guide>
        <p15:guide id="5" orient="horz" pos="113" userDrawn="1">
          <p15:clr>
            <a:srgbClr val="FBAE40"/>
          </p15:clr>
        </p15:guide>
        <p15:guide id="6" orient="horz" pos="227" userDrawn="1">
          <p15:clr>
            <a:srgbClr val="FBAE40"/>
          </p15:clr>
        </p15:guide>
        <p15:guide id="7" orient="horz" pos="341" userDrawn="1">
          <p15:clr>
            <a:srgbClr val="FBAE40"/>
          </p15:clr>
        </p15:guide>
        <p15:guide id="9" orient="horz" pos="567" userDrawn="1">
          <p15:clr>
            <a:srgbClr val="FBAE40"/>
          </p15:clr>
        </p15:guide>
        <p15:guide id="10" orient="horz" pos="278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179388" y="903287"/>
            <a:ext cx="4300537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tx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10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9E93E687-FBFE-4200-92E0-4EB2B74C097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64075" y="903287"/>
            <a:ext cx="4300537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tx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34598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935">
          <p15:clr>
            <a:srgbClr val="FBAE40"/>
          </p15:clr>
        </p15:guide>
        <p15:guide id="3" pos="2823">
          <p15:clr>
            <a:srgbClr val="FBAE40"/>
          </p15:clr>
        </p15:guide>
        <p15:guide id="4" pos="113" userDrawn="1">
          <p15:clr>
            <a:srgbClr val="FBAE40"/>
          </p15:clr>
        </p15:guide>
        <p15:guide id="5" pos="5647" userDrawn="1">
          <p15:clr>
            <a:srgbClr val="FBAE40"/>
          </p15:clr>
        </p15:guide>
        <p15:guide id="6" orient="horz" pos="2789" userDrawn="1">
          <p15:clr>
            <a:srgbClr val="FBAE40"/>
          </p15:clr>
        </p15:guide>
        <p15:guide id="7" orient="horz" pos="567" userDrawn="1">
          <p15:clr>
            <a:srgbClr val="FBAE40"/>
          </p15:clr>
        </p15:guide>
        <p15:guide id="8" orient="horz" pos="341" userDrawn="1">
          <p15:clr>
            <a:srgbClr val="FBAE40"/>
          </p15:clr>
        </p15:guide>
        <p15:guide id="9" orient="horz" pos="227" userDrawn="1">
          <p15:clr>
            <a:srgbClr val="FBAE40"/>
          </p15:clr>
        </p15:guide>
        <p15:guide id="10" orient="horz" pos="11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900114"/>
            <a:ext cx="3852862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1439864"/>
            <a:ext cx="384810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1" name="Espace réservé du texte 3"/>
          <p:cNvSpPr>
            <a:spLocks noGrp="1"/>
          </p:cNvSpPr>
          <p:nvPr>
            <p:ph type="body" sz="quarter" idx="23" hasCustomPrompt="1"/>
          </p:nvPr>
        </p:nvSpPr>
        <p:spPr>
          <a:xfrm>
            <a:off x="4751388" y="900114"/>
            <a:ext cx="3852862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4751388" y="1443040"/>
            <a:ext cx="384810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24766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0" pos="2766" userDrawn="1">
          <p15:clr>
            <a:srgbClr val="FBAE40"/>
          </p15:clr>
        </p15:guide>
        <p15:guide id="10" pos="2993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900114"/>
            <a:ext cx="2447775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1439864"/>
            <a:ext cx="244475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23" hasCustomPrompt="1"/>
          </p:nvPr>
        </p:nvSpPr>
        <p:spPr>
          <a:xfrm>
            <a:off x="3348188" y="903290"/>
            <a:ext cx="2447775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3351363" y="1443040"/>
            <a:ext cx="244475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25" hasCustomPrompt="1"/>
          </p:nvPr>
        </p:nvSpPr>
        <p:spPr>
          <a:xfrm>
            <a:off x="6156325" y="900114"/>
            <a:ext cx="2447775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6159500" y="1439864"/>
            <a:ext cx="244475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54270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1882" userDrawn="1">
          <p15:clr>
            <a:srgbClr val="FBAE40"/>
          </p15:clr>
        </p15:guide>
        <p15:guide id="11" pos="2109" userDrawn="1">
          <p15:clr>
            <a:srgbClr val="FBAE40"/>
          </p15:clr>
        </p15:guide>
        <p15:guide id="0" pos="3651" userDrawn="1">
          <p15:clr>
            <a:srgbClr val="FBAE40"/>
          </p15:clr>
        </p15:guide>
        <p15:guide id="12" pos="387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1+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900114"/>
            <a:ext cx="3852861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1439864"/>
            <a:ext cx="384810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23" hasCustomPrompt="1"/>
          </p:nvPr>
        </p:nvSpPr>
        <p:spPr>
          <a:xfrm>
            <a:off x="4751388" y="903290"/>
            <a:ext cx="3854450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4751388" y="1443040"/>
            <a:ext cx="3849687" cy="10413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6" name="Espace réservé du texte 3"/>
          <p:cNvSpPr>
            <a:spLocks noGrp="1"/>
          </p:cNvSpPr>
          <p:nvPr>
            <p:ph type="body" sz="quarter" idx="25" hasCustomPrompt="1"/>
          </p:nvPr>
        </p:nvSpPr>
        <p:spPr>
          <a:xfrm>
            <a:off x="4751388" y="2843214"/>
            <a:ext cx="3854450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7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4751388" y="3382964"/>
            <a:ext cx="3849687" cy="10413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3563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2766" userDrawn="1">
          <p15:clr>
            <a:srgbClr val="FBAE40"/>
          </p15:clr>
        </p15:guide>
        <p15:guide id="11" pos="2993" userDrawn="1">
          <p15:clr>
            <a:srgbClr val="FBAE40"/>
          </p15:clr>
        </p15:guide>
        <p15:guide id="0" orient="horz" pos="1565" userDrawn="1">
          <p15:clr>
            <a:srgbClr val="FBAE40"/>
          </p15:clr>
        </p15:guide>
        <p15:guide id="12" orient="horz" pos="179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x3 +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900113"/>
            <a:ext cx="5076000" cy="936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542925" y="2195826"/>
            <a:ext cx="5076000" cy="936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23" hasCustomPrompt="1"/>
          </p:nvPr>
        </p:nvSpPr>
        <p:spPr>
          <a:xfrm>
            <a:off x="542925" y="3491538"/>
            <a:ext cx="5076000" cy="936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4" name="Freeform 292"/>
          <p:cNvSpPr>
            <a:spLocks/>
          </p:cNvSpPr>
          <p:nvPr userDrawn="1"/>
        </p:nvSpPr>
        <p:spPr bwMode="auto">
          <a:xfrm>
            <a:off x="5917494" y="901104"/>
            <a:ext cx="117009" cy="3525564"/>
          </a:xfrm>
          <a:custGeom>
            <a:avLst/>
            <a:gdLst>
              <a:gd name="T0" fmla="*/ 0 w 102"/>
              <a:gd name="T1" fmla="*/ 604880100 h 162"/>
              <a:gd name="T2" fmla="*/ 249691375 w 102"/>
              <a:gd name="T3" fmla="*/ 354287428 h 162"/>
              <a:gd name="T4" fmla="*/ 0 w 102"/>
              <a:gd name="T5" fmla="*/ 95052519 h 162"/>
              <a:gd name="T6" fmla="*/ 94709887 w 102"/>
              <a:gd name="T7" fmla="*/ 0 h 162"/>
              <a:gd name="T8" fmla="*/ 439111149 w 102"/>
              <a:gd name="T9" fmla="*/ 354287428 h 162"/>
              <a:gd name="T10" fmla="*/ 94709887 w 102"/>
              <a:gd name="T11" fmla="*/ 699932587 h 162"/>
              <a:gd name="T12" fmla="*/ 0 w 102"/>
              <a:gd name="T13" fmla="*/ 604880100 h 1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2"/>
              <a:gd name="T22" fmla="*/ 0 h 162"/>
              <a:gd name="T23" fmla="*/ 102 w 102"/>
              <a:gd name="T24" fmla="*/ 162 h 162"/>
              <a:gd name="connsiteX0" fmla="*/ 2795 w 12795"/>
              <a:gd name="connsiteY0" fmla="*/ 8642 h 10000"/>
              <a:gd name="connsiteX1" fmla="*/ 0 w 12795"/>
              <a:gd name="connsiteY1" fmla="*/ 5263 h 10000"/>
              <a:gd name="connsiteX2" fmla="*/ 2795 w 12795"/>
              <a:gd name="connsiteY2" fmla="*/ 1358 h 10000"/>
              <a:gd name="connsiteX3" fmla="*/ 4952 w 12795"/>
              <a:gd name="connsiteY3" fmla="*/ 0 h 10000"/>
              <a:gd name="connsiteX4" fmla="*/ 12795 w 12795"/>
              <a:gd name="connsiteY4" fmla="*/ 5062 h 10000"/>
              <a:gd name="connsiteX5" fmla="*/ 4952 w 12795"/>
              <a:gd name="connsiteY5" fmla="*/ 10000 h 10000"/>
              <a:gd name="connsiteX6" fmla="*/ 2795 w 12795"/>
              <a:gd name="connsiteY6" fmla="*/ 8642 h 10000"/>
              <a:gd name="connsiteX0" fmla="*/ 0 w 12795"/>
              <a:gd name="connsiteY0" fmla="*/ 5263 h 10000"/>
              <a:gd name="connsiteX1" fmla="*/ 2795 w 12795"/>
              <a:gd name="connsiteY1" fmla="*/ 1358 h 10000"/>
              <a:gd name="connsiteX2" fmla="*/ 4952 w 12795"/>
              <a:gd name="connsiteY2" fmla="*/ 0 h 10000"/>
              <a:gd name="connsiteX3" fmla="*/ 12795 w 12795"/>
              <a:gd name="connsiteY3" fmla="*/ 5062 h 10000"/>
              <a:gd name="connsiteX4" fmla="*/ 4952 w 12795"/>
              <a:gd name="connsiteY4" fmla="*/ 10000 h 10000"/>
              <a:gd name="connsiteX5" fmla="*/ 2795 w 12795"/>
              <a:gd name="connsiteY5" fmla="*/ 8642 h 10000"/>
              <a:gd name="connsiteX6" fmla="*/ 6144 w 12795"/>
              <a:gd name="connsiteY6" fmla="*/ 9118 h 10000"/>
              <a:gd name="connsiteX0" fmla="*/ 0 w 12795"/>
              <a:gd name="connsiteY0" fmla="*/ 5263 h 10000"/>
              <a:gd name="connsiteX1" fmla="*/ 2795 w 12795"/>
              <a:gd name="connsiteY1" fmla="*/ 1358 h 10000"/>
              <a:gd name="connsiteX2" fmla="*/ 4952 w 12795"/>
              <a:gd name="connsiteY2" fmla="*/ 0 h 10000"/>
              <a:gd name="connsiteX3" fmla="*/ 12795 w 12795"/>
              <a:gd name="connsiteY3" fmla="*/ 5062 h 10000"/>
              <a:gd name="connsiteX4" fmla="*/ 4952 w 12795"/>
              <a:gd name="connsiteY4" fmla="*/ 10000 h 10000"/>
              <a:gd name="connsiteX5" fmla="*/ 2795 w 12795"/>
              <a:gd name="connsiteY5" fmla="*/ 8642 h 10000"/>
              <a:gd name="connsiteX6" fmla="*/ 1664 w 12795"/>
              <a:gd name="connsiteY6" fmla="*/ 7311 h 10000"/>
              <a:gd name="connsiteX0" fmla="*/ 0 w 12795"/>
              <a:gd name="connsiteY0" fmla="*/ 5263 h 19158"/>
              <a:gd name="connsiteX1" fmla="*/ 2795 w 12795"/>
              <a:gd name="connsiteY1" fmla="*/ 1358 h 19158"/>
              <a:gd name="connsiteX2" fmla="*/ 4952 w 12795"/>
              <a:gd name="connsiteY2" fmla="*/ 0 h 19158"/>
              <a:gd name="connsiteX3" fmla="*/ 12795 w 12795"/>
              <a:gd name="connsiteY3" fmla="*/ 5062 h 19158"/>
              <a:gd name="connsiteX4" fmla="*/ 4952 w 12795"/>
              <a:gd name="connsiteY4" fmla="*/ 10000 h 19158"/>
              <a:gd name="connsiteX5" fmla="*/ 2795 w 12795"/>
              <a:gd name="connsiteY5" fmla="*/ 8642 h 19158"/>
              <a:gd name="connsiteX6" fmla="*/ 3584 w 12795"/>
              <a:gd name="connsiteY6" fmla="*/ 19158 h 19158"/>
              <a:gd name="connsiteX0" fmla="*/ 0 w 12795"/>
              <a:gd name="connsiteY0" fmla="*/ 5263 h 37657"/>
              <a:gd name="connsiteX1" fmla="*/ 2795 w 12795"/>
              <a:gd name="connsiteY1" fmla="*/ 1358 h 37657"/>
              <a:gd name="connsiteX2" fmla="*/ 4952 w 12795"/>
              <a:gd name="connsiteY2" fmla="*/ 0 h 37657"/>
              <a:gd name="connsiteX3" fmla="*/ 12795 w 12795"/>
              <a:gd name="connsiteY3" fmla="*/ 5062 h 37657"/>
              <a:gd name="connsiteX4" fmla="*/ 4952 w 12795"/>
              <a:gd name="connsiteY4" fmla="*/ 10000 h 37657"/>
              <a:gd name="connsiteX5" fmla="*/ 5035 w 12795"/>
              <a:gd name="connsiteY5" fmla="*/ 37657 h 37657"/>
              <a:gd name="connsiteX6" fmla="*/ 3584 w 12795"/>
              <a:gd name="connsiteY6" fmla="*/ 19158 h 37657"/>
              <a:gd name="connsiteX0" fmla="*/ 0 w 12795"/>
              <a:gd name="connsiteY0" fmla="*/ 5263 h 37657"/>
              <a:gd name="connsiteX1" fmla="*/ 2795 w 12795"/>
              <a:gd name="connsiteY1" fmla="*/ 1358 h 37657"/>
              <a:gd name="connsiteX2" fmla="*/ 4952 w 12795"/>
              <a:gd name="connsiteY2" fmla="*/ 0 h 37657"/>
              <a:gd name="connsiteX3" fmla="*/ 12795 w 12795"/>
              <a:gd name="connsiteY3" fmla="*/ 5062 h 37657"/>
              <a:gd name="connsiteX4" fmla="*/ 4952 w 12795"/>
              <a:gd name="connsiteY4" fmla="*/ 10000 h 37657"/>
              <a:gd name="connsiteX5" fmla="*/ 5035 w 12795"/>
              <a:gd name="connsiteY5" fmla="*/ 37657 h 37657"/>
              <a:gd name="connsiteX0" fmla="*/ 0 w 10000"/>
              <a:gd name="connsiteY0" fmla="*/ 1358 h 37657"/>
              <a:gd name="connsiteX1" fmla="*/ 2157 w 10000"/>
              <a:gd name="connsiteY1" fmla="*/ 0 h 37657"/>
              <a:gd name="connsiteX2" fmla="*/ 10000 w 10000"/>
              <a:gd name="connsiteY2" fmla="*/ 5062 h 37657"/>
              <a:gd name="connsiteX3" fmla="*/ 2157 w 10000"/>
              <a:gd name="connsiteY3" fmla="*/ 10000 h 37657"/>
              <a:gd name="connsiteX4" fmla="*/ 2240 w 10000"/>
              <a:gd name="connsiteY4" fmla="*/ 37657 h 37657"/>
              <a:gd name="connsiteX0" fmla="*/ 403 w 7843"/>
              <a:gd name="connsiteY0" fmla="*/ 0 h 60696"/>
              <a:gd name="connsiteX1" fmla="*/ 0 w 7843"/>
              <a:gd name="connsiteY1" fmla="*/ 23039 h 60696"/>
              <a:gd name="connsiteX2" fmla="*/ 7843 w 7843"/>
              <a:gd name="connsiteY2" fmla="*/ 28101 h 60696"/>
              <a:gd name="connsiteX3" fmla="*/ 0 w 7843"/>
              <a:gd name="connsiteY3" fmla="*/ 33039 h 60696"/>
              <a:gd name="connsiteX4" fmla="*/ 83 w 7843"/>
              <a:gd name="connsiteY4" fmla="*/ 60696 h 60696"/>
              <a:gd name="connsiteX0" fmla="*/ 514 w 10000"/>
              <a:gd name="connsiteY0" fmla="*/ 0 h 16865"/>
              <a:gd name="connsiteX1" fmla="*/ 0 w 10000"/>
              <a:gd name="connsiteY1" fmla="*/ 3796 h 16865"/>
              <a:gd name="connsiteX2" fmla="*/ 10000 w 10000"/>
              <a:gd name="connsiteY2" fmla="*/ 4630 h 16865"/>
              <a:gd name="connsiteX3" fmla="*/ 0 w 10000"/>
              <a:gd name="connsiteY3" fmla="*/ 5443 h 16865"/>
              <a:gd name="connsiteX4" fmla="*/ 310 w 10000"/>
              <a:gd name="connsiteY4" fmla="*/ 16865 h 16865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31 w 10025"/>
              <a:gd name="connsiteY0" fmla="*/ 0 h 24490"/>
              <a:gd name="connsiteX1" fmla="*/ 25 w 10025"/>
              <a:gd name="connsiteY1" fmla="*/ 11421 h 24490"/>
              <a:gd name="connsiteX2" fmla="*/ 10025 w 10025"/>
              <a:gd name="connsiteY2" fmla="*/ 12255 h 24490"/>
              <a:gd name="connsiteX3" fmla="*/ 25 w 10025"/>
              <a:gd name="connsiteY3" fmla="*/ 13068 h 24490"/>
              <a:gd name="connsiteX4" fmla="*/ 131 w 10025"/>
              <a:gd name="connsiteY4" fmla="*/ 24490 h 2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" h="24490">
                <a:moveTo>
                  <a:pt x="131" y="0"/>
                </a:moveTo>
                <a:cubicBezTo>
                  <a:pt x="-40" y="-25"/>
                  <a:pt x="196" y="10155"/>
                  <a:pt x="25" y="11421"/>
                </a:cubicBezTo>
                <a:lnTo>
                  <a:pt x="10025" y="12255"/>
                </a:lnTo>
                <a:lnTo>
                  <a:pt x="25" y="13068"/>
                </a:lnTo>
                <a:cubicBezTo>
                  <a:pt x="61" y="14587"/>
                  <a:pt x="-109" y="24476"/>
                  <a:pt x="131" y="24490"/>
                </a:cubicBezTo>
              </a:path>
            </a:pathLst>
          </a:custGeom>
          <a:noFill/>
          <a:ln w="19050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35000"/>
              </a:spcBef>
              <a:buClr>
                <a:srgbClr val="F7B100"/>
              </a:buClr>
              <a:buFont typeface="Wingdings" pitchFamily="2" charset="2"/>
              <a:buNone/>
            </a:pPr>
            <a:endParaRPr lang="en-US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6336250" y="900112"/>
            <a:ext cx="2268000" cy="3527425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300"/>
              </a:spcBef>
              <a:buClr>
                <a:schemeClr val="accent1"/>
              </a:buClr>
              <a:buFontTx/>
              <a:buNone/>
              <a:defRPr sz="1400" b="1"/>
            </a:lvl1pPr>
            <a:lvl2pPr marL="266700" indent="0">
              <a:spcBef>
                <a:spcPts val="300"/>
              </a:spcBef>
              <a:buClr>
                <a:schemeClr val="tx1"/>
              </a:buClr>
              <a:buFontTx/>
              <a:buNone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98185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2766">
          <p15:clr>
            <a:srgbClr val="FBAE40"/>
          </p15:clr>
        </p15:guide>
        <p15:guide id="11" pos="2993">
          <p15:clr>
            <a:srgbClr val="FBAE40"/>
          </p15:clr>
        </p15:guide>
        <p15:guide id="12" orient="horz" pos="1565">
          <p15:clr>
            <a:srgbClr val="FBAE40"/>
          </p15:clr>
        </p15:guide>
        <p15:guide id="13" orient="horz" pos="179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7075256" y="4769578"/>
            <a:ext cx="26673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fld id="{78210625-ECA7-4862-B00E-5DC0AA3A3D4E}" type="slidenum">
              <a:rPr sz="500" b="0" noProof="1">
                <a:solidFill>
                  <a:srgbClr val="000000"/>
                </a:solidFill>
              </a:rPr>
              <a:pPr/>
              <a:t>‹#›</a:t>
            </a:fld>
            <a:endParaRPr lang="fr-FR" sz="300" b="0" noProof="1">
              <a:solidFill>
                <a:srgbClr val="000000"/>
              </a:solidFill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 userDrawn="1"/>
        </p:nvSpPr>
        <p:spPr bwMode="auto">
          <a:xfrm>
            <a:off x="248791" y="4718239"/>
            <a:ext cx="3539410" cy="1656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fr-FR" sz="600" b="0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ASEP –  JANUARY 2020</a:t>
            </a:r>
          </a:p>
        </p:txBody>
      </p:sp>
      <p:cxnSp>
        <p:nvCxnSpPr>
          <p:cNvPr id="39" name="Connecteur droit 38"/>
          <p:cNvCxnSpPr/>
          <p:nvPr userDrawn="1"/>
        </p:nvCxnSpPr>
        <p:spPr>
          <a:xfrm>
            <a:off x="3858263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 userDrawn="1"/>
        </p:nvCxnSpPr>
        <p:spPr>
          <a:xfrm>
            <a:off x="184496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 userDrawn="1"/>
        </p:nvCxnSpPr>
        <p:spPr>
          <a:xfrm>
            <a:off x="6998700" y="4704420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 userDrawn="1"/>
        </p:nvCxnSpPr>
        <p:spPr>
          <a:xfrm>
            <a:off x="4844143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-424964394,&quot;Placement&quot;:&quot;Footer&quot;,&quot;Top&quot;:385.3781,&quot;Left&quot;:634.774353,&quot;SlideWidth&quot;:720,&quot;SlideHeight&quot;:405}">
            <a:extLst>
              <a:ext uri="{FF2B5EF4-FFF2-40B4-BE49-F238E27FC236}">
                <a16:creationId xmlns:a16="http://schemas.microsoft.com/office/drawing/2014/main" id="{FD164785-6C17-4E9D-988C-0AC5B18E1952}"/>
              </a:ext>
            </a:extLst>
          </p:cNvPr>
          <p:cNvSpPr txBox="1"/>
          <p:nvPr userDrawn="1"/>
        </p:nvSpPr>
        <p:spPr>
          <a:xfrm>
            <a:off x="8061634" y="4894302"/>
            <a:ext cx="108236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fr-FR" sz="1000" b="0">
                <a:solidFill>
                  <a:srgbClr val="000000"/>
                </a:solidFill>
                <a:latin typeface="Arial" panose="020B0604020202020204" pitchFamily="34" charset="0"/>
              </a:rPr>
              <a:t>Confidential C</a:t>
            </a:r>
            <a:endParaRPr lang="fr-FR" sz="1000" b="0" dirty="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3855" r:id="rId3"/>
    <p:sldLayoutId id="2147483856" r:id="rId4"/>
    <p:sldLayoutId id="2147483960" r:id="rId5"/>
    <p:sldLayoutId id="2147484043" r:id="rId6"/>
    <p:sldLayoutId id="2147484047" r:id="rId7"/>
    <p:sldLayoutId id="2147484048" r:id="rId8"/>
    <p:sldLayoutId id="2147484049" r:id="rId9"/>
    <p:sldLayoutId id="2147484044" r:id="rId10"/>
    <p:sldLayoutId id="2147483959" r:id="rId11"/>
    <p:sldLayoutId id="2147483961" r:id="rId12"/>
    <p:sldLayoutId id="2147483951" r:id="rId13"/>
    <p:sldLayoutId id="2147483955" r:id="rId14"/>
    <p:sldLayoutId id="2147483862" r:id="rId15"/>
    <p:sldLayoutId id="2147483865" r:id="rId16"/>
    <p:sldLayoutId id="2147483986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9pPr>
    </p:titleStyle>
    <p:bodyStyle>
      <a:lvl1pPr marL="257175" indent="-257175" algn="l" rtl="0" eaLnBrk="1" fontAlgn="base" hangingPunct="1">
        <a:spcBef>
          <a:spcPct val="35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15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3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35000"/>
        </a:spcBef>
        <a:spcAft>
          <a:spcPct val="0"/>
        </a:spcAft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40000"/>
        </a:spcBef>
        <a:spcAft>
          <a:spcPct val="0"/>
        </a:spcAft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750" y="2030026"/>
            <a:ext cx="8072438" cy="1639605"/>
          </a:xfrm>
        </p:spPr>
        <p:txBody>
          <a:bodyPr/>
          <a:lstStyle/>
          <a:p>
            <a:r>
              <a:rPr lang="fr-FR" dirty="0"/>
              <a:t>IWG for ASEP</a:t>
            </a:r>
            <a:br>
              <a:rPr lang="fr-FR" dirty="0"/>
            </a:br>
            <a:br>
              <a:rPr lang="fr-FR" dirty="0"/>
            </a:br>
            <a:r>
              <a:rPr lang="fr-FR" dirty="0" err="1"/>
              <a:t>Status</a:t>
            </a:r>
            <a:r>
              <a:rPr lang="fr-FR" dirty="0"/>
              <a:t> report TO GRBP-71 </a:t>
            </a:r>
            <a:r>
              <a:rPr lang="fr-FR" i="1" dirty="0"/>
              <a:t>(</a:t>
            </a:r>
            <a:r>
              <a:rPr lang="fr-FR" i="1" dirty="0" err="1"/>
              <a:t>January</a:t>
            </a:r>
            <a:r>
              <a:rPr lang="fr-FR" i="1" dirty="0"/>
              <a:t> 2020)</a:t>
            </a:r>
            <a:br>
              <a:rPr lang="fr-FR" i="1" dirty="0"/>
            </a:br>
            <a:r>
              <a:rPr lang="fr-FR" dirty="0" err="1"/>
              <a:t>after</a:t>
            </a:r>
            <a:r>
              <a:rPr lang="fr-FR" dirty="0"/>
              <a:t> the 15th session on </a:t>
            </a:r>
            <a:r>
              <a:rPr lang="fr-FR" dirty="0" err="1"/>
              <a:t>January</a:t>
            </a:r>
            <a:r>
              <a:rPr lang="fr-FR" dirty="0"/>
              <a:t> 2020</a:t>
            </a:r>
            <a:br>
              <a:rPr lang="fr-FR" dirty="0"/>
            </a:br>
            <a:br>
              <a:rPr lang="fr-FR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F6C414-63FA-43E6-9DE9-53AA24A70AA2}"/>
              </a:ext>
            </a:extLst>
          </p:cNvPr>
          <p:cNvSpPr/>
          <p:nvPr/>
        </p:nvSpPr>
        <p:spPr>
          <a:xfrm>
            <a:off x="122528" y="204401"/>
            <a:ext cx="397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Transmitted by the experts of IWG ASEP</a:t>
            </a:r>
          </a:p>
          <a:p>
            <a:r>
              <a:rPr lang="en-GB" dirty="0">
                <a:solidFill>
                  <a:schemeClr val="tx1"/>
                </a:solidFill>
              </a:rPr>
              <a:t>ASEP-15-02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3037DB-059B-4BCB-88B7-9794D44FE835}"/>
              </a:ext>
            </a:extLst>
          </p:cNvPr>
          <p:cNvSpPr/>
          <p:nvPr/>
        </p:nvSpPr>
        <p:spPr>
          <a:xfrm>
            <a:off x="5053024" y="343133"/>
            <a:ext cx="4030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>
                <a:solidFill>
                  <a:schemeClr val="tx1"/>
                </a:solidFill>
              </a:rPr>
              <a:t>Informal </a:t>
            </a:r>
            <a:r>
              <a:rPr lang="en-GB" u="sng">
                <a:solidFill>
                  <a:schemeClr val="tx1"/>
                </a:solidFill>
              </a:rPr>
              <a:t>document </a:t>
            </a:r>
            <a:r>
              <a:rPr lang="en-GB" b="1">
                <a:solidFill>
                  <a:schemeClr val="tx1"/>
                </a:solidFill>
              </a:rPr>
              <a:t>GRB-71-25 </a:t>
            </a:r>
            <a:endParaRPr lang="en-GB" dirty="0">
              <a:solidFill>
                <a:schemeClr val="tx1"/>
              </a:solidFill>
            </a:endParaRPr>
          </a:p>
          <a:p>
            <a:pPr algn="r"/>
            <a:r>
              <a:rPr lang="en-GB" dirty="0">
                <a:solidFill>
                  <a:schemeClr val="tx1"/>
                </a:solidFill>
              </a:rPr>
              <a:t>(71</a:t>
            </a:r>
            <a:r>
              <a:rPr lang="en-GB" baseline="30000" dirty="0">
                <a:solidFill>
                  <a:schemeClr val="tx1"/>
                </a:solidFill>
              </a:rPr>
              <a:t>st</a:t>
            </a:r>
            <a:r>
              <a:rPr lang="en-GB" dirty="0">
                <a:solidFill>
                  <a:schemeClr val="tx1"/>
                </a:solidFill>
              </a:rPr>
              <a:t> GRBP, January 28-31, 2020,</a:t>
            </a:r>
          </a:p>
          <a:p>
            <a:pPr algn="r"/>
            <a:r>
              <a:rPr lang="en-GB" dirty="0">
                <a:solidFill>
                  <a:schemeClr val="tx1"/>
                </a:solidFill>
              </a:rPr>
              <a:t>agenda item 4.) </a:t>
            </a:r>
          </a:p>
        </p:txBody>
      </p:sp>
    </p:spTree>
    <p:extLst>
      <p:ext uri="{BB962C8B-B14F-4D97-AF65-F5344CB8AC3E}">
        <p14:creationId xmlns:p14="http://schemas.microsoft.com/office/powerpoint/2010/main" val="331985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56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81" y="246943"/>
            <a:ext cx="8783638" cy="258868"/>
          </a:xfrm>
        </p:spPr>
        <p:txBody>
          <a:bodyPr/>
          <a:lstStyle/>
          <a:p>
            <a:r>
              <a:rPr lang="fr-FR" dirty="0"/>
              <a:t>FOLLOW-UP of the meetings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2487" y="709200"/>
            <a:ext cx="7977810" cy="3947206"/>
          </a:xfrm>
        </p:spPr>
        <p:txBody>
          <a:bodyPr>
            <a:normAutofit fontScale="85000" lnSpcReduction="10000"/>
          </a:bodyPr>
          <a:lstStyle/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1rst Meeting : 2016,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November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 –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Tianjiin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2d Meeting : 2017, February – Geneva</a:t>
            </a:r>
          </a:p>
          <a:p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3rd Meeting : 2017, May – Brussels</a:t>
            </a: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4th Meeting : 2017, July – Washington</a:t>
            </a: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5th Meeting 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Japan, 2017, November, 7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am to 9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pm</a:t>
            </a: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6th Meeting 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Geneva (in junction with GRB), 2018, January, 22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pm to 24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am</a:t>
            </a: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7th Meeting : 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2018, March 20th am – 22nd am, China, Changchun</a:t>
            </a:r>
          </a:p>
          <a:p>
            <a:pPr lvl="0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8th Meeting 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Europe (</a:t>
            </a:r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Brussels EC to be confirmed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), 2018, July, 10th am -12th am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9th Meeting 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Geneva (in junction with GRB), 2018, September, 12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am</a:t>
            </a:r>
          </a:p>
          <a:p>
            <a:pPr lvl="0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10th Meeting 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Japan, November 06-08, 2018</a:t>
            </a:r>
          </a:p>
          <a:p>
            <a:pPr lvl="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11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Meeting: China, April 09-11, 2019</a:t>
            </a:r>
          </a:p>
          <a:p>
            <a:pPr lvl="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12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Meeting: Germany, July 09-11, 2019</a:t>
            </a:r>
          </a:p>
          <a:p>
            <a:pPr lvl="0"/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Meeting: Milford, USA, September 24-26, 2019</a:t>
            </a:r>
          </a:p>
          <a:p>
            <a:pPr lvl="0"/>
            <a:r>
              <a:rPr lang="en-US" dirty="0"/>
              <a:t>14</a:t>
            </a:r>
            <a:r>
              <a:rPr lang="en-US" baseline="30000" dirty="0"/>
              <a:t>th</a:t>
            </a:r>
            <a:r>
              <a:rPr lang="en-US" dirty="0"/>
              <a:t> Meeting: Hamamatsu, Japan, November 05-07, 2019</a:t>
            </a:r>
          </a:p>
          <a:p>
            <a:pPr lvl="0"/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Meeting: Geneva, Switzerland, January 27-28, 2020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8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PARTICIPAtion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2487" y="903287"/>
            <a:ext cx="7977810" cy="3734974"/>
          </a:xfrm>
        </p:spPr>
        <p:txBody>
          <a:bodyPr/>
          <a:lstStyle/>
          <a:p>
            <a:r>
              <a:rPr lang="fr-FR" sz="2400" dirty="0"/>
              <a:t>Participants to the 13th, 14th &amp; 15th sessions </a:t>
            </a:r>
            <a:r>
              <a:rPr lang="fr-FR" sz="2400" b="0" dirty="0"/>
              <a:t>(total or partial)</a:t>
            </a:r>
            <a:r>
              <a:rPr lang="fr-FR" sz="2400" dirty="0"/>
              <a:t>:</a:t>
            </a:r>
          </a:p>
          <a:p>
            <a:pPr lvl="1"/>
            <a:r>
              <a:rPr lang="fr-FR" sz="2000" dirty="0" err="1"/>
              <a:t>Contracting</a:t>
            </a:r>
            <a:r>
              <a:rPr lang="fr-FR" sz="2000" dirty="0"/>
              <a:t> Parties: </a:t>
            </a:r>
          </a:p>
          <a:p>
            <a:pPr lvl="2"/>
            <a:r>
              <a:rPr lang="fr-FR" sz="1800" dirty="0"/>
              <a:t>China, </a:t>
            </a:r>
            <a:r>
              <a:rPr lang="fr-FR" sz="1800" dirty="0" err="1"/>
              <a:t>European</a:t>
            </a:r>
            <a:r>
              <a:rPr lang="fr-FR" sz="1800" dirty="0"/>
              <a:t> Commission, France, Germany, Japan, </a:t>
            </a:r>
            <a:r>
              <a:rPr lang="fr-FR" sz="1800" dirty="0" err="1"/>
              <a:t>Netherlands</a:t>
            </a:r>
            <a:r>
              <a:rPr lang="fr-FR" sz="1800" dirty="0"/>
              <a:t>, Spain, </a:t>
            </a:r>
            <a:r>
              <a:rPr lang="fr-FR" sz="1800" dirty="0" err="1"/>
              <a:t>Russian</a:t>
            </a:r>
            <a:r>
              <a:rPr lang="fr-FR" sz="1800" dirty="0"/>
              <a:t> </a:t>
            </a:r>
            <a:r>
              <a:rPr lang="fr-FR" sz="1800" dirty="0" err="1"/>
              <a:t>Federation</a:t>
            </a:r>
            <a:endParaRPr lang="fr-FR" sz="1800" dirty="0"/>
          </a:p>
          <a:p>
            <a:pPr marL="539750" lvl="2" indent="0">
              <a:buNone/>
            </a:pPr>
            <a:endParaRPr lang="fr-FR" sz="1800" dirty="0"/>
          </a:p>
          <a:p>
            <a:pPr lvl="1"/>
            <a:r>
              <a:rPr lang="fr-FR" sz="2000" dirty="0" err="1"/>
              <a:t>NGOs</a:t>
            </a:r>
            <a:r>
              <a:rPr lang="fr-FR" sz="2000" dirty="0"/>
              <a:t>: </a:t>
            </a:r>
          </a:p>
          <a:p>
            <a:pPr lvl="2"/>
            <a:r>
              <a:rPr lang="fr-FR" sz="1800" dirty="0"/>
              <a:t>CLEPA, ETRTO, IMMA, ISO, OICA, ETRTO</a:t>
            </a:r>
          </a:p>
        </p:txBody>
      </p:sp>
    </p:spTree>
    <p:extLst>
      <p:ext uri="{BB962C8B-B14F-4D97-AF65-F5344CB8AC3E}">
        <p14:creationId xmlns:p14="http://schemas.microsoft.com/office/powerpoint/2010/main" val="399617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180975" y="811212"/>
            <a:ext cx="8732699" cy="3869072"/>
          </a:xfrm>
        </p:spPr>
        <p:txBody>
          <a:bodyPr/>
          <a:lstStyle/>
          <a:p>
            <a:endParaRPr lang="en-US" dirty="0"/>
          </a:p>
          <a:p>
            <a:pPr marL="539750" lvl="2" indent="0">
              <a:buNone/>
            </a:pPr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/>
              <a:t>STATE OF PROGRESS AFTER 15</a:t>
            </a:r>
            <a:r>
              <a:rPr lang="fr-FR" baseline="30000" dirty="0"/>
              <a:t>th</a:t>
            </a:r>
            <a:r>
              <a:rPr lang="fr-FR" dirty="0"/>
              <a:t> SESSION of IWG ASEP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D00F5944-5B55-477B-9B59-0558906BE631}"/>
              </a:ext>
            </a:extLst>
          </p:cNvPr>
          <p:cNvSpPr txBox="1">
            <a:spLocks/>
          </p:cNvSpPr>
          <p:nvPr/>
        </p:nvSpPr>
        <p:spPr>
          <a:xfrm>
            <a:off x="324852" y="874868"/>
            <a:ext cx="8694457" cy="3869071"/>
          </a:xfrm>
          <a:prstGeom prst="rect">
            <a:avLst/>
          </a:prstGeom>
        </p:spPr>
        <p:txBody>
          <a:bodyPr lIns="0" tIns="0" rIns="0" bIns="0"/>
          <a:lstStyle>
            <a:lvl1pPr marL="177800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1841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715963" indent="-17621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8266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125571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−"/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u="sng" kern="0" dirty="0"/>
              <a:t>L CATEGORY</a:t>
            </a:r>
            <a:r>
              <a:rPr lang="fr-FR" b="0" u="sng" kern="0" dirty="0"/>
              <a:t> </a:t>
            </a:r>
          </a:p>
          <a:p>
            <a:pPr lvl="1"/>
            <a:r>
              <a:rPr lang="fr-FR" b="0" kern="0" dirty="0"/>
              <a:t>Main </a:t>
            </a:r>
            <a:r>
              <a:rPr lang="fr-FR" b="0" kern="0" dirty="0" err="1"/>
              <a:t>concerns</a:t>
            </a:r>
            <a:r>
              <a:rPr lang="fr-FR" b="0" kern="0" dirty="0"/>
              <a:t>: </a:t>
            </a:r>
            <a:r>
              <a:rPr lang="en-US" b="0" kern="0" dirty="0"/>
              <a:t>repeatability, difficulty for vehicle operation, number of test points.</a:t>
            </a:r>
          </a:p>
          <a:p>
            <a:pPr lvl="1"/>
            <a:r>
              <a:rPr lang="en-US" b="0" kern="0" dirty="0"/>
              <a:t>Test procedure in 2 phases </a:t>
            </a:r>
          </a:p>
          <a:p>
            <a:pPr lvl="2"/>
            <a:r>
              <a:rPr lang="en-US" b="0" kern="0" dirty="0"/>
              <a:t>“Pre-measurement area”: Phase before AA’ to prevent cycle beating</a:t>
            </a:r>
          </a:p>
          <a:p>
            <a:pPr lvl="2"/>
            <a:r>
              <a:rPr lang="en-US" b="0" kern="0" dirty="0"/>
              <a:t>“Measurement area”: Complete area AA’ to BB’ as real driving area</a:t>
            </a:r>
          </a:p>
          <a:p>
            <a:pPr lvl="1"/>
            <a:r>
              <a:rPr lang="en-US" b="0" kern="0" dirty="0"/>
              <a:t>The procedure for the additional ASEP test points</a:t>
            </a:r>
          </a:p>
          <a:p>
            <a:pPr lvl="1"/>
            <a:r>
              <a:rPr lang="en-US" b="0" kern="0" dirty="0"/>
              <a:t>How to handle CoP and Market surveillance</a:t>
            </a:r>
          </a:p>
          <a:p>
            <a:pPr lvl="1"/>
            <a:r>
              <a:rPr lang="en-US" b="0" kern="0" dirty="0"/>
              <a:t>2-steps approach (1</a:t>
            </a:r>
            <a:r>
              <a:rPr lang="en-US" b="0" kern="0" baseline="30000" dirty="0"/>
              <a:t>st</a:t>
            </a:r>
            <a:r>
              <a:rPr lang="en-US" b="0" kern="0" dirty="0"/>
              <a:t> modification on existing ASEP, 2</a:t>
            </a:r>
            <a:r>
              <a:rPr lang="en-US" b="0" kern="0" baseline="30000" dirty="0"/>
              <a:t>nd</a:t>
            </a:r>
            <a:r>
              <a:rPr lang="en-US" b="0" kern="0" dirty="0"/>
              <a:t> new RD-ASEP) or 1-step approach (RD-ASEP with modified OICA model)</a:t>
            </a:r>
          </a:p>
          <a:p>
            <a:pPr marL="266700" lvl="1" indent="0">
              <a:buNone/>
            </a:pPr>
            <a:r>
              <a:rPr lang="en-US" b="0" kern="0" dirty="0">
                <a:sym typeface="Wingdings" panose="05000000000000000000" pitchFamily="2" charset="2"/>
              </a:rPr>
              <a:t>	</a:t>
            </a:r>
            <a:r>
              <a:rPr lang="en-US" b="0" kern="0" dirty="0"/>
              <a:t>Decision of CPs = 2-steps approach</a:t>
            </a:r>
          </a:p>
          <a:p>
            <a:pPr lvl="1"/>
            <a:r>
              <a:rPr lang="en-US" b="0" kern="0" dirty="0"/>
              <a:t>The following documents will be presented by IMMA at GRBP-71 January 2020:</a:t>
            </a:r>
          </a:p>
          <a:p>
            <a:pPr lvl="2"/>
            <a:r>
              <a:rPr lang="en-US" kern="0" dirty="0">
                <a:solidFill>
                  <a:srgbClr val="0000FF"/>
                </a:solidFill>
              </a:rPr>
              <a:t>GRBP-71-19</a:t>
            </a:r>
            <a:r>
              <a:rPr lang="en-US" b="0" kern="0" dirty="0"/>
              <a:t>: [ppt.] presentation to revise ASEP the UN Regulation R41</a:t>
            </a:r>
          </a:p>
          <a:p>
            <a:pPr lvl="2"/>
            <a:r>
              <a:rPr lang="en-US" kern="0" dirty="0">
                <a:solidFill>
                  <a:srgbClr val="0000FF"/>
                </a:solidFill>
              </a:rPr>
              <a:t>GRBP-71-17</a:t>
            </a:r>
            <a:r>
              <a:rPr lang="en-US" b="0" kern="0" dirty="0"/>
              <a:t>: proposal of amendment to UN Regulation R41</a:t>
            </a:r>
          </a:p>
          <a:p>
            <a:pPr lvl="1"/>
            <a:r>
              <a:rPr lang="en-US" b="0" kern="0" dirty="0"/>
              <a:t>Still under discussions: finalization of 1</a:t>
            </a:r>
            <a:r>
              <a:rPr lang="en-US" b="0" kern="0" baseline="30000" dirty="0"/>
              <a:t>st</a:t>
            </a:r>
            <a:r>
              <a:rPr lang="en-US" b="0" kern="0" dirty="0"/>
              <a:t> step in March &amp; June 2020 sessions</a:t>
            </a:r>
          </a:p>
          <a:p>
            <a:pPr lvl="2"/>
            <a:endParaRPr lang="fr-FR" b="0" kern="0" dirty="0"/>
          </a:p>
        </p:txBody>
      </p:sp>
    </p:spTree>
    <p:extLst>
      <p:ext uri="{BB962C8B-B14F-4D97-AF65-F5344CB8AC3E}">
        <p14:creationId xmlns:p14="http://schemas.microsoft.com/office/powerpoint/2010/main" val="168002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180975" y="811212"/>
            <a:ext cx="8732699" cy="3869072"/>
          </a:xfrm>
        </p:spPr>
        <p:txBody>
          <a:bodyPr/>
          <a:lstStyle/>
          <a:p>
            <a:endParaRPr lang="en-US" dirty="0"/>
          </a:p>
          <a:p>
            <a:pPr marL="539750" lvl="2" indent="0">
              <a:buNone/>
            </a:pPr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/>
              <a:t>STATE OF PROGRESS AFTER 15</a:t>
            </a:r>
            <a:r>
              <a:rPr lang="fr-FR" baseline="30000" dirty="0"/>
              <a:t>th</a:t>
            </a:r>
            <a:r>
              <a:rPr lang="fr-FR" dirty="0"/>
              <a:t> SESSION of IWG ASEP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D00F5944-5B55-477B-9B59-0558906BE631}"/>
              </a:ext>
            </a:extLst>
          </p:cNvPr>
          <p:cNvSpPr txBox="1">
            <a:spLocks/>
          </p:cNvSpPr>
          <p:nvPr/>
        </p:nvSpPr>
        <p:spPr>
          <a:xfrm>
            <a:off x="324852" y="874869"/>
            <a:ext cx="8694457" cy="3734974"/>
          </a:xfrm>
          <a:prstGeom prst="rect">
            <a:avLst/>
          </a:prstGeom>
        </p:spPr>
        <p:txBody>
          <a:bodyPr lIns="0" tIns="0" rIns="0" bIns="0"/>
          <a:lstStyle>
            <a:lvl1pPr marL="177800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1841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715963" indent="-17621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8266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125571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−"/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sz="2400" u="sng" kern="0" dirty="0"/>
              <a:t>M CATEGORY - </a:t>
            </a:r>
            <a:r>
              <a:rPr lang="fr-FR" sz="2400" u="sng" kern="0" dirty="0" err="1"/>
              <a:t>Revision</a:t>
            </a:r>
            <a:r>
              <a:rPr lang="fr-FR" sz="2400" u="sng" kern="0" dirty="0"/>
              <a:t> of Regulation UN-R51-03</a:t>
            </a:r>
            <a:r>
              <a:rPr lang="fr-FR" sz="2400" b="0" kern="0" dirty="0"/>
              <a:t>:</a:t>
            </a:r>
          </a:p>
          <a:p>
            <a:pPr marL="266700" lvl="1" indent="0">
              <a:buNone/>
            </a:pPr>
            <a:r>
              <a:rPr lang="fr-FR" sz="2000" i="1" kern="0" dirty="0"/>
              <a:t>REMINDERS</a:t>
            </a:r>
          </a:p>
          <a:p>
            <a:pPr lvl="1"/>
            <a:r>
              <a:rPr lang="fr-FR" sz="2000" b="0" kern="0" dirty="0"/>
              <a:t>Works of the IWG on the </a:t>
            </a:r>
            <a:r>
              <a:rPr lang="fr-FR" sz="2000" b="0" kern="0" dirty="0" err="1"/>
              <a:t>revision</a:t>
            </a:r>
            <a:r>
              <a:rPr lang="fr-FR" sz="2000" b="0" kern="0" dirty="0"/>
              <a:t> of the main body, the Annex 6 (</a:t>
            </a:r>
            <a:r>
              <a:rPr lang="fr-FR" sz="2000" b="0" kern="0" dirty="0" err="1"/>
              <a:t>CoP</a:t>
            </a:r>
            <a:r>
              <a:rPr lang="fr-FR" sz="2000" b="0" kern="0" dirty="0"/>
              <a:t>) and a </a:t>
            </a:r>
            <a:r>
              <a:rPr lang="fr-FR" sz="2000" b="0" kern="0" dirty="0" err="1"/>
              <a:t>fully</a:t>
            </a:r>
            <a:r>
              <a:rPr lang="fr-FR" sz="2000" b="0" kern="0" dirty="0"/>
              <a:t> new Annex 7 (RD-ASEP) of Regulation No.51 </a:t>
            </a:r>
            <a:r>
              <a:rPr lang="fr-FR" sz="2000" b="0" kern="0" dirty="0" err="1"/>
              <a:t>will</a:t>
            </a:r>
            <a:r>
              <a:rPr lang="fr-FR" sz="2000" b="0" kern="0" dirty="0"/>
              <a:t> </a:t>
            </a:r>
            <a:r>
              <a:rPr lang="fr-FR" sz="2000" b="0" kern="0" dirty="0" err="1"/>
              <a:t>be</a:t>
            </a:r>
            <a:r>
              <a:rPr lang="fr-FR" sz="2000" b="0" kern="0" dirty="0"/>
              <a:t> </a:t>
            </a:r>
            <a:r>
              <a:rPr lang="fr-FR" sz="2000" b="0" kern="0" dirty="0" err="1"/>
              <a:t>proposed</a:t>
            </a:r>
            <a:r>
              <a:rPr lang="fr-FR" sz="2000" b="0" kern="0" dirty="0"/>
              <a:t> as a New </a:t>
            </a:r>
            <a:r>
              <a:rPr lang="fr-FR" sz="2000" b="0" kern="0" dirty="0" err="1"/>
              <a:t>Series</a:t>
            </a:r>
            <a:r>
              <a:rPr lang="fr-FR" sz="2000" b="0" kern="0" dirty="0"/>
              <a:t> </a:t>
            </a:r>
            <a:r>
              <a:rPr lang="fr-FR" sz="2000" kern="0" dirty="0">
                <a:solidFill>
                  <a:srgbClr val="00B050"/>
                </a:solidFill>
              </a:rPr>
              <a:t>(</a:t>
            </a:r>
            <a:r>
              <a:rPr lang="fr-FR" sz="2000" u="sng" kern="0" dirty="0">
                <a:solidFill>
                  <a:srgbClr val="00B050"/>
                </a:solidFill>
              </a:rPr>
              <a:t>UN-R51-04</a:t>
            </a:r>
            <a:r>
              <a:rPr lang="fr-FR" sz="2000" kern="0" dirty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fr-FR" sz="2000" b="0" kern="0" dirty="0" err="1"/>
              <a:t>Supplement</a:t>
            </a:r>
            <a:r>
              <a:rPr lang="fr-FR" sz="2000" b="0" kern="0" dirty="0"/>
              <a:t> 6 to UN-R51-03:</a:t>
            </a:r>
          </a:p>
          <a:p>
            <a:pPr lvl="2"/>
            <a:r>
              <a:rPr lang="fr-FR" sz="1800" b="0" kern="0" dirty="0" err="1"/>
              <a:t>Proposal</a:t>
            </a:r>
            <a:r>
              <a:rPr lang="fr-FR" sz="1800" b="0" kern="0" dirty="0"/>
              <a:t> </a:t>
            </a:r>
            <a:r>
              <a:rPr lang="fr-FR" sz="1800" b="0" kern="0" dirty="0" err="1"/>
              <a:t>adopted</a:t>
            </a:r>
            <a:r>
              <a:rPr lang="fr-FR" sz="1800" b="0" kern="0" dirty="0"/>
              <a:t> by GRBP-70 in </a:t>
            </a:r>
            <a:r>
              <a:rPr lang="fr-FR" sz="1800" b="0" kern="0" dirty="0" err="1"/>
              <a:t>September</a:t>
            </a:r>
            <a:r>
              <a:rPr lang="fr-FR" sz="1800" b="0" kern="0" dirty="0"/>
              <a:t> 2019 </a:t>
            </a:r>
          </a:p>
          <a:p>
            <a:pPr marL="539750" lvl="2" indent="0">
              <a:buNone/>
            </a:pPr>
            <a:r>
              <a:rPr lang="fr-FR" sz="1800" b="0" kern="0" dirty="0">
                <a:sym typeface="Wingdings" panose="05000000000000000000" pitchFamily="2" charset="2"/>
              </a:rPr>
              <a:t>	 </a:t>
            </a:r>
            <a:r>
              <a:rPr lang="fr-FR" sz="1800" kern="0" dirty="0"/>
              <a:t>WP.29/2020/04 </a:t>
            </a:r>
            <a:r>
              <a:rPr lang="fr-FR" sz="1800" b="0" kern="0" dirty="0" err="1"/>
              <a:t>will</a:t>
            </a:r>
            <a:r>
              <a:rPr lang="fr-FR" sz="1800" b="0" kern="0" dirty="0"/>
              <a:t> </a:t>
            </a:r>
            <a:r>
              <a:rPr lang="fr-FR" sz="1800" b="0" kern="0" dirty="0" err="1"/>
              <a:t>be</a:t>
            </a:r>
            <a:r>
              <a:rPr lang="fr-FR" sz="1800" b="0" kern="0" dirty="0"/>
              <a:t> </a:t>
            </a:r>
            <a:r>
              <a:rPr lang="fr-FR" sz="1800" b="0" kern="0" dirty="0" err="1"/>
              <a:t>submitted</a:t>
            </a:r>
            <a:r>
              <a:rPr lang="fr-FR" sz="1800" b="0" kern="0" dirty="0"/>
              <a:t> to WP.29 March 2020</a:t>
            </a:r>
          </a:p>
          <a:p>
            <a:pPr lvl="2"/>
            <a:r>
              <a:rPr lang="fr-FR" sz="1800" b="0" kern="0" dirty="0" err="1"/>
              <a:t>We</a:t>
            </a:r>
            <a:r>
              <a:rPr lang="fr-FR" sz="1800" b="0" kern="0" dirty="0"/>
              <a:t> have a </a:t>
            </a:r>
            <a:r>
              <a:rPr lang="fr-FR" sz="1800" b="0" kern="0" dirty="0" err="1"/>
              <a:t>consolidated</a:t>
            </a:r>
            <a:r>
              <a:rPr lang="fr-FR" sz="1800" b="0" kern="0" dirty="0"/>
              <a:t> version of UN-R51-03 up to </a:t>
            </a:r>
            <a:r>
              <a:rPr lang="fr-FR" sz="1800" b="0" kern="0" dirty="0" err="1"/>
              <a:t>Supplement</a:t>
            </a:r>
            <a:r>
              <a:rPr lang="fr-FR" sz="1800" b="0" kern="0" dirty="0"/>
              <a:t> 6 : </a:t>
            </a:r>
            <a:r>
              <a:rPr lang="fr-FR" sz="1800" b="0" kern="0" dirty="0" err="1">
                <a:highlight>
                  <a:srgbClr val="FFFF00"/>
                </a:highlight>
              </a:rPr>
              <a:t>should</a:t>
            </a:r>
            <a:r>
              <a:rPr lang="fr-FR" sz="1800" b="0" kern="0" dirty="0">
                <a:highlight>
                  <a:srgbClr val="FFFF00"/>
                </a:highlight>
              </a:rPr>
              <a:t> </a:t>
            </a:r>
            <a:r>
              <a:rPr lang="fr-FR" sz="1800" b="0" kern="0" dirty="0" err="1">
                <a:highlight>
                  <a:srgbClr val="FFFF00"/>
                </a:highlight>
              </a:rPr>
              <a:t>we</a:t>
            </a:r>
            <a:r>
              <a:rPr lang="fr-FR" sz="1800" b="0" kern="0" dirty="0">
                <a:highlight>
                  <a:srgbClr val="FFFF00"/>
                </a:highlight>
              </a:rPr>
              <a:t> </a:t>
            </a:r>
            <a:r>
              <a:rPr lang="fr-FR" sz="1800" b="0" kern="0" dirty="0" err="1">
                <a:highlight>
                  <a:srgbClr val="FFFF00"/>
                </a:highlight>
              </a:rPr>
              <a:t>make</a:t>
            </a:r>
            <a:r>
              <a:rPr lang="fr-FR" sz="1800" b="0" kern="0" dirty="0">
                <a:highlight>
                  <a:srgbClr val="FFFF00"/>
                </a:highlight>
              </a:rPr>
              <a:t> </a:t>
            </a:r>
            <a:r>
              <a:rPr lang="fr-FR" sz="1800" b="0" kern="0" dirty="0" err="1">
                <a:highlight>
                  <a:srgbClr val="FFFF00"/>
                </a:highlight>
              </a:rPr>
              <a:t>it</a:t>
            </a:r>
            <a:r>
              <a:rPr lang="fr-FR" sz="1800" b="0" kern="0" dirty="0">
                <a:highlight>
                  <a:srgbClr val="FFFF00"/>
                </a:highlight>
              </a:rPr>
              <a:t> official as </a:t>
            </a:r>
            <a:r>
              <a:rPr lang="fr-FR" sz="1800" b="0" kern="0" dirty="0" err="1">
                <a:highlight>
                  <a:srgbClr val="FFFF00"/>
                </a:highlight>
              </a:rPr>
              <a:t>Revision</a:t>
            </a:r>
            <a:r>
              <a:rPr lang="fr-FR" sz="1800" b="0" kern="0" dirty="0">
                <a:highlight>
                  <a:srgbClr val="FFFF00"/>
                </a:highlight>
              </a:rPr>
              <a:t> 4 to the UN-R51-03? </a:t>
            </a:r>
            <a:r>
              <a:rPr lang="fr-FR" sz="1800" b="0" kern="0" dirty="0" err="1">
                <a:highlight>
                  <a:srgbClr val="FFFF00"/>
                </a:highlight>
              </a:rPr>
              <a:t>What</a:t>
            </a:r>
            <a:r>
              <a:rPr lang="fr-FR" sz="1800" b="0" kern="0" dirty="0">
                <a:highlight>
                  <a:srgbClr val="FFFF00"/>
                </a:highlight>
              </a:rPr>
              <a:t> UN </a:t>
            </a:r>
            <a:r>
              <a:rPr lang="fr-FR" sz="1800" b="0" kern="0" dirty="0" err="1">
                <a:highlight>
                  <a:srgbClr val="FFFF00"/>
                </a:highlight>
              </a:rPr>
              <a:t>procedure</a:t>
            </a:r>
            <a:r>
              <a:rPr lang="fr-FR" sz="1800" b="0" kern="0" dirty="0">
                <a:highlight>
                  <a:srgbClr val="FFFF00"/>
                </a:highligh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6215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180975" y="677100"/>
            <a:ext cx="8732699" cy="3869072"/>
          </a:xfrm>
        </p:spPr>
        <p:txBody>
          <a:bodyPr/>
          <a:lstStyle/>
          <a:p>
            <a:endParaRPr lang="en-US" dirty="0"/>
          </a:p>
          <a:p>
            <a:pPr marL="539750" lvl="2" indent="0">
              <a:buNone/>
            </a:pPr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/>
              <a:t>STATE OF PROGRESS AFTER 15</a:t>
            </a:r>
            <a:r>
              <a:rPr lang="fr-FR" baseline="30000" dirty="0"/>
              <a:t>h</a:t>
            </a:r>
            <a:r>
              <a:rPr lang="fr-FR" dirty="0"/>
              <a:t> SESSION of IWG ASEP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D00F5944-5B55-477B-9B59-0558906BE631}"/>
              </a:ext>
            </a:extLst>
          </p:cNvPr>
          <p:cNvSpPr txBox="1">
            <a:spLocks/>
          </p:cNvSpPr>
          <p:nvPr/>
        </p:nvSpPr>
        <p:spPr>
          <a:xfrm>
            <a:off x="268568" y="677100"/>
            <a:ext cx="8694457" cy="3980244"/>
          </a:xfrm>
          <a:prstGeom prst="rect">
            <a:avLst/>
          </a:prstGeom>
        </p:spPr>
        <p:txBody>
          <a:bodyPr lIns="0" tIns="0" rIns="0" bIns="0"/>
          <a:lstStyle>
            <a:lvl1pPr marL="177800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1841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715963" indent="-17621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8266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125571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−"/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sz="2400" u="sng" kern="0" dirty="0"/>
              <a:t>M CATEGORY - </a:t>
            </a:r>
            <a:r>
              <a:rPr lang="fr-FR" sz="2400" u="sng" kern="0" dirty="0" err="1"/>
              <a:t>Revision</a:t>
            </a:r>
            <a:r>
              <a:rPr lang="fr-FR" sz="2400" u="sng" kern="0" dirty="0"/>
              <a:t> of Regulation UN-R51-03:</a:t>
            </a:r>
          </a:p>
          <a:p>
            <a:pPr marL="0" indent="0">
              <a:buNone/>
            </a:pPr>
            <a:endParaRPr lang="fr-FR" sz="1100" u="sng" kern="0" dirty="0"/>
          </a:p>
          <a:p>
            <a:pPr lvl="1"/>
            <a:r>
              <a:rPr lang="fr-FR" sz="2000" b="0" kern="0" dirty="0" err="1"/>
              <a:t>Revision</a:t>
            </a:r>
            <a:r>
              <a:rPr lang="fr-FR" sz="2000" b="0" kern="0" dirty="0"/>
              <a:t> of Regulation UN-R51-03 </a:t>
            </a:r>
            <a:r>
              <a:rPr lang="fr-FR" sz="2000" b="0" kern="0" dirty="0">
                <a:sym typeface="Wingdings" panose="05000000000000000000" pitchFamily="2" charset="2"/>
              </a:rPr>
              <a:t> </a:t>
            </a:r>
            <a:r>
              <a:rPr lang="fr-FR" sz="2000" b="0" kern="0" dirty="0" err="1">
                <a:sym typeface="Wingdings" panose="05000000000000000000" pitchFamily="2" charset="2"/>
              </a:rPr>
              <a:t>see</a:t>
            </a:r>
            <a:r>
              <a:rPr lang="fr-FR" sz="2000" b="0" kern="0" dirty="0">
                <a:sym typeface="Wingdings" panose="05000000000000000000" pitchFamily="2" charset="2"/>
              </a:rPr>
              <a:t> document </a:t>
            </a:r>
            <a:r>
              <a:rPr lang="fr-FR" sz="2000" kern="0" dirty="0">
                <a:solidFill>
                  <a:srgbClr val="0000FF"/>
                </a:solidFill>
                <a:sym typeface="Wingdings" panose="05000000000000000000" pitchFamily="2" charset="2"/>
              </a:rPr>
              <a:t>ASEP-15-08</a:t>
            </a:r>
            <a:r>
              <a:rPr lang="fr-FR" sz="2000" b="0" kern="0" dirty="0">
                <a:sym typeface="Wingdings" panose="05000000000000000000" pitchFamily="2" charset="2"/>
              </a:rPr>
              <a:t> (</a:t>
            </a:r>
            <a:r>
              <a:rPr lang="fr-FR" sz="2000" b="0" kern="0" dirty="0" err="1">
                <a:sym typeface="Wingdings" panose="05000000000000000000" pitchFamily="2" charset="2"/>
              </a:rPr>
              <a:t>revised</a:t>
            </a:r>
            <a:r>
              <a:rPr lang="fr-FR" sz="2000" b="0" kern="0" dirty="0">
                <a:sym typeface="Wingdings" panose="05000000000000000000" pitchFamily="2" charset="2"/>
              </a:rPr>
              <a:t> ASEP-14-09):</a:t>
            </a:r>
          </a:p>
          <a:p>
            <a:pPr lvl="2"/>
            <a:r>
              <a:rPr lang="fr-FR" sz="1800" b="0" kern="0" dirty="0">
                <a:sym typeface="Wingdings" panose="05000000000000000000" pitchFamily="2" charset="2"/>
              </a:rPr>
              <a:t>Main body</a:t>
            </a:r>
          </a:p>
          <a:p>
            <a:pPr lvl="3"/>
            <a:r>
              <a:rPr lang="fr-FR" sz="1600" b="0" kern="0" dirty="0" err="1">
                <a:sym typeface="Wingdings" panose="05000000000000000000" pitchFamily="2" charset="2"/>
              </a:rPr>
              <a:t>Revision</a:t>
            </a:r>
            <a:r>
              <a:rPr lang="fr-FR" sz="1600" b="0" kern="0" dirty="0">
                <a:sym typeface="Wingdings" panose="05000000000000000000" pitchFamily="2" charset="2"/>
              </a:rPr>
              <a:t> of </a:t>
            </a:r>
            <a:r>
              <a:rPr lang="fr-FR" sz="1600" b="0" kern="0" dirty="0" err="1">
                <a:sym typeface="Wingdings" panose="05000000000000000000" pitchFamily="2" charset="2"/>
              </a:rPr>
              <a:t>paragraphs</a:t>
            </a:r>
            <a:r>
              <a:rPr lang="fr-FR" sz="1600" b="0" kern="0" dirty="0">
                <a:sym typeface="Wingdings" panose="05000000000000000000" pitchFamily="2" charset="2"/>
              </a:rPr>
              <a:t> 1, 2, 6.2.3. </a:t>
            </a:r>
            <a:r>
              <a:rPr lang="fr-FR" sz="1600" b="0" kern="0" dirty="0" err="1">
                <a:sym typeface="Wingdings" panose="05000000000000000000" pitchFamily="2" charset="2"/>
              </a:rPr>
              <a:t>especially</a:t>
            </a:r>
            <a:r>
              <a:rPr lang="fr-FR" sz="1600" b="0" kern="0" dirty="0">
                <a:sym typeface="Wingdings" panose="05000000000000000000" pitchFamily="2" charset="2"/>
              </a:rPr>
              <a:t> to </a:t>
            </a:r>
            <a:r>
              <a:rPr lang="fr-FR" sz="1600" b="0" kern="0" dirty="0" err="1">
                <a:sym typeface="Wingdings" panose="05000000000000000000" pitchFamily="2" charset="2"/>
              </a:rPr>
              <a:t>clarify</a:t>
            </a:r>
            <a:r>
              <a:rPr lang="fr-FR" sz="1600" b="0" kern="0" dirty="0">
                <a:sym typeface="Wingdings" panose="05000000000000000000" pitchFamily="2" charset="2"/>
              </a:rPr>
              <a:t> the scope of the new RD-ASEP</a:t>
            </a:r>
          </a:p>
          <a:p>
            <a:pPr lvl="3"/>
            <a:r>
              <a:rPr lang="fr-FR" sz="1600" b="0" kern="0" dirty="0">
                <a:sym typeface="Wingdings" panose="05000000000000000000" pitchFamily="2" charset="2"/>
              </a:rPr>
              <a:t>Introduction of a new </a:t>
            </a:r>
            <a:r>
              <a:rPr lang="fr-FR" sz="1600" b="0" kern="0" dirty="0" err="1">
                <a:sym typeface="Wingdings" panose="05000000000000000000" pitchFamily="2" charset="2"/>
              </a:rPr>
              <a:t>paragraph</a:t>
            </a:r>
            <a:r>
              <a:rPr lang="fr-FR" sz="1600" b="0" kern="0" dirty="0">
                <a:sym typeface="Wingdings" panose="05000000000000000000" pitchFamily="2" charset="2"/>
              </a:rPr>
              <a:t> 6.2.4.</a:t>
            </a:r>
            <a:r>
              <a:rPr lang="fr-FR" sz="1600" b="0" kern="0" dirty="0"/>
              <a:t> « Provisions </a:t>
            </a:r>
            <a:r>
              <a:rPr lang="fr-FR" sz="1600" b="0" kern="0" dirty="0" err="1"/>
              <a:t>against</a:t>
            </a:r>
            <a:r>
              <a:rPr lang="fr-FR" sz="1600" b="0" kern="0" dirty="0"/>
              <a:t> manipulations » </a:t>
            </a:r>
          </a:p>
          <a:p>
            <a:pPr lvl="2"/>
            <a:r>
              <a:rPr lang="fr-FR" sz="1800" b="0" kern="0" dirty="0"/>
              <a:t>Annex 6: clarification for </a:t>
            </a:r>
            <a:r>
              <a:rPr lang="fr-FR" sz="1800" b="0" kern="0" dirty="0" err="1"/>
              <a:t>CoP</a:t>
            </a:r>
            <a:r>
              <a:rPr lang="fr-FR" sz="1800" b="0" kern="0" dirty="0"/>
              <a:t> </a:t>
            </a:r>
            <a:r>
              <a:rPr lang="fr-FR" sz="1800" b="0" kern="0" dirty="0" err="1"/>
              <a:t>including</a:t>
            </a:r>
            <a:r>
              <a:rPr lang="fr-FR" sz="1800" b="0" kern="0" dirty="0"/>
              <a:t> RD-ASEP </a:t>
            </a:r>
            <a:r>
              <a:rPr lang="fr-FR" sz="1800" b="0" kern="0" dirty="0" err="1"/>
              <a:t>randomized</a:t>
            </a:r>
            <a:r>
              <a:rPr lang="fr-FR" sz="1800" b="0" kern="0" dirty="0"/>
              <a:t> tests in </a:t>
            </a:r>
            <a:r>
              <a:rPr lang="fr-FR" sz="1800" b="0" kern="0" dirty="0" err="1"/>
              <a:t>lower</a:t>
            </a:r>
            <a:r>
              <a:rPr lang="fr-FR" sz="1800" b="0" kern="0" dirty="0"/>
              <a:t> </a:t>
            </a:r>
            <a:r>
              <a:rPr lang="fr-FR" sz="1800" b="0" kern="0" dirty="0" err="1"/>
              <a:t>quantity</a:t>
            </a:r>
            <a:endParaRPr lang="fr-FR" sz="1800" b="0" kern="0" dirty="0"/>
          </a:p>
          <a:p>
            <a:pPr lvl="2"/>
            <a:r>
              <a:rPr lang="fr-FR" sz="1800" b="0" kern="0" dirty="0"/>
              <a:t>Annex 7 </a:t>
            </a:r>
            <a:r>
              <a:rPr lang="fr-FR" sz="1800" b="0" kern="0" dirty="0" err="1"/>
              <a:t>still</a:t>
            </a:r>
            <a:r>
              <a:rPr lang="fr-FR" sz="1800" b="0" kern="0" dirty="0"/>
              <a:t> </a:t>
            </a:r>
            <a:r>
              <a:rPr lang="fr-FR" sz="1800" b="0" kern="0" dirty="0" err="1"/>
              <a:t>ongoing</a:t>
            </a:r>
            <a:r>
              <a:rPr lang="fr-FR" sz="1800" b="0" kern="0" dirty="0"/>
              <a:t> </a:t>
            </a:r>
            <a:r>
              <a:rPr lang="fr-FR" sz="1800" b="0" kern="0" dirty="0">
                <a:sym typeface="Wingdings" panose="05000000000000000000" pitchFamily="2" charset="2"/>
              </a:rPr>
              <a:t> Document ASEP-15-08</a:t>
            </a:r>
            <a:endParaRPr lang="fr-FR" sz="1800" b="0" kern="0" dirty="0"/>
          </a:p>
          <a:p>
            <a:pPr lvl="3"/>
            <a:r>
              <a:rPr lang="fr-FR" sz="1600" b="0" kern="0" dirty="0"/>
              <a:t>Introduction of provisions to </a:t>
            </a:r>
            <a:r>
              <a:rPr lang="fr-FR" sz="1600" b="0" kern="0" dirty="0" err="1"/>
              <a:t>clarify</a:t>
            </a:r>
            <a:r>
              <a:rPr lang="fr-FR" sz="1600" b="0" kern="0" dirty="0"/>
              <a:t> the Compliance </a:t>
            </a:r>
            <a:r>
              <a:rPr lang="fr-FR" sz="1600" b="0" kern="0" dirty="0" err="1"/>
              <a:t>assessment</a:t>
            </a:r>
            <a:endParaRPr lang="fr-FR" sz="1600" b="0" kern="0" dirty="0"/>
          </a:p>
          <a:p>
            <a:pPr lvl="3"/>
            <a:r>
              <a:rPr lang="fr-FR" sz="1600" b="0" kern="0" dirty="0"/>
              <a:t>Introduction of a Sound Expectation Model </a:t>
            </a:r>
            <a:r>
              <a:rPr lang="fr-FR" sz="1600" b="0" kern="0" dirty="0">
                <a:sym typeface="Wingdings" panose="05000000000000000000" pitchFamily="2" charset="2"/>
              </a:rPr>
              <a:t> </a:t>
            </a:r>
            <a:r>
              <a:rPr lang="fr-FR" sz="1600" kern="0" dirty="0">
                <a:solidFill>
                  <a:srgbClr val="0000FF"/>
                </a:solidFill>
                <a:sym typeface="Wingdings" panose="05000000000000000000" pitchFamily="2" charset="2"/>
              </a:rPr>
              <a:t>concept</a:t>
            </a:r>
            <a:r>
              <a:rPr lang="fr-FR" sz="1600" b="0" kern="0" dirty="0">
                <a:sym typeface="Wingdings" panose="05000000000000000000" pitchFamily="2" charset="2"/>
              </a:rPr>
              <a:t> </a:t>
            </a:r>
            <a:r>
              <a:rPr lang="fr-FR" sz="1600" kern="0" dirty="0">
                <a:solidFill>
                  <a:srgbClr val="0000FF"/>
                </a:solidFill>
                <a:sym typeface="Wingdings" panose="05000000000000000000" pitchFamily="2" charset="2"/>
              </a:rPr>
              <a:t>to </a:t>
            </a:r>
            <a:r>
              <a:rPr lang="fr-FR" sz="1600" kern="0" dirty="0" err="1">
                <a:solidFill>
                  <a:srgbClr val="0000FF"/>
                </a:solidFill>
                <a:sym typeface="Wingdings" panose="05000000000000000000" pitchFamily="2" charset="2"/>
              </a:rPr>
              <a:t>be</a:t>
            </a:r>
            <a:r>
              <a:rPr lang="fr-FR" sz="1600" kern="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fr-FR" sz="1600" kern="0" dirty="0" err="1">
                <a:solidFill>
                  <a:srgbClr val="0000FF"/>
                </a:solidFill>
                <a:sym typeface="Wingdings" panose="05000000000000000000" pitchFamily="2" charset="2"/>
              </a:rPr>
              <a:t>presented</a:t>
            </a:r>
            <a:r>
              <a:rPr lang="fr-FR" sz="1600" kern="0" dirty="0">
                <a:solidFill>
                  <a:srgbClr val="0000FF"/>
                </a:solidFill>
                <a:sym typeface="Wingdings" panose="05000000000000000000" pitchFamily="2" charset="2"/>
              </a:rPr>
              <a:t> more in </a:t>
            </a:r>
            <a:r>
              <a:rPr lang="fr-FR" sz="1600" kern="0" dirty="0" err="1">
                <a:solidFill>
                  <a:srgbClr val="0000FF"/>
                </a:solidFill>
                <a:sym typeface="Wingdings" panose="05000000000000000000" pitchFamily="2" charset="2"/>
              </a:rPr>
              <a:t>detail</a:t>
            </a:r>
            <a:r>
              <a:rPr lang="fr-FR" sz="1600" kern="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fr-FR" sz="1600" kern="0" dirty="0" err="1">
                <a:solidFill>
                  <a:srgbClr val="0000FF"/>
                </a:solidFill>
                <a:sym typeface="Wingdings" panose="05000000000000000000" pitchFamily="2" charset="2"/>
              </a:rPr>
              <a:t>with</a:t>
            </a:r>
            <a:r>
              <a:rPr lang="fr-FR" sz="1600" kern="0" dirty="0">
                <a:solidFill>
                  <a:srgbClr val="0000FF"/>
                </a:solidFill>
                <a:sym typeface="Wingdings" panose="05000000000000000000" pitchFamily="2" charset="2"/>
              </a:rPr>
              <a:t> document ASEP-15-07 (GRBP-71-xx)</a:t>
            </a:r>
            <a:r>
              <a:rPr lang="fr-FR" sz="1600" kern="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901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180975" y="677100"/>
            <a:ext cx="8732699" cy="3869072"/>
          </a:xfrm>
        </p:spPr>
        <p:txBody>
          <a:bodyPr/>
          <a:lstStyle/>
          <a:p>
            <a:endParaRPr lang="en-US" dirty="0"/>
          </a:p>
          <a:p>
            <a:pPr marL="539750" lvl="2" indent="0">
              <a:buNone/>
            </a:pPr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/>
              <a:t>STATE OF PROGRESS AFTER 15</a:t>
            </a:r>
            <a:r>
              <a:rPr lang="fr-FR" baseline="30000" dirty="0"/>
              <a:t>h</a:t>
            </a:r>
            <a:r>
              <a:rPr lang="fr-FR" dirty="0"/>
              <a:t> SESSION of IWG ASEP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D00F5944-5B55-477B-9B59-0558906BE631}"/>
              </a:ext>
            </a:extLst>
          </p:cNvPr>
          <p:cNvSpPr txBox="1">
            <a:spLocks/>
          </p:cNvSpPr>
          <p:nvPr/>
        </p:nvSpPr>
        <p:spPr>
          <a:xfrm>
            <a:off x="268568" y="677100"/>
            <a:ext cx="8694457" cy="3869072"/>
          </a:xfrm>
          <a:prstGeom prst="rect">
            <a:avLst/>
          </a:prstGeom>
        </p:spPr>
        <p:txBody>
          <a:bodyPr lIns="0" tIns="0" rIns="0" bIns="0"/>
          <a:lstStyle>
            <a:lvl1pPr marL="177800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1841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715963" indent="-17621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8266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125571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−"/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sz="2400" u="sng" kern="0" dirty="0"/>
              <a:t>M CATEGORY - </a:t>
            </a:r>
            <a:r>
              <a:rPr lang="fr-FR" sz="2400" u="sng" kern="0" dirty="0" err="1"/>
              <a:t>Revision</a:t>
            </a:r>
            <a:r>
              <a:rPr lang="fr-FR" sz="2400" u="sng" kern="0" dirty="0"/>
              <a:t> of Regulation UN-R51-03:</a:t>
            </a:r>
          </a:p>
          <a:p>
            <a:pPr marL="0" indent="0">
              <a:buNone/>
            </a:pPr>
            <a:endParaRPr lang="fr-FR" sz="2400" u="sng" kern="0" dirty="0"/>
          </a:p>
          <a:p>
            <a:pPr lvl="1"/>
            <a:r>
              <a:rPr lang="fr-FR" sz="2000" kern="0" dirty="0" err="1">
                <a:sym typeface="Wingdings" panose="05000000000000000000" pitchFamily="2" charset="2"/>
              </a:rPr>
              <a:t>Still</a:t>
            </a:r>
            <a:r>
              <a:rPr lang="fr-FR" sz="2000" kern="0" dirty="0">
                <a:sym typeface="Wingdings" panose="05000000000000000000" pitchFamily="2" charset="2"/>
              </a:rPr>
              <a:t> to </a:t>
            </a:r>
            <a:r>
              <a:rPr lang="fr-FR" sz="2000" kern="0" dirty="0" err="1">
                <a:sym typeface="Wingdings" panose="05000000000000000000" pitchFamily="2" charset="2"/>
              </a:rPr>
              <a:t>be</a:t>
            </a:r>
            <a:r>
              <a:rPr lang="fr-FR" sz="2000" kern="0" dirty="0">
                <a:sym typeface="Wingdings" panose="05000000000000000000" pitchFamily="2" charset="2"/>
              </a:rPr>
              <a:t> </a:t>
            </a:r>
            <a:r>
              <a:rPr lang="fr-FR" sz="2000" kern="0" dirty="0" err="1">
                <a:sym typeface="Wingdings" panose="05000000000000000000" pitchFamily="2" charset="2"/>
              </a:rPr>
              <a:t>clarified</a:t>
            </a:r>
            <a:r>
              <a:rPr lang="fr-FR" sz="2000" kern="0" dirty="0">
                <a:sym typeface="Wingdings" panose="05000000000000000000" pitchFamily="2" charset="2"/>
              </a:rPr>
              <a:t> </a:t>
            </a:r>
            <a:r>
              <a:rPr lang="fr-FR" sz="2000" kern="0" dirty="0" err="1">
                <a:sym typeface="Wingdings" panose="05000000000000000000" pitchFamily="2" charset="2"/>
              </a:rPr>
              <a:t>with</a:t>
            </a:r>
            <a:r>
              <a:rPr lang="fr-FR" sz="2000" kern="0" dirty="0">
                <a:sym typeface="Wingdings" panose="05000000000000000000" pitchFamily="2" charset="2"/>
              </a:rPr>
              <a:t> </a:t>
            </a:r>
            <a:r>
              <a:rPr lang="fr-FR" sz="2000" kern="0" dirty="0" err="1">
                <a:sym typeface="Wingdings" panose="05000000000000000000" pitchFamily="2" charset="2"/>
              </a:rPr>
              <a:t>necessary</a:t>
            </a:r>
            <a:r>
              <a:rPr lang="fr-FR" sz="2000" kern="0" dirty="0">
                <a:sym typeface="Wingdings" panose="05000000000000000000" pitchFamily="2" charset="2"/>
              </a:rPr>
              <a:t> feedback </a:t>
            </a:r>
            <a:r>
              <a:rPr lang="fr-FR" sz="2000" kern="0" dirty="0" err="1">
                <a:sym typeface="Wingdings" panose="05000000000000000000" pitchFamily="2" charset="2"/>
              </a:rPr>
              <a:t>from</a:t>
            </a:r>
            <a:r>
              <a:rPr lang="fr-FR" sz="2000" kern="0" dirty="0">
                <a:sym typeface="Wingdings" panose="05000000000000000000" pitchFamily="2" charset="2"/>
              </a:rPr>
              <a:t> </a:t>
            </a:r>
            <a:r>
              <a:rPr lang="fr-FR" sz="2000" kern="0" dirty="0" err="1">
                <a:sym typeface="Wingdings" panose="05000000000000000000" pitchFamily="2" charset="2"/>
              </a:rPr>
              <a:t>CPs</a:t>
            </a:r>
            <a:r>
              <a:rPr lang="fr-FR" sz="2000" b="0" kern="0" dirty="0">
                <a:sym typeface="Wingdings" panose="05000000000000000000" pitchFamily="2" charset="2"/>
              </a:rPr>
              <a:t>: </a:t>
            </a:r>
          </a:p>
          <a:p>
            <a:pPr lvl="2"/>
            <a:r>
              <a:rPr lang="fr-FR" sz="1800" b="0" kern="0" dirty="0">
                <a:sym typeface="Wingdings" panose="05000000000000000000" pitchFamily="2" charset="2"/>
              </a:rPr>
              <a:t>Low PMR </a:t>
            </a:r>
            <a:r>
              <a:rPr lang="fr-FR" sz="1800" b="0" kern="0" dirty="0" err="1">
                <a:sym typeface="Wingdings" panose="05000000000000000000" pitchFamily="2" charset="2"/>
              </a:rPr>
              <a:t>vehicles</a:t>
            </a:r>
            <a:r>
              <a:rPr lang="fr-FR" sz="1800" b="0" kern="0" dirty="0">
                <a:sym typeface="Wingdings" panose="05000000000000000000" pitchFamily="2" charset="2"/>
              </a:rPr>
              <a:t> for CP </a:t>
            </a:r>
            <a:r>
              <a:rPr lang="fr-FR" sz="1800" b="0" kern="0" dirty="0" err="1">
                <a:sym typeface="Wingdings" panose="05000000000000000000" pitchFamily="2" charset="2"/>
              </a:rPr>
              <a:t>which</a:t>
            </a:r>
            <a:r>
              <a:rPr lang="fr-FR" sz="1800" b="0" kern="0" dirty="0">
                <a:sym typeface="Wingdings" panose="05000000000000000000" pitchFamily="2" charset="2"/>
              </a:rPr>
              <a:t> has </a:t>
            </a:r>
            <a:r>
              <a:rPr lang="fr-FR" sz="1800" b="0" kern="0" dirty="0" err="1">
                <a:sym typeface="Wingdings" panose="05000000000000000000" pitchFamily="2" charset="2"/>
              </a:rPr>
              <a:t>this</a:t>
            </a:r>
            <a:r>
              <a:rPr lang="fr-FR" sz="1800" b="0" kern="0" dirty="0">
                <a:sym typeface="Wingdings" panose="05000000000000000000" pitchFamily="2" charset="2"/>
              </a:rPr>
              <a:t> </a:t>
            </a:r>
            <a:r>
              <a:rPr lang="fr-FR" sz="1800" b="0" kern="0" dirty="0" err="1">
                <a:sym typeface="Wingdings" panose="05000000000000000000" pitchFamily="2" charset="2"/>
              </a:rPr>
              <a:t>vehicle</a:t>
            </a:r>
            <a:r>
              <a:rPr lang="fr-FR" sz="1800" b="0" kern="0" dirty="0">
                <a:sym typeface="Wingdings" panose="05000000000000000000" pitchFamily="2" charset="2"/>
              </a:rPr>
              <a:t> (Japan, China, EU COM),</a:t>
            </a:r>
          </a:p>
          <a:p>
            <a:pPr lvl="2"/>
            <a:r>
              <a:rPr lang="fr-FR" sz="1800" b="0" kern="0" dirty="0">
                <a:sym typeface="Wingdings" panose="05000000000000000000" pitchFamily="2" charset="2"/>
              </a:rPr>
              <a:t>HEV </a:t>
            </a:r>
            <a:r>
              <a:rPr lang="fr-FR" sz="1800" b="0" kern="0" dirty="0" err="1">
                <a:sym typeface="Wingdings" panose="05000000000000000000" pitchFamily="2" charset="2"/>
              </a:rPr>
              <a:t>partly</a:t>
            </a:r>
            <a:r>
              <a:rPr lang="fr-FR" sz="1800" b="0" kern="0" dirty="0">
                <a:sym typeface="Wingdings" panose="05000000000000000000" pitchFamily="2" charset="2"/>
              </a:rPr>
              <a:t> or </a:t>
            </a:r>
            <a:r>
              <a:rPr lang="fr-FR" sz="1800" b="0" kern="0" dirty="0" err="1">
                <a:sym typeface="Wingdings" panose="05000000000000000000" pitchFamily="2" charset="2"/>
              </a:rPr>
              <a:t>fully</a:t>
            </a:r>
            <a:r>
              <a:rPr lang="fr-FR" sz="1800" b="0" kern="0" dirty="0">
                <a:sym typeface="Wingdings" panose="05000000000000000000" pitchFamily="2" charset="2"/>
              </a:rPr>
              <a:t> </a:t>
            </a:r>
            <a:r>
              <a:rPr lang="fr-FR" sz="1800" b="0" kern="0" dirty="0" err="1">
                <a:sym typeface="Wingdings" panose="05000000000000000000" pitchFamily="2" charset="2"/>
              </a:rPr>
              <a:t>driven</a:t>
            </a:r>
            <a:r>
              <a:rPr lang="fr-FR" sz="1800" b="0" kern="0" dirty="0">
                <a:sym typeface="Wingdings" panose="05000000000000000000" pitchFamily="2" charset="2"/>
              </a:rPr>
              <a:t> </a:t>
            </a:r>
            <a:r>
              <a:rPr lang="fr-FR" sz="1800" b="0" kern="0" dirty="0" err="1">
                <a:sym typeface="Wingdings" panose="05000000000000000000" pitchFamily="2" charset="2"/>
              </a:rPr>
              <a:t>electrically</a:t>
            </a:r>
            <a:r>
              <a:rPr lang="fr-FR" sz="1800" b="0" kern="0" dirty="0">
                <a:sym typeface="Wingdings" panose="05000000000000000000" pitchFamily="2" charset="2"/>
              </a:rPr>
              <a:t> (</a:t>
            </a:r>
            <a:r>
              <a:rPr lang="fr-FR" sz="1800" b="0" kern="0" dirty="0" err="1">
                <a:sym typeface="Wingdings" panose="05000000000000000000" pitchFamily="2" charset="2"/>
              </a:rPr>
              <a:t>different</a:t>
            </a:r>
            <a:r>
              <a:rPr lang="fr-FR" sz="1800" b="0" kern="0" dirty="0">
                <a:sym typeface="Wingdings" panose="05000000000000000000" pitchFamily="2" charset="2"/>
              </a:rPr>
              <a:t> uses Annex 3 and Annex 7), </a:t>
            </a:r>
          </a:p>
          <a:p>
            <a:pPr lvl="2"/>
            <a:r>
              <a:rPr lang="fr-FR" sz="1800" b="0" kern="0" dirty="0">
                <a:sym typeface="Wingdings" panose="05000000000000000000" pitchFamily="2" charset="2"/>
              </a:rPr>
              <a:t>Partial </a:t>
            </a:r>
            <a:r>
              <a:rPr lang="fr-FR" sz="1800" b="0" kern="0" dirty="0" err="1">
                <a:sym typeface="Wingdings" panose="05000000000000000000" pitchFamily="2" charset="2"/>
              </a:rPr>
              <a:t>load</a:t>
            </a:r>
            <a:r>
              <a:rPr lang="fr-FR" sz="1800" b="0" kern="0" dirty="0">
                <a:sym typeface="Wingdings" panose="05000000000000000000" pitchFamily="2" charset="2"/>
              </a:rPr>
              <a:t> </a:t>
            </a:r>
            <a:r>
              <a:rPr lang="fr-FR" sz="1800" b="0" kern="0" dirty="0" err="1">
                <a:sym typeface="Wingdings" panose="05000000000000000000" pitchFamily="2" charset="2"/>
              </a:rPr>
              <a:t>driven</a:t>
            </a:r>
            <a:r>
              <a:rPr lang="fr-FR" sz="1800" b="0" kern="0" dirty="0">
                <a:sym typeface="Wingdings" panose="05000000000000000000" pitchFamily="2" charset="2"/>
              </a:rPr>
              <a:t> by </a:t>
            </a:r>
            <a:r>
              <a:rPr lang="fr-FR" sz="1800" b="0" kern="0" dirty="0" err="1">
                <a:sym typeface="Wingdings" panose="05000000000000000000" pitchFamily="2" charset="2"/>
              </a:rPr>
              <a:t>acceleration</a:t>
            </a:r>
            <a:r>
              <a:rPr lang="fr-FR" sz="1800" b="0" kern="0" dirty="0">
                <a:sym typeface="Wingdings" panose="05000000000000000000" pitchFamily="2" charset="2"/>
              </a:rPr>
              <a:t> test in Annex 3 (</a:t>
            </a:r>
            <a:r>
              <a:rPr lang="fr-FR" sz="1800" b="0" kern="0" dirty="0" err="1">
                <a:sym typeface="Wingdings" panose="05000000000000000000" pitchFamily="2" charset="2"/>
              </a:rPr>
              <a:t>Supplements</a:t>
            </a:r>
            <a:r>
              <a:rPr lang="fr-FR" sz="1800" b="0" kern="0" dirty="0">
                <a:sym typeface="Wingdings" panose="05000000000000000000" pitchFamily="2" charset="2"/>
              </a:rPr>
              <a:t> 4 and 5)</a:t>
            </a:r>
          </a:p>
          <a:p>
            <a:pPr marL="539750" lvl="2" indent="0">
              <a:buNone/>
            </a:pPr>
            <a:r>
              <a:rPr lang="fr-FR" sz="1800" b="0" kern="0" dirty="0">
                <a:sym typeface="Wingdings" panose="05000000000000000000" pitchFamily="2" charset="2"/>
              </a:rPr>
              <a:t>Target = </a:t>
            </a:r>
            <a:r>
              <a:rPr lang="fr-FR" sz="1800" b="0" kern="0" dirty="0" err="1">
                <a:sym typeface="Wingdings" panose="05000000000000000000" pitchFamily="2" charset="2"/>
              </a:rPr>
              <a:t>Proposals</a:t>
            </a:r>
            <a:r>
              <a:rPr lang="fr-FR" sz="1800" b="0" kern="0" dirty="0">
                <a:sym typeface="Wingdings" panose="05000000000000000000" pitchFamily="2" charset="2"/>
              </a:rPr>
              <a:t> </a:t>
            </a:r>
            <a:r>
              <a:rPr lang="fr-FR" sz="1800" b="0" kern="0" dirty="0" err="1">
                <a:sym typeface="Wingdings" panose="05000000000000000000" pitchFamily="2" charset="2"/>
              </a:rPr>
              <a:t>until</a:t>
            </a:r>
            <a:r>
              <a:rPr lang="fr-FR" sz="1800" b="0" kern="0" dirty="0">
                <a:sym typeface="Wingdings" panose="05000000000000000000" pitchFamily="2" charset="2"/>
              </a:rPr>
              <a:t> June 2020</a:t>
            </a:r>
          </a:p>
          <a:p>
            <a:pPr marL="266700" lvl="1" indent="0">
              <a:buNone/>
            </a:pPr>
            <a:endParaRPr lang="fr-FR" sz="2000" b="0" kern="0" dirty="0">
              <a:sym typeface="Wingdings" panose="05000000000000000000" pitchFamily="2" charset="2"/>
            </a:endParaRPr>
          </a:p>
          <a:p>
            <a:pPr lvl="1"/>
            <a:r>
              <a:rPr lang="fr-FR" sz="2000" kern="0" dirty="0" err="1">
                <a:sym typeface="Wingdings" panose="05000000000000000000" pitchFamily="2" charset="2"/>
              </a:rPr>
              <a:t>Revision</a:t>
            </a:r>
            <a:r>
              <a:rPr lang="fr-FR" sz="2000" kern="0" dirty="0">
                <a:sym typeface="Wingdings" panose="05000000000000000000" pitchFamily="2" charset="2"/>
              </a:rPr>
              <a:t> of Regulation UN-R138 </a:t>
            </a:r>
            <a:r>
              <a:rPr lang="fr-FR" sz="2000" b="0" kern="0" dirty="0">
                <a:sym typeface="Wingdings" panose="05000000000000000000" pitchFamily="2" charset="2"/>
              </a:rPr>
              <a:t>(GRBP-70-04)  </a:t>
            </a:r>
            <a:r>
              <a:rPr lang="fr-FR" sz="2000" b="0" kern="0" dirty="0" err="1">
                <a:sym typeface="Wingdings" panose="05000000000000000000" pitchFamily="2" charset="2"/>
              </a:rPr>
              <a:t>according</a:t>
            </a:r>
            <a:r>
              <a:rPr lang="fr-FR" sz="2000" b="0" kern="0" dirty="0">
                <a:sym typeface="Wingdings" panose="05000000000000000000" pitchFamily="2" charset="2"/>
              </a:rPr>
              <a:t> to the </a:t>
            </a:r>
            <a:r>
              <a:rPr lang="fr-FR" sz="2000" b="0" kern="0" dirty="0" err="1">
                <a:sym typeface="Wingdings" panose="05000000000000000000" pitchFamily="2" charset="2"/>
              </a:rPr>
              <a:t>decision</a:t>
            </a:r>
            <a:r>
              <a:rPr lang="fr-FR" sz="2000" b="0" kern="0" dirty="0">
                <a:sym typeface="Wingdings" panose="05000000000000000000" pitchFamily="2" charset="2"/>
              </a:rPr>
              <a:t> of the GRBP-70, </a:t>
            </a:r>
            <a:r>
              <a:rPr lang="fr-FR" sz="2000" b="0" kern="0" dirty="0" err="1">
                <a:sym typeface="Wingdings" panose="05000000000000000000" pitchFamily="2" charset="2"/>
              </a:rPr>
              <a:t>this</a:t>
            </a:r>
            <a:r>
              <a:rPr lang="fr-FR" sz="2000" b="0" kern="0" dirty="0">
                <a:sym typeface="Wingdings" panose="05000000000000000000" pitchFamily="2" charset="2"/>
              </a:rPr>
              <a:t> issue has been </a:t>
            </a:r>
            <a:r>
              <a:rPr lang="fr-FR" sz="2000" b="0" kern="0" dirty="0" err="1">
                <a:sym typeface="Wingdings" panose="05000000000000000000" pitchFamily="2" charset="2"/>
              </a:rPr>
              <a:t>introduced</a:t>
            </a:r>
            <a:r>
              <a:rPr lang="fr-FR" sz="2000" b="0" kern="0" dirty="0">
                <a:sym typeface="Wingdings" panose="05000000000000000000" pitchFamily="2" charset="2"/>
              </a:rPr>
              <a:t> </a:t>
            </a:r>
            <a:r>
              <a:rPr lang="fr-FR" sz="2000" b="0" kern="0" dirty="0" err="1">
                <a:sym typeface="Wingdings" panose="05000000000000000000" pitchFamily="2" charset="2"/>
              </a:rPr>
              <a:t>directly</a:t>
            </a:r>
            <a:r>
              <a:rPr lang="fr-FR" sz="2000" b="0" kern="0" dirty="0">
                <a:sym typeface="Wingdings" panose="05000000000000000000" pitchFamily="2" charset="2"/>
              </a:rPr>
              <a:t> in the </a:t>
            </a:r>
            <a:r>
              <a:rPr lang="fr-FR" sz="2000" b="0" kern="0" dirty="0" err="1">
                <a:sym typeface="Wingdings" panose="05000000000000000000" pitchFamily="2" charset="2"/>
              </a:rPr>
              <a:t>amendment</a:t>
            </a:r>
            <a:r>
              <a:rPr lang="fr-FR" sz="2000" b="0" kern="0" dirty="0">
                <a:sym typeface="Wingdings" panose="05000000000000000000" pitchFamily="2" charset="2"/>
              </a:rPr>
              <a:t> to the UN-R51 in </a:t>
            </a:r>
            <a:r>
              <a:rPr lang="fr-FR" sz="2000" b="0" kern="0" dirty="0" err="1">
                <a:sym typeface="Wingdings" panose="05000000000000000000" pitchFamily="2" charset="2"/>
              </a:rPr>
              <a:t>progress</a:t>
            </a:r>
            <a:r>
              <a:rPr lang="fr-FR" sz="2000" b="0" kern="0" dirty="0">
                <a:sym typeface="Wingdings" panose="05000000000000000000" pitchFamily="2" charset="2"/>
              </a:rPr>
              <a:t> </a:t>
            </a:r>
            <a:endParaRPr lang="fr-FR" sz="2000" b="0" kern="0" dirty="0"/>
          </a:p>
        </p:txBody>
      </p:sp>
    </p:spTree>
    <p:extLst>
      <p:ext uri="{BB962C8B-B14F-4D97-AF65-F5344CB8AC3E}">
        <p14:creationId xmlns:p14="http://schemas.microsoft.com/office/powerpoint/2010/main" val="317522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NEXT STEPS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4073" y="631525"/>
            <a:ext cx="8416636" cy="4065165"/>
          </a:xfrm>
        </p:spPr>
        <p:txBody>
          <a:bodyPr/>
          <a:lstStyle/>
          <a:p>
            <a:r>
              <a:rPr lang="fr-FR" sz="2400" dirty="0"/>
              <a:t>Topics at least to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continued</a:t>
            </a:r>
            <a:r>
              <a:rPr lang="fr-FR" sz="2400" dirty="0"/>
              <a:t>/</a:t>
            </a:r>
            <a:r>
              <a:rPr lang="fr-FR" sz="2400" dirty="0" err="1"/>
              <a:t>followed</a:t>
            </a:r>
            <a:r>
              <a:rPr lang="fr-FR" sz="2400" dirty="0"/>
              <a:t> </a:t>
            </a:r>
            <a:r>
              <a:rPr lang="fr-FR" sz="2400" dirty="0" err="1"/>
              <a:t>during</a:t>
            </a:r>
            <a:r>
              <a:rPr lang="fr-FR" sz="2400" dirty="0"/>
              <a:t> the </a:t>
            </a:r>
            <a:r>
              <a:rPr lang="fr-FR" sz="2400" dirty="0" err="1"/>
              <a:t>next</a:t>
            </a:r>
            <a:r>
              <a:rPr lang="fr-FR" sz="2400" dirty="0"/>
              <a:t> sessions of the IWG ASEP </a:t>
            </a:r>
            <a:r>
              <a:rPr lang="en-US" sz="2400" dirty="0"/>
              <a:t>with the </a:t>
            </a:r>
            <a:r>
              <a:rPr lang="en-US" sz="2400" dirty="0">
                <a:sym typeface="Wingdings" panose="05000000000000000000" pitchFamily="2" charset="2"/>
              </a:rPr>
              <a:t>Drafting group </a:t>
            </a:r>
            <a:r>
              <a:rPr lang="en-US" sz="2400" b="0" dirty="0">
                <a:sym typeface="Wingdings" panose="05000000000000000000" pitchFamily="2" charset="2"/>
              </a:rPr>
              <a:t>(Germany, Japan, China, OICA and ISO as volunteers) </a:t>
            </a:r>
            <a:r>
              <a:rPr lang="en-US" sz="2400" dirty="0">
                <a:sym typeface="Wingdings" panose="05000000000000000000" pitchFamily="2" charset="2"/>
              </a:rPr>
              <a:t>and the Official group</a:t>
            </a:r>
            <a:endParaRPr lang="fr-FR" sz="2400" dirty="0"/>
          </a:p>
          <a:p>
            <a:pPr lvl="1"/>
            <a:r>
              <a:rPr lang="en-GB" sz="2000" dirty="0"/>
              <a:t>Model concept analysis </a:t>
            </a:r>
            <a:r>
              <a:rPr lang="en-US" sz="2000" dirty="0"/>
              <a:t>for categories M &amp; L </a:t>
            </a:r>
            <a:r>
              <a:rPr lang="en-US" sz="2000" b="1" dirty="0"/>
              <a:t>with more data</a:t>
            </a:r>
            <a:endParaRPr lang="fr-FR" sz="2000" dirty="0"/>
          </a:p>
          <a:p>
            <a:pPr lvl="1"/>
            <a:r>
              <a:rPr lang="en-US" sz="2000" dirty="0"/>
              <a:t>Revision of current procedures </a:t>
            </a:r>
          </a:p>
          <a:p>
            <a:pPr lvl="2"/>
            <a:r>
              <a:rPr lang="en-US" sz="1800" dirty="0"/>
              <a:t>Regulation No.51 – especially </a:t>
            </a:r>
            <a:r>
              <a:rPr lang="fr-FR" sz="1800" dirty="0"/>
              <a:t>Annex 7 </a:t>
            </a:r>
            <a:r>
              <a:rPr lang="fr-FR" sz="1800" dirty="0" err="1"/>
              <a:t>including</a:t>
            </a:r>
            <a:r>
              <a:rPr lang="fr-FR" sz="1800" dirty="0"/>
              <a:t> new </a:t>
            </a:r>
            <a:r>
              <a:rPr lang="fr-FR" sz="1800" dirty="0" err="1"/>
              <a:t>flowchart</a:t>
            </a:r>
            <a:r>
              <a:rPr lang="fr-FR" sz="1800" dirty="0"/>
              <a:t> and test report </a:t>
            </a:r>
            <a:r>
              <a:rPr lang="fr-FR" sz="1800" dirty="0" err="1"/>
              <a:t>sheet</a:t>
            </a:r>
            <a:endParaRPr lang="fr-FR" sz="1800" dirty="0"/>
          </a:p>
          <a:p>
            <a:pPr lvl="2"/>
            <a:r>
              <a:rPr lang="fr-FR" sz="1800" dirty="0"/>
              <a:t>Regulation No.41 – a </a:t>
            </a:r>
            <a:r>
              <a:rPr lang="fr-FR" sz="1800" dirty="0" err="1"/>
              <a:t>proposal</a:t>
            </a:r>
            <a:r>
              <a:rPr lang="fr-FR" sz="1800" dirty="0"/>
              <a:t> and </a:t>
            </a:r>
            <a:r>
              <a:rPr lang="fr-FR" sz="1800" dirty="0" err="1"/>
              <a:t>explanation</a:t>
            </a:r>
            <a:r>
              <a:rPr lang="fr-FR" sz="1800" dirty="0"/>
              <a:t> </a:t>
            </a:r>
            <a:r>
              <a:rPr lang="fr-FR" sz="1800" dirty="0" err="1"/>
              <a:t>ongoing</a:t>
            </a:r>
            <a:r>
              <a:rPr lang="fr-FR" sz="1800" dirty="0"/>
              <a:t> </a:t>
            </a:r>
            <a:r>
              <a:rPr lang="fr-FR" sz="1800" dirty="0" err="1"/>
              <a:t>through</a:t>
            </a:r>
            <a:r>
              <a:rPr lang="fr-FR" sz="1800" dirty="0"/>
              <a:t> documents </a:t>
            </a:r>
            <a:r>
              <a:rPr lang="fr-FR" sz="1800" b="1" dirty="0">
                <a:solidFill>
                  <a:srgbClr val="0000FF"/>
                </a:solidFill>
              </a:rPr>
              <a:t>GRBP-71-19</a:t>
            </a:r>
            <a:r>
              <a:rPr lang="fr-FR" sz="1800" dirty="0"/>
              <a:t> and </a:t>
            </a:r>
            <a:r>
              <a:rPr lang="fr-FR" sz="1800" b="1" dirty="0">
                <a:solidFill>
                  <a:srgbClr val="0000FF"/>
                </a:solidFill>
              </a:rPr>
              <a:t>GRBP-71-17</a:t>
            </a:r>
            <a:r>
              <a:rPr lang="fr-FR" sz="1800" dirty="0"/>
              <a:t> </a:t>
            </a:r>
            <a:r>
              <a:rPr lang="fr-FR" sz="1800" dirty="0" err="1"/>
              <a:t>from</a:t>
            </a:r>
            <a:r>
              <a:rPr lang="fr-FR" sz="1800" dirty="0"/>
              <a:t> IMMA </a:t>
            </a:r>
            <a:r>
              <a:rPr lang="fr-FR" sz="1800" dirty="0">
                <a:sym typeface="Wingdings" panose="05000000000000000000" pitchFamily="2" charset="2"/>
              </a:rPr>
              <a:t> </a:t>
            </a:r>
            <a:r>
              <a:rPr lang="fr-FR" sz="1800" dirty="0" err="1">
                <a:sym typeface="Wingdings" panose="05000000000000000000" pitchFamily="2" charset="2"/>
              </a:rPr>
              <a:t>target</a:t>
            </a:r>
            <a:r>
              <a:rPr lang="fr-FR" sz="1800" dirty="0">
                <a:sym typeface="Wingdings" panose="05000000000000000000" pitchFamily="2" charset="2"/>
              </a:rPr>
              <a:t> = </a:t>
            </a:r>
            <a:r>
              <a:rPr lang="fr-FR" sz="1800" dirty="0" err="1">
                <a:sym typeface="Wingdings" panose="05000000000000000000" pitchFamily="2" charset="2"/>
              </a:rPr>
              <a:t>working</a:t>
            </a:r>
            <a:r>
              <a:rPr lang="fr-FR" sz="1800" dirty="0">
                <a:sym typeface="Wingdings" panose="05000000000000000000" pitchFamily="2" charset="2"/>
              </a:rPr>
              <a:t> document </a:t>
            </a:r>
            <a:r>
              <a:rPr lang="fr-FR" sz="1800" dirty="0" err="1">
                <a:sym typeface="Wingdings" panose="05000000000000000000" pitchFamily="2" charset="2"/>
              </a:rPr>
              <a:t>from</a:t>
            </a:r>
            <a:r>
              <a:rPr lang="fr-FR" sz="1800" dirty="0">
                <a:sym typeface="Wingdings" panose="05000000000000000000" pitchFamily="2" charset="2"/>
              </a:rPr>
              <a:t> IWG ASEP to GRBP-72 Sept.2020</a:t>
            </a:r>
          </a:p>
          <a:p>
            <a:pPr lvl="1"/>
            <a:r>
              <a:rPr lang="fr-FR" sz="2000" dirty="0">
                <a:sym typeface="Wingdings" panose="05000000000000000000" pitchFamily="2" charset="2"/>
              </a:rPr>
              <a:t>Timeline of </a:t>
            </a:r>
            <a:r>
              <a:rPr lang="fr-FR" sz="2000" dirty="0" err="1">
                <a:sym typeface="Wingdings" panose="05000000000000000000" pitchFamily="2" charset="2"/>
              </a:rPr>
              <a:t>ToR</a:t>
            </a:r>
            <a:r>
              <a:rPr lang="fr-FR" sz="2000" dirty="0">
                <a:sym typeface="Wingdings" panose="05000000000000000000" pitchFamily="2" charset="2"/>
              </a:rPr>
              <a:t> to </a:t>
            </a:r>
            <a:r>
              <a:rPr lang="fr-FR" sz="2000" dirty="0" err="1">
                <a:sym typeface="Wingdings" panose="05000000000000000000" pitchFamily="2" charset="2"/>
              </a:rPr>
              <a:t>be</a:t>
            </a:r>
            <a:r>
              <a:rPr lang="fr-FR" sz="2000" dirty="0">
                <a:sym typeface="Wingdings" panose="05000000000000000000" pitchFamily="2" charset="2"/>
              </a:rPr>
              <a:t> </a:t>
            </a:r>
            <a:r>
              <a:rPr lang="fr-FR" sz="2000" dirty="0" err="1">
                <a:sym typeface="Wingdings" panose="05000000000000000000" pitchFamily="2" charset="2"/>
              </a:rPr>
              <a:t>confirmed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95895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NEXT STEPS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3682" y="890542"/>
            <a:ext cx="8416636" cy="3705522"/>
          </a:xfrm>
        </p:spPr>
        <p:txBody>
          <a:bodyPr/>
          <a:lstStyle/>
          <a:p>
            <a:r>
              <a:rPr lang="en-US" sz="2000" dirty="0"/>
              <a:t>Next Official Sessions of IWG ASEP in 2019:</a:t>
            </a:r>
          </a:p>
          <a:p>
            <a:pPr lvl="1"/>
            <a:r>
              <a:rPr lang="en-US" sz="1800" u="sng" dirty="0"/>
              <a:t>Drafting group ONLY</a:t>
            </a:r>
          </a:p>
          <a:p>
            <a:pPr lvl="2"/>
            <a:r>
              <a:rPr lang="en-US" sz="1600" dirty="0"/>
              <a:t>Tuesday 24</a:t>
            </a:r>
            <a:r>
              <a:rPr lang="en-US" sz="1600" baseline="30000" dirty="0"/>
              <a:t>th</a:t>
            </a:r>
            <a:r>
              <a:rPr lang="en-US" sz="1600" dirty="0"/>
              <a:t> March 2020, </a:t>
            </a:r>
            <a:r>
              <a:rPr lang="en-US" sz="1600" dirty="0">
                <a:solidFill>
                  <a:srgbClr val="FF0000"/>
                </a:solidFill>
              </a:rPr>
              <a:t>Paris, France</a:t>
            </a:r>
          </a:p>
          <a:p>
            <a:pPr lvl="2"/>
            <a:r>
              <a:rPr lang="en-US" sz="1600" dirty="0"/>
              <a:t>Tuesday 03</a:t>
            </a:r>
            <a:r>
              <a:rPr lang="en-US" sz="1600" baseline="30000" dirty="0"/>
              <a:t>rd</a:t>
            </a:r>
            <a:r>
              <a:rPr lang="en-US" sz="1600" dirty="0"/>
              <a:t> June, 2020, Paris, France</a:t>
            </a:r>
          </a:p>
          <a:p>
            <a:pPr marL="266700" lvl="1" indent="0">
              <a:buNone/>
            </a:pPr>
            <a:endParaRPr lang="en-US" sz="1800" dirty="0"/>
          </a:p>
          <a:p>
            <a:pPr lvl="1"/>
            <a:r>
              <a:rPr lang="en-US" sz="1800" u="sng" dirty="0"/>
              <a:t>Official sessions of IWG ASEP</a:t>
            </a:r>
            <a:r>
              <a:rPr lang="en-US" sz="1800" dirty="0"/>
              <a:t>:</a:t>
            </a:r>
          </a:p>
          <a:p>
            <a:pPr lvl="2"/>
            <a:r>
              <a:rPr lang="en-US" sz="1600" dirty="0"/>
              <a:t>16</a:t>
            </a:r>
            <a:r>
              <a:rPr lang="en-US" sz="1600" baseline="30000" dirty="0"/>
              <a:t>th</a:t>
            </a:r>
            <a:r>
              <a:rPr lang="en-US" sz="1600" dirty="0"/>
              <a:t> session: 25th-26th March 2020 – </a:t>
            </a:r>
            <a:r>
              <a:rPr lang="en-US" sz="1600" dirty="0">
                <a:solidFill>
                  <a:srgbClr val="FF0000"/>
                </a:solidFill>
              </a:rPr>
              <a:t>OICA office, Paris - France</a:t>
            </a:r>
          </a:p>
          <a:p>
            <a:pPr lvl="2"/>
            <a:r>
              <a:rPr lang="en-US" sz="1600" dirty="0"/>
              <a:t>17</a:t>
            </a:r>
            <a:r>
              <a:rPr lang="en-US" sz="1600" baseline="30000" dirty="0"/>
              <a:t>th</a:t>
            </a:r>
            <a:r>
              <a:rPr lang="en-US" sz="1600" dirty="0"/>
              <a:t> session: 4th-5th June 2020 – OICA office, Paris – France</a:t>
            </a:r>
          </a:p>
          <a:p>
            <a:pPr lvl="2"/>
            <a:r>
              <a:rPr lang="en-US" sz="1600" dirty="0"/>
              <a:t>18</a:t>
            </a:r>
            <a:r>
              <a:rPr lang="en-US" sz="1600" baseline="30000" dirty="0"/>
              <a:t>th</a:t>
            </a:r>
            <a:r>
              <a:rPr lang="en-US" sz="1600" dirty="0"/>
              <a:t> session: </a:t>
            </a:r>
          </a:p>
          <a:p>
            <a:pPr lvl="3"/>
            <a:r>
              <a:rPr lang="en-US" sz="1400" dirty="0"/>
              <a:t>Monday 07th September morning at Palais des Nations – Geneva for drafting group and/or preparation of Status report to GRBP-72 </a:t>
            </a:r>
          </a:p>
          <a:p>
            <a:pPr lvl="3"/>
            <a:r>
              <a:rPr lang="en-US" sz="1400" dirty="0"/>
              <a:t>Thursday 10th to Friday 11th: Location ?? To be confirmed</a:t>
            </a:r>
          </a:p>
          <a:p>
            <a:pPr lvl="2"/>
            <a:r>
              <a:rPr lang="en-US" sz="1600" dirty="0"/>
              <a:t>19</a:t>
            </a:r>
            <a:r>
              <a:rPr lang="en-US" sz="1600" baseline="30000" dirty="0"/>
              <a:t>th</a:t>
            </a:r>
            <a:r>
              <a:rPr lang="en-US" sz="1600" dirty="0"/>
              <a:t> session: 1st half of October 2020 (Japan)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045781557"/>
      </p:ext>
    </p:extLst>
  </p:cSld>
  <p:clrMapOvr>
    <a:masterClrMapping/>
  </p:clrMapOvr>
</p:sld>
</file>

<file path=ppt/theme/theme1.xml><?xml version="1.0" encoding="utf-8"?>
<a:theme xmlns:a="http://schemas.openxmlformats.org/drawingml/2006/main" name="RENAULT SECRET A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C33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600" b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B_SIGN-FRANCAIS_Garde 1">
        <a:dk1>
          <a:srgbClr val="000000"/>
        </a:dk1>
        <a:lt1>
          <a:srgbClr val="FFFFFF"/>
        </a:lt1>
        <a:dk2>
          <a:srgbClr val="000000"/>
        </a:dk2>
        <a:lt2>
          <a:srgbClr val="8A8E91"/>
        </a:lt2>
        <a:accent1>
          <a:srgbClr val="F7B100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FAD5AA"/>
        </a:accent5>
        <a:accent6>
          <a:srgbClr val="B9B9B9"/>
        </a:accent6>
        <a:hlink>
          <a:srgbClr val="9BC814"/>
        </a:hlink>
        <a:folHlink>
          <a:srgbClr val="C80E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ntation1" id="{2CEC4DE4-BEF2-400D-A018-406D806C438A}" vid="{6A1E8358-F087-4BC6-88C5-9A780D2C89A0}"/>
    </a:ext>
  </a:extLst>
</a:theme>
</file>

<file path=ppt/theme/theme2.xml><?xml version="1.0" encoding="utf-8"?>
<a:theme xmlns:a="http://schemas.openxmlformats.org/drawingml/2006/main" name="Thème Office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D00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 Narrow"/>
        <a:ea typeface="MS PGothic"/>
        <a:cs typeface=""/>
      </a:majorFont>
      <a:minorFont>
        <a:latin typeface="Arial"/>
        <a:ea typeface="MS PGothic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D00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 Narrow"/>
        <a:ea typeface="MS PGothic"/>
        <a:cs typeface=""/>
      </a:majorFont>
      <a:minorFont>
        <a:latin typeface="Arial"/>
        <a:ea typeface="MS PGothic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G_GROUPE RENAULT_PowerPoint template_EN_v6</Template>
  <TotalTime>2880</TotalTime>
  <Words>805</Words>
  <Application>Microsoft Office PowerPoint</Application>
  <PresentationFormat>On-screen Show (16:9)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Courier New</vt:lpstr>
      <vt:lpstr>Wingdings</vt:lpstr>
      <vt:lpstr>RENAULT SECRET A</vt:lpstr>
      <vt:lpstr>IWG for ASEP  Status report TO GRBP-71 (January 2020) after the 15th session on January 2020  </vt:lpstr>
      <vt:lpstr>FOLLOW-UP of the meetings</vt:lpstr>
      <vt:lpstr>PARTICIPAtion</vt:lpstr>
      <vt:lpstr>STATE OF PROGRESS AFTER 15th SESSION of IWG ASEP</vt:lpstr>
      <vt:lpstr>STATE OF PROGRESS AFTER 15th SESSION of IWG ASEP</vt:lpstr>
      <vt:lpstr>STATE OF PROGRESS AFTER 15h SESSION of IWG ASEP</vt:lpstr>
      <vt:lpstr>STATE OF PROGRESS AFTER 15h SESSION of IWG ASEP</vt:lpstr>
      <vt:lpstr>NEXT STEPS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subtitle</dc:title>
  <dc:creator>SILVANI Francoise</dc:creator>
  <cp:lastModifiedBy>Konstantin Glukhenkiy</cp:lastModifiedBy>
  <cp:revision>86</cp:revision>
  <cp:lastPrinted>2015-03-31T14:07:15Z</cp:lastPrinted>
  <dcterms:created xsi:type="dcterms:W3CDTF">2019-01-08T10:22:46Z</dcterms:created>
  <dcterms:modified xsi:type="dcterms:W3CDTF">2020-01-28T16:53:40Z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5eeb3e6-85f8-4106-953e-4f1eacb9bdc3_Enabled">
    <vt:lpwstr>True</vt:lpwstr>
  </property>
  <property fmtid="{D5CDD505-2E9C-101B-9397-08002B2CF9AE}" pid="3" name="MSIP_Label_a5eeb3e6-85f8-4106-953e-4f1eacb9bdc3_SiteId">
    <vt:lpwstr>d6b0bbee-7cd9-4d60-bce6-4a67b543e2ae</vt:lpwstr>
  </property>
  <property fmtid="{D5CDD505-2E9C-101B-9397-08002B2CF9AE}" pid="4" name="MSIP_Label_a5eeb3e6-85f8-4106-953e-4f1eacb9bdc3_Owner">
    <vt:lpwstr>francoise.silvani@renault.com</vt:lpwstr>
  </property>
  <property fmtid="{D5CDD505-2E9C-101B-9397-08002B2CF9AE}" pid="5" name="MSIP_Label_a5eeb3e6-85f8-4106-953e-4f1eacb9bdc3_SetDate">
    <vt:lpwstr>2019-08-27T08:51:28.1451003Z</vt:lpwstr>
  </property>
  <property fmtid="{D5CDD505-2E9C-101B-9397-08002B2CF9AE}" pid="6" name="MSIP_Label_a5eeb3e6-85f8-4106-953e-4f1eacb9bdc3_Name">
    <vt:lpwstr>Confidential C</vt:lpwstr>
  </property>
  <property fmtid="{D5CDD505-2E9C-101B-9397-08002B2CF9AE}" pid="7" name="MSIP_Label_a5eeb3e6-85f8-4106-953e-4f1eacb9bdc3_Application">
    <vt:lpwstr>Microsoft Azure Information Protection</vt:lpwstr>
  </property>
  <property fmtid="{D5CDD505-2E9C-101B-9397-08002B2CF9AE}" pid="8" name="MSIP_Label_a5eeb3e6-85f8-4106-953e-4f1eacb9bdc3_Extended_MSFT_Method">
    <vt:lpwstr>Automatic</vt:lpwstr>
  </property>
  <property fmtid="{D5CDD505-2E9C-101B-9397-08002B2CF9AE}" pid="9" name="MSIP_Label_fd1c0902-ed92-4fed-896d-2e7725de02d4_Enabled">
    <vt:lpwstr>True</vt:lpwstr>
  </property>
  <property fmtid="{D5CDD505-2E9C-101B-9397-08002B2CF9AE}" pid="10" name="MSIP_Label_fd1c0902-ed92-4fed-896d-2e7725de02d4_SiteId">
    <vt:lpwstr>d6b0bbee-7cd9-4d60-bce6-4a67b543e2ae</vt:lpwstr>
  </property>
  <property fmtid="{D5CDD505-2E9C-101B-9397-08002B2CF9AE}" pid="11" name="MSIP_Label_fd1c0902-ed92-4fed-896d-2e7725de02d4_SetDate">
    <vt:lpwstr>2019-08-27T08:51:28.1451003Z</vt:lpwstr>
  </property>
  <property fmtid="{D5CDD505-2E9C-101B-9397-08002B2CF9AE}" pid="12" name="MSIP_Label_fd1c0902-ed92-4fed-896d-2e7725de02d4_Name">
    <vt:lpwstr>Accessible to everybody</vt:lpwstr>
  </property>
  <property fmtid="{D5CDD505-2E9C-101B-9397-08002B2CF9AE}" pid="13" name="MSIP_Label_fd1c0902-ed92-4fed-896d-2e7725de02d4_Extended_MSFT_Method">
    <vt:lpwstr>Automatic</vt:lpwstr>
  </property>
  <property fmtid="{D5CDD505-2E9C-101B-9397-08002B2CF9AE}" pid="14" name="Sensitivity">
    <vt:lpwstr>Confidential C Accessible to everybody</vt:lpwstr>
  </property>
</Properties>
</file>