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303" r:id="rId2"/>
    <p:sldId id="272" r:id="rId3"/>
    <p:sldId id="306" r:id="rId4"/>
    <p:sldId id="318" r:id="rId5"/>
    <p:sldId id="307" r:id="rId6"/>
    <p:sldId id="319" r:id="rId7"/>
    <p:sldId id="304" r:id="rId8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4" pos="7456" userDrawn="1">
          <p15:clr>
            <a:srgbClr val="A4A3A4"/>
          </p15:clr>
        </p15:guide>
        <p15:guide id="5" pos="215" userDrawn="1">
          <p15:clr>
            <a:srgbClr val="A4A3A4"/>
          </p15:clr>
        </p15:guide>
        <p15:guide id="6" orient="horz" pos="222" userDrawn="1">
          <p15:clr>
            <a:srgbClr val="A4A3A4"/>
          </p15:clr>
        </p15:guide>
        <p15:guide id="7" orient="horz" pos="40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E464"/>
    <a:srgbClr val="C01E1E"/>
    <a:srgbClr val="EC643F"/>
    <a:srgbClr val="D82D7F"/>
    <a:srgbClr val="00B6ED"/>
    <a:srgbClr val="FAB50B"/>
    <a:srgbClr val="892A80"/>
    <a:srgbClr val="B2DAF8"/>
    <a:srgbClr val="9ACAEB"/>
    <a:srgbClr val="334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6" autoAdjust="0"/>
    <p:restoredTop sz="96529" autoAdjust="0"/>
  </p:normalViewPr>
  <p:slideViewPr>
    <p:cSldViewPr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  <p:guide pos="7456"/>
        <p:guide pos="215"/>
        <p:guide orient="horz" pos="222"/>
        <p:guide orient="horz"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75D63-8B73-4C00-92D3-8A796889BD77}" type="datetimeFigureOut">
              <a:rPr lang="fr-FR" smtClean="0"/>
              <a:pPr/>
              <a:t>01/04/2019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27C99-6626-4CFA-A003-05180A1A87C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32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Slide </a:t>
            </a:r>
            <a:r>
              <a:rPr lang="fr-FR" dirty="0" err="1"/>
              <a:t>title</a:t>
            </a:r>
            <a:r>
              <a:rPr lang="fr-FR" dirty="0"/>
              <a:t> on one </a:t>
            </a:r>
            <a:br>
              <a:rPr lang="fr-FR" dirty="0"/>
            </a:br>
            <a:r>
              <a:rPr lang="fr-FR" dirty="0"/>
              <a:t>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608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60000" y="761684"/>
            <a:ext cx="6543826" cy="37740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Table of contents or agenda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487488" y="1858409"/>
            <a:ext cx="7976271" cy="561692"/>
          </a:xfrm>
        </p:spPr>
        <p:txBody>
          <a:bodyPr/>
          <a:lstStyle>
            <a:lvl1pPr marL="285750" indent="-285750">
              <a:spcBef>
                <a:spcPts val="2400"/>
              </a:spcBef>
              <a:spcAft>
                <a:spcPts val="3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800">
                <a:solidFill>
                  <a:schemeClr val="accent2"/>
                </a:solidFill>
              </a:defRPr>
            </a:lvl1pPr>
            <a:lvl2pPr marL="342900" indent="0">
              <a:buFontTx/>
              <a:buNone/>
              <a:defRPr sz="1600" i="1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e la date 80"/>
          <p:cNvSpPr txBox="1">
            <a:spLocks/>
          </p:cNvSpPr>
          <p:nvPr userDrawn="1"/>
        </p:nvSpPr>
        <p:spPr>
          <a:xfrm>
            <a:off x="1415480" y="6525344"/>
            <a:ext cx="679673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 14, 2019</a:t>
            </a:r>
            <a:endParaRPr kumimoji="0" lang="fr-BE" sz="9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4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 the left + pictur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Slide </a:t>
            </a:r>
            <a:r>
              <a:rPr lang="fr-FR" dirty="0" err="1"/>
              <a:t>title</a:t>
            </a:r>
            <a:r>
              <a:rPr lang="fr-FR" dirty="0"/>
              <a:t> on one </a:t>
            </a:r>
            <a:br>
              <a:rPr lang="fr-FR" dirty="0"/>
            </a:br>
            <a:r>
              <a:rPr lang="fr-FR" dirty="0"/>
              <a:t>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60000" y="1858408"/>
            <a:ext cx="6543826" cy="87716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pour une image  42"/>
          <p:cNvSpPr>
            <a:spLocks noGrp="1"/>
          </p:cNvSpPr>
          <p:nvPr>
            <p:ph type="pic" sz="quarter" idx="13" hasCustomPrompt="1"/>
          </p:nvPr>
        </p:nvSpPr>
        <p:spPr>
          <a:xfrm>
            <a:off x="7425378" y="1412776"/>
            <a:ext cx="4406581" cy="3221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 dirty="0" err="1"/>
              <a:t>Pictures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547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the middle + graph on the left + pictur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Slide </a:t>
            </a:r>
            <a:r>
              <a:rPr lang="fr-FR" dirty="0" err="1"/>
              <a:t>title</a:t>
            </a:r>
            <a:r>
              <a:rPr lang="fr-FR" dirty="0"/>
              <a:t> on one </a:t>
            </a:r>
            <a:br>
              <a:rPr lang="fr-FR" dirty="0"/>
            </a:br>
            <a:r>
              <a:rPr lang="fr-FR" dirty="0"/>
              <a:t>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791744" y="1858408"/>
            <a:ext cx="5406139" cy="877163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pour une image  42"/>
          <p:cNvSpPr>
            <a:spLocks noGrp="1"/>
          </p:cNvSpPr>
          <p:nvPr>
            <p:ph type="pic" sz="quarter" idx="13" hasCustomPrompt="1"/>
          </p:nvPr>
        </p:nvSpPr>
        <p:spPr>
          <a:xfrm>
            <a:off x="9375134" y="1863876"/>
            <a:ext cx="2456826" cy="35093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33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or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63352" y="980728"/>
            <a:ext cx="116652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3" name="Titre 1"/>
          <p:cNvSpPr>
            <a:spLocks noGrp="1"/>
          </p:cNvSpPr>
          <p:nvPr>
            <p:ph type="ctrTitle" hasCustomPrompt="1"/>
          </p:nvPr>
        </p:nvSpPr>
        <p:spPr>
          <a:xfrm>
            <a:off x="2792801" y="3844324"/>
            <a:ext cx="4599592" cy="775597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l">
              <a:lnSpc>
                <a:spcPct val="90000"/>
              </a:lnSpc>
              <a:defRPr sz="2800" b="1" cap="all" baseline="0">
                <a:solidFill>
                  <a:schemeClr val="accent2"/>
                </a:solidFill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first part</a:t>
            </a:r>
            <a:br>
              <a:rPr lang="fr-FR" dirty="0"/>
            </a:br>
            <a:r>
              <a:rPr lang="fr-FR" dirty="0"/>
              <a:t>on one 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1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792803" y="3406133"/>
            <a:ext cx="459959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600" b="1" cap="all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Part </a:t>
            </a:r>
            <a:r>
              <a:rPr lang="fr-FR" dirty="0" err="1"/>
              <a:t>number</a:t>
            </a:r>
            <a:r>
              <a:rPr lang="fr-FR" dirty="0"/>
              <a:t> – </a:t>
            </a:r>
            <a:r>
              <a:rPr lang="fr-FR" dirty="0" err="1"/>
              <a:t>Strapline</a:t>
            </a:r>
            <a:endParaRPr lang="fr-BE" dirty="0"/>
          </a:p>
        </p:txBody>
      </p:sp>
      <p:sp>
        <p:nvSpPr>
          <p:cNvPr id="15" name="Espace réservé pour une image  42"/>
          <p:cNvSpPr>
            <a:spLocks noGrp="1"/>
          </p:cNvSpPr>
          <p:nvPr>
            <p:ph type="pic" sz="quarter" idx="13" hasCustomPrompt="1"/>
          </p:nvPr>
        </p:nvSpPr>
        <p:spPr>
          <a:xfrm>
            <a:off x="2792802" y="836712"/>
            <a:ext cx="4278076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 dirty="0" err="1"/>
              <a:t>Pictures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112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Slide </a:t>
            </a:r>
            <a:r>
              <a:rPr lang="fr-FR" dirty="0" err="1"/>
              <a:t>title</a:t>
            </a:r>
            <a:r>
              <a:rPr lang="fr-FR" dirty="0"/>
              <a:t> on one </a:t>
            </a:r>
            <a:br>
              <a:rPr lang="fr-FR" dirty="0"/>
            </a:br>
            <a:r>
              <a:rPr lang="fr-FR" dirty="0"/>
              <a:t>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5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63352" y="980728"/>
            <a:ext cx="116652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19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>
              <a:defRPr lang="fr-FR" sz="3200" b="0" kern="1200" dirty="0" smtClean="0">
                <a:solidFill>
                  <a:srgbClr val="5C5C5C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marL="1527175" lvl="0" indent="-1527175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000" y="1858409"/>
            <a:ext cx="11473200" cy="1474250"/>
          </a:xfrm>
        </p:spPr>
        <p:txBody>
          <a:bodyPr/>
          <a:lstStyle>
            <a:lvl1pPr>
              <a:spcBef>
                <a:spcPts val="2400"/>
              </a:spcBef>
              <a:defRPr lang="fr-FR" sz="24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SzPct val="80000"/>
              <a:defRPr lang="fr-FR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fr-FR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5pPr>
              <a:defRPr lang="fr-FR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266700" lvl="0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</a:pPr>
            <a:r>
              <a:rPr lang="fr-FR"/>
              <a:t>Cliquez pour modifier les styles du texte du masque</a:t>
            </a:r>
          </a:p>
          <a:p>
            <a:pPr marL="266700" lvl="1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</a:pPr>
            <a:r>
              <a:rPr lang="fr-FR"/>
              <a:t>Deuxième niveau</a:t>
            </a:r>
          </a:p>
          <a:p>
            <a:pPr marL="266700" lvl="2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</a:pPr>
            <a:r>
              <a:rPr lang="fr-FR"/>
              <a:t>Troisième niveau</a:t>
            </a:r>
          </a:p>
        </p:txBody>
      </p:sp>
      <p:sp>
        <p:nvSpPr>
          <p:cNvPr id="4" name="Espace réservé de la date 80"/>
          <p:cNvSpPr txBox="1">
            <a:spLocks/>
          </p:cNvSpPr>
          <p:nvPr userDrawn="1"/>
        </p:nvSpPr>
        <p:spPr>
          <a:xfrm>
            <a:off x="1415480" y="6525344"/>
            <a:ext cx="679673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 14, 2019</a:t>
            </a:r>
            <a:endParaRPr kumimoji="0" lang="fr-BE" sz="9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60000" y="4486710"/>
            <a:ext cx="7341454" cy="8863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0000"/>
              </a:lnSpc>
              <a:defRPr sz="3200" b="1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/>
              <a:t>on one 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65410"/>
            <a:ext cx="734145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b="1" cap="all" baseline="0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strapline</a:t>
            </a:r>
            <a:endParaRPr lang="fr-BE" dirty="0"/>
          </a:p>
        </p:txBody>
      </p:sp>
      <p:sp>
        <p:nvSpPr>
          <p:cNvPr id="4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6" name="Espace réservé pour une image  42"/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548680"/>
            <a:ext cx="7341454" cy="3528020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e la date 80"/>
          <p:cNvSpPr txBox="1">
            <a:spLocks/>
          </p:cNvSpPr>
          <p:nvPr userDrawn="1"/>
        </p:nvSpPr>
        <p:spPr>
          <a:xfrm>
            <a:off x="1415480" y="6525344"/>
            <a:ext cx="647613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April 1, 2019</a:t>
            </a:r>
            <a:endParaRPr kumimoji="0" lang="fr-BE" sz="9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00" y="456986"/>
            <a:ext cx="6543826" cy="682101"/>
          </a:xfrm>
          <a:prstGeom prst="rect">
            <a:avLst/>
          </a:prstGeom>
        </p:spPr>
        <p:txBody>
          <a:bodyPr vert="horz" wrap="square" lIns="0" tIns="0" rIns="0" bIns="72000" rtlCol="0" anchor="b" anchorCtr="0">
            <a:spAutoFit/>
          </a:bodyPr>
          <a:lstStyle/>
          <a:p>
            <a:r>
              <a:rPr lang="fr-FR" dirty="0"/>
              <a:t>Slide </a:t>
            </a:r>
            <a:r>
              <a:rPr lang="fr-FR" dirty="0" err="1"/>
              <a:t>title</a:t>
            </a:r>
            <a:r>
              <a:rPr lang="fr-FR" dirty="0"/>
              <a:t> on one </a:t>
            </a:r>
            <a:br>
              <a:rPr lang="fr-FR" dirty="0"/>
            </a:br>
            <a:r>
              <a:rPr lang="fr-FR" dirty="0"/>
              <a:t>or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1858409"/>
            <a:ext cx="11473200" cy="1061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2000" y="6516000"/>
            <a:ext cx="243656" cy="174851"/>
          </a:xfrm>
          <a:prstGeom prst="rect">
            <a:avLst/>
          </a:prstGeom>
        </p:spPr>
        <p:txBody>
          <a:bodyPr wrap="none" lIns="0" tIns="36000" rIns="0" bIns="0" anchor="t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206788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lvl1pPr algn="l">
              <a:defRPr lang="fr-BE" sz="900" b="1" smtClean="0"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360000" y="1132982"/>
            <a:ext cx="1147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770467" y="6516000"/>
            <a:ext cx="846386" cy="174851"/>
          </a:xfrm>
          <a:prstGeom prst="rect">
            <a:avLst/>
          </a:prstGeom>
        </p:spPr>
        <p:txBody>
          <a:bodyPr vert="horz" wrap="none" lIns="0" tIns="36000" rIns="0" bIns="0" rtlCol="0" anchor="t" anchorCtr="0">
            <a:spAutoFit/>
          </a:bodyPr>
          <a:lstStyle>
            <a:defPPr>
              <a:defRPr lang="fr-FR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pPr lvl="0" algn="r"/>
            <a:r>
              <a:rPr lang="fr-FR" sz="900" cap="all" baseline="0" dirty="0" err="1"/>
              <a:t>ConfidentiAl</a:t>
            </a:r>
            <a:endParaRPr lang="fr-FR" sz="900" cap="all" baseline="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360000" y="6498000"/>
            <a:ext cx="114732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/>
          <p:cNvGrpSpPr/>
          <p:nvPr/>
        </p:nvGrpSpPr>
        <p:grpSpPr>
          <a:xfrm>
            <a:off x="11352584" y="6540082"/>
            <a:ext cx="495274" cy="215001"/>
            <a:chOff x="11019714" y="360001"/>
            <a:chExt cx="812334" cy="352638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11019714" y="574884"/>
              <a:ext cx="791231" cy="137755"/>
            </a:xfrm>
            <a:custGeom>
              <a:avLst/>
              <a:gdLst>
                <a:gd name="T0" fmla="*/ 748 w 748"/>
                <a:gd name="T1" fmla="*/ 41 h 130"/>
                <a:gd name="T2" fmla="*/ 517 w 748"/>
                <a:gd name="T3" fmla="*/ 32 h 130"/>
                <a:gd name="T4" fmla="*/ 95 w 748"/>
                <a:gd name="T5" fmla="*/ 70 h 130"/>
                <a:gd name="T6" fmla="*/ 0 w 748"/>
                <a:gd name="T7" fmla="*/ 0 h 130"/>
                <a:gd name="T8" fmla="*/ 0 w 748"/>
                <a:gd name="T9" fmla="*/ 1 h 130"/>
                <a:gd name="T10" fmla="*/ 79 w 748"/>
                <a:gd name="T11" fmla="*/ 130 h 130"/>
                <a:gd name="T12" fmla="*/ 697 w 748"/>
                <a:gd name="T13" fmla="*/ 44 h 130"/>
                <a:gd name="T14" fmla="*/ 748 w 748"/>
                <a:gd name="T15" fmla="*/ 45 h 130"/>
                <a:gd name="T16" fmla="*/ 748 w 748"/>
                <a:gd name="T17" fmla="*/ 4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8" h="130">
                  <a:moveTo>
                    <a:pt x="748" y="41"/>
                  </a:moveTo>
                  <a:cubicBezTo>
                    <a:pt x="684" y="36"/>
                    <a:pt x="604" y="32"/>
                    <a:pt x="517" y="32"/>
                  </a:cubicBezTo>
                  <a:cubicBezTo>
                    <a:pt x="383" y="32"/>
                    <a:pt x="232" y="42"/>
                    <a:pt x="95" y="70"/>
                  </a:cubicBezTo>
                  <a:cubicBezTo>
                    <a:pt x="72" y="41"/>
                    <a:pt x="44" y="18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8" y="43"/>
                    <a:pt x="62" y="78"/>
                    <a:pt x="79" y="130"/>
                  </a:cubicBezTo>
                  <a:cubicBezTo>
                    <a:pt x="272" y="58"/>
                    <a:pt x="515" y="44"/>
                    <a:pt x="697" y="44"/>
                  </a:cubicBezTo>
                  <a:cubicBezTo>
                    <a:pt x="715" y="44"/>
                    <a:pt x="732" y="45"/>
                    <a:pt x="748" y="45"/>
                  </a:cubicBezTo>
                  <a:lnTo>
                    <a:pt x="748" y="41"/>
                  </a:lnTo>
                  <a:close/>
                </a:path>
              </a:pathLst>
            </a:custGeom>
            <a:solidFill>
              <a:srgbClr val="4E6B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11087632" y="360001"/>
              <a:ext cx="744416" cy="229849"/>
            </a:xfrm>
            <a:custGeom>
              <a:avLst/>
              <a:gdLst>
                <a:gd name="T0" fmla="*/ 483 w 704"/>
                <a:gd name="T1" fmla="*/ 113 h 217"/>
                <a:gd name="T2" fmla="*/ 485 w 704"/>
                <a:gd name="T3" fmla="*/ 98 h 217"/>
                <a:gd name="T4" fmla="*/ 471 w 704"/>
                <a:gd name="T5" fmla="*/ 83 h 217"/>
                <a:gd name="T6" fmla="*/ 449 w 704"/>
                <a:gd name="T7" fmla="*/ 113 h 217"/>
                <a:gd name="T8" fmla="*/ 483 w 704"/>
                <a:gd name="T9" fmla="*/ 113 h 217"/>
                <a:gd name="T10" fmla="*/ 240 w 704"/>
                <a:gd name="T11" fmla="*/ 170 h 217"/>
                <a:gd name="T12" fmla="*/ 224 w 704"/>
                <a:gd name="T13" fmla="*/ 176 h 217"/>
                <a:gd name="T14" fmla="*/ 211 w 704"/>
                <a:gd name="T15" fmla="*/ 154 h 217"/>
                <a:gd name="T16" fmla="*/ 219 w 704"/>
                <a:gd name="T17" fmla="*/ 106 h 217"/>
                <a:gd name="T18" fmla="*/ 247 w 704"/>
                <a:gd name="T19" fmla="*/ 86 h 217"/>
                <a:gd name="T20" fmla="*/ 250 w 704"/>
                <a:gd name="T21" fmla="*/ 87 h 217"/>
                <a:gd name="T22" fmla="*/ 240 w 704"/>
                <a:gd name="T23" fmla="*/ 170 h 217"/>
                <a:gd name="T24" fmla="*/ 643 w 704"/>
                <a:gd name="T25" fmla="*/ 136 h 217"/>
                <a:gd name="T26" fmla="*/ 621 w 704"/>
                <a:gd name="T27" fmla="*/ 185 h 217"/>
                <a:gd name="T28" fmla="*/ 606 w 704"/>
                <a:gd name="T29" fmla="*/ 160 h 217"/>
                <a:gd name="T30" fmla="*/ 608 w 704"/>
                <a:gd name="T31" fmla="*/ 132 h 217"/>
                <a:gd name="T32" fmla="*/ 630 w 704"/>
                <a:gd name="T33" fmla="*/ 83 h 217"/>
                <a:gd name="T34" fmla="*/ 645 w 704"/>
                <a:gd name="T35" fmla="*/ 108 h 217"/>
                <a:gd name="T36" fmla="*/ 643 w 704"/>
                <a:gd name="T37" fmla="*/ 136 h 217"/>
                <a:gd name="T38" fmla="*/ 367 w 704"/>
                <a:gd name="T39" fmla="*/ 212 h 217"/>
                <a:gd name="T40" fmla="*/ 309 w 704"/>
                <a:gd name="T41" fmla="*/ 212 h 217"/>
                <a:gd name="T42" fmla="*/ 335 w 704"/>
                <a:gd name="T43" fmla="*/ 0 h 217"/>
                <a:gd name="T44" fmla="*/ 393 w 704"/>
                <a:gd name="T45" fmla="*/ 0 h 217"/>
                <a:gd name="T46" fmla="*/ 367 w 704"/>
                <a:gd name="T47" fmla="*/ 212 h 217"/>
                <a:gd name="T48" fmla="*/ 484 w 704"/>
                <a:gd name="T49" fmla="*/ 175 h 217"/>
                <a:gd name="T50" fmla="*/ 524 w 704"/>
                <a:gd name="T51" fmla="*/ 169 h 217"/>
                <a:gd name="T52" fmla="*/ 517 w 704"/>
                <a:gd name="T53" fmla="*/ 208 h 217"/>
                <a:gd name="T54" fmla="*/ 463 w 704"/>
                <a:gd name="T55" fmla="*/ 214 h 217"/>
                <a:gd name="T56" fmla="*/ 389 w 704"/>
                <a:gd name="T57" fmla="*/ 155 h 217"/>
                <a:gd name="T58" fmla="*/ 475 w 704"/>
                <a:gd name="T59" fmla="*/ 51 h 217"/>
                <a:gd name="T60" fmla="*/ 539 w 704"/>
                <a:gd name="T61" fmla="*/ 106 h 217"/>
                <a:gd name="T62" fmla="*/ 534 w 704"/>
                <a:gd name="T63" fmla="*/ 147 h 217"/>
                <a:gd name="T64" fmla="*/ 447 w 704"/>
                <a:gd name="T65" fmla="*/ 147 h 217"/>
                <a:gd name="T66" fmla="*/ 484 w 704"/>
                <a:gd name="T67" fmla="*/ 175 h 217"/>
                <a:gd name="T68" fmla="*/ 257 w 704"/>
                <a:gd name="T69" fmla="*/ 52 h 217"/>
                <a:gd name="T70" fmla="*/ 177 w 704"/>
                <a:gd name="T71" fmla="*/ 79 h 217"/>
                <a:gd name="T72" fmla="*/ 151 w 704"/>
                <a:gd name="T73" fmla="*/ 161 h 217"/>
                <a:gd name="T74" fmla="*/ 195 w 704"/>
                <a:gd name="T75" fmla="*/ 215 h 217"/>
                <a:gd name="T76" fmla="*/ 239 w 704"/>
                <a:gd name="T77" fmla="*/ 201 h 217"/>
                <a:gd name="T78" fmla="*/ 239 w 704"/>
                <a:gd name="T79" fmla="*/ 201 h 217"/>
                <a:gd name="T80" fmla="*/ 238 w 704"/>
                <a:gd name="T81" fmla="*/ 212 h 217"/>
                <a:gd name="T82" fmla="*/ 293 w 704"/>
                <a:gd name="T83" fmla="*/ 212 h 217"/>
                <a:gd name="T84" fmla="*/ 312 w 704"/>
                <a:gd name="T85" fmla="*/ 53 h 217"/>
                <a:gd name="T86" fmla="*/ 257 w 704"/>
                <a:gd name="T87" fmla="*/ 52 h 217"/>
                <a:gd name="T88" fmla="*/ 704 w 704"/>
                <a:gd name="T89" fmla="*/ 108 h 217"/>
                <a:gd name="T90" fmla="*/ 633 w 704"/>
                <a:gd name="T91" fmla="*/ 51 h 217"/>
                <a:gd name="T92" fmla="*/ 546 w 704"/>
                <a:gd name="T93" fmla="*/ 159 h 217"/>
                <a:gd name="T94" fmla="*/ 618 w 704"/>
                <a:gd name="T95" fmla="*/ 217 h 217"/>
                <a:gd name="T96" fmla="*/ 704 w 704"/>
                <a:gd name="T97" fmla="*/ 108 h 217"/>
                <a:gd name="T98" fmla="*/ 131 w 704"/>
                <a:gd name="T99" fmla="*/ 0 h 217"/>
                <a:gd name="T100" fmla="*/ 76 w 704"/>
                <a:gd name="T101" fmla="*/ 149 h 217"/>
                <a:gd name="T102" fmla="*/ 76 w 704"/>
                <a:gd name="T103" fmla="*/ 149 h 217"/>
                <a:gd name="T104" fmla="*/ 67 w 704"/>
                <a:gd name="T105" fmla="*/ 0 h 217"/>
                <a:gd name="T106" fmla="*/ 0 w 704"/>
                <a:gd name="T107" fmla="*/ 0 h 217"/>
                <a:gd name="T108" fmla="*/ 31 w 704"/>
                <a:gd name="T109" fmla="*/ 212 h 217"/>
                <a:gd name="T110" fmla="*/ 96 w 704"/>
                <a:gd name="T111" fmla="*/ 212 h 217"/>
                <a:gd name="T112" fmla="*/ 193 w 704"/>
                <a:gd name="T113" fmla="*/ 0 h 217"/>
                <a:gd name="T114" fmla="*/ 131 w 704"/>
                <a:gd name="T11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4" h="217">
                  <a:moveTo>
                    <a:pt x="483" y="113"/>
                  </a:moveTo>
                  <a:cubicBezTo>
                    <a:pt x="484" y="108"/>
                    <a:pt x="485" y="104"/>
                    <a:pt x="485" y="98"/>
                  </a:cubicBezTo>
                  <a:cubicBezTo>
                    <a:pt x="485" y="87"/>
                    <a:pt x="478" y="83"/>
                    <a:pt x="471" y="83"/>
                  </a:cubicBezTo>
                  <a:cubicBezTo>
                    <a:pt x="458" y="83"/>
                    <a:pt x="452" y="90"/>
                    <a:pt x="449" y="113"/>
                  </a:cubicBezTo>
                  <a:lnTo>
                    <a:pt x="483" y="113"/>
                  </a:lnTo>
                  <a:close/>
                  <a:moveTo>
                    <a:pt x="240" y="170"/>
                  </a:moveTo>
                  <a:cubicBezTo>
                    <a:pt x="236" y="173"/>
                    <a:pt x="231" y="176"/>
                    <a:pt x="224" y="176"/>
                  </a:cubicBezTo>
                  <a:cubicBezTo>
                    <a:pt x="213" y="176"/>
                    <a:pt x="211" y="166"/>
                    <a:pt x="211" y="154"/>
                  </a:cubicBezTo>
                  <a:cubicBezTo>
                    <a:pt x="211" y="140"/>
                    <a:pt x="215" y="115"/>
                    <a:pt x="219" y="106"/>
                  </a:cubicBezTo>
                  <a:cubicBezTo>
                    <a:pt x="225" y="91"/>
                    <a:pt x="233" y="86"/>
                    <a:pt x="247" y="86"/>
                  </a:cubicBezTo>
                  <a:cubicBezTo>
                    <a:pt x="248" y="86"/>
                    <a:pt x="249" y="86"/>
                    <a:pt x="250" y="87"/>
                  </a:cubicBezTo>
                  <a:lnTo>
                    <a:pt x="240" y="170"/>
                  </a:lnTo>
                  <a:close/>
                  <a:moveTo>
                    <a:pt x="643" y="136"/>
                  </a:moveTo>
                  <a:cubicBezTo>
                    <a:pt x="638" y="176"/>
                    <a:pt x="632" y="185"/>
                    <a:pt x="621" y="185"/>
                  </a:cubicBezTo>
                  <a:cubicBezTo>
                    <a:pt x="610" y="185"/>
                    <a:pt x="606" y="177"/>
                    <a:pt x="606" y="160"/>
                  </a:cubicBezTo>
                  <a:cubicBezTo>
                    <a:pt x="606" y="153"/>
                    <a:pt x="607" y="143"/>
                    <a:pt x="608" y="132"/>
                  </a:cubicBezTo>
                  <a:cubicBezTo>
                    <a:pt x="612" y="92"/>
                    <a:pt x="618" y="83"/>
                    <a:pt x="630" y="83"/>
                  </a:cubicBezTo>
                  <a:cubicBezTo>
                    <a:pt x="641" y="83"/>
                    <a:pt x="645" y="91"/>
                    <a:pt x="645" y="108"/>
                  </a:cubicBezTo>
                  <a:cubicBezTo>
                    <a:pt x="645" y="115"/>
                    <a:pt x="644" y="125"/>
                    <a:pt x="643" y="136"/>
                  </a:cubicBezTo>
                  <a:moveTo>
                    <a:pt x="367" y="212"/>
                  </a:moveTo>
                  <a:cubicBezTo>
                    <a:pt x="309" y="212"/>
                    <a:pt x="309" y="212"/>
                    <a:pt x="309" y="21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93" y="0"/>
                    <a:pt x="393" y="0"/>
                    <a:pt x="393" y="0"/>
                  </a:cubicBezTo>
                  <a:lnTo>
                    <a:pt x="367" y="212"/>
                  </a:lnTo>
                  <a:close/>
                  <a:moveTo>
                    <a:pt x="484" y="175"/>
                  </a:moveTo>
                  <a:cubicBezTo>
                    <a:pt x="496" y="175"/>
                    <a:pt x="511" y="173"/>
                    <a:pt x="524" y="169"/>
                  </a:cubicBezTo>
                  <a:cubicBezTo>
                    <a:pt x="517" y="208"/>
                    <a:pt x="517" y="208"/>
                    <a:pt x="517" y="208"/>
                  </a:cubicBezTo>
                  <a:cubicBezTo>
                    <a:pt x="502" y="212"/>
                    <a:pt x="481" y="214"/>
                    <a:pt x="463" y="214"/>
                  </a:cubicBezTo>
                  <a:cubicBezTo>
                    <a:pt x="405" y="214"/>
                    <a:pt x="389" y="188"/>
                    <a:pt x="389" y="155"/>
                  </a:cubicBezTo>
                  <a:cubicBezTo>
                    <a:pt x="389" y="70"/>
                    <a:pt x="425" y="51"/>
                    <a:pt x="475" y="51"/>
                  </a:cubicBezTo>
                  <a:cubicBezTo>
                    <a:pt x="515" y="51"/>
                    <a:pt x="539" y="70"/>
                    <a:pt x="539" y="106"/>
                  </a:cubicBezTo>
                  <a:cubicBezTo>
                    <a:pt x="539" y="122"/>
                    <a:pt x="536" y="137"/>
                    <a:pt x="534" y="147"/>
                  </a:cubicBezTo>
                  <a:cubicBezTo>
                    <a:pt x="447" y="147"/>
                    <a:pt x="447" y="147"/>
                    <a:pt x="447" y="147"/>
                  </a:cubicBezTo>
                  <a:cubicBezTo>
                    <a:pt x="447" y="165"/>
                    <a:pt x="453" y="175"/>
                    <a:pt x="484" y="175"/>
                  </a:cubicBezTo>
                  <a:moveTo>
                    <a:pt x="257" y="52"/>
                  </a:moveTo>
                  <a:cubicBezTo>
                    <a:pt x="217" y="52"/>
                    <a:pt x="195" y="60"/>
                    <a:pt x="177" y="79"/>
                  </a:cubicBezTo>
                  <a:cubicBezTo>
                    <a:pt x="160" y="96"/>
                    <a:pt x="151" y="128"/>
                    <a:pt x="151" y="161"/>
                  </a:cubicBezTo>
                  <a:cubicBezTo>
                    <a:pt x="151" y="191"/>
                    <a:pt x="159" y="215"/>
                    <a:pt x="195" y="215"/>
                  </a:cubicBezTo>
                  <a:cubicBezTo>
                    <a:pt x="211" y="215"/>
                    <a:pt x="225" y="208"/>
                    <a:pt x="239" y="201"/>
                  </a:cubicBezTo>
                  <a:cubicBezTo>
                    <a:pt x="239" y="201"/>
                    <a:pt x="239" y="201"/>
                    <a:pt x="239" y="201"/>
                  </a:cubicBezTo>
                  <a:cubicBezTo>
                    <a:pt x="238" y="212"/>
                    <a:pt x="238" y="212"/>
                    <a:pt x="238" y="212"/>
                  </a:cubicBezTo>
                  <a:cubicBezTo>
                    <a:pt x="293" y="212"/>
                    <a:pt x="293" y="212"/>
                    <a:pt x="293" y="212"/>
                  </a:cubicBezTo>
                  <a:cubicBezTo>
                    <a:pt x="312" y="53"/>
                    <a:pt x="312" y="53"/>
                    <a:pt x="312" y="53"/>
                  </a:cubicBezTo>
                  <a:cubicBezTo>
                    <a:pt x="296" y="52"/>
                    <a:pt x="278" y="52"/>
                    <a:pt x="257" y="52"/>
                  </a:cubicBezTo>
                  <a:moveTo>
                    <a:pt x="704" y="108"/>
                  </a:moveTo>
                  <a:cubicBezTo>
                    <a:pt x="704" y="67"/>
                    <a:pt x="678" y="51"/>
                    <a:pt x="633" y="51"/>
                  </a:cubicBezTo>
                  <a:cubicBezTo>
                    <a:pt x="579" y="51"/>
                    <a:pt x="546" y="75"/>
                    <a:pt x="546" y="159"/>
                  </a:cubicBezTo>
                  <a:cubicBezTo>
                    <a:pt x="546" y="201"/>
                    <a:pt x="573" y="217"/>
                    <a:pt x="618" y="217"/>
                  </a:cubicBezTo>
                  <a:cubicBezTo>
                    <a:pt x="672" y="217"/>
                    <a:pt x="704" y="193"/>
                    <a:pt x="704" y="108"/>
                  </a:cubicBezTo>
                  <a:moveTo>
                    <a:pt x="131" y="0"/>
                  </a:moveTo>
                  <a:cubicBezTo>
                    <a:pt x="118" y="49"/>
                    <a:pt x="100" y="99"/>
                    <a:pt x="76" y="149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70" y="109"/>
                    <a:pt x="67" y="50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79"/>
                    <a:pt x="16" y="150"/>
                    <a:pt x="31" y="212"/>
                  </a:cubicBezTo>
                  <a:cubicBezTo>
                    <a:pt x="96" y="212"/>
                    <a:pt x="96" y="212"/>
                    <a:pt x="96" y="212"/>
                  </a:cubicBezTo>
                  <a:cubicBezTo>
                    <a:pt x="132" y="147"/>
                    <a:pt x="166" y="76"/>
                    <a:pt x="193" y="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82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16098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0" r:id="rId2"/>
    <p:sldLayoutId id="2147483669" r:id="rId3"/>
    <p:sldLayoutId id="2147483668" r:id="rId4"/>
    <p:sldLayoutId id="2147483665" r:id="rId5"/>
    <p:sldLayoutId id="2147483666" r:id="rId6"/>
    <p:sldLayoutId id="2147483667" r:id="rId7"/>
    <p:sldLayoutId id="2147483672" r:id="rId8"/>
    <p:sldLayoutId id="2147483675" r:id="rId9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 cap="all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ts val="1200"/>
        </a:spcBef>
        <a:spcAft>
          <a:spcPts val="1200"/>
        </a:spcAft>
        <a:buFontTx/>
        <a:buNone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4988" indent="-192088" algn="l" defTabSz="6858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360000" y="4486710"/>
            <a:ext cx="7341454" cy="443198"/>
          </a:xfrm>
        </p:spPr>
        <p:txBody>
          <a:bodyPr/>
          <a:lstStyle/>
          <a:p>
            <a:r>
              <a:rPr lang="fr-FR"/>
              <a:t>NUMBER OF VEHICLES IMPACTED</a:t>
            </a:r>
            <a:endParaRPr lang="fr-FR" dirty="0"/>
          </a:p>
        </p:txBody>
      </p:sp>
      <p:sp>
        <p:nvSpPr>
          <p:cNvPr id="6" name="Espace réservé du numéro de diapositive 5"/>
          <p:cNvSpPr txBox="1">
            <a:spLocks/>
          </p:cNvSpPr>
          <p:nvPr/>
        </p:nvSpPr>
        <p:spPr>
          <a:xfrm>
            <a:off x="360000" y="6516001"/>
            <a:ext cx="335400" cy="153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FR" sz="900" smtClean="0">
                <a:solidFill>
                  <a:schemeClr val="bg2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lang="fr-FR" sz="900" dirty="0">
              <a:solidFill>
                <a:schemeClr val="bg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E2523-DBB6-4E89-90FF-AF453220018D}"/>
              </a:ext>
            </a:extLst>
          </p:cNvPr>
          <p:cNvSpPr txBox="1"/>
          <p:nvPr/>
        </p:nvSpPr>
        <p:spPr>
          <a:xfrm>
            <a:off x="407368" y="26064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Transmitted by the experts from CLEPA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50C057-8FD0-488A-856C-346E2A8B7891}"/>
              </a:ext>
            </a:extLst>
          </p:cNvPr>
          <p:cNvSpPr txBox="1"/>
          <p:nvPr/>
        </p:nvSpPr>
        <p:spPr>
          <a:xfrm>
            <a:off x="7701454" y="168315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GRSG-116-34</a:t>
            </a:r>
          </a:p>
          <a:p>
            <a:r>
              <a:rPr lang="pt-BR" dirty="0"/>
              <a:t>(116th GRSG, 1-5 April 2019</a:t>
            </a:r>
            <a:endParaRPr lang="en-GB" dirty="0"/>
          </a:p>
          <a:p>
            <a:r>
              <a:rPr lang="pt-BR" dirty="0"/>
              <a:t>Agenda item 3)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AA8598-E479-4027-86C1-F4D444E093FE}"/>
              </a:ext>
            </a:extLst>
          </p:cNvPr>
          <p:cNvSpPr txBox="1"/>
          <p:nvPr/>
        </p:nvSpPr>
        <p:spPr>
          <a:xfrm>
            <a:off x="911424" y="2371290"/>
            <a:ext cx="10369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Comments on ECE/TRANS/WP.29/GRSG/2019/11</a:t>
            </a:r>
          </a:p>
          <a:p>
            <a:endParaRPr lang="en-GB" dirty="0"/>
          </a:p>
          <a:p>
            <a:r>
              <a:rPr lang="en-GB" sz="2800" dirty="0"/>
              <a:t>UN Regulation No. 26 (External projection for passenger cars)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1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360000" y="620688"/>
            <a:ext cx="6543826" cy="377402"/>
          </a:xfrm>
        </p:spPr>
        <p:txBody>
          <a:bodyPr/>
          <a:lstStyle/>
          <a:p>
            <a:r>
              <a:rPr lang="fr-FR"/>
              <a:t>Proposals GRSG/2019/11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4668DC-857F-487D-BFFA-8C0CA5037977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344" y="2204864"/>
            <a:ext cx="4981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6" y="1484784"/>
            <a:ext cx="5124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02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79376" y="476672"/>
            <a:ext cx="11495233" cy="64807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All</a:t>
            </a:r>
            <a:r>
              <a:rPr kumimoji="0" lang="en-US" sz="2200" b="0" i="0" u="none" strike="noStrike" kern="1200" cap="none" spc="0" normalizeH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Regions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W.</a:t>
            </a:r>
            <a:r>
              <a:rPr kumimoji="0" lang="en-US" sz="1600" b="0" i="0" u="none" strike="noStrike" kern="1200" cap="none" spc="0" normalizeH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Europe + E. Europe + Russia + Turkey + Japan + China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Espace réservé du numéro de diapositive 5"/>
          <p:cNvSpPr txBox="1">
            <a:spLocks/>
          </p:cNvSpPr>
          <p:nvPr/>
        </p:nvSpPr>
        <p:spPr>
          <a:xfrm>
            <a:off x="360000" y="6516001"/>
            <a:ext cx="335400" cy="153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FR" sz="900" smtClean="0">
                <a:solidFill>
                  <a:schemeClr val="bg2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lang="fr-FR" sz="900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400" y="1412776"/>
            <a:ext cx="8208912" cy="413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727848" y="5733256"/>
            <a:ext cx="7272808" cy="72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chemeClr val="bg1"/>
                </a:solidFill>
              </a:rPr>
              <a:t>53% of </a:t>
            </a:r>
            <a:r>
              <a:rPr lang="fr-FR" sz="2400" dirty="0" err="1">
                <a:solidFill>
                  <a:schemeClr val="bg1"/>
                </a:solidFill>
              </a:rPr>
              <a:t>vehicles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>
                <a:solidFill>
                  <a:schemeClr val="bg1"/>
                </a:solidFill>
              </a:rPr>
              <a:t>are impacted by 2.5mm radius regulation change proposal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556792"/>
            <a:ext cx="8640960" cy="435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79376" y="476672"/>
            <a:ext cx="11495233" cy="64807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>
                <a:solidFill>
                  <a:srgbClr val="5C5C5C"/>
                </a:solidFill>
                <a:ea typeface="+mj-ea"/>
                <a:cs typeface="+mj-cs"/>
              </a:rPr>
              <a:t>Results per Region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Espace réservé du numéro de diapositive 5"/>
          <p:cNvSpPr txBox="1">
            <a:spLocks/>
          </p:cNvSpPr>
          <p:nvPr/>
        </p:nvSpPr>
        <p:spPr>
          <a:xfrm>
            <a:off x="360000" y="6516001"/>
            <a:ext cx="335400" cy="153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FR" sz="900" smtClean="0">
                <a:solidFill>
                  <a:schemeClr val="bg2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lang="fr-FR" sz="900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2" y="3140968"/>
            <a:ext cx="2526030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èche droite 5"/>
          <p:cNvSpPr/>
          <p:nvPr/>
        </p:nvSpPr>
        <p:spPr>
          <a:xfrm rot="20831800">
            <a:off x="8256240" y="3377148"/>
            <a:ext cx="864096" cy="288032"/>
          </a:xfrm>
          <a:prstGeom prst="rightArrow">
            <a:avLst/>
          </a:prstGeom>
          <a:solidFill>
            <a:srgbClr val="56E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64352" y="4005064"/>
            <a:ext cx="2393092" cy="58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lèche droite 7"/>
          <p:cNvSpPr/>
          <p:nvPr/>
        </p:nvSpPr>
        <p:spPr>
          <a:xfrm rot="768200" flipV="1">
            <a:off x="8277412" y="4097228"/>
            <a:ext cx="864096" cy="288032"/>
          </a:xfrm>
          <a:prstGeom prst="rightArrow">
            <a:avLst/>
          </a:prstGeom>
          <a:solidFill>
            <a:srgbClr val="C0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cap="none"/>
              <a:t>Results per Segments</a:t>
            </a:r>
            <a:br>
              <a:rPr lang="fr-FR" sz="2200" cap="none"/>
            </a:br>
            <a:endParaRPr lang="fr-FR" sz="2200" cap="none" dirty="0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360000" y="6516000"/>
            <a:ext cx="349226" cy="22536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1340768"/>
            <a:ext cx="41243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932" y="1340768"/>
            <a:ext cx="4243388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360" y="3998937"/>
            <a:ext cx="42481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7848" y="3963664"/>
            <a:ext cx="425767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36360" y="3212976"/>
            <a:ext cx="2448272" cy="68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999656" y="1412776"/>
            <a:ext cx="1021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/>
              <a:t>W. Europe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143672" y="4005064"/>
            <a:ext cx="67197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400"/>
              <a:t>Japan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824192" y="4005064"/>
            <a:ext cx="6527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400"/>
              <a:t>China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248128" y="1412776"/>
            <a:ext cx="158889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400"/>
              <a:t>E. Europe inc. Ru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23392" y="1196752"/>
            <a:ext cx="6110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1000 veh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015880" y="1196752"/>
            <a:ext cx="6110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1000 veh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15880" y="3782913"/>
            <a:ext cx="6110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1000 veh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23392" y="3854921"/>
            <a:ext cx="6110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1000 veh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360000" y="4486710"/>
            <a:ext cx="7341454" cy="443198"/>
          </a:xfrm>
        </p:spPr>
        <p:txBody>
          <a:bodyPr/>
          <a:lstStyle/>
          <a:p>
            <a:r>
              <a:rPr lang="fr-FR"/>
              <a:t>Technical / economical impact</a:t>
            </a:r>
            <a:endParaRPr lang="fr-FR" dirty="0"/>
          </a:p>
        </p:txBody>
      </p:sp>
      <p:sp>
        <p:nvSpPr>
          <p:cNvPr id="6" name="Espace réservé du numéro de diapositive 5"/>
          <p:cNvSpPr txBox="1">
            <a:spLocks/>
          </p:cNvSpPr>
          <p:nvPr/>
        </p:nvSpPr>
        <p:spPr>
          <a:xfrm>
            <a:off x="360000" y="6516001"/>
            <a:ext cx="335400" cy="153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FR" sz="900" smtClean="0">
                <a:solidFill>
                  <a:schemeClr val="bg2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lang="fr-FR" sz="9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07368" y="404664"/>
            <a:ext cx="11495233" cy="417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of solutions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Espace réservé du numéro de diapositive 5"/>
          <p:cNvSpPr txBox="1">
            <a:spLocks/>
          </p:cNvSpPr>
          <p:nvPr/>
        </p:nvSpPr>
        <p:spPr>
          <a:xfrm>
            <a:off x="360000" y="6516001"/>
            <a:ext cx="335400" cy="153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FR" sz="900" smtClean="0">
                <a:solidFill>
                  <a:schemeClr val="bg2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lang="fr-FR" sz="900" dirty="0">
              <a:solidFill>
                <a:schemeClr val="bg2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847528" y="1628800"/>
          <a:ext cx="7848872" cy="4235294"/>
        </p:xfrm>
        <a:graphic>
          <a:graphicData uri="http://schemas.openxmlformats.org/drawingml/2006/table">
            <a:tbl>
              <a:tblPr/>
              <a:tblGrid>
                <a:gridCol w="25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84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Solution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Weight Impact per vehicle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Price impact at Carmaker level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Base 100 = wiper arm cost per vehicule</a:t>
                      </a:r>
                      <a:endParaRPr lang="en-US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Reason for price impact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43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Put a complete cover on the rod arm</a:t>
                      </a:r>
                      <a:endParaRPr lang="en-US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+ 100g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Amortization of specific tooling per vehicle + overprice of part</a:t>
                      </a:r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74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Increase thickness of arm components</a:t>
                      </a:r>
                      <a:endParaRPr lang="en-US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+ 300g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Amortization of new processes and toolings and additional material for parts</a:t>
                      </a:r>
                      <a:endParaRPr lang="en-US" sz="20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8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Move from rod arm to style arm</a:t>
                      </a:r>
                      <a:endParaRPr lang="en-US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+ 200g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Amortization of specific tooling per vehicle + overprice of part</a:t>
                      </a:r>
                      <a:endParaRPr lang="en-US" sz="20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08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Move from Continuous motor </a:t>
                      </a:r>
                    </a:p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 Reversible motor    </a:t>
                      </a:r>
                      <a:endParaRPr lang="en-US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250 g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  <a:endParaRPr lang="fr-FR" sz="18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Additional electronic Hardware and Software</a:t>
                      </a:r>
                      <a:endParaRPr lang="en-US" sz="2000"/>
                    </a:p>
                  </a:txBody>
                  <a:tcPr marL="87117" marR="87117" marT="52270" marB="522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side pages">
  <a:themeElements>
    <a:clrScheme name="Personnalisé 1">
      <a:dk1>
        <a:sysClr val="windowText" lastClr="000000"/>
      </a:dk1>
      <a:lt1>
        <a:sysClr val="window" lastClr="FFFFFF"/>
      </a:lt1>
      <a:dk2>
        <a:srgbClr val="82E600"/>
      </a:dk2>
      <a:lt2>
        <a:srgbClr val="4B788C"/>
      </a:lt2>
      <a:accent1>
        <a:srgbClr val="949FA5"/>
      </a:accent1>
      <a:accent2>
        <a:srgbClr val="575756"/>
      </a:accent2>
      <a:accent3>
        <a:srgbClr val="00B6ED"/>
      </a:accent3>
      <a:accent4>
        <a:srgbClr val="599AC3"/>
      </a:accent4>
      <a:accent5>
        <a:srgbClr val="67B54F"/>
      </a:accent5>
      <a:accent6>
        <a:srgbClr val="FAB50B"/>
      </a:accent6>
      <a:hlink>
        <a:srgbClr val="EC643F"/>
      </a:hlink>
      <a:folHlink>
        <a:srgbClr val="D82D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sque - Valeo - 16_9ème" id="{72516856-A2FF-405F-B8FC-534CB777EC79}" vid="{DEF49228-A1A6-440E-9C61-F96BAE8EFC3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Valeo 2016 - 16x9</Template>
  <TotalTime>1390</TotalTime>
  <Words>208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3</vt:lpstr>
      <vt:lpstr>Inside pages</vt:lpstr>
      <vt:lpstr>NUMBER OF VEHICLES IMPACTED</vt:lpstr>
      <vt:lpstr>Proposals GRSG/2019/11</vt:lpstr>
      <vt:lpstr>PowerPoint Presentation</vt:lpstr>
      <vt:lpstr>PowerPoint Presentation</vt:lpstr>
      <vt:lpstr>Results per Segments </vt:lpstr>
      <vt:lpstr>Technical / economical impact</vt:lpstr>
      <vt:lpstr>PowerPoint Presentation</vt:lpstr>
    </vt:vector>
  </TitlesOfParts>
  <Company>Valeo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fgiraud2</dc:creator>
  <cp:lastModifiedBy>Romain Hubert</cp:lastModifiedBy>
  <cp:revision>113</cp:revision>
  <dcterms:created xsi:type="dcterms:W3CDTF">2017-01-24T16:01:22Z</dcterms:created>
  <dcterms:modified xsi:type="dcterms:W3CDTF">2019-04-01T15:19:06Z</dcterms:modified>
</cp:coreProperties>
</file>