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7" r:id="rId2"/>
    <p:sldId id="284" r:id="rId3"/>
    <p:sldId id="268" r:id="rId4"/>
    <p:sldId id="286" r:id="rId5"/>
    <p:sldId id="269" r:id="rId6"/>
    <p:sldId id="272" r:id="rId7"/>
    <p:sldId id="274" r:id="rId8"/>
    <p:sldId id="278" r:id="rId9"/>
    <p:sldId id="277" r:id="rId10"/>
    <p:sldId id="290" r:id="rId11"/>
    <p:sldId id="297" r:id="rId12"/>
    <p:sldId id="293" r:id="rId13"/>
    <p:sldId id="288" r:id="rId14"/>
    <p:sldId id="266" r:id="rId15"/>
  </p:sldIdLst>
  <p:sldSz cx="9144000" cy="6858000" type="screen4x3"/>
  <p:notesSz cx="6797675" cy="9926638"/>
  <p:photoAlbum/>
  <p:defaultTextStyle>
    <a:defPPr>
      <a:defRPr lang="de-DE"/>
    </a:defPPr>
    <a:lvl1pPr algn="l" rtl="0" fontAlgn="base">
      <a:spcBef>
        <a:spcPct val="0"/>
      </a:spcBef>
      <a:spcAft>
        <a:spcPct val="0"/>
      </a:spcAft>
      <a:defRPr kern="1200">
        <a:solidFill>
          <a:schemeClr val="tx1"/>
        </a:solidFill>
        <a:latin typeface="BundesSans Office" pitchFamily="34" charset="0"/>
        <a:ea typeface="+mn-ea"/>
        <a:cs typeface="Arial" charset="0"/>
      </a:defRPr>
    </a:lvl1pPr>
    <a:lvl2pPr marL="457200" algn="l" rtl="0" fontAlgn="base">
      <a:spcBef>
        <a:spcPct val="0"/>
      </a:spcBef>
      <a:spcAft>
        <a:spcPct val="0"/>
      </a:spcAft>
      <a:defRPr kern="1200">
        <a:solidFill>
          <a:schemeClr val="tx1"/>
        </a:solidFill>
        <a:latin typeface="BundesSans Office" pitchFamily="34" charset="0"/>
        <a:ea typeface="+mn-ea"/>
        <a:cs typeface="Arial" charset="0"/>
      </a:defRPr>
    </a:lvl2pPr>
    <a:lvl3pPr marL="914400" algn="l" rtl="0" fontAlgn="base">
      <a:spcBef>
        <a:spcPct val="0"/>
      </a:spcBef>
      <a:spcAft>
        <a:spcPct val="0"/>
      </a:spcAft>
      <a:defRPr kern="1200">
        <a:solidFill>
          <a:schemeClr val="tx1"/>
        </a:solidFill>
        <a:latin typeface="BundesSans Office" pitchFamily="34" charset="0"/>
        <a:ea typeface="+mn-ea"/>
        <a:cs typeface="Arial" charset="0"/>
      </a:defRPr>
    </a:lvl3pPr>
    <a:lvl4pPr marL="1371600" algn="l" rtl="0" fontAlgn="base">
      <a:spcBef>
        <a:spcPct val="0"/>
      </a:spcBef>
      <a:spcAft>
        <a:spcPct val="0"/>
      </a:spcAft>
      <a:defRPr kern="1200">
        <a:solidFill>
          <a:schemeClr val="tx1"/>
        </a:solidFill>
        <a:latin typeface="BundesSans Office" pitchFamily="34" charset="0"/>
        <a:ea typeface="+mn-ea"/>
        <a:cs typeface="Arial" charset="0"/>
      </a:defRPr>
    </a:lvl4pPr>
    <a:lvl5pPr marL="1828800" algn="l" rtl="0" fontAlgn="base">
      <a:spcBef>
        <a:spcPct val="0"/>
      </a:spcBef>
      <a:spcAft>
        <a:spcPct val="0"/>
      </a:spcAft>
      <a:defRPr kern="1200">
        <a:solidFill>
          <a:schemeClr val="tx1"/>
        </a:solidFill>
        <a:latin typeface="BundesSans Office" pitchFamily="34" charset="0"/>
        <a:ea typeface="+mn-ea"/>
        <a:cs typeface="Arial" charset="0"/>
      </a:defRPr>
    </a:lvl5pPr>
    <a:lvl6pPr marL="2286000" algn="l" defTabSz="914400" rtl="0" eaLnBrk="1" latinLnBrk="0" hangingPunct="1">
      <a:defRPr kern="1200">
        <a:solidFill>
          <a:schemeClr val="tx1"/>
        </a:solidFill>
        <a:latin typeface="BundesSans Office" pitchFamily="34" charset="0"/>
        <a:ea typeface="+mn-ea"/>
        <a:cs typeface="Arial" charset="0"/>
      </a:defRPr>
    </a:lvl6pPr>
    <a:lvl7pPr marL="2743200" algn="l" defTabSz="914400" rtl="0" eaLnBrk="1" latinLnBrk="0" hangingPunct="1">
      <a:defRPr kern="1200">
        <a:solidFill>
          <a:schemeClr val="tx1"/>
        </a:solidFill>
        <a:latin typeface="BundesSans Office" pitchFamily="34" charset="0"/>
        <a:ea typeface="+mn-ea"/>
        <a:cs typeface="Arial" charset="0"/>
      </a:defRPr>
    </a:lvl7pPr>
    <a:lvl8pPr marL="3200400" algn="l" defTabSz="914400" rtl="0" eaLnBrk="1" latinLnBrk="0" hangingPunct="1">
      <a:defRPr kern="1200">
        <a:solidFill>
          <a:schemeClr val="tx1"/>
        </a:solidFill>
        <a:latin typeface="BundesSans Office" pitchFamily="34" charset="0"/>
        <a:ea typeface="+mn-ea"/>
        <a:cs typeface="Arial" charset="0"/>
      </a:defRPr>
    </a:lvl8pPr>
    <a:lvl9pPr marL="3657600" algn="l" defTabSz="914400" rtl="0" eaLnBrk="1" latinLnBrk="0" hangingPunct="1">
      <a:defRPr kern="1200">
        <a:solidFill>
          <a:schemeClr val="tx1"/>
        </a:solidFill>
        <a:latin typeface="BundesSans Office" pitchFamily="34"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orient="horz" pos="3612">
          <p15:clr>
            <a:srgbClr val="A4A3A4"/>
          </p15:clr>
        </p15:guide>
        <p15:guide id="3" orient="horz" pos="4110">
          <p15:clr>
            <a:srgbClr val="A4A3A4"/>
          </p15:clr>
        </p15:guide>
        <p15:guide id="4" orient="horz" pos="255">
          <p15:clr>
            <a:srgbClr val="A4A3A4"/>
          </p15:clr>
        </p15:guide>
        <p15:guide id="5" pos="317">
          <p15:clr>
            <a:srgbClr val="A4A3A4"/>
          </p15:clr>
        </p15:guide>
        <p15:guide id="6" pos="5443">
          <p15:clr>
            <a:srgbClr val="A4A3A4"/>
          </p15:clr>
        </p15:guide>
        <p15:guide id="7" pos="530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794" autoAdjust="0"/>
  </p:normalViewPr>
  <p:slideViewPr>
    <p:cSldViewPr>
      <p:cViewPr varScale="1">
        <p:scale>
          <a:sx n="110" d="100"/>
          <a:sy n="110" d="100"/>
        </p:scale>
        <p:origin x="1242" y="96"/>
      </p:cViewPr>
      <p:guideLst>
        <p:guide orient="horz" pos="1071"/>
        <p:guide orient="horz" pos="3612"/>
        <p:guide orient="horz" pos="4110"/>
        <p:guide orient="horz" pos="255"/>
        <p:guide pos="317"/>
        <p:guide pos="5443"/>
        <p:guide pos="5307"/>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lt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7297FB3-18A8-438A-A8B7-0362E38DAB29}" type="datetimeFigureOut">
              <a:rPr lang="de-DE" altLang="de-DE"/>
              <a:pPr>
                <a:defRPr/>
              </a:pPr>
              <a:t>22.11.2019</a:t>
            </a:fld>
            <a:endParaRPr lang="en-GB" alt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lt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91C4B9-9004-4F09-B258-9F1B451BF814}" type="slidenum">
              <a:rPr lang="de-DE" altLang="de-DE"/>
              <a:pPr>
                <a:defRPr/>
              </a:pPr>
              <a:t>‹#›</a:t>
            </a:fld>
            <a:endParaRPr lang="en-GB" altLang="de-DE"/>
          </a:p>
        </p:txBody>
      </p:sp>
    </p:spTree>
    <p:extLst>
      <p:ext uri="{BB962C8B-B14F-4D97-AF65-F5344CB8AC3E}">
        <p14:creationId xmlns:p14="http://schemas.microsoft.com/office/powerpoint/2010/main" val="68702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lt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301F8A5-5DF1-463F-B181-D0B57F58265F}" type="datetimeFigureOut">
              <a:rPr lang="de-DE" altLang="de-DE"/>
              <a:pPr>
                <a:defRPr/>
              </a:pPr>
              <a:t>22.11.2019</a:t>
            </a:fld>
            <a:endParaRPr lang="en-GB" alt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1116013" y="4714875"/>
            <a:ext cx="4530725" cy="4467225"/>
          </a:xfrm>
          <a:prstGeom prst="rect">
            <a:avLst/>
          </a:prstGeom>
        </p:spPr>
        <p:txBody>
          <a:bodyPr vert="horz" lIns="0" tIns="0" rIns="0" bIns="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lt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BD80E06-B855-4867-9D3A-9C6C67BAA546}" type="slidenum">
              <a:rPr lang="de-DE" altLang="de-DE"/>
              <a:pPr>
                <a:defRPr/>
              </a:pPr>
              <a:t>‹#›</a:t>
            </a:fld>
            <a:endParaRPr lang="en-GB" altLang="de-DE"/>
          </a:p>
        </p:txBody>
      </p:sp>
    </p:spTree>
    <p:extLst>
      <p:ext uri="{BB962C8B-B14F-4D97-AF65-F5344CB8AC3E}">
        <p14:creationId xmlns:p14="http://schemas.microsoft.com/office/powerpoint/2010/main" val="2314710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358775"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2pPr>
    <a:lvl3pPr marL="538163"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3pPr>
    <a:lvl4pPr marL="725488" indent="-171450"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895350" indent="-173038"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01">
    <p:spTree>
      <p:nvGrpSpPr>
        <p:cNvPr id="1" name=""/>
        <p:cNvGrpSpPr/>
        <p:nvPr/>
      </p:nvGrpSpPr>
      <p:grpSpPr>
        <a:xfrm>
          <a:off x="0" y="0"/>
          <a:ext cx="0" cy="0"/>
          <a:chOff x="0" y="0"/>
          <a:chExt cx="0" cy="0"/>
        </a:xfrm>
      </p:grpSpPr>
      <p:pic>
        <p:nvPicPr>
          <p:cNvPr id="6"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238" y="463550"/>
            <a:ext cx="16271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ildplatzhalter 4"/>
          <p:cNvSpPr>
            <a:spLocks noGrp="1"/>
          </p:cNvSpPr>
          <p:nvPr>
            <p:ph type="pic" sz="quarter" idx="10"/>
          </p:nvPr>
        </p:nvSpPr>
        <p:spPr>
          <a:xfrm>
            <a:off x="0" y="0"/>
            <a:ext cx="9144000" cy="6858000"/>
          </a:xfrm>
          <a:custGeom>
            <a:avLst/>
            <a:gdLst/>
            <a:ahLst/>
            <a:cxnLst/>
            <a:rect l="l" t="t" r="r" b="b"/>
            <a:pathLst>
              <a:path w="9144000" h="6858000">
                <a:moveTo>
                  <a:pt x="179388" y="188641"/>
                </a:moveTo>
                <a:lnTo>
                  <a:pt x="179388" y="1808820"/>
                </a:lnTo>
                <a:lnTo>
                  <a:pt x="8964613" y="1808820"/>
                </a:lnTo>
                <a:lnTo>
                  <a:pt x="8964613" y="188641"/>
                </a:lnTo>
                <a:close/>
                <a:moveTo>
                  <a:pt x="0" y="0"/>
                </a:moveTo>
                <a:lnTo>
                  <a:pt x="9144000" y="0"/>
                </a:lnTo>
                <a:lnTo>
                  <a:pt x="9144000" y="6858000"/>
                </a:lnTo>
                <a:lnTo>
                  <a:pt x="0" y="6858000"/>
                </a:lnTo>
                <a:close/>
              </a:path>
            </a:pathLst>
          </a:custGeom>
          <a:solidFill>
            <a:schemeClr val="accent1"/>
          </a:solidFill>
        </p:spPr>
        <p:txBody>
          <a:bodyPr lIns="90000" tIns="46800" rIns="90000" bIns="46800" rtlCol="0" anchor="ctr">
            <a:noAutofit/>
          </a:bodyPr>
          <a:lstStyle>
            <a:lvl1pPr algn="ctr">
              <a:defRPr>
                <a:solidFill>
                  <a:schemeClr val="accent3"/>
                </a:solidFill>
              </a:defRPr>
            </a:lvl1pPr>
          </a:lstStyle>
          <a:p>
            <a:pPr lvl="0"/>
            <a:r>
              <a:rPr lang="de-DE" noProof="0"/>
              <a:t>Bild durch Klicken auf Symbol hinzufügen</a:t>
            </a:r>
            <a:endParaRPr lang="de-DE" noProof="0" dirty="0"/>
          </a:p>
        </p:txBody>
      </p:sp>
      <p:sp>
        <p:nvSpPr>
          <p:cNvPr id="2" name="Titel 1"/>
          <p:cNvSpPr>
            <a:spLocks noGrp="1"/>
          </p:cNvSpPr>
          <p:nvPr>
            <p:ph type="ctrTitle"/>
          </p:nvPr>
        </p:nvSpPr>
        <p:spPr bwMode="gray">
          <a:xfrm>
            <a:off x="1008062" y="2780928"/>
            <a:ext cx="5111751" cy="1080120"/>
          </a:xfrm>
        </p:spPr>
        <p:txBody>
          <a:bodyPr/>
          <a:lstStyle>
            <a:lvl1pPr>
              <a:lnSpc>
                <a:spcPct val="95000"/>
              </a:lnSpc>
              <a:defRPr sz="3300" b="1">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1008062" y="4005065"/>
            <a:ext cx="5111751" cy="576063"/>
          </a:xfrm>
        </p:spPr>
        <p:txBody>
          <a:bodyPr/>
          <a:lstStyle>
            <a:lvl1pPr marL="0" indent="0" algn="l">
              <a:buNone/>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21" name="Textplatzhalter 19"/>
          <p:cNvSpPr>
            <a:spLocks noGrp="1"/>
          </p:cNvSpPr>
          <p:nvPr>
            <p:ph type="body" sz="quarter" idx="11"/>
          </p:nvPr>
        </p:nvSpPr>
        <p:spPr>
          <a:xfrm>
            <a:off x="7451414" y="6237312"/>
            <a:ext cx="1189038" cy="288925"/>
          </a:xfrm>
        </p:spPr>
        <p:txBody>
          <a:bodyPr anchor="b"/>
          <a:lstStyle>
            <a:lvl1pPr algn="r">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de-DE"/>
              <a:t>Textmasterformat bearbeiten</a:t>
            </a:r>
          </a:p>
        </p:txBody>
      </p:sp>
    </p:spTree>
    <p:extLst>
      <p:ext uri="{BB962C8B-B14F-4D97-AF65-F5344CB8AC3E}">
        <p14:creationId xmlns:p14="http://schemas.microsoft.com/office/powerpoint/2010/main" val="81711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sei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5" name="Textplatzhalter 4"/>
          <p:cNvSpPr>
            <a:spLocks noGrp="1"/>
          </p:cNvSpPr>
          <p:nvPr>
            <p:ph type="body" sz="quarter" idx="12"/>
          </p:nvPr>
        </p:nvSpPr>
        <p:spPr>
          <a:xfrm>
            <a:off x="503238" y="3032956"/>
            <a:ext cx="2988642" cy="2701094"/>
          </a:xfrm>
        </p:spPr>
        <p:txBody>
          <a:bodyPr/>
          <a:lstStyle>
            <a:lvl1pPr>
              <a:defRPr sz="1200"/>
            </a:lvl1pPr>
          </a:lstStyle>
          <a:p>
            <a:pPr lvl="0"/>
            <a:r>
              <a:rPr lang="de-DE"/>
              <a:t>Textmasterformat bearbeiten</a:t>
            </a:r>
          </a:p>
        </p:txBody>
      </p:sp>
      <p:sp>
        <p:nvSpPr>
          <p:cNvPr id="4" name="Fußzeilenplatzhalter 5"/>
          <p:cNvSpPr>
            <a:spLocks noGrp="1"/>
          </p:cNvSpPr>
          <p:nvPr>
            <p:ph type="ftr" sz="quarter" idx="13"/>
          </p:nvPr>
        </p:nvSpPr>
        <p:spPr/>
        <p:txBody>
          <a:bodyPr/>
          <a:lstStyle>
            <a:lvl1pPr>
              <a:defRPr/>
            </a:lvl1pPr>
          </a:lstStyle>
          <a:p>
            <a:pPr>
              <a:defRPr/>
            </a:pPr>
            <a:r>
              <a:rPr lang="de-DE"/>
              <a:t>www.bmvi.de | 25. November 2019</a:t>
            </a:r>
          </a:p>
        </p:txBody>
      </p:sp>
      <p:sp>
        <p:nvSpPr>
          <p:cNvPr id="6" name="Foliennummernplatzhalter 6"/>
          <p:cNvSpPr>
            <a:spLocks noGrp="1"/>
          </p:cNvSpPr>
          <p:nvPr>
            <p:ph type="sldNum" sz="quarter" idx="14"/>
          </p:nvPr>
        </p:nvSpPr>
        <p:spPr/>
        <p:txBody>
          <a:bodyPr/>
          <a:lstStyle>
            <a:lvl1pPr>
              <a:defRPr/>
            </a:lvl1pPr>
          </a:lstStyle>
          <a:p>
            <a:pPr>
              <a:defRPr/>
            </a:pPr>
            <a:fld id="{BB0027B2-A294-4F1B-8215-1450CCA61825}" type="slidenum">
              <a:rPr lang="de-DE" altLang="de-DE"/>
              <a:pPr>
                <a:defRPr/>
              </a:pPr>
              <a:t>‹#›</a:t>
            </a:fld>
            <a:endParaRPr lang="de-DE" altLang="de-DE"/>
          </a:p>
        </p:txBody>
      </p:sp>
    </p:spTree>
    <p:extLst>
      <p:ext uri="{BB962C8B-B14F-4D97-AF65-F5344CB8AC3E}">
        <p14:creationId xmlns:p14="http://schemas.microsoft.com/office/powerpoint/2010/main" val="278000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a:lvl1pPr>
          </a:lstStyle>
          <a:p>
            <a:pPr>
              <a:defRPr/>
            </a:pPr>
            <a:r>
              <a:rPr lang="de-DE"/>
              <a:t>www.bmvi.de | 25. November 2019</a:t>
            </a:r>
          </a:p>
        </p:txBody>
      </p:sp>
      <p:sp>
        <p:nvSpPr>
          <p:cNvPr id="3" name="Foliennummernplatzhalter 5"/>
          <p:cNvSpPr>
            <a:spLocks noGrp="1"/>
          </p:cNvSpPr>
          <p:nvPr>
            <p:ph type="sldNum" sz="quarter" idx="11"/>
          </p:nvPr>
        </p:nvSpPr>
        <p:spPr/>
        <p:txBody>
          <a:bodyPr/>
          <a:lstStyle>
            <a:lvl1pPr>
              <a:defRPr/>
            </a:lvl1pPr>
          </a:lstStyle>
          <a:p>
            <a:pPr>
              <a:defRPr/>
            </a:pPr>
            <a:fld id="{3AB9EDE2-650D-4630-8F39-B5800CB137E1}" type="slidenum">
              <a:rPr lang="de-DE" altLang="de-DE"/>
              <a:pPr>
                <a:defRPr/>
              </a:pPr>
              <a:t>‹#›</a:t>
            </a:fld>
            <a:endParaRPr lang="de-DE" altLang="de-DE"/>
          </a:p>
        </p:txBody>
      </p:sp>
    </p:spTree>
    <p:extLst>
      <p:ext uri="{BB962C8B-B14F-4D97-AF65-F5344CB8AC3E}">
        <p14:creationId xmlns:p14="http://schemas.microsoft.com/office/powerpoint/2010/main" val="391296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pPr>
              <a:defRPr/>
            </a:pPr>
            <a:fld id="{08CA724A-2EA3-484E-BEF4-D4237F034BB7}" type="slidenum">
              <a:rPr lang="de-DE" altLang="de-DE"/>
              <a:pPr>
                <a:defRPr/>
              </a:pPr>
              <a:t>‹#›</a:t>
            </a:fld>
            <a:endParaRPr lang="de-DE" altLang="de-DE"/>
          </a:p>
        </p:txBody>
      </p:sp>
      <p:sp>
        <p:nvSpPr>
          <p:cNvPr id="4" name="Fußzeilenplatzhalter 3"/>
          <p:cNvSpPr>
            <a:spLocks noGrp="1"/>
          </p:cNvSpPr>
          <p:nvPr>
            <p:ph type="ftr" sz="quarter" idx="11"/>
          </p:nvPr>
        </p:nvSpPr>
        <p:spPr/>
        <p:txBody>
          <a:bodyPr/>
          <a:lstStyle>
            <a:lvl1pPr>
              <a:defRPr/>
            </a:lvl1pPr>
          </a:lstStyle>
          <a:p>
            <a:pPr>
              <a:defRPr/>
            </a:pPr>
            <a:r>
              <a:rPr lang="de-DE"/>
              <a:t>www.bmvi.de | 25. November 2019</a:t>
            </a:r>
          </a:p>
        </p:txBody>
      </p:sp>
    </p:spTree>
    <p:extLst>
      <p:ext uri="{BB962C8B-B14F-4D97-AF65-F5344CB8AC3E}">
        <p14:creationId xmlns:p14="http://schemas.microsoft.com/office/powerpoint/2010/main" val="357155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02">
    <p:spTree>
      <p:nvGrpSpPr>
        <p:cNvPr id="1" name=""/>
        <p:cNvGrpSpPr/>
        <p:nvPr/>
      </p:nvGrpSpPr>
      <p:grpSpPr>
        <a:xfrm>
          <a:off x="0" y="0"/>
          <a:ext cx="0" cy="0"/>
          <a:chOff x="0" y="0"/>
          <a:chExt cx="0" cy="0"/>
        </a:xfrm>
      </p:grpSpPr>
      <p:pic>
        <p:nvPicPr>
          <p:cNvPr id="5"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238" y="463550"/>
            <a:ext cx="16271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userDrawn="1"/>
        </p:nvSpPr>
        <p:spPr bwMode="gray">
          <a:xfrm>
            <a:off x="7559675" y="6237288"/>
            <a:ext cx="1081088" cy="287337"/>
          </a:xfrm>
          <a:prstGeom prst="rect">
            <a:avLst/>
          </a:prstGeom>
        </p:spPr>
        <p:txBody>
          <a:bodyPr lIns="0" tIns="0" rIns="0" bIns="0" anchor="ctr"/>
          <a:lstStyle>
            <a:defPPr>
              <a:defRPr lang="de-DE"/>
            </a:defPPr>
            <a:lvl1pPr>
              <a:defRPr sz="1200"/>
            </a:lvl1pPr>
          </a:lstStyle>
          <a:p>
            <a:pPr algn="r" fontAlgn="auto">
              <a:spcBef>
                <a:spcPts val="0"/>
              </a:spcBef>
              <a:spcAft>
                <a:spcPts val="0"/>
              </a:spcAft>
              <a:defRPr/>
            </a:pPr>
            <a:r>
              <a:rPr lang="en-GB" b="1" dirty="0">
                <a:solidFill>
                  <a:schemeClr val="accent1"/>
                </a:solidFill>
                <a:latin typeface="+mn-lt"/>
              </a:rPr>
              <a:t>www.bmvi.de</a:t>
            </a:r>
            <a:endParaRPr lang="en-GB" b="1" dirty="0">
              <a:solidFill>
                <a:schemeClr val="accent1"/>
              </a:solidFill>
              <a:latin typeface="+mn-lt"/>
              <a:cs typeface="+mn-cs"/>
            </a:endParaRPr>
          </a:p>
        </p:txBody>
      </p:sp>
      <p:sp>
        <p:nvSpPr>
          <p:cNvPr id="11" name="Bildplatzhalter 4"/>
          <p:cNvSpPr>
            <a:spLocks noGrp="1"/>
          </p:cNvSpPr>
          <p:nvPr>
            <p:ph type="pic" sz="quarter" idx="10"/>
          </p:nvPr>
        </p:nvSpPr>
        <p:spPr>
          <a:xfrm>
            <a:off x="0" y="0"/>
            <a:ext cx="9144000" cy="6858000"/>
          </a:xfrm>
          <a:custGeom>
            <a:avLst/>
            <a:gdLst/>
            <a:ahLst/>
            <a:cxnLst/>
            <a:rect l="l" t="t" r="r" b="b"/>
            <a:pathLst>
              <a:path w="9144000" h="6858000">
                <a:moveTo>
                  <a:pt x="179388" y="6021388"/>
                </a:moveTo>
                <a:lnTo>
                  <a:pt x="179388" y="6669088"/>
                </a:lnTo>
                <a:lnTo>
                  <a:pt x="8964613" y="6669088"/>
                </a:lnTo>
                <a:lnTo>
                  <a:pt x="8964613" y="6021388"/>
                </a:lnTo>
                <a:close/>
                <a:moveTo>
                  <a:pt x="179388" y="188641"/>
                </a:moveTo>
                <a:lnTo>
                  <a:pt x="179388" y="1808820"/>
                </a:lnTo>
                <a:lnTo>
                  <a:pt x="8964613" y="1808820"/>
                </a:lnTo>
                <a:lnTo>
                  <a:pt x="8964613" y="188641"/>
                </a:lnTo>
                <a:close/>
                <a:moveTo>
                  <a:pt x="0" y="0"/>
                </a:moveTo>
                <a:lnTo>
                  <a:pt x="9144000" y="0"/>
                </a:lnTo>
                <a:lnTo>
                  <a:pt x="9144000" y="6858000"/>
                </a:lnTo>
                <a:lnTo>
                  <a:pt x="0" y="6858000"/>
                </a:lnTo>
                <a:close/>
              </a:path>
            </a:pathLst>
          </a:custGeom>
          <a:solidFill>
            <a:schemeClr val="accent1"/>
          </a:solidFill>
        </p:spPr>
        <p:txBody>
          <a:bodyPr lIns="90000" tIns="46800" rIns="90000" bIns="46800" rtlCol="0" anchor="ctr">
            <a:noAutofit/>
          </a:bodyPr>
          <a:lstStyle>
            <a:lvl1pPr algn="ctr">
              <a:defRPr>
                <a:solidFill>
                  <a:schemeClr val="accent3"/>
                </a:solidFill>
              </a:defRPr>
            </a:lvl1pPr>
          </a:lstStyle>
          <a:p>
            <a:pPr lvl="0"/>
            <a:r>
              <a:rPr lang="de-DE" noProof="0"/>
              <a:t>Bild durch Klicken auf Symbol hinzufügen</a:t>
            </a:r>
            <a:endParaRPr lang="de-DE" noProof="0" dirty="0"/>
          </a:p>
        </p:txBody>
      </p:sp>
      <p:sp>
        <p:nvSpPr>
          <p:cNvPr id="2" name="Titel 1"/>
          <p:cNvSpPr>
            <a:spLocks noGrp="1"/>
          </p:cNvSpPr>
          <p:nvPr>
            <p:ph type="ctrTitle"/>
          </p:nvPr>
        </p:nvSpPr>
        <p:spPr bwMode="gray">
          <a:xfrm>
            <a:off x="1008064" y="2780928"/>
            <a:ext cx="5111750" cy="1080120"/>
          </a:xfrm>
        </p:spPr>
        <p:txBody>
          <a:bodyPr/>
          <a:lstStyle>
            <a:lvl1pPr>
              <a:lnSpc>
                <a:spcPct val="95000"/>
              </a:lnSpc>
              <a:defRPr sz="3300" b="1">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bwMode="gray">
          <a:xfrm>
            <a:off x="1008064" y="4005065"/>
            <a:ext cx="5111750" cy="576063"/>
          </a:xfrm>
        </p:spPr>
        <p:txBody>
          <a:bodyPr/>
          <a:lstStyle>
            <a:lvl1pPr marL="0" indent="0" algn="l">
              <a:buNone/>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97763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trennblatt">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1008064" y="1592263"/>
            <a:ext cx="5111750" cy="1512701"/>
          </a:xfrm>
        </p:spPr>
        <p:txBody>
          <a:bodyPr/>
          <a:lstStyle>
            <a:lvl1pPr marL="360363" indent="-360363">
              <a:lnSpc>
                <a:spcPct val="95000"/>
              </a:lnSpc>
              <a:tabLst>
                <a:tab pos="360363" algn="l"/>
              </a:tabLst>
              <a:defRPr sz="3300">
                <a:solidFill>
                  <a:schemeClr val="bg1"/>
                </a:solidFill>
                <a:latin typeface="+mj-lt"/>
              </a:defRPr>
            </a:lvl1pPr>
          </a:lstStyle>
          <a:p>
            <a:pPr lvl="0"/>
            <a:r>
              <a:rPr lang="de-DE"/>
              <a:t>Textmasterformat bearbeiten</a:t>
            </a:r>
          </a:p>
        </p:txBody>
      </p:sp>
      <p:sp>
        <p:nvSpPr>
          <p:cNvPr id="8" name="Textplatzhalter 7"/>
          <p:cNvSpPr>
            <a:spLocks noGrp="1"/>
          </p:cNvSpPr>
          <p:nvPr>
            <p:ph type="body" sz="quarter" idx="13"/>
          </p:nvPr>
        </p:nvSpPr>
        <p:spPr>
          <a:xfrm>
            <a:off x="1368426" y="3284538"/>
            <a:ext cx="4751388" cy="1764642"/>
          </a:xfrm>
        </p:spPr>
        <p:txBody>
          <a:bodyPr/>
          <a:lstStyle>
            <a:lvl1pPr>
              <a:defRPr>
                <a:solidFill>
                  <a:schemeClr val="bg1"/>
                </a:solidFill>
              </a:defRPr>
            </a:lvl1pPr>
          </a:lstStyle>
          <a:p>
            <a:pPr lvl="0"/>
            <a:r>
              <a:rPr lang="de-DE"/>
              <a:t>Textmasterformat bearbeiten</a:t>
            </a:r>
          </a:p>
        </p:txBody>
      </p:sp>
    </p:spTree>
    <p:extLst>
      <p:ext uri="{BB962C8B-B14F-4D97-AF65-F5344CB8AC3E}">
        <p14:creationId xmlns:p14="http://schemas.microsoft.com/office/powerpoint/2010/main" val="231316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endParaRPr lang="de-DE" dirty="0"/>
          </a:p>
        </p:txBody>
      </p:sp>
      <p:sp>
        <p:nvSpPr>
          <p:cNvPr id="3" name="Inhaltsplatzhalter 2"/>
          <p:cNvSpPr>
            <a:spLocks noGrp="1"/>
          </p:cNvSpPr>
          <p:nvPr>
            <p:ph idx="1"/>
          </p:nvPr>
        </p:nvSpPr>
        <p:spPr bwMode="gray"/>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6"/>
          <p:cNvSpPr>
            <a:spLocks noGrp="1"/>
          </p:cNvSpPr>
          <p:nvPr>
            <p:ph type="ftr" sz="quarter" idx="10"/>
          </p:nvPr>
        </p:nvSpPr>
        <p:spPr>
          <a:xfrm>
            <a:off x="6300788" y="6408738"/>
            <a:ext cx="2124075" cy="188912"/>
          </a:xfrm>
        </p:spPr>
        <p:txBody>
          <a:bodyPr/>
          <a:lstStyle>
            <a:lvl1pPr>
              <a:defRPr/>
            </a:lvl1pPr>
          </a:lstStyle>
          <a:p>
            <a:pPr>
              <a:defRPr/>
            </a:pPr>
            <a:r>
              <a:rPr lang="de-DE"/>
              <a:t>www.bmvi.de | 25. November 2019</a:t>
            </a:r>
          </a:p>
        </p:txBody>
      </p:sp>
      <p:sp>
        <p:nvSpPr>
          <p:cNvPr id="5" name="Foliennummernplatzhalter 7"/>
          <p:cNvSpPr>
            <a:spLocks noGrp="1"/>
          </p:cNvSpPr>
          <p:nvPr>
            <p:ph type="sldNum" sz="quarter" idx="11"/>
          </p:nvPr>
        </p:nvSpPr>
        <p:spPr>
          <a:xfrm>
            <a:off x="8424863" y="6408738"/>
            <a:ext cx="215900" cy="188912"/>
          </a:xfrm>
        </p:spPr>
        <p:txBody>
          <a:bodyPr/>
          <a:lstStyle>
            <a:lvl1pPr>
              <a:defRPr/>
            </a:lvl1pPr>
          </a:lstStyle>
          <a:p>
            <a:pPr>
              <a:defRPr/>
            </a:pPr>
            <a:fld id="{8EC19B4A-BDD6-44AE-8271-64C4B70B2DD2}" type="slidenum">
              <a:rPr lang="de-DE" altLang="de-DE"/>
              <a:pPr>
                <a:defRPr/>
              </a:pPr>
              <a:t>‹#›</a:t>
            </a:fld>
            <a:endParaRPr lang="de-DE" altLang="de-DE"/>
          </a:p>
        </p:txBody>
      </p:sp>
    </p:spTree>
    <p:extLst>
      <p:ext uri="{BB962C8B-B14F-4D97-AF65-F5344CB8AC3E}">
        <p14:creationId xmlns:p14="http://schemas.microsoft.com/office/powerpoint/2010/main" val="310016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ild (vertika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endParaRPr lang="de-DE" dirty="0"/>
          </a:p>
        </p:txBody>
      </p:sp>
      <p:sp>
        <p:nvSpPr>
          <p:cNvPr id="3" name="Inhaltsplatzhalter 2"/>
          <p:cNvSpPr>
            <a:spLocks noGrp="1"/>
          </p:cNvSpPr>
          <p:nvPr>
            <p:ph idx="1"/>
          </p:nvPr>
        </p:nvSpPr>
        <p:spPr bwMode="gray">
          <a:xfrm>
            <a:off x="503238" y="1628775"/>
            <a:ext cx="5400909" cy="41052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2"/>
          </p:nvPr>
        </p:nvSpPr>
        <p:spPr>
          <a:xfrm>
            <a:off x="6084887" y="1664804"/>
            <a:ext cx="2555876" cy="118793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10" name="Bildplatzhalter 5"/>
          <p:cNvSpPr>
            <a:spLocks noGrp="1"/>
          </p:cNvSpPr>
          <p:nvPr>
            <p:ph type="pic" sz="quarter" idx="13"/>
          </p:nvPr>
        </p:nvSpPr>
        <p:spPr>
          <a:xfrm>
            <a:off x="6093799" y="3104964"/>
            <a:ext cx="2555876" cy="118793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11" name="Bildplatzhalter 5"/>
          <p:cNvSpPr>
            <a:spLocks noGrp="1"/>
          </p:cNvSpPr>
          <p:nvPr>
            <p:ph type="pic" sz="quarter" idx="14"/>
          </p:nvPr>
        </p:nvSpPr>
        <p:spPr>
          <a:xfrm>
            <a:off x="6085983" y="4545322"/>
            <a:ext cx="2555876" cy="118793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7" name="Fußzeilenplatzhalter 6"/>
          <p:cNvSpPr>
            <a:spLocks noGrp="1"/>
          </p:cNvSpPr>
          <p:nvPr>
            <p:ph type="ftr" sz="quarter" idx="15"/>
          </p:nvPr>
        </p:nvSpPr>
        <p:spPr/>
        <p:txBody>
          <a:bodyPr/>
          <a:lstStyle>
            <a:lvl1pPr>
              <a:defRPr/>
            </a:lvl1pPr>
          </a:lstStyle>
          <a:p>
            <a:pPr>
              <a:defRPr/>
            </a:pPr>
            <a:r>
              <a:rPr lang="de-DE"/>
              <a:t>www.bmvi.de | 4. März 2019</a:t>
            </a:r>
          </a:p>
        </p:txBody>
      </p:sp>
      <p:sp>
        <p:nvSpPr>
          <p:cNvPr id="8" name="Foliennummernplatzhalter 7"/>
          <p:cNvSpPr>
            <a:spLocks noGrp="1"/>
          </p:cNvSpPr>
          <p:nvPr>
            <p:ph type="sldNum" sz="quarter" idx="16"/>
          </p:nvPr>
        </p:nvSpPr>
        <p:spPr/>
        <p:txBody>
          <a:bodyPr/>
          <a:lstStyle>
            <a:lvl1pPr>
              <a:defRPr/>
            </a:lvl1pPr>
          </a:lstStyle>
          <a:p>
            <a:pPr>
              <a:defRPr/>
            </a:pPr>
            <a:fld id="{145B4666-2BA8-41AC-9283-688198DEE38B}" type="slidenum">
              <a:rPr lang="de-DE" altLang="de-DE"/>
              <a:pPr>
                <a:defRPr/>
              </a:pPr>
              <a:t>‹#›</a:t>
            </a:fld>
            <a:endParaRPr lang="de-DE" altLang="de-DE"/>
          </a:p>
        </p:txBody>
      </p:sp>
    </p:spTree>
    <p:extLst>
      <p:ext uri="{BB962C8B-B14F-4D97-AF65-F5344CB8AC3E}">
        <p14:creationId xmlns:p14="http://schemas.microsoft.com/office/powerpoint/2010/main" val="12644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 (horizonta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endParaRPr lang="de-DE" dirty="0"/>
          </a:p>
        </p:txBody>
      </p:sp>
      <p:sp>
        <p:nvSpPr>
          <p:cNvPr id="3" name="Inhaltsplatzhalter 2"/>
          <p:cNvSpPr>
            <a:spLocks noGrp="1"/>
          </p:cNvSpPr>
          <p:nvPr>
            <p:ph idx="1"/>
          </p:nvPr>
        </p:nvSpPr>
        <p:spPr bwMode="gray">
          <a:xfrm>
            <a:off x="503238" y="4473117"/>
            <a:ext cx="8137525" cy="1260934"/>
          </a:xfrm>
        </p:spPr>
        <p:txBody>
          <a:bodyPr/>
          <a:lstStyle/>
          <a:p>
            <a:pPr lvl="0"/>
            <a:r>
              <a:rPr lang="de-DE"/>
              <a:t>Textmasterformat bearbeiten</a:t>
            </a:r>
          </a:p>
          <a:p>
            <a:pPr lvl="1"/>
            <a:r>
              <a:rPr lang="de-DE"/>
              <a:t>Zweite Ebene</a:t>
            </a:r>
          </a:p>
        </p:txBody>
      </p:sp>
      <p:sp>
        <p:nvSpPr>
          <p:cNvPr id="6" name="Bildplatzhalter 5"/>
          <p:cNvSpPr>
            <a:spLocks noGrp="1"/>
          </p:cNvSpPr>
          <p:nvPr>
            <p:ph type="pic" sz="quarter" idx="12"/>
          </p:nvPr>
        </p:nvSpPr>
        <p:spPr>
          <a:xfrm>
            <a:off x="6084168" y="1664804"/>
            <a:ext cx="2556595" cy="237626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12" name="Bildplatzhalter 5"/>
          <p:cNvSpPr>
            <a:spLocks noGrp="1"/>
          </p:cNvSpPr>
          <p:nvPr>
            <p:ph type="pic" sz="quarter" idx="13"/>
          </p:nvPr>
        </p:nvSpPr>
        <p:spPr>
          <a:xfrm>
            <a:off x="503238" y="1664804"/>
            <a:ext cx="2556905" cy="237626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13" name="Bildplatzhalter 5"/>
          <p:cNvSpPr>
            <a:spLocks noGrp="1"/>
          </p:cNvSpPr>
          <p:nvPr>
            <p:ph type="pic" sz="quarter" idx="14"/>
          </p:nvPr>
        </p:nvSpPr>
        <p:spPr>
          <a:xfrm>
            <a:off x="3275856" y="1664804"/>
            <a:ext cx="2592909" cy="2376264"/>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14" name="Inhaltsplatzhalter 2"/>
          <p:cNvSpPr>
            <a:spLocks noGrp="1"/>
          </p:cNvSpPr>
          <p:nvPr>
            <p:ph idx="15"/>
          </p:nvPr>
        </p:nvSpPr>
        <p:spPr bwMode="gray">
          <a:xfrm>
            <a:off x="503238" y="4149080"/>
            <a:ext cx="8137525" cy="324036"/>
          </a:xfrm>
        </p:spPr>
        <p:txBody>
          <a:bodyPr/>
          <a:lstStyle>
            <a:lvl1pPr>
              <a:defRPr sz="1200">
                <a:solidFill>
                  <a:schemeClr val="tx2"/>
                </a:solidFill>
              </a:defRPr>
            </a:lvl1pPr>
          </a:lstStyle>
          <a:p>
            <a:pPr lvl="0"/>
            <a:r>
              <a:rPr lang="de-DE"/>
              <a:t>Textmasterformat bearbeiten</a:t>
            </a:r>
          </a:p>
        </p:txBody>
      </p:sp>
      <p:sp>
        <p:nvSpPr>
          <p:cNvPr id="8" name="Fußzeilenplatzhalter 6"/>
          <p:cNvSpPr>
            <a:spLocks noGrp="1"/>
          </p:cNvSpPr>
          <p:nvPr>
            <p:ph type="ftr" sz="quarter" idx="16"/>
          </p:nvPr>
        </p:nvSpPr>
        <p:spPr/>
        <p:txBody>
          <a:bodyPr/>
          <a:lstStyle>
            <a:lvl1pPr>
              <a:defRPr/>
            </a:lvl1pPr>
          </a:lstStyle>
          <a:p>
            <a:pPr>
              <a:defRPr/>
            </a:pPr>
            <a:r>
              <a:rPr lang="de-DE"/>
              <a:t>www.bmvi.de | 4. März 2019</a:t>
            </a:r>
          </a:p>
        </p:txBody>
      </p:sp>
      <p:sp>
        <p:nvSpPr>
          <p:cNvPr id="9" name="Foliennummernplatzhalter 7"/>
          <p:cNvSpPr>
            <a:spLocks noGrp="1"/>
          </p:cNvSpPr>
          <p:nvPr>
            <p:ph type="sldNum" sz="quarter" idx="17"/>
          </p:nvPr>
        </p:nvSpPr>
        <p:spPr/>
        <p:txBody>
          <a:bodyPr/>
          <a:lstStyle>
            <a:lvl1pPr>
              <a:defRPr/>
            </a:lvl1pPr>
          </a:lstStyle>
          <a:p>
            <a:pPr>
              <a:defRPr/>
            </a:pPr>
            <a:fld id="{5C534C22-7522-48F8-A8D1-F2E11738FC64}" type="slidenum">
              <a:rPr lang="de-DE" altLang="de-DE"/>
              <a:pPr>
                <a:defRPr/>
              </a:pPr>
              <a:t>‹#›</a:t>
            </a:fld>
            <a:endParaRPr lang="de-DE" altLang="de-DE"/>
          </a:p>
        </p:txBody>
      </p:sp>
    </p:spTree>
    <p:extLst>
      <p:ext uri="{BB962C8B-B14F-4D97-AF65-F5344CB8AC3E}">
        <p14:creationId xmlns:p14="http://schemas.microsoft.com/office/powerpoint/2010/main" val="197833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Fußzeilenplatzhalter 5"/>
          <p:cNvSpPr>
            <a:spLocks noGrp="1"/>
          </p:cNvSpPr>
          <p:nvPr>
            <p:ph type="ftr" sz="quarter" idx="10"/>
          </p:nvPr>
        </p:nvSpPr>
        <p:spPr/>
        <p:txBody>
          <a:bodyPr/>
          <a:lstStyle>
            <a:lvl1pPr>
              <a:defRPr/>
            </a:lvl1pPr>
          </a:lstStyle>
          <a:p>
            <a:pPr>
              <a:defRPr/>
            </a:pPr>
            <a:r>
              <a:rPr lang="de-DE"/>
              <a:t>www.bmvi.de | 4. März 2019</a:t>
            </a:r>
          </a:p>
        </p:txBody>
      </p:sp>
      <p:sp>
        <p:nvSpPr>
          <p:cNvPr id="4" name="Foliennummernplatzhalter 6"/>
          <p:cNvSpPr>
            <a:spLocks noGrp="1"/>
          </p:cNvSpPr>
          <p:nvPr>
            <p:ph type="sldNum" sz="quarter" idx="11"/>
          </p:nvPr>
        </p:nvSpPr>
        <p:spPr/>
        <p:txBody>
          <a:bodyPr/>
          <a:lstStyle>
            <a:lvl1pPr>
              <a:defRPr/>
            </a:lvl1pPr>
          </a:lstStyle>
          <a:p>
            <a:pPr>
              <a:defRPr/>
            </a:pPr>
            <a:fld id="{394737C6-C30D-4608-B1DA-3917544FDA98}" type="slidenum">
              <a:rPr lang="de-DE" altLang="de-DE"/>
              <a:pPr>
                <a:defRPr/>
              </a:pPr>
              <a:t>‹#›</a:t>
            </a:fld>
            <a:endParaRPr lang="de-DE" altLang="de-DE"/>
          </a:p>
        </p:txBody>
      </p:sp>
    </p:spTree>
    <p:extLst>
      <p:ext uri="{BB962C8B-B14F-4D97-AF65-F5344CB8AC3E}">
        <p14:creationId xmlns:p14="http://schemas.microsoft.com/office/powerpoint/2010/main" val="187673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es Bild im Rast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8" name="Bildplatzhalter 5"/>
          <p:cNvSpPr>
            <a:spLocks noGrp="1"/>
          </p:cNvSpPr>
          <p:nvPr>
            <p:ph type="pic" sz="quarter" idx="13"/>
          </p:nvPr>
        </p:nvSpPr>
        <p:spPr>
          <a:xfrm>
            <a:off x="503238" y="1664804"/>
            <a:ext cx="8137525" cy="4069246"/>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4" name="Fußzeilenplatzhalter 5"/>
          <p:cNvSpPr>
            <a:spLocks noGrp="1"/>
          </p:cNvSpPr>
          <p:nvPr>
            <p:ph type="ftr" sz="quarter" idx="14"/>
          </p:nvPr>
        </p:nvSpPr>
        <p:spPr/>
        <p:txBody>
          <a:bodyPr/>
          <a:lstStyle>
            <a:lvl1pPr>
              <a:defRPr/>
            </a:lvl1pPr>
          </a:lstStyle>
          <a:p>
            <a:pPr>
              <a:defRPr/>
            </a:pPr>
            <a:r>
              <a:rPr lang="de-DE"/>
              <a:t>www.bmvi.de | 25. November 2019</a:t>
            </a:r>
          </a:p>
        </p:txBody>
      </p:sp>
      <p:sp>
        <p:nvSpPr>
          <p:cNvPr id="5" name="Foliennummernplatzhalter 6"/>
          <p:cNvSpPr>
            <a:spLocks noGrp="1"/>
          </p:cNvSpPr>
          <p:nvPr>
            <p:ph type="sldNum" sz="quarter" idx="15"/>
          </p:nvPr>
        </p:nvSpPr>
        <p:spPr/>
        <p:txBody>
          <a:bodyPr/>
          <a:lstStyle>
            <a:lvl1pPr>
              <a:defRPr/>
            </a:lvl1pPr>
          </a:lstStyle>
          <a:p>
            <a:pPr>
              <a:defRPr/>
            </a:pPr>
            <a:fld id="{CB170324-8E09-4F47-B014-5B5C1EE3BD9F}" type="slidenum">
              <a:rPr lang="de-DE" altLang="de-DE"/>
              <a:pPr>
                <a:defRPr/>
              </a:pPr>
              <a:t>‹#›</a:t>
            </a:fld>
            <a:endParaRPr lang="de-DE" altLang="de-DE"/>
          </a:p>
        </p:txBody>
      </p:sp>
    </p:spTree>
    <p:extLst>
      <p:ext uri="{BB962C8B-B14F-4D97-AF65-F5344CB8AC3E}">
        <p14:creationId xmlns:p14="http://schemas.microsoft.com/office/powerpoint/2010/main" val="330127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ßes Bild randabfallen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8" name="Bildplatzhalter 5"/>
          <p:cNvSpPr>
            <a:spLocks noGrp="1"/>
          </p:cNvSpPr>
          <p:nvPr>
            <p:ph type="pic" sz="quarter" idx="13"/>
          </p:nvPr>
        </p:nvSpPr>
        <p:spPr>
          <a:xfrm>
            <a:off x="1" y="1664804"/>
            <a:ext cx="9144000" cy="4069246"/>
          </a:xfrm>
          <a:solidFill>
            <a:schemeClr val="bg2"/>
          </a:solidFill>
        </p:spPr>
        <p:txBody>
          <a:bodyPr lIns="90000" tIns="46800" rIns="90000" bIns="46800" rtlCol="0" anchor="ctr">
            <a:noAutofit/>
          </a:bodyPr>
          <a:lstStyle>
            <a:lvl1pPr marL="0" indent="0" algn="ctr">
              <a:defRPr sz="1400">
                <a:solidFill>
                  <a:schemeClr val="accent3"/>
                </a:solidFill>
              </a:defRPr>
            </a:lvl1pPr>
          </a:lstStyle>
          <a:p>
            <a:pPr lvl="0"/>
            <a:r>
              <a:rPr lang="de-DE" noProof="0"/>
              <a:t>Bild durch Klicken auf Symbol hinzufügen</a:t>
            </a:r>
            <a:endParaRPr lang="de-DE" noProof="0" dirty="0"/>
          </a:p>
        </p:txBody>
      </p:sp>
      <p:sp>
        <p:nvSpPr>
          <p:cNvPr id="4" name="Fußzeilenplatzhalter 5"/>
          <p:cNvSpPr>
            <a:spLocks noGrp="1"/>
          </p:cNvSpPr>
          <p:nvPr>
            <p:ph type="ftr" sz="quarter" idx="14"/>
          </p:nvPr>
        </p:nvSpPr>
        <p:spPr/>
        <p:txBody>
          <a:bodyPr/>
          <a:lstStyle>
            <a:lvl1pPr>
              <a:defRPr/>
            </a:lvl1pPr>
          </a:lstStyle>
          <a:p>
            <a:pPr>
              <a:defRPr/>
            </a:pPr>
            <a:r>
              <a:rPr lang="de-DE"/>
              <a:t>www.bmvi.de | 25. November 2019</a:t>
            </a:r>
          </a:p>
        </p:txBody>
      </p:sp>
      <p:sp>
        <p:nvSpPr>
          <p:cNvPr id="5" name="Foliennummernplatzhalter 6"/>
          <p:cNvSpPr>
            <a:spLocks noGrp="1"/>
          </p:cNvSpPr>
          <p:nvPr>
            <p:ph type="sldNum" sz="quarter" idx="15"/>
          </p:nvPr>
        </p:nvSpPr>
        <p:spPr/>
        <p:txBody>
          <a:bodyPr/>
          <a:lstStyle>
            <a:lvl1pPr>
              <a:defRPr/>
            </a:lvl1pPr>
          </a:lstStyle>
          <a:p>
            <a:pPr>
              <a:defRPr/>
            </a:pPr>
            <a:fld id="{1A9BCCEC-36D5-453C-8C79-AEBC5FB2FFA7}" type="slidenum">
              <a:rPr lang="de-DE" altLang="de-DE"/>
              <a:pPr>
                <a:defRPr/>
              </a:pPr>
              <a:t>‹#›</a:t>
            </a:fld>
            <a:endParaRPr lang="de-DE" altLang="de-DE"/>
          </a:p>
        </p:txBody>
      </p:sp>
    </p:spTree>
    <p:extLst>
      <p:ext uri="{BB962C8B-B14F-4D97-AF65-F5344CB8AC3E}">
        <p14:creationId xmlns:p14="http://schemas.microsoft.com/office/powerpoint/2010/main" val="135833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bwMode="gray">
          <a:xfrm>
            <a:off x="8388350" y="6408738"/>
            <a:ext cx="252413" cy="188912"/>
          </a:xfrm>
          <a:prstGeom prst="rect">
            <a:avLst/>
          </a:prstGeom>
        </p:spPr>
        <p:txBody>
          <a:bodyPr vert="horz" wrap="square" lIns="0" tIns="0" rIns="0" bIns="10800" numCol="1" anchor="b" anchorCtr="0" compatLnSpc="1">
            <a:prstTxWarp prst="textNoShape">
              <a:avLst/>
            </a:prstTxWarp>
          </a:bodyPr>
          <a:lstStyle>
            <a:lvl1pPr algn="r">
              <a:defRPr sz="700">
                <a:solidFill>
                  <a:schemeClr val="tx2"/>
                </a:solidFill>
              </a:defRPr>
            </a:lvl1pPr>
          </a:lstStyle>
          <a:p>
            <a:pPr>
              <a:defRPr/>
            </a:pPr>
            <a:fld id="{97ADD5E0-9099-4677-A306-55DC548D1F55}" type="slidenum">
              <a:rPr lang="de-DE" altLang="de-DE"/>
              <a:pPr>
                <a:defRPr/>
              </a:pPr>
              <a:t>‹#›</a:t>
            </a:fld>
            <a:endParaRPr lang="de-DE" altLang="de-DE"/>
          </a:p>
        </p:txBody>
      </p:sp>
      <p:sp>
        <p:nvSpPr>
          <p:cNvPr id="1027" name="Titelplatzhalter 1"/>
          <p:cNvSpPr>
            <a:spLocks noGrp="1"/>
          </p:cNvSpPr>
          <p:nvPr>
            <p:ph type="title"/>
          </p:nvPr>
        </p:nvSpPr>
        <p:spPr bwMode="gray">
          <a:xfrm>
            <a:off x="503238" y="404813"/>
            <a:ext cx="561657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gray">
          <a:xfrm>
            <a:off x="503238" y="1628775"/>
            <a:ext cx="81375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8" name="Fußzeilenplatzhalter 7"/>
          <p:cNvSpPr>
            <a:spLocks noGrp="1"/>
          </p:cNvSpPr>
          <p:nvPr>
            <p:ph type="ftr" sz="quarter" idx="3"/>
          </p:nvPr>
        </p:nvSpPr>
        <p:spPr>
          <a:xfrm>
            <a:off x="6300788" y="6408738"/>
            <a:ext cx="2087562" cy="188912"/>
          </a:xfrm>
          <a:prstGeom prst="rect">
            <a:avLst/>
          </a:prstGeom>
        </p:spPr>
        <p:txBody>
          <a:bodyPr vert="horz" lIns="0" tIns="0" rIns="0" bIns="10800" rtlCol="0" anchor="b" anchorCtr="0"/>
          <a:lstStyle>
            <a:lvl1pPr algn="r" fontAlgn="auto">
              <a:spcBef>
                <a:spcPts val="0"/>
              </a:spcBef>
              <a:spcAft>
                <a:spcPts val="0"/>
              </a:spcAft>
              <a:defRPr sz="700">
                <a:solidFill>
                  <a:schemeClr val="tx2"/>
                </a:solidFill>
                <a:latin typeface="+mn-lt"/>
                <a:cs typeface="+mn-cs"/>
              </a:defRPr>
            </a:lvl1pPr>
          </a:lstStyle>
          <a:p>
            <a:pPr>
              <a:defRPr/>
            </a:pPr>
            <a:r>
              <a:rPr lang="de-DE"/>
              <a:t>www.bmvi.de | 12. April 2014</a:t>
            </a:r>
          </a:p>
        </p:txBody>
      </p:sp>
      <p:pic>
        <p:nvPicPr>
          <p:cNvPr id="1030" name="Grafik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065838"/>
            <a:ext cx="1062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hf hdr="0" dt="0"/>
  <p:txStyles>
    <p:titleStyle>
      <a:lvl1pPr algn="l" rtl="0" eaLnBrk="0" fontAlgn="base" hangingPunct="0">
        <a:lnSpc>
          <a:spcPct val="98000"/>
        </a:lnSpc>
        <a:spcBef>
          <a:spcPct val="0"/>
        </a:spcBef>
        <a:spcAft>
          <a:spcPct val="0"/>
        </a:spcAft>
        <a:defRPr sz="3000" kern="1200">
          <a:solidFill>
            <a:schemeClr val="accent1"/>
          </a:solidFill>
          <a:latin typeface="+mj-lt"/>
          <a:ea typeface="+mj-ea"/>
          <a:cs typeface="+mj-cs"/>
        </a:defRPr>
      </a:lvl1pPr>
      <a:lvl2pPr algn="l" rtl="0" eaLnBrk="0" fontAlgn="base" hangingPunct="0">
        <a:lnSpc>
          <a:spcPct val="98000"/>
        </a:lnSpc>
        <a:spcBef>
          <a:spcPct val="0"/>
        </a:spcBef>
        <a:spcAft>
          <a:spcPct val="0"/>
        </a:spcAft>
        <a:defRPr sz="3000">
          <a:solidFill>
            <a:schemeClr val="accent1"/>
          </a:solidFill>
          <a:latin typeface="BundesSerif Office" pitchFamily="18" charset="0"/>
        </a:defRPr>
      </a:lvl2pPr>
      <a:lvl3pPr algn="l" rtl="0" eaLnBrk="0" fontAlgn="base" hangingPunct="0">
        <a:lnSpc>
          <a:spcPct val="98000"/>
        </a:lnSpc>
        <a:spcBef>
          <a:spcPct val="0"/>
        </a:spcBef>
        <a:spcAft>
          <a:spcPct val="0"/>
        </a:spcAft>
        <a:defRPr sz="3000">
          <a:solidFill>
            <a:schemeClr val="accent1"/>
          </a:solidFill>
          <a:latin typeface="BundesSerif Office" pitchFamily="18" charset="0"/>
        </a:defRPr>
      </a:lvl3pPr>
      <a:lvl4pPr algn="l" rtl="0" eaLnBrk="0" fontAlgn="base" hangingPunct="0">
        <a:lnSpc>
          <a:spcPct val="98000"/>
        </a:lnSpc>
        <a:spcBef>
          <a:spcPct val="0"/>
        </a:spcBef>
        <a:spcAft>
          <a:spcPct val="0"/>
        </a:spcAft>
        <a:defRPr sz="3000">
          <a:solidFill>
            <a:schemeClr val="accent1"/>
          </a:solidFill>
          <a:latin typeface="BundesSerif Office" pitchFamily="18" charset="0"/>
        </a:defRPr>
      </a:lvl4pPr>
      <a:lvl5pPr algn="l" rtl="0" eaLnBrk="0" fontAlgn="base" hangingPunct="0">
        <a:lnSpc>
          <a:spcPct val="98000"/>
        </a:lnSpc>
        <a:spcBef>
          <a:spcPct val="0"/>
        </a:spcBef>
        <a:spcAft>
          <a:spcPct val="0"/>
        </a:spcAft>
        <a:defRPr sz="3000">
          <a:solidFill>
            <a:schemeClr val="accent1"/>
          </a:solidFill>
          <a:latin typeface="BundesSerif Office" pitchFamily="18" charset="0"/>
        </a:defRPr>
      </a:lvl5pPr>
      <a:lvl6pPr marL="457200" algn="l" rtl="0" fontAlgn="base">
        <a:lnSpc>
          <a:spcPct val="98000"/>
        </a:lnSpc>
        <a:spcBef>
          <a:spcPct val="0"/>
        </a:spcBef>
        <a:spcAft>
          <a:spcPct val="0"/>
        </a:spcAft>
        <a:defRPr sz="3000">
          <a:solidFill>
            <a:schemeClr val="accent1"/>
          </a:solidFill>
          <a:latin typeface="BundesSerif Office" pitchFamily="18" charset="0"/>
        </a:defRPr>
      </a:lvl6pPr>
      <a:lvl7pPr marL="914400" algn="l" rtl="0" fontAlgn="base">
        <a:lnSpc>
          <a:spcPct val="98000"/>
        </a:lnSpc>
        <a:spcBef>
          <a:spcPct val="0"/>
        </a:spcBef>
        <a:spcAft>
          <a:spcPct val="0"/>
        </a:spcAft>
        <a:defRPr sz="3000">
          <a:solidFill>
            <a:schemeClr val="accent1"/>
          </a:solidFill>
          <a:latin typeface="BundesSerif Office" pitchFamily="18" charset="0"/>
        </a:defRPr>
      </a:lvl7pPr>
      <a:lvl8pPr marL="1371600" algn="l" rtl="0" fontAlgn="base">
        <a:lnSpc>
          <a:spcPct val="98000"/>
        </a:lnSpc>
        <a:spcBef>
          <a:spcPct val="0"/>
        </a:spcBef>
        <a:spcAft>
          <a:spcPct val="0"/>
        </a:spcAft>
        <a:defRPr sz="3000">
          <a:solidFill>
            <a:schemeClr val="accent1"/>
          </a:solidFill>
          <a:latin typeface="BundesSerif Office" pitchFamily="18" charset="0"/>
        </a:defRPr>
      </a:lvl8pPr>
      <a:lvl9pPr marL="1828800" algn="l" rtl="0" fontAlgn="base">
        <a:lnSpc>
          <a:spcPct val="98000"/>
        </a:lnSpc>
        <a:spcBef>
          <a:spcPct val="0"/>
        </a:spcBef>
        <a:spcAft>
          <a:spcPct val="0"/>
        </a:spcAft>
        <a:defRPr sz="3000">
          <a:solidFill>
            <a:schemeClr val="accent1"/>
          </a:solidFill>
          <a:latin typeface="BundesSerif Office" pitchFamily="18" charset="0"/>
        </a:defRPr>
      </a:lvl9pPr>
    </p:titleStyle>
    <p:bodyStyle>
      <a:lvl1pPr algn="l" rtl="0" eaLnBrk="0" fontAlgn="base" hangingPunct="0">
        <a:spcBef>
          <a:spcPct val="0"/>
        </a:spcBef>
        <a:spcAft>
          <a:spcPct val="0"/>
        </a:spcAft>
        <a:buFont typeface="Arial" charset="0"/>
        <a:defRPr sz="2000" kern="1200">
          <a:solidFill>
            <a:schemeClr val="tx1"/>
          </a:solidFill>
          <a:latin typeface="+mn-lt"/>
          <a:ea typeface="+mn-ea"/>
          <a:cs typeface="+mn-cs"/>
        </a:defRPr>
      </a:lvl1pPr>
      <a:lvl2pPr marL="268288" indent="-268288"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2pPr>
      <a:lvl3pPr marL="625475" indent="-180975"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3pPr>
      <a:lvl4pPr marL="808038" indent="-182563"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4pPr>
      <a:lvl5pPr marL="982663" indent="-174625" algn="l" rtl="0" eaLnBrk="0" fontAlgn="base" hangingPunct="0">
        <a:spcBef>
          <a:spcPct val="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hyperlink" Target="https://de.wikipedia.org/wiki/Datei:Verband_der_Bahnindustrie_logo.svg" TargetMode="External"/><Relationship Id="rId9" Type="http://schemas.openxmlformats.org/officeDocument/2006/relationships/image" Target="../media/image9.png"/><Relationship Id="rId14" Type="http://schemas.openxmlformats.org/officeDocument/2006/relationships/hyperlink" Target="https://www.vdv.de/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ildplatzhalter 6"/>
          <p:cNvSpPr>
            <a:spLocks noGrp="1" noTextEdit="1"/>
          </p:cNvSpPr>
          <p:nvPr>
            <p:ph type="pic" sz="quarter" idx="10"/>
          </p:nvPr>
        </p:nvSpPr>
        <p:spPr>
          <a:custGeom>
            <a:avLst/>
            <a:gdLst>
              <a:gd name="T0" fmla="*/ 179388 w 9144000"/>
              <a:gd name="T1" fmla="*/ 188641 h 6858000"/>
              <a:gd name="T2" fmla="*/ 179388 w 9144000"/>
              <a:gd name="T3" fmla="*/ 1808820 h 6858000"/>
              <a:gd name="T4" fmla="*/ 8964613 w 9144000"/>
              <a:gd name="T5" fmla="*/ 1808820 h 6858000"/>
              <a:gd name="T6" fmla="*/ 8964613 w 9144000"/>
              <a:gd name="T7" fmla="*/ 188641 h 6858000"/>
              <a:gd name="T8" fmla="*/ 179388 w 9144000"/>
              <a:gd name="T9" fmla="*/ 188641 h 6858000"/>
              <a:gd name="T10" fmla="*/ 0 w 9144000"/>
              <a:gd name="T11" fmla="*/ 0 h 6858000"/>
              <a:gd name="T12" fmla="*/ 9144000 w 9144000"/>
              <a:gd name="T13" fmla="*/ 0 h 6858000"/>
              <a:gd name="T14" fmla="*/ 9144000 w 9144000"/>
              <a:gd name="T15" fmla="*/ 6858000 h 6858000"/>
              <a:gd name="T16" fmla="*/ 0 w 9144000"/>
              <a:gd name="T17" fmla="*/ 6858000 h 6858000"/>
              <a:gd name="T18" fmla="*/ 0 w 9144000"/>
              <a:gd name="T19" fmla="*/ 0 h 685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0" h="6858000">
                <a:moveTo>
                  <a:pt x="179388" y="188641"/>
                </a:moveTo>
                <a:lnTo>
                  <a:pt x="179388" y="1808820"/>
                </a:lnTo>
                <a:lnTo>
                  <a:pt x="8964613" y="1808820"/>
                </a:lnTo>
                <a:lnTo>
                  <a:pt x="8964613" y="188641"/>
                </a:lnTo>
                <a:lnTo>
                  <a:pt x="179388" y="188641"/>
                </a:lnTo>
                <a:close/>
                <a:moveTo>
                  <a:pt x="0" y="0"/>
                </a:moveTo>
                <a:lnTo>
                  <a:pt x="9144000" y="0"/>
                </a:lnTo>
                <a:lnTo>
                  <a:pt x="9144000" y="6858000"/>
                </a:lnTo>
                <a:lnTo>
                  <a:pt x="0" y="6858000"/>
                </a:lnTo>
                <a:lnTo>
                  <a:pt x="0" y="0"/>
                </a:lnTo>
                <a:close/>
              </a:path>
            </a:pathLst>
          </a:custGeom>
        </p:spPr>
      </p:sp>
      <p:sp>
        <p:nvSpPr>
          <p:cNvPr id="14339" name="Titel 3"/>
          <p:cNvSpPr>
            <a:spLocks noGrp="1"/>
          </p:cNvSpPr>
          <p:nvPr>
            <p:ph type="ctrTitle"/>
          </p:nvPr>
        </p:nvSpPr>
        <p:spPr>
          <a:xfrm>
            <a:off x="1008063" y="2781300"/>
            <a:ext cx="5111750" cy="1079500"/>
          </a:xfrm>
        </p:spPr>
        <p:txBody>
          <a:bodyPr/>
          <a:lstStyle/>
          <a:p>
            <a:pPr eaLnBrk="1" hangingPunct="1"/>
            <a:r>
              <a:rPr lang="en-GB" altLang="de-DE" dirty="0"/>
              <a:t>German Rail Freight Masterplan</a:t>
            </a:r>
          </a:p>
        </p:txBody>
      </p:sp>
      <p:sp>
        <p:nvSpPr>
          <p:cNvPr id="14340" name="Untertitel 4"/>
          <p:cNvSpPr>
            <a:spLocks noGrp="1"/>
          </p:cNvSpPr>
          <p:nvPr>
            <p:ph type="subTitle" idx="1"/>
          </p:nvPr>
        </p:nvSpPr>
        <p:spPr>
          <a:xfrm>
            <a:off x="1008063" y="4005263"/>
            <a:ext cx="5111750" cy="2519362"/>
          </a:xfrm>
        </p:spPr>
        <p:txBody>
          <a:bodyPr/>
          <a:lstStyle/>
          <a:p>
            <a:pPr eaLnBrk="1" hangingPunct="1"/>
            <a:r>
              <a:rPr lang="en-GB" altLang="de-DE"/>
              <a:t>UNECE – ITC – Working Party on Rail Transport</a:t>
            </a:r>
          </a:p>
          <a:p>
            <a:pPr eaLnBrk="1" hangingPunct="1"/>
            <a:r>
              <a:rPr lang="en-US" altLang="de-DE"/>
              <a:t>73</a:t>
            </a:r>
            <a:r>
              <a:rPr lang="en-US" altLang="de-DE" baseline="30000"/>
              <a:t>rd</a:t>
            </a:r>
            <a:r>
              <a:rPr lang="en-US" altLang="de-DE"/>
              <a:t> Session, Geneva,</a:t>
            </a:r>
            <a:r>
              <a:rPr lang="en-GB" altLang="de-DE"/>
              <a:t> 25 November 2019</a:t>
            </a:r>
          </a:p>
          <a:p>
            <a:pPr eaLnBrk="1" hangingPunct="1"/>
            <a:endParaRPr lang="en-GB" altLang="de-DE"/>
          </a:p>
          <a:p>
            <a:pPr eaLnBrk="1" hangingPunct="1"/>
            <a:r>
              <a:rPr lang="en-US" altLang="de-DE"/>
              <a:t>Workshop: “Making rail freight more competitive and the coordinated development of the rail network with a focus on how to work together at the government and sectoral levels on EATL” </a:t>
            </a:r>
          </a:p>
          <a:p>
            <a:pPr eaLnBrk="1" hangingPunct="1"/>
            <a:endParaRPr lang="en-GB" altLang="de-DE"/>
          </a:p>
        </p:txBody>
      </p:sp>
      <p:sp>
        <p:nvSpPr>
          <p:cNvPr id="14341" name="Textplatzhalter 33"/>
          <p:cNvSpPr>
            <a:spLocks noGrp="1"/>
          </p:cNvSpPr>
          <p:nvPr>
            <p:ph type="body" sz="quarter" idx="11"/>
          </p:nvPr>
        </p:nvSpPr>
        <p:spPr>
          <a:xfrm>
            <a:off x="7451725" y="6237288"/>
            <a:ext cx="1189038" cy="288925"/>
          </a:xfrm>
        </p:spPr>
        <p:txBody>
          <a:bodyPr/>
          <a:lstStyle/>
          <a:p>
            <a:pPr eaLnBrk="1" hangingPunct="1"/>
            <a:r>
              <a:rPr lang="en-GB" altLang="de-DE"/>
              <a:t>www.bmvi.de</a:t>
            </a:r>
          </a:p>
        </p:txBody>
      </p:sp>
    </p:spTree>
  </p:cSld>
  <p:clrMapOvr>
    <a:masterClrMapping/>
  </p:clrMapOvr>
  <p:transition spd="slow" advTm="4098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1008063" y="1711325"/>
            <a:ext cx="5111750" cy="1512888"/>
          </a:xfrm>
        </p:spPr>
        <p:txBody>
          <a:bodyPr/>
          <a:lstStyle/>
          <a:p>
            <a:pPr>
              <a:defRPr/>
            </a:pPr>
            <a:r>
              <a:rPr lang="en-GB" dirty="0"/>
              <a:t>Digital automatic coupling (DAC)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3"/>
          <p:cNvSpPr>
            <a:spLocks noGrp="1"/>
          </p:cNvSpPr>
          <p:nvPr>
            <p:ph type="title"/>
          </p:nvPr>
        </p:nvSpPr>
        <p:spPr>
          <a:xfrm>
            <a:off x="503237" y="404813"/>
            <a:ext cx="7527925" cy="1116012"/>
          </a:xfrm>
        </p:spPr>
        <p:txBody>
          <a:bodyPr/>
          <a:lstStyle/>
          <a:p>
            <a:r>
              <a:rPr lang="en-GB" altLang="de-DE" b="1" dirty="0"/>
              <a:t>Automation and digitalisation of operations </a:t>
            </a:r>
            <a:r>
              <a:rPr lang="en-US" altLang="de-DE" dirty="0"/>
              <a:t>Shaping the future of rail freight </a:t>
            </a:r>
            <a:br>
              <a:rPr lang="en-US" altLang="de-DE" dirty="0"/>
            </a:br>
            <a:br>
              <a:rPr lang="en-GB" altLang="de-DE" b="1" dirty="0"/>
            </a:br>
            <a:endParaRPr lang="en-GB" altLang="de-DE" dirty="0"/>
          </a:p>
        </p:txBody>
      </p:sp>
      <p:sp>
        <p:nvSpPr>
          <p:cNvPr id="24580" name="Foliennummernplatzhalt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6A196A3C-0369-46C3-8E96-F35D75D79BA3}" type="slidenum">
              <a:rPr lang="de-DE" altLang="de-DE" sz="700" smtClean="0">
                <a:solidFill>
                  <a:schemeClr val="tx2"/>
                </a:solidFill>
              </a:rPr>
              <a:pPr eaLnBrk="1" hangingPunct="1">
                <a:buFontTx/>
                <a:buNone/>
              </a:pPr>
              <a:t>11</a:t>
            </a:fld>
            <a:endParaRPr lang="en-GB" altLang="de-DE" sz="700">
              <a:solidFill>
                <a:schemeClr val="tx2"/>
              </a:solidFill>
            </a:endParaRPr>
          </a:p>
        </p:txBody>
      </p:sp>
      <p:pic>
        <p:nvPicPr>
          <p:cNvPr id="36" name="Picture 19" descr="Bildergebnis fÃ¼r lokomotive icon">
            <a:extLst/>
          </p:cNvPr>
          <p:cNvPicPr>
            <a:picLocks noChangeAspect="1" noChangeArrowheads="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 t="5" r="53702" b="64663"/>
          <a:stretch/>
        </p:blipFill>
        <p:spPr bwMode="auto">
          <a:xfrm flipH="1">
            <a:off x="6699087" y="2752095"/>
            <a:ext cx="1458131" cy="602061"/>
          </a:xfrm>
          <a:prstGeom prst="rect">
            <a:avLst/>
          </a:prstGeom>
          <a:solidFill>
            <a:schemeClr val="accent1"/>
          </a:solidFill>
          <a:extLst/>
        </p:spPr>
      </p:pic>
      <p:pic>
        <p:nvPicPr>
          <p:cNvPr id="37" name="Picture 2">
            <a:extLst/>
          </p:cNvPr>
          <p:cNvPicPr>
            <a:picLocks noChangeAspect="1" noChangeArrowheads="1"/>
          </p:cNvPicPr>
          <p:nvPr/>
        </p:nvPicPr>
        <p:blipFill>
          <a:blip r:embed="rId3">
            <a:lum bright="-20000" contrast="40000"/>
          </a:blip>
          <a:srcRect/>
          <a:stretch>
            <a:fillRect/>
          </a:stretch>
        </p:blipFill>
        <p:spPr bwMode="auto">
          <a:xfrm flipH="1">
            <a:off x="5765800" y="2867025"/>
            <a:ext cx="933450" cy="488950"/>
          </a:xfrm>
          <a:prstGeom prst="rect">
            <a:avLst/>
          </a:prstGeom>
          <a:solidFill>
            <a:schemeClr val="bg2">
              <a:lumMod val="75000"/>
            </a:schemeClr>
          </a:solidFill>
          <a:ln>
            <a:noFill/>
          </a:ln>
          <a:effectLst/>
          <a:extLst/>
        </p:spPr>
      </p:pic>
      <p:pic>
        <p:nvPicPr>
          <p:cNvPr id="38" name="Picture 2">
            <a:extLst/>
          </p:cNvPr>
          <p:cNvPicPr>
            <a:picLocks noChangeAspect="1" noChangeArrowheads="1"/>
          </p:cNvPicPr>
          <p:nvPr/>
        </p:nvPicPr>
        <p:blipFill>
          <a:blip r:embed="rId3">
            <a:lum bright="-20000" contrast="40000"/>
          </a:blip>
          <a:srcRect/>
          <a:stretch>
            <a:fillRect/>
          </a:stretch>
        </p:blipFill>
        <p:spPr bwMode="auto">
          <a:xfrm flipH="1">
            <a:off x="2132013" y="2867025"/>
            <a:ext cx="935037" cy="488950"/>
          </a:xfrm>
          <a:prstGeom prst="rect">
            <a:avLst/>
          </a:prstGeom>
          <a:solidFill>
            <a:schemeClr val="bg2">
              <a:lumMod val="75000"/>
            </a:schemeClr>
          </a:solidFill>
          <a:ln>
            <a:noFill/>
          </a:ln>
          <a:effectLst/>
          <a:extLst/>
        </p:spPr>
      </p:pic>
      <p:pic>
        <p:nvPicPr>
          <p:cNvPr id="39" name="Picture 2">
            <a:extLst/>
          </p:cNvPr>
          <p:cNvPicPr>
            <a:picLocks noChangeAspect="1" noChangeArrowheads="1"/>
          </p:cNvPicPr>
          <p:nvPr/>
        </p:nvPicPr>
        <p:blipFill>
          <a:blip r:embed="rId3">
            <a:lum bright="-20000" contrast="40000"/>
          </a:blip>
          <a:srcRect/>
          <a:stretch>
            <a:fillRect/>
          </a:stretch>
        </p:blipFill>
        <p:spPr bwMode="auto">
          <a:xfrm flipH="1">
            <a:off x="1223963" y="2867025"/>
            <a:ext cx="935037" cy="488950"/>
          </a:xfrm>
          <a:prstGeom prst="rect">
            <a:avLst/>
          </a:prstGeom>
          <a:solidFill>
            <a:schemeClr val="bg2">
              <a:lumMod val="75000"/>
            </a:schemeClr>
          </a:solidFill>
          <a:ln>
            <a:noFill/>
          </a:ln>
          <a:effectLst/>
          <a:extLst/>
        </p:spPr>
      </p:pic>
      <p:pic>
        <p:nvPicPr>
          <p:cNvPr id="43" name="Picture 2">
            <a:extLst/>
          </p:cNvPr>
          <p:cNvPicPr>
            <a:picLocks noChangeAspect="1" noChangeArrowheads="1"/>
          </p:cNvPicPr>
          <p:nvPr/>
        </p:nvPicPr>
        <p:blipFill>
          <a:blip r:embed="rId3">
            <a:lum bright="-20000" contrast="40000"/>
          </a:blip>
          <a:srcRect/>
          <a:stretch>
            <a:fillRect/>
          </a:stretch>
        </p:blipFill>
        <p:spPr bwMode="auto">
          <a:xfrm flipH="1">
            <a:off x="4857750" y="2867025"/>
            <a:ext cx="936625" cy="488950"/>
          </a:xfrm>
          <a:prstGeom prst="rect">
            <a:avLst/>
          </a:prstGeom>
          <a:solidFill>
            <a:schemeClr val="bg2">
              <a:lumMod val="75000"/>
            </a:schemeClr>
          </a:solidFill>
          <a:ln>
            <a:noFill/>
          </a:ln>
          <a:effectLst/>
          <a:extLst/>
        </p:spPr>
      </p:pic>
      <p:pic>
        <p:nvPicPr>
          <p:cNvPr id="44" name="Picture 2">
            <a:extLst/>
          </p:cNvPr>
          <p:cNvPicPr>
            <a:picLocks noChangeAspect="1" noChangeArrowheads="1"/>
          </p:cNvPicPr>
          <p:nvPr/>
        </p:nvPicPr>
        <p:blipFill>
          <a:blip r:embed="rId3">
            <a:lum bright="-20000" contrast="40000"/>
          </a:blip>
          <a:srcRect/>
          <a:stretch>
            <a:fillRect/>
          </a:stretch>
        </p:blipFill>
        <p:spPr bwMode="auto">
          <a:xfrm flipH="1">
            <a:off x="317500" y="2867025"/>
            <a:ext cx="933450" cy="488950"/>
          </a:xfrm>
          <a:prstGeom prst="rect">
            <a:avLst/>
          </a:prstGeom>
          <a:solidFill>
            <a:schemeClr val="bg2">
              <a:lumMod val="75000"/>
            </a:schemeClr>
          </a:solidFill>
          <a:ln>
            <a:noFill/>
          </a:ln>
          <a:effectLst/>
          <a:extLst/>
        </p:spPr>
      </p:pic>
      <p:pic>
        <p:nvPicPr>
          <p:cNvPr id="45" name="Picture 2">
            <a:extLst/>
          </p:cNvPr>
          <p:cNvPicPr>
            <a:picLocks noChangeAspect="1" noChangeArrowheads="1"/>
          </p:cNvPicPr>
          <p:nvPr/>
        </p:nvPicPr>
        <p:blipFill>
          <a:blip r:embed="rId3">
            <a:lum bright="-20000" contrast="40000"/>
          </a:blip>
          <a:srcRect/>
          <a:stretch>
            <a:fillRect/>
          </a:stretch>
        </p:blipFill>
        <p:spPr bwMode="auto">
          <a:xfrm flipH="1">
            <a:off x="3949700" y="2867025"/>
            <a:ext cx="936625" cy="488950"/>
          </a:xfrm>
          <a:prstGeom prst="rect">
            <a:avLst/>
          </a:prstGeom>
          <a:solidFill>
            <a:schemeClr val="bg2">
              <a:lumMod val="75000"/>
            </a:schemeClr>
          </a:solidFill>
          <a:ln>
            <a:noFill/>
          </a:ln>
          <a:effectLst/>
          <a:extLst/>
        </p:spPr>
      </p:pic>
      <p:pic>
        <p:nvPicPr>
          <p:cNvPr id="46" name="Picture 2">
            <a:extLst/>
          </p:cNvPr>
          <p:cNvPicPr>
            <a:picLocks noChangeAspect="1" noChangeArrowheads="1"/>
          </p:cNvPicPr>
          <p:nvPr/>
        </p:nvPicPr>
        <p:blipFill>
          <a:blip r:embed="rId3">
            <a:lum bright="-20000" contrast="40000"/>
          </a:blip>
          <a:srcRect/>
          <a:stretch>
            <a:fillRect/>
          </a:stretch>
        </p:blipFill>
        <p:spPr bwMode="auto">
          <a:xfrm flipH="1">
            <a:off x="3040063" y="2867025"/>
            <a:ext cx="938212" cy="488950"/>
          </a:xfrm>
          <a:prstGeom prst="rect">
            <a:avLst/>
          </a:prstGeom>
          <a:solidFill>
            <a:schemeClr val="bg2">
              <a:lumMod val="75000"/>
            </a:schemeClr>
          </a:solidFill>
          <a:ln>
            <a:noFill/>
          </a:ln>
          <a:effectLst/>
          <a:extLst/>
        </p:spPr>
      </p:pic>
      <p:sp>
        <p:nvSpPr>
          <p:cNvPr id="47" name="Pfeil: 180-Grad 46">
            <a:extLst/>
          </p:cNvPr>
          <p:cNvSpPr/>
          <p:nvPr/>
        </p:nvSpPr>
        <p:spPr bwMode="auto">
          <a:xfrm rot="16200000" flipH="1">
            <a:off x="3929857" y="819944"/>
            <a:ext cx="488950" cy="6453187"/>
          </a:xfrm>
          <a:prstGeom prst="uturnArrow">
            <a:avLst>
              <a:gd name="adj1" fmla="val 25000"/>
              <a:gd name="adj2" fmla="val 25000"/>
              <a:gd name="adj3" fmla="val 25000"/>
              <a:gd name="adj4" fmla="val 43750"/>
              <a:gd name="adj5" fmla="val 97522"/>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a:latin typeface="Arial" charset="0"/>
            </a:endParaRPr>
          </a:p>
        </p:txBody>
      </p:sp>
      <p:grpSp>
        <p:nvGrpSpPr>
          <p:cNvPr id="24590" name="Gruppieren 10"/>
          <p:cNvGrpSpPr>
            <a:grpSpLocks/>
          </p:cNvGrpSpPr>
          <p:nvPr/>
        </p:nvGrpSpPr>
        <p:grpSpPr bwMode="auto">
          <a:xfrm>
            <a:off x="7654925" y="3613150"/>
            <a:ext cx="1309688" cy="522288"/>
            <a:chOff x="7325385" y="3383921"/>
            <a:chExt cx="1731089" cy="562289"/>
          </a:xfrm>
        </p:grpSpPr>
        <p:sp>
          <p:nvSpPr>
            <p:cNvPr id="79" name="Rechteck 78">
              <a:extLst/>
            </p:cNvPr>
            <p:cNvSpPr/>
            <p:nvPr/>
          </p:nvSpPr>
          <p:spPr bwMode="auto">
            <a:xfrm>
              <a:off x="7325385" y="3390757"/>
              <a:ext cx="587521" cy="562289"/>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sp>
          <p:nvSpPr>
            <p:cNvPr id="80" name="Rechteck 79">
              <a:extLst/>
            </p:cNvPr>
            <p:cNvSpPr/>
            <p:nvPr/>
          </p:nvSpPr>
          <p:spPr bwMode="auto">
            <a:xfrm>
              <a:off x="8523509" y="3406140"/>
              <a:ext cx="532965" cy="533234"/>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1" name="Gruppieren 11"/>
          <p:cNvGrpSpPr>
            <a:grpSpLocks/>
          </p:cNvGrpSpPr>
          <p:nvPr/>
        </p:nvGrpSpPr>
        <p:grpSpPr bwMode="auto">
          <a:xfrm rot="-2233402">
            <a:off x="6753225" y="3297238"/>
            <a:ext cx="515938" cy="517525"/>
            <a:chOff x="7066179" y="4659184"/>
            <a:chExt cx="1754676" cy="1434112"/>
          </a:xfrm>
        </p:grpSpPr>
        <p:pic>
          <p:nvPicPr>
            <p:cNvPr id="24632"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hteck 77">
              <a:extLst/>
            </p:cNvPr>
            <p:cNvSpPr/>
            <p:nvPr/>
          </p:nvSpPr>
          <p:spPr bwMode="auto">
            <a:xfrm>
              <a:off x="7831701" y="5827762"/>
              <a:ext cx="988015" cy="255149"/>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2" name="Gruppieren 75"/>
          <p:cNvGrpSpPr>
            <a:grpSpLocks/>
          </p:cNvGrpSpPr>
          <p:nvPr/>
        </p:nvGrpSpPr>
        <p:grpSpPr bwMode="auto">
          <a:xfrm rot="8257819">
            <a:off x="1563688" y="4222750"/>
            <a:ext cx="514350" cy="517525"/>
            <a:chOff x="7066179" y="4659184"/>
            <a:chExt cx="1754676" cy="1434112"/>
          </a:xfrm>
        </p:grpSpPr>
        <p:pic>
          <p:nvPicPr>
            <p:cNvPr id="24630"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hteck 75">
              <a:extLst/>
            </p:cNvPr>
            <p:cNvSpPr/>
            <p:nvPr/>
          </p:nvSpPr>
          <p:spPr bwMode="auto">
            <a:xfrm>
              <a:off x="7859823" y="5953528"/>
              <a:ext cx="991065" cy="259549"/>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3" name="Gruppieren 78"/>
          <p:cNvGrpSpPr>
            <a:grpSpLocks/>
          </p:cNvGrpSpPr>
          <p:nvPr/>
        </p:nvGrpSpPr>
        <p:grpSpPr bwMode="auto">
          <a:xfrm rot="-9967837">
            <a:off x="517525" y="4046538"/>
            <a:ext cx="515938" cy="519112"/>
            <a:chOff x="7066179" y="4659184"/>
            <a:chExt cx="1754676" cy="1434112"/>
          </a:xfrm>
        </p:grpSpPr>
        <p:pic>
          <p:nvPicPr>
            <p:cNvPr id="24628"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hteck 73">
              <a:extLst/>
            </p:cNvPr>
            <p:cNvSpPr/>
            <p:nvPr/>
          </p:nvSpPr>
          <p:spPr bwMode="auto">
            <a:xfrm>
              <a:off x="7854451" y="5865296"/>
              <a:ext cx="993416" cy="258756"/>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4" name="Gruppieren 81"/>
          <p:cNvGrpSpPr>
            <a:grpSpLocks/>
          </p:cNvGrpSpPr>
          <p:nvPr/>
        </p:nvGrpSpPr>
        <p:grpSpPr bwMode="auto">
          <a:xfrm rot="-2233402">
            <a:off x="2263775" y="3297238"/>
            <a:ext cx="515938" cy="517525"/>
            <a:chOff x="7066179" y="4659184"/>
            <a:chExt cx="1754676" cy="1434112"/>
          </a:xfrm>
        </p:grpSpPr>
        <p:pic>
          <p:nvPicPr>
            <p:cNvPr id="24626"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hteck 71">
              <a:extLst/>
            </p:cNvPr>
            <p:cNvSpPr/>
            <p:nvPr/>
          </p:nvSpPr>
          <p:spPr bwMode="auto">
            <a:xfrm>
              <a:off x="7831702" y="5832160"/>
              <a:ext cx="988015" cy="246351"/>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5" name="Gruppieren 84"/>
          <p:cNvGrpSpPr>
            <a:grpSpLocks/>
          </p:cNvGrpSpPr>
          <p:nvPr/>
        </p:nvGrpSpPr>
        <p:grpSpPr bwMode="auto">
          <a:xfrm rot="-2233402">
            <a:off x="3760788" y="3297238"/>
            <a:ext cx="515937" cy="517525"/>
            <a:chOff x="7066179" y="4659184"/>
            <a:chExt cx="1754676" cy="1434112"/>
          </a:xfrm>
        </p:grpSpPr>
        <p:pic>
          <p:nvPicPr>
            <p:cNvPr id="24624"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hteck 69">
              <a:extLst/>
            </p:cNvPr>
            <p:cNvSpPr/>
            <p:nvPr/>
          </p:nvSpPr>
          <p:spPr bwMode="auto">
            <a:xfrm>
              <a:off x="7842814" y="5792609"/>
              <a:ext cx="982620" cy="2419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6" name="Gruppieren 87"/>
          <p:cNvGrpSpPr>
            <a:grpSpLocks/>
          </p:cNvGrpSpPr>
          <p:nvPr/>
        </p:nvGrpSpPr>
        <p:grpSpPr bwMode="auto">
          <a:xfrm rot="-2233402">
            <a:off x="5256213" y="3297238"/>
            <a:ext cx="515937" cy="517525"/>
            <a:chOff x="7066179" y="4659184"/>
            <a:chExt cx="1754676" cy="1434112"/>
          </a:xfrm>
        </p:grpSpPr>
        <p:pic>
          <p:nvPicPr>
            <p:cNvPr id="24622"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hteck 67">
              <a:extLst/>
            </p:cNvPr>
            <p:cNvSpPr/>
            <p:nvPr/>
          </p:nvSpPr>
          <p:spPr bwMode="auto">
            <a:xfrm>
              <a:off x="7824786" y="5818502"/>
              <a:ext cx="993418" cy="246351"/>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7" name="Gruppieren 90"/>
          <p:cNvGrpSpPr>
            <a:grpSpLocks/>
          </p:cNvGrpSpPr>
          <p:nvPr/>
        </p:nvGrpSpPr>
        <p:grpSpPr bwMode="auto">
          <a:xfrm rot="-2233402">
            <a:off x="768350" y="3297238"/>
            <a:ext cx="515938" cy="517525"/>
            <a:chOff x="7066179" y="4659184"/>
            <a:chExt cx="1754676" cy="1434112"/>
          </a:xfrm>
        </p:grpSpPr>
        <p:pic>
          <p:nvPicPr>
            <p:cNvPr id="24620"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hteck 65">
              <a:extLst/>
            </p:cNvPr>
            <p:cNvSpPr/>
            <p:nvPr/>
          </p:nvSpPr>
          <p:spPr bwMode="auto">
            <a:xfrm>
              <a:off x="7833567" y="5797388"/>
              <a:ext cx="977217" cy="250751"/>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8" name="Gruppieren 96"/>
          <p:cNvGrpSpPr>
            <a:grpSpLocks/>
          </p:cNvGrpSpPr>
          <p:nvPr/>
        </p:nvGrpSpPr>
        <p:grpSpPr bwMode="auto">
          <a:xfrm rot="8257819">
            <a:off x="3144838" y="4300538"/>
            <a:ext cx="514350" cy="517525"/>
            <a:chOff x="7066179" y="4659184"/>
            <a:chExt cx="1754676" cy="1434112"/>
          </a:xfrm>
        </p:grpSpPr>
        <p:pic>
          <p:nvPicPr>
            <p:cNvPr id="24618"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hteck 63">
              <a:extLst/>
            </p:cNvPr>
            <p:cNvSpPr/>
            <p:nvPr/>
          </p:nvSpPr>
          <p:spPr bwMode="auto">
            <a:xfrm>
              <a:off x="7919846" y="5970176"/>
              <a:ext cx="980237" cy="259546"/>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599" name="Gruppieren 99"/>
          <p:cNvGrpSpPr>
            <a:grpSpLocks/>
          </p:cNvGrpSpPr>
          <p:nvPr/>
        </p:nvGrpSpPr>
        <p:grpSpPr bwMode="auto">
          <a:xfrm rot="8257819">
            <a:off x="4725988" y="4300538"/>
            <a:ext cx="514350" cy="517525"/>
            <a:chOff x="7066179" y="4659184"/>
            <a:chExt cx="1754676" cy="1434112"/>
          </a:xfrm>
        </p:grpSpPr>
        <p:pic>
          <p:nvPicPr>
            <p:cNvPr id="24616"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hteck 61">
              <a:extLst/>
            </p:cNvPr>
            <p:cNvSpPr/>
            <p:nvPr/>
          </p:nvSpPr>
          <p:spPr bwMode="auto">
            <a:xfrm>
              <a:off x="7892189" y="5955637"/>
              <a:ext cx="980237" cy="259549"/>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grpSp>
        <p:nvGrpSpPr>
          <p:cNvPr id="24600" name="Gruppieren 102"/>
          <p:cNvGrpSpPr>
            <a:grpSpLocks/>
          </p:cNvGrpSpPr>
          <p:nvPr/>
        </p:nvGrpSpPr>
        <p:grpSpPr bwMode="auto">
          <a:xfrm rot="8257819">
            <a:off x="6307138" y="4300538"/>
            <a:ext cx="515937" cy="517525"/>
            <a:chOff x="7066179" y="4659184"/>
            <a:chExt cx="1754676" cy="1434112"/>
          </a:xfrm>
        </p:grpSpPr>
        <p:pic>
          <p:nvPicPr>
            <p:cNvPr id="24614" name="Picture 14" descr="Bildergebnis fÃ¼r schuhabd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9" y="4659184"/>
              <a:ext cx="1754676" cy="13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hteck 59">
              <a:extLst/>
            </p:cNvPr>
            <p:cNvSpPr/>
            <p:nvPr/>
          </p:nvSpPr>
          <p:spPr bwMode="auto">
            <a:xfrm>
              <a:off x="7794608" y="5924739"/>
              <a:ext cx="993418" cy="259549"/>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sz="1800">
                <a:latin typeface="Arial" charset="0"/>
              </a:endParaRPr>
            </a:p>
          </p:txBody>
        </p:sp>
      </p:grpSp>
      <p:sp>
        <p:nvSpPr>
          <p:cNvPr id="24601" name="Sprechblase: rechteckig 1"/>
          <p:cNvSpPr>
            <a:spLocks noChangeArrowheads="1"/>
          </p:cNvSpPr>
          <p:nvPr/>
        </p:nvSpPr>
        <p:spPr bwMode="auto">
          <a:xfrm>
            <a:off x="5800725" y="1695450"/>
            <a:ext cx="2305050" cy="708025"/>
          </a:xfrm>
          <a:prstGeom prst="wedgeRectCallout">
            <a:avLst>
              <a:gd name="adj1" fmla="val -20833"/>
              <a:gd name="adj2" fmla="val 625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pPr>
            <a:r>
              <a:rPr lang="en-GB" altLang="de-DE" sz="1400" b="1" dirty="0">
                <a:solidFill>
                  <a:schemeClr val="bg1"/>
                </a:solidFill>
                <a:latin typeface="Arial" charset="0"/>
              </a:rPr>
              <a:t>Coupling/decoupling of the locomotive</a:t>
            </a:r>
          </a:p>
        </p:txBody>
      </p:sp>
      <p:sp>
        <p:nvSpPr>
          <p:cNvPr id="26651" name="Sprechblase: rechteckig 62"/>
          <p:cNvSpPr>
            <a:spLocks noChangeArrowheads="1"/>
          </p:cNvSpPr>
          <p:nvPr/>
        </p:nvSpPr>
        <p:spPr bwMode="auto">
          <a:xfrm>
            <a:off x="669925" y="1711325"/>
            <a:ext cx="2305050" cy="708025"/>
          </a:xfrm>
          <a:prstGeom prst="wedgeRectCallout">
            <a:avLst>
              <a:gd name="adj1" fmla="val -20833"/>
              <a:gd name="adj2" fmla="val 625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algn="ctr" eaLnBrk="1" hangingPunct="1">
              <a:defRPr/>
            </a:pPr>
            <a:r>
              <a:rPr lang="en-GB" altLang="de-DE" sz="1400" b="1" dirty="0">
                <a:solidFill>
                  <a:schemeClr val="bg1"/>
                </a:solidFill>
                <a:latin typeface="+mn-lt"/>
              </a:rPr>
              <a:t>Coupling/decoupling of wagons</a:t>
            </a:r>
          </a:p>
        </p:txBody>
      </p:sp>
      <p:sp>
        <p:nvSpPr>
          <p:cNvPr id="26655" name="Sprechblase: rechteckig 68"/>
          <p:cNvSpPr>
            <a:spLocks noChangeArrowheads="1"/>
          </p:cNvSpPr>
          <p:nvPr/>
        </p:nvSpPr>
        <p:spPr bwMode="auto">
          <a:xfrm>
            <a:off x="3167063" y="1703388"/>
            <a:ext cx="2303462" cy="708025"/>
          </a:xfrm>
          <a:prstGeom prst="wedgeRectCallout">
            <a:avLst>
              <a:gd name="adj1" fmla="val -20833"/>
              <a:gd name="adj2" fmla="val 625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algn="ctr" eaLnBrk="1" hangingPunct="1">
              <a:defRPr/>
            </a:pPr>
            <a:r>
              <a:rPr lang="en-GB" altLang="de-DE" sz="1400" b="1" dirty="0">
                <a:solidFill>
                  <a:schemeClr val="bg1"/>
                </a:solidFill>
                <a:latin typeface="+mn-lt"/>
              </a:rPr>
              <a:t>Producing of wagon list/brake docket</a:t>
            </a:r>
          </a:p>
        </p:txBody>
      </p:sp>
      <p:sp>
        <p:nvSpPr>
          <p:cNvPr id="26656" name="Textfeld 2"/>
          <p:cNvSpPr txBox="1">
            <a:spLocks noChangeArrowheads="1"/>
          </p:cNvSpPr>
          <p:nvPr/>
        </p:nvSpPr>
        <p:spPr bwMode="auto">
          <a:xfrm>
            <a:off x="1265238" y="1320800"/>
            <a:ext cx="514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eaLnBrk="1" hangingPunct="1">
              <a:defRPr/>
            </a:pPr>
            <a:r>
              <a:rPr lang="en-GB" altLang="de-DE" sz="1400" b="1" dirty="0">
                <a:latin typeface="+mn-lt"/>
              </a:rPr>
              <a:t>Diagram of an example of the manual efforts required before train departure*</a:t>
            </a:r>
          </a:p>
        </p:txBody>
      </p:sp>
      <p:sp>
        <p:nvSpPr>
          <p:cNvPr id="82" name="Textfeld 81">
            <a:extLst/>
          </p:cNvPr>
          <p:cNvSpPr txBox="1"/>
          <p:nvPr/>
        </p:nvSpPr>
        <p:spPr>
          <a:xfrm>
            <a:off x="1946275" y="5737226"/>
            <a:ext cx="5451475" cy="430212"/>
          </a:xfrm>
          <a:prstGeom prst="rect">
            <a:avLst/>
          </a:prstGeom>
          <a:noFill/>
        </p:spPr>
        <p:txBody>
          <a:bodyPr>
            <a:spAutoFit/>
          </a:bodyPr>
          <a:lstStyle/>
          <a:p>
            <a:pPr>
              <a:defRPr/>
            </a:pPr>
            <a:r>
              <a:rPr lang="en-GB" sz="1050" dirty="0"/>
              <a:t>* In wagon load services, in train formation yards in particular, there are substantially more manual efforts involved than shown in the diagram above.</a:t>
            </a:r>
          </a:p>
        </p:txBody>
      </p:sp>
      <p:pic>
        <p:nvPicPr>
          <p:cNvPr id="24606" name="Grafik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3359150"/>
            <a:ext cx="38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Grafik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888" y="3360738"/>
            <a:ext cx="38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Grafik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3354388"/>
            <a:ext cx="38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Grafik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175" y="3367088"/>
            <a:ext cx="38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Sprechblase: rechteckig 62"/>
          <p:cNvSpPr>
            <a:spLocks noChangeArrowheads="1"/>
          </p:cNvSpPr>
          <p:nvPr/>
        </p:nvSpPr>
        <p:spPr bwMode="auto">
          <a:xfrm>
            <a:off x="712788" y="4881563"/>
            <a:ext cx="2305050" cy="708025"/>
          </a:xfrm>
          <a:prstGeom prst="wedgeRectCallout">
            <a:avLst>
              <a:gd name="adj1" fmla="val 22142"/>
              <a:gd name="adj2" fmla="val -6306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algn="ctr" eaLnBrk="1" hangingPunct="1">
              <a:defRPr/>
            </a:pPr>
            <a:r>
              <a:rPr lang="en-GB" altLang="de-DE" sz="1400" b="1" dirty="0">
                <a:solidFill>
                  <a:schemeClr val="bg1"/>
                </a:solidFill>
                <a:latin typeface="+mn-lt"/>
              </a:rPr>
              <a:t>Technical wagon inspection</a:t>
            </a:r>
          </a:p>
        </p:txBody>
      </p:sp>
      <p:sp>
        <p:nvSpPr>
          <p:cNvPr id="63" name="Sprechblase: rechteckig 62"/>
          <p:cNvSpPr>
            <a:spLocks noChangeArrowheads="1"/>
          </p:cNvSpPr>
          <p:nvPr/>
        </p:nvSpPr>
        <p:spPr bwMode="auto">
          <a:xfrm>
            <a:off x="3217863" y="4881563"/>
            <a:ext cx="2305050" cy="708025"/>
          </a:xfrm>
          <a:prstGeom prst="wedgeRectCallout">
            <a:avLst>
              <a:gd name="adj1" fmla="val 22142"/>
              <a:gd name="adj2" fmla="val -6306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algn="ctr" eaLnBrk="1" hangingPunct="1">
              <a:defRPr/>
            </a:pPr>
            <a:r>
              <a:rPr lang="en-GB" altLang="de-DE" sz="1400" b="1" dirty="0">
                <a:solidFill>
                  <a:schemeClr val="bg1"/>
                </a:solidFill>
                <a:latin typeface="+mn-lt"/>
              </a:rPr>
              <a:t>Simple/full brake testing</a:t>
            </a:r>
          </a:p>
        </p:txBody>
      </p:sp>
      <p:sp>
        <p:nvSpPr>
          <p:cNvPr id="65" name="Sprechblase: rechteckig 62"/>
          <p:cNvSpPr>
            <a:spLocks noChangeArrowheads="1"/>
          </p:cNvSpPr>
          <p:nvPr/>
        </p:nvSpPr>
        <p:spPr bwMode="auto">
          <a:xfrm>
            <a:off x="5726113" y="4881563"/>
            <a:ext cx="2305050" cy="708025"/>
          </a:xfrm>
          <a:prstGeom prst="wedgeRectCallout">
            <a:avLst>
              <a:gd name="adj1" fmla="val 22142"/>
              <a:gd name="adj2" fmla="val -6306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BundesSans Office" pitchFamily="34" charset="0"/>
                <a:cs typeface="Arial" charset="0"/>
              </a:defRPr>
            </a:lvl1pPr>
            <a:lvl2pPr marL="742950" indent="-285750" eaLnBrk="0" hangingPunct="0">
              <a:defRPr>
                <a:solidFill>
                  <a:schemeClr val="tx1"/>
                </a:solidFill>
                <a:latin typeface="BundesSans Office" pitchFamily="34" charset="0"/>
                <a:cs typeface="Arial" charset="0"/>
              </a:defRPr>
            </a:lvl2pPr>
            <a:lvl3pPr marL="1143000" indent="-228600" eaLnBrk="0" hangingPunct="0">
              <a:defRPr>
                <a:solidFill>
                  <a:schemeClr val="tx1"/>
                </a:solidFill>
                <a:latin typeface="BundesSans Office" pitchFamily="34" charset="0"/>
                <a:cs typeface="Arial" charset="0"/>
              </a:defRPr>
            </a:lvl3pPr>
            <a:lvl4pPr marL="1600200" indent="-228600" eaLnBrk="0" hangingPunct="0">
              <a:defRPr>
                <a:solidFill>
                  <a:schemeClr val="tx1"/>
                </a:solidFill>
                <a:latin typeface="BundesSans Office" pitchFamily="34" charset="0"/>
                <a:cs typeface="Arial" charset="0"/>
              </a:defRPr>
            </a:lvl4pPr>
            <a:lvl5pPr marL="2057400" indent="-228600" eaLnBrk="0" hangingPunct="0">
              <a:defRPr>
                <a:solidFill>
                  <a:schemeClr val="tx1"/>
                </a:solidFill>
                <a:latin typeface="BundesSans Office" pitchFamily="34" charset="0"/>
                <a:cs typeface="Arial" charset="0"/>
              </a:defRPr>
            </a:lvl5pPr>
            <a:lvl6pPr marL="2514600" indent="-228600" eaLnBrk="0" fontAlgn="base" hangingPunct="0">
              <a:spcBef>
                <a:spcPct val="0"/>
              </a:spcBef>
              <a:spcAft>
                <a:spcPct val="0"/>
              </a:spcAft>
              <a:defRPr>
                <a:solidFill>
                  <a:schemeClr val="tx1"/>
                </a:solidFill>
                <a:latin typeface="BundesSans Office" pitchFamily="34" charset="0"/>
                <a:cs typeface="Arial" charset="0"/>
              </a:defRPr>
            </a:lvl6pPr>
            <a:lvl7pPr marL="2971800" indent="-228600" eaLnBrk="0" fontAlgn="base" hangingPunct="0">
              <a:spcBef>
                <a:spcPct val="0"/>
              </a:spcBef>
              <a:spcAft>
                <a:spcPct val="0"/>
              </a:spcAft>
              <a:defRPr>
                <a:solidFill>
                  <a:schemeClr val="tx1"/>
                </a:solidFill>
                <a:latin typeface="BundesSans Office" pitchFamily="34" charset="0"/>
                <a:cs typeface="Arial" charset="0"/>
              </a:defRPr>
            </a:lvl7pPr>
            <a:lvl8pPr marL="3429000" indent="-228600" eaLnBrk="0" fontAlgn="base" hangingPunct="0">
              <a:spcBef>
                <a:spcPct val="0"/>
              </a:spcBef>
              <a:spcAft>
                <a:spcPct val="0"/>
              </a:spcAft>
              <a:defRPr>
                <a:solidFill>
                  <a:schemeClr val="tx1"/>
                </a:solidFill>
                <a:latin typeface="BundesSans Office" pitchFamily="34" charset="0"/>
                <a:cs typeface="Arial" charset="0"/>
              </a:defRPr>
            </a:lvl8pPr>
            <a:lvl9pPr marL="3886200" indent="-228600" eaLnBrk="0" fontAlgn="base" hangingPunct="0">
              <a:spcBef>
                <a:spcPct val="0"/>
              </a:spcBef>
              <a:spcAft>
                <a:spcPct val="0"/>
              </a:spcAft>
              <a:defRPr>
                <a:solidFill>
                  <a:schemeClr val="tx1"/>
                </a:solidFill>
                <a:latin typeface="BundesSans Office" pitchFamily="34" charset="0"/>
                <a:cs typeface="Arial" charset="0"/>
              </a:defRPr>
            </a:lvl9pPr>
          </a:lstStyle>
          <a:p>
            <a:pPr algn="ctr" eaLnBrk="1" hangingPunct="1">
              <a:defRPr/>
            </a:pPr>
            <a:r>
              <a:rPr lang="en-GB" altLang="de-DE" sz="1400" b="1" dirty="0">
                <a:solidFill>
                  <a:schemeClr val="bg1"/>
                </a:solidFill>
                <a:latin typeface="+mn-lt"/>
              </a:rPr>
              <a:t>Recording/processing of train data</a:t>
            </a:r>
          </a:p>
        </p:txBody>
      </p:sp>
      <p:sp>
        <p:nvSpPr>
          <p:cNvPr id="24613" name="Fußzeilenplatzhalter 3"/>
          <p:cNvSpPr txBox="1">
            <a:spLocks/>
          </p:cNvSpPr>
          <p:nvPr/>
        </p:nvSpPr>
        <p:spPr bwMode="auto">
          <a:xfrm>
            <a:off x="6091238" y="6408738"/>
            <a:ext cx="2124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 anchor="b"/>
          <a:lstStyle>
            <a:lvl1pPr eaLnBrk="0" hangingPunct="0">
              <a:buFont typeface="Arial" charset="0"/>
              <a:defRPr sz="2000">
                <a:solidFill>
                  <a:schemeClr val="tx1"/>
                </a:solidFill>
                <a:latin typeface="BundesSans Office" pitchFamily="34" charset="0"/>
              </a:defRPr>
            </a:lvl1pPr>
            <a:lvl2pPr marL="268288" indent="-268288" eaLnBrk="0" hangingPunct="0">
              <a:buFont typeface="Arial" charset="0"/>
              <a:buChar char="•"/>
              <a:defRPr sz="2000">
                <a:solidFill>
                  <a:schemeClr val="tx1"/>
                </a:solidFill>
                <a:latin typeface="BundesSans Office" pitchFamily="34" charset="0"/>
              </a:defRPr>
            </a:lvl2pPr>
            <a:lvl3pPr marL="625475" indent="-180975" eaLnBrk="0" hangingPunct="0">
              <a:buFont typeface="Arial" charset="0"/>
              <a:buChar char="•"/>
              <a:defRPr sz="1600">
                <a:solidFill>
                  <a:schemeClr val="tx1"/>
                </a:solidFill>
                <a:latin typeface="BundesSans Office" pitchFamily="34" charset="0"/>
              </a:defRPr>
            </a:lvl3pPr>
            <a:lvl4pPr marL="808038" indent="-182563" eaLnBrk="0" hangingPunct="0">
              <a:buFont typeface="Arial" charset="0"/>
              <a:buChar char="•"/>
              <a:defRPr sz="1600">
                <a:solidFill>
                  <a:schemeClr val="tx1"/>
                </a:solidFill>
                <a:latin typeface="BundesSans Office" pitchFamily="34" charset="0"/>
              </a:defRPr>
            </a:lvl4pPr>
            <a:lvl5pPr marL="982663" indent="-174625" eaLnBrk="0" hangingPunct="0">
              <a:buFont typeface="Arial" charset="0"/>
              <a:buChar char="•"/>
              <a:defRPr sz="1600">
                <a:solidFill>
                  <a:schemeClr val="tx1"/>
                </a:solidFill>
                <a:latin typeface="BundesSans Office" pitchFamily="34" charset="0"/>
              </a:defRPr>
            </a:lvl5pPr>
            <a:lvl6pPr marL="1439863" indent="-174625"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1897063" indent="-174625"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2354263" indent="-174625"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2811463" indent="-174625"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r" eaLnBrk="1" hangingPunct="1">
              <a:buFontTx/>
              <a:buNone/>
            </a:pPr>
            <a:r>
              <a:rPr lang="en-GB" altLang="de-DE" sz="700">
                <a:solidFill>
                  <a:schemeClr val="tx2"/>
                </a:solidFill>
              </a:rPr>
              <a:t>www.bmvi.de | 25 September 2019</a:t>
            </a:r>
          </a:p>
        </p:txBody>
      </p:sp>
      <p:pic>
        <p:nvPicPr>
          <p:cNvPr id="67" name="Grafik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0419" y="4032175"/>
            <a:ext cx="3254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Grafik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2779" y="4004742"/>
            <a:ext cx="6953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Grafik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8724" y="3708860"/>
            <a:ext cx="9032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ußzeilenplatzhalter 3">
            <a:extLst/>
          </p:cNvPr>
          <p:cNvSpPr txBox="1">
            <a:spLocks/>
          </p:cNvSpPr>
          <p:nvPr/>
        </p:nvSpPr>
        <p:spPr bwMode="gray">
          <a:xfrm>
            <a:off x="2508268" y="6287170"/>
            <a:ext cx="3911593" cy="216024"/>
          </a:xfrm>
          <a:prstGeom prst="rect">
            <a:avLst/>
          </a:prstGeom>
        </p:spPr>
        <p:txBody>
          <a:bodyPr vert="horz" lIns="0" tIns="0" rIns="0" bIns="10800" rtlCol="0" anchor="b" anchorCtr="0"/>
          <a:lstStyle>
            <a:defPPr>
              <a:defRPr lang="de-DE"/>
            </a:defPPr>
            <a:lvl1pPr algn="r" rtl="0" eaLnBrk="0" fontAlgn="auto" hangingPunct="0">
              <a:spcBef>
                <a:spcPts val="0"/>
              </a:spcBef>
              <a:spcAft>
                <a:spcPts val="0"/>
              </a:spcAft>
              <a:defRPr sz="7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Arial" charset="0"/>
              </a:defRPr>
            </a:lvl9pPr>
          </a:lstStyle>
          <a:p>
            <a:pPr eaLnBrk="1" hangingPunct="1">
              <a:defRPr/>
            </a:pPr>
            <a:r>
              <a:rPr lang="en-GB" dirty="0"/>
              <a:t>Sources: TIS  /  Figures: 1 – </a:t>
            </a:r>
            <a:r>
              <a:rPr lang="en-GB" dirty="0" err="1"/>
              <a:t>Pixabay</a:t>
            </a:r>
            <a:r>
              <a:rPr lang="en-GB" dirty="0"/>
              <a:t> - _</a:t>
            </a:r>
            <a:r>
              <a:rPr lang="en-GB" dirty="0" err="1"/>
              <a:t>Alicja</a:t>
            </a:r>
            <a:r>
              <a:rPr lang="en-GB" dirty="0"/>
              <a:t>_ | 2 – </a:t>
            </a:r>
            <a:r>
              <a:rPr lang="en-GB" dirty="0" err="1"/>
              <a:t>Pixabay</a:t>
            </a:r>
            <a:r>
              <a:rPr lang="en-GB" dirty="0"/>
              <a:t> - moritz320 | 3 – </a:t>
            </a:r>
            <a:r>
              <a:rPr lang="en-GB" dirty="0" err="1"/>
              <a:t>Pixabay</a:t>
            </a:r>
            <a:r>
              <a:rPr lang="en-GB" dirty="0"/>
              <a:t> – </a:t>
            </a:r>
            <a:r>
              <a:rPr lang="en-GB" dirty="0" err="1"/>
              <a:t>Kaufdex</a:t>
            </a:r>
            <a:endParaRPr lang="en-GB" dirty="0"/>
          </a:p>
          <a:p>
            <a:pPr eaLnBrk="1" hangingPunct="1">
              <a:defRPr/>
            </a:pPr>
            <a:endParaRPr lang="en-GB" dirty="0"/>
          </a:p>
        </p:txBody>
      </p:sp>
      <p:sp>
        <p:nvSpPr>
          <p:cNvPr id="2" name="Ellipse 1"/>
          <p:cNvSpPr/>
          <p:nvPr/>
        </p:nvSpPr>
        <p:spPr>
          <a:xfrm>
            <a:off x="2699792" y="3429000"/>
            <a:ext cx="2992437" cy="1327224"/>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solidFill>
                <a:schemeClr val="tx1"/>
              </a:solidFill>
            </a:endParaRPr>
          </a:p>
        </p:txBody>
      </p:sp>
    </p:spTree>
    <p:extLst>
      <p:ext uri="{BB962C8B-B14F-4D97-AF65-F5344CB8AC3E}">
        <p14:creationId xmlns:p14="http://schemas.microsoft.com/office/powerpoint/2010/main" val="1861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5"/>
                                        </p:tgtEl>
                                        <p:attrNameLst>
                                          <p:attrName>fillcolor</p:attrName>
                                        </p:attrNameLst>
                                      </p:cBhvr>
                                      <p:to>
                                        <a:srgbClr val="7F7F7F"/>
                                      </p:to>
                                    </p:animClr>
                                    <p:set>
                                      <p:cBhvr>
                                        <p:cTn id="7" dur="2000" fill="hold"/>
                                        <p:tgtEl>
                                          <p:spTgt spid="65"/>
                                        </p:tgtEl>
                                        <p:attrNameLst>
                                          <p:attrName>fill.type</p:attrName>
                                        </p:attrNameLst>
                                      </p:cBhvr>
                                      <p:to>
                                        <p:strVal val="solid"/>
                                      </p:to>
                                    </p:set>
                                    <p:set>
                                      <p:cBhvr>
                                        <p:cTn id="8" dur="2000" fill="hold"/>
                                        <p:tgtEl>
                                          <p:spTgt spid="6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61"/>
                                        </p:tgtEl>
                                        <p:attrNameLst>
                                          <p:attrName>fillcolor</p:attrName>
                                        </p:attrNameLst>
                                      </p:cBhvr>
                                      <p:to>
                                        <a:srgbClr val="7F7F7F"/>
                                      </p:to>
                                    </p:animClr>
                                    <p:set>
                                      <p:cBhvr>
                                        <p:cTn id="11" dur="2000" fill="hold"/>
                                        <p:tgtEl>
                                          <p:spTgt spid="61"/>
                                        </p:tgtEl>
                                        <p:attrNameLst>
                                          <p:attrName>fill.type</p:attrName>
                                        </p:attrNameLst>
                                      </p:cBhvr>
                                      <p:to>
                                        <p:strVal val="solid"/>
                                      </p:to>
                                    </p:set>
                                    <p:set>
                                      <p:cBhvr>
                                        <p:cTn id="12" dur="2000" fill="hold"/>
                                        <p:tgtEl>
                                          <p:spTgt spid="6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6655"/>
                                        </p:tgtEl>
                                        <p:attrNameLst>
                                          <p:attrName>fillcolor</p:attrName>
                                        </p:attrNameLst>
                                      </p:cBhvr>
                                      <p:to>
                                        <a:srgbClr val="7F7F7F"/>
                                      </p:to>
                                    </p:animClr>
                                    <p:set>
                                      <p:cBhvr>
                                        <p:cTn id="15" dur="2000" fill="hold"/>
                                        <p:tgtEl>
                                          <p:spTgt spid="26655"/>
                                        </p:tgtEl>
                                        <p:attrNameLst>
                                          <p:attrName>fill.type</p:attrName>
                                        </p:attrNameLst>
                                      </p:cBhvr>
                                      <p:to>
                                        <p:strVal val="solid"/>
                                      </p:to>
                                    </p:set>
                                    <p:set>
                                      <p:cBhvr>
                                        <p:cTn id="16" dur="2000" fill="hold"/>
                                        <p:tgtEl>
                                          <p:spTgt spid="2665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3"/>
                                        </p:tgtEl>
                                        <p:attrNameLst>
                                          <p:attrName>fillcolor</p:attrName>
                                        </p:attrNameLst>
                                      </p:cBhvr>
                                      <p:to>
                                        <a:srgbClr val="7F7F7F"/>
                                      </p:to>
                                    </p:animClr>
                                    <p:set>
                                      <p:cBhvr>
                                        <p:cTn id="19" dur="2000" fill="hold"/>
                                        <p:tgtEl>
                                          <p:spTgt spid="63"/>
                                        </p:tgtEl>
                                        <p:attrNameLst>
                                          <p:attrName>fill.type</p:attrName>
                                        </p:attrNameLst>
                                      </p:cBhvr>
                                      <p:to>
                                        <p:strVal val="solid"/>
                                      </p:to>
                                    </p:set>
                                    <p:set>
                                      <p:cBhvr>
                                        <p:cTn id="20" dur="2000" fill="hold"/>
                                        <p:tgtEl>
                                          <p:spTgt spid="6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6651"/>
                                        </p:tgtEl>
                                        <p:attrNameLst>
                                          <p:attrName>fillcolor</p:attrName>
                                        </p:attrNameLst>
                                      </p:cBhvr>
                                      <p:to>
                                        <a:srgbClr val="C00000"/>
                                      </p:to>
                                    </p:animClr>
                                    <p:set>
                                      <p:cBhvr>
                                        <p:cTn id="25" dur="2000" fill="hold"/>
                                        <p:tgtEl>
                                          <p:spTgt spid="26651"/>
                                        </p:tgtEl>
                                        <p:attrNameLst>
                                          <p:attrName>fill.type</p:attrName>
                                        </p:attrNameLst>
                                      </p:cBhvr>
                                      <p:to>
                                        <p:strVal val="solid"/>
                                      </p:to>
                                    </p:set>
                                    <p:set>
                                      <p:cBhvr>
                                        <p:cTn id="26" dur="2000" fill="hold"/>
                                        <p:tgtEl>
                                          <p:spTgt spid="2665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24601"/>
                                        </p:tgtEl>
                                        <p:attrNameLst>
                                          <p:attrName>fillcolor</p:attrName>
                                        </p:attrNameLst>
                                      </p:cBhvr>
                                      <p:to>
                                        <a:srgbClr val="C00000"/>
                                      </p:to>
                                    </p:animClr>
                                    <p:set>
                                      <p:cBhvr>
                                        <p:cTn id="29" dur="2000" fill="hold"/>
                                        <p:tgtEl>
                                          <p:spTgt spid="24601"/>
                                        </p:tgtEl>
                                        <p:attrNameLst>
                                          <p:attrName>fill.type</p:attrName>
                                        </p:attrNameLst>
                                      </p:cBhvr>
                                      <p:to>
                                        <p:strVal val="solid"/>
                                      </p:to>
                                    </p:set>
                                    <p:set>
                                      <p:cBhvr>
                                        <p:cTn id="30" dur="2000" fill="hold"/>
                                        <p:tgtEl>
                                          <p:spTgt spid="24601"/>
                                        </p:tgtEl>
                                        <p:attrNameLst>
                                          <p:attrName>fill.on</p:attrName>
                                        </p:attrNameLst>
                                      </p:cBhvr>
                                      <p:to>
                                        <p:strVal val="true"/>
                                      </p:to>
                                    </p:set>
                                  </p:childTnLst>
                                </p:cTn>
                              </p:par>
                              <p:par>
                                <p:cTn id="31" presetID="10" presetClass="exit" presetSubtype="0" fill="hold" nodeType="withEffect">
                                  <p:stCondLst>
                                    <p:cond delay="0"/>
                                  </p:stCondLst>
                                  <p:childTnLst>
                                    <p:animEffect transition="out" filter="fade">
                                      <p:cBhvr>
                                        <p:cTn id="32" dur="500"/>
                                        <p:tgtEl>
                                          <p:spTgt spid="24593"/>
                                        </p:tgtEl>
                                      </p:cBhvr>
                                    </p:animEffect>
                                    <p:set>
                                      <p:cBhvr>
                                        <p:cTn id="33" dur="1" fill="hold">
                                          <p:stCondLst>
                                            <p:cond delay="499"/>
                                          </p:stCondLst>
                                        </p:cTn>
                                        <p:tgtEl>
                                          <p:spTgt spid="2459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4597"/>
                                        </p:tgtEl>
                                      </p:cBhvr>
                                    </p:animEffect>
                                    <p:set>
                                      <p:cBhvr>
                                        <p:cTn id="36" dur="1" fill="hold">
                                          <p:stCondLst>
                                            <p:cond delay="499"/>
                                          </p:stCondLst>
                                        </p:cTn>
                                        <p:tgtEl>
                                          <p:spTgt spid="2459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47"/>
                                        </p:tgtEl>
                                      </p:cBhvr>
                                    </p:animEffect>
                                    <p:set>
                                      <p:cBhvr>
                                        <p:cTn id="39" dur="1" fill="hold">
                                          <p:stCondLst>
                                            <p:cond delay="499"/>
                                          </p:stCondLst>
                                        </p:cTn>
                                        <p:tgtEl>
                                          <p:spTgt spid="4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592"/>
                                        </p:tgtEl>
                                      </p:cBhvr>
                                    </p:animEffect>
                                    <p:set>
                                      <p:cBhvr>
                                        <p:cTn id="42" dur="1" fill="hold">
                                          <p:stCondLst>
                                            <p:cond delay="499"/>
                                          </p:stCondLst>
                                        </p:cTn>
                                        <p:tgtEl>
                                          <p:spTgt spid="2459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4594"/>
                                        </p:tgtEl>
                                      </p:cBhvr>
                                    </p:animEffect>
                                    <p:set>
                                      <p:cBhvr>
                                        <p:cTn id="45" dur="1" fill="hold">
                                          <p:stCondLst>
                                            <p:cond delay="499"/>
                                          </p:stCondLst>
                                        </p:cTn>
                                        <p:tgtEl>
                                          <p:spTgt spid="2459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4598"/>
                                        </p:tgtEl>
                                      </p:cBhvr>
                                    </p:animEffect>
                                    <p:set>
                                      <p:cBhvr>
                                        <p:cTn id="48" dur="1" fill="hold">
                                          <p:stCondLst>
                                            <p:cond delay="499"/>
                                          </p:stCondLst>
                                        </p:cTn>
                                        <p:tgtEl>
                                          <p:spTgt spid="2459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4595"/>
                                        </p:tgtEl>
                                      </p:cBhvr>
                                    </p:animEffect>
                                    <p:set>
                                      <p:cBhvr>
                                        <p:cTn id="51" dur="1" fill="hold">
                                          <p:stCondLst>
                                            <p:cond delay="499"/>
                                          </p:stCondLst>
                                        </p:cTn>
                                        <p:tgtEl>
                                          <p:spTgt spid="2459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4599"/>
                                        </p:tgtEl>
                                      </p:cBhvr>
                                    </p:animEffect>
                                    <p:set>
                                      <p:cBhvr>
                                        <p:cTn id="54" dur="1" fill="hold">
                                          <p:stCondLst>
                                            <p:cond delay="499"/>
                                          </p:stCondLst>
                                        </p:cTn>
                                        <p:tgtEl>
                                          <p:spTgt spid="2459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596"/>
                                        </p:tgtEl>
                                      </p:cBhvr>
                                    </p:animEffect>
                                    <p:set>
                                      <p:cBhvr>
                                        <p:cTn id="57" dur="1" fill="hold">
                                          <p:stCondLst>
                                            <p:cond delay="499"/>
                                          </p:stCondLst>
                                        </p:cTn>
                                        <p:tgtEl>
                                          <p:spTgt spid="2459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4591"/>
                                        </p:tgtEl>
                                      </p:cBhvr>
                                    </p:animEffect>
                                    <p:set>
                                      <p:cBhvr>
                                        <p:cTn id="60" dur="1" fill="hold">
                                          <p:stCondLst>
                                            <p:cond delay="499"/>
                                          </p:stCondLst>
                                        </p:cTn>
                                        <p:tgtEl>
                                          <p:spTgt spid="2459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4600"/>
                                        </p:tgtEl>
                                      </p:cBhvr>
                                    </p:animEffect>
                                    <p:set>
                                      <p:cBhvr>
                                        <p:cTn id="63" dur="1" fill="hold">
                                          <p:stCondLst>
                                            <p:cond delay="499"/>
                                          </p:stCondLst>
                                        </p:cTn>
                                        <p:tgtEl>
                                          <p:spTgt spid="2460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608"/>
                                        </p:tgtEl>
                                      </p:cBhvr>
                                    </p:animEffect>
                                    <p:set>
                                      <p:cBhvr>
                                        <p:cTn id="66" dur="1" fill="hold">
                                          <p:stCondLst>
                                            <p:cond delay="499"/>
                                          </p:stCondLst>
                                        </p:cTn>
                                        <p:tgtEl>
                                          <p:spTgt spid="2460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4607"/>
                                        </p:tgtEl>
                                      </p:cBhvr>
                                    </p:animEffect>
                                    <p:set>
                                      <p:cBhvr>
                                        <p:cTn id="69" dur="1" fill="hold">
                                          <p:stCondLst>
                                            <p:cond delay="499"/>
                                          </p:stCondLst>
                                        </p:cTn>
                                        <p:tgtEl>
                                          <p:spTgt spid="24607"/>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10" presetClass="entr" presetSubtype="0"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503238" y="404813"/>
            <a:ext cx="8172450" cy="1116012"/>
          </a:xfrm>
        </p:spPr>
        <p:txBody>
          <a:bodyPr/>
          <a:lstStyle/>
          <a:p>
            <a:pPr eaLnBrk="1" hangingPunct="1"/>
            <a:r>
              <a:rPr lang="en-GB" altLang="de-DE" b="1" dirty="0"/>
              <a:t>Digital automatic coupling </a:t>
            </a:r>
            <a:br>
              <a:rPr lang="en-GB" altLang="de-DE" dirty="0"/>
            </a:br>
            <a:r>
              <a:rPr lang="en-GB" altLang="de-DE" dirty="0"/>
              <a:t>The basis for digitalisation and automation</a:t>
            </a:r>
          </a:p>
        </p:txBody>
      </p:sp>
      <p:sp>
        <p:nvSpPr>
          <p:cNvPr id="26627" name="Inhaltsplatzhalter 2"/>
          <p:cNvSpPr>
            <a:spLocks noGrp="1"/>
          </p:cNvSpPr>
          <p:nvPr>
            <p:ph idx="1"/>
          </p:nvPr>
        </p:nvSpPr>
        <p:spPr>
          <a:xfrm>
            <a:off x="503238" y="1628775"/>
            <a:ext cx="8461375" cy="4105275"/>
          </a:xfrm>
        </p:spPr>
        <p:txBody>
          <a:bodyPr/>
          <a:lstStyle/>
          <a:p>
            <a:pPr marL="342900" indent="-342900" eaLnBrk="1" hangingPunct="1">
              <a:buFont typeface="Arial" charset="0"/>
              <a:buChar char="•"/>
            </a:pPr>
            <a:r>
              <a:rPr lang="en-GB" altLang="de-DE" b="1"/>
              <a:t>The introduction of digital automatic coupling (DAC) is the basis for making rail freight fit for the future. DAC includes the automatic coupling of air, power and data lines.</a:t>
            </a:r>
          </a:p>
          <a:p>
            <a:pPr marL="342900" indent="-342900" eaLnBrk="1" hangingPunct="1">
              <a:buFont typeface="Arial" charset="0"/>
              <a:buChar char="•"/>
            </a:pPr>
            <a:endParaRPr lang="en-GB" altLang="de-DE" b="1"/>
          </a:p>
          <a:p>
            <a:pPr marL="342900" indent="-342900" eaLnBrk="1" hangingPunct="1">
              <a:buFont typeface="Arial" charset="0"/>
              <a:buChar char="•"/>
            </a:pPr>
            <a:r>
              <a:rPr lang="en-GB" altLang="de-DE" b="1"/>
              <a:t>DAC enables the application of telematics and other innovative components, data supply from freight wagon to freight wagon and between freight wagons and traction unit(s) and allows for cost savings in rail and shunting operations.</a:t>
            </a:r>
          </a:p>
          <a:p>
            <a:pPr marL="342900" indent="-342900" eaLnBrk="1" hangingPunct="1"/>
            <a:endParaRPr lang="en-GB" altLang="de-DE" b="1"/>
          </a:p>
          <a:p>
            <a:pPr marL="342900" indent="-342900" eaLnBrk="1" hangingPunct="1">
              <a:buFont typeface="Arial" charset="0"/>
              <a:buChar char="•"/>
            </a:pPr>
            <a:r>
              <a:rPr lang="en-GB" altLang="de-DE" b="1"/>
              <a:t>The Federal Ministry of Transport and Digital Infrastructure has put out to tender a study for the establishment of a migration strategy for the introduction of DAC in Europe.</a:t>
            </a:r>
          </a:p>
        </p:txBody>
      </p:sp>
      <p:sp>
        <p:nvSpPr>
          <p:cNvPr id="26628" name="Foliennummernplatzhalter 4"/>
          <p:cNvSpPr>
            <a:spLocks noGrp="1"/>
          </p:cNvSpPr>
          <p:nvPr>
            <p:ph type="sldNum" sz="quarter" idx="11"/>
          </p:nvPr>
        </p:nvSpPr>
        <p:spPr>
          <a:xfrm>
            <a:off x="6300788" y="6408738"/>
            <a:ext cx="2124075"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0BA3605B-F6B6-4454-A4B6-C445C90D74F0}" type="slidenum">
              <a:rPr lang="de-DE" altLang="de-DE" sz="700" smtClean="0">
                <a:solidFill>
                  <a:schemeClr val="tx2"/>
                </a:solidFill>
                <a:latin typeface="Arial" charset="0"/>
              </a:rPr>
              <a:pPr eaLnBrk="1" hangingPunct="1">
                <a:buFontTx/>
                <a:buNone/>
              </a:pPr>
              <a:t>12</a:t>
            </a:fld>
            <a:endParaRPr lang="en-GB" altLang="de-DE" sz="700">
              <a:solidFill>
                <a:schemeClr val="tx2"/>
              </a:solidFill>
              <a:latin typeface="Arial" charset="0"/>
            </a:endParaRPr>
          </a:p>
        </p:txBody>
      </p:sp>
      <p:sp>
        <p:nvSpPr>
          <p:cNvPr id="5" name="Fußzeilenplatzhalter 3"/>
          <p:cNvSpPr>
            <a:spLocks noGrp="1"/>
          </p:cNvSpPr>
          <p:nvPr>
            <p:ph type="ftr" sz="quarter" idx="10"/>
          </p:nvPr>
        </p:nvSpPr>
        <p:spPr>
          <a:xfrm>
            <a:off x="6129338" y="6399213"/>
            <a:ext cx="2124075" cy="188912"/>
          </a:xfrm>
        </p:spPr>
        <p:txBody>
          <a:bodyPr/>
          <a:lstStyle/>
          <a:p>
            <a:pPr>
              <a:defRPr/>
            </a:pPr>
            <a:r>
              <a:rPr lang="en-GB"/>
              <a:t>www.bmvi.de | 25 September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503238" y="404813"/>
            <a:ext cx="7237412" cy="1116012"/>
          </a:xfrm>
        </p:spPr>
        <p:txBody>
          <a:bodyPr/>
          <a:lstStyle/>
          <a:p>
            <a:r>
              <a:rPr lang="en-US" altLang="de-DE" b="1" dirty="0"/>
              <a:t>Improving cooperation in Europe and with other international partners</a:t>
            </a:r>
            <a:endParaRPr lang="en-GB" altLang="de-DE" b="1" dirty="0"/>
          </a:p>
        </p:txBody>
      </p:sp>
      <p:sp>
        <p:nvSpPr>
          <p:cNvPr id="27651" name="Inhaltsplatzhalter 2"/>
          <p:cNvSpPr>
            <a:spLocks noGrp="1"/>
          </p:cNvSpPr>
          <p:nvPr>
            <p:ph idx="1"/>
          </p:nvPr>
        </p:nvSpPr>
        <p:spPr>
          <a:xfrm>
            <a:off x="503238" y="1628775"/>
            <a:ext cx="5400675" cy="4105275"/>
          </a:xfrm>
        </p:spPr>
        <p:txBody>
          <a:bodyPr/>
          <a:lstStyle/>
          <a:p>
            <a:pPr marL="342900" indent="-342900">
              <a:buFont typeface="Arial" charset="0"/>
              <a:buChar char="•"/>
            </a:pPr>
            <a:endParaRPr lang="en-GB" altLang="de-DE" b="1"/>
          </a:p>
          <a:p>
            <a:pPr marL="342900" indent="-342900">
              <a:buFont typeface="Arial" charset="0"/>
              <a:buChar char="•"/>
            </a:pPr>
            <a:r>
              <a:rPr lang="en-GB" altLang="de-DE" b="1"/>
              <a:t>Rail freight is international traffic</a:t>
            </a:r>
          </a:p>
          <a:p>
            <a:pPr marL="342900" indent="-342900"/>
            <a:endParaRPr lang="en-GB" altLang="de-DE" b="1"/>
          </a:p>
          <a:p>
            <a:pPr marL="342900" indent="-342900">
              <a:buFont typeface="Arial" charset="0"/>
              <a:buChar char="•"/>
            </a:pPr>
            <a:r>
              <a:rPr lang="en-GB" altLang="de-DE" b="1"/>
              <a:t>More successful if railways are able to cross Europe without hindrance</a:t>
            </a:r>
          </a:p>
          <a:p>
            <a:pPr marL="342900" indent="-342900"/>
            <a:endParaRPr lang="en-GB" altLang="de-DE" b="1"/>
          </a:p>
          <a:p>
            <a:pPr marL="342900" indent="-342900">
              <a:buFont typeface="Arial" charset="0"/>
              <a:buChar char="•"/>
            </a:pPr>
            <a:r>
              <a:rPr lang="en-GB" altLang="de-DE" b="1"/>
              <a:t>Stronger cooperation between the European states </a:t>
            </a:r>
            <a:r>
              <a:rPr lang="en-US" altLang="de-DE" b="1"/>
              <a:t>and with other international partners </a:t>
            </a:r>
            <a:r>
              <a:rPr lang="en-GB" altLang="de-DE" b="1"/>
              <a:t>is necessary</a:t>
            </a:r>
          </a:p>
          <a:p>
            <a:pPr marL="342900" indent="-342900"/>
            <a:endParaRPr lang="en-GB" altLang="de-DE" b="1"/>
          </a:p>
          <a:p>
            <a:pPr marL="342900" indent="-342900">
              <a:buFont typeface="Arial" charset="0"/>
              <a:buChar char="•"/>
            </a:pPr>
            <a:r>
              <a:rPr lang="en-GB" altLang="de-DE" b="1"/>
              <a:t>Germany is ready for this</a:t>
            </a:r>
          </a:p>
          <a:p>
            <a:pPr marL="342900" indent="-342900"/>
            <a:endParaRPr lang="en-GB" altLang="de-DE"/>
          </a:p>
        </p:txBody>
      </p:sp>
      <p:pic>
        <p:nvPicPr>
          <p:cNvPr id="29701" name="Bildplatzhalter 8"/>
          <p:cNvPicPr>
            <a:picLocks noGrp="1" noChangeAspect="1"/>
          </p:cNvPicPr>
          <p:nvPr>
            <p:ph type="pic" sz="quarter" idx="13"/>
          </p:nvPr>
        </p:nvPicPr>
        <p:blipFill>
          <a:blip r:embed="rId2"/>
          <a:srcRect t="17493" b="17493"/>
          <a:stretch>
            <a:fillRect/>
          </a:stretch>
        </p:blipFill>
        <p:spPr>
          <a:xfrm>
            <a:off x="6094413" y="3105150"/>
            <a:ext cx="2555875" cy="1187450"/>
          </a:xfrm>
          <a:effectLst>
            <a:outerShdw blurRad="292100" dist="139700" dir="2700000" algn="tl" rotWithShape="0">
              <a:srgbClr val="333333">
                <a:alpha val="65000"/>
              </a:srgbClr>
            </a:outerShdw>
          </a:effectLst>
        </p:spPr>
      </p:pic>
      <p:sp>
        <p:nvSpPr>
          <p:cNvPr id="7" name="Fußzeilenplatzhalter 6"/>
          <p:cNvSpPr>
            <a:spLocks noGrp="1"/>
          </p:cNvSpPr>
          <p:nvPr>
            <p:ph type="ftr" sz="quarter" idx="15"/>
          </p:nvPr>
        </p:nvSpPr>
        <p:spPr/>
        <p:txBody>
          <a:bodyPr/>
          <a:lstStyle/>
          <a:p>
            <a:pPr>
              <a:defRPr/>
            </a:pPr>
            <a:r>
              <a:rPr lang="en-GB"/>
              <a:t>www.bmvi.de | 25 September 2019</a:t>
            </a:r>
          </a:p>
        </p:txBody>
      </p:sp>
      <p:sp>
        <p:nvSpPr>
          <p:cNvPr id="27654" name="Foliennummernplatzhalter 7"/>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CA97EA22-0042-475B-A74D-47639BDCFEC7}" type="slidenum">
              <a:rPr lang="de-DE" altLang="de-DE" sz="700" smtClean="0">
                <a:solidFill>
                  <a:schemeClr val="tx2"/>
                </a:solidFill>
              </a:rPr>
              <a:pPr eaLnBrk="1" hangingPunct="1">
                <a:buFontTx/>
                <a:buNone/>
              </a:pPr>
              <a:t>13</a:t>
            </a:fld>
            <a:endParaRPr lang="en-GB" altLang="de-DE" sz="700">
              <a:solidFill>
                <a:schemeClr val="tx2"/>
              </a:solidFill>
            </a:endParaRPr>
          </a:p>
        </p:txBody>
      </p:sp>
      <p:pic>
        <p:nvPicPr>
          <p:cNvPr id="29704" name="Bildplatzhalter 12"/>
          <p:cNvPicPr>
            <a:picLocks noGrp="1" noChangeAspect="1"/>
          </p:cNvPicPr>
          <p:nvPr>
            <p:ph type="pic" sz="quarter" idx="14"/>
          </p:nvPr>
        </p:nvPicPr>
        <p:blipFill>
          <a:blip r:embed="rId3"/>
          <a:srcRect t="11284" b="11284"/>
          <a:stretch>
            <a:fillRect/>
          </a:stretch>
        </p:blipFill>
        <p:spPr>
          <a:xfrm>
            <a:off x="6086475" y="4545013"/>
            <a:ext cx="2555875" cy="1187450"/>
          </a:xfrm>
          <a:effectLst>
            <a:outerShdw blurRad="292100" dist="139700" dir="2700000" algn="tl" rotWithShape="0">
              <a:srgbClr val="333333">
                <a:alpha val="65000"/>
              </a:srgbClr>
            </a:outerShdw>
          </a:effectLst>
        </p:spPr>
      </p:pic>
      <p:pic>
        <p:nvPicPr>
          <p:cNvPr id="3" name="Bildplatzhalter 2"/>
          <p:cNvPicPr>
            <a:picLocks noGrp="1" noChangeAspect="1"/>
          </p:cNvPicPr>
          <p:nvPr>
            <p:ph type="pic" sz="quarter" idx="12"/>
          </p:nvPr>
        </p:nvPicPr>
        <p:blipFill>
          <a:blip r:embed="rId4"/>
          <a:srcRect t="7552" b="7552"/>
          <a:stretch>
            <a:fillRect/>
          </a:stretch>
        </p:blipFill>
        <p:spPr>
          <a:xfrm>
            <a:off x="6084888" y="1665288"/>
            <a:ext cx="2555875" cy="1187450"/>
          </a:xfrm>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9" y="-119636"/>
            <a:ext cx="10385318" cy="6977636"/>
          </a:xfrm>
          <a:custGeom>
            <a:avLst/>
            <a:gdLst>
              <a:gd name="T0" fmla="*/ 179388 w 9144000"/>
              <a:gd name="T1" fmla="*/ 188641 h 6858000"/>
              <a:gd name="T2" fmla="*/ 179388 w 9144000"/>
              <a:gd name="T3" fmla="*/ 1808820 h 6858000"/>
              <a:gd name="T4" fmla="*/ 8964613 w 9144000"/>
              <a:gd name="T5" fmla="*/ 1808820 h 6858000"/>
              <a:gd name="T6" fmla="*/ 8964613 w 9144000"/>
              <a:gd name="T7" fmla="*/ 188641 h 6858000"/>
              <a:gd name="T8" fmla="*/ 179388 w 9144000"/>
              <a:gd name="T9" fmla="*/ 188641 h 6858000"/>
              <a:gd name="T10" fmla="*/ 0 w 9144000"/>
              <a:gd name="T11" fmla="*/ 0 h 6858000"/>
              <a:gd name="T12" fmla="*/ 9144000 w 9144000"/>
              <a:gd name="T13" fmla="*/ 0 h 6858000"/>
              <a:gd name="T14" fmla="*/ 9144000 w 9144000"/>
              <a:gd name="T15" fmla="*/ 6858000 h 6858000"/>
              <a:gd name="T16" fmla="*/ 0 w 9144000"/>
              <a:gd name="T17" fmla="*/ 6858000 h 6858000"/>
              <a:gd name="T18" fmla="*/ 0 w 9144000"/>
              <a:gd name="T19" fmla="*/ 0 h 685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0" h="6858000">
                <a:moveTo>
                  <a:pt x="179388" y="188641"/>
                </a:moveTo>
                <a:lnTo>
                  <a:pt x="179388" y="1808820"/>
                </a:lnTo>
                <a:lnTo>
                  <a:pt x="8964613" y="1808820"/>
                </a:lnTo>
                <a:lnTo>
                  <a:pt x="8964613" y="188641"/>
                </a:lnTo>
                <a:lnTo>
                  <a:pt x="179388" y="188641"/>
                </a:lnTo>
                <a:close/>
                <a:moveTo>
                  <a:pt x="0" y="0"/>
                </a:moveTo>
                <a:lnTo>
                  <a:pt x="9144000" y="0"/>
                </a:lnTo>
                <a:lnTo>
                  <a:pt x="9144000" y="6858000"/>
                </a:lnTo>
                <a:lnTo>
                  <a:pt x="0" y="6858000"/>
                </a:lnTo>
                <a:lnTo>
                  <a:pt x="0" y="0"/>
                </a:lnTo>
                <a:close/>
              </a:path>
            </a:pathLst>
          </a:custGeom>
        </p:spPr>
      </p:pic>
      <p:sp>
        <p:nvSpPr>
          <p:cNvPr id="28675" name="Titel 1"/>
          <p:cNvSpPr>
            <a:spLocks noGrp="1"/>
          </p:cNvSpPr>
          <p:nvPr>
            <p:ph type="title"/>
          </p:nvPr>
        </p:nvSpPr>
        <p:spPr/>
        <p:txBody>
          <a:bodyPr/>
          <a:lstStyle/>
          <a:p>
            <a:pPr eaLnBrk="1" hangingPunct="1"/>
            <a:r>
              <a:rPr lang="en-GB" altLang="de-DE"/>
              <a:t>Thank you very much!</a:t>
            </a:r>
          </a:p>
        </p:txBody>
      </p:sp>
      <p:sp>
        <p:nvSpPr>
          <p:cNvPr id="26627" name="Fußzeilenplatzhalter 2"/>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BundesSans Office" pitchFamily="34" charset="0"/>
              </a:defRPr>
            </a:lvl1pPr>
            <a:lvl2pPr marL="742950" indent="-285750">
              <a:defRPr>
                <a:solidFill>
                  <a:schemeClr val="tx1"/>
                </a:solidFill>
                <a:latin typeface="BundesSans Office" pitchFamily="34" charset="0"/>
              </a:defRPr>
            </a:lvl2pPr>
            <a:lvl3pPr marL="1143000" indent="-228600">
              <a:defRPr>
                <a:solidFill>
                  <a:schemeClr val="tx1"/>
                </a:solidFill>
                <a:latin typeface="BundesSans Office" pitchFamily="34" charset="0"/>
              </a:defRPr>
            </a:lvl3pPr>
            <a:lvl4pPr marL="1600200" indent="-228600">
              <a:defRPr>
                <a:solidFill>
                  <a:schemeClr val="tx1"/>
                </a:solidFill>
                <a:latin typeface="BundesSans Office" pitchFamily="34" charset="0"/>
              </a:defRPr>
            </a:lvl4pPr>
            <a:lvl5pPr marL="2057400" indent="-228600">
              <a:defRPr>
                <a:solidFill>
                  <a:schemeClr val="tx1"/>
                </a:solidFill>
                <a:latin typeface="BundesSans Office" pitchFamily="34" charset="0"/>
              </a:defRPr>
            </a:lvl5pPr>
            <a:lvl6pPr marL="2514600" indent="-228600" fontAlgn="base">
              <a:spcBef>
                <a:spcPct val="0"/>
              </a:spcBef>
              <a:spcAft>
                <a:spcPct val="0"/>
              </a:spcAft>
              <a:defRPr>
                <a:solidFill>
                  <a:schemeClr val="tx1"/>
                </a:solidFill>
                <a:latin typeface="BundesSans Office" pitchFamily="34" charset="0"/>
              </a:defRPr>
            </a:lvl6pPr>
            <a:lvl7pPr marL="2971800" indent="-228600" fontAlgn="base">
              <a:spcBef>
                <a:spcPct val="0"/>
              </a:spcBef>
              <a:spcAft>
                <a:spcPct val="0"/>
              </a:spcAft>
              <a:defRPr>
                <a:solidFill>
                  <a:schemeClr val="tx1"/>
                </a:solidFill>
                <a:latin typeface="BundesSans Office" pitchFamily="34" charset="0"/>
              </a:defRPr>
            </a:lvl7pPr>
            <a:lvl8pPr marL="3429000" indent="-228600" fontAlgn="base">
              <a:spcBef>
                <a:spcPct val="0"/>
              </a:spcBef>
              <a:spcAft>
                <a:spcPct val="0"/>
              </a:spcAft>
              <a:defRPr>
                <a:solidFill>
                  <a:schemeClr val="tx1"/>
                </a:solidFill>
                <a:latin typeface="BundesSans Office" pitchFamily="34" charset="0"/>
              </a:defRPr>
            </a:lvl8pPr>
            <a:lvl9pPr marL="3886200" indent="-228600" fontAlgn="base">
              <a:spcBef>
                <a:spcPct val="0"/>
              </a:spcBef>
              <a:spcAft>
                <a:spcPct val="0"/>
              </a:spcAft>
              <a:defRPr>
                <a:solidFill>
                  <a:schemeClr val="tx1"/>
                </a:solidFill>
                <a:latin typeface="BundesSans Office" pitchFamily="34" charset="0"/>
              </a:defRPr>
            </a:lvl9pPr>
          </a:lstStyle>
          <a:p>
            <a:pPr fontAlgn="base">
              <a:spcBef>
                <a:spcPct val="0"/>
              </a:spcBef>
              <a:spcAft>
                <a:spcPct val="0"/>
              </a:spcAft>
              <a:defRPr/>
            </a:pPr>
            <a:r>
              <a:rPr lang="en-GB" altLang="de-DE" dirty="0">
                <a:solidFill>
                  <a:schemeClr val="bg1"/>
                </a:solidFill>
              </a:rPr>
              <a:t>www.bmvi.de | 25. November 2019</a:t>
            </a:r>
          </a:p>
        </p:txBody>
      </p:sp>
      <p:sp>
        <p:nvSpPr>
          <p:cNvPr id="28677" name="Foliennummernplatzhalter 3"/>
          <p:cNvSpPr>
            <a:spLocks noGrp="1"/>
          </p:cNvSpPr>
          <p:nvPr>
            <p:ph type="sldNum"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05497976-0597-4337-96DD-1978F6ADBB4B}" type="slidenum">
              <a:rPr lang="de-DE" altLang="de-DE" sz="700" smtClean="0">
                <a:solidFill>
                  <a:schemeClr val="bg1"/>
                </a:solidFill>
              </a:rPr>
              <a:pPr eaLnBrk="1" hangingPunct="1">
                <a:buFontTx/>
                <a:buNone/>
              </a:pPr>
              <a:t>14</a:t>
            </a:fld>
            <a:endParaRPr lang="en-GB" altLang="de-DE" sz="700" dirty="0">
              <a:solidFill>
                <a:schemeClr val="bg1"/>
              </a:solidFill>
            </a:endParaRPr>
          </a:p>
        </p:txBody>
      </p:sp>
      <p:sp>
        <p:nvSpPr>
          <p:cNvPr id="30726" name="Textplatzhalter 4"/>
          <p:cNvSpPr>
            <a:spLocks noGrp="1"/>
          </p:cNvSpPr>
          <p:nvPr>
            <p:ph type="body" sz="quarter" idx="12"/>
          </p:nvPr>
        </p:nvSpPr>
        <p:spPr>
          <a:xfrm>
            <a:off x="503238" y="3033713"/>
            <a:ext cx="2989262" cy="2700337"/>
          </a:xfrm>
          <a:solidFill>
            <a:schemeClr val="bg1">
              <a:lumMod val="95000"/>
              <a:alpha val="81000"/>
            </a:schemeClr>
          </a:solidFill>
        </p:spPr>
        <p:txBody>
          <a:bodyPr/>
          <a:lstStyle/>
          <a:p>
            <a:pPr eaLnBrk="1" hangingPunct="1">
              <a:defRPr/>
            </a:pPr>
            <a:r>
              <a:rPr lang="en-GB" altLang="de-DE" sz="2000" dirty="0">
                <a:solidFill>
                  <a:schemeClr val="accent1"/>
                </a:solidFill>
              </a:rPr>
              <a:t>Contact</a:t>
            </a:r>
          </a:p>
          <a:p>
            <a:pPr eaLnBrk="1" hangingPunct="1">
              <a:defRPr/>
            </a:pPr>
            <a:endParaRPr lang="en-GB" altLang="de-DE" dirty="0">
              <a:solidFill>
                <a:schemeClr val="accent1"/>
              </a:solidFill>
            </a:endParaRPr>
          </a:p>
          <a:p>
            <a:pPr eaLnBrk="1" hangingPunct="1">
              <a:defRPr/>
            </a:pPr>
            <a:r>
              <a:rPr lang="en-GB" altLang="de-DE" dirty="0">
                <a:solidFill>
                  <a:schemeClr val="accent1"/>
                </a:solidFill>
              </a:rPr>
              <a:t>Federal Ministry of Transport </a:t>
            </a:r>
          </a:p>
          <a:p>
            <a:pPr eaLnBrk="1" hangingPunct="1">
              <a:defRPr/>
            </a:pPr>
            <a:r>
              <a:rPr lang="en-GB" altLang="de-DE" dirty="0">
                <a:solidFill>
                  <a:schemeClr val="accent1"/>
                </a:solidFill>
              </a:rPr>
              <a:t>and Digital Infrastructure (BMVI)</a:t>
            </a:r>
          </a:p>
          <a:p>
            <a:pPr eaLnBrk="1" hangingPunct="1">
              <a:defRPr/>
            </a:pPr>
            <a:r>
              <a:rPr lang="en-GB" altLang="de-DE" dirty="0">
                <a:solidFill>
                  <a:schemeClr val="accent1"/>
                </a:solidFill>
              </a:rPr>
              <a:t>Division: E 11 Rail Freight Masterplan, Funding of Private Sidings</a:t>
            </a:r>
          </a:p>
          <a:p>
            <a:pPr eaLnBrk="1" hangingPunct="1">
              <a:defRPr/>
            </a:pPr>
            <a:r>
              <a:rPr lang="en-GB" altLang="de-DE" dirty="0" err="1">
                <a:solidFill>
                  <a:schemeClr val="accent1"/>
                </a:solidFill>
              </a:rPr>
              <a:t>Invalidenstraße</a:t>
            </a:r>
            <a:r>
              <a:rPr lang="en-GB" altLang="de-DE" dirty="0">
                <a:solidFill>
                  <a:schemeClr val="accent1"/>
                </a:solidFill>
              </a:rPr>
              <a:t> 44</a:t>
            </a:r>
          </a:p>
          <a:p>
            <a:pPr eaLnBrk="1" hangingPunct="1">
              <a:defRPr/>
            </a:pPr>
            <a:r>
              <a:rPr lang="en-GB" altLang="de-DE" dirty="0">
                <a:solidFill>
                  <a:schemeClr val="accent1"/>
                </a:solidFill>
              </a:rPr>
              <a:t>10115 Berlin</a:t>
            </a:r>
          </a:p>
          <a:p>
            <a:pPr eaLnBrk="1" hangingPunct="1">
              <a:defRPr/>
            </a:pPr>
            <a:endParaRPr lang="en-GB" altLang="de-DE" dirty="0">
              <a:solidFill>
                <a:schemeClr val="accent1"/>
              </a:solidFill>
            </a:endParaRPr>
          </a:p>
          <a:p>
            <a:pPr eaLnBrk="1" hangingPunct="1">
              <a:defRPr/>
            </a:pPr>
            <a:r>
              <a:rPr lang="en-GB" altLang="de-DE" b="1" dirty="0">
                <a:solidFill>
                  <a:schemeClr val="accent1"/>
                </a:solidFill>
              </a:rPr>
              <a:t>Contact person</a:t>
            </a:r>
          </a:p>
          <a:p>
            <a:pPr eaLnBrk="1" hangingPunct="1">
              <a:defRPr/>
            </a:pPr>
            <a:r>
              <a:rPr lang="en-GB" altLang="de-DE" dirty="0">
                <a:solidFill>
                  <a:schemeClr val="accent1"/>
                </a:solidFill>
              </a:rPr>
              <a:t>Mathias Schulz</a:t>
            </a:r>
          </a:p>
          <a:p>
            <a:pPr eaLnBrk="1" hangingPunct="1">
              <a:defRPr/>
            </a:pPr>
            <a:r>
              <a:rPr lang="en-GB" altLang="de-DE" dirty="0">
                <a:solidFill>
                  <a:schemeClr val="accent1"/>
                </a:solidFill>
              </a:rPr>
              <a:t>Mathias.Schulz@bmvi.bund.de</a:t>
            </a:r>
          </a:p>
          <a:p>
            <a:pPr eaLnBrk="1" hangingPunct="1">
              <a:defRPr/>
            </a:pPr>
            <a:r>
              <a:rPr lang="en-GB" altLang="de-DE" dirty="0">
                <a:solidFill>
                  <a:schemeClr val="accent1"/>
                </a:solidFill>
              </a:rPr>
              <a:t>www.bmvi.de</a:t>
            </a:r>
          </a:p>
          <a:p>
            <a:pPr eaLnBrk="1" hangingPunct="1">
              <a:defRPr/>
            </a:pPr>
            <a:r>
              <a:rPr lang="en-GB" altLang="de-DE" dirty="0">
                <a:solidFill>
                  <a:schemeClr val="accent1"/>
                </a:solidFill>
              </a:rPr>
              <a:t>Tel. +49 (0) 30 18300 - 4114</a:t>
            </a:r>
          </a:p>
        </p:txBody>
      </p:sp>
      <p:sp>
        <p:nvSpPr>
          <p:cNvPr id="7" name="Textfeld 6"/>
          <p:cNvSpPr txBox="1"/>
          <p:nvPr/>
        </p:nvSpPr>
        <p:spPr>
          <a:xfrm>
            <a:off x="0" y="6531957"/>
            <a:ext cx="1584176" cy="215444"/>
          </a:xfrm>
          <a:prstGeom prst="rect">
            <a:avLst/>
          </a:prstGeom>
          <a:noFill/>
        </p:spPr>
        <p:txBody>
          <a:bodyPr wrap="square" rtlCol="0">
            <a:spAutoFit/>
          </a:bodyPr>
          <a:lstStyle/>
          <a:p>
            <a:pPr eaLnBrk="1" hangingPunct="1"/>
            <a:r>
              <a:rPr lang="de-DE" sz="800" dirty="0">
                <a:solidFill>
                  <a:schemeClr val="bg1"/>
                </a:solidFill>
              </a:rPr>
              <a:t>© </a:t>
            </a:r>
            <a:r>
              <a:rPr lang="de-DE" altLang="de-DE" sz="800" dirty="0">
                <a:solidFill>
                  <a:schemeClr val="bg1"/>
                </a:solidFill>
              </a:rPr>
              <a:t>Marco2811 /stock.adobe.com</a:t>
            </a:r>
            <a:endParaRPr lang="en-GB" altLang="de-DE" sz="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008063" y="1592263"/>
            <a:ext cx="5111750" cy="1512887"/>
          </a:xfrm>
        </p:spPr>
        <p:txBody>
          <a:bodyPr/>
          <a:lstStyle/>
          <a:p>
            <a:pPr>
              <a:defRPr/>
            </a:pPr>
            <a:r>
              <a:rPr lang="en-GB" dirty="0"/>
              <a:t>Initial situation</a:t>
            </a:r>
          </a:p>
        </p:txBody>
      </p:sp>
      <p:sp>
        <p:nvSpPr>
          <p:cNvPr id="15363" name="Textplatzhalter 2"/>
          <p:cNvSpPr>
            <a:spLocks noGrp="1"/>
          </p:cNvSpPr>
          <p:nvPr>
            <p:ph type="body" sz="quarter" idx="13"/>
          </p:nvPr>
        </p:nvSpPr>
        <p:spPr>
          <a:xfrm>
            <a:off x="1368425" y="3284538"/>
            <a:ext cx="4751388" cy="1765300"/>
          </a:xfrm>
        </p:spPr>
        <p:txBody>
          <a:bodyPr/>
          <a:lstStyle/>
          <a:p>
            <a:r>
              <a:rPr lang="en-GB" altLang="de-DE"/>
              <a:t>Policy context of the initiative</a:t>
            </a:r>
          </a:p>
          <a:p>
            <a:endParaRPr lang="en-GB" alt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03238" y="404813"/>
            <a:ext cx="8316912" cy="1116012"/>
          </a:xfrm>
        </p:spPr>
        <p:txBody>
          <a:bodyPr/>
          <a:lstStyle/>
          <a:p>
            <a:pPr eaLnBrk="1" hangingPunct="1"/>
            <a:r>
              <a:rPr lang="en-GB" altLang="de-DE" b="1" dirty="0"/>
              <a:t>The Situation in Germany</a:t>
            </a:r>
            <a:br>
              <a:rPr lang="en-GB" altLang="de-DE" dirty="0"/>
            </a:br>
            <a:r>
              <a:rPr lang="en-GB" altLang="de-DE" dirty="0"/>
              <a:t>Stagnating market share of Rail freight </a:t>
            </a:r>
          </a:p>
        </p:txBody>
      </p:sp>
      <p:sp>
        <p:nvSpPr>
          <p:cNvPr id="15363" name="Fußzeilenplatzhalter 2"/>
          <p:cNvSpPr>
            <a:spLocks noGrp="1"/>
          </p:cNvSpPr>
          <p:nvPr>
            <p:ph type="ftr"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BundesSans Office" pitchFamily="34" charset="0"/>
              </a:defRPr>
            </a:lvl1pPr>
            <a:lvl2pPr marL="742950" indent="-285750">
              <a:defRPr>
                <a:solidFill>
                  <a:schemeClr val="tx1"/>
                </a:solidFill>
                <a:latin typeface="BundesSans Office" pitchFamily="34" charset="0"/>
              </a:defRPr>
            </a:lvl2pPr>
            <a:lvl3pPr marL="1143000" indent="-228600">
              <a:defRPr>
                <a:solidFill>
                  <a:schemeClr val="tx1"/>
                </a:solidFill>
                <a:latin typeface="BundesSans Office" pitchFamily="34" charset="0"/>
              </a:defRPr>
            </a:lvl3pPr>
            <a:lvl4pPr marL="1600200" indent="-228600">
              <a:defRPr>
                <a:solidFill>
                  <a:schemeClr val="tx1"/>
                </a:solidFill>
                <a:latin typeface="BundesSans Office" pitchFamily="34" charset="0"/>
              </a:defRPr>
            </a:lvl4pPr>
            <a:lvl5pPr marL="2057400" indent="-228600">
              <a:defRPr>
                <a:solidFill>
                  <a:schemeClr val="tx1"/>
                </a:solidFill>
                <a:latin typeface="BundesSans Office" pitchFamily="34" charset="0"/>
              </a:defRPr>
            </a:lvl5pPr>
            <a:lvl6pPr marL="2514600" indent="-228600" fontAlgn="base">
              <a:spcBef>
                <a:spcPct val="0"/>
              </a:spcBef>
              <a:spcAft>
                <a:spcPct val="0"/>
              </a:spcAft>
              <a:defRPr>
                <a:solidFill>
                  <a:schemeClr val="tx1"/>
                </a:solidFill>
                <a:latin typeface="BundesSans Office" pitchFamily="34" charset="0"/>
              </a:defRPr>
            </a:lvl6pPr>
            <a:lvl7pPr marL="2971800" indent="-228600" fontAlgn="base">
              <a:spcBef>
                <a:spcPct val="0"/>
              </a:spcBef>
              <a:spcAft>
                <a:spcPct val="0"/>
              </a:spcAft>
              <a:defRPr>
                <a:solidFill>
                  <a:schemeClr val="tx1"/>
                </a:solidFill>
                <a:latin typeface="BundesSans Office" pitchFamily="34" charset="0"/>
              </a:defRPr>
            </a:lvl7pPr>
            <a:lvl8pPr marL="3429000" indent="-228600" fontAlgn="base">
              <a:spcBef>
                <a:spcPct val="0"/>
              </a:spcBef>
              <a:spcAft>
                <a:spcPct val="0"/>
              </a:spcAft>
              <a:defRPr>
                <a:solidFill>
                  <a:schemeClr val="tx1"/>
                </a:solidFill>
                <a:latin typeface="BundesSans Office" pitchFamily="34" charset="0"/>
              </a:defRPr>
            </a:lvl8pPr>
            <a:lvl9pPr marL="3886200" indent="-228600" fontAlgn="base">
              <a:spcBef>
                <a:spcPct val="0"/>
              </a:spcBef>
              <a:spcAft>
                <a:spcPct val="0"/>
              </a:spcAft>
              <a:defRPr>
                <a:solidFill>
                  <a:schemeClr val="tx1"/>
                </a:solidFill>
                <a:latin typeface="BundesSans Office" pitchFamily="34" charset="0"/>
              </a:defRPr>
            </a:lvl9pPr>
          </a:lstStyle>
          <a:p>
            <a:pPr fontAlgn="base">
              <a:spcBef>
                <a:spcPct val="0"/>
              </a:spcBef>
              <a:spcAft>
                <a:spcPct val="0"/>
              </a:spcAft>
              <a:defRPr/>
            </a:pPr>
            <a:r>
              <a:rPr lang="en-GB" altLang="de-DE" dirty="0">
                <a:solidFill>
                  <a:schemeClr val="tx2"/>
                </a:solidFill>
              </a:rPr>
              <a:t>www.bmvi.de | 25 September 2019</a:t>
            </a:r>
          </a:p>
        </p:txBody>
      </p:sp>
      <p:sp>
        <p:nvSpPr>
          <p:cNvPr id="16388" name="Foliennummernplatzhalter 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D18BFDDB-D7BB-4E72-9F2B-0D9C71B17694}" type="slidenum">
              <a:rPr lang="de-DE" altLang="de-DE" sz="700" smtClean="0">
                <a:solidFill>
                  <a:schemeClr val="tx2"/>
                </a:solidFill>
              </a:rPr>
              <a:pPr eaLnBrk="1" hangingPunct="1">
                <a:buFontTx/>
                <a:buNone/>
              </a:pPr>
              <a:t>3</a:t>
            </a:fld>
            <a:endParaRPr lang="en-GB" altLang="de-DE" sz="700">
              <a:solidFill>
                <a:schemeClr val="tx2"/>
              </a:solidFill>
            </a:endParaRPr>
          </a:p>
        </p:txBody>
      </p:sp>
      <p:graphicFrame>
        <p:nvGraphicFramePr>
          <p:cNvPr id="16389" name="Bildplatzhalter 5"/>
          <p:cNvGraphicFramePr>
            <a:graphicFrameLocks noGrp="1"/>
          </p:cNvGraphicFramePr>
          <p:nvPr>
            <p:ph type="pic" sz="quarter" idx="13"/>
          </p:nvPr>
        </p:nvGraphicFramePr>
        <p:xfrm>
          <a:off x="452438" y="1614488"/>
          <a:ext cx="8239125" cy="4170362"/>
        </p:xfrm>
        <a:graphic>
          <a:graphicData uri="http://schemas.openxmlformats.org/presentationml/2006/ole">
            <mc:AlternateContent xmlns:mc="http://schemas.openxmlformats.org/markup-compatibility/2006">
              <mc:Choice xmlns:v="urn:schemas-microsoft-com:vml" Requires="v">
                <p:oleObj spid="_x0000_s16402" r:id="rId4" imgW="8242506" imgH="4170025" progId="Excel.Chart.8">
                  <p:embed/>
                </p:oleObj>
              </mc:Choice>
              <mc:Fallback>
                <p:oleObj r:id="rId4" imgW="8242506" imgH="4170025" progId="Excel.Chart.8">
                  <p:embed/>
                  <p:pic>
                    <p:nvPicPr>
                      <p:cNvPr id="0" name="Bildplatzhalt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52438" y="1614488"/>
                        <a:ext cx="8239125"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p:nvSpPr>
        <p:spPr>
          <a:xfrm>
            <a:off x="1979613" y="2349500"/>
            <a:ext cx="3744912" cy="17272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The modal split of railways in freight transport has been stagnating at &lt;20%</a:t>
            </a:r>
          </a:p>
        </p:txBody>
      </p:sp>
      <p:sp>
        <p:nvSpPr>
          <p:cNvPr id="2" name="Textfeld 1"/>
          <p:cNvSpPr txBox="1"/>
          <p:nvPr/>
        </p:nvSpPr>
        <p:spPr>
          <a:xfrm>
            <a:off x="2267744" y="5877272"/>
            <a:ext cx="5760640" cy="215444"/>
          </a:xfrm>
          <a:prstGeom prst="rect">
            <a:avLst/>
          </a:prstGeom>
          <a:noFill/>
        </p:spPr>
        <p:txBody>
          <a:bodyPr wrap="square" rtlCol="0">
            <a:spAutoFit/>
          </a:bodyPr>
          <a:lstStyle/>
          <a:p>
            <a:r>
              <a:rPr lang="de-DE" sz="800" dirty="0"/>
              <a:t>Source: </a:t>
            </a:r>
            <a:r>
              <a:rPr lang="en-GB" altLang="de-DE" sz="800" dirty="0" err="1"/>
              <a:t>Verkehr</a:t>
            </a:r>
            <a:r>
              <a:rPr lang="en-GB" altLang="de-DE" sz="800" dirty="0"/>
              <a:t> in </a:t>
            </a:r>
            <a:r>
              <a:rPr lang="en-GB" altLang="de-DE" sz="800" dirty="0" err="1"/>
              <a:t>Zahlen</a:t>
            </a:r>
            <a:r>
              <a:rPr lang="en-GB" altLang="de-DE" sz="800" dirty="0"/>
              <a:t> 2018/2019, volume 47, Federal Ministry of Transport and Digital Infrastructure, in-house table</a:t>
            </a:r>
            <a:r>
              <a:rPr lang="de-DE" sz="800" dirty="0"/>
              <a:t> </a:t>
            </a:r>
          </a:p>
        </p:txBody>
      </p:sp>
    </p:spTree>
    <p:custDataLst>
      <p:tags r:id="rId2"/>
    </p:custDataLst>
  </p:cSld>
  <p:clrMapOvr>
    <a:masterClrMapping/>
  </p:clrMapOvr>
  <p:transition spd="slow" advTm="583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008063" y="1592263"/>
            <a:ext cx="5111750" cy="1512887"/>
          </a:xfrm>
        </p:spPr>
        <p:txBody>
          <a:bodyPr/>
          <a:lstStyle/>
          <a:p>
            <a:pPr>
              <a:defRPr/>
            </a:pPr>
            <a:r>
              <a:rPr lang="en-GB"/>
              <a:t>Responsive actions taken by the Federal Ministry of Transport and Digital Infrastructure</a:t>
            </a:r>
            <a:endParaRPr lang="en-GB" dirty="0"/>
          </a:p>
        </p:txBody>
      </p:sp>
      <p:sp>
        <p:nvSpPr>
          <p:cNvPr id="17411" name="Textplatzhalter 2"/>
          <p:cNvSpPr>
            <a:spLocks noGrp="1"/>
          </p:cNvSpPr>
          <p:nvPr>
            <p:ph type="body" sz="quarter" idx="13"/>
          </p:nvPr>
        </p:nvSpPr>
        <p:spPr>
          <a:xfrm>
            <a:off x="1403350" y="3860800"/>
            <a:ext cx="4751388" cy="1765300"/>
          </a:xfrm>
        </p:spPr>
        <p:txBody>
          <a:bodyPr/>
          <a:lstStyle/>
          <a:p>
            <a:r>
              <a:rPr lang="en-GB" altLang="de-DE" dirty="0"/>
              <a:t>Development of the Rail Freight Masterplan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60375" y="404813"/>
            <a:ext cx="8648700" cy="1116012"/>
          </a:xfrm>
        </p:spPr>
        <p:txBody>
          <a:bodyPr/>
          <a:lstStyle/>
          <a:p>
            <a:pPr eaLnBrk="1" hangingPunct="1"/>
            <a:r>
              <a:rPr lang="en-GB" altLang="de-DE" b="1" dirty="0"/>
              <a:t>The Round Table on Rail Freight </a:t>
            </a:r>
            <a:br>
              <a:rPr lang="en-GB" altLang="de-DE" b="1" dirty="0"/>
            </a:br>
            <a:r>
              <a:rPr lang="en-GB" altLang="de-DE" dirty="0"/>
              <a:t>Involving all important stakeholders</a:t>
            </a:r>
          </a:p>
        </p:txBody>
      </p:sp>
      <p:sp>
        <p:nvSpPr>
          <p:cNvPr id="16387" name="Fußzeilenplatzhalter 2"/>
          <p:cNvSpPr>
            <a:spLocks noGrp="1"/>
          </p:cNvSpPr>
          <p:nvPr>
            <p:ph type="ftr"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BundesSans Office" pitchFamily="34" charset="0"/>
              </a:defRPr>
            </a:lvl1pPr>
            <a:lvl2pPr marL="742950" indent="-285750">
              <a:defRPr>
                <a:solidFill>
                  <a:schemeClr val="tx1"/>
                </a:solidFill>
                <a:latin typeface="BundesSans Office" pitchFamily="34" charset="0"/>
              </a:defRPr>
            </a:lvl2pPr>
            <a:lvl3pPr marL="1143000" indent="-228600">
              <a:defRPr>
                <a:solidFill>
                  <a:schemeClr val="tx1"/>
                </a:solidFill>
                <a:latin typeface="BundesSans Office" pitchFamily="34" charset="0"/>
              </a:defRPr>
            </a:lvl3pPr>
            <a:lvl4pPr marL="1600200" indent="-228600">
              <a:defRPr>
                <a:solidFill>
                  <a:schemeClr val="tx1"/>
                </a:solidFill>
                <a:latin typeface="BundesSans Office" pitchFamily="34" charset="0"/>
              </a:defRPr>
            </a:lvl4pPr>
            <a:lvl5pPr marL="2057400" indent="-228600">
              <a:defRPr>
                <a:solidFill>
                  <a:schemeClr val="tx1"/>
                </a:solidFill>
                <a:latin typeface="BundesSans Office" pitchFamily="34" charset="0"/>
              </a:defRPr>
            </a:lvl5pPr>
            <a:lvl6pPr marL="2514600" indent="-228600" fontAlgn="base">
              <a:spcBef>
                <a:spcPct val="0"/>
              </a:spcBef>
              <a:spcAft>
                <a:spcPct val="0"/>
              </a:spcAft>
              <a:defRPr>
                <a:solidFill>
                  <a:schemeClr val="tx1"/>
                </a:solidFill>
                <a:latin typeface="BundesSans Office" pitchFamily="34" charset="0"/>
              </a:defRPr>
            </a:lvl6pPr>
            <a:lvl7pPr marL="2971800" indent="-228600" fontAlgn="base">
              <a:spcBef>
                <a:spcPct val="0"/>
              </a:spcBef>
              <a:spcAft>
                <a:spcPct val="0"/>
              </a:spcAft>
              <a:defRPr>
                <a:solidFill>
                  <a:schemeClr val="tx1"/>
                </a:solidFill>
                <a:latin typeface="BundesSans Office" pitchFamily="34" charset="0"/>
              </a:defRPr>
            </a:lvl7pPr>
            <a:lvl8pPr marL="3429000" indent="-228600" fontAlgn="base">
              <a:spcBef>
                <a:spcPct val="0"/>
              </a:spcBef>
              <a:spcAft>
                <a:spcPct val="0"/>
              </a:spcAft>
              <a:defRPr>
                <a:solidFill>
                  <a:schemeClr val="tx1"/>
                </a:solidFill>
                <a:latin typeface="BundesSans Office" pitchFamily="34" charset="0"/>
              </a:defRPr>
            </a:lvl8pPr>
            <a:lvl9pPr marL="3886200" indent="-228600" fontAlgn="base">
              <a:spcBef>
                <a:spcPct val="0"/>
              </a:spcBef>
              <a:spcAft>
                <a:spcPct val="0"/>
              </a:spcAft>
              <a:defRPr>
                <a:solidFill>
                  <a:schemeClr val="tx1"/>
                </a:solidFill>
                <a:latin typeface="BundesSans Office" pitchFamily="34" charset="0"/>
              </a:defRPr>
            </a:lvl9pPr>
          </a:lstStyle>
          <a:p>
            <a:pPr>
              <a:defRPr/>
            </a:pPr>
            <a:r>
              <a:rPr lang="en-GB"/>
              <a:t>www.bmvi.de | 25 September 2019</a:t>
            </a:r>
          </a:p>
        </p:txBody>
      </p:sp>
      <p:sp>
        <p:nvSpPr>
          <p:cNvPr id="18436" name="Foliennummernplatzhalter 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88C950B4-D461-42C7-97E3-94DA6DFE7274}" type="slidenum">
              <a:rPr lang="de-DE" altLang="de-DE" sz="700" smtClean="0">
                <a:solidFill>
                  <a:schemeClr val="tx2"/>
                </a:solidFill>
              </a:rPr>
              <a:pPr eaLnBrk="1" hangingPunct="1">
                <a:buFontTx/>
                <a:buNone/>
              </a:pPr>
              <a:t>5</a:t>
            </a:fld>
            <a:endParaRPr lang="en-GB" altLang="de-DE" sz="700">
              <a:solidFill>
                <a:schemeClr val="tx2"/>
              </a:solidFill>
            </a:endParaRPr>
          </a:p>
        </p:txBody>
      </p:sp>
      <p:sp>
        <p:nvSpPr>
          <p:cNvPr id="6" name="Ellipse 5"/>
          <p:cNvSpPr/>
          <p:nvPr/>
        </p:nvSpPr>
        <p:spPr>
          <a:xfrm>
            <a:off x="1979613" y="2678113"/>
            <a:ext cx="5156200" cy="22002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algn="ctr" eaLnBrk="1" hangingPunct="1">
              <a:buFontTx/>
              <a:buNone/>
              <a:defRPr/>
            </a:pPr>
            <a:endParaRPr lang="de-DE" altLang="de-DE">
              <a:cs typeface="Arial" charset="0"/>
            </a:endParaRPr>
          </a:p>
        </p:txBody>
      </p:sp>
      <p:pic>
        <p:nvPicPr>
          <p:cNvPr id="18438" name="Picture 7" descr="Bildergebnis fÃ¼r B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4171950"/>
            <a:ext cx="1387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Bildergebnis fÃ¼r 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5216525"/>
            <a:ext cx="6667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17" descr="Bildergebnis fÃ¼r netzwerk europÃ¤ische eisenbahne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sp>
        <p:nvSpPr>
          <p:cNvPr id="18441" name="AutoShape 19" descr="Bildergebnis fÃ¼r netzwerk europÃ¤ische eisenbahne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sp>
        <p:nvSpPr>
          <p:cNvPr id="18442" name="AutoShape 21" descr="Bildergebnis fÃ¼r netzwerk europÃ¤ischer eisenbahnen"/>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sp>
        <p:nvSpPr>
          <p:cNvPr id="18443" name="AutoShape 23" descr="Bildergebnis fÃ¼r netzwerk europÃ¤ischer eisenbahnen"/>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sp>
        <p:nvSpPr>
          <p:cNvPr id="18444" name="AutoShape 25" descr="Bildergebnis fÃ¼r netzwerk europÃ¤ischer eisenbahnen"/>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sp>
        <p:nvSpPr>
          <p:cNvPr id="18445" name="AutoShape 27" descr="Bildergebnis fÃ¼r netzwerk europÃ¤ischer eisenbahnen"/>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endParaRPr lang="en-GB" altLang="de-DE" sz="1800"/>
          </a:p>
        </p:txBody>
      </p:sp>
      <p:pic>
        <p:nvPicPr>
          <p:cNvPr id="18446" name="Picture 38" descr="https://upload.wikimedia.org/wikipedia/commons/thumb/0/01/Verband_der_Bahnindustrie_logo.svg/260px-Verband_der_Bahnindustrie_logo.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5281613"/>
            <a:ext cx="35671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4972050"/>
            <a:ext cx="12985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8" name="Textfeld 1"/>
          <p:cNvSpPr txBox="1">
            <a:spLocks noChangeArrowheads="1"/>
          </p:cNvSpPr>
          <p:nvPr/>
        </p:nvSpPr>
        <p:spPr bwMode="auto">
          <a:xfrm>
            <a:off x="3243263" y="3257550"/>
            <a:ext cx="2759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r>
              <a:rPr lang="en-GB" altLang="de-DE" b="1"/>
              <a:t>Objective: </a:t>
            </a:r>
            <a:r>
              <a:rPr lang="en-GB" altLang="de-DE"/>
              <a:t>Development of the Rail Freight Masterplan</a:t>
            </a:r>
          </a:p>
        </p:txBody>
      </p:sp>
      <p:pic>
        <p:nvPicPr>
          <p:cNvPr id="18449" name="Picture 11" descr="Bildergebnis fÃ¼r DSL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2175" y="3871913"/>
            <a:ext cx="6794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5" descr="Bildergebnis fÃ¼r kombiverkeh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4498975"/>
            <a:ext cx="16446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8"/>
          <p:cNvPicPr>
            <a:picLocks noChangeAspect="1" noChangeArrowheads="1"/>
          </p:cNvPicPr>
          <p:nvPr/>
        </p:nvPicPr>
        <p:blipFill>
          <a:blip r:embed="rId9">
            <a:extLst>
              <a:ext uri="{28A0092B-C50C-407E-A947-70E740481C1C}">
                <a14:useLocalDpi xmlns:a14="http://schemas.microsoft.com/office/drawing/2010/main" val="0"/>
              </a:ext>
            </a:extLst>
          </a:blip>
          <a:srcRect r="9814"/>
          <a:stretch>
            <a:fillRect/>
          </a:stretch>
        </p:blipFill>
        <p:spPr bwMode="auto">
          <a:xfrm>
            <a:off x="7126288" y="3048000"/>
            <a:ext cx="1566862"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52" name="Picture 30" descr="Bildergebnis fÃ¼r SGK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1113" y="2443163"/>
            <a:ext cx="18208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5" descr="https://www.allianz-pro-schiene.de/wp-content/themes/aps/images/APS-Logo-blau.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2913" y="2306638"/>
            <a:ext cx="1514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13" descr="Bildergebnis fÃ¼r deutsches verkehrsforum"/>
          <p:cNvPicPr>
            <a:picLocks noChangeAspect="1" noChangeArrowheads="1"/>
          </p:cNvPicPr>
          <p:nvPr/>
        </p:nvPicPr>
        <p:blipFill>
          <a:blip r:embed="rId12">
            <a:extLst>
              <a:ext uri="{28A0092B-C50C-407E-A947-70E740481C1C}">
                <a14:useLocalDpi xmlns:a14="http://schemas.microsoft.com/office/drawing/2010/main" val="0"/>
              </a:ext>
            </a:extLst>
          </a:blip>
          <a:srcRect t="20850" b="18773"/>
          <a:stretch>
            <a:fillRect/>
          </a:stretch>
        </p:blipFill>
        <p:spPr bwMode="auto">
          <a:xfrm>
            <a:off x="3328988" y="1957388"/>
            <a:ext cx="7747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32" descr="Bildergebnis fÃ¼r Wirtschaftsvereinigung stah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1075" y="3128963"/>
            <a:ext cx="873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40" descr="VDV - Die Verkehrsunternehme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5325" y="1957388"/>
            <a:ext cx="18954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4437063"/>
            <a:ext cx="8137525" cy="144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Titel 1"/>
          <p:cNvSpPr>
            <a:spLocks noGrp="1"/>
          </p:cNvSpPr>
          <p:nvPr>
            <p:ph type="title"/>
          </p:nvPr>
        </p:nvSpPr>
        <p:spPr>
          <a:xfrm>
            <a:off x="503238" y="404813"/>
            <a:ext cx="8172450" cy="1116012"/>
          </a:xfrm>
        </p:spPr>
        <p:txBody>
          <a:bodyPr/>
          <a:lstStyle/>
          <a:p>
            <a:r>
              <a:rPr lang="en-GB" altLang="de-DE" b="1" dirty="0"/>
              <a:t>The Rail Freight Masterplan</a:t>
            </a:r>
            <a:br>
              <a:rPr lang="en-GB" altLang="de-DE" b="1" dirty="0"/>
            </a:br>
            <a:r>
              <a:rPr lang="en-GB" altLang="de-DE" sz="2600" dirty="0"/>
              <a:t>10 packages of actions including 66 individual measures</a:t>
            </a:r>
            <a:endParaRPr lang="en-GB" altLang="de-DE" sz="2600" b="1" dirty="0"/>
          </a:p>
        </p:txBody>
      </p:sp>
      <p:sp>
        <p:nvSpPr>
          <p:cNvPr id="2" name="Inhaltsplatzhalter 2"/>
          <p:cNvSpPr>
            <a:spLocks noGrp="1"/>
          </p:cNvSpPr>
          <p:nvPr>
            <p:ph idx="1"/>
          </p:nvPr>
        </p:nvSpPr>
        <p:spPr>
          <a:xfrm>
            <a:off x="503238" y="1628775"/>
            <a:ext cx="5400675" cy="4105275"/>
          </a:xfrm>
        </p:spPr>
        <p:txBody>
          <a:bodyPr>
            <a:normAutofit fontScale="70000" lnSpcReduction="20000"/>
          </a:bodyPr>
          <a:lstStyle/>
          <a:p>
            <a:pPr marL="457200" indent="-457200" eaLnBrk="1" hangingPunct="1">
              <a:buFont typeface="Arial" charset="0"/>
              <a:buAutoNum type="arabicPeriod"/>
              <a:defRPr/>
            </a:pPr>
            <a:endParaRPr lang="en-GB" altLang="de-DE" b="1" dirty="0"/>
          </a:p>
          <a:p>
            <a:pPr marL="457200" indent="-457200" eaLnBrk="1" hangingPunct="1">
              <a:buFont typeface="Arial" charset="0"/>
              <a:buAutoNum type="arabicPeriod"/>
              <a:defRPr/>
            </a:pPr>
            <a:r>
              <a:rPr lang="en-GB" altLang="de-DE" b="1" dirty="0"/>
              <a:t>Provide high-capacity infrastructure</a:t>
            </a:r>
          </a:p>
          <a:p>
            <a:pPr marL="457200" indent="-457200" eaLnBrk="1" hangingPunct="1">
              <a:defRPr/>
            </a:pPr>
            <a:endParaRPr lang="en-GB" altLang="de-DE" b="1" dirty="0"/>
          </a:p>
          <a:p>
            <a:pPr marL="457200" indent="-457200" eaLnBrk="1" hangingPunct="1">
              <a:buFont typeface="BundesSerif Office" pitchFamily="18" charset="0"/>
              <a:buAutoNum type="arabicPeriod" startAt="2"/>
              <a:defRPr/>
            </a:pPr>
            <a:r>
              <a:rPr lang="en-GB" altLang="de-DE" b="1" dirty="0"/>
              <a:t>Progress digitalization</a:t>
            </a:r>
          </a:p>
          <a:p>
            <a:pPr marL="457200" indent="-457200" eaLnBrk="1" hangingPunct="1">
              <a:defRPr/>
            </a:pPr>
            <a:endParaRPr lang="en-GB" altLang="de-DE" b="1" dirty="0"/>
          </a:p>
          <a:p>
            <a:pPr marL="457200" indent="-457200" eaLnBrk="1" hangingPunct="1">
              <a:buFont typeface="BundesSerif Office" pitchFamily="18" charset="0"/>
              <a:buAutoNum type="arabicPeriod" startAt="3"/>
              <a:defRPr/>
            </a:pPr>
            <a:r>
              <a:rPr lang="en-GB" altLang="de-DE" b="1" dirty="0"/>
              <a:t>Increase the level of automation in railway operations</a:t>
            </a:r>
          </a:p>
          <a:p>
            <a:pPr marL="457200" indent="-457200" eaLnBrk="1" hangingPunct="1">
              <a:defRPr/>
            </a:pPr>
            <a:endParaRPr lang="en-GB" altLang="de-DE" b="1" dirty="0"/>
          </a:p>
          <a:p>
            <a:pPr marL="457200" indent="-457200" eaLnBrk="1" hangingPunct="1">
              <a:buFont typeface="BundesSerif Office" pitchFamily="18" charset="0"/>
              <a:buAutoNum type="arabicPeriod" startAt="4"/>
              <a:defRPr/>
            </a:pPr>
            <a:r>
              <a:rPr lang="en-GB" altLang="de-DE" b="1" dirty="0"/>
              <a:t>Expedite technological innovations</a:t>
            </a:r>
          </a:p>
          <a:p>
            <a:pPr marL="457200" indent="-457200" eaLnBrk="1" hangingPunct="1">
              <a:defRPr/>
            </a:pPr>
            <a:endParaRPr lang="en-GB" altLang="de-DE" b="1" dirty="0"/>
          </a:p>
          <a:p>
            <a:pPr marL="457200" indent="-457200" eaLnBrk="1" hangingPunct="1">
              <a:buFont typeface="BundesSerif Office" pitchFamily="18" charset="0"/>
              <a:buAutoNum type="arabicPeriod" startAt="5"/>
              <a:defRPr/>
            </a:pPr>
            <a:r>
              <a:rPr lang="en-GB" altLang="de-DE" b="1" dirty="0"/>
              <a:t>Boost multimodality</a:t>
            </a:r>
          </a:p>
          <a:p>
            <a:pPr marL="457200" indent="-457200" eaLnBrk="1" hangingPunct="1">
              <a:buFont typeface="BundesSerif Office" pitchFamily="18" charset="0"/>
              <a:buAutoNum type="arabicPeriod" startAt="5"/>
              <a:defRPr/>
            </a:pPr>
            <a:endParaRPr lang="en-GB" altLang="de-DE" b="1" dirty="0"/>
          </a:p>
          <a:p>
            <a:pPr marL="457200" indent="-457200" eaLnBrk="1" hangingPunct="1">
              <a:buFont typeface="BundesSerif Office" pitchFamily="18" charset="0"/>
              <a:buAutoNum type="arabicPeriod" startAt="6"/>
              <a:defRPr/>
            </a:pPr>
            <a:r>
              <a:rPr lang="en-GB" altLang="de-DE" b="1" dirty="0"/>
              <a:t>Expand electric haulage</a:t>
            </a:r>
          </a:p>
          <a:p>
            <a:pPr marL="457200" indent="-457200" eaLnBrk="1" hangingPunct="1">
              <a:defRPr/>
            </a:pPr>
            <a:endParaRPr lang="en-GB" altLang="de-DE" b="1" dirty="0"/>
          </a:p>
          <a:p>
            <a:pPr marL="457200" indent="-457200" eaLnBrk="1" hangingPunct="1">
              <a:buFont typeface="BundesSerif Office" pitchFamily="18" charset="0"/>
              <a:buAutoNum type="arabicPeriod" startAt="7"/>
              <a:defRPr/>
            </a:pPr>
            <a:r>
              <a:rPr lang="en-GB" altLang="de-DE" b="1" dirty="0"/>
              <a:t>Reduce track access charges and charges for access to service facilities</a:t>
            </a:r>
          </a:p>
          <a:p>
            <a:pPr marL="457200" indent="-457200" eaLnBrk="1" hangingPunct="1">
              <a:defRPr/>
            </a:pPr>
            <a:endParaRPr lang="en-GB" altLang="de-DE" b="1" dirty="0"/>
          </a:p>
          <a:p>
            <a:pPr marL="457200" indent="-457200" eaLnBrk="1" hangingPunct="1">
              <a:buFont typeface="BundesSerif Office" pitchFamily="18" charset="0"/>
              <a:buAutoNum type="arabicPeriod" startAt="8"/>
              <a:defRPr/>
            </a:pPr>
            <a:r>
              <a:rPr lang="en-GB" altLang="de-DE" b="1" dirty="0"/>
              <a:t>Limit the burden imposed by levies and taxes</a:t>
            </a:r>
          </a:p>
          <a:p>
            <a:pPr marL="457200" indent="-457200" eaLnBrk="1" hangingPunct="1">
              <a:defRPr/>
            </a:pPr>
            <a:endParaRPr lang="en-GB" altLang="de-DE" b="1" dirty="0"/>
          </a:p>
          <a:p>
            <a:pPr marL="457200" indent="-457200" eaLnBrk="1" hangingPunct="1">
              <a:buFont typeface="BundesSerif Office" pitchFamily="18" charset="0"/>
              <a:buAutoNum type="arabicPeriod" startAt="9"/>
              <a:defRPr/>
            </a:pPr>
            <a:r>
              <a:rPr lang="en-GB" altLang="de-DE" b="1" dirty="0"/>
              <a:t>Ensure comparable standards in labour and social legislation</a:t>
            </a:r>
          </a:p>
          <a:p>
            <a:pPr marL="457200" indent="-457200" eaLnBrk="1" hangingPunct="1">
              <a:defRPr/>
            </a:pPr>
            <a:endParaRPr lang="en-GB" altLang="de-DE" b="1" dirty="0"/>
          </a:p>
          <a:p>
            <a:pPr marL="457200" indent="-457200" eaLnBrk="1" hangingPunct="1">
              <a:buFont typeface="BundesSerif Office" pitchFamily="18" charset="0"/>
              <a:buAutoNum type="arabicPeriod" startAt="10"/>
              <a:defRPr/>
            </a:pPr>
            <a:r>
              <a:rPr lang="en-GB" altLang="de-DE" b="1" dirty="0"/>
              <a:t>Step up initial training and continuing professional development</a:t>
            </a:r>
          </a:p>
          <a:p>
            <a:pPr marL="457200" indent="-457200" eaLnBrk="1" hangingPunct="1">
              <a:buFont typeface="BundesSerif Office" pitchFamily="18" charset="0"/>
              <a:buAutoNum type="arabicPeriod" startAt="5"/>
              <a:defRPr/>
            </a:pPr>
            <a:endParaRPr lang="en-GB" altLang="de-DE" b="1" dirty="0"/>
          </a:p>
          <a:p>
            <a:pPr marL="457200" indent="-457200">
              <a:defRPr/>
            </a:pPr>
            <a:endParaRPr lang="en-GB" altLang="de-DE" dirty="0"/>
          </a:p>
        </p:txBody>
      </p:sp>
      <p:pic>
        <p:nvPicPr>
          <p:cNvPr id="20486" name="Bildplatzhalter 12"/>
          <p:cNvPicPr>
            <a:picLocks noGrp="1" noChangeAspect="1"/>
          </p:cNvPicPr>
          <p:nvPr>
            <p:ph type="pic" sz="quarter" idx="14"/>
          </p:nvPr>
        </p:nvPicPr>
        <p:blipFill>
          <a:blip r:embed="rId3"/>
          <a:srcRect t="10789" b="10789"/>
          <a:stretch>
            <a:fillRect/>
          </a:stretch>
        </p:blipFill>
        <p:spPr>
          <a:xfrm>
            <a:off x="6086475" y="4545013"/>
            <a:ext cx="2555875" cy="1187450"/>
          </a:xfrm>
          <a:effectLst>
            <a:outerShdw blurRad="292100" dist="139700" dir="2700000" algn="tl" rotWithShape="0">
              <a:srgbClr val="333333">
                <a:alpha val="65000"/>
              </a:srgbClr>
            </a:outerShdw>
          </a:effectLst>
        </p:spPr>
      </p:pic>
      <p:sp>
        <p:nvSpPr>
          <p:cNvPr id="7" name="Fußzeilenplatzhalter 6"/>
          <p:cNvSpPr>
            <a:spLocks noGrp="1"/>
          </p:cNvSpPr>
          <p:nvPr>
            <p:ph type="ftr" sz="quarter" idx="15"/>
          </p:nvPr>
        </p:nvSpPr>
        <p:spPr/>
        <p:txBody>
          <a:bodyPr/>
          <a:lstStyle/>
          <a:p>
            <a:pPr>
              <a:defRPr/>
            </a:pPr>
            <a:r>
              <a:rPr lang="en-GB"/>
              <a:t>www.bmvi.de | 25 September 2019</a:t>
            </a:r>
          </a:p>
        </p:txBody>
      </p:sp>
      <p:sp>
        <p:nvSpPr>
          <p:cNvPr id="19463" name="Foliennummernplatzhalter 7"/>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7091D499-3FEA-46E7-AC46-F0BA2AA23309}" type="slidenum">
              <a:rPr lang="de-DE" altLang="de-DE" sz="700" smtClean="0">
                <a:solidFill>
                  <a:schemeClr val="tx2"/>
                </a:solidFill>
              </a:rPr>
              <a:pPr eaLnBrk="1" hangingPunct="1">
                <a:buFontTx/>
                <a:buNone/>
              </a:pPr>
              <a:t>6</a:t>
            </a:fld>
            <a:endParaRPr lang="en-GB" altLang="de-DE" sz="700">
              <a:solidFill>
                <a:schemeClr val="tx2"/>
              </a:solidFill>
            </a:endParaRPr>
          </a:p>
        </p:txBody>
      </p:sp>
      <p:sp>
        <p:nvSpPr>
          <p:cNvPr id="19464" name="Bildplatzhalter 1"/>
          <p:cNvSpPr>
            <a:spLocks noGrp="1" noTextEdit="1"/>
          </p:cNvSpPr>
          <p:nvPr>
            <p:ph type="pic" sz="quarter" idx="13"/>
          </p:nvPr>
        </p:nvSpPr>
        <p:spPr>
          <a:xfrm>
            <a:off x="6094413" y="3105150"/>
            <a:ext cx="2555875" cy="1187450"/>
          </a:xfrm>
        </p:spPr>
      </p:sp>
      <p:pic>
        <p:nvPicPr>
          <p:cNvPr id="9" name="Bildplatzhalter 11"/>
          <p:cNvPicPr>
            <a:picLocks noChangeAspect="1"/>
          </p:cNvPicPr>
          <p:nvPr/>
        </p:nvPicPr>
        <p:blipFill>
          <a:blip r:embed="rId4"/>
          <a:srcRect t="7091" b="7091"/>
          <a:stretch>
            <a:fillRect/>
          </a:stretch>
        </p:blipFill>
        <p:spPr bwMode="gray">
          <a:xfrm>
            <a:off x="6084888" y="3101975"/>
            <a:ext cx="2555875" cy="118745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9466" name="Bildplatzhalter 2"/>
          <p:cNvSpPr>
            <a:spLocks noGrp="1" noTextEdit="1"/>
          </p:cNvSpPr>
          <p:nvPr>
            <p:ph type="pic" sz="quarter" idx="12"/>
          </p:nvPr>
        </p:nvSpPr>
        <p:spPr>
          <a:xfrm>
            <a:off x="6084888" y="1665288"/>
            <a:ext cx="2555875" cy="1187450"/>
          </a:xfrm>
        </p:spPr>
      </p:sp>
      <p:pic>
        <p:nvPicPr>
          <p:cNvPr id="10" name="Bildplatzhalter 26"/>
          <p:cNvPicPr>
            <a:picLocks noChangeAspect="1"/>
          </p:cNvPicPr>
          <p:nvPr/>
        </p:nvPicPr>
        <p:blipFill>
          <a:blip r:embed="rId5"/>
          <a:srcRect t="33537" b="33537"/>
          <a:stretch>
            <a:fillRect/>
          </a:stretch>
        </p:blipFill>
        <p:spPr bwMode="gray">
          <a:xfrm>
            <a:off x="6091238" y="1665288"/>
            <a:ext cx="2555875" cy="118745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4176267" y="5991235"/>
            <a:ext cx="4464496" cy="215444"/>
          </a:xfrm>
          <a:prstGeom prst="rect">
            <a:avLst/>
          </a:prstGeom>
          <a:noFill/>
        </p:spPr>
        <p:txBody>
          <a:bodyPr wrap="square" rtlCol="0">
            <a:spAutoFit/>
          </a:bodyPr>
          <a:lstStyle/>
          <a:p>
            <a:pPr eaLnBrk="1" hangingPunct="1"/>
            <a:r>
              <a:rPr lang="de-DE" sz="800" dirty="0"/>
              <a:t>Source: </a:t>
            </a:r>
            <a:r>
              <a:rPr lang="en-GB" altLang="de-DE" sz="800" dirty="0"/>
              <a:t>Figure 1 – Uwe </a:t>
            </a:r>
            <a:r>
              <a:rPr lang="en-GB" altLang="de-DE" sz="800" dirty="0" err="1"/>
              <a:t>Miethe</a:t>
            </a:r>
            <a:r>
              <a:rPr lang="en-GB" altLang="de-DE" sz="800" dirty="0"/>
              <a:t>, DB AG | Figure 2 – Wolfgang Klee, DB AG | Figure 3 – </a:t>
            </a:r>
            <a:r>
              <a:rPr lang="en-GB" altLang="de-DE" sz="800" dirty="0" err="1"/>
              <a:t>Kombiverkehr</a:t>
            </a:r>
            <a:r>
              <a:rPr lang="en-GB" altLang="de-DE" sz="800" dirty="0"/>
              <a:t>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xEl>
                                              <p:pRg st="15" end="15"/>
                                            </p:txEl>
                                          </p:spTgt>
                                        </p:tgtEl>
                                      </p:cBhvr>
                                    </p:animEffect>
                                    <p:set>
                                      <p:cBhvr>
                                        <p:cTn id="7" dur="1" fill="hold">
                                          <p:stCondLst>
                                            <p:cond delay="499"/>
                                          </p:stCondLst>
                                        </p:cTn>
                                        <p:tgtEl>
                                          <p:spTgt spid="2">
                                            <p:txEl>
                                              <p:pRg st="15" end="1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
                                            <p:txEl>
                                              <p:pRg st="17" end="17"/>
                                            </p:txEl>
                                          </p:spTgt>
                                        </p:tgtEl>
                                      </p:cBhvr>
                                    </p:animEffect>
                                    <p:set>
                                      <p:cBhvr>
                                        <p:cTn id="10" dur="1" fill="hold">
                                          <p:stCondLst>
                                            <p:cond delay="499"/>
                                          </p:stCondLst>
                                        </p:cTn>
                                        <p:tgtEl>
                                          <p:spTgt spid="2">
                                            <p:txEl>
                                              <p:pRg st="17" end="17"/>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
                                            <p:txEl>
                                              <p:pRg st="19" end="19"/>
                                            </p:txEl>
                                          </p:spTgt>
                                        </p:tgtEl>
                                      </p:cBhvr>
                                    </p:animEffect>
                                    <p:set>
                                      <p:cBhvr>
                                        <p:cTn id="13" dur="1" fill="hold">
                                          <p:stCondLst>
                                            <p:cond delay="499"/>
                                          </p:stCondLst>
                                        </p:cTn>
                                        <p:tgtEl>
                                          <p:spTgt spid="2">
                                            <p:txEl>
                                              <p:pRg st="19" end="19"/>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486"/>
                                        </p:tgtEl>
                                      </p:cBhvr>
                                    </p:animEffect>
                                    <p:set>
                                      <p:cBhvr>
                                        <p:cTn id="16" dur="1" fill="hold">
                                          <p:stCondLst>
                                            <p:cond delay="499"/>
                                          </p:stCondLst>
                                        </p:cTn>
                                        <p:tgtEl>
                                          <p:spTgt spid="2048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503238" y="404813"/>
            <a:ext cx="8172450" cy="1116012"/>
          </a:xfrm>
        </p:spPr>
        <p:txBody>
          <a:bodyPr/>
          <a:lstStyle/>
          <a:p>
            <a:r>
              <a:rPr lang="en-GB" altLang="de-DE" b="1" dirty="0"/>
              <a:t>The short term measures</a:t>
            </a:r>
            <a:br>
              <a:rPr lang="en-GB" altLang="de-DE" dirty="0"/>
            </a:br>
            <a:r>
              <a:rPr lang="en-GB" altLang="de-DE" dirty="0"/>
              <a:t>Five immediate actions</a:t>
            </a:r>
          </a:p>
        </p:txBody>
      </p:sp>
      <p:sp>
        <p:nvSpPr>
          <p:cNvPr id="20483" name="Inhaltsplatzhalter 2"/>
          <p:cNvSpPr>
            <a:spLocks noGrp="1"/>
          </p:cNvSpPr>
          <p:nvPr>
            <p:ph idx="1"/>
          </p:nvPr>
        </p:nvSpPr>
        <p:spPr/>
        <p:txBody>
          <a:bodyPr/>
          <a:lstStyle/>
          <a:p>
            <a:pPr lvl="1"/>
            <a:r>
              <a:rPr lang="en-GB" altLang="de-DE" b="1"/>
              <a:t>Additional public funds to reduce track access charges</a:t>
            </a:r>
          </a:p>
          <a:p>
            <a:pPr lvl="1"/>
            <a:endParaRPr lang="en-GB" altLang="de-DE" b="1"/>
          </a:p>
          <a:p>
            <a:pPr lvl="1"/>
            <a:r>
              <a:rPr lang="en-GB" altLang="de-DE" b="1"/>
              <a:t>740 metre network</a:t>
            </a:r>
          </a:p>
          <a:p>
            <a:pPr lvl="1"/>
            <a:endParaRPr lang="en-GB" altLang="de-DE" b="1"/>
          </a:p>
          <a:p>
            <a:pPr lvl="1"/>
            <a:r>
              <a:rPr lang="en-GB" altLang="de-DE" b="1"/>
              <a:t>Entrepreneurial contributions by the sector to the modernization of rail freight</a:t>
            </a:r>
          </a:p>
          <a:p>
            <a:pPr lvl="1"/>
            <a:endParaRPr lang="en-GB" altLang="de-DE" b="1"/>
          </a:p>
          <a:p>
            <a:pPr lvl="1"/>
            <a:r>
              <a:rPr lang="en-GB" altLang="de-DE" b="1"/>
              <a:t>Establishment of the first test bed for the digitalization and automation of the marshalling of freight trains</a:t>
            </a:r>
          </a:p>
          <a:p>
            <a:pPr lvl="1"/>
            <a:endParaRPr lang="en-GB" altLang="de-DE" b="1"/>
          </a:p>
          <a:p>
            <a:pPr lvl="1"/>
            <a:r>
              <a:rPr lang="en-GB" altLang="de-DE" b="1"/>
              <a:t>Preparation of a blueprint for the Federal Government programme entitled "The Future of Rail Freight"</a:t>
            </a:r>
          </a:p>
          <a:p>
            <a:endParaRPr lang="en-GB" altLang="de-DE"/>
          </a:p>
        </p:txBody>
      </p:sp>
      <p:sp>
        <p:nvSpPr>
          <p:cNvPr id="4" name="Fußzeilenplatzhalter 3"/>
          <p:cNvSpPr>
            <a:spLocks noGrp="1"/>
          </p:cNvSpPr>
          <p:nvPr>
            <p:ph type="ftr" sz="quarter" idx="10"/>
          </p:nvPr>
        </p:nvSpPr>
        <p:spPr/>
        <p:txBody>
          <a:bodyPr/>
          <a:lstStyle/>
          <a:p>
            <a:pPr>
              <a:defRPr/>
            </a:pPr>
            <a:r>
              <a:rPr lang="en-GB"/>
              <a:t>www.bmvi.de | 25 September 2019</a:t>
            </a:r>
          </a:p>
        </p:txBody>
      </p:sp>
      <p:sp>
        <p:nvSpPr>
          <p:cNvPr id="20485" name="Foliennummernplatzhalt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3446B34D-D682-4A47-94B4-9DED1D54252E}" type="slidenum">
              <a:rPr lang="de-DE" altLang="de-DE" sz="700" smtClean="0">
                <a:solidFill>
                  <a:schemeClr val="tx2"/>
                </a:solidFill>
              </a:rPr>
              <a:pPr eaLnBrk="1" hangingPunct="1">
                <a:buFontTx/>
                <a:buNone/>
              </a:pPr>
              <a:t>7</a:t>
            </a:fld>
            <a:endParaRPr lang="en-GB" altLang="de-DE" sz="7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03238" y="404813"/>
            <a:ext cx="8532812" cy="1116012"/>
          </a:xfrm>
        </p:spPr>
        <p:txBody>
          <a:bodyPr/>
          <a:lstStyle/>
          <a:p>
            <a:r>
              <a:rPr lang="en-GB" altLang="de-DE" b="1" dirty="0"/>
              <a:t>Reducing track access charges</a:t>
            </a:r>
            <a:br>
              <a:rPr lang="en-GB" altLang="de-DE" b="1" dirty="0"/>
            </a:br>
            <a:r>
              <a:rPr lang="en-GB" altLang="de-DE" dirty="0"/>
              <a:t>Strengthening rail freight</a:t>
            </a:r>
          </a:p>
        </p:txBody>
      </p:sp>
      <p:sp>
        <p:nvSpPr>
          <p:cNvPr id="21507" name="Inhaltsplatzhalter 2"/>
          <p:cNvSpPr>
            <a:spLocks noGrp="1"/>
          </p:cNvSpPr>
          <p:nvPr>
            <p:ph idx="1"/>
          </p:nvPr>
        </p:nvSpPr>
        <p:spPr>
          <a:xfrm>
            <a:off x="503238" y="1628775"/>
            <a:ext cx="5400675" cy="4105275"/>
          </a:xfrm>
        </p:spPr>
        <p:txBody>
          <a:bodyPr/>
          <a:lstStyle/>
          <a:p>
            <a:pPr marL="342900" indent="-342900">
              <a:buFont typeface="Arial" charset="0"/>
              <a:buChar char="•"/>
            </a:pPr>
            <a:endParaRPr lang="en-GB" altLang="de-DE" b="1" dirty="0"/>
          </a:p>
          <a:p>
            <a:pPr marL="342900" indent="-342900">
              <a:buFont typeface="Arial" charset="0"/>
              <a:buChar char="•"/>
            </a:pPr>
            <a:r>
              <a:rPr lang="en-GB" altLang="de-DE" b="1" dirty="0"/>
              <a:t>Implementation on the basis of funding guidelines</a:t>
            </a:r>
          </a:p>
          <a:p>
            <a:pPr marL="342900" indent="-342900">
              <a:buFont typeface="Arial" charset="0"/>
              <a:buChar char="•"/>
            </a:pPr>
            <a:endParaRPr lang="en-GB" altLang="de-DE" b="1" dirty="0"/>
          </a:p>
          <a:p>
            <a:pPr marL="342900" indent="-342900">
              <a:buFont typeface="Arial" charset="0"/>
              <a:buChar char="•"/>
            </a:pPr>
            <a:r>
              <a:rPr lang="en-GB" altLang="de-DE" b="1" dirty="0"/>
              <a:t>Approved by the European Commission</a:t>
            </a:r>
          </a:p>
          <a:p>
            <a:pPr marL="342900" indent="-342900">
              <a:buFont typeface="Arial" charset="0"/>
              <a:buChar char="•"/>
            </a:pPr>
            <a:endParaRPr lang="en-GB" altLang="de-DE" b="1" dirty="0"/>
          </a:p>
          <a:p>
            <a:pPr marL="342900" indent="-342900">
              <a:buFont typeface="Arial" charset="0"/>
              <a:buChar char="•"/>
            </a:pPr>
            <a:r>
              <a:rPr lang="en-GB" altLang="de-DE" b="1" dirty="0"/>
              <a:t>DB </a:t>
            </a:r>
            <a:r>
              <a:rPr lang="en-GB" altLang="de-DE" b="1" dirty="0" err="1"/>
              <a:t>Netz</a:t>
            </a:r>
            <a:r>
              <a:rPr lang="en-GB" altLang="de-DE" b="1" dirty="0"/>
              <a:t> AG track access charges authorized by the Federal Network Agency are funded</a:t>
            </a:r>
          </a:p>
          <a:p>
            <a:pPr marL="342900" indent="-342900">
              <a:buFont typeface="Arial" charset="0"/>
              <a:buChar char="•"/>
            </a:pPr>
            <a:endParaRPr lang="en-GB" altLang="de-DE" b="1" dirty="0"/>
          </a:p>
          <a:p>
            <a:pPr marL="342900" indent="-342900">
              <a:buFont typeface="Arial" charset="0"/>
              <a:buChar char="•"/>
            </a:pPr>
            <a:r>
              <a:rPr lang="en-GB" altLang="de-DE" b="1" dirty="0"/>
              <a:t>350 million euros per year over a period of 5 years</a:t>
            </a:r>
          </a:p>
          <a:p>
            <a:pPr marL="342900" indent="-342900"/>
            <a:endParaRPr lang="en-GB" altLang="de-DE" dirty="0"/>
          </a:p>
        </p:txBody>
      </p:sp>
      <p:sp>
        <p:nvSpPr>
          <p:cNvPr id="7" name="Fußzeilenplatzhalter 6"/>
          <p:cNvSpPr>
            <a:spLocks noGrp="1"/>
          </p:cNvSpPr>
          <p:nvPr>
            <p:ph type="ftr" sz="quarter" idx="15"/>
          </p:nvPr>
        </p:nvSpPr>
        <p:spPr/>
        <p:txBody>
          <a:bodyPr/>
          <a:lstStyle/>
          <a:p>
            <a:pPr>
              <a:defRPr/>
            </a:pPr>
            <a:r>
              <a:rPr lang="en-GB"/>
              <a:t>www.bmvi.de | 25 September 2019</a:t>
            </a:r>
          </a:p>
        </p:txBody>
      </p:sp>
      <p:sp>
        <p:nvSpPr>
          <p:cNvPr id="21509" name="Foliennummernplatzhalter 7"/>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C81DCFB8-B0C4-4F12-9635-44957D3A2568}" type="slidenum">
              <a:rPr lang="de-DE" altLang="de-DE" sz="700" smtClean="0">
                <a:solidFill>
                  <a:schemeClr val="tx2"/>
                </a:solidFill>
              </a:rPr>
              <a:pPr eaLnBrk="1" hangingPunct="1">
                <a:buFontTx/>
                <a:buNone/>
              </a:pPr>
              <a:t>8</a:t>
            </a:fld>
            <a:endParaRPr lang="en-GB" altLang="de-DE" sz="700">
              <a:solidFill>
                <a:schemeClr val="tx2"/>
              </a:solidFill>
            </a:endParaRPr>
          </a:p>
        </p:txBody>
      </p:sp>
      <p:pic>
        <p:nvPicPr>
          <p:cNvPr id="5" name="Bildplatzhalt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84168" y="1772816"/>
            <a:ext cx="2555875" cy="3465954"/>
          </a:xfrm>
          <a:effectLst>
            <a:outerShdw blurRad="292100" dist="139700" dir="2700000" algn="tl" rotWithShape="0">
              <a:srgbClr val="333333">
                <a:alpha val="65000"/>
              </a:srgbClr>
            </a:outerShdw>
          </a:effectLst>
        </p:spPr>
      </p:pic>
      <p:sp>
        <p:nvSpPr>
          <p:cNvPr id="8" name="Textfeld 7"/>
          <p:cNvSpPr txBox="1"/>
          <p:nvPr/>
        </p:nvSpPr>
        <p:spPr>
          <a:xfrm>
            <a:off x="6123358" y="5337502"/>
            <a:ext cx="2556595" cy="215444"/>
          </a:xfrm>
          <a:prstGeom prst="rect">
            <a:avLst/>
          </a:prstGeom>
          <a:noFill/>
        </p:spPr>
        <p:txBody>
          <a:bodyPr wrap="square" rtlCol="0">
            <a:spAutoFit/>
          </a:bodyPr>
          <a:lstStyle/>
          <a:p>
            <a:r>
              <a:rPr lang="de-DE" sz="800" dirty="0"/>
              <a:t>© </a:t>
            </a:r>
            <a:r>
              <a:rPr lang="en-US" altLang="de-DE" sz="800" dirty="0"/>
              <a:t>bidaya/stock.adobe.com</a:t>
            </a:r>
            <a:endParaRPr lang="en-GB" altLang="de-DE"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503238" y="404813"/>
            <a:ext cx="8316912" cy="1116012"/>
          </a:xfrm>
        </p:spPr>
        <p:txBody>
          <a:bodyPr/>
          <a:lstStyle/>
          <a:p>
            <a:r>
              <a:rPr lang="en-GB" altLang="de-DE" sz="2400" b="1" dirty="0"/>
              <a:t>Federal Government Programme on the Future of Rail Freight</a:t>
            </a:r>
            <a:br>
              <a:rPr lang="en-GB" altLang="de-DE" sz="2400" b="1" dirty="0"/>
            </a:br>
            <a:r>
              <a:rPr lang="en-GB" altLang="de-DE" sz="2400" dirty="0"/>
              <a:t>O</a:t>
            </a:r>
            <a:r>
              <a:rPr lang="en-US" altLang="de-DE" sz="2400" dirty="0" err="1"/>
              <a:t>vercome</a:t>
            </a:r>
            <a:r>
              <a:rPr lang="en-US" altLang="de-DE" sz="2400" dirty="0"/>
              <a:t> the backlog of investment in rail freight</a:t>
            </a:r>
            <a:endParaRPr lang="en-GB" altLang="de-DE" sz="2400" dirty="0"/>
          </a:p>
        </p:txBody>
      </p:sp>
      <p:sp>
        <p:nvSpPr>
          <p:cNvPr id="24579" name="Inhaltsplatzhalter 2"/>
          <p:cNvSpPr>
            <a:spLocks noGrp="1"/>
          </p:cNvSpPr>
          <p:nvPr>
            <p:ph idx="1"/>
          </p:nvPr>
        </p:nvSpPr>
        <p:spPr>
          <a:xfrm>
            <a:off x="503238" y="1628775"/>
            <a:ext cx="5400675" cy="4105275"/>
          </a:xfrm>
        </p:spPr>
        <p:txBody>
          <a:bodyPr>
            <a:normAutofit fontScale="85000" lnSpcReduction="20000"/>
          </a:bodyPr>
          <a:lstStyle/>
          <a:p>
            <a:pPr marL="342900" indent="-342900">
              <a:buFont typeface="Arial" charset="0"/>
              <a:buChar char="•"/>
              <a:defRPr/>
            </a:pPr>
            <a:r>
              <a:rPr lang="en-GB" altLang="de-DE" b="1" dirty="0"/>
              <a:t>The strategy has been adopted by the Round Table on Rail Freight</a:t>
            </a:r>
          </a:p>
          <a:p>
            <a:pPr marL="342900" indent="-342900">
              <a:buFont typeface="Arial" charset="0"/>
              <a:buChar char="•"/>
              <a:defRPr/>
            </a:pPr>
            <a:endParaRPr lang="en-GB" altLang="de-DE" b="1" dirty="0"/>
          </a:p>
          <a:p>
            <a:pPr marL="342900" indent="-342900">
              <a:buFont typeface="Arial" charset="0"/>
              <a:buChar char="•"/>
              <a:defRPr/>
            </a:pPr>
            <a:r>
              <a:rPr lang="en-GB" altLang="de-DE" b="1" dirty="0"/>
              <a:t>Funding guidelines were developed together with industry, currently pending notification by the Commission</a:t>
            </a:r>
          </a:p>
          <a:p>
            <a:pPr marL="342900" indent="-342900">
              <a:buFont typeface="Arial" charset="0"/>
              <a:buChar char="•"/>
              <a:defRPr/>
            </a:pPr>
            <a:endParaRPr lang="en-GB" altLang="de-DE" b="1" dirty="0"/>
          </a:p>
          <a:p>
            <a:pPr marL="342900" indent="-342900">
              <a:buFont typeface="Arial" charset="0"/>
              <a:buChar char="•"/>
              <a:defRPr/>
            </a:pPr>
            <a:r>
              <a:rPr lang="en-GB" altLang="de-DE" b="1" dirty="0"/>
              <a:t>Trialling and market launch of innovations in rail freight transport</a:t>
            </a:r>
          </a:p>
          <a:p>
            <a:pPr marL="342900" indent="-342900">
              <a:buFont typeface="Arial" charset="0"/>
              <a:buChar char="•"/>
              <a:defRPr/>
            </a:pPr>
            <a:endParaRPr lang="en-GB" altLang="de-DE" b="1" dirty="0"/>
          </a:p>
          <a:p>
            <a:pPr marL="342900" indent="-342900">
              <a:buFont typeface="Arial" charset="0"/>
              <a:buChar char="•"/>
              <a:defRPr/>
            </a:pPr>
            <a:r>
              <a:rPr lang="en-GB" altLang="de-DE" b="1" dirty="0"/>
              <a:t>Digitalization – automation – innovative rolling stock technology</a:t>
            </a:r>
          </a:p>
          <a:p>
            <a:pPr marL="342900" indent="-342900">
              <a:buFont typeface="Arial" charset="0"/>
              <a:buChar char="•"/>
              <a:defRPr/>
            </a:pPr>
            <a:endParaRPr lang="en-GB" altLang="de-DE" b="1" dirty="0"/>
          </a:p>
          <a:p>
            <a:pPr marL="342900" indent="-342900">
              <a:buFont typeface="Arial" charset="0"/>
              <a:buChar char="•"/>
              <a:defRPr/>
            </a:pPr>
            <a:r>
              <a:rPr lang="en-GB" altLang="de-DE" b="1" dirty="0"/>
              <a:t>Funding requirements: 1 billion euros over the period of 5 years – funding share of 50-50</a:t>
            </a:r>
          </a:p>
          <a:p>
            <a:pPr marL="342900" indent="-342900">
              <a:buFont typeface="Arial" charset="0"/>
              <a:buChar char="•"/>
              <a:defRPr/>
            </a:pPr>
            <a:endParaRPr lang="en-GB" altLang="de-DE" b="1" dirty="0"/>
          </a:p>
          <a:p>
            <a:pPr marL="342900" indent="-342900">
              <a:buFont typeface="Arial" charset="0"/>
              <a:buChar char="•"/>
              <a:defRPr/>
            </a:pPr>
            <a:r>
              <a:rPr lang="en-GB" altLang="de-DE" b="1" dirty="0"/>
              <a:t>Draft budget for 2020 150 million euros over the period of 5 years</a:t>
            </a:r>
          </a:p>
          <a:p>
            <a:pPr marL="342900" indent="-342900">
              <a:buFont typeface="Arial" charset="0"/>
              <a:buChar char="•"/>
              <a:defRPr/>
            </a:pPr>
            <a:endParaRPr lang="en-GB" altLang="de-DE" dirty="0"/>
          </a:p>
          <a:p>
            <a:pPr marL="342900" indent="-342900">
              <a:defRPr/>
            </a:pPr>
            <a:endParaRPr lang="en-GB" altLang="de-DE" dirty="0"/>
          </a:p>
        </p:txBody>
      </p:sp>
      <p:sp>
        <p:nvSpPr>
          <p:cNvPr id="4" name="Fußzeilenplatzhalter 3"/>
          <p:cNvSpPr>
            <a:spLocks noGrp="1"/>
          </p:cNvSpPr>
          <p:nvPr>
            <p:ph type="ftr" sz="quarter" idx="15"/>
          </p:nvPr>
        </p:nvSpPr>
        <p:spPr/>
        <p:txBody>
          <a:bodyPr/>
          <a:lstStyle/>
          <a:p>
            <a:pPr>
              <a:defRPr/>
            </a:pPr>
            <a:r>
              <a:rPr lang="en-GB"/>
              <a:t>www.bmvi.de | 25 September 2019</a:t>
            </a:r>
          </a:p>
        </p:txBody>
      </p:sp>
      <p:sp>
        <p:nvSpPr>
          <p:cNvPr id="22533" name="Foliennummernplatzhalter 4"/>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2000">
                <a:solidFill>
                  <a:schemeClr val="tx1"/>
                </a:solidFill>
                <a:latin typeface="BundesSans Office" pitchFamily="34" charset="0"/>
              </a:defRPr>
            </a:lvl1pPr>
            <a:lvl2pPr marL="742950" indent="-285750" eaLnBrk="0" hangingPunct="0">
              <a:buFont typeface="Arial" charset="0"/>
              <a:buChar char="•"/>
              <a:defRPr sz="2000">
                <a:solidFill>
                  <a:schemeClr val="tx1"/>
                </a:solidFill>
                <a:latin typeface="BundesSans Office" pitchFamily="34" charset="0"/>
              </a:defRPr>
            </a:lvl2pPr>
            <a:lvl3pPr marL="1143000" indent="-228600" eaLnBrk="0" hangingPunct="0">
              <a:buFont typeface="Arial" charset="0"/>
              <a:buChar char="•"/>
              <a:defRPr sz="1600">
                <a:solidFill>
                  <a:schemeClr val="tx1"/>
                </a:solidFill>
                <a:latin typeface="BundesSans Office" pitchFamily="34" charset="0"/>
              </a:defRPr>
            </a:lvl3pPr>
            <a:lvl4pPr marL="1600200" indent="-228600" eaLnBrk="0" hangingPunct="0">
              <a:buFont typeface="Arial" charset="0"/>
              <a:buChar char="•"/>
              <a:defRPr sz="1600">
                <a:solidFill>
                  <a:schemeClr val="tx1"/>
                </a:solidFill>
                <a:latin typeface="BundesSans Office" pitchFamily="34" charset="0"/>
              </a:defRPr>
            </a:lvl4pPr>
            <a:lvl5pPr marL="2057400" indent="-228600" eaLnBrk="0" hangingPunct="0">
              <a:buFont typeface="Arial" charset="0"/>
              <a:buChar char="•"/>
              <a:defRPr sz="1600">
                <a:solidFill>
                  <a:schemeClr val="tx1"/>
                </a:solidFill>
                <a:latin typeface="BundesSans Office" pitchFamily="34" charset="0"/>
              </a:defRPr>
            </a:lvl5pPr>
            <a:lvl6pPr marL="2514600" indent="-228600" eaLnBrk="0" fontAlgn="base" hangingPunct="0">
              <a:spcBef>
                <a:spcPct val="0"/>
              </a:spcBef>
              <a:spcAft>
                <a:spcPct val="0"/>
              </a:spcAft>
              <a:buFont typeface="Arial" charset="0"/>
              <a:buChar char="•"/>
              <a:defRPr sz="1600">
                <a:solidFill>
                  <a:schemeClr val="tx1"/>
                </a:solidFill>
                <a:latin typeface="BundesSans Office" pitchFamily="34" charset="0"/>
              </a:defRPr>
            </a:lvl6pPr>
            <a:lvl7pPr marL="2971800" indent="-228600" eaLnBrk="0" fontAlgn="base" hangingPunct="0">
              <a:spcBef>
                <a:spcPct val="0"/>
              </a:spcBef>
              <a:spcAft>
                <a:spcPct val="0"/>
              </a:spcAft>
              <a:buFont typeface="Arial" charset="0"/>
              <a:buChar char="•"/>
              <a:defRPr sz="1600">
                <a:solidFill>
                  <a:schemeClr val="tx1"/>
                </a:solidFill>
                <a:latin typeface="BundesSans Office" pitchFamily="34" charset="0"/>
              </a:defRPr>
            </a:lvl7pPr>
            <a:lvl8pPr marL="3429000" indent="-228600" eaLnBrk="0" fontAlgn="base" hangingPunct="0">
              <a:spcBef>
                <a:spcPct val="0"/>
              </a:spcBef>
              <a:spcAft>
                <a:spcPct val="0"/>
              </a:spcAft>
              <a:buFont typeface="Arial" charset="0"/>
              <a:buChar char="•"/>
              <a:defRPr sz="1600">
                <a:solidFill>
                  <a:schemeClr val="tx1"/>
                </a:solidFill>
                <a:latin typeface="BundesSans Office" pitchFamily="34" charset="0"/>
              </a:defRPr>
            </a:lvl8pPr>
            <a:lvl9pPr marL="3886200" indent="-228600" eaLnBrk="0" fontAlgn="base" hangingPunct="0">
              <a:spcBef>
                <a:spcPct val="0"/>
              </a:spcBef>
              <a:spcAft>
                <a:spcPct val="0"/>
              </a:spcAft>
              <a:buFont typeface="Arial" charset="0"/>
              <a:buChar char="•"/>
              <a:defRPr sz="1600">
                <a:solidFill>
                  <a:schemeClr val="tx1"/>
                </a:solidFill>
                <a:latin typeface="BundesSans Office" pitchFamily="34" charset="0"/>
              </a:defRPr>
            </a:lvl9pPr>
          </a:lstStyle>
          <a:p>
            <a:pPr eaLnBrk="1" hangingPunct="1">
              <a:buFontTx/>
              <a:buNone/>
            </a:pPr>
            <a:fld id="{15FDBADC-70BA-4AD6-BC31-C3368C5C4C8B}" type="slidenum">
              <a:rPr lang="de-DE" altLang="de-DE" sz="700" smtClean="0">
                <a:solidFill>
                  <a:schemeClr val="tx2"/>
                </a:solidFill>
              </a:rPr>
              <a:pPr eaLnBrk="1" hangingPunct="1">
                <a:buFontTx/>
                <a:buNone/>
              </a:pPr>
              <a:t>9</a:t>
            </a:fld>
            <a:endParaRPr lang="en-GB" altLang="de-DE" sz="700">
              <a:solidFill>
                <a:schemeClr val="tx2"/>
              </a:solidFill>
            </a:endParaRPr>
          </a:p>
        </p:txBody>
      </p:sp>
      <p:pic>
        <p:nvPicPr>
          <p:cNvPr id="8" name="Bildplatzhalter 7"/>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6115404" y="1665288"/>
            <a:ext cx="2494843" cy="3924300"/>
          </a:xfrm>
          <a:effectLst>
            <a:outerShdw blurRad="292100" dist="139700" dir="2700000" algn="tl" rotWithShape="0">
              <a:srgbClr val="333333">
                <a:alpha val="65000"/>
              </a:srgbClr>
            </a:outerShdw>
          </a:effectLst>
        </p:spPr>
      </p:pic>
      <p:sp>
        <p:nvSpPr>
          <p:cNvPr id="7" name="Textfeld 6"/>
          <p:cNvSpPr txBox="1"/>
          <p:nvPr/>
        </p:nvSpPr>
        <p:spPr>
          <a:xfrm>
            <a:off x="6123358" y="5661828"/>
            <a:ext cx="2556595" cy="215444"/>
          </a:xfrm>
          <a:prstGeom prst="rect">
            <a:avLst/>
          </a:prstGeom>
          <a:noFill/>
        </p:spPr>
        <p:txBody>
          <a:bodyPr wrap="square" rtlCol="0">
            <a:spAutoFit/>
          </a:bodyPr>
          <a:lstStyle/>
          <a:p>
            <a:pPr eaLnBrk="1" hangingPunct="1"/>
            <a:r>
              <a:rPr lang="de-DE" sz="800" dirty="0"/>
              <a:t>© </a:t>
            </a:r>
            <a:r>
              <a:rPr lang="de-DE" altLang="de-DE" sz="800" dirty="0"/>
              <a:t>Ttstudio/stock.adobe.com</a:t>
            </a:r>
            <a:endParaRPr lang="en-GB" altLang="de-DE" sz="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BMVI_PowerPoint_Hausschrift">
  <a:themeElements>
    <a:clrScheme name="BMVI">
      <a:dk1>
        <a:sysClr val="windowText" lastClr="000000"/>
      </a:dk1>
      <a:lt1>
        <a:sysClr val="window" lastClr="FFFFFF"/>
      </a:lt1>
      <a:dk2>
        <a:srgbClr val="57666D"/>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BMVI">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smtClean="0"/>
        </a:defPPr>
      </a:lstStyle>
    </a:txDef>
  </a:objectDefaults>
  <a:extraClrSchemeLst/>
</a:theme>
</file>

<file path=ppt/theme/theme2.xml><?xml version="1.0" encoding="utf-8"?>
<a:theme xmlns:a="http://schemas.openxmlformats.org/drawingml/2006/main" name="Larissa">
  <a:themeElements>
    <a:clrScheme name="BMVI">
      <a:dk1>
        <a:sysClr val="windowText" lastClr="000000"/>
      </a:dk1>
      <a:lt1>
        <a:sysClr val="window" lastClr="FFFFFF"/>
      </a:lt1>
      <a:dk2>
        <a:srgbClr val="57666D"/>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BMVI">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BMVI">
      <a:dk1>
        <a:sysClr val="windowText" lastClr="000000"/>
      </a:dk1>
      <a:lt1>
        <a:sysClr val="window" lastClr="FFFFFF"/>
      </a:lt1>
      <a:dk2>
        <a:srgbClr val="57666D"/>
      </a:dk2>
      <a:lt2>
        <a:srgbClr val="D8D8D8"/>
      </a:lt2>
      <a:accent1>
        <a:srgbClr val="004F80"/>
      </a:accent1>
      <a:accent2>
        <a:srgbClr val="595959"/>
      </a:accent2>
      <a:accent3>
        <a:srgbClr val="7F7F7F"/>
      </a:accent3>
      <a:accent4>
        <a:srgbClr val="BFBFBF"/>
      </a:accent4>
      <a:accent5>
        <a:srgbClr val="F2F2F2"/>
      </a:accent5>
      <a:accent6>
        <a:srgbClr val="000000"/>
      </a:accent6>
      <a:hlink>
        <a:srgbClr val="000000"/>
      </a:hlink>
      <a:folHlink>
        <a:srgbClr val="000000"/>
      </a:folHlink>
    </a:clrScheme>
    <a:fontScheme name="BMVI">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BMVI_PowerPoint_Hausschrift</Template>
  <TotalTime>0</TotalTime>
  <Words>856</Words>
  <Application>Microsoft Office PowerPoint</Application>
  <PresentationFormat>On-screen Show (4:3)</PresentationFormat>
  <Paragraphs>131</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BundesSans Office</vt:lpstr>
      <vt:lpstr>BundesSerif Office</vt:lpstr>
      <vt:lpstr>Arial</vt:lpstr>
      <vt:lpstr>BMVI_PowerPoint_Hausschrift</vt:lpstr>
      <vt:lpstr>Microsoft Excel Chart</vt:lpstr>
      <vt:lpstr>German Rail Freight Masterplan</vt:lpstr>
      <vt:lpstr>PowerPoint Presentation</vt:lpstr>
      <vt:lpstr>The Situation in Germany Stagnating market share of Rail freight </vt:lpstr>
      <vt:lpstr>PowerPoint Presentation</vt:lpstr>
      <vt:lpstr>The Round Table on Rail Freight  Involving all important stakeholders</vt:lpstr>
      <vt:lpstr>The Rail Freight Masterplan 10 packages of actions including 66 individual measures</vt:lpstr>
      <vt:lpstr>The short term measures Five immediate actions</vt:lpstr>
      <vt:lpstr>Reducing track access charges Strengthening rail freight</vt:lpstr>
      <vt:lpstr>Federal Government Programme on the Future of Rail Freight Overcome the backlog of investment in rail freight</vt:lpstr>
      <vt:lpstr>PowerPoint Presentation</vt:lpstr>
      <vt:lpstr>Automation and digitalisation of operations Shaping the future of rail freight   </vt:lpstr>
      <vt:lpstr>Digital automatic coupling  The basis for digitalisation and automation</vt:lpstr>
      <vt:lpstr>Improving cooperation in Europe and with other international partners</vt:lpstr>
      <vt:lpstr>Thank you very much!</vt:lpstr>
    </vt:vector>
  </TitlesOfParts>
  <Company>MyCompany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BundesSerif Bold  33 pt, ZAB 36 pt</dc:title>
  <dc:creator>Boeltzig, Lisa;Schulz, Mathias</dc:creator>
  <cp:lastModifiedBy>Yana Brynkina</cp:lastModifiedBy>
  <cp:revision>93</cp:revision>
  <cp:lastPrinted>2019-11-22T13:26:21Z</cp:lastPrinted>
  <dcterms:created xsi:type="dcterms:W3CDTF">2019-02-14T14:09:00Z</dcterms:created>
  <dcterms:modified xsi:type="dcterms:W3CDTF">2019-11-22T13:26:21Z</dcterms:modified>
</cp:coreProperties>
</file>