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7" r:id="rId2"/>
  </p:sldIdLst>
  <p:sldSz cx="9906000" cy="6858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9" autoAdjust="0"/>
    <p:restoredTop sz="94581" autoAdjust="0"/>
  </p:normalViewPr>
  <p:slideViewPr>
    <p:cSldViewPr>
      <p:cViewPr>
        <p:scale>
          <a:sx n="100" d="100"/>
          <a:sy n="100" d="100"/>
        </p:scale>
        <p:origin x="-1656" y="-24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56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E143CF-C05C-4899-A90B-0EF0DB90A256}" type="datetimeFigureOut">
              <a:rPr lang="en-US" smtClean="0"/>
              <a:pPr/>
              <a:t>2/2/2018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15768F-C471-4493-AADC-36862818B8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6507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1FE176-7828-4E25-A303-EFB7A6EB15F0}" type="datetimeFigureOut">
              <a:rPr lang="en-GB" smtClean="0"/>
              <a:pPr/>
              <a:t>02/02/2018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8FC0D7-00BE-487F-A0DC-9FF156A82E8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6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GB" sz="4000" b="1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3" name="Text Placeholder 22"/>
          <p:cNvSpPr>
            <a:spLocks noGrp="1"/>
          </p:cNvSpPr>
          <p:nvPr>
            <p:ph idx="1" hasCustomPrompt="1"/>
          </p:nvPr>
        </p:nvSpPr>
        <p:spPr>
          <a:xfrm>
            <a:off x="0" y="3573017"/>
            <a:ext cx="9906000" cy="2664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400"/>
            </a:lvl1pPr>
          </a:lstStyle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0588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94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1317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8854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34884689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2035651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504" y="1772816"/>
            <a:ext cx="3259006" cy="1162050"/>
          </a:xfrm>
        </p:spPr>
        <p:txBody>
          <a:bodyPr anchor="b"/>
          <a:lstStyle>
            <a:lvl1pPr algn="l">
              <a:defRPr sz="2000" b="1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132856"/>
            <a:ext cx="5537729" cy="3993308"/>
          </a:xfrm>
        </p:spPr>
        <p:txBody>
          <a:bodyPr/>
          <a:lstStyle>
            <a:lvl1pPr>
              <a:defRPr sz="32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8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sz="2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3212976"/>
            <a:ext cx="3259006" cy="2913188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  <a:endParaRPr lang="en-GB" sz="4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299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z="4000" b="1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idx="1"/>
          </p:nvPr>
        </p:nvSpPr>
        <p:spPr>
          <a:xfrm>
            <a:off x="0" y="3573016"/>
            <a:ext cx="9906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56" y="970434"/>
            <a:ext cx="117157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 userDrawn="1"/>
        </p:nvSpPr>
        <p:spPr>
          <a:xfrm>
            <a:off x="272480" y="980728"/>
            <a:ext cx="826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UNECE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04687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7" r:id="rId7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2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4608" y="418577"/>
            <a:ext cx="8280920" cy="1210146"/>
          </a:xfrm>
        </p:spPr>
        <p:txBody>
          <a:bodyPr>
            <a:noAutofit/>
          </a:bodyPr>
          <a:lstStyle/>
          <a:p>
            <a:pPr algn="l"/>
            <a:r>
              <a:rPr lang="en-GB" sz="2400" dirty="0" smtClean="0">
                <a:solidFill>
                  <a:schemeClr val="bg1"/>
                </a:solidFill>
              </a:rPr>
              <a:t>Working Party on Brakes and Running Gear (GRRF)</a:t>
            </a:r>
            <a:r>
              <a:rPr lang="en-GB" sz="2400" dirty="0">
                <a:solidFill>
                  <a:schemeClr val="bg1"/>
                </a:solidFill>
              </a:rPr>
              <a:t/>
            </a:r>
            <a:br>
              <a:rPr lang="en-GB" sz="2400" dirty="0">
                <a:solidFill>
                  <a:schemeClr val="bg1"/>
                </a:solidFill>
              </a:rPr>
            </a:br>
            <a:r>
              <a:rPr lang="en-GB" sz="1800" dirty="0" smtClean="0">
                <a:solidFill>
                  <a:schemeClr val="bg1"/>
                </a:solidFill>
              </a:rPr>
              <a:t>General information</a:t>
            </a:r>
            <a:endParaRPr lang="en-GB" sz="1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464" y="1556792"/>
            <a:ext cx="9649072" cy="5184576"/>
          </a:xfrm>
        </p:spPr>
        <p:txBody>
          <a:bodyPr>
            <a:noAutofit/>
          </a:bodyPr>
          <a:lstStyle/>
          <a:p>
            <a:pPr marL="266700" indent="-180975">
              <a:buFont typeface="Arial" pitchFamily="34" charset="0"/>
              <a:buChar char="•"/>
            </a:pPr>
            <a:r>
              <a:rPr lang="en-GB" sz="1800" dirty="0">
                <a:solidFill>
                  <a:srgbClr val="002060"/>
                </a:solidFill>
              </a:rPr>
              <a:t>Participants/Address list</a:t>
            </a:r>
          </a:p>
          <a:p>
            <a:pPr marL="266700"/>
            <a:r>
              <a:rPr lang="en-GB" sz="1800" dirty="0"/>
              <a:t>A provisional address list has been prepared: please check your </a:t>
            </a:r>
            <a:r>
              <a:rPr lang="en-GB" sz="1800" dirty="0" smtClean="0"/>
              <a:t>contact data (especially </a:t>
            </a:r>
            <a:r>
              <a:rPr lang="en-GB" sz="1800" dirty="0"/>
              <a:t>the email-address) and correct them, if necessary.</a:t>
            </a:r>
          </a:p>
          <a:p>
            <a:pPr marL="266700"/>
            <a:r>
              <a:rPr lang="en-GB" sz="1800" dirty="0"/>
              <a:t>If your name not </a:t>
            </a:r>
            <a:r>
              <a:rPr lang="en-GB" sz="1800" dirty="0" smtClean="0"/>
              <a:t>listed, </a:t>
            </a:r>
            <a:r>
              <a:rPr lang="en-GB" sz="1800" dirty="0"/>
              <a:t>fill out one of the registration forms annexed to the file.</a:t>
            </a:r>
          </a:p>
          <a:p>
            <a:pPr marL="266700"/>
            <a:r>
              <a:rPr lang="en-GB" sz="1800" dirty="0"/>
              <a:t>At the end of the </a:t>
            </a:r>
            <a:r>
              <a:rPr lang="en-GB" sz="1800" dirty="0" smtClean="0"/>
              <a:t>session, </a:t>
            </a:r>
            <a:r>
              <a:rPr lang="en-GB" sz="1800" dirty="0"/>
              <a:t>we will circulate the updated address list by email to all </a:t>
            </a:r>
            <a:r>
              <a:rPr lang="en-GB" sz="1800" dirty="0" smtClean="0"/>
              <a:t>participants.</a:t>
            </a:r>
          </a:p>
          <a:p>
            <a:pPr marL="266700"/>
            <a:endParaRPr lang="en-GB" sz="1800" dirty="0" smtClean="0">
              <a:solidFill>
                <a:srgbClr val="002060"/>
              </a:solidFill>
            </a:endParaRPr>
          </a:p>
          <a:p>
            <a:pPr marL="266700" indent="-180975">
              <a:spcBef>
                <a:spcPts val="600"/>
              </a:spcBef>
              <a:buFont typeface="Arial" pitchFamily="34" charset="0"/>
              <a:buChar char="•"/>
            </a:pPr>
            <a:r>
              <a:rPr lang="en-GB" sz="1800" dirty="0" smtClean="0">
                <a:solidFill>
                  <a:srgbClr val="002060"/>
                </a:solidFill>
              </a:rPr>
              <a:t>Tax </a:t>
            </a:r>
            <a:r>
              <a:rPr lang="en-GB" sz="1800" dirty="0">
                <a:solidFill>
                  <a:srgbClr val="002060"/>
                </a:solidFill>
              </a:rPr>
              <a:t>free petrol coupons</a:t>
            </a:r>
          </a:p>
          <a:p>
            <a:pPr marL="266700"/>
            <a:r>
              <a:rPr lang="en-GB" sz="1800" dirty="0"/>
              <a:t>For delegates of Contracting Parties: </a:t>
            </a:r>
            <a:r>
              <a:rPr lang="en-GB" sz="1800" dirty="0" smtClean="0"/>
              <a:t>as usual, tax </a:t>
            </a:r>
            <a:r>
              <a:rPr lang="en-GB" sz="1800" dirty="0"/>
              <a:t>free petrol coupons are </a:t>
            </a:r>
            <a:r>
              <a:rPr lang="en-GB" sz="1800" dirty="0" smtClean="0"/>
              <a:t>available</a:t>
            </a:r>
          </a:p>
          <a:p>
            <a:pPr marL="266700"/>
            <a:r>
              <a:rPr lang="en-GB" sz="1800" dirty="0" smtClean="0"/>
              <a:t>Please </a:t>
            </a:r>
            <a:r>
              <a:rPr lang="en-GB" sz="1800" dirty="0"/>
              <a:t>fill in the details requested and return them to the </a:t>
            </a:r>
            <a:r>
              <a:rPr lang="en-GB" sz="1800" dirty="0" smtClean="0"/>
              <a:t>secretariat</a:t>
            </a:r>
          </a:p>
          <a:p>
            <a:pPr marL="266700"/>
            <a:r>
              <a:rPr lang="en-GB" sz="1800" dirty="0" smtClean="0"/>
              <a:t>A </a:t>
            </a:r>
            <a:r>
              <a:rPr lang="en-GB" sz="1800" dirty="0"/>
              <a:t>copy of the Passport and the </a:t>
            </a:r>
            <a:r>
              <a:rPr lang="en-GB" sz="1800" dirty="0" smtClean="0"/>
              <a:t>Car Registration papers </a:t>
            </a:r>
            <a:r>
              <a:rPr lang="en-GB" sz="1800" dirty="0"/>
              <a:t>are needed for this </a:t>
            </a:r>
            <a:r>
              <a:rPr lang="en-GB" sz="1800" dirty="0" smtClean="0"/>
              <a:t>purpose</a:t>
            </a:r>
          </a:p>
          <a:p>
            <a:pPr marL="266700"/>
            <a:endParaRPr lang="en-GB" sz="1800" dirty="0" smtClean="0">
              <a:solidFill>
                <a:srgbClr val="002060"/>
              </a:solidFill>
            </a:endParaRPr>
          </a:p>
          <a:p>
            <a:pPr marL="266700" indent="-180975">
              <a:spcBef>
                <a:spcPts val="600"/>
              </a:spcBef>
              <a:buFont typeface="Arial" pitchFamily="34" charset="0"/>
              <a:buChar char="•"/>
            </a:pPr>
            <a:r>
              <a:rPr lang="en-GB" sz="1800" dirty="0" smtClean="0">
                <a:solidFill>
                  <a:srgbClr val="002060"/>
                </a:solidFill>
              </a:rPr>
              <a:t>Next sessions</a:t>
            </a:r>
          </a:p>
          <a:p>
            <a:pPr marL="447675" indent="-180975">
              <a:buFont typeface="Arial" pitchFamily="34" charset="0"/>
              <a:buChar char="•"/>
            </a:pPr>
            <a:r>
              <a:rPr lang="en-GB" sz="1800" dirty="0" smtClean="0"/>
              <a:t>The </a:t>
            </a:r>
            <a:r>
              <a:rPr lang="en-GB" sz="1800" b="1" dirty="0" smtClean="0"/>
              <a:t>87</a:t>
            </a:r>
            <a:r>
              <a:rPr lang="en-GB" sz="1800" b="1" baseline="30000" dirty="0" smtClean="0"/>
              <a:t>th</a:t>
            </a:r>
            <a:r>
              <a:rPr lang="en-GB" sz="1800" b="1" dirty="0" smtClean="0"/>
              <a:t> </a:t>
            </a:r>
            <a:r>
              <a:rPr lang="en-GB" sz="1800" b="1" dirty="0" smtClean="0"/>
              <a:t>session </a:t>
            </a:r>
            <a:r>
              <a:rPr lang="en-GB" sz="1800" dirty="0" smtClean="0"/>
              <a:t>will be held on </a:t>
            </a:r>
            <a:r>
              <a:rPr lang="en-GB" sz="1800" b="1" dirty="0" smtClean="0"/>
              <a:t>25-28 September </a:t>
            </a:r>
            <a:r>
              <a:rPr lang="en-GB" sz="1800" b="1" dirty="0" smtClean="0"/>
              <a:t>2018 </a:t>
            </a:r>
            <a:endParaRPr lang="en-GB" sz="1800" b="1" dirty="0"/>
          </a:p>
          <a:p>
            <a:pPr marL="447675" indent="-180975">
              <a:buFont typeface="Arial" pitchFamily="34" charset="0"/>
              <a:buChar char="•"/>
            </a:pPr>
            <a:r>
              <a:rPr lang="en-GB" sz="1800" dirty="0"/>
              <a:t>The </a:t>
            </a:r>
            <a:r>
              <a:rPr lang="en-GB" sz="1800" b="1" dirty="0"/>
              <a:t>deadline </a:t>
            </a:r>
            <a:r>
              <a:rPr lang="en-GB" sz="1800" dirty="0"/>
              <a:t>for the </a:t>
            </a:r>
            <a:r>
              <a:rPr lang="en-GB" sz="1800" b="1" dirty="0"/>
              <a:t>submission of official working documents</a:t>
            </a:r>
            <a:r>
              <a:rPr lang="en-GB" sz="1800" dirty="0"/>
              <a:t> is</a:t>
            </a:r>
            <a:r>
              <a:rPr lang="en-GB" sz="1800" dirty="0" smtClean="0"/>
              <a:t> </a:t>
            </a:r>
            <a:r>
              <a:rPr lang="en-GB" sz="1800" b="1" dirty="0" smtClean="0"/>
              <a:t>29 June 2018</a:t>
            </a:r>
            <a:endParaRPr lang="en-GB" sz="1800" b="1" dirty="0" smtClean="0"/>
          </a:p>
        </p:txBody>
      </p:sp>
      <p:sp>
        <p:nvSpPr>
          <p:cNvPr id="5" name="Textfeld 39"/>
          <p:cNvSpPr txBox="1">
            <a:spLocks noChangeArrowheads="1"/>
          </p:cNvSpPr>
          <p:nvPr/>
        </p:nvSpPr>
        <p:spPr bwMode="auto">
          <a:xfrm>
            <a:off x="1424608" y="29822"/>
            <a:ext cx="2819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Note </a:t>
            </a: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by the 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secretariat </a:t>
            </a:r>
            <a:b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feld 12"/>
          <p:cNvSpPr txBox="1">
            <a:spLocks noChangeArrowheads="1"/>
          </p:cNvSpPr>
          <p:nvPr/>
        </p:nvSpPr>
        <p:spPr bwMode="auto">
          <a:xfrm>
            <a:off x="6543675" y="62508"/>
            <a:ext cx="33623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1200" u="sng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Informal document</a:t>
            </a:r>
            <a:r>
              <a:rPr lang="en-US" sz="12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GRRF-86-08</a:t>
            </a:r>
            <a:endParaRPr lang="de-DE" sz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86th 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GRRF, 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12–16 February 2018</a:t>
            </a:r>
            <a:endParaRPr lang="en-US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eaLnBrk="1" hangingPunct="1"/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Agenda item 1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515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4C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1563</TotalTime>
  <Words>162</Words>
  <Application>Microsoft Office PowerPoint</Application>
  <PresentationFormat>A4 Paper (210x297 mm)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Working Party on Brakes and Running Gear (GRRF) General information</vt:lpstr>
    </vt:vector>
  </TitlesOfParts>
  <Company>ECE-ISU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GRRF</dc:creator>
  <cp:lastModifiedBy>Francois E. Gucihard</cp:lastModifiedBy>
  <cp:revision>145</cp:revision>
  <cp:lastPrinted>2014-03-30T15:01:41Z</cp:lastPrinted>
  <dcterms:created xsi:type="dcterms:W3CDTF">2015-09-13T09:59:33Z</dcterms:created>
  <dcterms:modified xsi:type="dcterms:W3CDTF">2018-02-02T16:27:58Z</dcterms:modified>
</cp:coreProperties>
</file>