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2" r:id="rId3"/>
  </p:sldMasterIdLst>
  <p:notesMasterIdLst>
    <p:notesMasterId r:id="rId8"/>
  </p:notesMasterIdLst>
  <p:handoutMasterIdLst>
    <p:handoutMasterId r:id="rId9"/>
  </p:handoutMasterIdLst>
  <p:sldIdLst>
    <p:sldId id="361" r:id="rId4"/>
    <p:sldId id="332" r:id="rId5"/>
    <p:sldId id="359" r:id="rId6"/>
    <p:sldId id="360" r:id="rId7"/>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00FF00"/>
    <a:srgbClr val="3333FF"/>
    <a:srgbClr val="FF0000"/>
    <a:srgbClr val="0070C0"/>
    <a:srgbClr val="4369A7"/>
    <a:srgbClr val="40B0FF"/>
    <a:srgbClr val="A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1" autoAdjust="0"/>
    <p:restoredTop sz="94857" autoAdjust="0"/>
  </p:normalViewPr>
  <p:slideViewPr>
    <p:cSldViewPr snapToGrid="0">
      <p:cViewPr varScale="1">
        <p:scale>
          <a:sx n="107" d="100"/>
          <a:sy n="107" d="100"/>
        </p:scale>
        <p:origin x="-16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546" y="-90"/>
      </p:cViewPr>
      <p:guideLst>
        <p:guide orient="horz" pos="2208"/>
        <p:guide pos="29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gradFill rotWithShape="1">
          <a:gsLst>
            <a:gs pos="0">
              <a:schemeClr val="bg1"/>
            </a:gs>
            <a:gs pos="100000">
              <a:srgbClr val="BCE0F6"/>
            </a:gs>
          </a:gsLst>
          <a:lin ang="2700000" scaled="1"/>
        </a:gradFill>
        <a:effectLst/>
      </p:bgPr>
    </p:bg>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3"/>
          </p:nvPr>
        </p:nvSpPr>
        <p:spPr>
          <a:xfrm>
            <a:off x="6391275" y="6657975"/>
            <a:ext cx="2903538" cy="350838"/>
          </a:xfrm>
          <a:prstGeom prst="rect">
            <a:avLst/>
          </a:prstGeom>
        </p:spPr>
        <p:txBody>
          <a:bodyPr vert="horz" wrap="square" lIns="91586" tIns="45793" rIns="91586" bIns="45793"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510F3D60-9242-432F-ACD7-C34B57EB2170}" type="slidenum">
              <a:rPr lang="en-GB" altLang="en-US"/>
              <a:pPr>
                <a:defRPr/>
              </a:pPr>
              <a:t>‹#›</a:t>
            </a:fld>
            <a:endParaRPr lang="en-GB" altLang="en-US"/>
          </a:p>
        </p:txBody>
      </p:sp>
      <p:pic>
        <p:nvPicPr>
          <p:cNvPr id="13315" name="Image 5" descr="nouveau logo OICA small.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6050"/>
            <a:ext cx="1089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50370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029075" cy="350838"/>
          </a:xfrm>
          <a:prstGeom prst="rect">
            <a:avLst/>
          </a:prstGeom>
        </p:spPr>
        <p:txBody>
          <a:bodyPr vert="horz" wrap="square" lIns="91586" tIns="45793" rIns="91586" bIns="45793"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GB" altLang="en-US"/>
          </a:p>
        </p:txBody>
      </p:sp>
      <p:sp>
        <p:nvSpPr>
          <p:cNvPr id="3" name="Espace réservé de la date 2"/>
          <p:cNvSpPr>
            <a:spLocks noGrp="1"/>
          </p:cNvSpPr>
          <p:nvPr>
            <p:ph type="dt" idx="1"/>
          </p:nvPr>
        </p:nvSpPr>
        <p:spPr>
          <a:xfrm>
            <a:off x="5265738" y="0"/>
            <a:ext cx="4029075" cy="350838"/>
          </a:xfrm>
          <a:prstGeom prst="rect">
            <a:avLst/>
          </a:prstGeom>
        </p:spPr>
        <p:txBody>
          <a:bodyPr vert="horz" wrap="square" lIns="91586" tIns="45793" rIns="91586" bIns="45793"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DD362A4B-61F7-4168-B43D-F686B68914C9}" type="datetimeFigureOut">
              <a:rPr lang="en-US" altLang="en-US"/>
              <a:pPr>
                <a:defRPr/>
              </a:pPr>
              <a:t>1/10/2018</a:t>
            </a:fld>
            <a:endParaRPr lang="en-GB" altLang="en-US"/>
          </a:p>
        </p:txBody>
      </p:sp>
      <p:sp>
        <p:nvSpPr>
          <p:cNvPr id="4" name="Espace réservé de l'image des diapositives 3"/>
          <p:cNvSpPr>
            <a:spLocks noGrp="1" noRot="1" noChangeAspect="1"/>
          </p:cNvSpPr>
          <p:nvPr>
            <p:ph type="sldImg" idx="2"/>
          </p:nvPr>
        </p:nvSpPr>
        <p:spPr>
          <a:xfrm>
            <a:off x="2895600" y="525463"/>
            <a:ext cx="3505200" cy="2630487"/>
          </a:xfrm>
          <a:prstGeom prst="rect">
            <a:avLst/>
          </a:prstGeom>
          <a:noFill/>
          <a:ln w="12700">
            <a:solidFill>
              <a:prstClr val="black"/>
            </a:solidFill>
          </a:ln>
        </p:spPr>
        <p:txBody>
          <a:bodyPr vert="horz" lIns="91586" tIns="45793" rIns="91586" bIns="45793" rtlCol="0" anchor="ctr"/>
          <a:lstStyle/>
          <a:p>
            <a:pPr lvl="0"/>
            <a:endParaRPr lang="en-GB" noProof="0"/>
          </a:p>
        </p:txBody>
      </p:sp>
      <p:sp>
        <p:nvSpPr>
          <p:cNvPr id="5" name="Espace réservé des commentaires 4"/>
          <p:cNvSpPr>
            <a:spLocks noGrp="1"/>
          </p:cNvSpPr>
          <p:nvPr>
            <p:ph type="body" sz="quarter" idx="3"/>
          </p:nvPr>
        </p:nvSpPr>
        <p:spPr>
          <a:xfrm>
            <a:off x="930275" y="3330575"/>
            <a:ext cx="7435850" cy="3154363"/>
          </a:xfrm>
          <a:prstGeom prst="rect">
            <a:avLst/>
          </a:prstGeom>
        </p:spPr>
        <p:txBody>
          <a:bodyPr vert="horz" wrap="square" lIns="91586" tIns="45793" rIns="91586" bIns="45793" numCol="1" anchor="t" anchorCtr="0" compatLnSpc="1">
            <a:prstTxWarp prst="textNoShape">
              <a:avLst/>
            </a:prstTxWarp>
            <a:normAutofit/>
          </a:bodyPr>
          <a:lstStyle/>
          <a:p>
            <a:pPr lvl="0"/>
            <a:r>
              <a:rPr lang="fr-FR" altLang="en-US" noProof="0"/>
              <a:t>Cliquez pour modifier les styles du texte du masque</a:t>
            </a:r>
          </a:p>
          <a:p>
            <a:pPr lvl="1"/>
            <a:r>
              <a:rPr lang="fr-FR" altLang="en-US" noProof="0"/>
              <a:t>Deuxième niveau</a:t>
            </a:r>
          </a:p>
          <a:p>
            <a:pPr lvl="2"/>
            <a:r>
              <a:rPr lang="fr-FR" altLang="en-US" noProof="0"/>
              <a:t>Troisième niveau</a:t>
            </a:r>
          </a:p>
          <a:p>
            <a:pPr lvl="3"/>
            <a:r>
              <a:rPr lang="fr-FR" altLang="en-US" noProof="0"/>
              <a:t>Quatrième niveau</a:t>
            </a:r>
          </a:p>
          <a:p>
            <a:pPr lvl="4"/>
            <a:r>
              <a:rPr lang="fr-FR" altLang="en-US" noProof="0"/>
              <a:t>Cinquième niveau</a:t>
            </a:r>
            <a:endParaRPr lang="en-GB" altLang="en-US" noProof="0"/>
          </a:p>
        </p:txBody>
      </p:sp>
      <p:sp>
        <p:nvSpPr>
          <p:cNvPr id="6" name="Espace réservé du pied de page 5"/>
          <p:cNvSpPr>
            <a:spLocks noGrp="1"/>
          </p:cNvSpPr>
          <p:nvPr>
            <p:ph type="ftr" sz="quarter" idx="4"/>
          </p:nvPr>
        </p:nvSpPr>
        <p:spPr>
          <a:xfrm>
            <a:off x="0" y="6657975"/>
            <a:ext cx="4029075" cy="350838"/>
          </a:xfrm>
          <a:prstGeom prst="rect">
            <a:avLst/>
          </a:prstGeom>
        </p:spPr>
        <p:txBody>
          <a:bodyPr vert="horz" wrap="square" lIns="91586" tIns="45793" rIns="91586" bIns="45793" numCol="1" anchor="b" anchorCtr="0" compatLnSpc="1">
            <a:prstTxWarp prst="textNoShape">
              <a:avLst/>
            </a:prstTxWarp>
          </a:bodyPr>
          <a:lstStyle>
            <a:lvl1pPr eaLnBrk="1" hangingPunct="1">
              <a:defRPr sz="1200">
                <a:latin typeface="Calibri" pitchFamily="34" charset="0"/>
                <a:cs typeface="Arial" charset="0"/>
              </a:defRPr>
            </a:lvl1pPr>
          </a:lstStyle>
          <a:p>
            <a:pPr>
              <a:defRPr/>
            </a:pPr>
            <a:endParaRPr lang="en-GB" altLang="en-US"/>
          </a:p>
        </p:txBody>
      </p:sp>
      <p:sp>
        <p:nvSpPr>
          <p:cNvPr id="7" name="Espace réservé du numéro de diapositive 6"/>
          <p:cNvSpPr>
            <a:spLocks noGrp="1"/>
          </p:cNvSpPr>
          <p:nvPr>
            <p:ph type="sldNum" sz="quarter" idx="5"/>
          </p:nvPr>
        </p:nvSpPr>
        <p:spPr>
          <a:xfrm>
            <a:off x="5265738" y="6657975"/>
            <a:ext cx="4029075" cy="350838"/>
          </a:xfrm>
          <a:prstGeom prst="rect">
            <a:avLst/>
          </a:prstGeom>
        </p:spPr>
        <p:txBody>
          <a:bodyPr vert="horz" wrap="square" lIns="91586" tIns="45793" rIns="91586" bIns="45793"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0B5C4FC-8E62-4FB4-99F1-97FF6CF4E764}" type="slidenum">
              <a:rPr lang="en-GB" altLang="en-US"/>
              <a:pPr>
                <a:defRPr/>
              </a:pPr>
              <a:t>‹#›</a:t>
            </a:fld>
            <a:endParaRPr lang="en-GB" altLang="en-US"/>
          </a:p>
        </p:txBody>
      </p:sp>
    </p:spTree>
    <p:extLst>
      <p:ext uri="{BB962C8B-B14F-4D97-AF65-F5344CB8AC3E}">
        <p14:creationId xmlns:p14="http://schemas.microsoft.com/office/powerpoint/2010/main" val="389975870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5264150" y="6657975"/>
            <a:ext cx="4030663"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86" tIns="45793" rIns="91586" bIns="45793"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eaLnBrk="1" fontAlgn="auto" latinLnBrk="0" hangingPunct="1">
              <a:lnSpc>
                <a:spcPct val="100000"/>
              </a:lnSpc>
              <a:spcBef>
                <a:spcPct val="0"/>
              </a:spcBef>
              <a:spcAft>
                <a:spcPts val="0"/>
              </a:spcAft>
              <a:buClrTx/>
              <a:buSzTx/>
              <a:buFontTx/>
              <a:buNone/>
              <a:tabLst/>
              <a:defRPr/>
            </a:pPr>
            <a:endParaRPr kumimoji="0" lang="en-GB" altLang="en-US" sz="1200" b="0" i="0" u="none" strike="noStrike" kern="0" cap="none" spc="0" normalizeH="0" baseline="0" noProof="0">
              <a:ln>
                <a:noFill/>
              </a:ln>
              <a:solidFill>
                <a:schemeClr val="tx1"/>
              </a:solidFill>
              <a:effectLst/>
              <a:uLnTx/>
              <a:uFillTx/>
              <a:latin typeface="Calibri" panose="020F0502020204030204" pitchFamily="34" charset="0"/>
            </a:endParaRPr>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extLst>
      <p:ext uri="{BB962C8B-B14F-4D97-AF65-F5344CB8AC3E}">
        <p14:creationId xmlns:p14="http://schemas.microsoft.com/office/powerpoint/2010/main" val="2668697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a:latin typeface="Calibri" panose="020F0502020204030204" pitchFamily="34" charset="0"/>
            </a:endParaRPr>
          </a:p>
        </p:txBody>
      </p:sp>
    </p:spTree>
    <p:extLst>
      <p:ext uri="{BB962C8B-B14F-4D97-AF65-F5344CB8AC3E}">
        <p14:creationId xmlns:p14="http://schemas.microsoft.com/office/powerpoint/2010/main" val="95323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pPr>
              <a:defRPr/>
            </a:pPr>
            <a:endParaRPr lang="en-GB" altLang="en-US"/>
          </a:p>
        </p:txBody>
      </p:sp>
      <p:sp>
        <p:nvSpPr>
          <p:cNvPr id="5" name="Segnaposto piè di pagina 4"/>
          <p:cNvSpPr>
            <a:spLocks noGrp="1"/>
          </p:cNvSpPr>
          <p:nvPr>
            <p:ph type="ftr" sz="quarter" idx="11"/>
          </p:nvPr>
        </p:nvSpPr>
        <p:spPr/>
        <p:txBody>
          <a:bodyPr/>
          <a:lstStyle/>
          <a:p>
            <a:pPr>
              <a:defRPr/>
            </a:pPr>
            <a:endParaRPr lang="en-GB" altLang="en-US"/>
          </a:p>
        </p:txBody>
      </p:sp>
      <p:sp>
        <p:nvSpPr>
          <p:cNvPr id="6" name="Segnaposto numero diapositiva 5"/>
          <p:cNvSpPr>
            <a:spLocks noGrp="1"/>
          </p:cNvSpPr>
          <p:nvPr>
            <p:ph type="sldNum" sz="quarter" idx="12"/>
          </p:nvPr>
        </p:nvSpPr>
        <p:spPr/>
        <p:txBody>
          <a:bodyPr/>
          <a:lstStyle/>
          <a:p>
            <a:pPr>
              <a:defRPr/>
            </a:pPr>
            <a:fld id="{C0B5C4FC-8E62-4FB4-99F1-97FF6CF4E764}" type="slidenum">
              <a:rPr lang="en-GB" altLang="en-US" smtClean="0"/>
              <a:pPr>
                <a:defRPr/>
              </a:pPr>
              <a:t>3</a:t>
            </a:fld>
            <a:endParaRPr lang="en-GB" altLang="en-US"/>
          </a:p>
        </p:txBody>
      </p:sp>
    </p:spTree>
    <p:extLst>
      <p:ext uri="{BB962C8B-B14F-4D97-AF65-F5344CB8AC3E}">
        <p14:creationId xmlns:p14="http://schemas.microsoft.com/office/powerpoint/2010/main" val="3802408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pPr>
              <a:defRPr/>
            </a:pPr>
            <a:endParaRPr lang="en-GB" altLang="en-US"/>
          </a:p>
        </p:txBody>
      </p:sp>
      <p:sp>
        <p:nvSpPr>
          <p:cNvPr id="5" name="Segnaposto piè di pagina 4"/>
          <p:cNvSpPr>
            <a:spLocks noGrp="1"/>
          </p:cNvSpPr>
          <p:nvPr>
            <p:ph type="ftr" sz="quarter" idx="11"/>
          </p:nvPr>
        </p:nvSpPr>
        <p:spPr/>
        <p:txBody>
          <a:bodyPr/>
          <a:lstStyle/>
          <a:p>
            <a:pPr>
              <a:defRPr/>
            </a:pPr>
            <a:endParaRPr lang="en-GB" altLang="en-US"/>
          </a:p>
        </p:txBody>
      </p:sp>
      <p:sp>
        <p:nvSpPr>
          <p:cNvPr id="6" name="Segnaposto numero diapositiva 5"/>
          <p:cNvSpPr>
            <a:spLocks noGrp="1"/>
          </p:cNvSpPr>
          <p:nvPr>
            <p:ph type="sldNum" sz="quarter" idx="12"/>
          </p:nvPr>
        </p:nvSpPr>
        <p:spPr/>
        <p:txBody>
          <a:bodyPr/>
          <a:lstStyle/>
          <a:p>
            <a:pPr>
              <a:defRPr/>
            </a:pPr>
            <a:fld id="{C0B5C4FC-8E62-4FB4-99F1-97FF6CF4E764}" type="slidenum">
              <a:rPr lang="en-GB" altLang="en-US" smtClean="0"/>
              <a:pPr>
                <a:defRPr/>
              </a:pPr>
              <a:t>4</a:t>
            </a:fld>
            <a:endParaRPr lang="en-GB" altLang="en-US"/>
          </a:p>
        </p:txBody>
      </p:sp>
    </p:spTree>
    <p:extLst>
      <p:ext uri="{BB962C8B-B14F-4D97-AF65-F5344CB8AC3E}">
        <p14:creationId xmlns:p14="http://schemas.microsoft.com/office/powerpoint/2010/main" val="1269219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071538" y="214290"/>
            <a:ext cx="7772400" cy="1470025"/>
          </a:xfrm>
        </p:spPr>
        <p:txBody>
          <a:bodyPr/>
          <a:lstStyle>
            <a:lvl1pPr>
              <a:defRPr>
                <a:solidFill>
                  <a:srgbClr val="5573AF"/>
                </a:solidFill>
              </a:defRPr>
            </a:lvl1pPr>
          </a:lstStyle>
          <a:p>
            <a:r>
              <a:rPr lang="fr-FR" dirty="0"/>
              <a:t>Cliquez pour modifier le style du titre</a:t>
            </a:r>
            <a:endParaRPr lang="en-GB" dirty="0"/>
          </a:p>
        </p:txBody>
      </p:sp>
      <p:sp>
        <p:nvSpPr>
          <p:cNvPr id="3" name="Sous-titre 2"/>
          <p:cNvSpPr>
            <a:spLocks noGrp="1"/>
          </p:cNvSpPr>
          <p:nvPr>
            <p:ph type="subTitle" idx="1"/>
          </p:nvPr>
        </p:nvSpPr>
        <p:spPr>
          <a:xfrm>
            <a:off x="1285852" y="2285992"/>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endParaRPr lang="en-GB" dirty="0"/>
          </a:p>
        </p:txBody>
      </p:sp>
      <p:sp>
        <p:nvSpPr>
          <p:cNvPr id="4" name="Espace réservé du numéro de diapositive 5"/>
          <p:cNvSpPr>
            <a:spLocks noGrp="1"/>
          </p:cNvSpPr>
          <p:nvPr>
            <p:ph type="sldNum" sz="quarter" idx="10"/>
          </p:nvPr>
        </p:nvSpPr>
        <p:spPr/>
        <p:txBody>
          <a:bodyPr/>
          <a:lstStyle>
            <a:lvl1pPr>
              <a:defRPr/>
            </a:lvl1pPr>
          </a:lstStyle>
          <a:p>
            <a:pPr>
              <a:defRPr/>
            </a:pPr>
            <a:fld id="{A55F2999-D6D7-48A1-A1FE-EEC52CD13441}" type="slidenum">
              <a:rPr lang="en-GB" altLang="en-US"/>
              <a:pPr>
                <a:defRPr/>
              </a:pPr>
              <a:t>‹#›</a:t>
            </a:fld>
            <a:endParaRPr lang="en-GB" altLang="en-US"/>
          </a:p>
        </p:txBody>
      </p:sp>
    </p:spTree>
    <p:extLst>
      <p:ext uri="{BB962C8B-B14F-4D97-AF65-F5344CB8AC3E}">
        <p14:creationId xmlns:p14="http://schemas.microsoft.com/office/powerpoint/2010/main" val="241547640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en-GB"/>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fld id="{1972CECC-0F4B-4481-A92B-9A362573C57B}" type="datetime1">
              <a:rPr lang="en-US" altLang="en-US"/>
              <a:pPr>
                <a:defRPr/>
              </a:pPr>
              <a:t>1/10/2018</a:t>
            </a:fld>
            <a:endParaRPr lang="en-GB" altLang="en-US"/>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endParaRPr lang="en-GB" altLang="en-US"/>
          </a:p>
        </p:txBody>
      </p:sp>
      <p:sp>
        <p:nvSpPr>
          <p:cNvPr id="7" name="Espace réservé du numéro de diapositive 6"/>
          <p:cNvSpPr>
            <a:spLocks noGrp="1"/>
          </p:cNvSpPr>
          <p:nvPr>
            <p:ph type="sldNum" sz="quarter" idx="12"/>
          </p:nvPr>
        </p:nvSpPr>
        <p:spPr/>
        <p:txBody>
          <a:bodyPr/>
          <a:lstStyle>
            <a:lvl1pPr>
              <a:defRPr>
                <a:solidFill>
                  <a:srgbClr val="898989"/>
                </a:solidFill>
              </a:defRPr>
            </a:lvl1pPr>
          </a:lstStyle>
          <a:p>
            <a:pPr>
              <a:defRPr/>
            </a:pPr>
            <a:fld id="{6883E589-19B0-4952-80BA-89AF59FDD2A5}" type="slidenum">
              <a:rPr lang="en-GB" altLang="en-US"/>
              <a:pPr>
                <a:defRPr/>
              </a:pPr>
              <a:t>‹#›</a:t>
            </a:fld>
            <a:endParaRPr lang="en-GB" altLang="en-US"/>
          </a:p>
        </p:txBody>
      </p:sp>
    </p:spTree>
    <p:extLst>
      <p:ext uri="{BB962C8B-B14F-4D97-AF65-F5344CB8AC3E}">
        <p14:creationId xmlns:p14="http://schemas.microsoft.com/office/powerpoint/2010/main" val="176730225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fld id="{60DCAE53-AE59-45DF-9ED7-A641F6E4EE27}" type="datetime1">
              <a:rPr lang="en-US" altLang="en-US"/>
              <a:pPr>
                <a:defRPr/>
              </a:pPr>
              <a:t>1/10/2018</a:t>
            </a:fld>
            <a:endParaRPr lang="en-GB" alt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endParaRPr lang="en-GB" altLang="en-US"/>
          </a:p>
        </p:txBody>
      </p:sp>
      <p:sp>
        <p:nvSpPr>
          <p:cNvPr id="6" name="Espace réservé du numéro de diapositive 5"/>
          <p:cNvSpPr>
            <a:spLocks noGrp="1"/>
          </p:cNvSpPr>
          <p:nvPr>
            <p:ph type="sldNum" sz="quarter" idx="12"/>
          </p:nvPr>
        </p:nvSpPr>
        <p:spPr/>
        <p:txBody>
          <a:bodyPr/>
          <a:lstStyle>
            <a:lvl1pPr>
              <a:defRPr>
                <a:solidFill>
                  <a:srgbClr val="898989"/>
                </a:solidFill>
              </a:defRPr>
            </a:lvl1pPr>
          </a:lstStyle>
          <a:p>
            <a:pPr>
              <a:defRPr/>
            </a:pPr>
            <a:fld id="{F8CCE84B-0E59-44E6-9D9E-8431703107AE}" type="slidenum">
              <a:rPr lang="en-GB" altLang="en-US"/>
              <a:pPr>
                <a:defRPr/>
              </a:pPr>
              <a:t>‹#›</a:t>
            </a:fld>
            <a:endParaRPr lang="en-GB" altLang="en-US"/>
          </a:p>
        </p:txBody>
      </p:sp>
    </p:spTree>
    <p:extLst>
      <p:ext uri="{BB962C8B-B14F-4D97-AF65-F5344CB8AC3E}">
        <p14:creationId xmlns:p14="http://schemas.microsoft.com/office/powerpoint/2010/main" val="128240806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fld id="{A60C659C-A1EE-44B6-BD4F-181346A755E3}" type="datetime1">
              <a:rPr lang="en-US" altLang="en-US"/>
              <a:pPr>
                <a:defRPr/>
              </a:pPr>
              <a:t>1/10/2018</a:t>
            </a:fld>
            <a:endParaRPr lang="en-GB" alt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endParaRPr lang="en-GB" altLang="en-US"/>
          </a:p>
        </p:txBody>
      </p:sp>
      <p:sp>
        <p:nvSpPr>
          <p:cNvPr id="6" name="Espace réservé du numéro de diapositive 5"/>
          <p:cNvSpPr>
            <a:spLocks noGrp="1"/>
          </p:cNvSpPr>
          <p:nvPr>
            <p:ph type="sldNum" sz="quarter" idx="12"/>
          </p:nvPr>
        </p:nvSpPr>
        <p:spPr/>
        <p:txBody>
          <a:bodyPr/>
          <a:lstStyle>
            <a:lvl1pPr>
              <a:defRPr>
                <a:solidFill>
                  <a:srgbClr val="898989"/>
                </a:solidFill>
              </a:defRPr>
            </a:lvl1pPr>
          </a:lstStyle>
          <a:p>
            <a:pPr>
              <a:defRPr/>
            </a:pPr>
            <a:fld id="{486A4175-00EE-4DED-80E8-418DDF128468}" type="slidenum">
              <a:rPr lang="en-GB" altLang="en-US"/>
              <a:pPr>
                <a:defRPr/>
              </a:pPr>
              <a:t>‹#›</a:t>
            </a:fld>
            <a:endParaRPr lang="en-GB" altLang="en-US"/>
          </a:p>
        </p:txBody>
      </p:sp>
    </p:spTree>
    <p:extLst>
      <p:ext uri="{BB962C8B-B14F-4D97-AF65-F5344CB8AC3E}">
        <p14:creationId xmlns:p14="http://schemas.microsoft.com/office/powerpoint/2010/main" val="65030870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GB"/>
          </a:p>
        </p:txBody>
      </p:sp>
      <p:sp>
        <p:nvSpPr>
          <p:cNvPr id="3" name="Espace réservé du numéro de diapositive 5"/>
          <p:cNvSpPr>
            <a:spLocks noGrp="1"/>
          </p:cNvSpPr>
          <p:nvPr>
            <p:ph type="sldNum" sz="quarter" idx="10"/>
          </p:nvPr>
        </p:nvSpPr>
        <p:spPr/>
        <p:txBody>
          <a:bodyPr/>
          <a:lstStyle>
            <a:lvl1pPr>
              <a:defRPr/>
            </a:lvl1pPr>
          </a:lstStyle>
          <a:p>
            <a:pPr>
              <a:defRPr/>
            </a:pPr>
            <a:fld id="{7324ED6B-B1FE-435B-8781-3C0425990BDB}" type="slidenum">
              <a:rPr lang="en-GB" altLang="en-US"/>
              <a:pPr>
                <a:defRPr/>
              </a:pPr>
              <a:t>‹#›</a:t>
            </a:fld>
            <a:endParaRPr lang="en-GB" altLang="en-US"/>
          </a:p>
        </p:txBody>
      </p:sp>
    </p:spTree>
    <p:extLst>
      <p:ext uri="{BB962C8B-B14F-4D97-AF65-F5344CB8AC3E}">
        <p14:creationId xmlns:p14="http://schemas.microsoft.com/office/powerpoint/2010/main" val="193474632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Vide">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p:txBody>
          <a:bodyPr/>
          <a:lstStyle>
            <a:lvl1pPr>
              <a:defRPr/>
            </a:lvl1pPr>
          </a:lstStyle>
          <a:p>
            <a:pPr>
              <a:defRPr/>
            </a:pPr>
            <a:fld id="{1B2A26EB-FC2D-4B6A-B7D5-0B8619C48B5E}" type="slidenum">
              <a:rPr lang="en-GB" altLang="en-US"/>
              <a:pPr>
                <a:defRPr/>
              </a:pPr>
              <a:t>‹#›</a:t>
            </a:fld>
            <a:endParaRPr lang="en-GB" altLang="en-US"/>
          </a:p>
        </p:txBody>
      </p:sp>
    </p:spTree>
    <p:extLst>
      <p:ext uri="{BB962C8B-B14F-4D97-AF65-F5344CB8AC3E}">
        <p14:creationId xmlns:p14="http://schemas.microsoft.com/office/powerpoint/2010/main" val="268503624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Cliquez pour modifier le style du titre</a:t>
            </a:r>
            <a:endParaRPr lang="en-GB"/>
          </a:p>
        </p:txBody>
      </p:sp>
      <p:sp>
        <p:nvSpPr>
          <p:cNvPr id="3" name="Espace réservé du numéro de diapositive 5"/>
          <p:cNvSpPr>
            <a:spLocks noGrp="1"/>
          </p:cNvSpPr>
          <p:nvPr>
            <p:ph type="sldNum" sz="quarter" idx="10"/>
          </p:nvPr>
        </p:nvSpPr>
        <p:spPr/>
        <p:txBody>
          <a:bodyPr/>
          <a:lstStyle>
            <a:lvl1pPr>
              <a:defRPr/>
            </a:lvl1pPr>
          </a:lstStyle>
          <a:p>
            <a:pPr>
              <a:defRPr/>
            </a:pPr>
            <a:fld id="{B4959A92-AE06-4550-B8D5-BEF9438DF777}" type="slidenum">
              <a:rPr lang="en-GB" altLang="en-US"/>
              <a:pPr>
                <a:defRPr/>
              </a:pPr>
              <a:t>‹#›</a:t>
            </a:fld>
            <a:endParaRPr lang="en-GB" altLang="en-US"/>
          </a:p>
        </p:txBody>
      </p:sp>
    </p:spTree>
    <p:extLst>
      <p:ext uri="{BB962C8B-B14F-4D97-AF65-F5344CB8AC3E}">
        <p14:creationId xmlns:p14="http://schemas.microsoft.com/office/powerpoint/2010/main" val="3631671037"/>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GB"/>
          </a:p>
        </p:txBody>
      </p:sp>
      <p:sp>
        <p:nvSpPr>
          <p:cNvPr id="4" name="Espace réservé de la date 3"/>
          <p:cNvSpPr>
            <a:spLocks noGrp="1"/>
          </p:cNvSpPr>
          <p:nvPr>
            <p:ph type="dt" sz="half" idx="10"/>
          </p:nvPr>
        </p:nvSpPr>
        <p:spPr/>
        <p:txBody>
          <a:bodyPr/>
          <a:lstStyle>
            <a:lvl1pPr>
              <a:defRPr/>
            </a:lvl1pPr>
          </a:lstStyle>
          <a:p>
            <a:pPr>
              <a:defRPr/>
            </a:pPr>
            <a:fld id="{96B2963A-4483-40D2-98DD-20421D93D892}" type="datetimeFigureOut">
              <a:rPr lang="en-US" altLang="en-US"/>
              <a:pPr>
                <a:defRPr/>
              </a:pPr>
              <a:t>1/10/2018</a:t>
            </a:fld>
            <a:endParaRPr lang="en-GB" altLang="en-US"/>
          </a:p>
        </p:txBody>
      </p:sp>
      <p:sp>
        <p:nvSpPr>
          <p:cNvPr id="5" name="Espace réservé du pied de page 4"/>
          <p:cNvSpPr>
            <a:spLocks noGrp="1"/>
          </p:cNvSpPr>
          <p:nvPr>
            <p:ph type="ftr" sz="quarter" idx="11"/>
          </p:nvPr>
        </p:nvSpPr>
        <p:spPr/>
        <p:txBody>
          <a:bodyPr/>
          <a:lstStyle>
            <a:lvl1pPr>
              <a:defRPr/>
            </a:lvl1pPr>
          </a:lstStyle>
          <a:p>
            <a:pPr>
              <a:defRPr/>
            </a:pPr>
            <a:endParaRPr lang="en-GB" altLang="en-US"/>
          </a:p>
        </p:txBody>
      </p:sp>
      <p:sp>
        <p:nvSpPr>
          <p:cNvPr id="6" name="Espace réservé du numéro de diapositive 5"/>
          <p:cNvSpPr>
            <a:spLocks noGrp="1"/>
          </p:cNvSpPr>
          <p:nvPr>
            <p:ph type="sldNum" sz="quarter" idx="12"/>
          </p:nvPr>
        </p:nvSpPr>
        <p:spPr/>
        <p:txBody>
          <a:bodyPr/>
          <a:lstStyle>
            <a:lvl1pPr>
              <a:defRPr/>
            </a:lvl1pPr>
          </a:lstStyle>
          <a:p>
            <a:pPr>
              <a:defRPr/>
            </a:pPr>
            <a:fld id="{55A2CE15-90B2-4C10-A4A6-DB850F5AEA45}" type="slidenum">
              <a:rPr lang="en-GB" altLang="en-US"/>
              <a:pPr>
                <a:defRPr/>
              </a:pPr>
              <a:t>‹#›</a:t>
            </a:fld>
            <a:endParaRPr lang="en-GB" altLang="en-US"/>
          </a:p>
        </p:txBody>
      </p:sp>
    </p:spTree>
    <p:extLst>
      <p:ext uri="{BB962C8B-B14F-4D97-AF65-F5344CB8AC3E}">
        <p14:creationId xmlns:p14="http://schemas.microsoft.com/office/powerpoint/2010/main" val="187797870"/>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GB"/>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lvl1pPr>
              <a:defRPr/>
            </a:lvl1pPr>
          </a:lstStyle>
          <a:p>
            <a:pPr>
              <a:defRPr/>
            </a:pPr>
            <a:fld id="{04C57BE4-3BA2-4EDF-89C8-C67BEF1F1565}" type="datetimeFigureOut">
              <a:rPr lang="en-US" altLang="en-US"/>
              <a:pPr>
                <a:defRPr/>
              </a:pPr>
              <a:t>1/10/2018</a:t>
            </a:fld>
            <a:endParaRPr lang="en-GB" altLang="en-US"/>
          </a:p>
        </p:txBody>
      </p:sp>
      <p:sp>
        <p:nvSpPr>
          <p:cNvPr id="5" name="Espace réservé du pied de page 4"/>
          <p:cNvSpPr>
            <a:spLocks noGrp="1"/>
          </p:cNvSpPr>
          <p:nvPr>
            <p:ph type="ftr" sz="quarter" idx="11"/>
          </p:nvPr>
        </p:nvSpPr>
        <p:spPr/>
        <p:txBody>
          <a:bodyPr/>
          <a:lstStyle>
            <a:lvl1pPr>
              <a:defRPr/>
            </a:lvl1pPr>
          </a:lstStyle>
          <a:p>
            <a:pPr>
              <a:defRPr/>
            </a:pPr>
            <a:endParaRPr lang="en-GB" altLang="en-US"/>
          </a:p>
        </p:txBody>
      </p:sp>
      <p:sp>
        <p:nvSpPr>
          <p:cNvPr id="6" name="Espace réservé du numéro de diapositive 5"/>
          <p:cNvSpPr>
            <a:spLocks noGrp="1"/>
          </p:cNvSpPr>
          <p:nvPr>
            <p:ph type="sldNum" sz="quarter" idx="12"/>
          </p:nvPr>
        </p:nvSpPr>
        <p:spPr/>
        <p:txBody>
          <a:bodyPr/>
          <a:lstStyle>
            <a:lvl1pPr>
              <a:defRPr/>
            </a:lvl1pPr>
          </a:lstStyle>
          <a:p>
            <a:pPr>
              <a:defRPr/>
            </a:pPr>
            <a:fld id="{2EAA6282-A789-481C-92FF-9A220C3EA77D}" type="slidenum">
              <a:rPr lang="en-GB" altLang="en-US"/>
              <a:pPr>
                <a:defRPr/>
              </a:pPr>
              <a:t>‹#›</a:t>
            </a:fld>
            <a:endParaRPr lang="en-GB" altLang="en-US"/>
          </a:p>
        </p:txBody>
      </p:sp>
    </p:spTree>
    <p:extLst>
      <p:ext uri="{BB962C8B-B14F-4D97-AF65-F5344CB8AC3E}">
        <p14:creationId xmlns:p14="http://schemas.microsoft.com/office/powerpoint/2010/main" val="2983588977"/>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9A6EBD56-2869-4B3D-BB97-07C71B97BE5D}" type="datetimeFigureOut">
              <a:rPr lang="en-US" altLang="en-US"/>
              <a:pPr>
                <a:defRPr/>
              </a:pPr>
              <a:t>1/10/2018</a:t>
            </a:fld>
            <a:endParaRPr lang="en-GB" altLang="en-US"/>
          </a:p>
        </p:txBody>
      </p:sp>
      <p:sp>
        <p:nvSpPr>
          <p:cNvPr id="5" name="Espace réservé du pied de page 4"/>
          <p:cNvSpPr>
            <a:spLocks noGrp="1"/>
          </p:cNvSpPr>
          <p:nvPr>
            <p:ph type="ftr" sz="quarter" idx="11"/>
          </p:nvPr>
        </p:nvSpPr>
        <p:spPr/>
        <p:txBody>
          <a:bodyPr/>
          <a:lstStyle>
            <a:lvl1pPr>
              <a:defRPr/>
            </a:lvl1pPr>
          </a:lstStyle>
          <a:p>
            <a:pPr>
              <a:defRPr/>
            </a:pPr>
            <a:endParaRPr lang="en-GB" altLang="en-US"/>
          </a:p>
        </p:txBody>
      </p:sp>
      <p:sp>
        <p:nvSpPr>
          <p:cNvPr id="6" name="Espace réservé du numéro de diapositive 5"/>
          <p:cNvSpPr>
            <a:spLocks noGrp="1"/>
          </p:cNvSpPr>
          <p:nvPr>
            <p:ph type="sldNum" sz="quarter" idx="12"/>
          </p:nvPr>
        </p:nvSpPr>
        <p:spPr/>
        <p:txBody>
          <a:bodyPr/>
          <a:lstStyle>
            <a:lvl1pPr>
              <a:defRPr/>
            </a:lvl1pPr>
          </a:lstStyle>
          <a:p>
            <a:pPr>
              <a:defRPr/>
            </a:pPr>
            <a:fld id="{A82E9602-5C82-4FE4-AD30-A4B6A4AAC286}" type="slidenum">
              <a:rPr lang="en-GB" altLang="en-US"/>
              <a:pPr>
                <a:defRPr/>
              </a:pPr>
              <a:t>‹#›</a:t>
            </a:fld>
            <a:endParaRPr lang="en-GB" altLang="en-US"/>
          </a:p>
        </p:txBody>
      </p:sp>
    </p:spTree>
    <p:extLst>
      <p:ext uri="{BB962C8B-B14F-4D97-AF65-F5344CB8AC3E}">
        <p14:creationId xmlns:p14="http://schemas.microsoft.com/office/powerpoint/2010/main" val="1255742468"/>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e la date 3"/>
          <p:cNvSpPr>
            <a:spLocks noGrp="1"/>
          </p:cNvSpPr>
          <p:nvPr>
            <p:ph type="dt" sz="half" idx="10"/>
          </p:nvPr>
        </p:nvSpPr>
        <p:spPr/>
        <p:txBody>
          <a:bodyPr/>
          <a:lstStyle>
            <a:lvl1pPr>
              <a:defRPr/>
            </a:lvl1pPr>
          </a:lstStyle>
          <a:p>
            <a:pPr>
              <a:defRPr/>
            </a:pPr>
            <a:fld id="{996C4743-ACA1-4527-B30D-108604D9F161}" type="datetimeFigureOut">
              <a:rPr lang="en-US" altLang="en-US"/>
              <a:pPr>
                <a:defRPr/>
              </a:pPr>
              <a:t>1/10/2018</a:t>
            </a:fld>
            <a:endParaRPr lang="en-GB" altLang="en-US"/>
          </a:p>
        </p:txBody>
      </p:sp>
      <p:sp>
        <p:nvSpPr>
          <p:cNvPr id="6" name="Espace réservé du pied de page 4"/>
          <p:cNvSpPr>
            <a:spLocks noGrp="1"/>
          </p:cNvSpPr>
          <p:nvPr>
            <p:ph type="ftr" sz="quarter" idx="11"/>
          </p:nvPr>
        </p:nvSpPr>
        <p:spPr/>
        <p:txBody>
          <a:bodyPr/>
          <a:lstStyle>
            <a:lvl1pPr>
              <a:defRPr/>
            </a:lvl1pPr>
          </a:lstStyle>
          <a:p>
            <a:pPr>
              <a:defRPr/>
            </a:pPr>
            <a:endParaRPr lang="en-GB" altLang="en-US"/>
          </a:p>
        </p:txBody>
      </p:sp>
      <p:sp>
        <p:nvSpPr>
          <p:cNvPr id="7" name="Espace réservé du numéro de diapositive 5"/>
          <p:cNvSpPr>
            <a:spLocks noGrp="1"/>
          </p:cNvSpPr>
          <p:nvPr>
            <p:ph type="sldNum" sz="quarter" idx="12"/>
          </p:nvPr>
        </p:nvSpPr>
        <p:spPr/>
        <p:txBody>
          <a:bodyPr/>
          <a:lstStyle>
            <a:lvl1pPr>
              <a:defRPr/>
            </a:lvl1pPr>
          </a:lstStyle>
          <a:p>
            <a:pPr>
              <a:defRPr/>
            </a:pPr>
            <a:fld id="{4336072F-5FCD-44AD-9FD7-460E54918FDE}" type="slidenum">
              <a:rPr lang="en-GB" altLang="en-US"/>
              <a:pPr>
                <a:defRPr/>
              </a:pPr>
              <a:t>‹#›</a:t>
            </a:fld>
            <a:endParaRPr lang="en-GB" altLang="en-US"/>
          </a:p>
        </p:txBody>
      </p:sp>
    </p:spTree>
    <p:extLst>
      <p:ext uri="{BB962C8B-B14F-4D97-AF65-F5344CB8AC3E}">
        <p14:creationId xmlns:p14="http://schemas.microsoft.com/office/powerpoint/2010/main" val="139684773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GB"/>
          </a:p>
        </p:txBody>
      </p:sp>
      <p:sp>
        <p:nvSpPr>
          <p:cNvPr id="3" name="Espace réservé du numéro de diapositive 5"/>
          <p:cNvSpPr>
            <a:spLocks noGrp="1"/>
          </p:cNvSpPr>
          <p:nvPr>
            <p:ph type="sldNum" sz="quarter" idx="10"/>
          </p:nvPr>
        </p:nvSpPr>
        <p:spPr/>
        <p:txBody>
          <a:bodyPr/>
          <a:lstStyle>
            <a:lvl1pPr>
              <a:defRPr/>
            </a:lvl1pPr>
          </a:lstStyle>
          <a:p>
            <a:pPr>
              <a:defRPr/>
            </a:pPr>
            <a:fld id="{B7AED79C-4D40-4BA3-A272-8E7E0A91900B}" type="slidenum">
              <a:rPr lang="en-GB" altLang="en-US"/>
              <a:pPr>
                <a:defRPr/>
              </a:pPr>
              <a:t>‹#›</a:t>
            </a:fld>
            <a:endParaRPr lang="en-GB" altLang="en-US"/>
          </a:p>
        </p:txBody>
      </p:sp>
    </p:spTree>
    <p:extLst>
      <p:ext uri="{BB962C8B-B14F-4D97-AF65-F5344CB8AC3E}">
        <p14:creationId xmlns:p14="http://schemas.microsoft.com/office/powerpoint/2010/main" val="1594764327"/>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e la date 3"/>
          <p:cNvSpPr>
            <a:spLocks noGrp="1"/>
          </p:cNvSpPr>
          <p:nvPr>
            <p:ph type="dt" sz="half" idx="10"/>
          </p:nvPr>
        </p:nvSpPr>
        <p:spPr/>
        <p:txBody>
          <a:bodyPr/>
          <a:lstStyle>
            <a:lvl1pPr>
              <a:defRPr/>
            </a:lvl1pPr>
          </a:lstStyle>
          <a:p>
            <a:pPr>
              <a:defRPr/>
            </a:pPr>
            <a:fld id="{7B00E936-D8FA-4A99-9EF4-DC5DA4142E00}" type="datetimeFigureOut">
              <a:rPr lang="en-US" altLang="en-US"/>
              <a:pPr>
                <a:defRPr/>
              </a:pPr>
              <a:t>1/10/2018</a:t>
            </a:fld>
            <a:endParaRPr lang="en-GB" altLang="en-US"/>
          </a:p>
        </p:txBody>
      </p:sp>
      <p:sp>
        <p:nvSpPr>
          <p:cNvPr id="8" name="Espace réservé du pied de page 4"/>
          <p:cNvSpPr>
            <a:spLocks noGrp="1"/>
          </p:cNvSpPr>
          <p:nvPr>
            <p:ph type="ftr" sz="quarter" idx="11"/>
          </p:nvPr>
        </p:nvSpPr>
        <p:spPr/>
        <p:txBody>
          <a:bodyPr/>
          <a:lstStyle>
            <a:lvl1pPr>
              <a:defRPr/>
            </a:lvl1pPr>
          </a:lstStyle>
          <a:p>
            <a:pPr>
              <a:defRPr/>
            </a:pPr>
            <a:endParaRPr lang="en-GB" altLang="en-US"/>
          </a:p>
        </p:txBody>
      </p:sp>
      <p:sp>
        <p:nvSpPr>
          <p:cNvPr id="9" name="Espace réservé du numéro de diapositive 5"/>
          <p:cNvSpPr>
            <a:spLocks noGrp="1"/>
          </p:cNvSpPr>
          <p:nvPr>
            <p:ph type="sldNum" sz="quarter" idx="12"/>
          </p:nvPr>
        </p:nvSpPr>
        <p:spPr/>
        <p:txBody>
          <a:bodyPr/>
          <a:lstStyle>
            <a:lvl1pPr>
              <a:defRPr/>
            </a:lvl1pPr>
          </a:lstStyle>
          <a:p>
            <a:pPr>
              <a:defRPr/>
            </a:pPr>
            <a:fld id="{21EEB48E-1CA8-4077-804E-39AD25974DA6}" type="slidenum">
              <a:rPr lang="en-GB" altLang="en-US"/>
              <a:pPr>
                <a:defRPr/>
              </a:pPr>
              <a:t>‹#›</a:t>
            </a:fld>
            <a:endParaRPr lang="en-GB" altLang="en-US"/>
          </a:p>
        </p:txBody>
      </p:sp>
    </p:spTree>
    <p:extLst>
      <p:ext uri="{BB962C8B-B14F-4D97-AF65-F5344CB8AC3E}">
        <p14:creationId xmlns:p14="http://schemas.microsoft.com/office/powerpoint/2010/main" val="175173854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GB"/>
          </a:p>
        </p:txBody>
      </p:sp>
      <p:sp>
        <p:nvSpPr>
          <p:cNvPr id="3" name="Espace réservé de la date 3"/>
          <p:cNvSpPr>
            <a:spLocks noGrp="1"/>
          </p:cNvSpPr>
          <p:nvPr>
            <p:ph type="dt" sz="half" idx="10"/>
          </p:nvPr>
        </p:nvSpPr>
        <p:spPr/>
        <p:txBody>
          <a:bodyPr/>
          <a:lstStyle>
            <a:lvl1pPr>
              <a:defRPr/>
            </a:lvl1pPr>
          </a:lstStyle>
          <a:p>
            <a:pPr>
              <a:defRPr/>
            </a:pPr>
            <a:fld id="{8036DCC2-DA51-4131-8859-0A06CA3E0A6D}" type="datetimeFigureOut">
              <a:rPr lang="en-US" altLang="en-US"/>
              <a:pPr>
                <a:defRPr/>
              </a:pPr>
              <a:t>1/10/2018</a:t>
            </a:fld>
            <a:endParaRPr lang="en-GB" altLang="en-US"/>
          </a:p>
        </p:txBody>
      </p:sp>
      <p:sp>
        <p:nvSpPr>
          <p:cNvPr id="4" name="Espace réservé du pied de page 4"/>
          <p:cNvSpPr>
            <a:spLocks noGrp="1"/>
          </p:cNvSpPr>
          <p:nvPr>
            <p:ph type="ftr" sz="quarter" idx="11"/>
          </p:nvPr>
        </p:nvSpPr>
        <p:spPr/>
        <p:txBody>
          <a:bodyPr/>
          <a:lstStyle>
            <a:lvl1pPr>
              <a:defRPr/>
            </a:lvl1pPr>
          </a:lstStyle>
          <a:p>
            <a:pPr>
              <a:defRPr/>
            </a:pPr>
            <a:endParaRPr lang="en-GB" altLang="en-US"/>
          </a:p>
        </p:txBody>
      </p:sp>
      <p:sp>
        <p:nvSpPr>
          <p:cNvPr id="5" name="Espace réservé du numéro de diapositive 5"/>
          <p:cNvSpPr>
            <a:spLocks noGrp="1"/>
          </p:cNvSpPr>
          <p:nvPr>
            <p:ph type="sldNum" sz="quarter" idx="12"/>
          </p:nvPr>
        </p:nvSpPr>
        <p:spPr/>
        <p:txBody>
          <a:bodyPr/>
          <a:lstStyle>
            <a:lvl1pPr>
              <a:defRPr/>
            </a:lvl1pPr>
          </a:lstStyle>
          <a:p>
            <a:pPr>
              <a:defRPr/>
            </a:pPr>
            <a:fld id="{CA42CA97-F2A0-42D6-90FC-00555750AF07}" type="slidenum">
              <a:rPr lang="en-GB" altLang="en-US"/>
              <a:pPr>
                <a:defRPr/>
              </a:pPr>
              <a:t>‹#›</a:t>
            </a:fld>
            <a:endParaRPr lang="en-GB" altLang="en-US"/>
          </a:p>
        </p:txBody>
      </p:sp>
    </p:spTree>
    <p:extLst>
      <p:ext uri="{BB962C8B-B14F-4D97-AF65-F5344CB8AC3E}">
        <p14:creationId xmlns:p14="http://schemas.microsoft.com/office/powerpoint/2010/main" val="17383532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36CCE42-F105-4A4B-A9E7-C4CE5CDA4FED}" type="datetimeFigureOut">
              <a:rPr lang="en-US" altLang="en-US"/>
              <a:pPr>
                <a:defRPr/>
              </a:pPr>
              <a:t>1/10/2018</a:t>
            </a:fld>
            <a:endParaRPr lang="en-GB" altLang="en-US"/>
          </a:p>
        </p:txBody>
      </p:sp>
      <p:sp>
        <p:nvSpPr>
          <p:cNvPr id="3" name="Espace réservé du pied de page 4"/>
          <p:cNvSpPr>
            <a:spLocks noGrp="1"/>
          </p:cNvSpPr>
          <p:nvPr>
            <p:ph type="ftr" sz="quarter" idx="11"/>
          </p:nvPr>
        </p:nvSpPr>
        <p:spPr/>
        <p:txBody>
          <a:bodyPr/>
          <a:lstStyle>
            <a:lvl1pPr>
              <a:defRPr/>
            </a:lvl1pPr>
          </a:lstStyle>
          <a:p>
            <a:pPr>
              <a:defRPr/>
            </a:pPr>
            <a:endParaRPr lang="en-GB" altLang="en-US"/>
          </a:p>
        </p:txBody>
      </p:sp>
      <p:sp>
        <p:nvSpPr>
          <p:cNvPr id="4" name="Espace réservé du numéro de diapositive 5"/>
          <p:cNvSpPr>
            <a:spLocks noGrp="1"/>
          </p:cNvSpPr>
          <p:nvPr>
            <p:ph type="sldNum" sz="quarter" idx="12"/>
          </p:nvPr>
        </p:nvSpPr>
        <p:spPr/>
        <p:txBody>
          <a:bodyPr/>
          <a:lstStyle>
            <a:lvl1pPr>
              <a:defRPr/>
            </a:lvl1pPr>
          </a:lstStyle>
          <a:p>
            <a:pPr>
              <a:defRPr/>
            </a:pPr>
            <a:fld id="{82002FB7-694B-495D-BDD8-DF0774EB9EEF}" type="slidenum">
              <a:rPr lang="en-GB" altLang="en-US"/>
              <a:pPr>
                <a:defRPr/>
              </a:pPr>
              <a:t>‹#›</a:t>
            </a:fld>
            <a:endParaRPr lang="en-GB" altLang="en-US"/>
          </a:p>
        </p:txBody>
      </p:sp>
    </p:spTree>
    <p:extLst>
      <p:ext uri="{BB962C8B-B14F-4D97-AF65-F5344CB8AC3E}">
        <p14:creationId xmlns:p14="http://schemas.microsoft.com/office/powerpoint/2010/main" val="273643447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B2759CE-2D7E-4F50-B950-914947914818}" type="datetimeFigureOut">
              <a:rPr lang="en-US" altLang="en-US"/>
              <a:pPr>
                <a:defRPr/>
              </a:pPr>
              <a:t>1/10/2018</a:t>
            </a:fld>
            <a:endParaRPr lang="en-GB" altLang="en-US"/>
          </a:p>
        </p:txBody>
      </p:sp>
      <p:sp>
        <p:nvSpPr>
          <p:cNvPr id="6" name="Espace réservé du pied de page 4"/>
          <p:cNvSpPr>
            <a:spLocks noGrp="1"/>
          </p:cNvSpPr>
          <p:nvPr>
            <p:ph type="ftr" sz="quarter" idx="11"/>
          </p:nvPr>
        </p:nvSpPr>
        <p:spPr/>
        <p:txBody>
          <a:bodyPr/>
          <a:lstStyle>
            <a:lvl1pPr>
              <a:defRPr/>
            </a:lvl1pPr>
          </a:lstStyle>
          <a:p>
            <a:pPr>
              <a:defRPr/>
            </a:pPr>
            <a:endParaRPr lang="en-GB" altLang="en-US"/>
          </a:p>
        </p:txBody>
      </p:sp>
      <p:sp>
        <p:nvSpPr>
          <p:cNvPr id="7" name="Espace réservé du numéro de diapositive 5"/>
          <p:cNvSpPr>
            <a:spLocks noGrp="1"/>
          </p:cNvSpPr>
          <p:nvPr>
            <p:ph type="sldNum" sz="quarter" idx="12"/>
          </p:nvPr>
        </p:nvSpPr>
        <p:spPr/>
        <p:txBody>
          <a:bodyPr/>
          <a:lstStyle>
            <a:lvl1pPr>
              <a:defRPr/>
            </a:lvl1pPr>
          </a:lstStyle>
          <a:p>
            <a:pPr>
              <a:defRPr/>
            </a:pPr>
            <a:fld id="{9723551A-7E21-45D9-A4A8-591F311FEEB1}" type="slidenum">
              <a:rPr lang="en-GB" altLang="en-US"/>
              <a:pPr>
                <a:defRPr/>
              </a:pPr>
              <a:t>‹#›</a:t>
            </a:fld>
            <a:endParaRPr lang="en-GB" altLang="en-US"/>
          </a:p>
        </p:txBody>
      </p:sp>
    </p:spTree>
    <p:extLst>
      <p:ext uri="{BB962C8B-B14F-4D97-AF65-F5344CB8AC3E}">
        <p14:creationId xmlns:p14="http://schemas.microsoft.com/office/powerpoint/2010/main" val="352407928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en-GB"/>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F440CF0-B1F3-4833-AB3D-51A510B72AB9}" type="datetimeFigureOut">
              <a:rPr lang="en-US" altLang="en-US"/>
              <a:pPr>
                <a:defRPr/>
              </a:pPr>
              <a:t>1/10/2018</a:t>
            </a:fld>
            <a:endParaRPr lang="en-GB" altLang="en-US"/>
          </a:p>
        </p:txBody>
      </p:sp>
      <p:sp>
        <p:nvSpPr>
          <p:cNvPr id="6" name="Espace réservé du pied de page 4"/>
          <p:cNvSpPr>
            <a:spLocks noGrp="1"/>
          </p:cNvSpPr>
          <p:nvPr>
            <p:ph type="ftr" sz="quarter" idx="11"/>
          </p:nvPr>
        </p:nvSpPr>
        <p:spPr/>
        <p:txBody>
          <a:bodyPr/>
          <a:lstStyle>
            <a:lvl1pPr>
              <a:defRPr/>
            </a:lvl1pPr>
          </a:lstStyle>
          <a:p>
            <a:pPr>
              <a:defRPr/>
            </a:pPr>
            <a:endParaRPr lang="en-GB" altLang="en-US"/>
          </a:p>
        </p:txBody>
      </p:sp>
      <p:sp>
        <p:nvSpPr>
          <p:cNvPr id="7" name="Espace réservé du numéro de diapositive 5"/>
          <p:cNvSpPr>
            <a:spLocks noGrp="1"/>
          </p:cNvSpPr>
          <p:nvPr>
            <p:ph type="sldNum" sz="quarter" idx="12"/>
          </p:nvPr>
        </p:nvSpPr>
        <p:spPr/>
        <p:txBody>
          <a:bodyPr/>
          <a:lstStyle>
            <a:lvl1pPr>
              <a:defRPr/>
            </a:lvl1pPr>
          </a:lstStyle>
          <a:p>
            <a:pPr>
              <a:defRPr/>
            </a:pPr>
            <a:fld id="{EF09C625-D15D-442A-B478-7C14ADA6C546}" type="slidenum">
              <a:rPr lang="en-GB" altLang="en-US"/>
              <a:pPr>
                <a:defRPr/>
              </a:pPr>
              <a:t>‹#›</a:t>
            </a:fld>
            <a:endParaRPr lang="en-GB" altLang="en-US"/>
          </a:p>
        </p:txBody>
      </p:sp>
    </p:spTree>
    <p:extLst>
      <p:ext uri="{BB962C8B-B14F-4D97-AF65-F5344CB8AC3E}">
        <p14:creationId xmlns:p14="http://schemas.microsoft.com/office/powerpoint/2010/main" val="307361726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lvl1pPr>
              <a:defRPr/>
            </a:lvl1pPr>
          </a:lstStyle>
          <a:p>
            <a:pPr>
              <a:defRPr/>
            </a:pPr>
            <a:fld id="{0170033B-821A-42D9-A616-E2C05CEA90F6}" type="datetimeFigureOut">
              <a:rPr lang="en-US" altLang="en-US"/>
              <a:pPr>
                <a:defRPr/>
              </a:pPr>
              <a:t>1/10/2018</a:t>
            </a:fld>
            <a:endParaRPr lang="en-GB" altLang="en-US"/>
          </a:p>
        </p:txBody>
      </p:sp>
      <p:sp>
        <p:nvSpPr>
          <p:cNvPr id="5" name="Espace réservé du pied de page 4"/>
          <p:cNvSpPr>
            <a:spLocks noGrp="1"/>
          </p:cNvSpPr>
          <p:nvPr>
            <p:ph type="ftr" sz="quarter" idx="11"/>
          </p:nvPr>
        </p:nvSpPr>
        <p:spPr/>
        <p:txBody>
          <a:bodyPr/>
          <a:lstStyle>
            <a:lvl1pPr>
              <a:defRPr/>
            </a:lvl1pPr>
          </a:lstStyle>
          <a:p>
            <a:pPr>
              <a:defRPr/>
            </a:pPr>
            <a:endParaRPr lang="en-GB" altLang="en-US"/>
          </a:p>
        </p:txBody>
      </p:sp>
      <p:sp>
        <p:nvSpPr>
          <p:cNvPr id="6" name="Espace réservé du numéro de diapositive 5"/>
          <p:cNvSpPr>
            <a:spLocks noGrp="1"/>
          </p:cNvSpPr>
          <p:nvPr>
            <p:ph type="sldNum" sz="quarter" idx="12"/>
          </p:nvPr>
        </p:nvSpPr>
        <p:spPr/>
        <p:txBody>
          <a:bodyPr/>
          <a:lstStyle>
            <a:lvl1pPr>
              <a:defRPr/>
            </a:lvl1pPr>
          </a:lstStyle>
          <a:p>
            <a:pPr>
              <a:defRPr/>
            </a:pPr>
            <a:fld id="{1CB1C9EE-D2EF-489F-9DC1-95E7DC6EA319}" type="slidenum">
              <a:rPr lang="en-GB" altLang="en-US"/>
              <a:pPr>
                <a:defRPr/>
              </a:pPr>
              <a:t>‹#›</a:t>
            </a:fld>
            <a:endParaRPr lang="en-GB" altLang="en-US"/>
          </a:p>
        </p:txBody>
      </p:sp>
    </p:spTree>
    <p:extLst>
      <p:ext uri="{BB962C8B-B14F-4D97-AF65-F5344CB8AC3E}">
        <p14:creationId xmlns:p14="http://schemas.microsoft.com/office/powerpoint/2010/main" val="765500701"/>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lvl1pPr>
              <a:defRPr/>
            </a:lvl1pPr>
          </a:lstStyle>
          <a:p>
            <a:pPr>
              <a:defRPr/>
            </a:pPr>
            <a:fld id="{E8A29DB8-B903-4D82-9D3D-79E87ECAEDB5}" type="datetimeFigureOut">
              <a:rPr lang="en-US" altLang="en-US"/>
              <a:pPr>
                <a:defRPr/>
              </a:pPr>
              <a:t>1/10/2018</a:t>
            </a:fld>
            <a:endParaRPr lang="en-GB" altLang="en-US"/>
          </a:p>
        </p:txBody>
      </p:sp>
      <p:sp>
        <p:nvSpPr>
          <p:cNvPr id="5" name="Espace réservé du pied de page 4"/>
          <p:cNvSpPr>
            <a:spLocks noGrp="1"/>
          </p:cNvSpPr>
          <p:nvPr>
            <p:ph type="ftr" sz="quarter" idx="11"/>
          </p:nvPr>
        </p:nvSpPr>
        <p:spPr/>
        <p:txBody>
          <a:bodyPr/>
          <a:lstStyle>
            <a:lvl1pPr>
              <a:defRPr/>
            </a:lvl1pPr>
          </a:lstStyle>
          <a:p>
            <a:pPr>
              <a:defRPr/>
            </a:pPr>
            <a:endParaRPr lang="en-GB" altLang="en-US"/>
          </a:p>
        </p:txBody>
      </p:sp>
      <p:sp>
        <p:nvSpPr>
          <p:cNvPr id="6" name="Espace réservé du numéro de diapositive 5"/>
          <p:cNvSpPr>
            <a:spLocks noGrp="1"/>
          </p:cNvSpPr>
          <p:nvPr>
            <p:ph type="sldNum" sz="quarter" idx="12"/>
          </p:nvPr>
        </p:nvSpPr>
        <p:spPr/>
        <p:txBody>
          <a:bodyPr/>
          <a:lstStyle>
            <a:lvl1pPr>
              <a:defRPr/>
            </a:lvl1pPr>
          </a:lstStyle>
          <a:p>
            <a:pPr>
              <a:defRPr/>
            </a:pPr>
            <a:fld id="{20D14C62-F0E0-4CF0-8DFA-7C091E09A72C}" type="slidenum">
              <a:rPr lang="en-GB" altLang="en-US"/>
              <a:pPr>
                <a:defRPr/>
              </a:pPr>
              <a:t>‹#›</a:t>
            </a:fld>
            <a:endParaRPr lang="en-GB" altLang="en-US"/>
          </a:p>
        </p:txBody>
      </p:sp>
    </p:spTree>
    <p:extLst>
      <p:ext uri="{BB962C8B-B14F-4D97-AF65-F5344CB8AC3E}">
        <p14:creationId xmlns:p14="http://schemas.microsoft.com/office/powerpoint/2010/main" val="187747188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5280B2"/>
                </a:solidFill>
              </a:defRPr>
            </a:lvl1pPr>
          </a:lstStyle>
          <a:p>
            <a:r>
              <a:rPr lang="fr-FR" dirty="0"/>
              <a:t>Cliquez pour modifier le style du titre</a:t>
            </a:r>
            <a:endParaRPr lang="en-GB" dirty="0"/>
          </a:p>
        </p:txBody>
      </p:sp>
      <p:sp>
        <p:nvSpPr>
          <p:cNvPr id="3" name="Espace réservé du contenu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GB" dirty="0"/>
          </a:p>
        </p:txBody>
      </p:sp>
      <p:sp>
        <p:nvSpPr>
          <p:cNvPr id="4" name="Espace réservé du numéro de diapositive 5"/>
          <p:cNvSpPr>
            <a:spLocks noGrp="1"/>
          </p:cNvSpPr>
          <p:nvPr>
            <p:ph type="sldNum" sz="quarter" idx="10"/>
          </p:nvPr>
        </p:nvSpPr>
        <p:spPr/>
        <p:txBody>
          <a:bodyPr/>
          <a:lstStyle>
            <a:lvl1pPr>
              <a:defRPr/>
            </a:lvl1pPr>
          </a:lstStyle>
          <a:p>
            <a:pPr>
              <a:defRPr/>
            </a:pPr>
            <a:fld id="{1B8A9D3B-5DA8-49FE-AF6A-3E84BEA6DD23}" type="slidenum">
              <a:rPr lang="en-GB" altLang="en-US"/>
              <a:pPr>
                <a:defRPr/>
              </a:pPr>
              <a:t>‹#›</a:t>
            </a:fld>
            <a:endParaRPr lang="en-GB" altLang="en-US"/>
          </a:p>
        </p:txBody>
      </p:sp>
    </p:spTree>
    <p:extLst>
      <p:ext uri="{BB962C8B-B14F-4D97-AF65-F5344CB8AC3E}">
        <p14:creationId xmlns:p14="http://schemas.microsoft.com/office/powerpoint/2010/main" val="132345420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fld id="{6C15C349-1BD6-4117-B074-E0C360B7EF06}" type="datetime1">
              <a:rPr lang="en-US" altLang="en-US"/>
              <a:pPr>
                <a:defRPr/>
              </a:pPr>
              <a:t>1/10/2018</a:t>
            </a:fld>
            <a:endParaRPr lang="en-GB" alt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endParaRPr lang="en-GB" altLang="en-US"/>
          </a:p>
        </p:txBody>
      </p:sp>
      <p:sp>
        <p:nvSpPr>
          <p:cNvPr id="6" name="Espace réservé du numéro de diapositive 5"/>
          <p:cNvSpPr>
            <a:spLocks noGrp="1"/>
          </p:cNvSpPr>
          <p:nvPr>
            <p:ph type="sldNum" sz="quarter" idx="12"/>
          </p:nvPr>
        </p:nvSpPr>
        <p:spPr/>
        <p:txBody>
          <a:bodyPr/>
          <a:lstStyle>
            <a:lvl1pPr>
              <a:defRPr>
                <a:solidFill>
                  <a:srgbClr val="898989"/>
                </a:solidFill>
              </a:defRPr>
            </a:lvl1pPr>
          </a:lstStyle>
          <a:p>
            <a:pPr>
              <a:defRPr/>
            </a:pPr>
            <a:fld id="{BDFB803A-03B6-4161-A261-DD0F8C61B876}" type="slidenum">
              <a:rPr lang="en-GB" altLang="en-US"/>
              <a:pPr>
                <a:defRPr/>
              </a:pPr>
              <a:t>‹#›</a:t>
            </a:fld>
            <a:endParaRPr lang="en-GB" altLang="en-US"/>
          </a:p>
        </p:txBody>
      </p:sp>
    </p:spTree>
    <p:extLst>
      <p:ext uri="{BB962C8B-B14F-4D97-AF65-F5344CB8AC3E}">
        <p14:creationId xmlns:p14="http://schemas.microsoft.com/office/powerpoint/2010/main" val="187834211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e la date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fld id="{88F5ACA9-4C6D-45E7-8B46-BBF73AD73829}" type="datetime1">
              <a:rPr lang="en-US" altLang="en-US"/>
              <a:pPr>
                <a:defRPr/>
              </a:pPr>
              <a:t>1/10/2018</a:t>
            </a:fld>
            <a:endParaRPr lang="en-GB" altLang="en-US"/>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endParaRPr lang="en-GB" altLang="en-US"/>
          </a:p>
        </p:txBody>
      </p:sp>
      <p:sp>
        <p:nvSpPr>
          <p:cNvPr id="7" name="Espace réservé du numéro de diapositive 6"/>
          <p:cNvSpPr>
            <a:spLocks noGrp="1"/>
          </p:cNvSpPr>
          <p:nvPr>
            <p:ph type="sldNum" sz="quarter" idx="12"/>
          </p:nvPr>
        </p:nvSpPr>
        <p:spPr/>
        <p:txBody>
          <a:bodyPr/>
          <a:lstStyle>
            <a:lvl1pPr>
              <a:defRPr>
                <a:solidFill>
                  <a:srgbClr val="898989"/>
                </a:solidFill>
              </a:defRPr>
            </a:lvl1pPr>
          </a:lstStyle>
          <a:p>
            <a:pPr>
              <a:defRPr/>
            </a:pPr>
            <a:fld id="{EE5B0343-87E8-44A4-9533-9F209BF49BFD}" type="slidenum">
              <a:rPr lang="en-GB" altLang="en-US"/>
              <a:pPr>
                <a:defRPr/>
              </a:pPr>
              <a:t>‹#›</a:t>
            </a:fld>
            <a:endParaRPr lang="en-GB" altLang="en-US"/>
          </a:p>
        </p:txBody>
      </p:sp>
    </p:spTree>
    <p:extLst>
      <p:ext uri="{BB962C8B-B14F-4D97-AF65-F5344CB8AC3E}">
        <p14:creationId xmlns:p14="http://schemas.microsoft.com/office/powerpoint/2010/main" val="204228712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e la date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fld id="{87180CA3-F410-461F-9D52-01F4281B8F6C}" type="datetime1">
              <a:rPr lang="en-US" altLang="en-US"/>
              <a:pPr>
                <a:defRPr/>
              </a:pPr>
              <a:t>1/10/2018</a:t>
            </a:fld>
            <a:endParaRPr lang="en-GB" altLang="en-US"/>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endParaRPr lang="en-GB" altLang="en-US"/>
          </a:p>
        </p:txBody>
      </p:sp>
      <p:sp>
        <p:nvSpPr>
          <p:cNvPr id="9" name="Espace réservé du numéro de diapositive 8"/>
          <p:cNvSpPr>
            <a:spLocks noGrp="1"/>
          </p:cNvSpPr>
          <p:nvPr>
            <p:ph type="sldNum" sz="quarter" idx="12"/>
          </p:nvPr>
        </p:nvSpPr>
        <p:spPr/>
        <p:txBody>
          <a:bodyPr/>
          <a:lstStyle>
            <a:lvl1pPr>
              <a:defRPr>
                <a:solidFill>
                  <a:srgbClr val="898989"/>
                </a:solidFill>
              </a:defRPr>
            </a:lvl1pPr>
          </a:lstStyle>
          <a:p>
            <a:pPr>
              <a:defRPr/>
            </a:pPr>
            <a:fld id="{94A4BDB1-597F-488C-833C-49C3E583CE34}" type="slidenum">
              <a:rPr lang="en-GB" altLang="en-US"/>
              <a:pPr>
                <a:defRPr/>
              </a:pPr>
              <a:t>‹#›</a:t>
            </a:fld>
            <a:endParaRPr lang="en-GB" altLang="en-US"/>
          </a:p>
        </p:txBody>
      </p:sp>
    </p:spTree>
    <p:extLst>
      <p:ext uri="{BB962C8B-B14F-4D97-AF65-F5344CB8AC3E}">
        <p14:creationId xmlns:p14="http://schemas.microsoft.com/office/powerpoint/2010/main" val="316654760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GB"/>
          </a:p>
        </p:txBody>
      </p:sp>
      <p:sp>
        <p:nvSpPr>
          <p:cNvPr id="3" name="Espace réservé de la date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fld id="{ABB953FF-3B34-4982-AEE2-A6E46E30EB1B}" type="datetime1">
              <a:rPr lang="en-US" altLang="en-US"/>
              <a:pPr>
                <a:defRPr/>
              </a:pPr>
              <a:t>1/10/2018</a:t>
            </a:fld>
            <a:endParaRPr lang="en-GB" altLang="en-US"/>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endParaRPr lang="en-GB" altLang="en-US"/>
          </a:p>
        </p:txBody>
      </p:sp>
      <p:sp>
        <p:nvSpPr>
          <p:cNvPr id="5" name="Espace réservé du numéro de diapositive 4"/>
          <p:cNvSpPr>
            <a:spLocks noGrp="1"/>
          </p:cNvSpPr>
          <p:nvPr>
            <p:ph type="sldNum" sz="quarter" idx="12"/>
          </p:nvPr>
        </p:nvSpPr>
        <p:spPr/>
        <p:txBody>
          <a:bodyPr/>
          <a:lstStyle>
            <a:lvl1pPr>
              <a:defRPr>
                <a:solidFill>
                  <a:srgbClr val="898989"/>
                </a:solidFill>
              </a:defRPr>
            </a:lvl1pPr>
          </a:lstStyle>
          <a:p>
            <a:pPr>
              <a:defRPr/>
            </a:pPr>
            <a:fld id="{188FA72A-764B-4874-B2A0-BF15DBEDCC72}" type="slidenum">
              <a:rPr lang="en-GB" altLang="en-US"/>
              <a:pPr>
                <a:defRPr/>
              </a:pPr>
              <a:t>‹#›</a:t>
            </a:fld>
            <a:endParaRPr lang="en-GB" altLang="en-US"/>
          </a:p>
        </p:txBody>
      </p:sp>
    </p:spTree>
    <p:extLst>
      <p:ext uri="{BB962C8B-B14F-4D97-AF65-F5344CB8AC3E}">
        <p14:creationId xmlns:p14="http://schemas.microsoft.com/office/powerpoint/2010/main" val="111639852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fld id="{9C9E72FF-39F0-4448-9274-500D81709D17}" type="datetime1">
              <a:rPr lang="en-US" altLang="en-US"/>
              <a:pPr>
                <a:defRPr/>
              </a:pPr>
              <a:t>1/10/2018</a:t>
            </a:fld>
            <a:endParaRPr lang="en-GB" altLang="en-US"/>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endParaRPr lang="en-GB" altLang="en-US"/>
          </a:p>
        </p:txBody>
      </p:sp>
      <p:sp>
        <p:nvSpPr>
          <p:cNvPr id="4" name="Espace réservé du numéro de diapositive 3"/>
          <p:cNvSpPr>
            <a:spLocks noGrp="1"/>
          </p:cNvSpPr>
          <p:nvPr>
            <p:ph type="sldNum" sz="quarter" idx="12"/>
          </p:nvPr>
        </p:nvSpPr>
        <p:spPr/>
        <p:txBody>
          <a:bodyPr/>
          <a:lstStyle>
            <a:lvl1pPr>
              <a:defRPr>
                <a:solidFill>
                  <a:srgbClr val="898989"/>
                </a:solidFill>
              </a:defRPr>
            </a:lvl1pPr>
          </a:lstStyle>
          <a:p>
            <a:pPr>
              <a:defRPr/>
            </a:pPr>
            <a:fld id="{8B336E13-6CE4-43F3-965C-AAA7B58E2D0A}" type="slidenum">
              <a:rPr lang="en-GB" altLang="en-US"/>
              <a:pPr>
                <a:defRPr/>
              </a:pPr>
              <a:t>‹#›</a:t>
            </a:fld>
            <a:endParaRPr lang="en-GB" altLang="en-US"/>
          </a:p>
        </p:txBody>
      </p:sp>
    </p:spTree>
    <p:extLst>
      <p:ext uri="{BB962C8B-B14F-4D97-AF65-F5344CB8AC3E}">
        <p14:creationId xmlns:p14="http://schemas.microsoft.com/office/powerpoint/2010/main" val="3471975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fld id="{26B139AC-4DE0-42D0-A2B3-416F33071631}" type="datetime1">
              <a:rPr lang="en-US" altLang="en-US"/>
              <a:pPr>
                <a:defRPr/>
              </a:pPr>
              <a:t>1/10/2018</a:t>
            </a:fld>
            <a:endParaRPr lang="en-GB" altLang="en-US"/>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itchFamily="18" charset="0"/>
                <a:cs typeface="Arial" charset="0"/>
              </a:defRPr>
            </a:lvl1pPr>
          </a:lstStyle>
          <a:p>
            <a:pPr>
              <a:defRPr/>
            </a:pPr>
            <a:endParaRPr lang="en-GB" altLang="en-US"/>
          </a:p>
        </p:txBody>
      </p:sp>
      <p:sp>
        <p:nvSpPr>
          <p:cNvPr id="7" name="Espace réservé du numéro de diapositive 6"/>
          <p:cNvSpPr>
            <a:spLocks noGrp="1"/>
          </p:cNvSpPr>
          <p:nvPr>
            <p:ph type="sldNum" sz="quarter" idx="12"/>
          </p:nvPr>
        </p:nvSpPr>
        <p:spPr/>
        <p:txBody>
          <a:bodyPr/>
          <a:lstStyle>
            <a:lvl1pPr>
              <a:defRPr>
                <a:solidFill>
                  <a:srgbClr val="898989"/>
                </a:solidFill>
              </a:defRPr>
            </a:lvl1pPr>
          </a:lstStyle>
          <a:p>
            <a:pPr>
              <a:defRPr/>
            </a:pPr>
            <a:fld id="{DE34E0D9-E47B-48F7-8891-6257E9C872A1}" type="slidenum">
              <a:rPr lang="en-GB" altLang="en-US"/>
              <a:pPr>
                <a:defRPr/>
              </a:pPr>
              <a:t>‹#›</a:t>
            </a:fld>
            <a:endParaRPr lang="en-GB" altLang="en-US"/>
          </a:p>
        </p:txBody>
      </p:sp>
    </p:spTree>
    <p:extLst>
      <p:ext uri="{BB962C8B-B14F-4D97-AF65-F5344CB8AC3E}">
        <p14:creationId xmlns:p14="http://schemas.microsoft.com/office/powerpoint/2010/main" val="277139416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1"/>
            </a:gs>
            <a:gs pos="100000">
              <a:srgbClr val="BCE0F6"/>
            </a:gs>
          </a:gsLst>
          <a:lin ang="2700000" scaled="1"/>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Cliquez pour modifier le style du titre</a:t>
            </a:r>
            <a:endParaRPr lang="en-GB" altLang="en-US"/>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endParaRPr lang="en-GB" alt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latin typeface="Times New Roman" panose="02020603050405020304" pitchFamily="18" charset="0"/>
              </a:defRPr>
            </a:lvl1pPr>
          </a:lstStyle>
          <a:p>
            <a:pPr>
              <a:defRPr/>
            </a:pPr>
            <a:fld id="{D31A0672-74F4-42E5-A747-BB7425B0CAF0}" type="slidenum">
              <a:rPr lang="en-GB" altLang="en-US"/>
              <a:pPr>
                <a:defRPr/>
              </a:pPr>
              <a:t>‹#›</a:t>
            </a:fld>
            <a:endParaRPr lang="en-GB" altLang="en-US"/>
          </a:p>
        </p:txBody>
      </p:sp>
      <p:pic>
        <p:nvPicPr>
          <p:cNvPr id="1029" name="Image 6" descr="nouveau logo OICA small.jp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0" y="142875"/>
            <a:ext cx="107156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617" r:id="rId1"/>
    <p:sldLayoutId id="2147485618" r:id="rId2"/>
    <p:sldLayoutId id="2147485619" r:id="rId3"/>
    <p:sldLayoutId id="2147485634" r:id="rId4"/>
    <p:sldLayoutId id="2147485635" r:id="rId5"/>
    <p:sldLayoutId id="2147485636" r:id="rId6"/>
    <p:sldLayoutId id="2147485637" r:id="rId7"/>
    <p:sldLayoutId id="2147485638" r:id="rId8"/>
    <p:sldLayoutId id="2147485639" r:id="rId9"/>
    <p:sldLayoutId id="2147485640" r:id="rId10"/>
    <p:sldLayoutId id="2147485641" r:id="rId11"/>
    <p:sldLayoutId id="2147485642" r:id="rId12"/>
    <p:sldLayoutId id="2147485620" r:id="rId13"/>
    <p:sldLayoutId id="2147485621" r:id="rId14"/>
    <p:sldLayoutId id="2147485622" r:id="rId15"/>
  </p:sldLayoutIdLst>
  <p:transition>
    <p:fade/>
  </p:transition>
  <p:hf hdr="0" ftr="0" dt="0"/>
  <p:txStyles>
    <p:titleStyle>
      <a:lvl1pPr algn="ctr" rtl="0" eaLnBrk="0" fontAlgn="base" hangingPunct="0">
        <a:spcBef>
          <a:spcPct val="0"/>
        </a:spcBef>
        <a:spcAft>
          <a:spcPct val="0"/>
        </a:spcAft>
        <a:defRPr sz="4400" b="1" kern="1200">
          <a:solidFill>
            <a:srgbClr val="0070C0"/>
          </a:solidFill>
          <a:latin typeface="Times New Roman" pitchFamily="18" charset="0"/>
          <a:ea typeface="+mj-ea"/>
          <a:cs typeface="+mj-cs"/>
        </a:defRPr>
      </a:lvl1pPr>
      <a:lvl2pPr algn="ctr" rtl="0" eaLnBrk="0" fontAlgn="base" hangingPunct="0">
        <a:spcBef>
          <a:spcPct val="0"/>
        </a:spcBef>
        <a:spcAft>
          <a:spcPct val="0"/>
        </a:spcAft>
        <a:defRPr sz="4400" b="1">
          <a:solidFill>
            <a:srgbClr val="0070C0"/>
          </a:solidFill>
          <a:latin typeface="Times New Roman" pitchFamily="18" charset="0"/>
        </a:defRPr>
      </a:lvl2pPr>
      <a:lvl3pPr algn="ctr" rtl="0" eaLnBrk="0" fontAlgn="base" hangingPunct="0">
        <a:spcBef>
          <a:spcPct val="0"/>
        </a:spcBef>
        <a:spcAft>
          <a:spcPct val="0"/>
        </a:spcAft>
        <a:defRPr sz="4400" b="1">
          <a:solidFill>
            <a:srgbClr val="0070C0"/>
          </a:solidFill>
          <a:latin typeface="Times New Roman" pitchFamily="18" charset="0"/>
        </a:defRPr>
      </a:lvl3pPr>
      <a:lvl4pPr algn="ctr" rtl="0" eaLnBrk="0" fontAlgn="base" hangingPunct="0">
        <a:spcBef>
          <a:spcPct val="0"/>
        </a:spcBef>
        <a:spcAft>
          <a:spcPct val="0"/>
        </a:spcAft>
        <a:defRPr sz="4400" b="1">
          <a:solidFill>
            <a:srgbClr val="0070C0"/>
          </a:solidFill>
          <a:latin typeface="Times New Roman" pitchFamily="18" charset="0"/>
        </a:defRPr>
      </a:lvl4pPr>
      <a:lvl5pPr algn="ctr" rtl="0" eaLnBrk="0" fontAlgn="base" hangingPunct="0">
        <a:spcBef>
          <a:spcPct val="0"/>
        </a:spcBef>
        <a:spcAft>
          <a:spcPct val="0"/>
        </a:spcAft>
        <a:defRPr sz="4400" b="1">
          <a:solidFill>
            <a:srgbClr val="0070C0"/>
          </a:solidFill>
          <a:latin typeface="Times New Roman" pitchFamily="18" charset="0"/>
        </a:defRPr>
      </a:lvl5pPr>
      <a:lvl6pPr marL="457200" algn="ctr" rtl="0" fontAlgn="base">
        <a:spcBef>
          <a:spcPct val="0"/>
        </a:spcBef>
        <a:spcAft>
          <a:spcPct val="0"/>
        </a:spcAft>
        <a:defRPr sz="4400" b="1">
          <a:solidFill>
            <a:srgbClr val="0070C0"/>
          </a:solidFill>
          <a:latin typeface="Times New Roman" pitchFamily="18" charset="0"/>
        </a:defRPr>
      </a:lvl6pPr>
      <a:lvl7pPr marL="914400" algn="ctr" rtl="0" fontAlgn="base">
        <a:spcBef>
          <a:spcPct val="0"/>
        </a:spcBef>
        <a:spcAft>
          <a:spcPct val="0"/>
        </a:spcAft>
        <a:defRPr sz="4400" b="1">
          <a:solidFill>
            <a:srgbClr val="0070C0"/>
          </a:solidFill>
          <a:latin typeface="Times New Roman" pitchFamily="18" charset="0"/>
        </a:defRPr>
      </a:lvl7pPr>
      <a:lvl8pPr marL="1371600" algn="ctr" rtl="0" fontAlgn="base">
        <a:spcBef>
          <a:spcPct val="0"/>
        </a:spcBef>
        <a:spcAft>
          <a:spcPct val="0"/>
        </a:spcAft>
        <a:defRPr sz="4400" b="1">
          <a:solidFill>
            <a:srgbClr val="0070C0"/>
          </a:solidFill>
          <a:latin typeface="Times New Roman" pitchFamily="18" charset="0"/>
        </a:defRPr>
      </a:lvl8pPr>
      <a:lvl9pPr marL="1828800" algn="ctr" rtl="0" fontAlgn="base">
        <a:spcBef>
          <a:spcPct val="0"/>
        </a:spcBef>
        <a:spcAft>
          <a:spcPct val="0"/>
        </a:spcAft>
        <a:defRPr sz="4400" b="1">
          <a:solidFill>
            <a:srgbClr val="0070C0"/>
          </a:solidFill>
          <a:latin typeface="Times New Roman" pitchFamily="18" charset="0"/>
        </a:defRPr>
      </a:lvl9pPr>
    </p:titleStyle>
    <p:bodyStyle>
      <a:lvl1pPr marL="342900" indent="-342900" algn="l" rtl="0" eaLnBrk="0" fontAlgn="base" hangingPunct="0">
        <a:spcBef>
          <a:spcPct val="20000"/>
        </a:spcBef>
        <a:spcAft>
          <a:spcPct val="0"/>
        </a:spcAft>
        <a:buFont typeface="Wingdings" panose="05000000000000000000" pitchFamily="2" charset="2"/>
        <a:buChar char="Ø"/>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o"/>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Cliquez pour modifier le style du titre</a:t>
            </a:r>
            <a:endParaRPr lang="en-GB" altLang="en-US"/>
          </a:p>
        </p:txBody>
      </p:sp>
      <p:sp>
        <p:nvSpPr>
          <p:cNvPr id="2051"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endParaRPr lang="en-GB" alt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cs typeface="Arial" charset="0"/>
              </a:defRPr>
            </a:lvl1pPr>
          </a:lstStyle>
          <a:p>
            <a:pPr>
              <a:defRPr/>
            </a:pPr>
            <a:fld id="{98E538F7-09CE-4099-B255-412318F33AF3}" type="datetimeFigureOut">
              <a:rPr lang="en-US" altLang="en-US"/>
              <a:pPr>
                <a:defRPr/>
              </a:pPr>
              <a:t>1/10/2018</a:t>
            </a:fld>
            <a:endParaRPr lang="en-GB" alt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Arial" charset="0"/>
              </a:defRPr>
            </a:lvl1pPr>
          </a:lstStyle>
          <a:p>
            <a:pPr>
              <a:defRPr/>
            </a:pPr>
            <a:endParaRPr lang="en-GB" alt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CA154A6-8573-49F9-A1A5-D2FEE9F915D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623" r:id="rId1"/>
    <p:sldLayoutId id="2147485624" r:id="rId2"/>
    <p:sldLayoutId id="2147485625" r:id="rId3"/>
    <p:sldLayoutId id="2147485626" r:id="rId4"/>
    <p:sldLayoutId id="2147485627" r:id="rId5"/>
    <p:sldLayoutId id="2147485628" r:id="rId6"/>
    <p:sldLayoutId id="2147485629" r:id="rId7"/>
    <p:sldLayoutId id="2147485630" r:id="rId8"/>
    <p:sldLayoutId id="2147485631" r:id="rId9"/>
    <p:sldLayoutId id="2147485632" r:id="rId10"/>
    <p:sldLayoutId id="2147485633" r:id="rId11"/>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196850" y="2500313"/>
            <a:ext cx="8775700" cy="3995737"/>
          </a:xfrm>
        </p:spPr>
        <p:txBody>
          <a:bodyPr/>
          <a:lstStyle/>
          <a:p>
            <a:pPr eaLnBrk="1" hangingPunct="1">
              <a:tabLst>
                <a:tab pos="6727825" algn="l"/>
              </a:tabLst>
            </a:pPr>
            <a:r>
              <a:rPr lang="en-GB" altLang="en-US" sz="4000" dirty="0">
                <a:solidFill>
                  <a:schemeClr val="tx1"/>
                </a:solidFill>
              </a:rPr>
              <a:t>HD Fuel Economy</a:t>
            </a:r>
            <a:br>
              <a:rPr lang="en-GB" altLang="en-US" sz="4000" dirty="0">
                <a:solidFill>
                  <a:schemeClr val="tx1"/>
                </a:solidFill>
              </a:rPr>
            </a:br>
            <a:r>
              <a:rPr lang="en-GB" altLang="en-US" sz="4000" dirty="0">
                <a:solidFill>
                  <a:schemeClr val="tx1"/>
                </a:solidFill>
              </a:rPr>
              <a:t>Proposal to get global Harmonization</a:t>
            </a:r>
            <a:br>
              <a:rPr lang="en-GB" altLang="en-US" sz="4000" dirty="0">
                <a:solidFill>
                  <a:schemeClr val="tx1"/>
                </a:solidFill>
              </a:rPr>
            </a:br>
            <a:r>
              <a:rPr lang="en-GB" altLang="en-US" sz="3200" dirty="0">
                <a:solidFill>
                  <a:schemeClr val="tx1"/>
                </a:solidFill>
              </a:rPr>
              <a:t/>
            </a:r>
            <a:br>
              <a:rPr lang="en-GB" altLang="en-US" sz="3200" dirty="0">
                <a:solidFill>
                  <a:schemeClr val="tx1"/>
                </a:solidFill>
              </a:rPr>
            </a:br>
            <a:r>
              <a:rPr lang="en-GB" altLang="en-US" sz="3200" dirty="0">
                <a:solidFill>
                  <a:schemeClr val="tx1"/>
                </a:solidFill>
              </a:rPr>
              <a:t/>
            </a:r>
            <a:br>
              <a:rPr lang="en-GB" altLang="en-US" sz="3200" dirty="0">
                <a:solidFill>
                  <a:schemeClr val="tx1"/>
                </a:solidFill>
              </a:rPr>
            </a:br>
            <a:r>
              <a:rPr lang="en-GB" altLang="en-US" sz="3200" dirty="0">
                <a:solidFill>
                  <a:schemeClr val="tx1"/>
                </a:solidFill>
              </a:rPr>
              <a:t/>
            </a:r>
            <a:br>
              <a:rPr lang="en-GB" altLang="en-US" sz="3200" dirty="0">
                <a:solidFill>
                  <a:schemeClr val="tx1"/>
                </a:solidFill>
              </a:rPr>
            </a:br>
            <a:r>
              <a:rPr lang="en-GB" altLang="en-US" sz="3200" dirty="0">
                <a:solidFill>
                  <a:schemeClr val="tx1"/>
                </a:solidFill>
              </a:rPr>
              <a:t/>
            </a:r>
            <a:br>
              <a:rPr lang="en-GB" altLang="en-US" sz="3200" dirty="0">
                <a:solidFill>
                  <a:schemeClr val="tx1"/>
                </a:solidFill>
              </a:rPr>
            </a:br>
            <a:r>
              <a:rPr lang="en-GB" altLang="en-US" sz="3200" dirty="0">
                <a:solidFill>
                  <a:schemeClr val="tx1"/>
                </a:solidFill>
              </a:rPr>
              <a:t/>
            </a:r>
            <a:br>
              <a:rPr lang="en-GB" altLang="en-US" sz="3200" dirty="0">
                <a:solidFill>
                  <a:schemeClr val="tx1"/>
                </a:solidFill>
              </a:rPr>
            </a:br>
            <a:endParaRPr lang="en-GB" altLang="en-US" sz="2000" dirty="0">
              <a:solidFill>
                <a:schemeClr val="tx1"/>
              </a:solidFill>
              <a:latin typeface="Arial" panose="020B0604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3557239906"/>
              </p:ext>
            </p:extLst>
          </p:nvPr>
        </p:nvGraphicFramePr>
        <p:xfrm>
          <a:off x="449652" y="805333"/>
          <a:ext cx="8219256" cy="411480"/>
        </p:xfrm>
        <a:graphic>
          <a:graphicData uri="http://schemas.openxmlformats.org/drawingml/2006/table">
            <a:tbl>
              <a:tblPr firstRow="1" firstCol="1" bandRow="1">
                <a:tableStyleId>{5C22544A-7EE6-4342-B048-85BDC9FD1C3A}</a:tableStyleId>
              </a:tblPr>
              <a:tblGrid>
                <a:gridCol w="5418492">
                  <a:extLst>
                    <a:ext uri="{9D8B030D-6E8A-4147-A177-3AD203B41FA5}">
                      <a16:colId xmlns:a16="http://schemas.microsoft.com/office/drawing/2014/main" xmlns="" val="20000"/>
                    </a:ext>
                  </a:extLst>
                </a:gridCol>
                <a:gridCol w="2800764">
                  <a:extLst>
                    <a:ext uri="{9D8B030D-6E8A-4147-A177-3AD203B41FA5}">
                      <a16:colId xmlns:a16="http://schemas.microsoft.com/office/drawing/2014/main" xmlns="" val="20001"/>
                    </a:ext>
                  </a:extLst>
                </a:gridCol>
              </a:tblGrid>
              <a:tr h="144016">
                <a:tc>
                  <a:txBody>
                    <a:bodyPr/>
                    <a:lstStyle/>
                    <a:p>
                      <a:pPr>
                        <a:spcAft>
                          <a:spcPts val="0"/>
                        </a:spcAft>
                      </a:pPr>
                      <a:r>
                        <a:rPr lang="en-US" sz="900" b="0" dirty="0">
                          <a:solidFill>
                            <a:schemeClr val="tx1"/>
                          </a:solidFill>
                          <a:effectLst/>
                        </a:rPr>
                        <a:t>Submitted by the expert from OICA</a:t>
                      </a:r>
                      <a:endParaRPr lang="fr-FR" sz="900" b="0" dirty="0">
                        <a:solidFill>
                          <a:schemeClr val="tx1"/>
                        </a:solidFill>
                        <a:effectLst/>
                        <a:latin typeface="Times New Roman" panose="02020603050405020304" pitchFamily="18" charset="0"/>
                        <a:ea typeface="Times New Roman" panose="02020603050405020304" pitchFamily="18" charset="0"/>
                      </a:endParaRPr>
                    </a:p>
                  </a:txBody>
                  <a:tcPr marL="0" marR="0" marT="0" marB="0">
                    <a:noFill/>
                  </a:tcPr>
                </a:tc>
                <a:tc>
                  <a:txBody>
                    <a:bodyPr/>
                    <a:lstStyle/>
                    <a:p>
                      <a:pPr marL="894080" algn="l">
                        <a:spcAft>
                          <a:spcPts val="0"/>
                        </a:spcAft>
                      </a:pPr>
                      <a:r>
                        <a:rPr lang="en-US" sz="900" b="0" u="sng" dirty="0">
                          <a:solidFill>
                            <a:schemeClr val="tx1"/>
                          </a:solidFill>
                          <a:effectLst/>
                        </a:rPr>
                        <a:t>Informal document</a:t>
                      </a:r>
                      <a:r>
                        <a:rPr lang="en-US" sz="900" b="0" dirty="0">
                          <a:solidFill>
                            <a:schemeClr val="tx1"/>
                          </a:solidFill>
                          <a:effectLst/>
                        </a:rPr>
                        <a:t> </a:t>
                      </a:r>
                      <a:r>
                        <a:rPr lang="en-US" sz="900" b="1" dirty="0" smtClean="0">
                          <a:solidFill>
                            <a:schemeClr val="tx1"/>
                          </a:solidFill>
                          <a:effectLst/>
                        </a:rPr>
                        <a:t>GRPE-76-20</a:t>
                      </a:r>
                      <a:endParaRPr lang="fr-FR" sz="900" b="1" dirty="0">
                        <a:solidFill>
                          <a:schemeClr val="tx1"/>
                        </a:solidFill>
                        <a:effectLst/>
                      </a:endParaRPr>
                    </a:p>
                    <a:p>
                      <a:pPr marL="894080" algn="l">
                        <a:spcAft>
                          <a:spcPts val="0"/>
                        </a:spcAft>
                      </a:pPr>
                      <a:r>
                        <a:rPr lang="en-US" sz="900" b="0" dirty="0">
                          <a:solidFill>
                            <a:schemeClr val="tx1"/>
                          </a:solidFill>
                          <a:effectLst/>
                        </a:rPr>
                        <a:t>76</a:t>
                      </a:r>
                      <a:r>
                        <a:rPr lang="en-US" sz="900" b="0" baseline="30000" dirty="0">
                          <a:solidFill>
                            <a:schemeClr val="tx1"/>
                          </a:solidFill>
                          <a:effectLst/>
                        </a:rPr>
                        <a:t>th</a:t>
                      </a:r>
                      <a:r>
                        <a:rPr lang="en-US" sz="900" b="0" dirty="0">
                          <a:solidFill>
                            <a:schemeClr val="tx1"/>
                          </a:solidFill>
                          <a:effectLst/>
                        </a:rPr>
                        <a:t> GRPE, 9-12 January 2018</a:t>
                      </a:r>
                      <a:endParaRPr lang="fr-FR" sz="900" b="0" dirty="0">
                        <a:solidFill>
                          <a:schemeClr val="tx1"/>
                        </a:solidFill>
                        <a:effectLst/>
                      </a:endParaRPr>
                    </a:p>
                    <a:p>
                      <a:pPr marL="894080" algn="l">
                        <a:spcAft>
                          <a:spcPts val="0"/>
                        </a:spcAft>
                      </a:pPr>
                      <a:r>
                        <a:rPr lang="en-US" sz="900" b="0" dirty="0">
                          <a:solidFill>
                            <a:schemeClr val="tx1"/>
                          </a:solidFill>
                          <a:effectLst/>
                        </a:rPr>
                        <a:t>Agenda item </a:t>
                      </a:r>
                      <a:r>
                        <a:rPr lang="en-US" sz="900" b="0" dirty="0" smtClean="0">
                          <a:solidFill>
                            <a:schemeClr val="tx1"/>
                          </a:solidFill>
                          <a:effectLst/>
                        </a:rPr>
                        <a:t>14</a:t>
                      </a:r>
                      <a:endParaRPr lang="fr-FR" sz="900" b="0" dirty="0">
                        <a:solidFill>
                          <a:schemeClr val="tx1"/>
                        </a:solidFill>
                        <a:effectLst/>
                        <a:latin typeface="Times New Roman" panose="02020603050405020304" pitchFamily="18" charset="0"/>
                        <a:ea typeface="Times New Roman" panose="02020603050405020304" pitchFamily="18" charset="0"/>
                      </a:endParaRPr>
                    </a:p>
                  </a:txBody>
                  <a:tcPr marL="0" marR="0" marT="0" marB="0">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52592602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olo 1"/>
          <p:cNvSpPr>
            <a:spLocks noGrp="1"/>
          </p:cNvSpPr>
          <p:nvPr>
            <p:ph type="title"/>
          </p:nvPr>
        </p:nvSpPr>
        <p:spPr>
          <a:xfrm>
            <a:off x="788988" y="274638"/>
            <a:ext cx="8229600" cy="623887"/>
          </a:xfrm>
          <a:noFill/>
          <a:ln>
            <a:noFill/>
          </a:ln>
        </p:spPr>
        <p:txBody>
          <a:bodyPr vert="horz" wrap="square" lIns="91440" tIns="45720" rIns="91440" bIns="45720" numCol="1" anchor="ctr" anchorCtr="0" compatLnSpc="1">
            <a:prstTxWarp prst="textNoShape">
              <a:avLst/>
            </a:prstTxWarp>
          </a:bodyPr>
          <a:lstStyle/>
          <a:p>
            <a:r>
              <a:rPr lang="en-US" altLang="ja-JP" sz="2800" dirty="0"/>
              <a:t>Background</a:t>
            </a:r>
            <a:endParaRPr lang="en-US" altLang="en-US" sz="2800" dirty="0"/>
          </a:p>
        </p:txBody>
      </p:sp>
      <p:sp>
        <p:nvSpPr>
          <p:cNvPr id="49155"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fld id="{B9237435-B753-4122-AE85-A5549B75F515}" type="slidenum">
              <a:rPr lang="en-GB" altLang="en-US" sz="1200" smtClean="0"/>
              <a:pPr>
                <a:spcBef>
                  <a:spcPct val="0"/>
                </a:spcBef>
                <a:buFontTx/>
                <a:buNone/>
              </a:pPr>
              <a:t>2</a:t>
            </a:fld>
            <a:endParaRPr lang="en-GB" altLang="en-US" sz="1200"/>
          </a:p>
        </p:txBody>
      </p:sp>
      <p:sp>
        <p:nvSpPr>
          <p:cNvPr id="27652" name="コンテンツ プレースホルダー 2"/>
          <p:cNvSpPr>
            <a:spLocks noGrp="1"/>
          </p:cNvSpPr>
          <p:nvPr>
            <p:ph idx="1"/>
          </p:nvPr>
        </p:nvSpPr>
        <p:spPr>
          <a:xfrm>
            <a:off x="377825" y="1120775"/>
            <a:ext cx="8497888" cy="5468938"/>
          </a:xfrm>
        </p:spPr>
        <p:txBody>
          <a:bodyPr/>
          <a:lstStyle/>
          <a:p>
            <a:pPr marL="0" indent="0">
              <a:lnSpc>
                <a:spcPts val="2500"/>
              </a:lnSpc>
              <a:buFont typeface="Wingdings" panose="05000000000000000000" pitchFamily="2" charset="2"/>
              <a:buNone/>
              <a:defRPr/>
            </a:pPr>
            <a:endParaRPr lang="en-US" altLang="ja-JP" sz="2400" b="1" dirty="0">
              <a:solidFill>
                <a:srgbClr val="0000FF"/>
              </a:solidFill>
              <a:latin typeface="Arial" charset="0"/>
            </a:endParaRPr>
          </a:p>
          <a:p>
            <a:pPr marL="271463" indent="-271463">
              <a:lnSpc>
                <a:spcPts val="2500"/>
              </a:lnSpc>
              <a:buClr>
                <a:srgbClr val="0000FF"/>
              </a:buClr>
              <a:defRPr/>
            </a:pPr>
            <a:r>
              <a:rPr lang="en-US" altLang="ja-JP" sz="2400" dirty="0">
                <a:latin typeface="Arial" charset="0"/>
              </a:rPr>
              <a:t>US, Japan and China already completed their own rules on Fuel Efficiency (FE).</a:t>
            </a:r>
          </a:p>
          <a:p>
            <a:pPr marL="271463" indent="-271463">
              <a:lnSpc>
                <a:spcPts val="2500"/>
              </a:lnSpc>
              <a:buClr>
                <a:srgbClr val="0000FF"/>
              </a:buClr>
              <a:defRPr/>
            </a:pPr>
            <a:r>
              <a:rPr lang="en-US" altLang="ja-JP" sz="2400" dirty="0">
                <a:latin typeface="Arial" charset="0"/>
              </a:rPr>
              <a:t>Measurement method of HDVs FE has been developed in EU. Evolutions of local rules are on going in US and Japan.</a:t>
            </a:r>
          </a:p>
          <a:p>
            <a:pPr marL="271463" indent="-271463">
              <a:lnSpc>
                <a:spcPts val="2500"/>
              </a:lnSpc>
              <a:buClr>
                <a:srgbClr val="0000FF"/>
              </a:buClr>
              <a:defRPr/>
            </a:pPr>
            <a:r>
              <a:rPr lang="en-US" altLang="ja-JP" sz="2400" dirty="0">
                <a:latin typeface="Arial" charset="0"/>
              </a:rPr>
              <a:t>FE rules are different among each area.</a:t>
            </a:r>
            <a:endParaRPr lang="en-US" altLang="ja-JP" sz="2400" b="1" dirty="0">
              <a:solidFill>
                <a:srgbClr val="0000FF"/>
              </a:solidFill>
              <a:latin typeface="Arial" charset="0"/>
            </a:endParaRPr>
          </a:p>
          <a:p>
            <a:pPr marL="271463" indent="-271463">
              <a:lnSpc>
                <a:spcPts val="2500"/>
              </a:lnSpc>
              <a:buClr>
                <a:srgbClr val="0000FF"/>
              </a:buClr>
              <a:defRPr/>
            </a:pPr>
            <a:r>
              <a:rPr lang="en-US" altLang="ja-JP" sz="2400" dirty="0">
                <a:latin typeface="Arial" charset="0"/>
              </a:rPr>
              <a:t>Until now no activity for FE harmonization is started among the governments. However, harmonization of FE regulations is considered a priority by HDV Industry.</a:t>
            </a:r>
          </a:p>
          <a:p>
            <a:pPr marL="271463" indent="-271463">
              <a:lnSpc>
                <a:spcPts val="2500"/>
              </a:lnSpc>
              <a:buClr>
                <a:srgbClr val="0000FF"/>
              </a:buClr>
              <a:defRPr/>
            </a:pPr>
            <a:r>
              <a:rPr lang="en-US" altLang="ja-JP" sz="2400" dirty="0">
                <a:latin typeface="Arial" charset="0"/>
              </a:rPr>
              <a:t>OICA represents worldwide the automotive industry, and FE expert of manufactures among US, EU and Japan concluded that it is time to start the discussion at UNECE level to verify the possible fields where FE harmonization is possible.</a:t>
            </a:r>
          </a:p>
          <a:p>
            <a:pPr marL="0" indent="0">
              <a:lnSpc>
                <a:spcPts val="2500"/>
              </a:lnSpc>
              <a:defRPr/>
            </a:pPr>
            <a:endParaRPr lang="en-US" altLang="ja-JP" sz="2400" dirty="0">
              <a:latin typeface="Arial" charset="0"/>
            </a:endParaRPr>
          </a:p>
          <a:p>
            <a:pPr marL="0" indent="0">
              <a:lnSpc>
                <a:spcPts val="2500"/>
              </a:lnSpc>
              <a:buFont typeface="Wingdings" panose="05000000000000000000" pitchFamily="2" charset="2"/>
              <a:buNone/>
              <a:defRPr/>
            </a:pPr>
            <a:endParaRPr kumimoji="1" lang="ja-JP" altLang="en-US" sz="2400"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pPr>
              <a:defRPr/>
            </a:pPr>
            <a:fld id="{1B8A9D3B-5DA8-49FE-AF6A-3E84BEA6DD23}" type="slidenum">
              <a:rPr lang="en-GB" altLang="en-US" smtClean="0"/>
              <a:pPr>
                <a:defRPr/>
              </a:pPr>
              <a:t>3</a:t>
            </a:fld>
            <a:endParaRPr lang="en-GB" altLang="en-US"/>
          </a:p>
        </p:txBody>
      </p:sp>
      <p:sp>
        <p:nvSpPr>
          <p:cNvPr id="5" name="コンテンツ プレースホルダー 2"/>
          <p:cNvSpPr>
            <a:spLocks noGrp="1"/>
          </p:cNvSpPr>
          <p:nvPr>
            <p:ph idx="1"/>
          </p:nvPr>
        </p:nvSpPr>
        <p:spPr>
          <a:xfrm>
            <a:off x="457200" y="1371897"/>
            <a:ext cx="8229600" cy="4906428"/>
          </a:xfrm>
        </p:spPr>
        <p:txBody>
          <a:bodyPr>
            <a:normAutofit fontScale="92500" lnSpcReduction="20000"/>
          </a:bodyPr>
          <a:lstStyle/>
          <a:p>
            <a:pPr marL="0" indent="0">
              <a:buClr>
                <a:srgbClr val="0000FF"/>
              </a:buClr>
              <a:buNone/>
            </a:pPr>
            <a:r>
              <a:rPr lang="en-US" altLang="ja-JP" sz="2600" dirty="0">
                <a:latin typeface="+mj-lt"/>
              </a:rPr>
              <a:t>The analysis performed by OICA of the current situation around the world showed that:</a:t>
            </a:r>
          </a:p>
          <a:p>
            <a:pPr>
              <a:buClr>
                <a:srgbClr val="0000FF"/>
              </a:buClr>
              <a:buFont typeface="Wingdings" panose="05000000000000000000" pitchFamily="2" charset="2"/>
              <a:buChar char="Ø"/>
            </a:pPr>
            <a:r>
              <a:rPr lang="en-US" altLang="ja-JP" sz="2600" dirty="0">
                <a:latin typeface="Arial" charset="0"/>
              </a:rPr>
              <a:t>several elements of existing regulations in different areas are too different to harmonize them in a short time, </a:t>
            </a:r>
            <a:r>
              <a:rPr lang="it-IT" altLang="ja-JP" sz="2600" dirty="0" err="1">
                <a:latin typeface="Arial" charset="0"/>
              </a:rPr>
              <a:t>being</a:t>
            </a:r>
            <a:r>
              <a:rPr lang="it-IT" altLang="ja-JP" sz="2600" dirty="0">
                <a:latin typeface="Arial" charset="0"/>
              </a:rPr>
              <a:t> </a:t>
            </a:r>
            <a:r>
              <a:rPr lang="en-US" altLang="ja-JP" sz="2600" dirty="0">
                <a:latin typeface="Arial" charset="0"/>
              </a:rPr>
              <a:t> influenced by differences reflecting local situation of traffic</a:t>
            </a:r>
          </a:p>
          <a:p>
            <a:pPr>
              <a:buClr>
                <a:srgbClr val="0000FF"/>
              </a:buClr>
              <a:buFont typeface="Wingdings" panose="05000000000000000000" pitchFamily="2" charset="2"/>
              <a:buChar char="Ø"/>
            </a:pPr>
            <a:r>
              <a:rPr lang="en-US" altLang="ja-JP" sz="2600" dirty="0">
                <a:latin typeface="Arial" charset="0"/>
              </a:rPr>
              <a:t>measurement method have less difference and could be considered as the objective for  FE harmonization in a first step.</a:t>
            </a:r>
          </a:p>
          <a:p>
            <a:pPr>
              <a:buClr>
                <a:srgbClr val="0000FF"/>
              </a:buClr>
              <a:buFont typeface="Wingdings" panose="05000000000000000000" pitchFamily="2" charset="2"/>
              <a:buChar char="Ø"/>
            </a:pPr>
            <a:endParaRPr lang="en-US" altLang="ja-JP" sz="2600" dirty="0">
              <a:latin typeface="Arial" charset="0"/>
            </a:endParaRPr>
          </a:p>
          <a:p>
            <a:pPr marL="0" indent="0">
              <a:buClr>
                <a:srgbClr val="0000FF"/>
              </a:buClr>
              <a:buNone/>
            </a:pPr>
            <a:r>
              <a:rPr lang="en-US" altLang="ja-JP" sz="2600" dirty="0">
                <a:latin typeface="Arial" charset="0"/>
              </a:rPr>
              <a:t>Therefore OICA suggests to explore in a </a:t>
            </a:r>
            <a:r>
              <a:rPr lang="en-US" altLang="ja-JP" sz="2600" b="1" dirty="0">
                <a:latin typeface="Arial" charset="0"/>
              </a:rPr>
              <a:t>first step </a:t>
            </a:r>
            <a:r>
              <a:rPr lang="en-US" altLang="ja-JP" sz="2600" dirty="0">
                <a:latin typeface="Arial" charset="0"/>
              </a:rPr>
              <a:t>the possibility to harmonize the measurement method in a new GTR</a:t>
            </a:r>
          </a:p>
          <a:p>
            <a:pPr marL="0" indent="0">
              <a:buClr>
                <a:srgbClr val="0000FF"/>
              </a:buClr>
              <a:buNone/>
            </a:pPr>
            <a:r>
              <a:rPr lang="en-US" altLang="ja-JP" sz="2600" dirty="0">
                <a:latin typeface="Arial" charset="0"/>
              </a:rPr>
              <a:t>The other elements could be subject to analysis in a </a:t>
            </a:r>
            <a:r>
              <a:rPr lang="en-US" altLang="ja-JP" sz="2600" b="1" dirty="0">
                <a:latin typeface="Arial" charset="0"/>
              </a:rPr>
              <a:t>second step</a:t>
            </a:r>
          </a:p>
          <a:p>
            <a:pPr>
              <a:buClr>
                <a:srgbClr val="0000FF"/>
              </a:buClr>
              <a:buFont typeface="Wingdings" panose="05000000000000000000" pitchFamily="2" charset="2"/>
              <a:buChar char="Ø"/>
            </a:pPr>
            <a:endParaRPr lang="en-US" altLang="ja-JP" sz="2400" dirty="0"/>
          </a:p>
          <a:p>
            <a:pPr>
              <a:buClr>
                <a:srgbClr val="0000FF"/>
              </a:buClr>
              <a:buFont typeface="Wingdings" panose="05000000000000000000" pitchFamily="2" charset="2"/>
              <a:buChar char="Ø"/>
            </a:pPr>
            <a:endParaRPr kumimoji="1" lang="ja-JP" altLang="en-US" sz="2400" dirty="0"/>
          </a:p>
        </p:txBody>
      </p:sp>
      <p:sp>
        <p:nvSpPr>
          <p:cNvPr id="6" name="Titolo 1"/>
          <p:cNvSpPr>
            <a:spLocks noGrp="1"/>
          </p:cNvSpPr>
          <p:nvPr>
            <p:ph type="title"/>
          </p:nvPr>
        </p:nvSpPr>
        <p:spPr>
          <a:xfrm>
            <a:off x="788988" y="274638"/>
            <a:ext cx="8229600" cy="623887"/>
          </a:xfrm>
        </p:spPr>
        <p:txBody>
          <a:bodyPr/>
          <a:lstStyle/>
          <a:p>
            <a:r>
              <a:rPr lang="en-US" altLang="en-US" sz="2800" dirty="0"/>
              <a:t>Which harmonization for FE?</a:t>
            </a:r>
          </a:p>
        </p:txBody>
      </p:sp>
    </p:spTree>
    <p:extLst>
      <p:ext uri="{BB962C8B-B14F-4D97-AF65-F5344CB8AC3E}">
        <p14:creationId xmlns:p14="http://schemas.microsoft.com/office/powerpoint/2010/main" val="86268064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pPr>
              <a:defRPr/>
            </a:pPr>
            <a:fld id="{1B8A9D3B-5DA8-49FE-AF6A-3E84BEA6DD23}" type="slidenum">
              <a:rPr lang="en-GB" altLang="en-US" smtClean="0"/>
              <a:pPr>
                <a:defRPr/>
              </a:pPr>
              <a:t>4</a:t>
            </a:fld>
            <a:endParaRPr lang="en-GB" altLang="en-US"/>
          </a:p>
        </p:txBody>
      </p:sp>
      <p:sp>
        <p:nvSpPr>
          <p:cNvPr id="5" name="コンテンツ プレースホルダー 2"/>
          <p:cNvSpPr>
            <a:spLocks noGrp="1"/>
          </p:cNvSpPr>
          <p:nvPr>
            <p:ph idx="1"/>
          </p:nvPr>
        </p:nvSpPr>
        <p:spPr>
          <a:xfrm>
            <a:off x="457200" y="1065364"/>
            <a:ext cx="8229600" cy="5290986"/>
          </a:xfrm>
        </p:spPr>
        <p:txBody>
          <a:bodyPr>
            <a:normAutofit lnSpcReduction="10000"/>
          </a:bodyPr>
          <a:lstStyle/>
          <a:p>
            <a:pPr marL="0" indent="0">
              <a:buClr>
                <a:srgbClr val="0000FF"/>
              </a:buClr>
              <a:buNone/>
            </a:pPr>
            <a:r>
              <a:rPr lang="en-US" altLang="ja-JP" sz="2600" dirty="0">
                <a:latin typeface="+mj-lt"/>
              </a:rPr>
              <a:t>On the basis of the above considerations, OICA would like to propose to:</a:t>
            </a:r>
          </a:p>
          <a:p>
            <a:pPr>
              <a:buClr>
                <a:srgbClr val="0000FF"/>
              </a:buClr>
              <a:buFont typeface="Wingdings" panose="05000000000000000000" pitchFamily="2" charset="2"/>
              <a:buChar char="Ø"/>
            </a:pPr>
            <a:r>
              <a:rPr lang="en-CA" altLang="ja-JP" sz="2600" dirty="0">
                <a:latin typeface="Arial" charset="0"/>
              </a:rPr>
              <a:t>Start an exchange of views among Contracting Parties on the activity to be performed to favour a first step of FE harmonization </a:t>
            </a:r>
          </a:p>
          <a:p>
            <a:pPr>
              <a:buClr>
                <a:srgbClr val="0000FF"/>
              </a:buClr>
              <a:buFont typeface="Wingdings" panose="05000000000000000000" pitchFamily="2" charset="2"/>
              <a:buChar char="Ø"/>
            </a:pPr>
            <a:r>
              <a:rPr lang="en-AU" altLang="ja-JP" sz="2600" dirty="0">
                <a:latin typeface="Arial" charset="0"/>
              </a:rPr>
              <a:t>Assess the possibility to find Sponsor and Co-Sponsor for a future GTR </a:t>
            </a:r>
          </a:p>
          <a:p>
            <a:pPr>
              <a:buClr>
                <a:srgbClr val="0000FF"/>
              </a:buClr>
              <a:buFont typeface="Wingdings" panose="05000000000000000000" pitchFamily="2" charset="2"/>
              <a:buChar char="Ø"/>
            </a:pPr>
            <a:r>
              <a:rPr lang="en-US" altLang="ja-JP" sz="2600" dirty="0">
                <a:latin typeface="Arial" charset="0"/>
              </a:rPr>
              <a:t>Plan a workshop, to be organized by UNECE prior the GRPE of June 2018, for having a more comprehensive discussion on FE harmonization</a:t>
            </a:r>
          </a:p>
          <a:p>
            <a:pPr>
              <a:buClr>
                <a:srgbClr val="0000FF"/>
              </a:buClr>
            </a:pPr>
            <a:r>
              <a:rPr lang="en-US" sz="2600" dirty="0">
                <a:latin typeface="Arial" charset="0"/>
              </a:rPr>
              <a:t>Explore the possible mechanisms for harmonizing elements of FE requirements and to report the outcome to the June 2018 GRPE session</a:t>
            </a:r>
            <a:endParaRPr lang="en-US" altLang="ja-JP" sz="2600" dirty="0">
              <a:latin typeface="Arial" charset="0"/>
            </a:endParaRPr>
          </a:p>
          <a:p>
            <a:pPr>
              <a:buClr>
                <a:srgbClr val="0000FF"/>
              </a:buClr>
              <a:buFont typeface="Wingdings" panose="05000000000000000000" pitchFamily="2" charset="2"/>
              <a:buChar char="Ø"/>
            </a:pPr>
            <a:endParaRPr lang="en-US" altLang="ja-JP" sz="2400" dirty="0"/>
          </a:p>
          <a:p>
            <a:pPr>
              <a:buClr>
                <a:srgbClr val="0000FF"/>
              </a:buClr>
              <a:buFont typeface="Wingdings" panose="05000000000000000000" pitchFamily="2" charset="2"/>
              <a:buChar char="Ø"/>
            </a:pPr>
            <a:endParaRPr kumimoji="1" lang="ja-JP" altLang="en-US" sz="2400" dirty="0"/>
          </a:p>
        </p:txBody>
      </p:sp>
      <p:sp>
        <p:nvSpPr>
          <p:cNvPr id="6" name="Titolo 1"/>
          <p:cNvSpPr>
            <a:spLocks noGrp="1"/>
          </p:cNvSpPr>
          <p:nvPr>
            <p:ph type="title"/>
          </p:nvPr>
        </p:nvSpPr>
        <p:spPr>
          <a:xfrm>
            <a:off x="788988" y="274638"/>
            <a:ext cx="8229600" cy="623887"/>
          </a:xfrm>
        </p:spPr>
        <p:txBody>
          <a:bodyPr/>
          <a:lstStyle/>
          <a:p>
            <a:r>
              <a:rPr lang="en-US" altLang="en-US" sz="2800" dirty="0"/>
              <a:t>OICA Proposal</a:t>
            </a:r>
          </a:p>
        </p:txBody>
      </p:sp>
    </p:spTree>
    <p:extLst>
      <p:ext uri="{BB962C8B-B14F-4D97-AF65-F5344CB8AC3E}">
        <p14:creationId xmlns:p14="http://schemas.microsoft.com/office/powerpoint/2010/main" val="2181494507"/>
      </p:ext>
    </p:extLst>
  </p:cSld>
  <p:clrMapOvr>
    <a:masterClrMapping/>
  </p:clrMapOvr>
  <p:transition>
    <p:fade/>
  </p:transition>
</p:sld>
</file>

<file path=ppt/theme/theme1.xml><?xml version="1.0" encoding="utf-8"?>
<a:theme xmlns:a="http://schemas.openxmlformats.org/drawingml/2006/main" name="Thème Office">
  <a:themeElements>
    <a:clrScheme name="OF 1">
      <a:dk1>
        <a:sysClr val="windowText" lastClr="000000"/>
      </a:dk1>
      <a:lt1>
        <a:sysClr val="window" lastClr="FFFFFF"/>
      </a:lt1>
      <a:dk2>
        <a:srgbClr val="1F497D"/>
      </a:dk2>
      <a:lt2>
        <a:srgbClr val="EEECE1"/>
      </a:lt2>
      <a:accent1>
        <a:srgbClr val="0070C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 1">
      <a:dk1>
        <a:srgbClr val="B7D7FB"/>
      </a:dk1>
      <a:lt1>
        <a:sysClr val="window" lastClr="FFFFFF"/>
      </a:lt1>
      <a:dk2>
        <a:srgbClr val="1F497D"/>
      </a:dk2>
      <a:lt2>
        <a:srgbClr val="EEECE1"/>
      </a:lt2>
      <a:accent1>
        <a:srgbClr val="0070C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 1">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18fbfd49-c8e6-4618-a77f-5ef25245836c">
  <element uid="1239ecc3-00e0-482b-a8a4-82e46943bfcc" value=""/>
</sisl>
</file>

<file path=customXml/itemProps1.xml><?xml version="1.0" encoding="utf-8"?>
<ds:datastoreItem xmlns:ds="http://schemas.openxmlformats.org/officeDocument/2006/customXml" ds:itemID="{02EA2718-1C12-44EC-9477-C942B336DB6D}">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339</Words>
  <Application>Microsoft Office PowerPoint</Application>
  <PresentationFormat>On-screen Show (4:3)</PresentationFormat>
  <Paragraphs>30</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Thème Office</vt:lpstr>
      <vt:lpstr>Conception personnalisée</vt:lpstr>
      <vt:lpstr>HD Fuel Economy Proposal to get global Harmonization      </vt:lpstr>
      <vt:lpstr>Background</vt:lpstr>
      <vt:lpstr>Which harmonization for FE?</vt:lpstr>
      <vt:lpstr>OICA Proposal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Imran COSADIA</dc:creator>
  <cp:lastModifiedBy>Francois E. Guichard</cp:lastModifiedBy>
  <cp:revision>24</cp:revision>
  <dcterms:created xsi:type="dcterms:W3CDTF">2016-05-10T00:20:48Z</dcterms:created>
  <dcterms:modified xsi:type="dcterms:W3CDTF">2018-01-10T15:32:04Z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66a168fe-35b7-4150-ae66-ca95eaac6327</vt:lpwstr>
  </property>
  <property fmtid="{D5CDD505-2E9C-101B-9397-08002B2CF9AE}" pid="3" name="bjSaver">
    <vt:lpwstr>IgKMk2R/R5QRTayr+ZAh/gNqQR8HKa9A</vt:lpwstr>
  </property>
  <property fmtid="{D5CDD505-2E9C-101B-9397-08002B2CF9AE}" pid="4" name="bjDocumentLabelXML">
    <vt:lpwstr>&lt;?xml version="1.0" encoding="us-ascii"?&gt;&lt;sisl xmlns:xsi="http://www.w3.org/2001/XMLSchema-instance" xmlns:xsd="http://www.w3.org/2001/XMLSchema" sislVersion="0" policy="18fbfd49-c8e6-4618-a77f-5ef25245836c" xmlns="http://www.boldonjames.com/2008/01/sie/i</vt:lpwstr>
  </property>
  <property fmtid="{D5CDD505-2E9C-101B-9397-08002B2CF9AE}" pid="5" name="bjDocumentLabelXML-0">
    <vt:lpwstr>nternal/label"&gt;&lt;element uid="1239ecc3-00e0-482b-a8a4-82e46943bfcc" value="" /&gt;&lt;/sisl&gt;</vt:lpwstr>
  </property>
  <property fmtid="{D5CDD505-2E9C-101B-9397-08002B2CF9AE}" pid="6" name="bjDocumentSecurityLabel">
    <vt:lpwstr>CNH Industrial: PUBLIC [No prejudice to Company from disclosure.]</vt:lpwstr>
  </property>
  <property fmtid="{D5CDD505-2E9C-101B-9397-08002B2CF9AE}" pid="7" name="CNH-LabelledBy:">
    <vt:lpwstr>F33872A,10/01/2018 14:21:14,PUBLIC</vt:lpwstr>
  </property>
  <property fmtid="{D5CDD505-2E9C-101B-9397-08002B2CF9AE}" pid="8" name="CNH-Classification">
    <vt:lpwstr>[PUBLIC]</vt:lpwstr>
  </property>
</Properties>
</file>