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93" d="100"/>
          <a:sy n="93" d="100"/>
        </p:scale>
        <p:origin x="-1560" y="-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27/08/2018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Noise (GRB)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23 </a:t>
            </a:r>
            <a:r>
              <a:rPr lang="en-GB" sz="1800" b="1" dirty="0" smtClean="0"/>
              <a:t>(p.m.) – </a:t>
            </a:r>
            <a:r>
              <a:rPr lang="en-GB" sz="1800" b="1" dirty="0" smtClean="0"/>
              <a:t>25 January 2019</a:t>
            </a: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dirty="0" smtClean="0"/>
              <a:t>is</a:t>
            </a:r>
            <a:r>
              <a:rPr lang="en-GB" sz="1800" b="1" dirty="0" smtClean="0"/>
              <a:t> </a:t>
            </a:r>
            <a:r>
              <a:rPr lang="en-GB" sz="1800" b="1" dirty="0" smtClean="0"/>
              <a:t>31 October 2018</a:t>
            </a:r>
            <a:endParaRPr lang="en-GB" sz="1800" b="1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For new pictures with notes, all text should be editable. No text as an embedded image!   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GRB-68-04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68th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12-14 September 2018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items 1 and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session(s)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8" y="1557339"/>
            <a:ext cx="9648825" cy="482399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</a:rPr>
              <a:t>March 2018 (174th)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First time participation of Columbia and statement by their Minister of Transport and Infrastructure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Discussion on a possible establishment of a new GR on automated vehicles or redistribution of tasks among the existing GRs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Request by IMMA and OICA to amend the General Guidelines to avoid applying new supplements to the extension of existing type approvals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GRB </a:t>
            </a:r>
            <a:r>
              <a:rPr lang="en-US" sz="2000" dirty="0"/>
              <a:t>amendments adopted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For 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ECE/TRANS/WP.29/1137</a:t>
            </a:r>
            <a:endParaRPr lang="en-US" sz="2000" dirty="0" smtClean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June 2018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175th</a:t>
            </a:r>
            <a:r>
              <a:rPr lang="en-GB" sz="2000" dirty="0">
                <a:solidFill>
                  <a:schemeClr val="accent2"/>
                </a:solidFill>
              </a:rPr>
              <a:t>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 new "</a:t>
            </a:r>
            <a:r>
              <a:rPr lang="en-US" sz="2000" dirty="0" err="1"/>
              <a:t>Groupe</a:t>
            </a:r>
            <a:r>
              <a:rPr lang="en-US" sz="2000" dirty="0"/>
              <a:t> de Rapporteurs pour les </a:t>
            </a:r>
            <a:r>
              <a:rPr lang="en-US" sz="2000" dirty="0" err="1"/>
              <a:t>Véhicules</a:t>
            </a:r>
            <a:r>
              <a:rPr lang="en-US" sz="2000" dirty="0"/>
              <a:t> </a:t>
            </a:r>
            <a:r>
              <a:rPr lang="en-US" sz="2000" dirty="0" err="1"/>
              <a:t>Autonomes</a:t>
            </a:r>
            <a:r>
              <a:rPr lang="en-US" sz="2000" dirty="0"/>
              <a:t>" (GRVA) </a:t>
            </a:r>
            <a:r>
              <a:rPr lang="en-US" sz="2000" dirty="0" smtClean="0"/>
              <a:t>established on the basis of GRRF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Some </a:t>
            </a:r>
            <a:r>
              <a:rPr lang="en-US" sz="2000" dirty="0"/>
              <a:t>former GRRF activities </a:t>
            </a:r>
            <a:r>
              <a:rPr lang="en-US" sz="2000" dirty="0" smtClean="0"/>
              <a:t>reallocated to </a:t>
            </a:r>
            <a:r>
              <a:rPr lang="en-US" sz="2000" dirty="0"/>
              <a:t>other </a:t>
            </a:r>
            <a:r>
              <a:rPr lang="en-US" sz="2000" dirty="0" smtClean="0"/>
              <a:t>GRs, e.g. </a:t>
            </a:r>
            <a:r>
              <a:rPr lang="en-US" sz="2000" dirty="0" err="1" smtClean="0"/>
              <a:t>tyre</a:t>
            </a:r>
            <a:r>
              <a:rPr lang="en-US" sz="2000" dirty="0" smtClean="0"/>
              <a:t> issues passed </a:t>
            </a:r>
            <a:r>
              <a:rPr lang="en-US" sz="2000" dirty="0"/>
              <a:t>on to </a:t>
            </a:r>
            <a:r>
              <a:rPr lang="en-US" sz="2000" dirty="0" smtClean="0"/>
              <a:t>GRB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Discussion </a:t>
            </a:r>
            <a:r>
              <a:rPr lang="en-US" sz="2000" dirty="0"/>
              <a:t>on DETA financing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GRB </a:t>
            </a:r>
            <a:r>
              <a:rPr lang="en-US" sz="2000" dirty="0"/>
              <a:t>amendments adopted </a:t>
            </a:r>
            <a:endParaRPr lang="en-US" sz="20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 new edition of the “Blue Book” presented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Presentation of </a:t>
            </a:r>
            <a:r>
              <a:rPr lang="en-US" sz="2000" dirty="0" err="1" smtClean="0"/>
              <a:t>SafeFITS</a:t>
            </a:r>
            <a:r>
              <a:rPr lang="en-US" sz="2000" dirty="0" smtClean="0"/>
              <a:t> 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For 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ECE/TRANS/WP.29/1139</a:t>
            </a:r>
            <a:endParaRPr lang="en-GB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18571</TotalTime>
  <Words>338</Words>
  <Application>Microsoft Office PowerPoint</Application>
  <PresentationFormat>A4 Paper (210x297 mm)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Noise (GRB) General information and WP.29 highlights</vt:lpstr>
      <vt:lpstr>Highlights of the last session(s) of WP.29 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168</cp:revision>
  <cp:lastPrinted>2014-03-30T15:01:41Z</cp:lastPrinted>
  <dcterms:created xsi:type="dcterms:W3CDTF">2014-03-30T12:17:15Z</dcterms:created>
  <dcterms:modified xsi:type="dcterms:W3CDTF">2018-08-27T13:12:00Z</dcterms:modified>
</cp:coreProperties>
</file>