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97" r:id="rId2"/>
    <p:sldId id="324" r:id="rId3"/>
    <p:sldId id="312" r:id="rId4"/>
    <p:sldId id="322" r:id="rId5"/>
    <p:sldId id="313" r:id="rId6"/>
    <p:sldId id="308" r:id="rId7"/>
    <p:sldId id="317" r:id="rId8"/>
    <p:sldId id="323" r:id="rId9"/>
    <p:sldId id="326" r:id="rId10"/>
    <p:sldId id="320" r:id="rId11"/>
    <p:sldId id="325" r:id="rId12"/>
    <p:sldId id="309" r:id="rId13"/>
  </p:sldIdLst>
  <p:sldSz cx="9144000" cy="5143500" type="screen16x9"/>
  <p:notesSz cx="6808788" cy="99409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49" autoAdjust="0"/>
    <p:restoredTop sz="94660"/>
  </p:normalViewPr>
  <p:slideViewPr>
    <p:cSldViewPr>
      <p:cViewPr varScale="1">
        <p:scale>
          <a:sx n="139" d="100"/>
          <a:sy n="139" d="100"/>
        </p:scale>
        <p:origin x="-744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F8A388-C74E-4907-A890-7C3879836E85}" type="doc">
      <dgm:prSet loTypeId="urn:microsoft.com/office/officeart/2005/8/layout/process2" loCatId="process" qsTypeId="urn:microsoft.com/office/officeart/2005/8/quickstyle/simple1" qsCatId="simple" csTypeId="urn:microsoft.com/office/officeart/2005/8/colors/colorful5" csCatId="colorful" phldr="1"/>
      <dgm:spPr/>
    </dgm:pt>
    <dgm:pt modelId="{0AC9697A-2FB3-4B5D-9F6B-3CBFE11B511A}">
      <dgm:prSet phldrT="[Text]"/>
      <dgm:spPr/>
      <dgm:t>
        <a:bodyPr/>
        <a:lstStyle/>
        <a:p>
          <a:r>
            <a:rPr lang="en-GB" dirty="0" smtClean="0"/>
            <a:t>EST rules</a:t>
          </a:r>
        </a:p>
        <a:p>
          <a:endParaRPr lang="en-GB" dirty="0"/>
        </a:p>
      </dgm:t>
    </dgm:pt>
    <dgm:pt modelId="{145637B2-B353-488A-B7C8-4DB26DB6431B}" type="parTrans" cxnId="{B5420FF7-06D2-4718-88D2-75A8ABB43FB8}">
      <dgm:prSet/>
      <dgm:spPr/>
      <dgm:t>
        <a:bodyPr/>
        <a:lstStyle/>
        <a:p>
          <a:endParaRPr lang="en-GB"/>
        </a:p>
      </dgm:t>
    </dgm:pt>
    <dgm:pt modelId="{F64824BC-DC9C-4872-80DC-EA8DF2B5AAFE}" type="sibTrans" cxnId="{B5420FF7-06D2-4718-88D2-75A8ABB43FB8}">
      <dgm:prSet/>
      <dgm:spPr/>
      <dgm:t>
        <a:bodyPr/>
        <a:lstStyle/>
        <a:p>
          <a:endParaRPr lang="en-GB"/>
        </a:p>
      </dgm:t>
    </dgm:pt>
    <dgm:pt modelId="{6A782705-AF82-43D6-8C82-593182BDEBC2}">
      <dgm:prSet phldrT="[Text]"/>
      <dgm:spPr/>
      <dgm:t>
        <a:bodyPr/>
        <a:lstStyle/>
        <a:p>
          <a:r>
            <a:rPr lang="en-GB" dirty="0" smtClean="0"/>
            <a:t>National provisions not conflicting</a:t>
          </a:r>
          <a:endParaRPr lang="en-GB" dirty="0"/>
        </a:p>
      </dgm:t>
    </dgm:pt>
    <dgm:pt modelId="{EA3B65C8-F029-4FDA-8BFA-6F03B426F2BA}" type="parTrans" cxnId="{BC52E5D5-D19D-4828-8A2A-D462DDBDE4AF}">
      <dgm:prSet/>
      <dgm:spPr/>
      <dgm:t>
        <a:bodyPr/>
        <a:lstStyle/>
        <a:p>
          <a:endParaRPr lang="en-GB"/>
        </a:p>
      </dgm:t>
    </dgm:pt>
    <dgm:pt modelId="{2BFE787B-0B99-41B6-A9B5-E5A3D1947A53}" type="sibTrans" cxnId="{BC52E5D5-D19D-4828-8A2A-D462DDBDE4AF}">
      <dgm:prSet/>
      <dgm:spPr/>
      <dgm:t>
        <a:bodyPr/>
        <a:lstStyle/>
        <a:p>
          <a:endParaRPr lang="en-GB"/>
        </a:p>
      </dgm:t>
    </dgm:pt>
    <dgm:pt modelId="{95D69D36-D531-424F-A9C3-AAA0C04FCF67}">
      <dgm:prSet phldrT="[Text]"/>
      <dgm:spPr/>
      <dgm:t>
        <a:bodyPr/>
        <a:lstStyle/>
        <a:p>
          <a:r>
            <a:rPr lang="en-GB" dirty="0" smtClean="0"/>
            <a:t>RU + IM establish SMS</a:t>
          </a:r>
          <a:endParaRPr lang="en-GB" dirty="0"/>
        </a:p>
      </dgm:t>
    </dgm:pt>
    <dgm:pt modelId="{22629B17-C80D-4945-8796-CBA194107127}" type="parTrans" cxnId="{A9258A80-5AC2-4E4E-8602-EC5518D27F47}">
      <dgm:prSet/>
      <dgm:spPr/>
      <dgm:t>
        <a:bodyPr/>
        <a:lstStyle/>
        <a:p>
          <a:endParaRPr lang="en-GB"/>
        </a:p>
      </dgm:t>
    </dgm:pt>
    <dgm:pt modelId="{A43CE209-EA2D-4B3E-8A87-DDAC82735C45}" type="sibTrans" cxnId="{A9258A80-5AC2-4E4E-8602-EC5518D27F47}">
      <dgm:prSet/>
      <dgm:spPr/>
      <dgm:t>
        <a:bodyPr/>
        <a:lstStyle/>
        <a:p>
          <a:endParaRPr lang="en-GB"/>
        </a:p>
      </dgm:t>
    </dgm:pt>
    <dgm:pt modelId="{EB0AF644-2915-4554-9433-94416C98E3B8}">
      <dgm:prSet phldrT="[Text]"/>
      <dgm:spPr/>
      <dgm:t>
        <a:bodyPr/>
        <a:lstStyle/>
        <a:p>
          <a:r>
            <a:rPr lang="en-GB" dirty="0" smtClean="0"/>
            <a:t>Safety certification of RUs</a:t>
          </a:r>
          <a:endParaRPr lang="en-GB" dirty="0"/>
        </a:p>
      </dgm:t>
    </dgm:pt>
    <dgm:pt modelId="{439CC95D-0EAC-4765-BC2C-3DCE4733C7F4}" type="parTrans" cxnId="{96522949-FC1E-444F-9C24-AA1255E27134}">
      <dgm:prSet/>
      <dgm:spPr/>
      <dgm:t>
        <a:bodyPr/>
        <a:lstStyle/>
        <a:p>
          <a:endParaRPr lang="en-GB"/>
        </a:p>
      </dgm:t>
    </dgm:pt>
    <dgm:pt modelId="{9FD19235-D43C-4711-A15F-D6A1CEBEEA2D}" type="sibTrans" cxnId="{96522949-FC1E-444F-9C24-AA1255E27134}">
      <dgm:prSet/>
      <dgm:spPr/>
      <dgm:t>
        <a:bodyPr/>
        <a:lstStyle/>
        <a:p>
          <a:endParaRPr lang="en-GB"/>
        </a:p>
      </dgm:t>
    </dgm:pt>
    <dgm:pt modelId="{0AB65975-F1D7-411F-98DC-2184E1210823}">
      <dgm:prSet phldrT="[Text]"/>
      <dgm:spPr/>
      <dgm:t>
        <a:bodyPr/>
        <a:lstStyle/>
        <a:p>
          <a:r>
            <a:rPr lang="en-GB" dirty="0" smtClean="0"/>
            <a:t>RU + IM share safety responsibility</a:t>
          </a:r>
          <a:endParaRPr lang="en-GB" dirty="0"/>
        </a:p>
      </dgm:t>
    </dgm:pt>
    <dgm:pt modelId="{30BA48A5-43B2-4E5D-ADD7-1E59917679FB}" type="parTrans" cxnId="{7E826AAA-B54F-413E-9527-AC3186361BDE}">
      <dgm:prSet/>
      <dgm:spPr/>
      <dgm:t>
        <a:bodyPr/>
        <a:lstStyle/>
        <a:p>
          <a:endParaRPr lang="en-GB"/>
        </a:p>
      </dgm:t>
    </dgm:pt>
    <dgm:pt modelId="{B48FEEF5-A739-401D-B405-FC9AD822162E}" type="sibTrans" cxnId="{7E826AAA-B54F-413E-9527-AC3186361BDE}">
      <dgm:prSet/>
      <dgm:spPr/>
      <dgm:t>
        <a:bodyPr/>
        <a:lstStyle/>
        <a:p>
          <a:endParaRPr lang="en-GB"/>
        </a:p>
      </dgm:t>
    </dgm:pt>
    <dgm:pt modelId="{E07EA01C-FC29-4172-B70A-C14FB89CD5F5}">
      <dgm:prSet phldrT="[Text]"/>
      <dgm:spPr/>
      <dgm:t>
        <a:bodyPr/>
        <a:lstStyle/>
        <a:p>
          <a:r>
            <a:rPr lang="en-GB" noProof="0" dirty="0" smtClean="0"/>
            <a:t>Supervision of RUs</a:t>
          </a:r>
        </a:p>
      </dgm:t>
    </dgm:pt>
    <dgm:pt modelId="{EF803CFD-B739-48DD-9D78-0312946398F7}" type="parTrans" cxnId="{CC2416AA-C04F-4149-8AF1-ECECDB5ADDF0}">
      <dgm:prSet/>
      <dgm:spPr/>
      <dgm:t>
        <a:bodyPr/>
        <a:lstStyle/>
        <a:p>
          <a:endParaRPr lang="en-GB"/>
        </a:p>
      </dgm:t>
    </dgm:pt>
    <dgm:pt modelId="{0E0BC614-8920-40E4-B8E6-2F9293C1A239}" type="sibTrans" cxnId="{CC2416AA-C04F-4149-8AF1-ECECDB5ADDF0}">
      <dgm:prSet/>
      <dgm:spPr/>
      <dgm:t>
        <a:bodyPr/>
        <a:lstStyle/>
        <a:p>
          <a:endParaRPr lang="en-GB"/>
        </a:p>
      </dgm:t>
    </dgm:pt>
    <dgm:pt modelId="{8C952B66-CD5F-4330-BEFB-E676B01CB7F3}" type="pres">
      <dgm:prSet presAssocID="{B1F8A388-C74E-4907-A890-7C3879836E85}" presName="linearFlow" presStyleCnt="0">
        <dgm:presLayoutVars>
          <dgm:resizeHandles val="exact"/>
        </dgm:presLayoutVars>
      </dgm:prSet>
      <dgm:spPr/>
    </dgm:pt>
    <dgm:pt modelId="{1A70550A-DEDB-49E4-B625-BB9CA111FF90}" type="pres">
      <dgm:prSet presAssocID="{0AC9697A-2FB3-4B5D-9F6B-3CBFE11B511A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A45B1FC-154A-4D1D-ADD5-32A9E91B30F2}" type="pres">
      <dgm:prSet presAssocID="{F64824BC-DC9C-4872-80DC-EA8DF2B5AAFE}" presName="sibTrans" presStyleLbl="sibTrans2D1" presStyleIdx="0" presStyleCnt="5"/>
      <dgm:spPr/>
      <dgm:t>
        <a:bodyPr/>
        <a:lstStyle/>
        <a:p>
          <a:endParaRPr lang="en-GB"/>
        </a:p>
      </dgm:t>
    </dgm:pt>
    <dgm:pt modelId="{13C6425D-89EF-40A5-930B-AE50B886D6D7}" type="pres">
      <dgm:prSet presAssocID="{F64824BC-DC9C-4872-80DC-EA8DF2B5AAFE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23ECC727-85A5-4512-9782-F05DD4F4FF4B}" type="pres">
      <dgm:prSet presAssocID="{6A782705-AF82-43D6-8C82-593182BDEBC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F659AC1-75EF-49F6-A4C8-BE3A93FCC170}" type="pres">
      <dgm:prSet presAssocID="{2BFE787B-0B99-41B6-A9B5-E5A3D1947A53}" presName="sibTrans" presStyleLbl="sibTrans2D1" presStyleIdx="1" presStyleCnt="5"/>
      <dgm:spPr/>
      <dgm:t>
        <a:bodyPr/>
        <a:lstStyle/>
        <a:p>
          <a:endParaRPr lang="en-GB"/>
        </a:p>
      </dgm:t>
    </dgm:pt>
    <dgm:pt modelId="{6B55852D-2AD9-41A1-A035-63483DF69E92}" type="pres">
      <dgm:prSet presAssocID="{2BFE787B-0B99-41B6-A9B5-E5A3D1947A53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66381151-62E9-4602-8B32-5800FC444D04}" type="pres">
      <dgm:prSet presAssocID="{0AB65975-F1D7-411F-98DC-2184E121082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5FFF54-C4DC-49FF-84D7-0B2618B919DE}" type="pres">
      <dgm:prSet presAssocID="{B48FEEF5-A739-401D-B405-FC9AD822162E}" presName="sibTrans" presStyleLbl="sibTrans2D1" presStyleIdx="2" presStyleCnt="5"/>
      <dgm:spPr/>
      <dgm:t>
        <a:bodyPr/>
        <a:lstStyle/>
        <a:p>
          <a:endParaRPr lang="en-GB"/>
        </a:p>
      </dgm:t>
    </dgm:pt>
    <dgm:pt modelId="{A31B49E9-1F1C-42FD-8626-05BFCEBB0306}" type="pres">
      <dgm:prSet presAssocID="{B48FEEF5-A739-401D-B405-FC9AD822162E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EE20A58D-5022-4362-B2D7-330C5EB5329A}" type="pres">
      <dgm:prSet presAssocID="{95D69D36-D531-424F-A9C3-AAA0C04FCF67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5F5B1AA-37C8-447F-A963-BAF045512317}" type="pres">
      <dgm:prSet presAssocID="{A43CE209-EA2D-4B3E-8A87-DDAC82735C45}" presName="sibTrans" presStyleLbl="sibTrans2D1" presStyleIdx="3" presStyleCnt="5"/>
      <dgm:spPr/>
      <dgm:t>
        <a:bodyPr/>
        <a:lstStyle/>
        <a:p>
          <a:endParaRPr lang="en-GB"/>
        </a:p>
      </dgm:t>
    </dgm:pt>
    <dgm:pt modelId="{1417A4B5-EAD7-4665-A69F-F5CBECAF49FE}" type="pres">
      <dgm:prSet presAssocID="{A43CE209-EA2D-4B3E-8A87-DDAC82735C45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DB861CE6-D6A9-4635-AB4C-8285745B03DA}" type="pres">
      <dgm:prSet presAssocID="{EB0AF644-2915-4554-9433-94416C98E3B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B9872F9-A121-47E6-A09B-BB6B02F095E4}" type="pres">
      <dgm:prSet presAssocID="{9FD19235-D43C-4711-A15F-D6A1CEBEEA2D}" presName="sibTrans" presStyleLbl="sibTrans2D1" presStyleIdx="4" presStyleCnt="5"/>
      <dgm:spPr/>
      <dgm:t>
        <a:bodyPr/>
        <a:lstStyle/>
        <a:p>
          <a:endParaRPr lang="en-GB"/>
        </a:p>
      </dgm:t>
    </dgm:pt>
    <dgm:pt modelId="{EC3C32A3-DD7C-47EE-A331-DD4D4475EB8F}" type="pres">
      <dgm:prSet presAssocID="{9FD19235-D43C-4711-A15F-D6A1CEBEEA2D}" presName="connectorText" presStyleLbl="sibTrans2D1" presStyleIdx="4" presStyleCnt="5"/>
      <dgm:spPr/>
      <dgm:t>
        <a:bodyPr/>
        <a:lstStyle/>
        <a:p>
          <a:endParaRPr lang="en-GB"/>
        </a:p>
      </dgm:t>
    </dgm:pt>
    <dgm:pt modelId="{E93CA363-905A-4D8D-9F74-537E3DBBDF8E}" type="pres">
      <dgm:prSet presAssocID="{E07EA01C-FC29-4172-B70A-C14FB89CD5F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A9258A80-5AC2-4E4E-8602-EC5518D27F47}" srcId="{B1F8A388-C74E-4907-A890-7C3879836E85}" destId="{95D69D36-D531-424F-A9C3-AAA0C04FCF67}" srcOrd="3" destOrd="0" parTransId="{22629B17-C80D-4945-8796-CBA194107127}" sibTransId="{A43CE209-EA2D-4B3E-8A87-DDAC82735C45}"/>
    <dgm:cxn modelId="{CCF0826A-F477-8047-A992-213E4CB69CDA}" type="presOf" srcId="{B48FEEF5-A739-401D-B405-FC9AD822162E}" destId="{A31B49E9-1F1C-42FD-8626-05BFCEBB0306}" srcOrd="1" destOrd="0" presId="urn:microsoft.com/office/officeart/2005/8/layout/process2"/>
    <dgm:cxn modelId="{7E826AAA-B54F-413E-9527-AC3186361BDE}" srcId="{B1F8A388-C74E-4907-A890-7C3879836E85}" destId="{0AB65975-F1D7-411F-98DC-2184E1210823}" srcOrd="2" destOrd="0" parTransId="{30BA48A5-43B2-4E5D-ADD7-1E59917679FB}" sibTransId="{B48FEEF5-A739-401D-B405-FC9AD822162E}"/>
    <dgm:cxn modelId="{8B011C28-4875-124A-BED4-D5AAAA7D1164}" type="presOf" srcId="{95D69D36-D531-424F-A9C3-AAA0C04FCF67}" destId="{EE20A58D-5022-4362-B2D7-330C5EB5329A}" srcOrd="0" destOrd="0" presId="urn:microsoft.com/office/officeart/2005/8/layout/process2"/>
    <dgm:cxn modelId="{4B06D7AA-6CDF-5244-89E3-D9128F7B9AA1}" type="presOf" srcId="{F64824BC-DC9C-4872-80DC-EA8DF2B5AAFE}" destId="{FA45B1FC-154A-4D1D-ADD5-32A9E91B30F2}" srcOrd="0" destOrd="0" presId="urn:microsoft.com/office/officeart/2005/8/layout/process2"/>
    <dgm:cxn modelId="{4747A7D4-F69F-5B48-B3C7-D044329BC987}" type="presOf" srcId="{E07EA01C-FC29-4172-B70A-C14FB89CD5F5}" destId="{E93CA363-905A-4D8D-9F74-537E3DBBDF8E}" srcOrd="0" destOrd="0" presId="urn:microsoft.com/office/officeart/2005/8/layout/process2"/>
    <dgm:cxn modelId="{C6D7D4D1-4D95-514C-ABDD-26B4D68E2909}" type="presOf" srcId="{A43CE209-EA2D-4B3E-8A87-DDAC82735C45}" destId="{A5F5B1AA-37C8-447F-A963-BAF045512317}" srcOrd="0" destOrd="0" presId="urn:microsoft.com/office/officeart/2005/8/layout/process2"/>
    <dgm:cxn modelId="{B5420FF7-06D2-4718-88D2-75A8ABB43FB8}" srcId="{B1F8A388-C74E-4907-A890-7C3879836E85}" destId="{0AC9697A-2FB3-4B5D-9F6B-3CBFE11B511A}" srcOrd="0" destOrd="0" parTransId="{145637B2-B353-488A-B7C8-4DB26DB6431B}" sibTransId="{F64824BC-DC9C-4872-80DC-EA8DF2B5AAFE}"/>
    <dgm:cxn modelId="{028C7111-B984-1545-A03D-9910E640676C}" type="presOf" srcId="{B1F8A388-C74E-4907-A890-7C3879836E85}" destId="{8C952B66-CD5F-4330-BEFB-E676B01CB7F3}" srcOrd="0" destOrd="0" presId="urn:microsoft.com/office/officeart/2005/8/layout/process2"/>
    <dgm:cxn modelId="{3C7E322D-67C8-8F44-B9B4-E80873BAF645}" type="presOf" srcId="{F64824BC-DC9C-4872-80DC-EA8DF2B5AAFE}" destId="{13C6425D-89EF-40A5-930B-AE50B886D6D7}" srcOrd="1" destOrd="0" presId="urn:microsoft.com/office/officeart/2005/8/layout/process2"/>
    <dgm:cxn modelId="{F36CF390-28A2-DA4A-8BB7-1010CEC6EC6F}" type="presOf" srcId="{B48FEEF5-A739-401D-B405-FC9AD822162E}" destId="{CC5FFF54-C4DC-49FF-84D7-0B2618B919DE}" srcOrd="0" destOrd="0" presId="urn:microsoft.com/office/officeart/2005/8/layout/process2"/>
    <dgm:cxn modelId="{169DAF78-0446-A24F-BB9A-03452AC6F689}" type="presOf" srcId="{0AB65975-F1D7-411F-98DC-2184E1210823}" destId="{66381151-62E9-4602-8B32-5800FC444D04}" srcOrd="0" destOrd="0" presId="urn:microsoft.com/office/officeart/2005/8/layout/process2"/>
    <dgm:cxn modelId="{F2A6FB70-3510-9144-B219-AC753FEBF651}" type="presOf" srcId="{2BFE787B-0B99-41B6-A9B5-E5A3D1947A53}" destId="{6B55852D-2AD9-41A1-A035-63483DF69E92}" srcOrd="1" destOrd="0" presId="urn:microsoft.com/office/officeart/2005/8/layout/process2"/>
    <dgm:cxn modelId="{DF7CEA61-D672-F043-A228-743CF948E3EB}" type="presOf" srcId="{A43CE209-EA2D-4B3E-8A87-DDAC82735C45}" destId="{1417A4B5-EAD7-4665-A69F-F5CBECAF49FE}" srcOrd="1" destOrd="0" presId="urn:microsoft.com/office/officeart/2005/8/layout/process2"/>
    <dgm:cxn modelId="{CA8AFB34-9FAF-A443-8592-C8465C1FBC4C}" type="presOf" srcId="{2BFE787B-0B99-41B6-A9B5-E5A3D1947A53}" destId="{1F659AC1-75EF-49F6-A4C8-BE3A93FCC170}" srcOrd="0" destOrd="0" presId="urn:microsoft.com/office/officeart/2005/8/layout/process2"/>
    <dgm:cxn modelId="{E7C50AB4-6AC6-6841-B3B2-C2DE462B620E}" type="presOf" srcId="{0AC9697A-2FB3-4B5D-9F6B-3CBFE11B511A}" destId="{1A70550A-DEDB-49E4-B625-BB9CA111FF90}" srcOrd="0" destOrd="0" presId="urn:microsoft.com/office/officeart/2005/8/layout/process2"/>
    <dgm:cxn modelId="{AF8E8C40-C130-7E49-B334-A08E9CAED02E}" type="presOf" srcId="{EB0AF644-2915-4554-9433-94416C98E3B8}" destId="{DB861CE6-D6A9-4635-AB4C-8285745B03DA}" srcOrd="0" destOrd="0" presId="urn:microsoft.com/office/officeart/2005/8/layout/process2"/>
    <dgm:cxn modelId="{6A5166CF-A53F-EF44-9BDD-87B2E2ECEC04}" type="presOf" srcId="{9FD19235-D43C-4711-A15F-D6A1CEBEEA2D}" destId="{EC3C32A3-DD7C-47EE-A331-DD4D4475EB8F}" srcOrd="1" destOrd="0" presId="urn:microsoft.com/office/officeart/2005/8/layout/process2"/>
    <dgm:cxn modelId="{BC52E5D5-D19D-4828-8A2A-D462DDBDE4AF}" srcId="{B1F8A388-C74E-4907-A890-7C3879836E85}" destId="{6A782705-AF82-43D6-8C82-593182BDEBC2}" srcOrd="1" destOrd="0" parTransId="{EA3B65C8-F029-4FDA-8BFA-6F03B426F2BA}" sibTransId="{2BFE787B-0B99-41B6-A9B5-E5A3D1947A53}"/>
    <dgm:cxn modelId="{96522949-FC1E-444F-9C24-AA1255E27134}" srcId="{B1F8A388-C74E-4907-A890-7C3879836E85}" destId="{EB0AF644-2915-4554-9433-94416C98E3B8}" srcOrd="4" destOrd="0" parTransId="{439CC95D-0EAC-4765-BC2C-3DCE4733C7F4}" sibTransId="{9FD19235-D43C-4711-A15F-D6A1CEBEEA2D}"/>
    <dgm:cxn modelId="{E708517E-5398-DE41-B323-6B68E04E3657}" type="presOf" srcId="{6A782705-AF82-43D6-8C82-593182BDEBC2}" destId="{23ECC727-85A5-4512-9782-F05DD4F4FF4B}" srcOrd="0" destOrd="0" presId="urn:microsoft.com/office/officeart/2005/8/layout/process2"/>
    <dgm:cxn modelId="{CC2416AA-C04F-4149-8AF1-ECECDB5ADDF0}" srcId="{B1F8A388-C74E-4907-A890-7C3879836E85}" destId="{E07EA01C-FC29-4172-B70A-C14FB89CD5F5}" srcOrd="5" destOrd="0" parTransId="{EF803CFD-B739-48DD-9D78-0312946398F7}" sibTransId="{0E0BC614-8920-40E4-B8E6-2F9293C1A239}"/>
    <dgm:cxn modelId="{EFAC2854-9667-9A48-9211-C4EADF666C16}" type="presOf" srcId="{9FD19235-D43C-4711-A15F-D6A1CEBEEA2D}" destId="{EB9872F9-A121-47E6-A09B-BB6B02F095E4}" srcOrd="0" destOrd="0" presId="urn:microsoft.com/office/officeart/2005/8/layout/process2"/>
    <dgm:cxn modelId="{214694A1-D784-1240-8FCD-6C18F47CAF3B}" type="presParOf" srcId="{8C952B66-CD5F-4330-BEFB-E676B01CB7F3}" destId="{1A70550A-DEDB-49E4-B625-BB9CA111FF90}" srcOrd="0" destOrd="0" presId="urn:microsoft.com/office/officeart/2005/8/layout/process2"/>
    <dgm:cxn modelId="{1DA20417-87AF-374C-A8C3-3F3095E7D74E}" type="presParOf" srcId="{8C952B66-CD5F-4330-BEFB-E676B01CB7F3}" destId="{FA45B1FC-154A-4D1D-ADD5-32A9E91B30F2}" srcOrd="1" destOrd="0" presId="urn:microsoft.com/office/officeart/2005/8/layout/process2"/>
    <dgm:cxn modelId="{0E12CF4B-5757-EE42-9BCC-D623DFFDF3C5}" type="presParOf" srcId="{FA45B1FC-154A-4D1D-ADD5-32A9E91B30F2}" destId="{13C6425D-89EF-40A5-930B-AE50B886D6D7}" srcOrd="0" destOrd="0" presId="urn:microsoft.com/office/officeart/2005/8/layout/process2"/>
    <dgm:cxn modelId="{62AF6C0B-76B6-6D4A-BA32-427CFEFCCB0C}" type="presParOf" srcId="{8C952B66-CD5F-4330-BEFB-E676B01CB7F3}" destId="{23ECC727-85A5-4512-9782-F05DD4F4FF4B}" srcOrd="2" destOrd="0" presId="urn:microsoft.com/office/officeart/2005/8/layout/process2"/>
    <dgm:cxn modelId="{AAD05291-F745-6549-AF4E-A3758E79273E}" type="presParOf" srcId="{8C952B66-CD5F-4330-BEFB-E676B01CB7F3}" destId="{1F659AC1-75EF-49F6-A4C8-BE3A93FCC170}" srcOrd="3" destOrd="0" presId="urn:microsoft.com/office/officeart/2005/8/layout/process2"/>
    <dgm:cxn modelId="{D72E545F-1DC2-354F-A387-41092C58567A}" type="presParOf" srcId="{1F659AC1-75EF-49F6-A4C8-BE3A93FCC170}" destId="{6B55852D-2AD9-41A1-A035-63483DF69E92}" srcOrd="0" destOrd="0" presId="urn:microsoft.com/office/officeart/2005/8/layout/process2"/>
    <dgm:cxn modelId="{9B9BAABB-36C7-4B4E-87B4-937614EA4159}" type="presParOf" srcId="{8C952B66-CD5F-4330-BEFB-E676B01CB7F3}" destId="{66381151-62E9-4602-8B32-5800FC444D04}" srcOrd="4" destOrd="0" presId="urn:microsoft.com/office/officeart/2005/8/layout/process2"/>
    <dgm:cxn modelId="{D2BF7D97-334C-2E43-9E24-2A6881603F0B}" type="presParOf" srcId="{8C952B66-CD5F-4330-BEFB-E676B01CB7F3}" destId="{CC5FFF54-C4DC-49FF-84D7-0B2618B919DE}" srcOrd="5" destOrd="0" presId="urn:microsoft.com/office/officeart/2005/8/layout/process2"/>
    <dgm:cxn modelId="{643F3938-5568-F748-BA2C-CEB27A04760D}" type="presParOf" srcId="{CC5FFF54-C4DC-49FF-84D7-0B2618B919DE}" destId="{A31B49E9-1F1C-42FD-8626-05BFCEBB0306}" srcOrd="0" destOrd="0" presId="urn:microsoft.com/office/officeart/2005/8/layout/process2"/>
    <dgm:cxn modelId="{E7C92229-F5B3-F548-B5E4-B7487670754A}" type="presParOf" srcId="{8C952B66-CD5F-4330-BEFB-E676B01CB7F3}" destId="{EE20A58D-5022-4362-B2D7-330C5EB5329A}" srcOrd="6" destOrd="0" presId="urn:microsoft.com/office/officeart/2005/8/layout/process2"/>
    <dgm:cxn modelId="{C147EB68-B37A-0340-A81D-C64ECC84987A}" type="presParOf" srcId="{8C952B66-CD5F-4330-BEFB-E676B01CB7F3}" destId="{A5F5B1AA-37C8-447F-A963-BAF045512317}" srcOrd="7" destOrd="0" presId="urn:microsoft.com/office/officeart/2005/8/layout/process2"/>
    <dgm:cxn modelId="{686D4E12-79EC-8B40-A60F-97AA65D7B2B5}" type="presParOf" srcId="{A5F5B1AA-37C8-447F-A963-BAF045512317}" destId="{1417A4B5-EAD7-4665-A69F-F5CBECAF49FE}" srcOrd="0" destOrd="0" presId="urn:microsoft.com/office/officeart/2005/8/layout/process2"/>
    <dgm:cxn modelId="{1E56CD62-2C5B-154E-AFA2-47E5DA9B420E}" type="presParOf" srcId="{8C952B66-CD5F-4330-BEFB-E676B01CB7F3}" destId="{DB861CE6-D6A9-4635-AB4C-8285745B03DA}" srcOrd="8" destOrd="0" presId="urn:microsoft.com/office/officeart/2005/8/layout/process2"/>
    <dgm:cxn modelId="{DFCF9196-2EFC-5B48-A087-34CCA1C34A13}" type="presParOf" srcId="{8C952B66-CD5F-4330-BEFB-E676B01CB7F3}" destId="{EB9872F9-A121-47E6-A09B-BB6B02F095E4}" srcOrd="9" destOrd="0" presId="urn:microsoft.com/office/officeart/2005/8/layout/process2"/>
    <dgm:cxn modelId="{90A23C84-498B-EF45-AE49-8AF41E1BCB35}" type="presParOf" srcId="{EB9872F9-A121-47E6-A09B-BB6B02F095E4}" destId="{EC3C32A3-DD7C-47EE-A331-DD4D4475EB8F}" srcOrd="0" destOrd="0" presId="urn:microsoft.com/office/officeart/2005/8/layout/process2"/>
    <dgm:cxn modelId="{AB2D72EB-19A3-F54E-874B-9C02C80E2F9E}" type="presParOf" srcId="{8C952B66-CD5F-4330-BEFB-E676B01CB7F3}" destId="{E93CA363-905A-4D8D-9F74-537E3DBBDF8E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0550A-DEDB-49E4-B625-BB9CA111FF90}">
      <dsp:nvSpPr>
        <dsp:cNvPr id="0" name=""/>
        <dsp:cNvSpPr/>
      </dsp:nvSpPr>
      <dsp:spPr>
        <a:xfrm>
          <a:off x="656852" y="1612"/>
          <a:ext cx="1325910" cy="47773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EST rules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100" kern="1200" dirty="0"/>
        </a:p>
      </dsp:txBody>
      <dsp:txXfrm>
        <a:off x="670844" y="15604"/>
        <a:ext cx="1297926" cy="449754"/>
      </dsp:txXfrm>
    </dsp:sp>
    <dsp:sp modelId="{FA45B1FC-154A-4D1D-ADD5-32A9E91B30F2}">
      <dsp:nvSpPr>
        <dsp:cNvPr id="0" name=""/>
        <dsp:cNvSpPr/>
      </dsp:nvSpPr>
      <dsp:spPr>
        <a:xfrm rot="5400000">
          <a:off x="1230232" y="491294"/>
          <a:ext cx="179151" cy="2149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 rot="-5400000">
        <a:off x="1255313" y="509210"/>
        <a:ext cx="128990" cy="125406"/>
      </dsp:txXfrm>
    </dsp:sp>
    <dsp:sp modelId="{23ECC727-85A5-4512-9782-F05DD4F4FF4B}">
      <dsp:nvSpPr>
        <dsp:cNvPr id="0" name=""/>
        <dsp:cNvSpPr/>
      </dsp:nvSpPr>
      <dsp:spPr>
        <a:xfrm>
          <a:off x="656852" y="718219"/>
          <a:ext cx="1325910" cy="477738"/>
        </a:xfrm>
        <a:prstGeom prst="roundRect">
          <a:avLst>
            <a:gd name="adj" fmla="val 10000"/>
          </a:avLst>
        </a:prstGeom>
        <a:solidFill>
          <a:schemeClr val="accent5">
            <a:hueOff val="-3251730"/>
            <a:satOff val="3834"/>
            <a:lumOff val="-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National provisions not conflicting</a:t>
          </a:r>
          <a:endParaRPr lang="en-GB" sz="1100" kern="1200" dirty="0"/>
        </a:p>
      </dsp:txBody>
      <dsp:txXfrm>
        <a:off x="670844" y="732211"/>
        <a:ext cx="1297926" cy="449754"/>
      </dsp:txXfrm>
    </dsp:sp>
    <dsp:sp modelId="{1F659AC1-75EF-49F6-A4C8-BE3A93FCC170}">
      <dsp:nvSpPr>
        <dsp:cNvPr id="0" name=""/>
        <dsp:cNvSpPr/>
      </dsp:nvSpPr>
      <dsp:spPr>
        <a:xfrm rot="5400000">
          <a:off x="1230232" y="1207901"/>
          <a:ext cx="179151" cy="2149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4064662"/>
            <a:satOff val="4792"/>
            <a:lumOff val="-93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 rot="-5400000">
        <a:off x="1255313" y="1225817"/>
        <a:ext cx="128990" cy="125406"/>
      </dsp:txXfrm>
    </dsp:sp>
    <dsp:sp modelId="{66381151-62E9-4602-8B32-5800FC444D04}">
      <dsp:nvSpPr>
        <dsp:cNvPr id="0" name=""/>
        <dsp:cNvSpPr/>
      </dsp:nvSpPr>
      <dsp:spPr>
        <a:xfrm>
          <a:off x="656852" y="1434827"/>
          <a:ext cx="1325910" cy="477738"/>
        </a:xfrm>
        <a:prstGeom prst="roundRect">
          <a:avLst>
            <a:gd name="adj" fmla="val 10000"/>
          </a:avLst>
        </a:prstGeom>
        <a:solidFill>
          <a:schemeClr val="accent5">
            <a:hueOff val="-6503459"/>
            <a:satOff val="7668"/>
            <a:lumOff val="-1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RU + IM share safety responsibility</a:t>
          </a:r>
          <a:endParaRPr lang="en-GB" sz="1100" kern="1200" dirty="0"/>
        </a:p>
      </dsp:txBody>
      <dsp:txXfrm>
        <a:off x="670844" y="1448819"/>
        <a:ext cx="1297926" cy="449754"/>
      </dsp:txXfrm>
    </dsp:sp>
    <dsp:sp modelId="{CC5FFF54-C4DC-49FF-84D7-0B2618B919DE}">
      <dsp:nvSpPr>
        <dsp:cNvPr id="0" name=""/>
        <dsp:cNvSpPr/>
      </dsp:nvSpPr>
      <dsp:spPr>
        <a:xfrm rot="5400000">
          <a:off x="1230232" y="1924508"/>
          <a:ext cx="179151" cy="2149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8129323"/>
            <a:satOff val="9585"/>
            <a:lumOff val="-186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 rot="-5400000">
        <a:off x="1255313" y="1942424"/>
        <a:ext cx="128990" cy="125406"/>
      </dsp:txXfrm>
    </dsp:sp>
    <dsp:sp modelId="{EE20A58D-5022-4362-B2D7-330C5EB5329A}">
      <dsp:nvSpPr>
        <dsp:cNvPr id="0" name=""/>
        <dsp:cNvSpPr/>
      </dsp:nvSpPr>
      <dsp:spPr>
        <a:xfrm>
          <a:off x="656852" y="2151434"/>
          <a:ext cx="1325910" cy="477738"/>
        </a:xfrm>
        <a:prstGeom prst="roundRect">
          <a:avLst>
            <a:gd name="adj" fmla="val 10000"/>
          </a:avLst>
        </a:prstGeom>
        <a:solidFill>
          <a:schemeClr val="accent5">
            <a:hueOff val="-9755188"/>
            <a:satOff val="11501"/>
            <a:lumOff val="-223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RU + IM establish SMS</a:t>
          </a:r>
          <a:endParaRPr lang="en-GB" sz="1100" kern="1200" dirty="0"/>
        </a:p>
      </dsp:txBody>
      <dsp:txXfrm>
        <a:off x="670844" y="2165426"/>
        <a:ext cx="1297926" cy="449754"/>
      </dsp:txXfrm>
    </dsp:sp>
    <dsp:sp modelId="{A5F5B1AA-37C8-447F-A963-BAF045512317}">
      <dsp:nvSpPr>
        <dsp:cNvPr id="0" name=""/>
        <dsp:cNvSpPr/>
      </dsp:nvSpPr>
      <dsp:spPr>
        <a:xfrm rot="5400000">
          <a:off x="1230232" y="2641116"/>
          <a:ext cx="179151" cy="2149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2193986"/>
            <a:satOff val="14377"/>
            <a:lumOff val="-279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 rot="-5400000">
        <a:off x="1255313" y="2659032"/>
        <a:ext cx="128990" cy="125406"/>
      </dsp:txXfrm>
    </dsp:sp>
    <dsp:sp modelId="{DB861CE6-D6A9-4635-AB4C-8285745B03DA}">
      <dsp:nvSpPr>
        <dsp:cNvPr id="0" name=""/>
        <dsp:cNvSpPr/>
      </dsp:nvSpPr>
      <dsp:spPr>
        <a:xfrm>
          <a:off x="656852" y="2868041"/>
          <a:ext cx="1325910" cy="477738"/>
        </a:xfrm>
        <a:prstGeom prst="roundRect">
          <a:avLst>
            <a:gd name="adj" fmla="val 10000"/>
          </a:avLst>
        </a:prstGeom>
        <a:solidFill>
          <a:schemeClr val="accent5">
            <a:hueOff val="-13006918"/>
            <a:satOff val="15335"/>
            <a:lumOff val="-298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dirty="0" smtClean="0"/>
            <a:t>Safety certification of RUs</a:t>
          </a:r>
          <a:endParaRPr lang="en-GB" sz="1100" kern="1200" dirty="0"/>
        </a:p>
      </dsp:txBody>
      <dsp:txXfrm>
        <a:off x="670844" y="2882033"/>
        <a:ext cx="1297926" cy="449754"/>
      </dsp:txXfrm>
    </dsp:sp>
    <dsp:sp modelId="{EB9872F9-A121-47E6-A09B-BB6B02F095E4}">
      <dsp:nvSpPr>
        <dsp:cNvPr id="0" name=""/>
        <dsp:cNvSpPr/>
      </dsp:nvSpPr>
      <dsp:spPr>
        <a:xfrm rot="5400000">
          <a:off x="1230232" y="3357723"/>
          <a:ext cx="179151" cy="2149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16258647"/>
            <a:satOff val="19169"/>
            <a:lumOff val="-37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/>
        </a:p>
      </dsp:txBody>
      <dsp:txXfrm rot="-5400000">
        <a:off x="1255313" y="3375639"/>
        <a:ext cx="128990" cy="125406"/>
      </dsp:txXfrm>
    </dsp:sp>
    <dsp:sp modelId="{E93CA363-905A-4D8D-9F74-537E3DBBDF8E}">
      <dsp:nvSpPr>
        <dsp:cNvPr id="0" name=""/>
        <dsp:cNvSpPr/>
      </dsp:nvSpPr>
      <dsp:spPr>
        <a:xfrm>
          <a:off x="656852" y="3584649"/>
          <a:ext cx="1325910" cy="477738"/>
        </a:xfrm>
        <a:prstGeom prst="roundRect">
          <a:avLst>
            <a:gd name="adj" fmla="val 10000"/>
          </a:avLst>
        </a:prstGeom>
        <a:solidFill>
          <a:schemeClr val="accent5">
            <a:hueOff val="-16258647"/>
            <a:satOff val="19169"/>
            <a:lumOff val="-372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100" kern="1200" noProof="0" dirty="0" smtClean="0"/>
            <a:t>Supervision of RUs</a:t>
          </a:r>
        </a:p>
      </dsp:txBody>
      <dsp:txXfrm>
        <a:off x="670844" y="3598641"/>
        <a:ext cx="1297926" cy="449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F1513-44F3-0B43-91A3-740CBD755AFF}" type="datetimeFigureOut">
              <a:rPr lang="fr-FR" smtClean="0"/>
              <a:t>21.05.18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6712" cy="44735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245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6038" y="944245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0C7CF-3884-8F4B-BC20-164C82654BD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0732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4638" cy="372745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>
                <a:latin typeface="Arial" charset="0"/>
              </a:rPr>
              <a:t>Rail is probably the only major mode of transport </a:t>
            </a:r>
            <a:r>
              <a:rPr lang="en-GB" b="1" u="sng" dirty="0" smtClean="0">
                <a:latin typeface="Arial" charset="0"/>
              </a:rPr>
              <a:t>not</a:t>
            </a:r>
            <a:r>
              <a:rPr lang="en-GB" dirty="0" smtClean="0">
                <a:latin typeface="Arial" charset="0"/>
              </a:rPr>
              <a:t> developed fully internationally from its inception. </a:t>
            </a:r>
          </a:p>
          <a:p>
            <a:pPr lvl="2">
              <a:buFont typeface="Arial" pitchFamily="34" charset="0"/>
              <a:buChar char="•"/>
            </a:pPr>
            <a:r>
              <a:rPr lang="en-GB" sz="1400" dirty="0" smtClean="0">
                <a:latin typeface="Arial" charset="0"/>
              </a:rPr>
              <a:t>Road: truck + driver with licence can drive internationally+TIR carnet</a:t>
            </a:r>
          </a:p>
          <a:p>
            <a:pPr lvl="2">
              <a:buFont typeface="Arial" pitchFamily="34" charset="0"/>
              <a:buChar char="•"/>
            </a:pPr>
            <a:r>
              <a:rPr lang="en-GB" sz="1400" dirty="0" smtClean="0">
                <a:latin typeface="Arial" charset="0"/>
              </a:rPr>
              <a:t>Air: seamless crossing of air borders; only formalities at departure and arrival</a:t>
            </a:r>
          </a:p>
          <a:p>
            <a:pPr lvl="2">
              <a:buFont typeface="Arial" pitchFamily="34" charset="0"/>
              <a:buChar char="•"/>
            </a:pPr>
            <a:r>
              <a:rPr lang="en-GB" sz="1400" dirty="0" smtClean="0">
                <a:latin typeface="Arial" charset="0"/>
              </a:rPr>
              <a:t>Sea shipping: port to port through international waters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F65F1-EDCD-45E7-9278-9DC21F270E29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278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Draft new Appendix H concerning the safe operation of trains in international traffic.</a:t>
            </a:r>
          </a:p>
          <a:p>
            <a:r>
              <a:rPr lang="fr-FR" i="1" dirty="0" smtClean="0"/>
              <a:t>(Règles uniformes concernant l</a:t>
            </a:r>
            <a:r>
              <a:rPr lang="fr-FR" altLang="fr-FR" i="1" dirty="0" smtClean="0"/>
              <a:t>’</a:t>
            </a:r>
            <a:r>
              <a:rPr lang="fr-FR" i="1" dirty="0" smtClean="0"/>
              <a:t>exploitation en sécurité des trains en trafic international  - EST UR)</a:t>
            </a:r>
            <a:endParaRPr lang="en-GB" i="1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Principles accepted in RC26 and final adoption in GA13)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After adoption start developing the subsidiary provisions, e.g. concerning the SMS and safety certification</a:t>
            </a:r>
          </a:p>
          <a:p>
            <a:pPr>
              <a:buFont typeface="Arial" pitchFamily="34" charset="0"/>
              <a:buChar char="•"/>
            </a:pPr>
            <a:endParaRPr lang="en-GB" dirty="0" smtClean="0"/>
          </a:p>
          <a:p>
            <a:r>
              <a:rPr lang="en-GB" dirty="0" smtClean="0"/>
              <a:t>New Appendix H: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Common framework for safety certification of RUs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Safety management systems for RUs and IMs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Certification and supervision of authorities</a:t>
            </a:r>
          </a:p>
          <a:p>
            <a:endParaRPr lang="en-GB" dirty="0" smtClean="0"/>
          </a:p>
          <a:p>
            <a:r>
              <a:rPr lang="en-GB" dirty="0" smtClean="0"/>
              <a:t>Develop infrastructure requirements based on experience of Member States and non-Member States and analyse the need for an international infrastructure register.</a:t>
            </a:r>
          </a:p>
          <a:p>
            <a:endParaRPr lang="en-GB" dirty="0" smtClean="0"/>
          </a:p>
          <a:p>
            <a:r>
              <a:rPr lang="en-GB" dirty="0" smtClean="0"/>
              <a:t>Initiate discussions concerning network access conditions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A093C-E2D6-4765-9B44-6AF9F1689096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5388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4096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95B36EB-098C-4F5F-8B45-655AB49EE06A}" type="slidenum">
              <a:rPr lang="fr-FR" smtClean="0">
                <a:latin typeface="Arial" pitchFamily="34" charset="0"/>
                <a:ea typeface="ＭＳ Ｐゴシック" pitchFamily="34" charset="-128"/>
              </a:rPr>
              <a:pPr/>
              <a:t>7</a:t>
            </a:fld>
            <a:endParaRPr lang="fr-FR" dirty="0" smtClean="0">
              <a:latin typeface="Arial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9119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>
              <a:latin typeface="Calibri" charset="0"/>
            </a:endParaRPr>
          </a:p>
        </p:txBody>
      </p:sp>
      <p:sp>
        <p:nvSpPr>
          <p:cNvPr id="52228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74F901F-08EC-5046-840D-AF97B8674E15}" type="slidenum">
              <a:rPr lang="fr-FR"/>
              <a:pPr eaLnBrk="1" hangingPunct="1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083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B0A984-753C-CC4C-852D-4025B82B04F4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9676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e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e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e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9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e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e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jpeg"/><Relationship Id="rId3" Type="http://schemas.openxmlformats.org/officeDocument/2006/relationships/image" Target="../media/image2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00313"/>
            <a:ext cx="9144000" cy="11509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1800"/>
          </a:p>
        </p:txBody>
      </p:sp>
      <p:pic>
        <p:nvPicPr>
          <p:cNvPr id="5" name="Picture 9" descr="logo-header_12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198563"/>
            <a:ext cx="554355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99742"/>
            <a:ext cx="7772400" cy="1102519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de-DE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1560" y="4083918"/>
            <a:ext cx="7920880" cy="287858"/>
          </a:xfrm>
        </p:spPr>
        <p:txBody>
          <a:bodyPr>
            <a:noAutofit/>
          </a:bodyPr>
          <a:lstStyle>
            <a:lvl1pPr algn="ctr"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36EA5-EF12-8047-B02C-33312138BB06}" type="datetimeFigureOut">
              <a:rPr lang="de-DE"/>
              <a:pPr>
                <a:defRPr/>
              </a:pPr>
              <a:t>21.05.18</a:t>
            </a:fld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/>
              <a:t>Bern</a:t>
            </a:r>
            <a:endParaRPr lang="de-D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2200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IC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4427538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Isosceles Triangle 8"/>
          <p:cNvSpPr/>
          <p:nvPr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3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ACF0CF00-C31E-A74B-A56B-BF871A4220E5}" type="slidenum">
              <a:rPr lang="en-US" sz="100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0" y="5072063"/>
            <a:ext cx="9144000" cy="71437"/>
            <a:chOff x="0" y="3474720"/>
            <a:chExt cx="10261600" cy="71120"/>
          </a:xfrm>
        </p:grpSpPr>
        <p:sp>
          <p:nvSpPr>
            <p:cNvPr id="12" name="Rectangle 11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16016" y="339676"/>
            <a:ext cx="3816424" cy="216024"/>
          </a:xfrm>
        </p:spPr>
        <p:txBody>
          <a:bodyPr>
            <a:normAutofit/>
          </a:bodyPr>
          <a:lstStyle>
            <a:lvl1pPr algn="l"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smtClean="0"/>
              <a:t>Cliquez et modifiez le titre</a:t>
            </a:r>
            <a:endParaRPr lang="de-DE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16016" y="627708"/>
            <a:ext cx="3816424" cy="28785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716016" y="1203598"/>
            <a:ext cx="3816424" cy="3168352"/>
          </a:xfrm>
        </p:spPr>
        <p:txBody>
          <a:bodyPr>
            <a:normAutofit/>
          </a:bodyPr>
          <a:lstStyle>
            <a:lvl1pPr>
              <a:buNone/>
              <a:defRPr sz="14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9646808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IC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4427538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Isosceles Triangle 8"/>
          <p:cNvSpPr/>
          <p:nvPr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3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7ECCB675-05C3-A341-A2D4-20B811BD5FB1}" type="slidenum">
              <a:rPr lang="en-US" sz="100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0" y="5072063"/>
            <a:ext cx="9144000" cy="71437"/>
            <a:chOff x="0" y="3474720"/>
            <a:chExt cx="10261600" cy="71120"/>
          </a:xfrm>
        </p:grpSpPr>
        <p:sp>
          <p:nvSpPr>
            <p:cNvPr id="12" name="Rectangle 11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16016" y="339676"/>
            <a:ext cx="3816424" cy="216024"/>
          </a:xfrm>
        </p:spPr>
        <p:txBody>
          <a:bodyPr>
            <a:normAutofit/>
          </a:bodyPr>
          <a:lstStyle>
            <a:lvl1pPr algn="l"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smtClean="0"/>
              <a:t>Cliquez et modifiez le titre</a:t>
            </a:r>
            <a:endParaRPr lang="de-DE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16016" y="627708"/>
            <a:ext cx="3816424" cy="28785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716016" y="1203598"/>
            <a:ext cx="3816424" cy="3168352"/>
          </a:xfrm>
        </p:spPr>
        <p:txBody>
          <a:bodyPr>
            <a:normAutofit/>
          </a:bodyPr>
          <a:lstStyle>
            <a:lvl1pPr>
              <a:buNone/>
              <a:defRPr sz="14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218670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IC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4427538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Isosceles Triangle 8"/>
          <p:cNvSpPr/>
          <p:nvPr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3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C998EFAC-7D18-7D4A-86C0-A31619C4663F}" type="slidenum">
              <a:rPr lang="en-US" sz="100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0" y="5072063"/>
            <a:ext cx="9144000" cy="71437"/>
            <a:chOff x="0" y="3474720"/>
            <a:chExt cx="10261600" cy="71120"/>
          </a:xfrm>
        </p:grpSpPr>
        <p:sp>
          <p:nvSpPr>
            <p:cNvPr id="12" name="Rectangle 11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16016" y="339676"/>
            <a:ext cx="3816424" cy="216024"/>
          </a:xfrm>
        </p:spPr>
        <p:txBody>
          <a:bodyPr>
            <a:normAutofit/>
          </a:bodyPr>
          <a:lstStyle>
            <a:lvl1pPr algn="l"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smtClean="0"/>
              <a:t>Cliquez et modifiez le titre</a:t>
            </a:r>
            <a:endParaRPr lang="de-DE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16016" y="627708"/>
            <a:ext cx="3816424" cy="28785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716016" y="1203598"/>
            <a:ext cx="3816424" cy="3168352"/>
          </a:xfrm>
        </p:spPr>
        <p:txBody>
          <a:bodyPr>
            <a:normAutofit/>
          </a:bodyPr>
          <a:lstStyle>
            <a:lvl1pPr>
              <a:buNone/>
              <a:defRPr sz="14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98147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IC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4427538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Isosceles Triangle 8"/>
          <p:cNvSpPr/>
          <p:nvPr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3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957EA92E-504C-7545-99C7-900535519347}" type="slidenum">
              <a:rPr lang="en-US" sz="100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0" y="5072063"/>
            <a:ext cx="9144000" cy="71437"/>
            <a:chOff x="0" y="3474720"/>
            <a:chExt cx="10261600" cy="71120"/>
          </a:xfrm>
        </p:grpSpPr>
        <p:sp>
          <p:nvSpPr>
            <p:cNvPr id="12" name="Rectangle 11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16016" y="339676"/>
            <a:ext cx="3816424" cy="216024"/>
          </a:xfrm>
        </p:spPr>
        <p:txBody>
          <a:bodyPr>
            <a:normAutofit/>
          </a:bodyPr>
          <a:lstStyle>
            <a:lvl1pPr algn="l"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smtClean="0"/>
              <a:t>Cliquez et modifiez le titre</a:t>
            </a:r>
            <a:endParaRPr lang="de-DE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16016" y="627708"/>
            <a:ext cx="3816424" cy="28785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716016" y="1203598"/>
            <a:ext cx="3816424" cy="3168352"/>
          </a:xfrm>
        </p:spPr>
        <p:txBody>
          <a:bodyPr>
            <a:normAutofit/>
          </a:bodyPr>
          <a:lstStyle>
            <a:lvl1pPr>
              <a:buNone/>
              <a:defRPr sz="14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5200703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IC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03713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Isosceles Triangle 8"/>
          <p:cNvSpPr/>
          <p:nvPr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3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BC76C275-A71F-7645-98FA-63F026507009}" type="slidenum">
              <a:rPr lang="en-US" sz="100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0" y="5072063"/>
            <a:ext cx="9144000" cy="71437"/>
            <a:chOff x="0" y="3474720"/>
            <a:chExt cx="10261600" cy="71120"/>
          </a:xfrm>
        </p:grpSpPr>
        <p:sp>
          <p:nvSpPr>
            <p:cNvPr id="12" name="Rectangle 11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16016" y="339676"/>
            <a:ext cx="3816424" cy="216024"/>
          </a:xfrm>
        </p:spPr>
        <p:txBody>
          <a:bodyPr>
            <a:normAutofit/>
          </a:bodyPr>
          <a:lstStyle>
            <a:lvl1pPr algn="l"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smtClean="0"/>
              <a:t>Cliquez et modifiez le titre</a:t>
            </a:r>
            <a:endParaRPr lang="de-DE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16016" y="627708"/>
            <a:ext cx="3816424" cy="28785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716016" y="1203598"/>
            <a:ext cx="3816424" cy="3168352"/>
          </a:xfrm>
        </p:spPr>
        <p:txBody>
          <a:bodyPr>
            <a:normAutofit/>
          </a:bodyPr>
          <a:lstStyle>
            <a:lvl1pPr>
              <a:buNone/>
              <a:defRPr sz="14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81721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IC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4427538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Isosceles Triangle 8"/>
          <p:cNvSpPr/>
          <p:nvPr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8593138" y="276225"/>
            <a:ext cx="263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45703"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fld id="{30610CC8-BA76-7F45-BB76-CD956F4BA412}" type="slidenum">
              <a:rPr lang="en-US" sz="1000">
                <a:solidFill>
                  <a:schemeClr val="bg1"/>
                </a:solidFill>
              </a:rPr>
              <a:pPr algn="ctr" eaLnBrk="1" hangingPunct="1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0" y="5072063"/>
            <a:ext cx="9144000" cy="71437"/>
            <a:chOff x="0" y="3474720"/>
            <a:chExt cx="10261600" cy="71120"/>
          </a:xfrm>
        </p:grpSpPr>
        <p:sp>
          <p:nvSpPr>
            <p:cNvPr id="12" name="Rectangle 11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16016" y="339676"/>
            <a:ext cx="3816424" cy="216024"/>
          </a:xfrm>
        </p:spPr>
        <p:txBody>
          <a:bodyPr>
            <a:normAutofit/>
          </a:bodyPr>
          <a:lstStyle>
            <a:lvl1pPr algn="l"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smtClean="0"/>
              <a:t>Cliquez et modifiez le titre</a:t>
            </a:r>
            <a:endParaRPr lang="de-DE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16016" y="627708"/>
            <a:ext cx="3816424" cy="28785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716016" y="1203598"/>
            <a:ext cx="3816424" cy="3168352"/>
          </a:xfrm>
        </p:spPr>
        <p:txBody>
          <a:bodyPr>
            <a:normAutofit/>
          </a:bodyPr>
          <a:lstStyle>
            <a:lvl1pPr>
              <a:buNone/>
              <a:defRPr sz="14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649205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IC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4427538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Isosceles Triangle 8"/>
          <p:cNvSpPr/>
          <p:nvPr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8593138" y="276225"/>
            <a:ext cx="263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45703"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fld id="{8711356A-C0FA-2B4A-B096-2BE02A4E407D}" type="slidenum">
              <a:rPr lang="en-US" sz="1000">
                <a:solidFill>
                  <a:schemeClr val="bg1"/>
                </a:solidFill>
              </a:rPr>
              <a:pPr algn="ctr" eaLnBrk="1" hangingPunct="1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0" y="5072063"/>
            <a:ext cx="9144000" cy="71437"/>
            <a:chOff x="0" y="3474720"/>
            <a:chExt cx="10261600" cy="71120"/>
          </a:xfrm>
        </p:grpSpPr>
        <p:sp>
          <p:nvSpPr>
            <p:cNvPr id="12" name="Rectangle 11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16016" y="339676"/>
            <a:ext cx="3816424" cy="216024"/>
          </a:xfrm>
        </p:spPr>
        <p:txBody>
          <a:bodyPr>
            <a:normAutofit/>
          </a:bodyPr>
          <a:lstStyle>
            <a:lvl1pPr algn="l"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smtClean="0"/>
              <a:t>Cliquez et modifiez le titre</a:t>
            </a:r>
            <a:endParaRPr lang="de-DE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16016" y="627708"/>
            <a:ext cx="3816424" cy="28785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716016" y="1203598"/>
            <a:ext cx="3816424" cy="3168352"/>
          </a:xfrm>
        </p:spPr>
        <p:txBody>
          <a:bodyPr>
            <a:normAutofit/>
          </a:bodyPr>
          <a:lstStyle>
            <a:lvl1pPr>
              <a:buNone/>
              <a:defRPr sz="14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6525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IC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4427538" cy="513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Isosceles Triangle 8"/>
          <p:cNvSpPr/>
          <p:nvPr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 bwMode="auto">
          <a:xfrm>
            <a:off x="8593138" y="276225"/>
            <a:ext cx="263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45703" anchor="ctr"/>
          <a:lstStyle>
            <a:lvl1pPr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fld id="{C693CE44-E97C-274A-BD79-8CC80F909B60}" type="slidenum">
              <a:rPr lang="en-US" sz="1000">
                <a:solidFill>
                  <a:schemeClr val="bg1"/>
                </a:solidFill>
              </a:rPr>
              <a:pPr algn="ctr" eaLnBrk="1" hangingPunct="1"/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0" y="5072063"/>
            <a:ext cx="9144000" cy="71437"/>
            <a:chOff x="0" y="3474720"/>
            <a:chExt cx="10261600" cy="71120"/>
          </a:xfrm>
        </p:grpSpPr>
        <p:sp>
          <p:nvSpPr>
            <p:cNvPr id="12" name="Rectangle 11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16016" y="339676"/>
            <a:ext cx="3816424" cy="216024"/>
          </a:xfrm>
        </p:spPr>
        <p:txBody>
          <a:bodyPr>
            <a:normAutofit/>
          </a:bodyPr>
          <a:lstStyle>
            <a:lvl1pPr algn="l"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smtClean="0"/>
              <a:t>Cliquez et modifiez le titre</a:t>
            </a:r>
            <a:endParaRPr lang="de-DE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16016" y="627708"/>
            <a:ext cx="3816424" cy="28785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716016" y="1203598"/>
            <a:ext cx="3816424" cy="3168352"/>
          </a:xfrm>
        </p:spPr>
        <p:txBody>
          <a:bodyPr>
            <a:normAutofit/>
          </a:bodyPr>
          <a:lstStyle>
            <a:lvl1pPr>
              <a:buNone/>
              <a:defRPr sz="14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02048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Isosceles Triangle 7"/>
          <p:cNvSpPr/>
          <p:nvPr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3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58B87EE0-8B4E-2E4E-BC81-6191F2D1E160}" type="slidenum">
              <a:rPr lang="en-US" sz="100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0" y="5072063"/>
            <a:ext cx="9144000" cy="71437"/>
            <a:chOff x="0" y="3474720"/>
            <a:chExt cx="10261600" cy="71120"/>
          </a:xfrm>
        </p:grpSpPr>
        <p:sp>
          <p:nvSpPr>
            <p:cNvPr id="10" name="Rectangle 9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716016" y="1203598"/>
            <a:ext cx="3816424" cy="3168352"/>
          </a:xfrm>
        </p:spPr>
        <p:txBody>
          <a:bodyPr>
            <a:normAutofit/>
          </a:bodyPr>
          <a:lstStyle>
            <a:lvl1pPr>
              <a:buNone/>
              <a:defRPr sz="14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611560" y="1203598"/>
            <a:ext cx="3816424" cy="3168352"/>
          </a:xfrm>
        </p:spPr>
        <p:txBody>
          <a:bodyPr>
            <a:normAutofit/>
          </a:bodyPr>
          <a:lstStyle>
            <a:lvl1pPr>
              <a:buNone/>
              <a:defRPr sz="14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11560" y="339502"/>
            <a:ext cx="7920880" cy="216024"/>
          </a:xfrm>
        </p:spPr>
        <p:txBody>
          <a:bodyPr>
            <a:normAutofit/>
          </a:bodyPr>
          <a:lstStyle>
            <a:lvl1pPr algn="l"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smtClean="0"/>
              <a:t>Cliquez et modifiez le titre</a:t>
            </a:r>
            <a:endParaRPr lang="de-DE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1560" y="627534"/>
            <a:ext cx="7920880" cy="28785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216533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9" name="Isosceles Triangle 7"/>
          <p:cNvSpPr/>
          <p:nvPr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3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905922E-ABE9-064C-8BAA-A961852613AA}" type="slidenum">
              <a:rPr lang="en-US" sz="100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0" y="5072063"/>
            <a:ext cx="9144000" cy="71437"/>
            <a:chOff x="0" y="3474720"/>
            <a:chExt cx="10261600" cy="71120"/>
          </a:xfrm>
        </p:grpSpPr>
        <p:sp>
          <p:nvSpPr>
            <p:cNvPr id="12" name="Rectangle 11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716016" y="1635646"/>
            <a:ext cx="3816424" cy="2736304"/>
          </a:xfrm>
        </p:spPr>
        <p:txBody>
          <a:bodyPr>
            <a:normAutofit/>
          </a:bodyPr>
          <a:lstStyle>
            <a:lvl1pPr>
              <a:buNone/>
              <a:defRPr sz="14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611560" y="1635646"/>
            <a:ext cx="3816424" cy="2736304"/>
          </a:xfrm>
        </p:spPr>
        <p:txBody>
          <a:bodyPr>
            <a:normAutofit/>
          </a:bodyPr>
          <a:lstStyle>
            <a:lvl1pPr>
              <a:buNone/>
              <a:defRPr sz="14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11560" y="339502"/>
            <a:ext cx="7920880" cy="216024"/>
          </a:xfrm>
        </p:spPr>
        <p:txBody>
          <a:bodyPr>
            <a:normAutofit/>
          </a:bodyPr>
          <a:lstStyle>
            <a:lvl1pPr algn="l"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smtClean="0"/>
              <a:t>Cliquez et modifiez le titre</a:t>
            </a:r>
            <a:endParaRPr lang="de-DE" dirty="0"/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1560" y="627534"/>
            <a:ext cx="7920880" cy="28785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1560" y="1275606"/>
            <a:ext cx="3816424" cy="28785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716016" y="1275606"/>
            <a:ext cx="3816424" cy="28785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33414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21" name="Isosceles Triangle 7"/>
          <p:cNvSpPr/>
          <p:nvPr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2" name="Slide Number Placeholder 5"/>
          <p:cNvSpPr txBox="1">
            <a:spLocks/>
          </p:cNvSpPr>
          <p:nvPr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3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DC17877B-018D-9C40-9743-51A525415443}" type="slidenum">
              <a:rPr lang="en-US" sz="100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grpSp>
        <p:nvGrpSpPr>
          <p:cNvPr id="23" name="Group 10"/>
          <p:cNvGrpSpPr>
            <a:grpSpLocks/>
          </p:cNvGrpSpPr>
          <p:nvPr/>
        </p:nvGrpSpPr>
        <p:grpSpPr bwMode="auto">
          <a:xfrm>
            <a:off x="0" y="5072063"/>
            <a:ext cx="9144000" cy="71437"/>
            <a:chOff x="0" y="3474720"/>
            <a:chExt cx="10261600" cy="71120"/>
          </a:xfrm>
        </p:grpSpPr>
        <p:sp>
          <p:nvSpPr>
            <p:cNvPr id="24" name="Rectangle 23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29" name="Rectangle 28"/>
          <p:cNvSpPr/>
          <p:nvPr/>
        </p:nvSpPr>
        <p:spPr>
          <a:xfrm>
            <a:off x="457200" y="1049338"/>
            <a:ext cx="1646238" cy="10795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Helvetica Neue"/>
              <a:cs typeface="Helvetica Neue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103438" y="1049338"/>
            <a:ext cx="1646237" cy="107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Helvetica Neue"/>
              <a:cs typeface="Helvetica Neue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749675" y="1049338"/>
            <a:ext cx="1644650" cy="1079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Helvetica Neue"/>
              <a:cs typeface="Helvetica Neue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394325" y="1049338"/>
            <a:ext cx="1646238" cy="10795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Helvetica Neue"/>
              <a:cs typeface="Helvetica Neue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40563" y="1049338"/>
            <a:ext cx="1646237" cy="10795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Helvetica Neue"/>
              <a:cs typeface="Helvetica Neue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200" y="2587625"/>
            <a:ext cx="1646238" cy="10795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Helvetica Neue"/>
              <a:cs typeface="Helvetica Neue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2103438" y="2587625"/>
            <a:ext cx="1646237" cy="10795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chemeClr val="tx2"/>
              </a:solidFill>
              <a:latin typeface="Helvetica Neue"/>
              <a:cs typeface="Helvetica Neue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749675" y="2587625"/>
            <a:ext cx="1644650" cy="1079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Helvetica Neue"/>
              <a:cs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339502"/>
            <a:ext cx="7920880" cy="216024"/>
          </a:xfrm>
        </p:spPr>
        <p:txBody>
          <a:bodyPr>
            <a:normAutofit/>
          </a:bodyPr>
          <a:lstStyle>
            <a:lvl1pPr algn="l"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smtClean="0"/>
              <a:t>Cliquez et modifiez le titre</a:t>
            </a:r>
            <a:endParaRPr lang="de-DE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1560" y="627534"/>
            <a:ext cx="7920880" cy="287858"/>
          </a:xfr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7" name="Text Placeholder 46"/>
          <p:cNvSpPr>
            <a:spLocks noGrp="1"/>
          </p:cNvSpPr>
          <p:nvPr>
            <p:ph type="body" sz="quarter" idx="14"/>
          </p:nvPr>
        </p:nvSpPr>
        <p:spPr>
          <a:xfrm>
            <a:off x="467544" y="1131590"/>
            <a:ext cx="755576" cy="576064"/>
          </a:xfrm>
        </p:spPr>
        <p:txBody>
          <a:bodyPr/>
          <a:lstStyle>
            <a:lvl1pPr algn="l"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15"/>
          </p:nvPr>
        </p:nvSpPr>
        <p:spPr>
          <a:xfrm>
            <a:off x="2123729" y="1131590"/>
            <a:ext cx="720080" cy="575568"/>
          </a:xfrm>
        </p:spPr>
        <p:txBody>
          <a:bodyPr/>
          <a:lstStyle>
            <a:lvl1pPr>
              <a:buNone/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3" name="Text Placeholder 52"/>
          <p:cNvSpPr>
            <a:spLocks noGrp="1"/>
          </p:cNvSpPr>
          <p:nvPr>
            <p:ph type="body" sz="quarter" idx="16"/>
          </p:nvPr>
        </p:nvSpPr>
        <p:spPr>
          <a:xfrm>
            <a:off x="3779913" y="1131590"/>
            <a:ext cx="720080" cy="576064"/>
          </a:xfrm>
        </p:spPr>
        <p:txBody>
          <a:bodyPr/>
          <a:lstStyle>
            <a:lvl1pPr>
              <a:buNone/>
              <a:defRPr b="1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4" name="Text Placeholder 52"/>
          <p:cNvSpPr>
            <a:spLocks noGrp="1"/>
          </p:cNvSpPr>
          <p:nvPr>
            <p:ph type="body" sz="quarter" idx="17"/>
          </p:nvPr>
        </p:nvSpPr>
        <p:spPr>
          <a:xfrm>
            <a:off x="5436096" y="1131590"/>
            <a:ext cx="720080" cy="576064"/>
          </a:xfrm>
        </p:spPr>
        <p:txBody>
          <a:bodyPr/>
          <a:lstStyle>
            <a:lvl1pPr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5" name="Text Placeholder 52"/>
          <p:cNvSpPr>
            <a:spLocks noGrp="1"/>
          </p:cNvSpPr>
          <p:nvPr>
            <p:ph type="body" sz="quarter" idx="18"/>
          </p:nvPr>
        </p:nvSpPr>
        <p:spPr>
          <a:xfrm>
            <a:off x="7092280" y="1131590"/>
            <a:ext cx="720080" cy="576064"/>
          </a:xfrm>
        </p:spPr>
        <p:txBody>
          <a:bodyPr/>
          <a:lstStyle>
            <a:lvl1pPr>
              <a:buNone/>
              <a:defRPr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7" name="Text Placeholder 56"/>
          <p:cNvSpPr>
            <a:spLocks noGrp="1"/>
          </p:cNvSpPr>
          <p:nvPr>
            <p:ph type="body" sz="quarter" idx="19"/>
          </p:nvPr>
        </p:nvSpPr>
        <p:spPr>
          <a:xfrm>
            <a:off x="467544" y="1707654"/>
            <a:ext cx="1584176" cy="720080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8" name="Text Placeholder 56"/>
          <p:cNvSpPr>
            <a:spLocks noGrp="1"/>
          </p:cNvSpPr>
          <p:nvPr>
            <p:ph type="body" sz="quarter" idx="20"/>
          </p:nvPr>
        </p:nvSpPr>
        <p:spPr>
          <a:xfrm>
            <a:off x="2123728" y="1707654"/>
            <a:ext cx="1584176" cy="720080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9" name="Text Placeholder 56"/>
          <p:cNvSpPr>
            <a:spLocks noGrp="1"/>
          </p:cNvSpPr>
          <p:nvPr>
            <p:ph type="body" sz="quarter" idx="21"/>
          </p:nvPr>
        </p:nvSpPr>
        <p:spPr>
          <a:xfrm>
            <a:off x="3779912" y="1707654"/>
            <a:ext cx="1584176" cy="720080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accent4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0" name="Text Placeholder 56"/>
          <p:cNvSpPr>
            <a:spLocks noGrp="1"/>
          </p:cNvSpPr>
          <p:nvPr>
            <p:ph type="body" sz="quarter" idx="22"/>
          </p:nvPr>
        </p:nvSpPr>
        <p:spPr>
          <a:xfrm>
            <a:off x="5436096" y="1707654"/>
            <a:ext cx="1584176" cy="720080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accent3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1" name="Text Placeholder 56"/>
          <p:cNvSpPr>
            <a:spLocks noGrp="1"/>
          </p:cNvSpPr>
          <p:nvPr>
            <p:ph type="body" sz="quarter" idx="23"/>
          </p:nvPr>
        </p:nvSpPr>
        <p:spPr>
          <a:xfrm>
            <a:off x="7092280" y="1707654"/>
            <a:ext cx="1584176" cy="720080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accent5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2" name="Text Placeholder 52"/>
          <p:cNvSpPr>
            <a:spLocks noGrp="1"/>
          </p:cNvSpPr>
          <p:nvPr>
            <p:ph type="body" sz="quarter" idx="24"/>
          </p:nvPr>
        </p:nvSpPr>
        <p:spPr>
          <a:xfrm>
            <a:off x="467544" y="2643758"/>
            <a:ext cx="720080" cy="576064"/>
          </a:xfrm>
        </p:spPr>
        <p:txBody>
          <a:bodyPr/>
          <a:lstStyle>
            <a:lvl1pPr>
              <a:buNone/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3" name="Text Placeholder 56"/>
          <p:cNvSpPr>
            <a:spLocks noGrp="1"/>
          </p:cNvSpPr>
          <p:nvPr>
            <p:ph type="body" sz="quarter" idx="25"/>
          </p:nvPr>
        </p:nvSpPr>
        <p:spPr>
          <a:xfrm>
            <a:off x="467544" y="3219822"/>
            <a:ext cx="1584176" cy="720080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4" name="Text Placeholder 52"/>
          <p:cNvSpPr>
            <a:spLocks noGrp="1"/>
          </p:cNvSpPr>
          <p:nvPr>
            <p:ph type="body" sz="quarter" idx="26"/>
          </p:nvPr>
        </p:nvSpPr>
        <p:spPr>
          <a:xfrm>
            <a:off x="2123728" y="2643758"/>
            <a:ext cx="720080" cy="576064"/>
          </a:xfrm>
        </p:spPr>
        <p:txBody>
          <a:bodyPr/>
          <a:lstStyle>
            <a:lvl1pPr>
              <a:buNone/>
              <a:defRPr b="1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5" name="Text Placeholder 56"/>
          <p:cNvSpPr>
            <a:spLocks noGrp="1"/>
          </p:cNvSpPr>
          <p:nvPr>
            <p:ph type="body" sz="quarter" idx="27"/>
          </p:nvPr>
        </p:nvSpPr>
        <p:spPr>
          <a:xfrm>
            <a:off x="2123728" y="3219822"/>
            <a:ext cx="1584176" cy="720080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6" name="Text Placeholder 52"/>
          <p:cNvSpPr>
            <a:spLocks noGrp="1"/>
          </p:cNvSpPr>
          <p:nvPr>
            <p:ph type="body" sz="quarter" idx="28"/>
          </p:nvPr>
        </p:nvSpPr>
        <p:spPr>
          <a:xfrm>
            <a:off x="3779912" y="2643758"/>
            <a:ext cx="720080" cy="576064"/>
          </a:xfrm>
        </p:spPr>
        <p:txBody>
          <a:bodyPr/>
          <a:lstStyle>
            <a:lvl1pPr>
              <a:buNone/>
              <a:defRPr b="1">
                <a:solidFill>
                  <a:schemeClr val="bg2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7" name="Text Placeholder 56"/>
          <p:cNvSpPr>
            <a:spLocks noGrp="1"/>
          </p:cNvSpPr>
          <p:nvPr>
            <p:ph type="body" sz="quarter" idx="29"/>
          </p:nvPr>
        </p:nvSpPr>
        <p:spPr>
          <a:xfrm>
            <a:off x="3779912" y="3219822"/>
            <a:ext cx="1584176" cy="720080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7" name="Date Placeholder 3"/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BD183-4FD7-E840-BB9F-9FAACB0FDCDC}" type="datetimeFigureOut">
              <a:rPr lang="de-DE"/>
              <a:pPr>
                <a:defRPr/>
              </a:pPr>
              <a:t>21.05.18</a:t>
            </a:fld>
            <a:endParaRPr lang="de-DE"/>
          </a:p>
        </p:txBody>
      </p:sp>
      <p:sp>
        <p:nvSpPr>
          <p:cNvPr id="38" name="Footer Placeholder 4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9" name="Slide Number Placeholder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ED0363-083B-DB4F-9CA0-35DD5FBC17C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0113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4" descr="6782890-cool-train-tunnel-wallpa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20638"/>
            <a:ext cx="9144000" cy="5145088"/>
          </a:xfrm>
          <a:prstGeom prst="rect">
            <a:avLst/>
          </a:prstGeom>
          <a:solidFill>
            <a:schemeClr val="accent1">
              <a:alpha val="81175"/>
            </a:schemeClr>
          </a:solidFill>
          <a:ln w="9525">
            <a:solidFill>
              <a:srgbClr val="D9D9D9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68313" y="3703638"/>
            <a:ext cx="2286000" cy="71437"/>
            <a:chOff x="0" y="3474720"/>
            <a:chExt cx="10261600" cy="71120"/>
          </a:xfrm>
        </p:grpSpPr>
        <p:sp>
          <p:nvSpPr>
            <p:cNvPr id="8" name="Rectangle 7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Helvetica Neue"/>
                <a:cs typeface="Helvetica Neue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Helvetica Neue"/>
                <a:cs typeface="Helvetica Neue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Helvetica Neue"/>
                <a:cs typeface="Helvetica Neue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Helvetica Neue"/>
                <a:cs typeface="Helvetica Neue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Helvetica Neue"/>
                <a:cs typeface="Helvetica Neue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0" y="5108575"/>
            <a:ext cx="9144000" cy="71438"/>
            <a:chOff x="0" y="3474720"/>
            <a:chExt cx="10261600" cy="71120"/>
          </a:xfrm>
        </p:grpSpPr>
        <p:sp>
          <p:nvSpPr>
            <p:cNvPr id="14" name="Rectangle 13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467742" y="1707505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1"/>
          </p:nvPr>
        </p:nvSpPr>
        <p:spPr>
          <a:xfrm>
            <a:off x="467544" y="2211710"/>
            <a:ext cx="8280919" cy="936104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4" name="Text Placeholder 29"/>
          <p:cNvSpPr>
            <a:spLocks noGrp="1"/>
          </p:cNvSpPr>
          <p:nvPr>
            <p:ph type="body" sz="quarter" idx="12"/>
          </p:nvPr>
        </p:nvSpPr>
        <p:spPr>
          <a:xfrm>
            <a:off x="467544" y="3219673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398935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4" descr="6782890-cool-train-tunnel-wallpa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20638"/>
            <a:ext cx="9144000" cy="5145088"/>
          </a:xfrm>
          <a:prstGeom prst="rect">
            <a:avLst/>
          </a:prstGeom>
          <a:solidFill>
            <a:srgbClr val="CF8A74">
              <a:alpha val="81175"/>
            </a:srgbClr>
          </a:solidFill>
          <a:ln w="9525">
            <a:solidFill>
              <a:srgbClr val="D9D9D9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68313" y="3703638"/>
            <a:ext cx="2286000" cy="71437"/>
            <a:chOff x="0" y="3474720"/>
            <a:chExt cx="10261600" cy="71120"/>
          </a:xfrm>
        </p:grpSpPr>
        <p:sp>
          <p:nvSpPr>
            <p:cNvPr id="8" name="Rectangle 7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Helvetica Neue"/>
                <a:cs typeface="Helvetica Neue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Helvetica Neue"/>
                <a:cs typeface="Helvetica Neue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Helvetica Neue"/>
                <a:cs typeface="Helvetica Neue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Helvetica Neue"/>
                <a:cs typeface="Helvetica Neue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Helvetica Neue"/>
                <a:cs typeface="Helvetica Neue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0" y="5108575"/>
            <a:ext cx="9144000" cy="71438"/>
            <a:chOff x="0" y="3474720"/>
            <a:chExt cx="10261600" cy="71120"/>
          </a:xfrm>
        </p:grpSpPr>
        <p:sp>
          <p:nvSpPr>
            <p:cNvPr id="14" name="Rectangle 13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467742" y="1707505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1"/>
          </p:nvPr>
        </p:nvSpPr>
        <p:spPr>
          <a:xfrm>
            <a:off x="467544" y="2211710"/>
            <a:ext cx="8280919" cy="936104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4" name="Text Placeholder 29"/>
          <p:cNvSpPr>
            <a:spLocks noGrp="1"/>
          </p:cNvSpPr>
          <p:nvPr>
            <p:ph type="body" sz="quarter" idx="12"/>
          </p:nvPr>
        </p:nvSpPr>
        <p:spPr>
          <a:xfrm>
            <a:off x="467544" y="3219673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33639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4" descr="6782890-cool-train-tunnel-wallpa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20638"/>
            <a:ext cx="9144000" cy="5145088"/>
          </a:xfrm>
          <a:prstGeom prst="rect">
            <a:avLst/>
          </a:prstGeom>
          <a:solidFill>
            <a:srgbClr val="A21D19">
              <a:alpha val="81175"/>
            </a:srgbClr>
          </a:solidFill>
          <a:ln w="9525">
            <a:solidFill>
              <a:srgbClr val="D9D9D9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68313" y="3703638"/>
            <a:ext cx="2286000" cy="71437"/>
            <a:chOff x="0" y="3474720"/>
            <a:chExt cx="10261600" cy="71120"/>
          </a:xfrm>
        </p:grpSpPr>
        <p:sp>
          <p:nvSpPr>
            <p:cNvPr id="8" name="Rectangle 7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Helvetica Neue"/>
                <a:cs typeface="Helvetica Neue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Helvetica Neue"/>
                <a:cs typeface="Helvetica Neue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Helvetica Neue"/>
                <a:cs typeface="Helvetica Neue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Helvetica Neue"/>
                <a:cs typeface="Helvetica Neue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Helvetica Neue"/>
                <a:cs typeface="Helvetica Neue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0" y="5108575"/>
            <a:ext cx="9144000" cy="71438"/>
            <a:chOff x="0" y="3474720"/>
            <a:chExt cx="10261600" cy="71120"/>
          </a:xfrm>
        </p:grpSpPr>
        <p:sp>
          <p:nvSpPr>
            <p:cNvPr id="14" name="Rectangle 13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467742" y="1707505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1"/>
          </p:nvPr>
        </p:nvSpPr>
        <p:spPr>
          <a:xfrm>
            <a:off x="467544" y="2211710"/>
            <a:ext cx="8280919" cy="936104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4" name="Text Placeholder 29"/>
          <p:cNvSpPr>
            <a:spLocks noGrp="1"/>
          </p:cNvSpPr>
          <p:nvPr>
            <p:ph type="body" sz="quarter" idx="12"/>
          </p:nvPr>
        </p:nvSpPr>
        <p:spPr>
          <a:xfrm>
            <a:off x="467544" y="3219673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08520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4" descr="6782890-cool-train-tunnel-wallpa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20638"/>
            <a:ext cx="9144000" cy="5145088"/>
          </a:xfrm>
          <a:prstGeom prst="rect">
            <a:avLst/>
          </a:prstGeom>
          <a:solidFill>
            <a:srgbClr val="9C3B6D">
              <a:alpha val="81175"/>
            </a:srgbClr>
          </a:solidFill>
          <a:ln w="9525">
            <a:solidFill>
              <a:srgbClr val="D9D9D9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68313" y="3703638"/>
            <a:ext cx="2286000" cy="71437"/>
            <a:chOff x="0" y="3474720"/>
            <a:chExt cx="10261600" cy="71120"/>
          </a:xfrm>
        </p:grpSpPr>
        <p:sp>
          <p:nvSpPr>
            <p:cNvPr id="8" name="Rectangle 7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Helvetica Neue"/>
                <a:cs typeface="Helvetica Neue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Helvetica Neue"/>
                <a:cs typeface="Helvetica Neue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Helvetica Neue"/>
                <a:cs typeface="Helvetica Neue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Helvetica Neue"/>
                <a:cs typeface="Helvetica Neue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Helvetica Neue"/>
                <a:cs typeface="Helvetica Neue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0" y="5108575"/>
            <a:ext cx="9144000" cy="71438"/>
            <a:chOff x="0" y="3474720"/>
            <a:chExt cx="10261600" cy="71120"/>
          </a:xfrm>
        </p:grpSpPr>
        <p:sp>
          <p:nvSpPr>
            <p:cNvPr id="14" name="Rectangle 13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467742" y="1707505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1"/>
          </p:nvPr>
        </p:nvSpPr>
        <p:spPr>
          <a:xfrm>
            <a:off x="467544" y="2211710"/>
            <a:ext cx="8280919" cy="936104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4" name="Text Placeholder 29"/>
          <p:cNvSpPr>
            <a:spLocks noGrp="1"/>
          </p:cNvSpPr>
          <p:nvPr>
            <p:ph type="body" sz="quarter" idx="12"/>
          </p:nvPr>
        </p:nvSpPr>
        <p:spPr>
          <a:xfrm>
            <a:off x="467544" y="3219673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8478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4" descr="6782890-cool-train-tunnel-wallpa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20638"/>
            <a:ext cx="9144000" cy="5145088"/>
          </a:xfrm>
          <a:prstGeom prst="rect">
            <a:avLst/>
          </a:prstGeom>
          <a:solidFill>
            <a:schemeClr val="accent2">
              <a:alpha val="81175"/>
            </a:schemeClr>
          </a:solidFill>
          <a:ln w="9525">
            <a:solidFill>
              <a:srgbClr val="D9D9D9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68313" y="3703638"/>
            <a:ext cx="2286000" cy="71437"/>
            <a:chOff x="0" y="3474720"/>
            <a:chExt cx="10261600" cy="71120"/>
          </a:xfrm>
        </p:grpSpPr>
        <p:sp>
          <p:nvSpPr>
            <p:cNvPr id="8" name="Rectangle 7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Helvetica Neue"/>
                <a:cs typeface="Helvetica Neue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Helvetica Neue"/>
                <a:cs typeface="Helvetica Neue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Helvetica Neue"/>
                <a:cs typeface="Helvetica Neue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Helvetica Neue"/>
                <a:cs typeface="Helvetica Neue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Helvetica Neue"/>
                <a:cs typeface="Helvetica Neue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0" y="5108575"/>
            <a:ext cx="9144000" cy="71438"/>
            <a:chOff x="0" y="3474720"/>
            <a:chExt cx="10261600" cy="71120"/>
          </a:xfrm>
        </p:grpSpPr>
        <p:sp>
          <p:nvSpPr>
            <p:cNvPr id="14" name="Rectangle 13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467742" y="1707505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1"/>
          </p:nvPr>
        </p:nvSpPr>
        <p:spPr>
          <a:xfrm>
            <a:off x="467544" y="2211710"/>
            <a:ext cx="8280919" cy="936104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4" name="Text Placeholder 29"/>
          <p:cNvSpPr>
            <a:spLocks noGrp="1"/>
          </p:cNvSpPr>
          <p:nvPr>
            <p:ph type="body" sz="quarter" idx="12"/>
          </p:nvPr>
        </p:nvSpPr>
        <p:spPr>
          <a:xfrm>
            <a:off x="467544" y="3219673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433526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4" descr="6782890-cool-train-tunnel-wallpa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20638"/>
            <a:ext cx="9144000" cy="5145088"/>
          </a:xfrm>
          <a:prstGeom prst="rect">
            <a:avLst/>
          </a:prstGeom>
          <a:solidFill>
            <a:srgbClr val="A19D23">
              <a:alpha val="81175"/>
            </a:srgbClr>
          </a:solidFill>
          <a:ln w="9525">
            <a:solidFill>
              <a:srgbClr val="D9D9D9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68313" y="3703638"/>
            <a:ext cx="2286000" cy="71437"/>
            <a:chOff x="0" y="3474720"/>
            <a:chExt cx="10261600" cy="71120"/>
          </a:xfrm>
        </p:grpSpPr>
        <p:sp>
          <p:nvSpPr>
            <p:cNvPr id="8" name="Rectangle 7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Helvetica Neue"/>
                <a:cs typeface="Helvetica Neue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Helvetica Neue"/>
                <a:cs typeface="Helvetica Neue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Helvetica Neue"/>
                <a:cs typeface="Helvetica Neue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Helvetica Neue"/>
                <a:cs typeface="Helvetica Neue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Helvetica Neue"/>
                <a:cs typeface="Helvetica Neue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0" y="5108575"/>
            <a:ext cx="9144000" cy="71438"/>
            <a:chOff x="0" y="3474720"/>
            <a:chExt cx="10261600" cy="71120"/>
          </a:xfrm>
        </p:grpSpPr>
        <p:sp>
          <p:nvSpPr>
            <p:cNvPr id="14" name="Rectangle 13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467742" y="1707505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1"/>
          </p:nvPr>
        </p:nvSpPr>
        <p:spPr>
          <a:xfrm>
            <a:off x="467544" y="2211710"/>
            <a:ext cx="8280919" cy="936104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4" name="Text Placeholder 29"/>
          <p:cNvSpPr>
            <a:spLocks noGrp="1"/>
          </p:cNvSpPr>
          <p:nvPr>
            <p:ph type="body" sz="quarter" idx="12"/>
          </p:nvPr>
        </p:nvSpPr>
        <p:spPr>
          <a:xfrm>
            <a:off x="467544" y="3219673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072855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4" descr="6782890-cool-train-tunnel-wallpa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20638"/>
            <a:ext cx="9144000" cy="5145088"/>
          </a:xfrm>
          <a:prstGeom prst="rect">
            <a:avLst/>
          </a:prstGeom>
          <a:solidFill>
            <a:schemeClr val="bg2">
              <a:alpha val="81175"/>
            </a:schemeClr>
          </a:solidFill>
          <a:ln w="9525">
            <a:solidFill>
              <a:srgbClr val="D9D9D9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68313" y="3703638"/>
            <a:ext cx="2286000" cy="71437"/>
            <a:chOff x="0" y="3474720"/>
            <a:chExt cx="10261600" cy="71120"/>
          </a:xfrm>
        </p:grpSpPr>
        <p:sp>
          <p:nvSpPr>
            <p:cNvPr id="8" name="Rectangle 7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Helvetica Neue"/>
                <a:cs typeface="Helvetica Neue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Helvetica Neue"/>
                <a:cs typeface="Helvetica Neue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Helvetica Neue"/>
                <a:cs typeface="Helvetica Neue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Helvetica Neue"/>
                <a:cs typeface="Helvetica Neue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Helvetica Neue"/>
                <a:cs typeface="Helvetica Neue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0" y="5108575"/>
            <a:ext cx="9144000" cy="71438"/>
            <a:chOff x="0" y="3474720"/>
            <a:chExt cx="10261600" cy="71120"/>
          </a:xfrm>
        </p:grpSpPr>
        <p:sp>
          <p:nvSpPr>
            <p:cNvPr id="14" name="Rectangle 13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467742" y="1707505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1"/>
          </p:nvPr>
        </p:nvSpPr>
        <p:spPr>
          <a:xfrm>
            <a:off x="467544" y="2211710"/>
            <a:ext cx="8280919" cy="936104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4" name="Text Placeholder 29"/>
          <p:cNvSpPr>
            <a:spLocks noGrp="1"/>
          </p:cNvSpPr>
          <p:nvPr>
            <p:ph type="body" sz="quarter" idx="12"/>
          </p:nvPr>
        </p:nvSpPr>
        <p:spPr>
          <a:xfrm>
            <a:off x="467544" y="3219673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0326088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D5D03E">
              <a:alpha val="76862"/>
            </a:srgbClr>
          </a:solidFill>
          <a:ln w="9525">
            <a:solidFill>
              <a:srgbClr val="D9D9D9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3197225" y="1939925"/>
            <a:ext cx="558165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70000"/>
              </a:lnSpc>
            </a:pPr>
            <a:r>
              <a:rPr lang="en-US" sz="6600" b="1">
                <a:solidFill>
                  <a:schemeClr val="bg1"/>
                </a:solidFill>
              </a:rPr>
              <a:t>COFFEE</a:t>
            </a:r>
          </a:p>
          <a:p>
            <a:pPr eaLnBrk="1" hangingPunct="1">
              <a:lnSpc>
                <a:spcPct val="70000"/>
              </a:lnSpc>
            </a:pPr>
            <a:r>
              <a:rPr lang="en-US" sz="6600" b="1">
                <a:solidFill>
                  <a:schemeClr val="bg1"/>
                </a:solidFill>
              </a:rPr>
              <a:t>BREAK</a:t>
            </a: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3330575" y="3808413"/>
            <a:ext cx="2286000" cy="71437"/>
            <a:chOff x="0" y="3474720"/>
            <a:chExt cx="10261600" cy="71120"/>
          </a:xfrm>
        </p:grpSpPr>
        <p:sp>
          <p:nvSpPr>
            <p:cNvPr id="5" name="Rectangle 4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grpSp>
        <p:nvGrpSpPr>
          <p:cNvPr id="10" name="Group 13"/>
          <p:cNvGrpSpPr/>
          <p:nvPr/>
        </p:nvGrpSpPr>
        <p:grpSpPr>
          <a:xfrm>
            <a:off x="583642" y="956305"/>
            <a:ext cx="2243879" cy="3017970"/>
            <a:chOff x="2374900" y="37324"/>
            <a:chExt cx="3589338" cy="4827587"/>
          </a:xfrm>
          <a:solidFill>
            <a:schemeClr val="bg2"/>
          </a:solidFill>
        </p:grpSpPr>
        <p:sp>
          <p:nvSpPr>
            <p:cNvPr id="11" name="Freeform 1"/>
            <p:cNvSpPr>
              <a:spLocks noChangeArrowheads="1"/>
            </p:cNvSpPr>
            <p:nvPr/>
          </p:nvSpPr>
          <p:spPr bwMode="auto">
            <a:xfrm>
              <a:off x="4343400" y="37324"/>
              <a:ext cx="608013" cy="1552575"/>
            </a:xfrm>
            <a:custGeom>
              <a:avLst/>
              <a:gdLst>
                <a:gd name="T0" fmla="*/ 656 w 1688"/>
                <a:gd name="T1" fmla="*/ 4188 h 4314"/>
                <a:gd name="T2" fmla="*/ 656 w 1688"/>
                <a:gd name="T3" fmla="*/ 4188 h 4314"/>
                <a:gd name="T4" fmla="*/ 1250 w 1688"/>
                <a:gd name="T5" fmla="*/ 3625 h 4314"/>
                <a:gd name="T6" fmla="*/ 1562 w 1688"/>
                <a:gd name="T7" fmla="*/ 2500 h 4314"/>
                <a:gd name="T8" fmla="*/ 906 w 1688"/>
                <a:gd name="T9" fmla="*/ 1532 h 4314"/>
                <a:gd name="T10" fmla="*/ 500 w 1688"/>
                <a:gd name="T11" fmla="*/ 719 h 4314"/>
                <a:gd name="T12" fmla="*/ 625 w 1688"/>
                <a:gd name="T13" fmla="*/ 0 h 4314"/>
                <a:gd name="T14" fmla="*/ 94 w 1688"/>
                <a:gd name="T15" fmla="*/ 907 h 4314"/>
                <a:gd name="T16" fmla="*/ 281 w 1688"/>
                <a:gd name="T17" fmla="*/ 1969 h 4314"/>
                <a:gd name="T18" fmla="*/ 750 w 1688"/>
                <a:gd name="T19" fmla="*/ 3250 h 4314"/>
                <a:gd name="T20" fmla="*/ 500 w 1688"/>
                <a:gd name="T21" fmla="*/ 4313 h 4314"/>
                <a:gd name="T22" fmla="*/ 656 w 1688"/>
                <a:gd name="T23" fmla="*/ 4188 h 4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88" h="4314">
                  <a:moveTo>
                    <a:pt x="656" y="4188"/>
                  </a:moveTo>
                  <a:lnTo>
                    <a:pt x="656" y="4188"/>
                  </a:lnTo>
                  <a:cubicBezTo>
                    <a:pt x="656" y="4188"/>
                    <a:pt x="1062" y="3875"/>
                    <a:pt x="1250" y="3625"/>
                  </a:cubicBezTo>
                  <a:cubicBezTo>
                    <a:pt x="1437" y="3375"/>
                    <a:pt x="1687" y="2938"/>
                    <a:pt x="1562" y="2500"/>
                  </a:cubicBezTo>
                  <a:cubicBezTo>
                    <a:pt x="1437" y="2063"/>
                    <a:pt x="1125" y="1813"/>
                    <a:pt x="906" y="1532"/>
                  </a:cubicBezTo>
                  <a:cubicBezTo>
                    <a:pt x="656" y="1250"/>
                    <a:pt x="531" y="1094"/>
                    <a:pt x="500" y="719"/>
                  </a:cubicBezTo>
                  <a:cubicBezTo>
                    <a:pt x="469" y="375"/>
                    <a:pt x="625" y="0"/>
                    <a:pt x="625" y="0"/>
                  </a:cubicBezTo>
                  <a:cubicBezTo>
                    <a:pt x="625" y="0"/>
                    <a:pt x="219" y="469"/>
                    <a:pt x="94" y="907"/>
                  </a:cubicBezTo>
                  <a:cubicBezTo>
                    <a:pt x="0" y="1344"/>
                    <a:pt x="94" y="1750"/>
                    <a:pt x="281" y="1969"/>
                  </a:cubicBezTo>
                  <a:cubicBezTo>
                    <a:pt x="469" y="2188"/>
                    <a:pt x="875" y="2594"/>
                    <a:pt x="750" y="3250"/>
                  </a:cubicBezTo>
                  <a:cubicBezTo>
                    <a:pt x="625" y="3938"/>
                    <a:pt x="500" y="4313"/>
                    <a:pt x="500" y="4313"/>
                  </a:cubicBezTo>
                  <a:lnTo>
                    <a:pt x="656" y="4188"/>
                  </a:lnTo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"/>
            <p:cNvSpPr>
              <a:spLocks noChangeArrowheads="1"/>
            </p:cNvSpPr>
            <p:nvPr/>
          </p:nvSpPr>
          <p:spPr bwMode="auto">
            <a:xfrm>
              <a:off x="3838575" y="543736"/>
              <a:ext cx="382588" cy="1081088"/>
            </a:xfrm>
            <a:custGeom>
              <a:avLst/>
              <a:gdLst>
                <a:gd name="T0" fmla="*/ 250 w 1063"/>
                <a:gd name="T1" fmla="*/ 0 h 3001"/>
                <a:gd name="T2" fmla="*/ 250 w 1063"/>
                <a:gd name="T3" fmla="*/ 0 h 3001"/>
                <a:gd name="T4" fmla="*/ 343 w 1063"/>
                <a:gd name="T5" fmla="*/ 531 h 3001"/>
                <a:gd name="T6" fmla="*/ 968 w 1063"/>
                <a:gd name="T7" fmla="*/ 1593 h 3001"/>
                <a:gd name="T8" fmla="*/ 625 w 1063"/>
                <a:gd name="T9" fmla="*/ 2812 h 3001"/>
                <a:gd name="T10" fmla="*/ 562 w 1063"/>
                <a:gd name="T11" fmla="*/ 3000 h 3001"/>
                <a:gd name="T12" fmla="*/ 500 w 1063"/>
                <a:gd name="T13" fmla="*/ 2531 h 3001"/>
                <a:gd name="T14" fmla="*/ 406 w 1063"/>
                <a:gd name="T15" fmla="*/ 1500 h 3001"/>
                <a:gd name="T16" fmla="*/ 0 w 1063"/>
                <a:gd name="T17" fmla="*/ 593 h 3001"/>
                <a:gd name="T18" fmla="*/ 250 w 1063"/>
                <a:gd name="T19" fmla="*/ 0 h 3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3" h="3001">
                  <a:moveTo>
                    <a:pt x="250" y="0"/>
                  </a:moveTo>
                  <a:lnTo>
                    <a:pt x="250" y="0"/>
                  </a:lnTo>
                  <a:cubicBezTo>
                    <a:pt x="250" y="0"/>
                    <a:pt x="250" y="343"/>
                    <a:pt x="343" y="531"/>
                  </a:cubicBezTo>
                  <a:cubicBezTo>
                    <a:pt x="468" y="843"/>
                    <a:pt x="906" y="1187"/>
                    <a:pt x="968" y="1593"/>
                  </a:cubicBezTo>
                  <a:cubicBezTo>
                    <a:pt x="1062" y="2250"/>
                    <a:pt x="718" y="2468"/>
                    <a:pt x="625" y="2812"/>
                  </a:cubicBezTo>
                  <a:cubicBezTo>
                    <a:pt x="562" y="3000"/>
                    <a:pt x="562" y="3000"/>
                    <a:pt x="562" y="3000"/>
                  </a:cubicBezTo>
                  <a:cubicBezTo>
                    <a:pt x="562" y="3000"/>
                    <a:pt x="437" y="2750"/>
                    <a:pt x="500" y="2531"/>
                  </a:cubicBezTo>
                  <a:cubicBezTo>
                    <a:pt x="562" y="2281"/>
                    <a:pt x="656" y="1843"/>
                    <a:pt x="406" y="1500"/>
                  </a:cubicBezTo>
                  <a:cubicBezTo>
                    <a:pt x="156" y="1156"/>
                    <a:pt x="31" y="875"/>
                    <a:pt x="0" y="593"/>
                  </a:cubicBezTo>
                  <a:cubicBezTo>
                    <a:pt x="0" y="281"/>
                    <a:pt x="250" y="0"/>
                    <a:pt x="250" y="0"/>
                  </a:cubicBezTo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3"/>
            <p:cNvSpPr>
              <a:spLocks noChangeArrowheads="1"/>
            </p:cNvSpPr>
            <p:nvPr/>
          </p:nvSpPr>
          <p:spPr bwMode="auto">
            <a:xfrm>
              <a:off x="5086350" y="600886"/>
              <a:ext cx="382588" cy="1081088"/>
            </a:xfrm>
            <a:custGeom>
              <a:avLst/>
              <a:gdLst>
                <a:gd name="T0" fmla="*/ 250 w 1064"/>
                <a:gd name="T1" fmla="*/ 0 h 3001"/>
                <a:gd name="T2" fmla="*/ 250 w 1064"/>
                <a:gd name="T3" fmla="*/ 0 h 3001"/>
                <a:gd name="T4" fmla="*/ 344 w 1064"/>
                <a:gd name="T5" fmla="*/ 531 h 3001"/>
                <a:gd name="T6" fmla="*/ 969 w 1064"/>
                <a:gd name="T7" fmla="*/ 1594 h 3001"/>
                <a:gd name="T8" fmla="*/ 625 w 1064"/>
                <a:gd name="T9" fmla="*/ 2812 h 3001"/>
                <a:gd name="T10" fmla="*/ 563 w 1064"/>
                <a:gd name="T11" fmla="*/ 3000 h 3001"/>
                <a:gd name="T12" fmla="*/ 500 w 1064"/>
                <a:gd name="T13" fmla="*/ 2531 h 3001"/>
                <a:gd name="T14" fmla="*/ 407 w 1064"/>
                <a:gd name="T15" fmla="*/ 1500 h 3001"/>
                <a:gd name="T16" fmla="*/ 0 w 1064"/>
                <a:gd name="T17" fmla="*/ 594 h 3001"/>
                <a:gd name="T18" fmla="*/ 250 w 1064"/>
                <a:gd name="T19" fmla="*/ 0 h 3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4" h="3001">
                  <a:moveTo>
                    <a:pt x="250" y="0"/>
                  </a:moveTo>
                  <a:lnTo>
                    <a:pt x="250" y="0"/>
                  </a:lnTo>
                  <a:cubicBezTo>
                    <a:pt x="250" y="0"/>
                    <a:pt x="250" y="344"/>
                    <a:pt x="344" y="531"/>
                  </a:cubicBezTo>
                  <a:cubicBezTo>
                    <a:pt x="469" y="844"/>
                    <a:pt x="907" y="1187"/>
                    <a:pt x="969" y="1594"/>
                  </a:cubicBezTo>
                  <a:cubicBezTo>
                    <a:pt x="1063" y="2250"/>
                    <a:pt x="719" y="2469"/>
                    <a:pt x="625" y="2812"/>
                  </a:cubicBezTo>
                  <a:cubicBezTo>
                    <a:pt x="563" y="3000"/>
                    <a:pt x="563" y="3000"/>
                    <a:pt x="563" y="3000"/>
                  </a:cubicBezTo>
                  <a:cubicBezTo>
                    <a:pt x="563" y="3000"/>
                    <a:pt x="438" y="2750"/>
                    <a:pt x="500" y="2531"/>
                  </a:cubicBezTo>
                  <a:cubicBezTo>
                    <a:pt x="563" y="2281"/>
                    <a:pt x="657" y="1844"/>
                    <a:pt x="407" y="1500"/>
                  </a:cubicBezTo>
                  <a:cubicBezTo>
                    <a:pt x="157" y="1156"/>
                    <a:pt x="0" y="875"/>
                    <a:pt x="0" y="594"/>
                  </a:cubicBezTo>
                  <a:cubicBezTo>
                    <a:pt x="0" y="281"/>
                    <a:pt x="250" y="0"/>
                    <a:pt x="250" y="0"/>
                  </a:cubicBezTo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4"/>
            <p:cNvSpPr>
              <a:spLocks noChangeArrowheads="1"/>
            </p:cNvSpPr>
            <p:nvPr/>
          </p:nvSpPr>
          <p:spPr bwMode="auto">
            <a:xfrm>
              <a:off x="2374900" y="1793099"/>
              <a:ext cx="3589338" cy="3071812"/>
            </a:xfrm>
            <a:custGeom>
              <a:avLst/>
              <a:gdLst>
                <a:gd name="T0" fmla="*/ 9874 w 9969"/>
                <a:gd name="T1" fmla="*/ 969 h 8532"/>
                <a:gd name="T2" fmla="*/ 9874 w 9969"/>
                <a:gd name="T3" fmla="*/ 969 h 8532"/>
                <a:gd name="T4" fmla="*/ 6280 w 9969"/>
                <a:gd name="T5" fmla="*/ 125 h 8532"/>
                <a:gd name="T6" fmla="*/ 2719 w 9969"/>
                <a:gd name="T7" fmla="*/ 969 h 8532"/>
                <a:gd name="T8" fmla="*/ 2656 w 9969"/>
                <a:gd name="T9" fmla="*/ 1750 h 8532"/>
                <a:gd name="T10" fmla="*/ 938 w 9969"/>
                <a:gd name="T11" fmla="*/ 1843 h 8532"/>
                <a:gd name="T12" fmla="*/ 2875 w 9969"/>
                <a:gd name="T13" fmla="*/ 5187 h 8532"/>
                <a:gd name="T14" fmla="*/ 3750 w 9969"/>
                <a:gd name="T15" fmla="*/ 7218 h 8532"/>
                <a:gd name="T16" fmla="*/ 3969 w 9969"/>
                <a:gd name="T17" fmla="*/ 8062 h 8532"/>
                <a:gd name="T18" fmla="*/ 5687 w 9969"/>
                <a:gd name="T19" fmla="*/ 8499 h 8532"/>
                <a:gd name="T20" fmla="*/ 6030 w 9969"/>
                <a:gd name="T21" fmla="*/ 8531 h 8532"/>
                <a:gd name="T22" fmla="*/ 6280 w 9969"/>
                <a:gd name="T23" fmla="*/ 8531 h 8532"/>
                <a:gd name="T24" fmla="*/ 6530 w 9969"/>
                <a:gd name="T25" fmla="*/ 8531 h 8532"/>
                <a:gd name="T26" fmla="*/ 6905 w 9969"/>
                <a:gd name="T27" fmla="*/ 8499 h 8532"/>
                <a:gd name="T28" fmla="*/ 8593 w 9969"/>
                <a:gd name="T29" fmla="*/ 8062 h 8532"/>
                <a:gd name="T30" fmla="*/ 8843 w 9969"/>
                <a:gd name="T31" fmla="*/ 7218 h 8532"/>
                <a:gd name="T32" fmla="*/ 9937 w 9969"/>
                <a:gd name="T33" fmla="*/ 3749 h 8532"/>
                <a:gd name="T34" fmla="*/ 9968 w 9969"/>
                <a:gd name="T35" fmla="*/ 2781 h 8532"/>
                <a:gd name="T36" fmla="*/ 9874 w 9969"/>
                <a:gd name="T37" fmla="*/ 969 h 8532"/>
                <a:gd name="T38" fmla="*/ 2563 w 9969"/>
                <a:gd name="T39" fmla="*/ 4468 h 8532"/>
                <a:gd name="T40" fmla="*/ 2563 w 9969"/>
                <a:gd name="T41" fmla="*/ 4468 h 8532"/>
                <a:gd name="T42" fmla="*/ 1375 w 9969"/>
                <a:gd name="T43" fmla="*/ 2718 h 8532"/>
                <a:gd name="T44" fmla="*/ 2625 w 9969"/>
                <a:gd name="T45" fmla="*/ 2406 h 8532"/>
                <a:gd name="T46" fmla="*/ 2625 w 9969"/>
                <a:gd name="T47" fmla="*/ 2781 h 8532"/>
                <a:gd name="T48" fmla="*/ 2656 w 9969"/>
                <a:gd name="T49" fmla="*/ 3749 h 8532"/>
                <a:gd name="T50" fmla="*/ 2719 w 9969"/>
                <a:gd name="T51" fmla="*/ 4374 h 8532"/>
                <a:gd name="T52" fmla="*/ 2563 w 9969"/>
                <a:gd name="T53" fmla="*/ 4468 h 8532"/>
                <a:gd name="T54" fmla="*/ 4156 w 9969"/>
                <a:gd name="T55" fmla="*/ 5749 h 8532"/>
                <a:gd name="T56" fmla="*/ 4156 w 9969"/>
                <a:gd name="T57" fmla="*/ 5749 h 8532"/>
                <a:gd name="T58" fmla="*/ 4719 w 9969"/>
                <a:gd name="T59" fmla="*/ 3249 h 8532"/>
                <a:gd name="T60" fmla="*/ 7249 w 9969"/>
                <a:gd name="T61" fmla="*/ 2124 h 8532"/>
                <a:gd name="T62" fmla="*/ 7249 w 9969"/>
                <a:gd name="T63" fmla="*/ 2562 h 8532"/>
                <a:gd name="T64" fmla="*/ 6937 w 9969"/>
                <a:gd name="T65" fmla="*/ 3156 h 8532"/>
                <a:gd name="T66" fmla="*/ 6405 w 9969"/>
                <a:gd name="T67" fmla="*/ 3843 h 8532"/>
                <a:gd name="T68" fmla="*/ 5687 w 9969"/>
                <a:gd name="T69" fmla="*/ 4593 h 8532"/>
                <a:gd name="T70" fmla="*/ 5343 w 9969"/>
                <a:gd name="T71" fmla="*/ 4499 h 8532"/>
                <a:gd name="T72" fmla="*/ 5624 w 9969"/>
                <a:gd name="T73" fmla="*/ 4906 h 8532"/>
                <a:gd name="T74" fmla="*/ 5468 w 9969"/>
                <a:gd name="T75" fmla="*/ 5218 h 8532"/>
                <a:gd name="T76" fmla="*/ 4750 w 9969"/>
                <a:gd name="T77" fmla="*/ 5843 h 8532"/>
                <a:gd name="T78" fmla="*/ 4156 w 9969"/>
                <a:gd name="T79" fmla="*/ 5749 h 8532"/>
                <a:gd name="T80" fmla="*/ 7562 w 9969"/>
                <a:gd name="T81" fmla="*/ 5468 h 8532"/>
                <a:gd name="T82" fmla="*/ 7562 w 9969"/>
                <a:gd name="T83" fmla="*/ 5468 h 8532"/>
                <a:gd name="T84" fmla="*/ 4781 w 9969"/>
                <a:gd name="T85" fmla="*/ 6499 h 8532"/>
                <a:gd name="T86" fmla="*/ 4938 w 9969"/>
                <a:gd name="T87" fmla="*/ 6093 h 8532"/>
                <a:gd name="T88" fmla="*/ 5749 w 9969"/>
                <a:gd name="T89" fmla="*/ 5312 h 8532"/>
                <a:gd name="T90" fmla="*/ 6312 w 9969"/>
                <a:gd name="T91" fmla="*/ 5187 h 8532"/>
                <a:gd name="T92" fmla="*/ 6218 w 9969"/>
                <a:gd name="T93" fmla="*/ 4624 h 8532"/>
                <a:gd name="T94" fmla="*/ 6999 w 9969"/>
                <a:gd name="T95" fmla="*/ 3749 h 8532"/>
                <a:gd name="T96" fmla="*/ 7405 w 9969"/>
                <a:gd name="T97" fmla="*/ 2905 h 8532"/>
                <a:gd name="T98" fmla="*/ 7968 w 9969"/>
                <a:gd name="T99" fmla="*/ 2624 h 8532"/>
                <a:gd name="T100" fmla="*/ 7562 w 9969"/>
                <a:gd name="T101" fmla="*/ 5468 h 8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69" h="8532">
                  <a:moveTo>
                    <a:pt x="9874" y="969"/>
                  </a:moveTo>
                  <a:lnTo>
                    <a:pt x="9874" y="969"/>
                  </a:lnTo>
                  <a:cubicBezTo>
                    <a:pt x="9874" y="969"/>
                    <a:pt x="8624" y="0"/>
                    <a:pt x="6280" y="125"/>
                  </a:cubicBezTo>
                  <a:cubicBezTo>
                    <a:pt x="3969" y="0"/>
                    <a:pt x="2719" y="969"/>
                    <a:pt x="2719" y="969"/>
                  </a:cubicBezTo>
                  <a:cubicBezTo>
                    <a:pt x="2688" y="1250"/>
                    <a:pt x="2656" y="1500"/>
                    <a:pt x="2656" y="1750"/>
                  </a:cubicBezTo>
                  <a:cubicBezTo>
                    <a:pt x="2375" y="1532"/>
                    <a:pt x="1625" y="1063"/>
                    <a:pt x="938" y="1843"/>
                  </a:cubicBezTo>
                  <a:cubicBezTo>
                    <a:pt x="0" y="2812"/>
                    <a:pt x="2094" y="5499"/>
                    <a:pt x="2875" y="5187"/>
                  </a:cubicBezTo>
                  <a:cubicBezTo>
                    <a:pt x="3094" y="6281"/>
                    <a:pt x="3469" y="6906"/>
                    <a:pt x="3750" y="7218"/>
                  </a:cubicBezTo>
                  <a:cubicBezTo>
                    <a:pt x="3750" y="7218"/>
                    <a:pt x="4031" y="7937"/>
                    <a:pt x="3969" y="8062"/>
                  </a:cubicBezTo>
                  <a:cubicBezTo>
                    <a:pt x="3969" y="8062"/>
                    <a:pt x="4188" y="8406"/>
                    <a:pt x="5687" y="8499"/>
                  </a:cubicBezTo>
                  <a:cubicBezTo>
                    <a:pt x="5780" y="8531"/>
                    <a:pt x="5905" y="8531"/>
                    <a:pt x="6030" y="8531"/>
                  </a:cubicBezTo>
                  <a:cubicBezTo>
                    <a:pt x="6124" y="8531"/>
                    <a:pt x="6218" y="8531"/>
                    <a:pt x="6280" y="8531"/>
                  </a:cubicBezTo>
                  <a:cubicBezTo>
                    <a:pt x="6374" y="8531"/>
                    <a:pt x="6437" y="8531"/>
                    <a:pt x="6530" y="8531"/>
                  </a:cubicBezTo>
                  <a:cubicBezTo>
                    <a:pt x="6687" y="8531"/>
                    <a:pt x="6812" y="8531"/>
                    <a:pt x="6905" y="8499"/>
                  </a:cubicBezTo>
                  <a:cubicBezTo>
                    <a:pt x="8374" y="8406"/>
                    <a:pt x="8593" y="8062"/>
                    <a:pt x="8593" y="8062"/>
                  </a:cubicBezTo>
                  <a:cubicBezTo>
                    <a:pt x="8562" y="7937"/>
                    <a:pt x="8843" y="7218"/>
                    <a:pt x="8843" y="7218"/>
                  </a:cubicBezTo>
                  <a:cubicBezTo>
                    <a:pt x="9218" y="6781"/>
                    <a:pt x="9780" y="5781"/>
                    <a:pt x="9937" y="3749"/>
                  </a:cubicBezTo>
                  <a:cubicBezTo>
                    <a:pt x="9937" y="3406"/>
                    <a:pt x="9968" y="3093"/>
                    <a:pt x="9968" y="2781"/>
                  </a:cubicBezTo>
                  <a:cubicBezTo>
                    <a:pt x="9968" y="2249"/>
                    <a:pt x="9937" y="1657"/>
                    <a:pt x="9874" y="969"/>
                  </a:cubicBezTo>
                  <a:close/>
                  <a:moveTo>
                    <a:pt x="2563" y="4468"/>
                  </a:moveTo>
                  <a:lnTo>
                    <a:pt x="2563" y="4468"/>
                  </a:lnTo>
                  <a:cubicBezTo>
                    <a:pt x="2563" y="4468"/>
                    <a:pt x="1437" y="3656"/>
                    <a:pt x="1375" y="2718"/>
                  </a:cubicBezTo>
                  <a:cubicBezTo>
                    <a:pt x="1281" y="1813"/>
                    <a:pt x="2188" y="1937"/>
                    <a:pt x="2625" y="2406"/>
                  </a:cubicBezTo>
                  <a:cubicBezTo>
                    <a:pt x="2625" y="2531"/>
                    <a:pt x="2625" y="2656"/>
                    <a:pt x="2625" y="2781"/>
                  </a:cubicBezTo>
                  <a:cubicBezTo>
                    <a:pt x="2625" y="3093"/>
                    <a:pt x="2625" y="3406"/>
                    <a:pt x="2656" y="3749"/>
                  </a:cubicBezTo>
                  <a:cubicBezTo>
                    <a:pt x="2688" y="3968"/>
                    <a:pt x="2688" y="4187"/>
                    <a:pt x="2719" y="4374"/>
                  </a:cubicBezTo>
                  <a:cubicBezTo>
                    <a:pt x="2688" y="4374"/>
                    <a:pt x="2625" y="4406"/>
                    <a:pt x="2563" y="4468"/>
                  </a:cubicBezTo>
                  <a:close/>
                  <a:moveTo>
                    <a:pt x="4156" y="5749"/>
                  </a:moveTo>
                  <a:lnTo>
                    <a:pt x="4156" y="5749"/>
                  </a:lnTo>
                  <a:cubicBezTo>
                    <a:pt x="3875" y="5031"/>
                    <a:pt x="4094" y="4062"/>
                    <a:pt x="4719" y="3249"/>
                  </a:cubicBezTo>
                  <a:cubicBezTo>
                    <a:pt x="5437" y="2343"/>
                    <a:pt x="6468" y="1906"/>
                    <a:pt x="7249" y="2124"/>
                  </a:cubicBezTo>
                  <a:cubicBezTo>
                    <a:pt x="7249" y="2156"/>
                    <a:pt x="7530" y="2280"/>
                    <a:pt x="7249" y="2562"/>
                  </a:cubicBezTo>
                  <a:cubicBezTo>
                    <a:pt x="7124" y="2718"/>
                    <a:pt x="6999" y="2999"/>
                    <a:pt x="6937" y="3156"/>
                  </a:cubicBezTo>
                  <a:cubicBezTo>
                    <a:pt x="6843" y="3343"/>
                    <a:pt x="6687" y="3531"/>
                    <a:pt x="6405" y="3843"/>
                  </a:cubicBezTo>
                  <a:cubicBezTo>
                    <a:pt x="6124" y="4124"/>
                    <a:pt x="5874" y="4593"/>
                    <a:pt x="5687" y="4593"/>
                  </a:cubicBezTo>
                  <a:cubicBezTo>
                    <a:pt x="5530" y="4593"/>
                    <a:pt x="5343" y="4499"/>
                    <a:pt x="5343" y="4499"/>
                  </a:cubicBezTo>
                  <a:cubicBezTo>
                    <a:pt x="5343" y="4499"/>
                    <a:pt x="5687" y="4812"/>
                    <a:pt x="5624" y="4906"/>
                  </a:cubicBezTo>
                  <a:cubicBezTo>
                    <a:pt x="5562" y="4968"/>
                    <a:pt x="5562" y="5062"/>
                    <a:pt x="5468" y="5218"/>
                  </a:cubicBezTo>
                  <a:cubicBezTo>
                    <a:pt x="5374" y="5374"/>
                    <a:pt x="4938" y="5781"/>
                    <a:pt x="4750" y="5843"/>
                  </a:cubicBezTo>
                  <a:cubicBezTo>
                    <a:pt x="4531" y="5937"/>
                    <a:pt x="4313" y="6031"/>
                    <a:pt x="4156" y="5749"/>
                  </a:cubicBezTo>
                  <a:close/>
                  <a:moveTo>
                    <a:pt x="7562" y="5468"/>
                  </a:moveTo>
                  <a:lnTo>
                    <a:pt x="7562" y="5468"/>
                  </a:lnTo>
                  <a:cubicBezTo>
                    <a:pt x="6780" y="6468"/>
                    <a:pt x="5593" y="6906"/>
                    <a:pt x="4781" y="6499"/>
                  </a:cubicBezTo>
                  <a:cubicBezTo>
                    <a:pt x="4781" y="6406"/>
                    <a:pt x="4625" y="6281"/>
                    <a:pt x="4938" y="6093"/>
                  </a:cubicBezTo>
                  <a:cubicBezTo>
                    <a:pt x="5094" y="5999"/>
                    <a:pt x="5624" y="5656"/>
                    <a:pt x="5749" y="5312"/>
                  </a:cubicBezTo>
                  <a:cubicBezTo>
                    <a:pt x="5874" y="4968"/>
                    <a:pt x="6312" y="5187"/>
                    <a:pt x="6312" y="5187"/>
                  </a:cubicBezTo>
                  <a:cubicBezTo>
                    <a:pt x="6312" y="5187"/>
                    <a:pt x="6030" y="4937"/>
                    <a:pt x="6218" y="4624"/>
                  </a:cubicBezTo>
                  <a:cubicBezTo>
                    <a:pt x="6405" y="4312"/>
                    <a:pt x="6655" y="4031"/>
                    <a:pt x="6999" y="3749"/>
                  </a:cubicBezTo>
                  <a:cubicBezTo>
                    <a:pt x="7343" y="3468"/>
                    <a:pt x="7312" y="3124"/>
                    <a:pt x="7405" y="2905"/>
                  </a:cubicBezTo>
                  <a:cubicBezTo>
                    <a:pt x="7499" y="2656"/>
                    <a:pt x="7843" y="2468"/>
                    <a:pt x="7968" y="2624"/>
                  </a:cubicBezTo>
                  <a:cubicBezTo>
                    <a:pt x="8468" y="3312"/>
                    <a:pt x="8312" y="4499"/>
                    <a:pt x="7562" y="5468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0968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4" descr="6782890-cool-train-tunnel-wallpa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20638"/>
            <a:ext cx="9144000" cy="5145088"/>
          </a:xfrm>
          <a:prstGeom prst="rect">
            <a:avLst/>
          </a:prstGeom>
          <a:solidFill>
            <a:schemeClr val="tx2">
              <a:alpha val="81175"/>
            </a:schemeClr>
          </a:solidFill>
          <a:ln w="9525">
            <a:solidFill>
              <a:srgbClr val="D9D9D9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68313" y="3703638"/>
            <a:ext cx="2286000" cy="71437"/>
            <a:chOff x="0" y="3474720"/>
            <a:chExt cx="10261600" cy="71120"/>
          </a:xfrm>
        </p:grpSpPr>
        <p:sp>
          <p:nvSpPr>
            <p:cNvPr id="8" name="Rectangle 7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Helvetica Neue"/>
                <a:cs typeface="Helvetica Neue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Helvetica Neue"/>
                <a:cs typeface="Helvetica Neue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Helvetica Neue"/>
                <a:cs typeface="Helvetica Neue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Helvetica Neue"/>
                <a:cs typeface="Helvetica Neue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Helvetica Neue"/>
                <a:cs typeface="Helvetica Neue"/>
              </a:endParaRPr>
            </a:p>
          </p:txBody>
        </p:sp>
      </p:grpSp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0" y="5108575"/>
            <a:ext cx="9144000" cy="71438"/>
            <a:chOff x="0" y="3474720"/>
            <a:chExt cx="10261600" cy="71120"/>
          </a:xfrm>
        </p:grpSpPr>
        <p:sp>
          <p:nvSpPr>
            <p:cNvPr id="14" name="Rectangle 13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467742" y="1707505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1"/>
          </p:nvPr>
        </p:nvSpPr>
        <p:spPr>
          <a:xfrm>
            <a:off x="467544" y="2211710"/>
            <a:ext cx="8280919" cy="936104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4" name="Text Placeholder 29"/>
          <p:cNvSpPr>
            <a:spLocks noGrp="1"/>
          </p:cNvSpPr>
          <p:nvPr>
            <p:ph type="body" sz="quarter" idx="12"/>
          </p:nvPr>
        </p:nvSpPr>
        <p:spPr>
          <a:xfrm>
            <a:off x="467544" y="3219673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437557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9" name="Isosceles Triangle 7"/>
          <p:cNvSpPr/>
          <p:nvPr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3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EEE80AF9-D77E-E049-865A-05CB2FD50DD3}" type="slidenum">
              <a:rPr lang="en-US" sz="100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0" y="5072063"/>
            <a:ext cx="9144000" cy="71437"/>
            <a:chOff x="0" y="3474720"/>
            <a:chExt cx="10261600" cy="71120"/>
          </a:xfrm>
        </p:grpSpPr>
        <p:sp>
          <p:nvSpPr>
            <p:cNvPr id="12" name="Rectangle 11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</p:grpSp>
      <p:pic>
        <p:nvPicPr>
          <p:cNvPr id="19" name="Picture 17" descr="PIC 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7938"/>
            <a:ext cx="9144000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0" y="1276350"/>
            <a:ext cx="9144000" cy="2303463"/>
          </a:xfrm>
          <a:prstGeom prst="rect">
            <a:avLst/>
          </a:prstGeom>
          <a:solidFill>
            <a:schemeClr val="tx2">
              <a:alpha val="81175"/>
            </a:schemeClr>
          </a:solidFill>
          <a:ln w="9525">
            <a:solidFill>
              <a:srgbClr val="D9D9D9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91410" tIns="45703" rIns="91410" bIns="45703"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1" name="Picture 19" descr="LOGO - PNG - only whi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851025"/>
            <a:ext cx="1001713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2268538" y="1973263"/>
            <a:ext cx="6696075" cy="1030287"/>
          </a:xfrm>
          <a:prstGeom prst="rect">
            <a:avLst/>
          </a:prstGeom>
        </p:spPr>
        <p:txBody>
          <a:bodyPr lIns="91430" tIns="45715" rIns="91430" bIns="45715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1300">
                <a:solidFill>
                  <a:schemeClr val="bg1"/>
                </a:solidFill>
                <a:cs typeface="Calibri" charset="0"/>
              </a:rPr>
              <a:t>Organisation intergouvernementale pour les transports internationaux ferroviaires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1300">
                <a:solidFill>
                  <a:schemeClr val="bg1"/>
                </a:solidFill>
                <a:cs typeface="Calibri" charset="0"/>
              </a:rPr>
              <a:t>Zwischenstaatliche Organisation für den internationalen Eisenbahnverkehr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1300">
                <a:solidFill>
                  <a:schemeClr val="bg1"/>
                </a:solidFill>
                <a:cs typeface="Calibri" charset="0"/>
              </a:rPr>
              <a:t>Intergovernmental Organisation for International Carriage by Rail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11560" y="339502"/>
            <a:ext cx="7920880" cy="216024"/>
          </a:xfrm>
        </p:spPr>
        <p:txBody>
          <a:bodyPr>
            <a:normAutofit/>
          </a:bodyPr>
          <a:lstStyle>
            <a:lvl1pPr algn="l"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smtClean="0"/>
              <a:t>Cliquez et modifiez le titre</a:t>
            </a:r>
            <a:endParaRPr lang="de-DE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1560" y="627534"/>
            <a:ext cx="7920880" cy="28785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4"/>
          </p:nvPr>
        </p:nvSpPr>
        <p:spPr>
          <a:xfrm>
            <a:off x="467545" y="3723878"/>
            <a:ext cx="1656184" cy="216197"/>
          </a:xfrm>
        </p:spPr>
        <p:txBody>
          <a:bodyPr/>
          <a:lstStyle>
            <a:lvl1pPr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5"/>
          </p:nvPr>
        </p:nvSpPr>
        <p:spPr>
          <a:xfrm>
            <a:off x="3491880" y="3723878"/>
            <a:ext cx="1656184" cy="216197"/>
          </a:xfrm>
        </p:spPr>
        <p:txBody>
          <a:bodyPr/>
          <a:lstStyle>
            <a:lvl1pPr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467544" y="4011910"/>
            <a:ext cx="1656184" cy="720080"/>
          </a:xfrm>
        </p:spPr>
        <p:txBody>
          <a:bodyPr/>
          <a:lstStyle>
            <a:lvl1pPr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5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3491880" y="4011910"/>
            <a:ext cx="1656184" cy="720080"/>
          </a:xfrm>
        </p:spPr>
        <p:txBody>
          <a:bodyPr/>
          <a:lstStyle>
            <a:lvl1pPr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5877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4" descr="6782890-cool-train-tunnel-wallpap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-20638"/>
            <a:ext cx="9144000" cy="5145088"/>
          </a:xfrm>
          <a:prstGeom prst="rect">
            <a:avLst/>
          </a:prstGeom>
          <a:solidFill>
            <a:schemeClr val="tx2">
              <a:alpha val="81175"/>
            </a:schemeClr>
          </a:solidFill>
          <a:ln w="9525">
            <a:solidFill>
              <a:srgbClr val="D9D9D9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</p:spPr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7" name="Group 20"/>
          <p:cNvGrpSpPr>
            <a:grpSpLocks/>
          </p:cNvGrpSpPr>
          <p:nvPr/>
        </p:nvGrpSpPr>
        <p:grpSpPr bwMode="auto">
          <a:xfrm>
            <a:off x="468313" y="3703638"/>
            <a:ext cx="2286000" cy="71437"/>
            <a:chOff x="0" y="3474720"/>
            <a:chExt cx="10261600" cy="71120"/>
          </a:xfrm>
        </p:grpSpPr>
        <p:sp>
          <p:nvSpPr>
            <p:cNvPr id="8" name="Rectangle 7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Helvetica Neue"/>
                <a:cs typeface="Helvetica Neue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Helvetica Neue"/>
                <a:cs typeface="Helvetica Neue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Helvetica Neue"/>
                <a:cs typeface="Helvetica Neue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Helvetica Neue"/>
                <a:cs typeface="Helvetica Neue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Helvetica Neue"/>
                <a:cs typeface="Helvetica Neue"/>
              </a:endParaRPr>
            </a:p>
          </p:txBody>
        </p:sp>
      </p:grpSp>
      <p:grpSp>
        <p:nvGrpSpPr>
          <p:cNvPr id="13" name="Group 34"/>
          <p:cNvGrpSpPr>
            <a:grpSpLocks/>
          </p:cNvGrpSpPr>
          <p:nvPr/>
        </p:nvGrpSpPr>
        <p:grpSpPr bwMode="auto">
          <a:xfrm>
            <a:off x="0" y="5108575"/>
            <a:ext cx="9144000" cy="71438"/>
            <a:chOff x="0" y="3474720"/>
            <a:chExt cx="10261600" cy="71120"/>
          </a:xfrm>
        </p:grpSpPr>
        <p:sp>
          <p:nvSpPr>
            <p:cNvPr id="14" name="Rectangle 13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30" name="Text Placeholder 29"/>
          <p:cNvSpPr>
            <a:spLocks noGrp="1"/>
          </p:cNvSpPr>
          <p:nvPr>
            <p:ph type="body" sz="quarter" idx="10"/>
          </p:nvPr>
        </p:nvSpPr>
        <p:spPr>
          <a:xfrm>
            <a:off x="467742" y="1707505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1"/>
          </p:nvPr>
        </p:nvSpPr>
        <p:spPr>
          <a:xfrm>
            <a:off x="467544" y="2211710"/>
            <a:ext cx="8280919" cy="936104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4" name="Text Placeholder 29"/>
          <p:cNvSpPr>
            <a:spLocks noGrp="1"/>
          </p:cNvSpPr>
          <p:nvPr>
            <p:ph type="body" sz="quarter" idx="12"/>
          </p:nvPr>
        </p:nvSpPr>
        <p:spPr>
          <a:xfrm>
            <a:off x="467544" y="3219673"/>
            <a:ext cx="8280722" cy="432197"/>
          </a:xfrm>
        </p:spPr>
        <p:txBody>
          <a:bodyPr>
            <a:normAutofit/>
          </a:bodyPr>
          <a:lstStyle>
            <a:lvl1pPr>
              <a:buNone/>
              <a:defRPr sz="16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80742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8"/>
          <p:cNvSpPr>
            <a:spLocks noChangeArrowheads="1"/>
          </p:cNvSpPr>
          <p:nvPr/>
        </p:nvSpPr>
        <p:spPr bwMode="auto">
          <a:xfrm>
            <a:off x="1620838" y="1895475"/>
            <a:ext cx="962025" cy="963613"/>
          </a:xfrm>
          <a:custGeom>
            <a:avLst/>
            <a:gdLst>
              <a:gd name="T0" fmla="*/ 3150 w 3151"/>
              <a:gd name="T1" fmla="*/ 3127 h 3128"/>
              <a:gd name="T2" fmla="*/ 0 w 3151"/>
              <a:gd name="T3" fmla="*/ 3127 h 3128"/>
              <a:gd name="T4" fmla="*/ 0 w 3151"/>
              <a:gd name="T5" fmla="*/ 0 h 3128"/>
              <a:gd name="T6" fmla="*/ 3150 w 3151"/>
              <a:gd name="T7" fmla="*/ 0 h 3128"/>
              <a:gd name="T8" fmla="*/ 3150 w 3151"/>
              <a:gd name="T9" fmla="*/ 3127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51" h="3128">
                <a:moveTo>
                  <a:pt x="3150" y="3127"/>
                </a:moveTo>
                <a:lnTo>
                  <a:pt x="0" y="3127"/>
                </a:lnTo>
                <a:lnTo>
                  <a:pt x="0" y="0"/>
                </a:lnTo>
                <a:lnTo>
                  <a:pt x="3150" y="0"/>
                </a:lnTo>
                <a:lnTo>
                  <a:pt x="3150" y="3127"/>
                </a:lnTo>
              </a:path>
            </a:pathLst>
          </a:custGeom>
          <a:solidFill>
            <a:schemeClr val="accent3">
              <a:lumMod val="75000"/>
              <a:alpha val="84000"/>
            </a:schemeClr>
          </a:solidFill>
          <a:ln>
            <a:noFill/>
          </a:ln>
          <a:effectLst/>
        </p:spPr>
        <p:txBody>
          <a:bodyPr wrap="none"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7" name="Freeform 2"/>
          <p:cNvSpPr>
            <a:spLocks noChangeArrowheads="1"/>
          </p:cNvSpPr>
          <p:nvPr/>
        </p:nvSpPr>
        <p:spPr bwMode="auto">
          <a:xfrm>
            <a:off x="2555875" y="3797300"/>
            <a:ext cx="5972175" cy="954088"/>
          </a:xfrm>
          <a:custGeom>
            <a:avLst/>
            <a:gdLst>
              <a:gd name="T0" fmla="*/ 10138 w 10139"/>
              <a:gd name="T1" fmla="*/ 3127 h 3128"/>
              <a:gd name="T2" fmla="*/ 0 w 10139"/>
              <a:gd name="T3" fmla="*/ 3127 h 3128"/>
              <a:gd name="T4" fmla="*/ 0 w 10139"/>
              <a:gd name="T5" fmla="*/ 0 h 3128"/>
              <a:gd name="T6" fmla="*/ 10138 w 10139"/>
              <a:gd name="T7" fmla="*/ 0 h 3128"/>
              <a:gd name="T8" fmla="*/ 10138 w 10139"/>
              <a:gd name="T9" fmla="*/ 3127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139" h="3128">
                <a:moveTo>
                  <a:pt x="10138" y="3127"/>
                </a:moveTo>
                <a:lnTo>
                  <a:pt x="0" y="3127"/>
                </a:lnTo>
                <a:lnTo>
                  <a:pt x="0" y="0"/>
                </a:lnTo>
                <a:lnTo>
                  <a:pt x="10138" y="0"/>
                </a:lnTo>
                <a:lnTo>
                  <a:pt x="10138" y="3127"/>
                </a:lnTo>
              </a:path>
            </a:pathLst>
          </a:custGeom>
          <a:solidFill>
            <a:schemeClr val="accent5"/>
          </a:solidFill>
          <a:ln>
            <a:noFill/>
          </a:ln>
          <a:effectLst/>
          <a:extLst/>
        </p:spPr>
        <p:txBody>
          <a:bodyPr wrap="none"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8" name="Freeform 8"/>
          <p:cNvSpPr>
            <a:spLocks noChangeArrowheads="1"/>
          </p:cNvSpPr>
          <p:nvPr/>
        </p:nvSpPr>
        <p:spPr bwMode="auto">
          <a:xfrm>
            <a:off x="611188" y="962025"/>
            <a:ext cx="1011237" cy="954088"/>
          </a:xfrm>
          <a:custGeom>
            <a:avLst/>
            <a:gdLst>
              <a:gd name="T0" fmla="*/ 3150 w 3151"/>
              <a:gd name="T1" fmla="*/ 3127 h 3128"/>
              <a:gd name="T2" fmla="*/ 0 w 3151"/>
              <a:gd name="T3" fmla="*/ 3127 h 3128"/>
              <a:gd name="T4" fmla="*/ 0 w 3151"/>
              <a:gd name="T5" fmla="*/ 0 h 3128"/>
              <a:gd name="T6" fmla="*/ 3150 w 3151"/>
              <a:gd name="T7" fmla="*/ 0 h 3128"/>
              <a:gd name="T8" fmla="*/ 3150 w 3151"/>
              <a:gd name="T9" fmla="*/ 3127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51" h="3128">
                <a:moveTo>
                  <a:pt x="3150" y="3127"/>
                </a:moveTo>
                <a:lnTo>
                  <a:pt x="0" y="3127"/>
                </a:lnTo>
                <a:lnTo>
                  <a:pt x="0" y="0"/>
                </a:lnTo>
                <a:lnTo>
                  <a:pt x="3150" y="0"/>
                </a:lnTo>
                <a:lnTo>
                  <a:pt x="3150" y="3127"/>
                </a:lnTo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wrap="none"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9" name="Freeform 11"/>
          <p:cNvSpPr>
            <a:spLocks noChangeArrowheads="1"/>
          </p:cNvSpPr>
          <p:nvPr/>
        </p:nvSpPr>
        <p:spPr bwMode="auto">
          <a:xfrm>
            <a:off x="1619250" y="3797300"/>
            <a:ext cx="936625" cy="954088"/>
          </a:xfrm>
          <a:custGeom>
            <a:avLst/>
            <a:gdLst>
              <a:gd name="T0" fmla="*/ 6300 w 6301"/>
              <a:gd name="T1" fmla="*/ 0 h 3128"/>
              <a:gd name="T2" fmla="*/ 6300 w 6301"/>
              <a:gd name="T3" fmla="*/ 3127 h 3128"/>
              <a:gd name="T4" fmla="*/ 0 w 6301"/>
              <a:gd name="T5" fmla="*/ 3127 h 3128"/>
              <a:gd name="T6" fmla="*/ 0 w 6301"/>
              <a:gd name="T7" fmla="*/ 0 h 3128"/>
              <a:gd name="T8" fmla="*/ 6300 w 6301"/>
              <a:gd name="T9" fmla="*/ 0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01" h="3128">
                <a:moveTo>
                  <a:pt x="6300" y="0"/>
                </a:moveTo>
                <a:lnTo>
                  <a:pt x="6300" y="3127"/>
                </a:lnTo>
                <a:lnTo>
                  <a:pt x="0" y="3127"/>
                </a:lnTo>
                <a:lnTo>
                  <a:pt x="0" y="0"/>
                </a:lnTo>
                <a:lnTo>
                  <a:pt x="6300" y="0"/>
                </a:lnTo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wrap="none"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20" name="Freeform 4"/>
          <p:cNvSpPr>
            <a:spLocks noChangeArrowheads="1"/>
          </p:cNvSpPr>
          <p:nvPr/>
        </p:nvSpPr>
        <p:spPr bwMode="auto">
          <a:xfrm>
            <a:off x="1622425" y="957263"/>
            <a:ext cx="6905625" cy="954087"/>
          </a:xfrm>
          <a:custGeom>
            <a:avLst/>
            <a:gdLst>
              <a:gd name="T0" fmla="*/ 2147483647 w 16439"/>
              <a:gd name="T1" fmla="*/ 2147483647 h 3128"/>
              <a:gd name="T2" fmla="*/ 0 w 16439"/>
              <a:gd name="T3" fmla="*/ 2147483647 h 3128"/>
              <a:gd name="T4" fmla="*/ 0 w 16439"/>
              <a:gd name="T5" fmla="*/ 0 h 3128"/>
              <a:gd name="T6" fmla="*/ 2147483647 w 16439"/>
              <a:gd name="T7" fmla="*/ 0 h 3128"/>
              <a:gd name="T8" fmla="*/ 2147483647 w 16439"/>
              <a:gd name="T9" fmla="*/ 2147483647 h 31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439" h="3128">
                <a:moveTo>
                  <a:pt x="16438" y="3127"/>
                </a:moveTo>
                <a:lnTo>
                  <a:pt x="0" y="3127"/>
                </a:lnTo>
                <a:lnTo>
                  <a:pt x="0" y="0"/>
                </a:lnTo>
                <a:lnTo>
                  <a:pt x="16438" y="0"/>
                </a:lnTo>
                <a:lnTo>
                  <a:pt x="16438" y="3127"/>
                </a:lnTo>
              </a:path>
            </a:pathLst>
          </a:cu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0" tIns="45715" rIns="91430" bIns="45715" anchor="ctr"/>
          <a:lstStyle/>
          <a:p>
            <a:endParaRPr lang="fr-FR"/>
          </a:p>
        </p:txBody>
      </p:sp>
      <p:sp>
        <p:nvSpPr>
          <p:cNvPr id="21" name="Freeform 1"/>
          <p:cNvSpPr>
            <a:spLocks noChangeArrowheads="1"/>
          </p:cNvSpPr>
          <p:nvPr/>
        </p:nvSpPr>
        <p:spPr bwMode="auto">
          <a:xfrm>
            <a:off x="2582863" y="1903413"/>
            <a:ext cx="5945187" cy="947737"/>
          </a:xfrm>
          <a:custGeom>
            <a:avLst/>
            <a:gdLst>
              <a:gd name="T0" fmla="*/ 13288 w 13289"/>
              <a:gd name="T1" fmla="*/ 3104 h 3105"/>
              <a:gd name="T2" fmla="*/ 0 w 13289"/>
              <a:gd name="T3" fmla="*/ 3104 h 3105"/>
              <a:gd name="T4" fmla="*/ 0 w 13289"/>
              <a:gd name="T5" fmla="*/ 0 h 3105"/>
              <a:gd name="T6" fmla="*/ 13288 w 13289"/>
              <a:gd name="T7" fmla="*/ 0 h 3105"/>
              <a:gd name="T8" fmla="*/ 13288 w 13289"/>
              <a:gd name="T9" fmla="*/ 3104 h 3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89" h="3105">
                <a:moveTo>
                  <a:pt x="13288" y="3104"/>
                </a:moveTo>
                <a:lnTo>
                  <a:pt x="0" y="3104"/>
                </a:lnTo>
                <a:lnTo>
                  <a:pt x="0" y="0"/>
                </a:lnTo>
                <a:lnTo>
                  <a:pt x="13288" y="0"/>
                </a:lnTo>
                <a:lnTo>
                  <a:pt x="13288" y="3104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24" name="Freeform 3"/>
          <p:cNvSpPr>
            <a:spLocks noChangeArrowheads="1"/>
          </p:cNvSpPr>
          <p:nvPr/>
        </p:nvSpPr>
        <p:spPr bwMode="auto">
          <a:xfrm>
            <a:off x="1624013" y="2851150"/>
            <a:ext cx="6904037" cy="960438"/>
          </a:xfrm>
          <a:custGeom>
            <a:avLst/>
            <a:gdLst>
              <a:gd name="T0" fmla="*/ 13288 w 13289"/>
              <a:gd name="T1" fmla="*/ 3149 h 3150"/>
              <a:gd name="T2" fmla="*/ 0 w 13289"/>
              <a:gd name="T3" fmla="*/ 3149 h 3150"/>
              <a:gd name="T4" fmla="*/ 0 w 13289"/>
              <a:gd name="T5" fmla="*/ 0 h 3150"/>
              <a:gd name="T6" fmla="*/ 13288 w 13289"/>
              <a:gd name="T7" fmla="*/ 0 h 3150"/>
              <a:gd name="T8" fmla="*/ 13288 w 13289"/>
              <a:gd name="T9" fmla="*/ 3149 h 3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89" h="3150">
                <a:moveTo>
                  <a:pt x="13288" y="3149"/>
                </a:moveTo>
                <a:lnTo>
                  <a:pt x="0" y="3149"/>
                </a:lnTo>
                <a:lnTo>
                  <a:pt x="0" y="0"/>
                </a:lnTo>
                <a:lnTo>
                  <a:pt x="13288" y="0"/>
                </a:lnTo>
                <a:lnTo>
                  <a:pt x="13288" y="3149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25" name="Freeform 8"/>
          <p:cNvSpPr>
            <a:spLocks noChangeArrowheads="1"/>
          </p:cNvSpPr>
          <p:nvPr/>
        </p:nvSpPr>
        <p:spPr bwMode="auto">
          <a:xfrm>
            <a:off x="611188" y="2852738"/>
            <a:ext cx="1008062" cy="954087"/>
          </a:xfrm>
          <a:custGeom>
            <a:avLst/>
            <a:gdLst>
              <a:gd name="T0" fmla="*/ 3150 w 3151"/>
              <a:gd name="T1" fmla="*/ 3127 h 3128"/>
              <a:gd name="T2" fmla="*/ 0 w 3151"/>
              <a:gd name="T3" fmla="*/ 3127 h 3128"/>
              <a:gd name="T4" fmla="*/ 0 w 3151"/>
              <a:gd name="T5" fmla="*/ 0 h 3128"/>
              <a:gd name="T6" fmla="*/ 3150 w 3151"/>
              <a:gd name="T7" fmla="*/ 0 h 3128"/>
              <a:gd name="T8" fmla="*/ 3150 w 3151"/>
              <a:gd name="T9" fmla="*/ 3127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51" h="3128">
                <a:moveTo>
                  <a:pt x="3150" y="3127"/>
                </a:moveTo>
                <a:lnTo>
                  <a:pt x="0" y="3127"/>
                </a:lnTo>
                <a:lnTo>
                  <a:pt x="0" y="0"/>
                </a:lnTo>
                <a:lnTo>
                  <a:pt x="3150" y="0"/>
                </a:lnTo>
                <a:lnTo>
                  <a:pt x="3150" y="3127"/>
                </a:lnTo>
              </a:path>
            </a:pathLst>
          </a:custGeom>
          <a:solidFill>
            <a:schemeClr val="accent4">
              <a:lumMod val="75000"/>
              <a:alpha val="77000"/>
            </a:schemeClr>
          </a:solidFill>
          <a:ln>
            <a:noFill/>
          </a:ln>
          <a:effectLst/>
        </p:spPr>
        <p:txBody>
          <a:bodyPr wrap="none"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grpSp>
        <p:nvGrpSpPr>
          <p:cNvPr id="26" name="Group 10"/>
          <p:cNvGrpSpPr>
            <a:grpSpLocks/>
          </p:cNvGrpSpPr>
          <p:nvPr/>
        </p:nvGrpSpPr>
        <p:grpSpPr bwMode="auto">
          <a:xfrm>
            <a:off x="0" y="5072063"/>
            <a:ext cx="9144000" cy="71437"/>
            <a:chOff x="0" y="3474720"/>
            <a:chExt cx="10261600" cy="71120"/>
          </a:xfrm>
        </p:grpSpPr>
        <p:sp>
          <p:nvSpPr>
            <p:cNvPr id="27" name="Rectangle 26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41" name="Isosceles Triangle 21"/>
          <p:cNvSpPr/>
          <p:nvPr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2" name="Slide Number Placeholder 5"/>
          <p:cNvSpPr txBox="1">
            <a:spLocks/>
          </p:cNvSpPr>
          <p:nvPr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3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28C406D3-98E0-D24F-95EB-4F5FDF47EB36}" type="slidenum">
              <a:rPr lang="en-US" sz="100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611560" y="339502"/>
            <a:ext cx="7920880" cy="216024"/>
          </a:xfrm>
        </p:spPr>
        <p:txBody>
          <a:bodyPr>
            <a:normAutofit/>
          </a:bodyPr>
          <a:lstStyle>
            <a:lvl1pPr algn="l"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smtClean="0"/>
              <a:t>Cliquez et modifiez le titre</a:t>
            </a:r>
            <a:endParaRPr lang="de-DE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1560" y="627534"/>
            <a:ext cx="7920880" cy="287858"/>
          </a:xfr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8"/>
          </p:nvPr>
        </p:nvSpPr>
        <p:spPr>
          <a:xfrm>
            <a:off x="1619672" y="1059582"/>
            <a:ext cx="6624736" cy="288032"/>
          </a:xfrm>
        </p:spPr>
        <p:txBody>
          <a:bodyPr>
            <a:normAutofit/>
          </a:bodyPr>
          <a:lstStyle>
            <a:lvl1pPr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9"/>
          </p:nvPr>
        </p:nvSpPr>
        <p:spPr>
          <a:xfrm>
            <a:off x="1619672" y="1347614"/>
            <a:ext cx="6624736" cy="504056"/>
          </a:xfr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20"/>
          </p:nvPr>
        </p:nvSpPr>
        <p:spPr>
          <a:xfrm>
            <a:off x="2555776" y="1995686"/>
            <a:ext cx="5688632" cy="288032"/>
          </a:xfrm>
        </p:spPr>
        <p:txBody>
          <a:bodyPr>
            <a:normAutofit/>
          </a:bodyPr>
          <a:lstStyle>
            <a:lvl1pPr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4" name="Text Placeholder 31"/>
          <p:cNvSpPr>
            <a:spLocks noGrp="1"/>
          </p:cNvSpPr>
          <p:nvPr>
            <p:ph type="body" sz="quarter" idx="21"/>
          </p:nvPr>
        </p:nvSpPr>
        <p:spPr>
          <a:xfrm>
            <a:off x="2555776" y="2283718"/>
            <a:ext cx="5688632" cy="504056"/>
          </a:xfr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5" name="Text Placeholder 29"/>
          <p:cNvSpPr>
            <a:spLocks noGrp="1"/>
          </p:cNvSpPr>
          <p:nvPr>
            <p:ph type="body" sz="quarter" idx="22"/>
          </p:nvPr>
        </p:nvSpPr>
        <p:spPr>
          <a:xfrm>
            <a:off x="1619672" y="2931790"/>
            <a:ext cx="6624736" cy="288032"/>
          </a:xfrm>
        </p:spPr>
        <p:txBody>
          <a:bodyPr>
            <a:normAutofit/>
          </a:bodyPr>
          <a:lstStyle>
            <a:lvl1pPr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6" name="Text Placeholder 31"/>
          <p:cNvSpPr>
            <a:spLocks noGrp="1"/>
          </p:cNvSpPr>
          <p:nvPr>
            <p:ph type="body" sz="quarter" idx="23"/>
          </p:nvPr>
        </p:nvSpPr>
        <p:spPr>
          <a:xfrm>
            <a:off x="1619672" y="3219822"/>
            <a:ext cx="6624736" cy="504056"/>
          </a:xfr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7" name="Text Placeholder 29"/>
          <p:cNvSpPr>
            <a:spLocks noGrp="1"/>
          </p:cNvSpPr>
          <p:nvPr>
            <p:ph type="body" sz="quarter" idx="24"/>
          </p:nvPr>
        </p:nvSpPr>
        <p:spPr>
          <a:xfrm>
            <a:off x="2555776" y="3867894"/>
            <a:ext cx="6624736" cy="288032"/>
          </a:xfrm>
        </p:spPr>
        <p:txBody>
          <a:bodyPr>
            <a:normAutofit/>
          </a:bodyPr>
          <a:lstStyle>
            <a:lvl1pPr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8" name="Text Placeholder 31"/>
          <p:cNvSpPr>
            <a:spLocks noGrp="1"/>
          </p:cNvSpPr>
          <p:nvPr>
            <p:ph type="body" sz="quarter" idx="25"/>
          </p:nvPr>
        </p:nvSpPr>
        <p:spPr>
          <a:xfrm>
            <a:off x="2555776" y="4155926"/>
            <a:ext cx="6624736" cy="504056"/>
          </a:xfr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26"/>
          </p:nvPr>
        </p:nvSpPr>
        <p:spPr>
          <a:xfrm>
            <a:off x="395536" y="987574"/>
            <a:ext cx="1008112" cy="91440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algn="l">
              <a:buNone/>
              <a:defRPr sz="4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2" name="Text Placeholder 50"/>
          <p:cNvSpPr>
            <a:spLocks noGrp="1"/>
          </p:cNvSpPr>
          <p:nvPr>
            <p:ph type="body" sz="quarter" idx="27"/>
          </p:nvPr>
        </p:nvSpPr>
        <p:spPr>
          <a:xfrm>
            <a:off x="1403648" y="1923678"/>
            <a:ext cx="1008112" cy="91440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algn="l">
              <a:buNone/>
              <a:defRPr sz="4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3" name="Text Placeholder 50"/>
          <p:cNvSpPr>
            <a:spLocks noGrp="1"/>
          </p:cNvSpPr>
          <p:nvPr>
            <p:ph type="body" sz="quarter" idx="28"/>
          </p:nvPr>
        </p:nvSpPr>
        <p:spPr>
          <a:xfrm>
            <a:off x="395536" y="2859782"/>
            <a:ext cx="1008112" cy="91440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algn="l">
              <a:buNone/>
              <a:defRPr sz="4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4" name="Text Placeholder 50"/>
          <p:cNvSpPr>
            <a:spLocks noGrp="1"/>
          </p:cNvSpPr>
          <p:nvPr>
            <p:ph type="body" sz="quarter" idx="29"/>
          </p:nvPr>
        </p:nvSpPr>
        <p:spPr>
          <a:xfrm>
            <a:off x="1403648" y="3817590"/>
            <a:ext cx="1008112" cy="91440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algn="l">
              <a:buNone/>
              <a:defRPr sz="4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3298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8"/>
          <p:cNvSpPr>
            <a:spLocks noChangeArrowheads="1"/>
          </p:cNvSpPr>
          <p:nvPr/>
        </p:nvSpPr>
        <p:spPr bwMode="auto">
          <a:xfrm>
            <a:off x="1620838" y="1895475"/>
            <a:ext cx="962025" cy="963613"/>
          </a:xfrm>
          <a:custGeom>
            <a:avLst/>
            <a:gdLst>
              <a:gd name="T0" fmla="*/ 3150 w 3151"/>
              <a:gd name="T1" fmla="*/ 3127 h 3128"/>
              <a:gd name="T2" fmla="*/ 0 w 3151"/>
              <a:gd name="T3" fmla="*/ 3127 h 3128"/>
              <a:gd name="T4" fmla="*/ 0 w 3151"/>
              <a:gd name="T5" fmla="*/ 0 h 3128"/>
              <a:gd name="T6" fmla="*/ 3150 w 3151"/>
              <a:gd name="T7" fmla="*/ 0 h 3128"/>
              <a:gd name="T8" fmla="*/ 3150 w 3151"/>
              <a:gd name="T9" fmla="*/ 3127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51" h="3128">
                <a:moveTo>
                  <a:pt x="3150" y="3127"/>
                </a:moveTo>
                <a:lnTo>
                  <a:pt x="0" y="3127"/>
                </a:lnTo>
                <a:lnTo>
                  <a:pt x="0" y="0"/>
                </a:lnTo>
                <a:lnTo>
                  <a:pt x="3150" y="0"/>
                </a:lnTo>
                <a:lnTo>
                  <a:pt x="3150" y="3127"/>
                </a:lnTo>
              </a:path>
            </a:pathLst>
          </a:custGeom>
          <a:solidFill>
            <a:schemeClr val="accent1">
              <a:lumMod val="75000"/>
              <a:alpha val="84000"/>
            </a:schemeClr>
          </a:solidFill>
          <a:ln>
            <a:noFill/>
          </a:ln>
          <a:effectLst/>
        </p:spPr>
        <p:txBody>
          <a:bodyPr wrap="none"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7" name="Freeform 2"/>
          <p:cNvSpPr>
            <a:spLocks noChangeArrowheads="1"/>
          </p:cNvSpPr>
          <p:nvPr/>
        </p:nvSpPr>
        <p:spPr bwMode="auto">
          <a:xfrm>
            <a:off x="2555875" y="3797300"/>
            <a:ext cx="5972175" cy="954088"/>
          </a:xfrm>
          <a:custGeom>
            <a:avLst/>
            <a:gdLst>
              <a:gd name="T0" fmla="*/ 2147483647 w 10139"/>
              <a:gd name="T1" fmla="*/ 2147483647 h 3128"/>
              <a:gd name="T2" fmla="*/ 0 w 10139"/>
              <a:gd name="T3" fmla="*/ 2147483647 h 3128"/>
              <a:gd name="T4" fmla="*/ 0 w 10139"/>
              <a:gd name="T5" fmla="*/ 0 h 3128"/>
              <a:gd name="T6" fmla="*/ 2147483647 w 10139"/>
              <a:gd name="T7" fmla="*/ 0 h 3128"/>
              <a:gd name="T8" fmla="*/ 2147483647 w 10139"/>
              <a:gd name="T9" fmla="*/ 2147483647 h 31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139" h="3128">
                <a:moveTo>
                  <a:pt x="10138" y="3127"/>
                </a:moveTo>
                <a:lnTo>
                  <a:pt x="0" y="3127"/>
                </a:lnTo>
                <a:lnTo>
                  <a:pt x="0" y="0"/>
                </a:lnTo>
                <a:lnTo>
                  <a:pt x="10138" y="0"/>
                </a:lnTo>
                <a:lnTo>
                  <a:pt x="10138" y="3127"/>
                </a:lnTo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0" tIns="45715" rIns="91430" bIns="45715" anchor="ctr"/>
          <a:lstStyle/>
          <a:p>
            <a:endParaRPr lang="fr-FR"/>
          </a:p>
        </p:txBody>
      </p:sp>
      <p:sp>
        <p:nvSpPr>
          <p:cNvPr id="18" name="Freeform 8"/>
          <p:cNvSpPr>
            <a:spLocks noChangeArrowheads="1"/>
          </p:cNvSpPr>
          <p:nvPr/>
        </p:nvSpPr>
        <p:spPr bwMode="auto">
          <a:xfrm>
            <a:off x="611188" y="962025"/>
            <a:ext cx="1011237" cy="954088"/>
          </a:xfrm>
          <a:custGeom>
            <a:avLst/>
            <a:gdLst>
              <a:gd name="T0" fmla="*/ 3150 w 3151"/>
              <a:gd name="T1" fmla="*/ 3127 h 3128"/>
              <a:gd name="T2" fmla="*/ 0 w 3151"/>
              <a:gd name="T3" fmla="*/ 3127 h 3128"/>
              <a:gd name="T4" fmla="*/ 0 w 3151"/>
              <a:gd name="T5" fmla="*/ 0 h 3128"/>
              <a:gd name="T6" fmla="*/ 3150 w 3151"/>
              <a:gd name="T7" fmla="*/ 0 h 3128"/>
              <a:gd name="T8" fmla="*/ 3150 w 3151"/>
              <a:gd name="T9" fmla="*/ 3127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51" h="3128">
                <a:moveTo>
                  <a:pt x="3150" y="3127"/>
                </a:moveTo>
                <a:lnTo>
                  <a:pt x="0" y="3127"/>
                </a:lnTo>
                <a:lnTo>
                  <a:pt x="0" y="0"/>
                </a:lnTo>
                <a:lnTo>
                  <a:pt x="3150" y="0"/>
                </a:lnTo>
                <a:lnTo>
                  <a:pt x="3150" y="3127"/>
                </a:lnTo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ffectLst/>
        </p:spPr>
        <p:txBody>
          <a:bodyPr wrap="none"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19" name="Freeform 11"/>
          <p:cNvSpPr>
            <a:spLocks noChangeArrowheads="1"/>
          </p:cNvSpPr>
          <p:nvPr/>
        </p:nvSpPr>
        <p:spPr bwMode="auto">
          <a:xfrm>
            <a:off x="1619250" y="3797300"/>
            <a:ext cx="936625" cy="954088"/>
          </a:xfrm>
          <a:custGeom>
            <a:avLst/>
            <a:gdLst>
              <a:gd name="T0" fmla="*/ 6300 w 6301"/>
              <a:gd name="T1" fmla="*/ 0 h 3128"/>
              <a:gd name="T2" fmla="*/ 6300 w 6301"/>
              <a:gd name="T3" fmla="*/ 3127 h 3128"/>
              <a:gd name="T4" fmla="*/ 0 w 6301"/>
              <a:gd name="T5" fmla="*/ 3127 h 3128"/>
              <a:gd name="T6" fmla="*/ 0 w 6301"/>
              <a:gd name="T7" fmla="*/ 0 h 3128"/>
              <a:gd name="T8" fmla="*/ 6300 w 6301"/>
              <a:gd name="T9" fmla="*/ 0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01" h="3128">
                <a:moveTo>
                  <a:pt x="6300" y="0"/>
                </a:moveTo>
                <a:lnTo>
                  <a:pt x="6300" y="3127"/>
                </a:lnTo>
                <a:lnTo>
                  <a:pt x="0" y="3127"/>
                </a:lnTo>
                <a:lnTo>
                  <a:pt x="0" y="0"/>
                </a:lnTo>
                <a:lnTo>
                  <a:pt x="6300" y="0"/>
                </a:lnTo>
              </a:path>
            </a:pathLst>
          </a:custGeom>
          <a:solidFill>
            <a:schemeClr val="bg2">
              <a:lumMod val="50000"/>
            </a:schemeClr>
          </a:solidFill>
          <a:ln>
            <a:noFill/>
          </a:ln>
          <a:effectLst/>
        </p:spPr>
        <p:txBody>
          <a:bodyPr wrap="none"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20" name="Freeform 4"/>
          <p:cNvSpPr>
            <a:spLocks noChangeArrowheads="1"/>
          </p:cNvSpPr>
          <p:nvPr/>
        </p:nvSpPr>
        <p:spPr bwMode="auto">
          <a:xfrm>
            <a:off x="1622425" y="957263"/>
            <a:ext cx="6905625" cy="954087"/>
          </a:xfrm>
          <a:custGeom>
            <a:avLst/>
            <a:gdLst>
              <a:gd name="T0" fmla="*/ 2147483647 w 16439"/>
              <a:gd name="T1" fmla="*/ 2147483647 h 3128"/>
              <a:gd name="T2" fmla="*/ 0 w 16439"/>
              <a:gd name="T3" fmla="*/ 2147483647 h 3128"/>
              <a:gd name="T4" fmla="*/ 0 w 16439"/>
              <a:gd name="T5" fmla="*/ 0 h 3128"/>
              <a:gd name="T6" fmla="*/ 2147483647 w 16439"/>
              <a:gd name="T7" fmla="*/ 0 h 3128"/>
              <a:gd name="T8" fmla="*/ 2147483647 w 16439"/>
              <a:gd name="T9" fmla="*/ 2147483647 h 31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439" h="3128">
                <a:moveTo>
                  <a:pt x="16438" y="3127"/>
                </a:moveTo>
                <a:lnTo>
                  <a:pt x="0" y="3127"/>
                </a:lnTo>
                <a:lnTo>
                  <a:pt x="0" y="0"/>
                </a:lnTo>
                <a:lnTo>
                  <a:pt x="16438" y="0"/>
                </a:lnTo>
                <a:lnTo>
                  <a:pt x="16438" y="3127"/>
                </a:lnTo>
              </a:path>
            </a:pathLst>
          </a:cu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0" tIns="45715" rIns="91430" bIns="45715" anchor="ctr"/>
          <a:lstStyle/>
          <a:p>
            <a:endParaRPr lang="fr-FR"/>
          </a:p>
        </p:txBody>
      </p:sp>
      <p:sp>
        <p:nvSpPr>
          <p:cNvPr id="21" name="Freeform 1"/>
          <p:cNvSpPr>
            <a:spLocks noChangeArrowheads="1"/>
          </p:cNvSpPr>
          <p:nvPr/>
        </p:nvSpPr>
        <p:spPr bwMode="auto">
          <a:xfrm>
            <a:off x="2582863" y="1903413"/>
            <a:ext cx="5945187" cy="947737"/>
          </a:xfrm>
          <a:custGeom>
            <a:avLst/>
            <a:gdLst>
              <a:gd name="T0" fmla="*/ 2147483647 w 13289"/>
              <a:gd name="T1" fmla="*/ 2147483647 h 3105"/>
              <a:gd name="T2" fmla="*/ 0 w 13289"/>
              <a:gd name="T3" fmla="*/ 2147483647 h 3105"/>
              <a:gd name="T4" fmla="*/ 0 w 13289"/>
              <a:gd name="T5" fmla="*/ 0 h 3105"/>
              <a:gd name="T6" fmla="*/ 2147483647 w 13289"/>
              <a:gd name="T7" fmla="*/ 0 h 3105"/>
              <a:gd name="T8" fmla="*/ 2147483647 w 13289"/>
              <a:gd name="T9" fmla="*/ 2147483647 h 31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289" h="3105">
                <a:moveTo>
                  <a:pt x="13288" y="3104"/>
                </a:moveTo>
                <a:lnTo>
                  <a:pt x="0" y="3104"/>
                </a:lnTo>
                <a:lnTo>
                  <a:pt x="0" y="0"/>
                </a:lnTo>
                <a:lnTo>
                  <a:pt x="13288" y="0"/>
                </a:lnTo>
                <a:lnTo>
                  <a:pt x="13288" y="3104"/>
                </a:lnTo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0" tIns="45715" rIns="91430" bIns="45715" anchor="ctr"/>
          <a:lstStyle/>
          <a:p>
            <a:endParaRPr lang="fr-FR"/>
          </a:p>
        </p:txBody>
      </p:sp>
      <p:sp>
        <p:nvSpPr>
          <p:cNvPr id="24" name="Freeform 3"/>
          <p:cNvSpPr>
            <a:spLocks noChangeArrowheads="1"/>
          </p:cNvSpPr>
          <p:nvPr/>
        </p:nvSpPr>
        <p:spPr bwMode="auto">
          <a:xfrm>
            <a:off x="1624013" y="2851150"/>
            <a:ext cx="6904037" cy="960438"/>
          </a:xfrm>
          <a:custGeom>
            <a:avLst/>
            <a:gdLst>
              <a:gd name="T0" fmla="*/ 13288 w 13289"/>
              <a:gd name="T1" fmla="*/ 3149 h 3150"/>
              <a:gd name="T2" fmla="*/ 0 w 13289"/>
              <a:gd name="T3" fmla="*/ 3149 h 3150"/>
              <a:gd name="T4" fmla="*/ 0 w 13289"/>
              <a:gd name="T5" fmla="*/ 0 h 3150"/>
              <a:gd name="T6" fmla="*/ 13288 w 13289"/>
              <a:gd name="T7" fmla="*/ 0 h 3150"/>
              <a:gd name="T8" fmla="*/ 13288 w 13289"/>
              <a:gd name="T9" fmla="*/ 3149 h 3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89" h="3150">
                <a:moveTo>
                  <a:pt x="13288" y="3149"/>
                </a:moveTo>
                <a:lnTo>
                  <a:pt x="0" y="3149"/>
                </a:lnTo>
                <a:lnTo>
                  <a:pt x="0" y="0"/>
                </a:lnTo>
                <a:lnTo>
                  <a:pt x="13288" y="0"/>
                </a:lnTo>
                <a:lnTo>
                  <a:pt x="13288" y="3149"/>
                </a:lnTo>
              </a:path>
            </a:pathLst>
          </a:custGeom>
          <a:solidFill>
            <a:schemeClr val="accent6"/>
          </a:solidFill>
          <a:ln>
            <a:noFill/>
          </a:ln>
          <a:effectLst/>
        </p:spPr>
        <p:txBody>
          <a:bodyPr wrap="none"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sp>
        <p:nvSpPr>
          <p:cNvPr id="25" name="Freeform 8"/>
          <p:cNvSpPr>
            <a:spLocks noChangeArrowheads="1"/>
          </p:cNvSpPr>
          <p:nvPr/>
        </p:nvSpPr>
        <p:spPr bwMode="auto">
          <a:xfrm>
            <a:off x="611188" y="2852738"/>
            <a:ext cx="1008062" cy="954087"/>
          </a:xfrm>
          <a:custGeom>
            <a:avLst/>
            <a:gdLst>
              <a:gd name="T0" fmla="*/ 3150 w 3151"/>
              <a:gd name="T1" fmla="*/ 3127 h 3128"/>
              <a:gd name="T2" fmla="*/ 0 w 3151"/>
              <a:gd name="T3" fmla="*/ 3127 h 3128"/>
              <a:gd name="T4" fmla="*/ 0 w 3151"/>
              <a:gd name="T5" fmla="*/ 0 h 3128"/>
              <a:gd name="T6" fmla="*/ 3150 w 3151"/>
              <a:gd name="T7" fmla="*/ 0 h 3128"/>
              <a:gd name="T8" fmla="*/ 3150 w 3151"/>
              <a:gd name="T9" fmla="*/ 3127 h 3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51" h="3128">
                <a:moveTo>
                  <a:pt x="3150" y="3127"/>
                </a:moveTo>
                <a:lnTo>
                  <a:pt x="0" y="3127"/>
                </a:lnTo>
                <a:lnTo>
                  <a:pt x="0" y="0"/>
                </a:lnTo>
                <a:lnTo>
                  <a:pt x="3150" y="0"/>
                </a:lnTo>
                <a:lnTo>
                  <a:pt x="3150" y="3127"/>
                </a:lnTo>
              </a:path>
            </a:pathLst>
          </a:custGeom>
          <a:solidFill>
            <a:schemeClr val="accent6">
              <a:lumMod val="75000"/>
              <a:alpha val="77000"/>
            </a:schemeClr>
          </a:solidFill>
          <a:ln>
            <a:noFill/>
          </a:ln>
          <a:effectLst/>
        </p:spPr>
        <p:txBody>
          <a:bodyPr wrap="none" lIns="91430" tIns="45715" rIns="91430" bIns="45715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grpSp>
        <p:nvGrpSpPr>
          <p:cNvPr id="26" name="Group 10"/>
          <p:cNvGrpSpPr>
            <a:grpSpLocks/>
          </p:cNvGrpSpPr>
          <p:nvPr/>
        </p:nvGrpSpPr>
        <p:grpSpPr bwMode="auto">
          <a:xfrm>
            <a:off x="0" y="5072063"/>
            <a:ext cx="9144000" cy="71437"/>
            <a:chOff x="0" y="3474720"/>
            <a:chExt cx="10261600" cy="71120"/>
          </a:xfrm>
        </p:grpSpPr>
        <p:sp>
          <p:nvSpPr>
            <p:cNvPr id="27" name="Rectangle 26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41" name="Isosceles Triangle 21"/>
          <p:cNvSpPr/>
          <p:nvPr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2" name="Slide Number Placeholder 5"/>
          <p:cNvSpPr txBox="1">
            <a:spLocks/>
          </p:cNvSpPr>
          <p:nvPr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3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BADDD607-9385-364A-9078-E46B36125354}" type="slidenum">
              <a:rPr lang="en-US" sz="100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611560" y="339502"/>
            <a:ext cx="7920880" cy="216024"/>
          </a:xfrm>
        </p:spPr>
        <p:txBody>
          <a:bodyPr>
            <a:normAutofit/>
          </a:bodyPr>
          <a:lstStyle>
            <a:lvl1pPr algn="l"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smtClean="0"/>
              <a:t>Cliquez et modifiez le titre</a:t>
            </a:r>
            <a:endParaRPr lang="de-DE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1560" y="627534"/>
            <a:ext cx="7920880" cy="287858"/>
          </a:xfr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8"/>
          </p:nvPr>
        </p:nvSpPr>
        <p:spPr>
          <a:xfrm>
            <a:off x="1619672" y="1059582"/>
            <a:ext cx="6624736" cy="288032"/>
          </a:xfrm>
        </p:spPr>
        <p:txBody>
          <a:bodyPr>
            <a:normAutofit/>
          </a:bodyPr>
          <a:lstStyle>
            <a:lvl1pPr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19"/>
          </p:nvPr>
        </p:nvSpPr>
        <p:spPr>
          <a:xfrm>
            <a:off x="1619672" y="1347614"/>
            <a:ext cx="6624736" cy="504056"/>
          </a:xfr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3" name="Text Placeholder 29"/>
          <p:cNvSpPr>
            <a:spLocks noGrp="1"/>
          </p:cNvSpPr>
          <p:nvPr>
            <p:ph type="body" sz="quarter" idx="20"/>
          </p:nvPr>
        </p:nvSpPr>
        <p:spPr>
          <a:xfrm>
            <a:off x="2555776" y="1995686"/>
            <a:ext cx="5688632" cy="288032"/>
          </a:xfrm>
        </p:spPr>
        <p:txBody>
          <a:bodyPr>
            <a:normAutofit/>
          </a:bodyPr>
          <a:lstStyle>
            <a:lvl1pPr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4" name="Text Placeholder 31"/>
          <p:cNvSpPr>
            <a:spLocks noGrp="1"/>
          </p:cNvSpPr>
          <p:nvPr>
            <p:ph type="body" sz="quarter" idx="21"/>
          </p:nvPr>
        </p:nvSpPr>
        <p:spPr>
          <a:xfrm>
            <a:off x="2555776" y="2283718"/>
            <a:ext cx="5688632" cy="504056"/>
          </a:xfr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5" name="Text Placeholder 29"/>
          <p:cNvSpPr>
            <a:spLocks noGrp="1"/>
          </p:cNvSpPr>
          <p:nvPr>
            <p:ph type="body" sz="quarter" idx="22"/>
          </p:nvPr>
        </p:nvSpPr>
        <p:spPr>
          <a:xfrm>
            <a:off x="1619672" y="2931790"/>
            <a:ext cx="6624736" cy="288032"/>
          </a:xfrm>
        </p:spPr>
        <p:txBody>
          <a:bodyPr>
            <a:normAutofit/>
          </a:bodyPr>
          <a:lstStyle>
            <a:lvl1pPr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6" name="Text Placeholder 31"/>
          <p:cNvSpPr>
            <a:spLocks noGrp="1"/>
          </p:cNvSpPr>
          <p:nvPr>
            <p:ph type="body" sz="quarter" idx="23"/>
          </p:nvPr>
        </p:nvSpPr>
        <p:spPr>
          <a:xfrm>
            <a:off x="1619672" y="3219822"/>
            <a:ext cx="6624736" cy="504056"/>
          </a:xfr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7" name="Text Placeholder 29"/>
          <p:cNvSpPr>
            <a:spLocks noGrp="1"/>
          </p:cNvSpPr>
          <p:nvPr>
            <p:ph type="body" sz="quarter" idx="24"/>
          </p:nvPr>
        </p:nvSpPr>
        <p:spPr>
          <a:xfrm>
            <a:off x="2555776" y="3867894"/>
            <a:ext cx="6624736" cy="288032"/>
          </a:xfrm>
        </p:spPr>
        <p:txBody>
          <a:bodyPr>
            <a:normAutofit/>
          </a:bodyPr>
          <a:lstStyle>
            <a:lvl1pPr>
              <a:buNone/>
              <a:defRPr sz="11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8" name="Text Placeholder 31"/>
          <p:cNvSpPr>
            <a:spLocks noGrp="1"/>
          </p:cNvSpPr>
          <p:nvPr>
            <p:ph type="body" sz="quarter" idx="25"/>
          </p:nvPr>
        </p:nvSpPr>
        <p:spPr>
          <a:xfrm>
            <a:off x="2555776" y="4155926"/>
            <a:ext cx="6624736" cy="504056"/>
          </a:xfrm>
        </p:spPr>
        <p:txBody>
          <a:bodyPr>
            <a:normAutofit/>
          </a:bodyPr>
          <a:lstStyle>
            <a:lvl1pPr>
              <a:buNone/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1" name="Text Placeholder 50"/>
          <p:cNvSpPr>
            <a:spLocks noGrp="1"/>
          </p:cNvSpPr>
          <p:nvPr>
            <p:ph type="body" sz="quarter" idx="26"/>
          </p:nvPr>
        </p:nvSpPr>
        <p:spPr>
          <a:xfrm>
            <a:off x="395536" y="987574"/>
            <a:ext cx="1008112" cy="91440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algn="l">
              <a:buNone/>
              <a:defRPr sz="4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2" name="Text Placeholder 50"/>
          <p:cNvSpPr>
            <a:spLocks noGrp="1"/>
          </p:cNvSpPr>
          <p:nvPr>
            <p:ph type="body" sz="quarter" idx="27"/>
          </p:nvPr>
        </p:nvSpPr>
        <p:spPr>
          <a:xfrm>
            <a:off x="1403648" y="1923678"/>
            <a:ext cx="1008112" cy="91440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algn="l">
              <a:buNone/>
              <a:defRPr sz="4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3" name="Text Placeholder 50"/>
          <p:cNvSpPr>
            <a:spLocks noGrp="1"/>
          </p:cNvSpPr>
          <p:nvPr>
            <p:ph type="body" sz="quarter" idx="28"/>
          </p:nvPr>
        </p:nvSpPr>
        <p:spPr>
          <a:xfrm>
            <a:off x="395536" y="2859782"/>
            <a:ext cx="1008112" cy="91440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algn="l">
              <a:buNone/>
              <a:defRPr sz="4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4" name="Text Placeholder 50"/>
          <p:cNvSpPr>
            <a:spLocks noGrp="1"/>
          </p:cNvSpPr>
          <p:nvPr>
            <p:ph type="body" sz="quarter" idx="29"/>
          </p:nvPr>
        </p:nvSpPr>
        <p:spPr>
          <a:xfrm>
            <a:off x="1403648" y="3817590"/>
            <a:ext cx="1008112" cy="914400"/>
          </a:xfr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algn="l">
              <a:buNone/>
              <a:defRPr sz="4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35404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  <p:bldP spid="21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0" y="5108575"/>
            <a:ext cx="9144000" cy="71438"/>
            <a:chOff x="0" y="3474720"/>
            <a:chExt cx="10261600" cy="71120"/>
          </a:xfrm>
        </p:grpSpPr>
        <p:sp>
          <p:nvSpPr>
            <p:cNvPr id="3" name="Rectangle 2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</p:grpSp>
      <p:sp>
        <p:nvSpPr>
          <p:cNvPr id="8" name="Rectangle 7"/>
          <p:cNvSpPr/>
          <p:nvPr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>
              <a:defRPr/>
            </a:pPr>
            <a:endParaRPr lang="en-US" sz="1800" dirty="0"/>
          </a:p>
        </p:txBody>
      </p:sp>
      <p:sp>
        <p:nvSpPr>
          <p:cNvPr id="9" name="Isosceles Triangle 13"/>
          <p:cNvSpPr/>
          <p:nvPr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3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176E8CE-FE5C-2045-8267-AE0FD54732EC}" type="slidenum">
              <a:rPr lang="en-US" sz="1000" smtClean="0"/>
              <a:pPr>
                <a:defRPr/>
              </a:pPr>
              <a:t>‹#›</a:t>
            </a:fld>
            <a:endParaRPr lang="en-US" sz="1000" dirty="0"/>
          </a:p>
        </p:txBody>
      </p:sp>
      <p:sp>
        <p:nvSpPr>
          <p:cNvPr id="11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07/10/2015</a:t>
            </a:r>
            <a:endParaRPr lang="en-US" dirty="0"/>
          </a:p>
        </p:txBody>
      </p:sp>
      <p:sp>
        <p:nvSpPr>
          <p:cNvPr id="12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608316B-9D8C-2549-ABEA-699F9EE4A8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Bern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384627"/>
      </p:ext>
    </p:extLst>
  </p:cSld>
  <p:clrMapOvr>
    <a:masterClrMapping/>
  </p:clrMapOvr>
  <p:transition xmlns:p14="http://schemas.microsoft.com/office/powerpoint/2010/main"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A7D200-F32E-4641-8E1A-E1D8CC252E4E}" type="datetimeFigureOut">
              <a:rPr lang="fr-BE"/>
              <a:pPr/>
              <a:t>21.05.18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D65C9F-5D05-4FFD-B423-9F44F23FD651}" type="slidenum">
              <a:rPr lang="fr-BE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70617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Isosceles Triangle 7"/>
          <p:cNvSpPr/>
          <p:nvPr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3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897F6451-E58E-3544-8F78-902DB2DA99EC}" type="slidenum">
              <a:rPr lang="en-US" sz="100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0" y="5072063"/>
            <a:ext cx="9144000" cy="71437"/>
            <a:chOff x="0" y="3474720"/>
            <a:chExt cx="10261600" cy="71120"/>
          </a:xfrm>
        </p:grpSpPr>
        <p:sp>
          <p:nvSpPr>
            <p:cNvPr id="9" name="Rectangle 8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611560" y="1203598"/>
            <a:ext cx="7920880" cy="3168352"/>
          </a:xfrm>
        </p:spPr>
        <p:txBody>
          <a:bodyPr>
            <a:normAutofit/>
          </a:bodyPr>
          <a:lstStyle>
            <a:lvl1pPr>
              <a:buNone/>
              <a:defRPr sz="14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11560" y="339502"/>
            <a:ext cx="7920880" cy="216024"/>
          </a:xfrm>
        </p:spPr>
        <p:txBody>
          <a:bodyPr>
            <a:normAutofit/>
          </a:bodyPr>
          <a:lstStyle>
            <a:lvl1pPr algn="l"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smtClean="0"/>
              <a:t>Cliquez et modifiez le titre</a:t>
            </a:r>
            <a:endParaRPr lang="de-DE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1560" y="627534"/>
            <a:ext cx="7920880" cy="28785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777165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Isosceles Triangle 7"/>
          <p:cNvSpPr/>
          <p:nvPr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3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E7CDD0C8-79BA-9B40-8E73-B7CE1386A063}" type="slidenum">
              <a:rPr lang="en-US" sz="100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grpSp>
        <p:nvGrpSpPr>
          <p:cNvPr id="7" name="Group 10"/>
          <p:cNvGrpSpPr>
            <a:grpSpLocks/>
          </p:cNvGrpSpPr>
          <p:nvPr/>
        </p:nvGrpSpPr>
        <p:grpSpPr bwMode="auto">
          <a:xfrm>
            <a:off x="0" y="5072063"/>
            <a:ext cx="9144000" cy="71437"/>
            <a:chOff x="0" y="3474720"/>
            <a:chExt cx="10261600" cy="71120"/>
          </a:xfrm>
        </p:grpSpPr>
        <p:sp>
          <p:nvSpPr>
            <p:cNvPr id="8" name="Rectangle 7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11560" y="339502"/>
            <a:ext cx="7920880" cy="216024"/>
          </a:xfrm>
        </p:spPr>
        <p:txBody>
          <a:bodyPr>
            <a:normAutofit/>
          </a:bodyPr>
          <a:lstStyle>
            <a:lvl1pPr algn="l"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smtClean="0"/>
              <a:t>Cliquez et modifiez le titre</a:t>
            </a:r>
            <a:endParaRPr lang="de-DE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1560" y="627534"/>
            <a:ext cx="7920880" cy="28785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1274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with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9"/>
          <p:cNvGrpSpPr>
            <a:grpSpLocks/>
          </p:cNvGrpSpPr>
          <p:nvPr/>
        </p:nvGrpSpPr>
        <p:grpSpPr bwMode="auto">
          <a:xfrm>
            <a:off x="0" y="5108575"/>
            <a:ext cx="9144000" cy="71438"/>
            <a:chOff x="0" y="3474720"/>
            <a:chExt cx="10261600" cy="71120"/>
          </a:xfrm>
        </p:grpSpPr>
        <p:sp>
          <p:nvSpPr>
            <p:cNvPr id="26" name="Rectangle 25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/>
            </a:p>
          </p:txBody>
        </p:sp>
      </p:grpSp>
      <p:sp>
        <p:nvSpPr>
          <p:cNvPr id="31" name="Rectangle 30"/>
          <p:cNvSpPr/>
          <p:nvPr/>
        </p:nvSpPr>
        <p:spPr>
          <a:xfrm>
            <a:off x="700088" y="1997075"/>
            <a:ext cx="1022350" cy="165576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32" name="Rectangle 31"/>
          <p:cNvSpPr/>
          <p:nvPr/>
        </p:nvSpPr>
        <p:spPr>
          <a:xfrm>
            <a:off x="1817688" y="1997075"/>
            <a:ext cx="1022350" cy="1655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sz="1600" dirty="0"/>
          </a:p>
        </p:txBody>
      </p:sp>
      <p:cxnSp>
        <p:nvCxnSpPr>
          <p:cNvPr id="33" name="Straight Connector 23"/>
          <p:cNvCxnSpPr/>
          <p:nvPr/>
        </p:nvCxnSpPr>
        <p:spPr>
          <a:xfrm>
            <a:off x="4995863" y="2376488"/>
            <a:ext cx="912812" cy="0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1"/>
          <p:cNvCxnSpPr/>
          <p:nvPr/>
        </p:nvCxnSpPr>
        <p:spPr>
          <a:xfrm>
            <a:off x="6448425" y="2387600"/>
            <a:ext cx="911225" cy="0"/>
          </a:xfrm>
          <a:prstGeom prst="line">
            <a:avLst/>
          </a:prstGeom>
          <a:ln w="381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2941638" y="1997075"/>
            <a:ext cx="1022350" cy="165576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36" name="Rectangle 35"/>
          <p:cNvSpPr/>
          <p:nvPr/>
        </p:nvSpPr>
        <p:spPr>
          <a:xfrm>
            <a:off x="4081463" y="1997075"/>
            <a:ext cx="1022350" cy="1655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37" name="Rectangle 36"/>
          <p:cNvSpPr/>
          <p:nvPr/>
        </p:nvSpPr>
        <p:spPr>
          <a:xfrm>
            <a:off x="5203825" y="1997075"/>
            <a:ext cx="1022350" cy="165576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38" name="Rectangle 37"/>
          <p:cNvSpPr/>
          <p:nvPr/>
        </p:nvSpPr>
        <p:spPr>
          <a:xfrm>
            <a:off x="6330950" y="1997075"/>
            <a:ext cx="1022350" cy="16557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39" name="Rectangle 38"/>
          <p:cNvSpPr/>
          <p:nvPr/>
        </p:nvSpPr>
        <p:spPr>
          <a:xfrm>
            <a:off x="7477125" y="1997075"/>
            <a:ext cx="1022350" cy="165576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5" rIns="91430" bIns="45715" anchor="ctr"/>
          <a:lstStyle/>
          <a:p>
            <a:pPr algn="ctr">
              <a:defRPr/>
            </a:pPr>
            <a:endParaRPr lang="en-US" sz="1600" dirty="0"/>
          </a:p>
        </p:txBody>
      </p:sp>
      <p:sp>
        <p:nvSpPr>
          <p:cNvPr id="40" name="Rectangle 39"/>
          <p:cNvSpPr/>
          <p:nvPr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41" name="Isosceles Triangle 7"/>
          <p:cNvSpPr/>
          <p:nvPr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2" name="Slide Number Placeholder 5"/>
          <p:cNvSpPr txBox="1">
            <a:spLocks/>
          </p:cNvSpPr>
          <p:nvPr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3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3040CB9D-B644-7C4F-AE46-C5119A78DCFA}" type="slidenum">
              <a:rPr lang="en-US" sz="100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sp>
        <p:nvSpPr>
          <p:cNvPr id="64" name="Text Placeholder 63"/>
          <p:cNvSpPr>
            <a:spLocks noGrp="1"/>
          </p:cNvSpPr>
          <p:nvPr>
            <p:ph type="body" sz="quarter" idx="10"/>
          </p:nvPr>
        </p:nvSpPr>
        <p:spPr>
          <a:xfrm>
            <a:off x="700088" y="1579563"/>
            <a:ext cx="1022350" cy="257175"/>
          </a:xfrm>
        </p:spPr>
        <p:txBody>
          <a:bodyPr>
            <a:no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5" name="Text Placeholder 63"/>
          <p:cNvSpPr>
            <a:spLocks noGrp="1"/>
          </p:cNvSpPr>
          <p:nvPr>
            <p:ph type="body" sz="quarter" idx="11"/>
          </p:nvPr>
        </p:nvSpPr>
        <p:spPr>
          <a:xfrm>
            <a:off x="1828800" y="1579563"/>
            <a:ext cx="1022350" cy="257175"/>
          </a:xfrm>
        </p:spPr>
        <p:txBody>
          <a:bodyPr>
            <a:no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6" name="Text Placeholder 63"/>
          <p:cNvSpPr>
            <a:spLocks noGrp="1"/>
          </p:cNvSpPr>
          <p:nvPr>
            <p:ph type="body" sz="quarter" idx="12"/>
          </p:nvPr>
        </p:nvSpPr>
        <p:spPr>
          <a:xfrm>
            <a:off x="2941868" y="1579563"/>
            <a:ext cx="1022350" cy="257175"/>
          </a:xfrm>
        </p:spPr>
        <p:txBody>
          <a:bodyPr>
            <a:no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7" name="Text Placeholder 63"/>
          <p:cNvSpPr>
            <a:spLocks noGrp="1"/>
          </p:cNvSpPr>
          <p:nvPr>
            <p:ph type="body" sz="quarter" idx="13"/>
          </p:nvPr>
        </p:nvSpPr>
        <p:spPr>
          <a:xfrm>
            <a:off x="4080765" y="1579563"/>
            <a:ext cx="1022350" cy="257175"/>
          </a:xfrm>
        </p:spPr>
        <p:txBody>
          <a:bodyPr>
            <a:no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8" name="Text Placeholder 63"/>
          <p:cNvSpPr>
            <a:spLocks noGrp="1"/>
          </p:cNvSpPr>
          <p:nvPr>
            <p:ph type="body" sz="quarter" idx="14"/>
          </p:nvPr>
        </p:nvSpPr>
        <p:spPr>
          <a:xfrm>
            <a:off x="5204052" y="1579563"/>
            <a:ext cx="1022350" cy="257175"/>
          </a:xfrm>
        </p:spPr>
        <p:txBody>
          <a:bodyPr>
            <a:no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9" name="Text Placeholder 63"/>
          <p:cNvSpPr>
            <a:spLocks noGrp="1"/>
          </p:cNvSpPr>
          <p:nvPr>
            <p:ph type="body" sz="quarter" idx="15"/>
          </p:nvPr>
        </p:nvSpPr>
        <p:spPr>
          <a:xfrm>
            <a:off x="6330220" y="1579563"/>
            <a:ext cx="1022350" cy="257175"/>
          </a:xfrm>
        </p:spPr>
        <p:txBody>
          <a:bodyPr>
            <a:no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0" name="Text Placeholder 63"/>
          <p:cNvSpPr>
            <a:spLocks noGrp="1"/>
          </p:cNvSpPr>
          <p:nvPr>
            <p:ph type="body" sz="quarter" idx="16"/>
          </p:nvPr>
        </p:nvSpPr>
        <p:spPr>
          <a:xfrm>
            <a:off x="7477772" y="1579563"/>
            <a:ext cx="1022350" cy="257175"/>
          </a:xfrm>
        </p:spPr>
        <p:txBody>
          <a:bodyPr>
            <a:no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7" name="Text Placeholder 63"/>
          <p:cNvSpPr>
            <a:spLocks noGrp="1"/>
          </p:cNvSpPr>
          <p:nvPr>
            <p:ph type="body" sz="quarter" idx="17"/>
          </p:nvPr>
        </p:nvSpPr>
        <p:spPr>
          <a:xfrm>
            <a:off x="700088" y="2042310"/>
            <a:ext cx="1022350" cy="257175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8" name="Text Placeholder 63"/>
          <p:cNvSpPr>
            <a:spLocks noGrp="1"/>
          </p:cNvSpPr>
          <p:nvPr>
            <p:ph type="body" sz="quarter" idx="18"/>
          </p:nvPr>
        </p:nvSpPr>
        <p:spPr>
          <a:xfrm>
            <a:off x="1818034" y="2042310"/>
            <a:ext cx="1022350" cy="257175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0" name="Text Placeholder 63"/>
          <p:cNvSpPr>
            <a:spLocks noGrp="1"/>
          </p:cNvSpPr>
          <p:nvPr>
            <p:ph type="body" sz="quarter" idx="19"/>
          </p:nvPr>
        </p:nvSpPr>
        <p:spPr>
          <a:xfrm>
            <a:off x="700403" y="2387855"/>
            <a:ext cx="1022350" cy="1170649"/>
          </a:xfrm>
        </p:spPr>
        <p:txBody>
          <a:bodyPr>
            <a:noAutofit/>
          </a:bodyPr>
          <a:lstStyle>
            <a:lvl1pPr marL="342861" marR="0" indent="-342861" algn="ctr" defTabSz="91429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800" smtClean="0">
                <a:solidFill>
                  <a:schemeClr val="bg1"/>
                </a:solidFill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4" name="Text Placeholder 63"/>
          <p:cNvSpPr>
            <a:spLocks noGrp="1"/>
          </p:cNvSpPr>
          <p:nvPr>
            <p:ph type="body" sz="quarter" idx="23"/>
          </p:nvPr>
        </p:nvSpPr>
        <p:spPr>
          <a:xfrm>
            <a:off x="1828800" y="2387855"/>
            <a:ext cx="1022350" cy="1170649"/>
          </a:xfrm>
        </p:spPr>
        <p:txBody>
          <a:bodyPr>
            <a:noAutofit/>
          </a:bodyPr>
          <a:lstStyle>
            <a:lvl1pPr marL="342861" marR="0" indent="-342861" algn="ctr" defTabSz="91429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800" smtClean="0">
                <a:solidFill>
                  <a:schemeClr val="bg1"/>
                </a:solidFill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5" name="Text Placeholder 63"/>
          <p:cNvSpPr>
            <a:spLocks noGrp="1"/>
          </p:cNvSpPr>
          <p:nvPr>
            <p:ph type="body" sz="quarter" idx="24"/>
          </p:nvPr>
        </p:nvSpPr>
        <p:spPr>
          <a:xfrm>
            <a:off x="2941868" y="2387850"/>
            <a:ext cx="1022350" cy="1170649"/>
          </a:xfrm>
        </p:spPr>
        <p:txBody>
          <a:bodyPr>
            <a:noAutofit/>
          </a:bodyPr>
          <a:lstStyle>
            <a:lvl1pPr marL="342861" marR="0" indent="-342861" algn="ctr" defTabSz="91429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800" smtClean="0">
                <a:solidFill>
                  <a:schemeClr val="bg1"/>
                </a:solidFill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6" name="Text Placeholder 63"/>
          <p:cNvSpPr>
            <a:spLocks noGrp="1"/>
          </p:cNvSpPr>
          <p:nvPr>
            <p:ph type="body" sz="quarter" idx="25"/>
          </p:nvPr>
        </p:nvSpPr>
        <p:spPr>
          <a:xfrm>
            <a:off x="4080695" y="2376647"/>
            <a:ext cx="1022350" cy="1170649"/>
          </a:xfrm>
        </p:spPr>
        <p:txBody>
          <a:bodyPr>
            <a:noAutofit/>
          </a:bodyPr>
          <a:lstStyle>
            <a:lvl1pPr marL="342861" marR="0" indent="-342861" algn="ctr" defTabSz="91429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800" smtClean="0">
                <a:solidFill>
                  <a:schemeClr val="bg1"/>
                </a:solidFill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7" name="Text Placeholder 63"/>
          <p:cNvSpPr>
            <a:spLocks noGrp="1"/>
          </p:cNvSpPr>
          <p:nvPr>
            <p:ph type="body" sz="quarter" idx="26"/>
          </p:nvPr>
        </p:nvSpPr>
        <p:spPr>
          <a:xfrm>
            <a:off x="5203982" y="2376642"/>
            <a:ext cx="1022350" cy="1170649"/>
          </a:xfrm>
        </p:spPr>
        <p:txBody>
          <a:bodyPr>
            <a:noAutofit/>
          </a:bodyPr>
          <a:lstStyle>
            <a:lvl1pPr marL="342861" marR="0" indent="-342861" algn="ctr" defTabSz="91429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800" smtClean="0">
                <a:solidFill>
                  <a:schemeClr val="bg1"/>
                </a:solidFill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8" name="Text Placeholder 63"/>
          <p:cNvSpPr>
            <a:spLocks noGrp="1"/>
          </p:cNvSpPr>
          <p:nvPr>
            <p:ph type="body" sz="quarter" idx="27"/>
          </p:nvPr>
        </p:nvSpPr>
        <p:spPr>
          <a:xfrm>
            <a:off x="6337913" y="2376642"/>
            <a:ext cx="1022350" cy="1170649"/>
          </a:xfrm>
        </p:spPr>
        <p:txBody>
          <a:bodyPr>
            <a:noAutofit/>
          </a:bodyPr>
          <a:lstStyle>
            <a:lvl1pPr marL="342861" marR="0" indent="-342861" algn="ctr" defTabSz="91429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800" smtClean="0">
                <a:solidFill>
                  <a:schemeClr val="bg1"/>
                </a:solidFill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9" name="Text Placeholder 63"/>
          <p:cNvSpPr>
            <a:spLocks noGrp="1"/>
          </p:cNvSpPr>
          <p:nvPr>
            <p:ph type="body" sz="quarter" idx="28"/>
          </p:nvPr>
        </p:nvSpPr>
        <p:spPr>
          <a:xfrm>
            <a:off x="7477702" y="2376642"/>
            <a:ext cx="1022350" cy="1170649"/>
          </a:xfrm>
        </p:spPr>
        <p:txBody>
          <a:bodyPr>
            <a:noAutofit/>
          </a:bodyPr>
          <a:lstStyle>
            <a:lvl1pPr marL="342861" marR="0" indent="-342861" algn="ctr" defTabSz="914296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800" smtClean="0">
                <a:solidFill>
                  <a:schemeClr val="bg1"/>
                </a:solidFill>
                <a:cs typeface="Calibri"/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90" name="Text Placeholder 63"/>
          <p:cNvSpPr>
            <a:spLocks noGrp="1"/>
          </p:cNvSpPr>
          <p:nvPr>
            <p:ph type="body" sz="quarter" idx="29"/>
          </p:nvPr>
        </p:nvSpPr>
        <p:spPr>
          <a:xfrm>
            <a:off x="2941868" y="2042310"/>
            <a:ext cx="1022350" cy="257175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1" name="Text Placeholder 63"/>
          <p:cNvSpPr>
            <a:spLocks noGrp="1"/>
          </p:cNvSpPr>
          <p:nvPr>
            <p:ph type="body" sz="quarter" idx="30"/>
          </p:nvPr>
        </p:nvSpPr>
        <p:spPr>
          <a:xfrm>
            <a:off x="4080765" y="2042310"/>
            <a:ext cx="1022350" cy="257175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2" name="Text Placeholder 63"/>
          <p:cNvSpPr>
            <a:spLocks noGrp="1"/>
          </p:cNvSpPr>
          <p:nvPr>
            <p:ph type="body" sz="quarter" idx="31"/>
          </p:nvPr>
        </p:nvSpPr>
        <p:spPr>
          <a:xfrm>
            <a:off x="5203982" y="2042310"/>
            <a:ext cx="1022350" cy="257175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3" name="Text Placeholder 63"/>
          <p:cNvSpPr>
            <a:spLocks noGrp="1"/>
          </p:cNvSpPr>
          <p:nvPr>
            <p:ph type="body" sz="quarter" idx="32"/>
          </p:nvPr>
        </p:nvSpPr>
        <p:spPr>
          <a:xfrm>
            <a:off x="6337913" y="2042310"/>
            <a:ext cx="1022350" cy="257175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94" name="Text Placeholder 63"/>
          <p:cNvSpPr>
            <a:spLocks noGrp="1"/>
          </p:cNvSpPr>
          <p:nvPr>
            <p:ph type="body" sz="quarter" idx="33"/>
          </p:nvPr>
        </p:nvSpPr>
        <p:spPr>
          <a:xfrm>
            <a:off x="7477772" y="2042310"/>
            <a:ext cx="1022350" cy="257175"/>
          </a:xfrm>
        </p:spPr>
        <p:txBody>
          <a:bodyPr>
            <a:noAutofit/>
          </a:bodyPr>
          <a:lstStyle>
            <a:lvl1pPr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7" name="Title 1"/>
          <p:cNvSpPr>
            <a:spLocks noGrp="1"/>
          </p:cNvSpPr>
          <p:nvPr>
            <p:ph type="title"/>
          </p:nvPr>
        </p:nvSpPr>
        <p:spPr>
          <a:xfrm>
            <a:off x="611560" y="339502"/>
            <a:ext cx="7920880" cy="216024"/>
          </a:xfrm>
        </p:spPr>
        <p:txBody>
          <a:bodyPr>
            <a:normAutofit/>
          </a:bodyPr>
          <a:lstStyle>
            <a:lvl1pPr algn="l"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smtClean="0"/>
              <a:t>Cliquez et modifiez le titre</a:t>
            </a:r>
            <a:endParaRPr lang="de-DE" dirty="0"/>
          </a:p>
        </p:txBody>
      </p:sp>
      <p:sp>
        <p:nvSpPr>
          <p:cNvPr id="48" name="Text Placeholder 9"/>
          <p:cNvSpPr>
            <a:spLocks noGrp="1"/>
          </p:cNvSpPr>
          <p:nvPr>
            <p:ph type="body" sz="quarter" idx="34"/>
          </p:nvPr>
        </p:nvSpPr>
        <p:spPr>
          <a:xfrm>
            <a:off x="611560" y="627534"/>
            <a:ext cx="7920880" cy="28785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3" name="Date Placeholder 80"/>
          <p:cNvSpPr>
            <a:spLocks noGrp="1"/>
          </p:cNvSpPr>
          <p:nvPr>
            <p:ph type="dt" sz="half" idx="35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de-DE"/>
              <a:t>07/10/2015</a:t>
            </a:r>
            <a:endParaRPr lang="en-US" dirty="0"/>
          </a:p>
        </p:txBody>
      </p:sp>
      <p:sp>
        <p:nvSpPr>
          <p:cNvPr id="44" name="Footer Placeholder 82"/>
          <p:cNvSpPr>
            <a:spLocks noGrp="1"/>
          </p:cNvSpPr>
          <p:nvPr>
            <p:ph type="ftr" sz="quarter" idx="36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Bern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888722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6" name="Isosceles Triangle 7"/>
          <p:cNvSpPr/>
          <p:nvPr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3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52CF5C5C-5E9E-6947-B105-B7D847D23876}" type="slidenum">
              <a:rPr lang="en-US" sz="100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0" y="5072063"/>
            <a:ext cx="9144000" cy="71437"/>
            <a:chOff x="0" y="3474720"/>
            <a:chExt cx="10261600" cy="71120"/>
          </a:xfrm>
        </p:grpSpPr>
        <p:sp>
          <p:nvSpPr>
            <p:cNvPr id="9" name="Rectangle 8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17" name="Picture Placeholder 16"/>
          <p:cNvSpPr>
            <a:spLocks noGrp="1"/>
          </p:cNvSpPr>
          <p:nvPr>
            <p:ph type="pic" sz="quarter" idx="15"/>
          </p:nvPr>
        </p:nvSpPr>
        <p:spPr>
          <a:xfrm>
            <a:off x="611560" y="1059582"/>
            <a:ext cx="7920880" cy="3888432"/>
          </a:xfrm>
        </p:spPr>
        <p:txBody>
          <a:bodyPr rtlCol="0">
            <a:normAutofit/>
          </a:bodyPr>
          <a:lstStyle/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lang="de-DE" noProof="0"/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611560" y="339502"/>
            <a:ext cx="7920880" cy="216024"/>
          </a:xfrm>
        </p:spPr>
        <p:txBody>
          <a:bodyPr>
            <a:normAutofit/>
          </a:bodyPr>
          <a:lstStyle>
            <a:lvl1pPr algn="l"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smtClean="0"/>
              <a:t>Cliquez et modifiez le titre</a:t>
            </a:r>
            <a:endParaRPr lang="de-DE" dirty="0"/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1560" y="627534"/>
            <a:ext cx="7920880" cy="28785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4088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0" y="5072063"/>
            <a:ext cx="9144000" cy="71437"/>
            <a:chOff x="0" y="3474720"/>
            <a:chExt cx="10261600" cy="71120"/>
          </a:xfrm>
        </p:grpSpPr>
        <p:sp>
          <p:nvSpPr>
            <p:cNvPr id="6" name="Rectangle 5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pic>
        <p:nvPicPr>
          <p:cNvPr id="12" name="Picture 15" descr="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58863"/>
            <a:ext cx="7921625" cy="6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6" descr="LOGO - OTIF_only_oval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39725"/>
            <a:ext cx="576263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915816" y="267494"/>
            <a:ext cx="5616624" cy="575890"/>
          </a:xfrm>
        </p:spPr>
        <p:txBody>
          <a:bodyPr>
            <a:noAutofit/>
          </a:bodyPr>
          <a:lstStyle>
            <a:lvl1pPr>
              <a:buNone/>
              <a:defRPr sz="1100" b="1">
                <a:solidFill>
                  <a:schemeClr val="bg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611560" y="1131590"/>
            <a:ext cx="7920880" cy="3744416"/>
          </a:xfrm>
        </p:spPr>
        <p:txBody>
          <a:bodyPr rtlCol="0">
            <a:normAutofit/>
          </a:bodyPr>
          <a:lstStyle/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lang="de-DE" noProof="0" dirty="0"/>
          </a:p>
        </p:txBody>
      </p:sp>
      <p:sp>
        <p:nvSpPr>
          <p:cNvPr id="38" name="Text Placeholder 37"/>
          <p:cNvSpPr>
            <a:spLocks noGrp="1"/>
          </p:cNvSpPr>
          <p:nvPr>
            <p:ph type="body" sz="quarter" idx="18"/>
          </p:nvPr>
        </p:nvSpPr>
        <p:spPr>
          <a:xfrm>
            <a:off x="611560" y="483518"/>
            <a:ext cx="1728192" cy="504056"/>
          </a:xfrm>
        </p:spPr>
        <p:txBody>
          <a:bodyPr>
            <a:normAutofit/>
          </a:bodyPr>
          <a:lstStyle>
            <a:lvl1pPr>
              <a:buNone/>
              <a:defRPr sz="900" b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</p:txBody>
      </p:sp>
      <p:sp>
        <p:nvSpPr>
          <p:cNvPr id="14" name="Date Placeholder 32"/>
          <p:cNvSpPr>
            <a:spLocks noGrp="1"/>
          </p:cNvSpPr>
          <p:nvPr>
            <p:ph type="dt" sz="half" idx="19"/>
          </p:nvPr>
        </p:nvSpPr>
        <p:spPr>
          <a:xfrm>
            <a:off x="611188" y="4767263"/>
            <a:ext cx="1979612" cy="2746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0D979-820F-3F4B-87AA-DD1C19DED19B}" type="datetimeFigureOut">
              <a:rPr lang="de-DE"/>
              <a:pPr>
                <a:defRPr/>
              </a:pPr>
              <a:t>21.05.18</a:t>
            </a:fld>
            <a:endParaRPr lang="de-DE"/>
          </a:p>
        </p:txBody>
      </p:sp>
      <p:sp>
        <p:nvSpPr>
          <p:cNvPr id="15" name="Footer Placeholder 3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2460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PIC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4427538" cy="513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580438" y="314325"/>
            <a:ext cx="285750" cy="1682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Isosceles Triangle 8"/>
          <p:cNvSpPr/>
          <p:nvPr/>
        </p:nvSpPr>
        <p:spPr>
          <a:xfrm rot="10610802">
            <a:off x="8583613" y="385763"/>
            <a:ext cx="285750" cy="153987"/>
          </a:xfrm>
          <a:prstGeom prst="triangl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0" tIns="45703" rIns="91410" bIns="4570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8593138" y="276225"/>
            <a:ext cx="263525" cy="274638"/>
          </a:xfrm>
          <a:prstGeom prst="rect">
            <a:avLst/>
          </a:prstGeom>
        </p:spPr>
        <p:txBody>
          <a:bodyPr lIns="0" tIns="0" rIns="0" bIns="45703" anchor="ctr"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fld id="{553B891F-0829-6942-92E8-54C3D395158B}" type="slidenum">
              <a:rPr lang="en-US" sz="1000">
                <a:solidFill>
                  <a:schemeClr val="bg1"/>
                </a:solidFill>
              </a:rPr>
              <a:pPr algn="ctr" eaLnBrk="1" hangingPunct="1">
                <a:defRPr/>
              </a:pPr>
              <a:t>‹#›</a:t>
            </a:fld>
            <a:endParaRPr lang="en-US" sz="1000">
              <a:solidFill>
                <a:schemeClr val="bg1"/>
              </a:solidFill>
            </a:endParaRPr>
          </a:p>
        </p:txBody>
      </p:sp>
      <p:grpSp>
        <p:nvGrpSpPr>
          <p:cNvPr id="9" name="Group 10"/>
          <p:cNvGrpSpPr>
            <a:grpSpLocks/>
          </p:cNvGrpSpPr>
          <p:nvPr/>
        </p:nvGrpSpPr>
        <p:grpSpPr bwMode="auto">
          <a:xfrm>
            <a:off x="0" y="5072063"/>
            <a:ext cx="9144000" cy="71437"/>
            <a:chOff x="0" y="3474720"/>
            <a:chExt cx="10261600" cy="71120"/>
          </a:xfrm>
        </p:grpSpPr>
        <p:sp>
          <p:nvSpPr>
            <p:cNvPr id="12" name="Rectangle 11"/>
            <p:cNvSpPr/>
            <p:nvPr/>
          </p:nvSpPr>
          <p:spPr>
            <a:xfrm>
              <a:off x="0" y="3474720"/>
              <a:ext cx="2052320" cy="711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052320" y="3474720"/>
              <a:ext cx="2052320" cy="711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104640" y="3474720"/>
              <a:ext cx="2052320" cy="711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156960" y="3474720"/>
              <a:ext cx="2052320" cy="7112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209280" y="3474720"/>
              <a:ext cx="2052320" cy="7112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</p:grp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16016" y="339676"/>
            <a:ext cx="3816424" cy="216024"/>
          </a:xfrm>
        </p:spPr>
        <p:txBody>
          <a:bodyPr>
            <a:normAutofit/>
          </a:bodyPr>
          <a:lstStyle>
            <a:lvl1pPr algn="l">
              <a:defRPr sz="1800" b="1">
                <a:solidFill>
                  <a:schemeClr val="bg2"/>
                </a:solidFill>
                <a:latin typeface="+mn-lt"/>
              </a:defRPr>
            </a:lvl1pPr>
          </a:lstStyle>
          <a:p>
            <a:r>
              <a:rPr lang="fr-FR" smtClean="0"/>
              <a:t>Cliquez et modifiez le titre</a:t>
            </a:r>
            <a:endParaRPr lang="de-DE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16016" y="627708"/>
            <a:ext cx="3816424" cy="287858"/>
          </a:xfrm>
        </p:spPr>
        <p:txBody>
          <a:bodyPr>
            <a:noAutofit/>
          </a:bodyPr>
          <a:lstStyle>
            <a:lvl1pPr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716016" y="1203598"/>
            <a:ext cx="3816424" cy="3168352"/>
          </a:xfrm>
        </p:spPr>
        <p:txBody>
          <a:bodyPr>
            <a:normAutofit/>
          </a:bodyPr>
          <a:lstStyle>
            <a:lvl1pPr>
              <a:buNone/>
              <a:defRPr sz="1400" baseline="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756219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slideLayout" Target="../slideLayouts/slideLayout32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slideLayout" Target="../slideLayouts/slideLayout33.xml"/><Relationship Id="rId34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  <a:endParaRPr lang="de-DE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cs typeface="ＭＳ Ｐゴシック" charset="0"/>
              </a:defRPr>
            </a:lvl1pPr>
          </a:lstStyle>
          <a:p>
            <a:pPr>
              <a:defRPr/>
            </a:pPr>
            <a:fld id="{A71CA6B6-047C-B54F-8A25-898556294104}" type="datetimeFigureOut">
              <a:rPr lang="de-DE"/>
              <a:pPr>
                <a:defRPr/>
              </a:pPr>
              <a:t>21.05.18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cs typeface="ＭＳ Ｐゴシック" charset="0"/>
              </a:defRPr>
            </a:lvl1pPr>
          </a:lstStyle>
          <a:p>
            <a:pPr>
              <a:defRPr/>
            </a:pPr>
            <a:fld id="{4007951E-7C91-9348-8790-D9533E1144C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9" r:id="rId1"/>
    <p:sldLayoutId id="2147484090" r:id="rId2"/>
    <p:sldLayoutId id="2147484091" r:id="rId3"/>
    <p:sldLayoutId id="2147484092" r:id="rId4"/>
    <p:sldLayoutId id="2147484093" r:id="rId5"/>
    <p:sldLayoutId id="2147484094" r:id="rId6"/>
    <p:sldLayoutId id="2147484095" r:id="rId7"/>
    <p:sldLayoutId id="2147484096" r:id="rId8"/>
    <p:sldLayoutId id="2147484097" r:id="rId9"/>
    <p:sldLayoutId id="2147484098" r:id="rId10"/>
    <p:sldLayoutId id="2147484099" r:id="rId11"/>
    <p:sldLayoutId id="2147484100" r:id="rId12"/>
    <p:sldLayoutId id="2147484101" r:id="rId13"/>
    <p:sldLayoutId id="2147484102" r:id="rId14"/>
    <p:sldLayoutId id="2147484103" r:id="rId15"/>
    <p:sldLayoutId id="2147484104" r:id="rId16"/>
    <p:sldLayoutId id="2147484105" r:id="rId17"/>
    <p:sldLayoutId id="2147484106" r:id="rId18"/>
    <p:sldLayoutId id="2147484107" r:id="rId19"/>
    <p:sldLayoutId id="2147484108" r:id="rId20"/>
    <p:sldLayoutId id="2147484109" r:id="rId21"/>
    <p:sldLayoutId id="2147484110" r:id="rId22"/>
    <p:sldLayoutId id="2147484111" r:id="rId23"/>
    <p:sldLayoutId id="2147484112" r:id="rId24"/>
    <p:sldLayoutId id="2147484113" r:id="rId25"/>
    <p:sldLayoutId id="2147484114" r:id="rId26"/>
    <p:sldLayoutId id="2147484115" r:id="rId27"/>
    <p:sldLayoutId id="2147484116" r:id="rId28"/>
    <p:sldLayoutId id="2147484117" r:id="rId29"/>
    <p:sldLayoutId id="2147484118" r:id="rId30"/>
    <p:sldLayoutId id="2147484119" r:id="rId31"/>
    <p:sldLayoutId id="2147484120" r:id="rId32"/>
    <p:sldLayoutId id="2147484122" r:id="rId33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20" Type="http://schemas.openxmlformats.org/officeDocument/2006/relationships/image" Target="../media/image42.png"/><Relationship Id="rId21" Type="http://schemas.openxmlformats.org/officeDocument/2006/relationships/hyperlink" Target="http://www.google.nl/url?sa=i&amp;rct=j&amp;q=&amp;esrc=s&amp;source=images&amp;cd=&amp;cad=rja&amp;uact=8&amp;ved=0ahUKEwivltLmqNDRAhVDPxQKHVYOAuEQjRwIBw&amp;url=http://logos.wikia.com/wiki/SNCF&amp;bvm=bv.144224172,d.ZGg&amp;psig=AFQjCNH809KIVUv-5_BYf88Di0DUhsAGgA&amp;ust=1484987803844035" TargetMode="External"/><Relationship Id="rId22" Type="http://schemas.openxmlformats.org/officeDocument/2006/relationships/image" Target="../media/image43.png"/><Relationship Id="rId23" Type="http://schemas.openxmlformats.org/officeDocument/2006/relationships/hyperlink" Target="http://www.google.nl/url?sa=i&amp;rct=j&amp;q=&amp;esrc=s&amp;source=images&amp;cd=&amp;cad=rja&amp;uact=8&amp;ved=0ahUKEwjmrKakqdDRAhWEUBQKHRUmBtYQjRwIBw&amp;url=http://seeklogo.com/vector-logo/136120/tcdd&amp;psig=AFQjCNEMMCN3ap4pFdCtL1anuKhQiF0Z7Q&amp;ust=1484987933188823" TargetMode="External"/><Relationship Id="rId24" Type="http://schemas.openxmlformats.org/officeDocument/2006/relationships/image" Target="../media/image44.png"/><Relationship Id="rId25" Type="http://schemas.openxmlformats.org/officeDocument/2006/relationships/hyperlink" Target="http://www.google.nl/url?sa=i&amp;rct=j&amp;q=&amp;esrc=s&amp;source=images&amp;cd=&amp;cad=rja&amp;uact=8&amp;ved=0ahUKEwja3KyErNDRAhWBGhQKHaCeANYQjRwIBw&amp;url=http://localnewsonly.com/2015/05/greenbrier-companies-expand-colleyville-offices/&amp;bvm=bv.144224172,d.d24&amp;psig=AFQjCNFlaRz1eYrFiAyHLWIe3BUi7uyeHA&amp;ust=1484988658550927" TargetMode="External"/><Relationship Id="rId26" Type="http://schemas.openxmlformats.org/officeDocument/2006/relationships/image" Target="../media/image45.jpeg"/><Relationship Id="rId27" Type="http://schemas.openxmlformats.org/officeDocument/2006/relationships/hyperlink" Target="http://www.google.nl/url?sa=i&amp;rct=j&amp;q=&amp;esrc=s&amp;source=images&amp;cd=&amp;cad=rja&amp;uact=8&amp;ved=0ahUKEwih49-TrNDRAhVHbhQKHcSBDqwQjRwIBw&amp;url=http://www.simpack.com/related_content.html?cid=2279&amp;bvm=bv.144224172,d.d24&amp;psig=AFQjCNETfbHDzateHnkhsHQarSkkoRGkFA&amp;ust=1484988701188696" TargetMode="External"/><Relationship Id="rId28" Type="http://schemas.openxmlformats.org/officeDocument/2006/relationships/image" Target="../media/image46.png"/><Relationship Id="rId29" Type="http://schemas.openxmlformats.org/officeDocument/2006/relationships/hyperlink" Target="http://www.google.nl/url?sa=i&amp;rct=j&amp;q=&amp;esrc=s&amp;source=images&amp;cd=&amp;cad=rja&amp;uact=8&amp;ved=0ahUKEwiQzr6rrNDRAhWBkRQKHVL2DN8QjRwIBw&amp;url=http://logodatabases.com/siemens-logo.html/siemens&amp;bvm=bv.144224172,d.d24&amp;psig=AFQjCNFdPlH6UOskG_BD6KOwdzSE1h6PIw&amp;ust=1484988751788381" TargetMode="External"/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google.nl/url?sa=i&amp;rct=j&amp;q=&amp;esrc=s&amp;source=images&amp;cd=&amp;cad=rja&amp;uact=8&amp;ved=0ahUKEwitqNiHy9DRAhUCxRQKHYj8B5sQjRwIBw&amp;url=http://modeltrainsonline.co.uk/tag/nem/&amp;bvm=bv.144224172,d.ZGg&amp;psig=AFQjCNEtVxIwDl6Y-nLzj5TaeAlhyVAkgQ&amp;ust=1484996989797076" TargetMode="External"/><Relationship Id="rId4" Type="http://schemas.openxmlformats.org/officeDocument/2006/relationships/image" Target="../media/image32.jpeg"/><Relationship Id="rId5" Type="http://schemas.openxmlformats.org/officeDocument/2006/relationships/hyperlink" Target="https://www.google.nl/url?sa=i&amp;rct=j&amp;q=&amp;esrc=s&amp;source=images&amp;cd=&amp;cad=rja&amp;uact=8&amp;ved=0ahUKEwj84dn54tDRAhXBVhQKHRrSAW0QjRwIBw&amp;url=https://www.aar.org/Pages/Railroad-101.aspx&amp;psig=AFQjCNHaX-SwtLOQNp6RpnqxIGcgvPjpxw&amp;ust=1485003413361784" TargetMode="External"/><Relationship Id="rId30" Type="http://schemas.openxmlformats.org/officeDocument/2006/relationships/image" Target="../media/image47.jpeg"/><Relationship Id="rId31" Type="http://schemas.openxmlformats.org/officeDocument/2006/relationships/hyperlink" Target="https://www.google.nl/url?sa=i&amp;rct=j&amp;q=&amp;esrc=s&amp;source=images&amp;cd=&amp;cad=rja&amp;uact=8&amp;ved=0ahUKEwjqxuO8rNDRAhVGbhQKHVjmAl0QjRwIBw&amp;url=https://commons.wikimedia.org/wiki/File:Alstom.svg&amp;bvm=bv.144224172,d.d24&amp;psig=AFQjCNHL7B9WXdsgIeqt0LLeqr8lODLsBQ&amp;ust=1484988789659424" TargetMode="External"/><Relationship Id="rId32" Type="http://schemas.openxmlformats.org/officeDocument/2006/relationships/image" Target="../media/image48.png"/><Relationship Id="rId9" Type="http://schemas.openxmlformats.org/officeDocument/2006/relationships/hyperlink" Target="http://www.google.nl/url?sa=i&amp;rct=j&amp;q=&amp;esrc=s&amp;source=images&amp;cd=&amp;cad=rja&amp;uact=8&amp;ved=0ahUKEwj8gpz0pNDRAhVJ7BQKHZ3EBaoQjRwIBw&amp;url=http://shop.snv.ch/International-norms/?lang=1&amp;bvm=bv.144224172,d.ZGg&amp;psig=AFQjCNH-kVBygFoeaB4nSjwZ_Xp76OF1Rw&amp;ust=1484986743610250" TargetMode="External"/><Relationship Id="rId6" Type="http://schemas.openxmlformats.org/officeDocument/2006/relationships/image" Target="../media/image33.jpeg"/><Relationship Id="rId7" Type="http://schemas.openxmlformats.org/officeDocument/2006/relationships/hyperlink" Target="http://www.google.nl/url?sa=i&amp;rct=j&amp;q=&amp;esrc=s&amp;source=images&amp;cd=&amp;cad=rja&amp;uact=8&amp;ved=0ahUKEwjwotTkrNDRAhXGWBQKHbvNAc8QjRwIBw&amp;url=http://www.stadlerrail.com/en/&amp;bvm=bv.144224172,d.d24&amp;psig=AFQjCNGQTUQI07o2FXx02yKmfVSGEmQ4mg&amp;ust=1484988846095901" TargetMode="External"/><Relationship Id="rId8" Type="http://schemas.openxmlformats.org/officeDocument/2006/relationships/image" Target="../media/image34.jpeg"/><Relationship Id="rId33" Type="http://schemas.openxmlformats.org/officeDocument/2006/relationships/hyperlink" Target="https://www.google.nl/url?sa=i&amp;rct=j&amp;q=&amp;esrc=s&amp;source=images&amp;cd=&amp;cad=rja&amp;uact=8&amp;ved=0ahUKEwj4jJLJrNDRAhVDaRQKHfY8BsYQjRwIBw&amp;url=https://commons.wikimedia.org/wiki/File:Logo_CAF.svg&amp;bvm=bv.144224172,d.d24&amp;psig=AFQjCNHS3M6uKFPMfBdG1CqvZ37i5NJC7A&amp;ust=1484988815522960" TargetMode="External"/><Relationship Id="rId34" Type="http://schemas.openxmlformats.org/officeDocument/2006/relationships/image" Target="../media/image49.png"/><Relationship Id="rId35" Type="http://schemas.openxmlformats.org/officeDocument/2006/relationships/hyperlink" Target="https://www.google.nl/url?sa=i&amp;rct=j&amp;q=&amp;esrc=s&amp;source=images&amp;cd=&amp;cad=rja&amp;uact=8&amp;ved=0ahUKEwiwjvuDrdDRAhUBxRQKHZSDD2oQjRwIBw&amp;url=https://www.iib.int/articles/iib-lends-to-the-slovak-company-tatravagonka&amp;bvm=bv.144224172,d.d24&amp;psig=AFQjCNHwOib46UDqUzPR9OHNlduyN7vBKA&amp;ust=1484988938758152" TargetMode="External"/><Relationship Id="rId36" Type="http://schemas.openxmlformats.org/officeDocument/2006/relationships/image" Target="../media/image50.jpeg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hyperlink" Target="http://www.google.nl/url?sa=i&amp;rct=j&amp;q=&amp;esrc=s&amp;source=images&amp;cd=&amp;cad=rja&amp;uact=8&amp;ved=0ahUKEwjisfXWpNDRAhWDvxQKHbMICH4QjRwIBw&amp;url=http://www.etsi.org/news-events/news/395-news-release-29-june-2012&amp;bvm=bv.144224172,d.ZGg&amp;psig=AFQjCNEnj5tOddQ3Zo7EZBGaKSvP_F2suQ&amp;ust=1484986694815726" TargetMode="External"/><Relationship Id="rId14" Type="http://schemas.openxmlformats.org/officeDocument/2006/relationships/image" Target="../media/image38.gif"/><Relationship Id="rId15" Type="http://schemas.openxmlformats.org/officeDocument/2006/relationships/image" Target="../media/image39.png"/><Relationship Id="rId16" Type="http://schemas.openxmlformats.org/officeDocument/2006/relationships/image" Target="../media/image40.gif"/><Relationship Id="rId17" Type="http://schemas.openxmlformats.org/officeDocument/2006/relationships/hyperlink" Target="http://www.google.nl/url?sa=i&amp;rct=j&amp;q=&amp;esrc=s&amp;source=images&amp;cd=&amp;cad=rja&amp;uact=8&amp;ved=0ahUKEwi3p-nIqNDRAhVFcRQKHcQPDPQQjRwIBw&amp;url=http://www.gulfchance.com/2016/02/urgent-requirement-in-etihad-rail-abu.html&amp;bvm=bv.144224172,d.ZGg&amp;psig=AFQjCNFs2dsTYTwpwCkATYS3Y4-gDzQEcg&amp;ust=1484987733408951" TargetMode="External"/><Relationship Id="rId18" Type="http://schemas.openxmlformats.org/officeDocument/2006/relationships/image" Target="../media/image41.png"/><Relationship Id="rId19" Type="http://schemas.openxmlformats.org/officeDocument/2006/relationships/hyperlink" Target="https://www.google.nl/url?sa=i&amp;rct=j&amp;q=&amp;esrc=s&amp;source=images&amp;cd=&amp;cad=rja&amp;uact=8&amp;ved=0ahUKEwitnIHYqNDRAhVBShQKHWXEASQQjRwIBw&amp;url=https://commons.wikimedia.org/wiki/File:Deutsche_Bahn_AG-Logo.svg&amp;bvm=bv.144224172,d.ZGg&amp;psig=AFQjCNHHiqGBFxnla-u9aTKjzhKmsTILHA&amp;ust=1484987772287246" TargetMode="External"/><Relationship Id="rId37" Type="http://schemas.openxmlformats.org/officeDocument/2006/relationships/hyperlink" Target="https://www.google.nl/url?sa=i&amp;rct=j&amp;q=&amp;esrc=s&amp;source=images&amp;cd=&amp;cad=rja&amp;uact=8&amp;ved=0ahUKEwiDk-e6rdDRAhUEtBQKHX3iCBIQjRwIBw&amp;url=https://www.virtualmarket.innotrans.de/de/WBN-Waggonbau-Niesky-GmbH,c346581&amp;bvm=bv.144224172,d.d24&amp;psig=AFQjCNGhgFZThp8alsgoSDnixsjgrX_bqA&amp;ust=1484989053607694" TargetMode="External"/><Relationship Id="rId38" Type="http://schemas.openxmlformats.org/officeDocument/2006/relationships/image" Target="../media/image51.jpeg"/><Relationship Id="rId39" Type="http://schemas.openxmlformats.org/officeDocument/2006/relationships/hyperlink" Target="http://www.google.nl/url?sa=i&amp;rct=j&amp;q=&amp;esrc=s&amp;source=images&amp;cd=&amp;cad=rja&amp;uact=8&amp;ved=0ahUKEwiv9rjitNDRAhUEUhQKHe76CFoQjRwIBw&amp;url=http://www.stickpng.com/img/transport/trains/vintage-locomotive&amp;bvm=bv.144224172,d.d24&amp;psig=AFQjCNG3kXluHofd_eT2gRVYfprySbF14A&amp;ust=1484990984536601" TargetMode="External"/><Relationship Id="rId40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2"/>
          <p:cNvSpPr>
            <a:spLocks noGrp="1"/>
          </p:cNvSpPr>
          <p:nvPr>
            <p:ph type="ctrTitle"/>
          </p:nvPr>
        </p:nvSpPr>
        <p:spPr>
          <a:xfrm>
            <a:off x="107504" y="2500313"/>
            <a:ext cx="8928992" cy="1101725"/>
          </a:xfrm>
        </p:spPr>
        <p:txBody>
          <a:bodyPr>
            <a:noAutofit/>
          </a:bodyPr>
          <a:lstStyle/>
          <a:p>
            <a:r>
              <a:rPr lang="en-US" sz="2400" dirty="0" smtClean="0"/>
              <a:t>From national networks to a unified international network</a:t>
            </a:r>
            <a:endParaRPr lang="fr-FR" sz="2400" dirty="0">
              <a:latin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1188" y="4084638"/>
            <a:ext cx="7921625" cy="287337"/>
          </a:xfrm>
        </p:spPr>
        <p:txBody>
          <a:bodyPr/>
          <a:lstStyle/>
          <a:p>
            <a:pPr eaLnBrk="1" hangingPunct="1">
              <a:buFont typeface="Arial" pitchFamily="34" charset="0"/>
              <a:buNone/>
              <a:defRPr/>
            </a:pPr>
            <a:r>
              <a:rPr lang="de-DE" dirty="0" smtClean="0"/>
              <a:t>F. </a:t>
            </a:r>
            <a:r>
              <a:rPr lang="de-DE" dirty="0" err="1" smtClean="0"/>
              <a:t>Davenne</a:t>
            </a:r>
            <a:r>
              <a:rPr lang="de-DE" dirty="0" smtClean="0"/>
              <a:t> </a:t>
            </a:r>
          </a:p>
          <a:p>
            <a:pPr eaLnBrk="1" hangingPunct="1">
              <a:buFont typeface="Arial" pitchFamily="34" charset="0"/>
              <a:buNone/>
              <a:defRPr/>
            </a:pPr>
            <a:r>
              <a:rPr lang="de-DE" dirty="0" smtClean="0"/>
              <a:t>UIC – May 2018</a:t>
            </a:r>
          </a:p>
          <a:p>
            <a:pPr eaLnBrk="1" hangingPunct="1">
              <a:buFont typeface="Arial" pitchFamily="34" charset="0"/>
              <a:buNone/>
              <a:defRPr/>
            </a:pPr>
            <a:endParaRPr lang="de-DE" dirty="0" smtClean="0"/>
          </a:p>
          <a:p>
            <a:pPr eaLnBrk="1" hangingPunct="1">
              <a:buFont typeface="Arial" pitchFamily="34" charset="0"/>
              <a:buNone/>
              <a:defRPr/>
            </a:pP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465464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6156176" y="555526"/>
            <a:ext cx="2592288" cy="864096"/>
          </a:xfrm>
          <a:prstGeom prst="rect">
            <a:avLst/>
          </a:prstGeom>
          <a:solidFill>
            <a:schemeClr val="accent1"/>
          </a:solidFill>
          <a:ln w="28575" cmpd="sng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323528" y="555526"/>
            <a:ext cx="2592288" cy="864096"/>
          </a:xfrm>
          <a:prstGeom prst="rect">
            <a:avLst/>
          </a:prstGeom>
          <a:solidFill>
            <a:schemeClr val="accent1"/>
          </a:solidFill>
          <a:ln w="28575" cmpd="sng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179512" y="123478"/>
            <a:ext cx="8532813" cy="431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2000" dirty="0" smtClean="0"/>
              <a:t>Passenger traffic: a layered approach</a:t>
            </a:r>
            <a:endParaRPr lang="en-GB" sz="2000" dirty="0"/>
          </a:p>
        </p:txBody>
      </p:sp>
      <p:sp>
        <p:nvSpPr>
          <p:cNvPr id="9" name="Up Arrow Callout 1"/>
          <p:cNvSpPr/>
          <p:nvPr/>
        </p:nvSpPr>
        <p:spPr>
          <a:xfrm>
            <a:off x="323528" y="2427734"/>
            <a:ext cx="2592214" cy="93610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 smtClean="0"/>
              <a:t>Physical layer:</a:t>
            </a:r>
            <a:br>
              <a:rPr lang="en-GB" sz="1400" dirty="0" smtClean="0"/>
            </a:br>
            <a:r>
              <a:rPr lang="en-GB" sz="1400" dirty="0" smtClean="0"/>
              <a:t>Physical requirements</a:t>
            </a:r>
            <a:endParaRPr lang="en-GB" sz="1400" dirty="0"/>
          </a:p>
        </p:txBody>
      </p:sp>
      <p:sp>
        <p:nvSpPr>
          <p:cNvPr id="10" name="Up Arrow Callout 2"/>
          <p:cNvSpPr/>
          <p:nvPr/>
        </p:nvSpPr>
        <p:spPr>
          <a:xfrm>
            <a:off x="323528" y="1419622"/>
            <a:ext cx="2592214" cy="100811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 smtClean="0"/>
              <a:t>Interoperability:</a:t>
            </a:r>
          </a:p>
          <a:p>
            <a:pPr algn="ctr">
              <a:defRPr/>
            </a:pPr>
            <a:r>
              <a:rPr lang="en-GB" sz="1400" dirty="0" smtClean="0"/>
              <a:t>Compatibility with the network </a:t>
            </a:r>
            <a:endParaRPr lang="en-GB" sz="14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3419872" y="2715767"/>
            <a:ext cx="252028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z="1400" kern="1200" dirty="0"/>
              <a:t>CEN </a:t>
            </a:r>
            <a:r>
              <a:rPr lang="en-US" sz="1400" kern="1200" dirty="0" smtClean="0"/>
              <a:t>standards/UIC </a:t>
            </a:r>
            <a:r>
              <a:rPr lang="en-US" sz="1400" kern="1200" dirty="0"/>
              <a:t>leaflets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3131840" y="1707654"/>
            <a:ext cx="2376487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GB" kern="1200" dirty="0"/>
              <a:t>	</a:t>
            </a:r>
            <a:r>
              <a:rPr lang="en-GB" sz="1800" dirty="0" smtClean="0"/>
              <a:t>EST rules</a:t>
            </a:r>
          </a:p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GB" sz="1600" kern="1200" dirty="0" smtClean="0"/>
              <a:t>TSI</a:t>
            </a:r>
            <a:r>
              <a:rPr lang="en-GB" sz="1600" kern="1200" dirty="0"/>
              <a:t>/UTP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3131840" y="699542"/>
            <a:ext cx="2755403" cy="38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en-GB" sz="1400" dirty="0" smtClean="0"/>
              <a:t>CIV </a:t>
            </a:r>
            <a:r>
              <a:rPr lang="en-GB" sz="1400" dirty="0" smtClean="0"/>
              <a:t>/ electronic tickets </a:t>
            </a:r>
            <a:endParaRPr lang="en-GB" sz="1400" kern="1200" dirty="0"/>
          </a:p>
        </p:txBody>
      </p:sp>
      <p:sp>
        <p:nvSpPr>
          <p:cNvPr id="27" name="Up Arrow Callout 1"/>
          <p:cNvSpPr/>
          <p:nvPr/>
        </p:nvSpPr>
        <p:spPr>
          <a:xfrm>
            <a:off x="6156176" y="2427734"/>
            <a:ext cx="2592214" cy="936104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 smtClean="0"/>
              <a:t>Physical layer:</a:t>
            </a:r>
            <a:br>
              <a:rPr lang="en-GB" sz="1400" dirty="0" smtClean="0"/>
            </a:br>
            <a:r>
              <a:rPr lang="en-GB" sz="1400" dirty="0" smtClean="0"/>
              <a:t>Physical requirements</a:t>
            </a:r>
            <a:endParaRPr lang="en-GB" sz="1400" dirty="0"/>
          </a:p>
        </p:txBody>
      </p:sp>
      <p:sp>
        <p:nvSpPr>
          <p:cNvPr id="28" name="Up Arrow Callout 2"/>
          <p:cNvSpPr/>
          <p:nvPr/>
        </p:nvSpPr>
        <p:spPr>
          <a:xfrm>
            <a:off x="6156176" y="1419622"/>
            <a:ext cx="2592214" cy="100811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400" dirty="0" smtClean="0"/>
              <a:t>Interoperability:</a:t>
            </a:r>
          </a:p>
          <a:p>
            <a:pPr algn="ctr">
              <a:defRPr/>
            </a:pPr>
            <a:r>
              <a:rPr lang="en-GB" sz="1400" dirty="0" smtClean="0"/>
              <a:t>Compatibility with the network </a:t>
            </a:r>
            <a:endParaRPr lang="en-GB" sz="1400" dirty="0"/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2915816" y="1059582"/>
            <a:ext cx="3240360" cy="0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2915816" y="3075806"/>
            <a:ext cx="3240360" cy="0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2915816" y="2139702"/>
            <a:ext cx="3240360" cy="0"/>
          </a:xfrm>
          <a:prstGeom prst="straightConnector1">
            <a:avLst/>
          </a:prstGeom>
          <a:ln w="50800">
            <a:solidFill>
              <a:schemeClr val="accent1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352196" y="555526"/>
            <a:ext cx="24997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International ticketing system</a:t>
            </a:r>
          </a:p>
          <a:p>
            <a:pPr algn="ctr"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interfacing with regional lines</a:t>
            </a:r>
          </a:p>
          <a:p>
            <a:pPr algn="ctr">
              <a:defRPr/>
            </a:pPr>
            <a:r>
              <a:rPr lang="en-GB" sz="1400" dirty="0" smtClean="0">
                <a:solidFill>
                  <a:schemeClr val="bg1"/>
                </a:solidFill>
              </a:rPr>
              <a:t> and  public transport</a:t>
            </a:r>
            <a:endParaRPr lang="en-GB" sz="1400" dirty="0">
              <a:solidFill>
                <a:schemeClr val="bg1"/>
              </a:solidFill>
            </a:endParaRPr>
          </a:p>
          <a:p>
            <a:endParaRPr lang="fr-FR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156176" y="555526"/>
            <a:ext cx="25571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GB" sz="1400" dirty="0">
                <a:solidFill>
                  <a:schemeClr val="bg1"/>
                </a:solidFill>
              </a:rPr>
              <a:t>International ticketing system</a:t>
            </a:r>
          </a:p>
          <a:p>
            <a:pPr algn="ctr">
              <a:defRPr/>
            </a:pPr>
            <a:r>
              <a:rPr lang="en-GB" sz="1400" dirty="0">
                <a:solidFill>
                  <a:schemeClr val="bg1"/>
                </a:solidFill>
              </a:rPr>
              <a:t>interfacing with regional lines</a:t>
            </a:r>
          </a:p>
          <a:p>
            <a:pPr algn="ctr">
              <a:defRPr/>
            </a:pPr>
            <a:r>
              <a:rPr lang="en-GB" sz="1400" dirty="0">
                <a:solidFill>
                  <a:schemeClr val="bg1"/>
                </a:solidFill>
              </a:rPr>
              <a:t> and  public transport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95536" y="3507854"/>
            <a:ext cx="828092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1600" dirty="0" smtClean="0"/>
              <a:t>Well defined interfaces: relations and hierarchy between regulations are clear</a:t>
            </a:r>
          </a:p>
          <a:p>
            <a:pPr marL="342900" indent="-342900">
              <a:buFont typeface="Arial"/>
              <a:buChar char="•"/>
            </a:pPr>
            <a:r>
              <a:rPr lang="en-GB" sz="1600" dirty="0" smtClean="0"/>
              <a:t>Smooth integration of contract law and commercial processes </a:t>
            </a:r>
            <a:endParaRPr lang="en-GB" sz="1600" dirty="0" smtClean="0"/>
          </a:p>
          <a:p>
            <a:pPr marL="342900" indent="-342900">
              <a:buFont typeface="Arial"/>
              <a:buChar char="•"/>
            </a:pPr>
            <a:r>
              <a:rPr lang="en-GB" sz="1600" dirty="0" smtClean="0"/>
              <a:t>Identifying the potential security breach</a:t>
            </a:r>
          </a:p>
          <a:p>
            <a:pPr marL="342900" indent="-342900">
              <a:buFont typeface="Arial"/>
              <a:buChar char="•"/>
            </a:pPr>
            <a:endParaRPr lang="en-GB" sz="1600" dirty="0" smtClean="0"/>
          </a:p>
          <a:p>
            <a:r>
              <a:rPr lang="en-GB" sz="1600" dirty="0" smtClean="0"/>
              <a:t>=&gt; </a:t>
            </a:r>
            <a:r>
              <a:rPr lang="en-GB" sz="1600" b="1" dirty="0" smtClean="0"/>
              <a:t>Readiness for building </a:t>
            </a:r>
            <a:r>
              <a:rPr lang="en-GB" sz="1600" b="1" dirty="0" smtClean="0"/>
              <a:t>mobility services in the digital age</a:t>
            </a:r>
            <a:endParaRPr lang="en-GB" sz="1600" b="1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311205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6" grpId="0" animBg="1"/>
      <p:bldP spid="9" grpId="0" animBg="1"/>
      <p:bldP spid="10" grpId="0" animBg="1"/>
      <p:bldP spid="14" grpId="0"/>
      <p:bldP spid="15" grpId="0"/>
      <p:bldP spid="16" grpId="0"/>
      <p:bldP spid="27" grpId="0" animBg="1"/>
      <p:bldP spid="28" grpId="0" animBg="1"/>
      <p:bldP spid="3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re 10"/>
          <p:cNvSpPr>
            <a:spLocks noGrp="1"/>
          </p:cNvSpPr>
          <p:nvPr>
            <p:ph type="title"/>
          </p:nvPr>
        </p:nvSpPr>
        <p:spPr>
          <a:xfrm>
            <a:off x="0" y="123478"/>
            <a:ext cx="7921625" cy="2159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fr-FR" dirty="0" smtClean="0">
                <a:ea typeface="ＭＳ Ｐゴシック" pitchFamily="34" charset="-128"/>
              </a:rPr>
              <a:t>Rail as a </a:t>
            </a:r>
            <a:r>
              <a:rPr lang="fr-FR" dirty="0" err="1" smtClean="0">
                <a:ea typeface="ＭＳ Ｐゴシック" pitchFamily="34" charset="-128"/>
              </a:rPr>
              <a:t>backbone</a:t>
            </a:r>
            <a:r>
              <a:rPr lang="fr-FR" dirty="0" smtClean="0">
                <a:ea typeface="ＭＳ Ｐゴシック" pitchFamily="34" charset="-128"/>
              </a:rPr>
              <a:t> for </a:t>
            </a:r>
            <a:r>
              <a:rPr lang="fr-FR" dirty="0" err="1" smtClean="0">
                <a:ea typeface="ＭＳ Ｐゴシック" pitchFamily="34" charset="-128"/>
              </a:rPr>
              <a:t>seamless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mobility</a:t>
            </a:r>
            <a:endParaRPr lang="fr-FR" dirty="0" smtClean="0">
              <a:ea typeface="ＭＳ Ｐゴシック" pitchFamily="34" charset="-128"/>
            </a:endParaRPr>
          </a:p>
        </p:txBody>
      </p:sp>
      <p:grpSp>
        <p:nvGrpSpPr>
          <p:cNvPr id="8" name="Grouper 7"/>
          <p:cNvGrpSpPr/>
          <p:nvPr/>
        </p:nvGrpSpPr>
        <p:grpSpPr>
          <a:xfrm>
            <a:off x="-324544" y="339502"/>
            <a:ext cx="7416824" cy="4659982"/>
            <a:chOff x="-107950" y="771550"/>
            <a:chExt cx="4535934" cy="4032448"/>
          </a:xfrm>
        </p:grpSpPr>
        <p:sp>
          <p:nvSpPr>
            <p:cNvPr id="41990" name="Text Placeholder 9"/>
            <p:cNvSpPr txBox="1">
              <a:spLocks/>
            </p:cNvSpPr>
            <p:nvPr/>
          </p:nvSpPr>
          <p:spPr bwMode="auto">
            <a:xfrm>
              <a:off x="-107950" y="1801813"/>
              <a:ext cx="1330325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7287" tIns="53643" rIns="107287" bIns="53643"/>
            <a:lstStyle>
              <a:lvl1pPr marL="401638" indent="-401638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20000"/>
                </a:spcBef>
                <a:buFont typeface="Arial" charset="0"/>
                <a:buNone/>
              </a:pPr>
              <a:r>
                <a:rPr lang="de-DE" sz="2000">
                  <a:solidFill>
                    <a:srgbClr val="3576B1"/>
                  </a:solidFill>
                </a:rPr>
                <a:t/>
              </a:r>
              <a:br>
                <a:rPr lang="de-DE" sz="2000">
                  <a:solidFill>
                    <a:srgbClr val="3576B1"/>
                  </a:solidFill>
                </a:rPr>
              </a:br>
              <a:endParaRPr lang="de-DE" sz="2000">
                <a:solidFill>
                  <a:srgbClr val="3576B1"/>
                </a:solidFill>
              </a:endParaRPr>
            </a:p>
          </p:txBody>
        </p:sp>
        <p:pic>
          <p:nvPicPr>
            <p:cNvPr id="19" name="Picture 2" descr="http://upload.wikimedia.org/wikipedia/commons/thumb/6/69/Network_Tree_diagram.svg/500px-Network_Tree_diagram.svg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771550"/>
              <a:ext cx="4248472" cy="40324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Ellipse 1"/>
            <p:cNvSpPr/>
            <p:nvPr/>
          </p:nvSpPr>
          <p:spPr>
            <a:xfrm>
              <a:off x="539552" y="1707654"/>
              <a:ext cx="2736304" cy="2376264"/>
            </a:xfrm>
            <a:prstGeom prst="ellipse">
              <a:avLst/>
            </a:prstGeom>
            <a:noFill/>
            <a:ln w="19050" cmpd="sng"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/>
            <p:cNvSpPr txBox="1"/>
            <p:nvPr/>
          </p:nvSpPr>
          <p:spPr>
            <a:xfrm>
              <a:off x="1115616" y="2427734"/>
              <a:ext cx="16213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accent1">
                      <a:lumMod val="50000"/>
                    </a:schemeClr>
                  </a:solidFill>
                </a:rPr>
                <a:t>Rail as a</a:t>
              </a:r>
              <a:br>
                <a:rPr lang="fr-FR" b="1" dirty="0" smtClean="0">
                  <a:solidFill>
                    <a:schemeClr val="accent1">
                      <a:lumMod val="50000"/>
                    </a:schemeClr>
                  </a:solidFill>
                </a:rPr>
              </a:br>
              <a:r>
                <a:rPr lang="fr-FR" b="1" dirty="0" err="1" smtClean="0">
                  <a:solidFill>
                    <a:schemeClr val="accent1">
                      <a:lumMod val="50000"/>
                    </a:schemeClr>
                  </a:solidFill>
                </a:rPr>
                <a:t>backbone</a:t>
              </a:r>
              <a:endParaRPr lang="fr-FR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0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827584" y="2067694"/>
            <a:ext cx="4248472" cy="1440160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1300" b="1" dirty="0" smtClean="0"/>
              <a:t>Internal regulation</a:t>
            </a:r>
          </a:p>
          <a:p>
            <a:pPr marL="0" indent="0">
              <a:buNone/>
            </a:pPr>
            <a:r>
              <a:rPr lang="en-GB" sz="1300" dirty="0" smtClean="0"/>
              <a:t>1.   Minimising the internal complexity of the rail system</a:t>
            </a:r>
          </a:p>
          <a:p>
            <a:pPr marL="0" indent="0">
              <a:buNone/>
            </a:pPr>
            <a:r>
              <a:rPr lang="en-GB" sz="1300" dirty="0" smtClean="0"/>
              <a:t>2.    Creating interoperable  train path</a:t>
            </a:r>
          </a:p>
          <a:p>
            <a:pPr marL="0" indent="0">
              <a:buNone/>
            </a:pPr>
            <a:r>
              <a:rPr lang="en-GB" sz="1300" dirty="0" smtClean="0"/>
              <a:t>3.    Connect different regional railway systems</a:t>
            </a:r>
            <a:endParaRPr lang="en-GB" sz="1300" dirty="0"/>
          </a:p>
          <a:p>
            <a:pPr>
              <a:buFont typeface="+mj-lt"/>
              <a:buAutoNum type="arabicPeriod"/>
            </a:pPr>
            <a:endParaRPr lang="en-GB" dirty="0"/>
          </a:p>
        </p:txBody>
      </p:sp>
      <p:sp>
        <p:nvSpPr>
          <p:cNvPr id="14" name="ZoneTexte 13"/>
          <p:cNvSpPr txBox="1"/>
          <p:nvPr/>
        </p:nvSpPr>
        <p:spPr>
          <a:xfrm>
            <a:off x="4758783" y="267494"/>
            <a:ext cx="4356992" cy="142808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fr-FR" sz="1400" b="1" dirty="0" err="1"/>
              <a:t>External</a:t>
            </a:r>
            <a:r>
              <a:rPr lang="fr-FR" sz="1400" b="1" dirty="0"/>
              <a:t> interfaces</a:t>
            </a: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en-GB" sz="1300" dirty="0" smtClean="0">
                <a:latin typeface="+mn-lt"/>
              </a:rPr>
              <a:t>Taking into account the physical interfaces</a:t>
            </a:r>
            <a:endParaRPr lang="en-GB" sz="13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en-GB" sz="1300" dirty="0" smtClean="0">
                <a:latin typeface="+mn-lt"/>
              </a:rPr>
              <a:t>Interfacing with other regulations: custom, public </a:t>
            </a:r>
            <a:r>
              <a:rPr lang="en-GB" sz="1300" dirty="0" err="1" smtClean="0">
                <a:latin typeface="+mn-lt"/>
              </a:rPr>
              <a:t>tansport</a:t>
            </a:r>
            <a:r>
              <a:rPr lang="en-GB" sz="1300" dirty="0" smtClean="0">
                <a:latin typeface="+mn-lt"/>
              </a:rPr>
              <a:t>, security, etc.</a:t>
            </a:r>
            <a:endParaRPr lang="fr-FR" sz="1300" dirty="0">
              <a:latin typeface="+mn-lt"/>
            </a:endParaRPr>
          </a:p>
          <a:p>
            <a:pPr marL="342900" indent="-342900">
              <a:spcBef>
                <a:spcPct val="20000"/>
              </a:spcBef>
              <a:buFont typeface="+mj-lt"/>
              <a:buAutoNum type="arabicPeriod"/>
            </a:pPr>
            <a:r>
              <a:rPr lang="fr-FR" sz="1300" dirty="0" smtClean="0">
                <a:latin typeface="+mn-lt"/>
              </a:rPr>
              <a:t>Cr</a:t>
            </a:r>
            <a:r>
              <a:rPr lang="en-GB" sz="1300" dirty="0" smtClean="0">
                <a:latin typeface="+mn-lt"/>
              </a:rPr>
              <a:t>eating and securing common data models and exchange protocols</a:t>
            </a:r>
            <a:endParaRPr lang="fr-FR" sz="1300" dirty="0"/>
          </a:p>
        </p:txBody>
      </p:sp>
    </p:spTree>
    <p:extLst>
      <p:ext uri="{BB962C8B-B14F-4D97-AF65-F5344CB8AC3E}">
        <p14:creationId xmlns:p14="http://schemas.microsoft.com/office/powerpoint/2010/main" val="1820831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1188" y="339725"/>
            <a:ext cx="7921625" cy="2159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de-D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11188" y="627063"/>
            <a:ext cx="7921625" cy="288925"/>
          </a:xfrm>
        </p:spPr>
        <p:txBody>
          <a:bodyPr/>
          <a:lstStyle/>
          <a:p>
            <a:pPr eaLnBrk="1" hangingPunct="1">
              <a:defRPr/>
            </a:pPr>
            <a:endParaRPr lang="de-DE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68313" y="3724275"/>
            <a:ext cx="1655762" cy="215900"/>
          </a:xfrm>
        </p:spPr>
        <p:txBody>
          <a:bodyPr/>
          <a:lstStyle/>
          <a:p>
            <a:pPr eaLnBrk="1" hangingPunct="1">
              <a:defRPr/>
            </a:pPr>
            <a:endParaRPr lang="de-DE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492500" y="3724275"/>
            <a:ext cx="1655763" cy="215900"/>
          </a:xfrm>
        </p:spPr>
        <p:txBody>
          <a:bodyPr/>
          <a:lstStyle/>
          <a:p>
            <a:pPr eaLnBrk="1" hangingPunct="1">
              <a:defRPr/>
            </a:pPr>
            <a:endParaRPr lang="de-DE"/>
          </a:p>
        </p:txBody>
      </p:sp>
      <p:sp>
        <p:nvSpPr>
          <p:cNvPr id="5325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8313" y="4011613"/>
            <a:ext cx="1800225" cy="720725"/>
          </a:xfrm>
        </p:spPr>
        <p:txBody>
          <a:bodyPr/>
          <a:lstStyle/>
          <a:p>
            <a:pPr defTabSz="457200" eaLnBrk="1" hangingPunct="1"/>
            <a:r>
              <a:rPr lang="de-DE">
                <a:latin typeface="Arial" charset="0"/>
              </a:rPr>
              <a:t>Gryphenhübeliweg 30</a:t>
            </a:r>
          </a:p>
          <a:p>
            <a:pPr defTabSz="457200" eaLnBrk="1" hangingPunct="1"/>
            <a:r>
              <a:rPr lang="de-DE">
                <a:latin typeface="Arial" charset="0"/>
              </a:rPr>
              <a:t>CH - 3006 Berne</a:t>
            </a:r>
            <a:endParaRPr lang="en-US">
              <a:solidFill>
                <a:srgbClr val="A6A6A6"/>
              </a:solidFill>
              <a:latin typeface="Arial" charset="0"/>
              <a:cs typeface="Calibri" charset="0"/>
            </a:endParaRPr>
          </a:p>
          <a:p>
            <a:pPr defTabSz="457200" eaLnBrk="1" hangingPunct="1"/>
            <a:endParaRPr lang="de-DE">
              <a:latin typeface="Arial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3492500" y="4011613"/>
            <a:ext cx="1800225" cy="720725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de-DE" dirty="0" smtClean="0"/>
              <a:t>+ 41 (0)31 359 10 10</a:t>
            </a:r>
            <a:endParaRPr lang="en-US" dirty="0" smtClean="0">
              <a:solidFill>
                <a:schemeClr val="bg1">
                  <a:lumMod val="65000"/>
                </a:schemeClr>
              </a:solidFill>
              <a:cs typeface="Calibri"/>
            </a:endParaRPr>
          </a:p>
          <a:p>
            <a:pPr marL="0" indent="0" eaLnBrk="1" hangingPunct="1">
              <a:defRPr/>
            </a:pPr>
            <a:r>
              <a:rPr lang="de-DE" dirty="0" smtClean="0"/>
              <a:t>media@otif.org</a:t>
            </a:r>
          </a:p>
          <a:p>
            <a:pPr marL="0" indent="0" eaLnBrk="1" hangingPunct="1">
              <a:defRPr/>
            </a:pPr>
            <a:r>
              <a:rPr lang="it-IT" dirty="0" smtClean="0"/>
              <a:t>www.otif.or</a:t>
            </a:r>
            <a:r>
              <a:rPr lang="it-IT" sz="1400" dirty="0" smtClean="0"/>
              <a:t>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04353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03" y="156206"/>
            <a:ext cx="8723394" cy="483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97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188" y="339725"/>
            <a:ext cx="7921625" cy="2159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dirty="0" smtClean="0"/>
              <a:t>Software </a:t>
            </a:r>
            <a:r>
              <a:rPr lang="en-GB" dirty="0" err="1" smtClean="0"/>
              <a:t>vs</a:t>
            </a:r>
            <a:r>
              <a:rPr lang="en-GB" dirty="0" smtClean="0"/>
              <a:t> Hardware</a:t>
            </a:r>
            <a:endParaRPr lang="en-GB" dirty="0"/>
          </a:p>
        </p:txBody>
      </p:sp>
      <p:pic>
        <p:nvPicPr>
          <p:cNvPr id="92162" name="Immagin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775" y="846138"/>
            <a:ext cx="7999413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2021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FR" dirty="0" err="1" smtClean="0"/>
              <a:t>Safe</a:t>
            </a:r>
            <a:r>
              <a:rPr lang="fr-FR" dirty="0" smtClean="0"/>
              <a:t> </a:t>
            </a:r>
            <a:r>
              <a:rPr lang="fr-FR" dirty="0" err="1" smtClean="0"/>
              <a:t>operation</a:t>
            </a:r>
            <a:r>
              <a:rPr lang="fr-FR" dirty="0" smtClean="0"/>
              <a:t> of trains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8484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5" name="Immagine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555625"/>
            <a:ext cx="7980362" cy="399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7100" y="1514475"/>
            <a:ext cx="2255838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1700" y="2298700"/>
            <a:ext cx="2281238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9313" y="2998788"/>
            <a:ext cx="236855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76613" y="3741738"/>
            <a:ext cx="24130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188" y="736600"/>
            <a:ext cx="7980362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11188" y="339725"/>
            <a:ext cx="7921625" cy="2159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mtClean="0"/>
              <a:t>Organising international rail transport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93998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u texte 1"/>
          <p:cNvSpPr>
            <a:spLocks noGrp="1"/>
          </p:cNvSpPr>
          <p:nvPr>
            <p:ph type="body" sz="quarter" idx="14"/>
          </p:nvPr>
        </p:nvSpPr>
        <p:spPr>
          <a:xfrm>
            <a:off x="611188" y="1203324"/>
            <a:ext cx="5977035" cy="3528665"/>
          </a:xfrm>
        </p:spPr>
        <p:txBody>
          <a:bodyPr>
            <a:normAutofit/>
          </a:bodyPr>
          <a:lstStyle/>
          <a:p>
            <a:pPr eaLnBrk="1" hangingPunct="1"/>
            <a:endParaRPr lang="en-GB" dirty="0" smtClean="0">
              <a:latin typeface="Arial" charset="0"/>
            </a:endParaRPr>
          </a:p>
          <a:p>
            <a:pPr eaLnBrk="1" hangingPunct="1"/>
            <a:r>
              <a:rPr lang="en-GB" dirty="0" smtClean="0">
                <a:latin typeface="Arial" charset="0"/>
              </a:rPr>
              <a:t>States to ensure:</a:t>
            </a:r>
          </a:p>
          <a:p>
            <a:pPr eaLnBrk="1" hangingPunct="1"/>
            <a:endParaRPr lang="en-GB" dirty="0" smtClean="0">
              <a:latin typeface="Arial" charset="0"/>
            </a:endParaRPr>
          </a:p>
          <a:p>
            <a:pPr eaLnBrk="1" hangingPunct="1">
              <a:buFont typeface="+mj-lt"/>
              <a:buAutoNum type="arabicPeriod"/>
            </a:pPr>
            <a:r>
              <a:rPr lang="en-GB" dirty="0" smtClean="0">
                <a:latin typeface="Arial" charset="0"/>
              </a:rPr>
              <a:t>Trains are operated in international traffic in accordance with the new Appendix</a:t>
            </a:r>
          </a:p>
          <a:p>
            <a:pPr>
              <a:buFont typeface="+mj-lt"/>
              <a:buAutoNum type="arabicPeriod"/>
            </a:pPr>
            <a:r>
              <a:rPr lang="en-GB" dirty="0" smtClean="0">
                <a:latin typeface="Arial" charset="0"/>
              </a:rPr>
              <a:t>National binding operational and safety rules are published (and must not conflict with COTIF rules, otherwise it would conflict with principle 1.)</a:t>
            </a:r>
          </a:p>
          <a:p>
            <a:pPr eaLnBrk="1" hangingPunct="1">
              <a:buFont typeface="+mj-lt"/>
              <a:buAutoNum type="arabicPeriod"/>
            </a:pPr>
            <a:r>
              <a:rPr lang="en-GB" dirty="0" smtClean="0">
                <a:latin typeface="Arial" charset="0"/>
              </a:rPr>
              <a:t>RU and IM are responsible for safety and each must establish their SMS (even when part of one integrated railway organisation)</a:t>
            </a:r>
          </a:p>
          <a:p>
            <a:pPr eaLnBrk="1" hangingPunct="1">
              <a:buFont typeface="+mj-lt"/>
              <a:buAutoNum type="arabicPeriod"/>
            </a:pPr>
            <a:r>
              <a:rPr lang="en-GB" dirty="0" smtClean="0">
                <a:latin typeface="Arial" charset="0"/>
              </a:rPr>
              <a:t>A Certification Authority is established </a:t>
            </a:r>
          </a:p>
          <a:p>
            <a:pPr eaLnBrk="1" hangingPunct="1">
              <a:buFont typeface="+mj-lt"/>
              <a:buAutoNum type="arabicPeriod"/>
            </a:pPr>
            <a:r>
              <a:rPr lang="en-GB" dirty="0" smtClean="0">
                <a:latin typeface="Arial" charset="0"/>
              </a:rPr>
              <a:t>A Supervision Authority is established</a:t>
            </a:r>
          </a:p>
          <a:p>
            <a:pPr eaLnBrk="1" hangingPunct="1">
              <a:buFont typeface="+mj-lt"/>
              <a:buAutoNum type="arabicPeriod"/>
            </a:pPr>
            <a:r>
              <a:rPr lang="en-GB" dirty="0" smtClean="0">
                <a:latin typeface="Arial" charset="0"/>
              </a:rPr>
              <a:t>These authorities must be independent from any RU or IM and can be national or international</a:t>
            </a:r>
          </a:p>
          <a:p>
            <a:pPr eaLnBrk="1" hangingPunct="1">
              <a:buFont typeface="Arial" pitchFamily="34" charset="0"/>
              <a:buChar char="•"/>
            </a:pPr>
            <a:endParaRPr lang="en-GB" dirty="0" smtClean="0">
              <a:latin typeface="Arial" charset="0"/>
            </a:endParaRPr>
          </a:p>
          <a:p>
            <a:pPr eaLnBrk="1" hangingPunct="1"/>
            <a:endParaRPr lang="en-GB" dirty="0">
              <a:latin typeface="Arial" charset="0"/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11188" y="339725"/>
            <a:ext cx="7921625" cy="2159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fr-FR" dirty="0">
                <a:cs typeface="+mj-cs"/>
              </a:rPr>
              <a:t>N</a:t>
            </a:r>
            <a:r>
              <a:rPr lang="fr-FR" dirty="0" smtClean="0">
                <a:cs typeface="+mj-cs"/>
              </a:rPr>
              <a:t>ew EST </a:t>
            </a:r>
            <a:r>
              <a:rPr lang="fr-FR" dirty="0" err="1" smtClean="0">
                <a:cs typeface="+mj-cs"/>
              </a:rPr>
              <a:t>rules</a:t>
            </a:r>
            <a:r>
              <a:rPr lang="fr-FR" dirty="0" smtClean="0">
                <a:cs typeface="+mj-cs"/>
              </a:rPr>
              <a:t> in COTIF </a:t>
            </a:r>
            <a:br>
              <a:rPr lang="fr-FR" dirty="0" smtClean="0">
                <a:cs typeface="+mj-cs"/>
              </a:rPr>
            </a:br>
            <a:r>
              <a:rPr lang="fr-FR" dirty="0" err="1" smtClean="0">
                <a:cs typeface="+mj-cs"/>
              </a:rPr>
              <a:t>concerning</a:t>
            </a:r>
            <a:r>
              <a:rPr lang="fr-FR" dirty="0" smtClean="0">
                <a:cs typeface="+mj-cs"/>
              </a:rPr>
              <a:t> the </a:t>
            </a:r>
            <a:r>
              <a:rPr lang="fr-FR" dirty="0" err="1" smtClean="0">
                <a:cs typeface="+mj-cs"/>
              </a:rPr>
              <a:t>safe</a:t>
            </a:r>
            <a:r>
              <a:rPr lang="fr-FR" dirty="0" smtClean="0">
                <a:cs typeface="+mj-cs"/>
              </a:rPr>
              <a:t> </a:t>
            </a:r>
            <a:r>
              <a:rPr lang="fr-FR" dirty="0" err="1" smtClean="0">
                <a:cs typeface="+mj-cs"/>
              </a:rPr>
              <a:t>operation</a:t>
            </a:r>
            <a:r>
              <a:rPr lang="fr-FR" dirty="0" smtClean="0">
                <a:cs typeface="+mj-cs"/>
              </a:rPr>
              <a:t> of trains in international </a:t>
            </a:r>
            <a:r>
              <a:rPr lang="fr-FR" dirty="0" err="1" smtClean="0">
                <a:cs typeface="+mj-cs"/>
              </a:rPr>
              <a:t>traffic</a:t>
            </a:r>
            <a:endParaRPr lang="fr-FR" dirty="0">
              <a:cs typeface="+mj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611188" y="627063"/>
            <a:ext cx="7921625" cy="288925"/>
          </a:xfrm>
        </p:spPr>
        <p:txBody>
          <a:bodyPr/>
          <a:lstStyle/>
          <a:p>
            <a:pPr>
              <a:defRPr/>
            </a:pPr>
            <a:endParaRPr lang="en-GB" dirty="0" smtClean="0">
              <a:latin typeface="Arial" charset="0"/>
            </a:endParaRPr>
          </a:p>
          <a:p>
            <a:pPr>
              <a:defRPr/>
            </a:pPr>
            <a:r>
              <a:rPr lang="en-GB" dirty="0" smtClean="0">
                <a:latin typeface="Arial" charset="0"/>
              </a:rPr>
              <a:t>Basic principles</a:t>
            </a:r>
          </a:p>
          <a:p>
            <a:pPr eaLnBrk="1" hangingPunct="1">
              <a:defRPr/>
            </a:pPr>
            <a:endParaRPr lang="fr-FR" dirty="0">
              <a:cs typeface="+mn-cs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329375954"/>
              </p:ext>
            </p:extLst>
          </p:nvPr>
        </p:nvGraphicFramePr>
        <p:xfrm>
          <a:off x="6156176" y="915566"/>
          <a:ext cx="26396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8137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A70550A-DEDB-49E4-B625-BB9CA111FF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FA45B1FC-154A-4D1D-ADD5-32A9E91B30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23ECC727-85A5-4512-9782-F05DD4F4F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1F659AC1-75EF-49F6-A4C8-BE3A93FCC1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66381151-62E9-4602-8B32-5800FC444D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CC5FFF54-C4DC-49FF-84D7-0B2618B91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E20A58D-5022-4362-B2D7-330C5EB53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A5F5B1AA-37C8-447F-A963-BAF0455123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DB861CE6-D6A9-4635-AB4C-8285745B03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B9872F9-A121-47E6-A09B-BB6B02F09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graphicEl>
                                              <a:dgm id="{E93CA363-905A-4D8D-9F74-537E3DBBDF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re 2"/>
          <p:cNvSpPr>
            <a:spLocks noGrp="1"/>
          </p:cNvSpPr>
          <p:nvPr>
            <p:ph type="title" idx="4294967295"/>
          </p:nvPr>
        </p:nvSpPr>
        <p:spPr>
          <a:xfrm>
            <a:off x="179512" y="267494"/>
            <a:ext cx="7921625" cy="215900"/>
          </a:xfrm>
        </p:spPr>
        <p:txBody>
          <a:bodyPr>
            <a:noAutofit/>
          </a:bodyPr>
          <a:lstStyle/>
          <a:p>
            <a:pPr algn="l"/>
            <a:r>
              <a:rPr lang="en-GB" sz="1800" b="1" dirty="0" smtClean="0"/>
              <a:t>Open questions currently being discussed within OTIF</a:t>
            </a:r>
            <a:endParaRPr lang="en-GB" sz="18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0" y="1203325"/>
            <a:ext cx="7921625" cy="3168650"/>
          </a:xfrm>
        </p:spPr>
        <p:txBody>
          <a:bodyPr/>
          <a:lstStyle/>
          <a:p>
            <a:pPr marL="0" lv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07504" y="627534"/>
            <a:ext cx="2736304" cy="3600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US" sz="1200" dirty="0" smtClean="0"/>
              <a:t>Assessing infrastructure compatibility: 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dirty="0" smtClean="0"/>
              <a:t>process (starting from Infra TSI?)</a:t>
            </a:r>
          </a:p>
          <a:p>
            <a:pPr marL="628650" lvl="1" indent="-171450">
              <a:buFont typeface="Arial"/>
              <a:buChar char="•"/>
            </a:pPr>
            <a:r>
              <a:rPr lang="en-US" sz="1200" dirty="0" smtClean="0"/>
              <a:t>developing OTIF’s regulations?</a:t>
            </a:r>
          </a:p>
          <a:p>
            <a:pPr marL="628650" lvl="1" indent="-171450">
              <a:buFont typeface="Arial"/>
              <a:buChar char="•"/>
            </a:pPr>
            <a:endParaRPr lang="en-US" sz="1200" dirty="0" smtClean="0"/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Role of ERA ?</a:t>
            </a:r>
          </a:p>
          <a:p>
            <a:pPr marL="171450" indent="-171450">
              <a:buFont typeface="Arial"/>
              <a:buChar char="•"/>
            </a:pPr>
            <a:endParaRPr lang="en-US" sz="1200" dirty="0"/>
          </a:p>
          <a:p>
            <a:pPr marL="171450" indent="-171450">
              <a:buFont typeface="Arial"/>
              <a:buChar char="•"/>
            </a:pPr>
            <a:endParaRPr lang="en-US" sz="1200" dirty="0" smtClean="0"/>
          </a:p>
          <a:p>
            <a:pPr marL="171450" indent="-171450">
              <a:buFont typeface="Arial"/>
              <a:buChar char="•"/>
            </a:pPr>
            <a:endParaRPr lang="en-US" sz="1200" dirty="0" smtClean="0"/>
          </a:p>
          <a:p>
            <a:pPr marL="171450" indent="-171450">
              <a:buFont typeface="Arial"/>
              <a:buChar char="•"/>
            </a:pPr>
            <a:endParaRPr lang="en-US" sz="1200" dirty="0" smtClean="0"/>
          </a:p>
          <a:p>
            <a:pPr marL="171450" indent="-171450">
              <a:buFont typeface="Arial"/>
              <a:buChar char="•"/>
            </a:pPr>
            <a:r>
              <a:rPr lang="en-US" sz="1200" dirty="0" smtClean="0"/>
              <a:t>How to create a regulatory </a:t>
            </a:r>
            <a:br>
              <a:rPr lang="en-US" sz="1200" dirty="0" smtClean="0"/>
            </a:br>
            <a:r>
              <a:rPr lang="en-US" sz="1200" dirty="0" smtClean="0"/>
              <a:t>package with UIC  </a:t>
            </a:r>
            <a:r>
              <a:rPr lang="en-US" sz="1200" dirty="0" smtClean="0"/>
              <a:t>?</a:t>
            </a:r>
          </a:p>
          <a:p>
            <a:pPr marL="171450" indent="-171450">
              <a:buFont typeface="Arial"/>
              <a:buChar char="•"/>
            </a:pPr>
            <a:endParaRPr lang="en-US" sz="1200" dirty="0"/>
          </a:p>
          <a:p>
            <a:pPr marL="171450" indent="-171450">
              <a:buFont typeface="Arial"/>
              <a:buChar char="•"/>
            </a:pPr>
            <a:endParaRPr lang="en-US" sz="1200" dirty="0" smtClean="0"/>
          </a:p>
          <a:p>
            <a:pPr marL="171450" indent="-171450">
              <a:buFont typeface="Arial"/>
              <a:buChar char="•"/>
            </a:pPr>
            <a:endParaRPr lang="en-US" sz="1200" dirty="0" smtClean="0"/>
          </a:p>
          <a:p>
            <a:pPr marL="171450" indent="-171450">
              <a:buFont typeface="Arial"/>
              <a:buChar char="•"/>
            </a:pPr>
            <a:endParaRPr lang="en-US" sz="1200" dirty="0" smtClean="0"/>
          </a:p>
          <a:p>
            <a:pPr marL="171450" indent="-171450">
              <a:buFont typeface="Arial"/>
              <a:buChar char="•"/>
            </a:pPr>
            <a:endParaRPr lang="en-US" sz="1200" dirty="0"/>
          </a:p>
        </p:txBody>
      </p:sp>
      <p:grpSp>
        <p:nvGrpSpPr>
          <p:cNvPr id="45" name="Grouper 44"/>
          <p:cNvGrpSpPr>
            <a:grpSpLocks noChangeAspect="1"/>
          </p:cNvGrpSpPr>
          <p:nvPr/>
        </p:nvGrpSpPr>
        <p:grpSpPr>
          <a:xfrm>
            <a:off x="2210487" y="483518"/>
            <a:ext cx="6963273" cy="4176464"/>
            <a:chOff x="611560" y="123478"/>
            <a:chExt cx="8352928" cy="5009958"/>
          </a:xfrm>
        </p:grpSpPr>
        <p:pic>
          <p:nvPicPr>
            <p:cNvPr id="46" name="Picture 11" descr="Afbeeldingsresultaat voor VTG freight wagon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86908" y="1347615"/>
              <a:ext cx="2359924" cy="864096"/>
            </a:xfrm>
            <a:prstGeom prst="rect">
              <a:avLst/>
            </a:prstGeom>
            <a:noFill/>
          </p:spPr>
        </p:pic>
        <p:pic>
          <p:nvPicPr>
            <p:cNvPr id="47" name="Picture 50" descr="Afbeeldingsresultaat voor AAr rail logo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11960" y="4011910"/>
              <a:ext cx="1441373" cy="915566"/>
            </a:xfrm>
            <a:prstGeom prst="rect">
              <a:avLst/>
            </a:prstGeom>
            <a:noFill/>
          </p:spPr>
        </p:pic>
        <p:pic>
          <p:nvPicPr>
            <p:cNvPr id="48" name="Picture 40" descr="Afbeeldingsresultaat voor stadler rail logo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236296" y="3507854"/>
              <a:ext cx="1070484" cy="713656"/>
            </a:xfrm>
            <a:prstGeom prst="rect">
              <a:avLst/>
            </a:prstGeom>
            <a:noFill/>
          </p:spPr>
        </p:pic>
        <p:pic>
          <p:nvPicPr>
            <p:cNvPr id="49" name="Picture 7" descr="Afbeeldingsresultaat voor GOST rail standards logo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699792" y="4004844"/>
              <a:ext cx="432048" cy="486243"/>
            </a:xfrm>
            <a:prstGeom prst="rect">
              <a:avLst/>
            </a:prstGeom>
            <a:noFill/>
          </p:spPr>
        </p:pic>
        <p:cxnSp>
          <p:nvCxnSpPr>
            <p:cNvPr id="50" name="Straight Connector 13"/>
            <p:cNvCxnSpPr>
              <a:stCxn id="80" idx="4"/>
            </p:cNvCxnSpPr>
            <p:nvPr/>
          </p:nvCxnSpPr>
          <p:spPr>
            <a:xfrm flipH="1">
              <a:off x="1259632" y="2203434"/>
              <a:ext cx="2075819" cy="202450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17"/>
            <p:cNvCxnSpPr/>
            <p:nvPr/>
          </p:nvCxnSpPr>
          <p:spPr>
            <a:xfrm>
              <a:off x="2339752" y="1203598"/>
              <a:ext cx="3816424" cy="3816424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"/>
            <p:cNvCxnSpPr/>
            <p:nvPr/>
          </p:nvCxnSpPr>
          <p:spPr>
            <a:xfrm>
              <a:off x="611560" y="2211710"/>
              <a:ext cx="8280920" cy="0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37"/>
            <p:cNvCxnSpPr>
              <a:stCxn id="79" idx="4"/>
              <a:endCxn id="61" idx="1"/>
            </p:cNvCxnSpPr>
            <p:nvPr/>
          </p:nvCxnSpPr>
          <p:spPr>
            <a:xfrm flipH="1">
              <a:off x="3347864" y="2215702"/>
              <a:ext cx="3963" cy="2698515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4" name="Group 123"/>
            <p:cNvGrpSpPr/>
            <p:nvPr/>
          </p:nvGrpSpPr>
          <p:grpSpPr>
            <a:xfrm>
              <a:off x="2232162" y="1702924"/>
              <a:ext cx="5137026" cy="3430512"/>
              <a:chOff x="2232162" y="1702924"/>
              <a:chExt cx="5137026" cy="3430512"/>
            </a:xfrm>
          </p:grpSpPr>
          <p:sp>
            <p:nvSpPr>
              <p:cNvPr id="76" name="Isosceles Triangle 10"/>
              <p:cNvSpPr/>
              <p:nvPr/>
            </p:nvSpPr>
            <p:spPr>
              <a:xfrm>
                <a:off x="2333403" y="1702924"/>
                <a:ext cx="1008112" cy="501676"/>
              </a:xfrm>
              <a:prstGeom prst="triangle">
                <a:avLst>
                  <a:gd name="adj" fmla="val 49936"/>
                </a:avLst>
              </a:prstGeom>
              <a:solidFill>
                <a:schemeClr val="accent3">
                  <a:alpha val="50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8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77" name="Isosceles Triangle 15"/>
              <p:cNvSpPr/>
              <p:nvPr/>
            </p:nvSpPr>
            <p:spPr>
              <a:xfrm rot="18893704">
                <a:off x="1878490" y="2105035"/>
                <a:ext cx="1416353" cy="709010"/>
              </a:xfrm>
              <a:prstGeom prst="triangle">
                <a:avLst>
                  <a:gd name="adj" fmla="val 49867"/>
                </a:avLst>
              </a:prstGeom>
              <a:solidFill>
                <a:schemeClr val="accent4">
                  <a:alpha val="50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endParaRPr lang="en-GB" sz="8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78" name="Isosceles Triangle 19"/>
              <p:cNvSpPr/>
              <p:nvPr/>
            </p:nvSpPr>
            <p:spPr>
              <a:xfrm rot="16200000">
                <a:off x="1833947" y="2706436"/>
                <a:ext cx="2007023" cy="1008112"/>
              </a:xfrm>
              <a:prstGeom prst="triangle">
                <a:avLst/>
              </a:prstGeom>
              <a:solidFill>
                <a:schemeClr val="accent6">
                  <a:alpha val="50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vert="vert" wrap="square" lIns="0" tIns="0" rIns="0" bIns="36000" rtlCol="0" anchor="ctr" anchorCtr="1">
                <a:noAutofit/>
              </a:bodyPr>
              <a:lstStyle/>
              <a:p>
                <a:pPr algn="ctr"/>
                <a:endParaRPr lang="en-GB" sz="8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79" name="Isosceles Triangle 26"/>
              <p:cNvSpPr/>
              <p:nvPr/>
            </p:nvSpPr>
            <p:spPr>
              <a:xfrm rot="13513571">
                <a:off x="2429886" y="3009672"/>
                <a:ext cx="2828103" cy="1419426"/>
              </a:xfrm>
              <a:prstGeom prst="triangle">
                <a:avLst>
                  <a:gd name="adj" fmla="val 49828"/>
                </a:avLst>
              </a:prstGeom>
              <a:solidFill>
                <a:schemeClr val="accent1">
                  <a:alpha val="50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" wrap="none" lIns="36000" tIns="36000" rIns="36000" bIns="396000" rtlCol="0" anchor="ctr" anchorCtr="1"/>
              <a:lstStyle/>
              <a:p>
                <a:pPr algn="ctr"/>
                <a:endParaRPr lang="en-GB" sz="9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80" name="Isosceles Triangle 27"/>
              <p:cNvSpPr/>
              <p:nvPr/>
            </p:nvSpPr>
            <p:spPr>
              <a:xfrm rot="10800000">
                <a:off x="3335451" y="2203434"/>
                <a:ext cx="4033737" cy="2019566"/>
              </a:xfrm>
              <a:prstGeom prst="triangle">
                <a:avLst/>
              </a:prstGeom>
              <a:solidFill>
                <a:schemeClr val="accent5">
                  <a:alpha val="50000"/>
                </a:schemeClr>
              </a:solidFill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vert="vert" rtlCol="0" anchor="ctr"/>
              <a:lstStyle/>
              <a:p>
                <a:pPr algn="ctr"/>
                <a:endParaRPr lang="en-GB" sz="10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81" name="TextBox 63"/>
              <p:cNvSpPr txBox="1"/>
              <p:nvPr/>
            </p:nvSpPr>
            <p:spPr>
              <a:xfrm>
                <a:off x="2267744" y="2346434"/>
                <a:ext cx="720080" cy="400110"/>
              </a:xfrm>
              <a:prstGeom prst="rect">
                <a:avLst/>
              </a:prstGeom>
              <a:noFill/>
            </p:spPr>
            <p:txBody>
              <a:bodyPr wrap="square" rtlCol="0" anchor="ctr" anchorCtr="1">
                <a:spAutoFit/>
              </a:bodyPr>
              <a:lstStyle/>
              <a:p>
                <a:r>
                  <a:rPr lang="en-GB" sz="1000" dirty="0" smtClean="0"/>
                  <a:t>UTPs </a:t>
                </a:r>
              </a:p>
              <a:p>
                <a:r>
                  <a:rPr lang="en-GB" sz="1000" dirty="0" smtClean="0"/>
                  <a:t>TSIs</a:t>
                </a:r>
                <a:endParaRPr lang="en-GB" sz="1000" dirty="0"/>
              </a:p>
            </p:txBody>
          </p:sp>
          <p:sp>
            <p:nvSpPr>
              <p:cNvPr id="82" name="TextBox 65"/>
              <p:cNvSpPr txBox="1"/>
              <p:nvPr/>
            </p:nvSpPr>
            <p:spPr>
              <a:xfrm>
                <a:off x="3275856" y="3515368"/>
                <a:ext cx="1728192" cy="775319"/>
              </a:xfrm>
              <a:prstGeom prst="rect">
                <a:avLst/>
              </a:prstGeom>
              <a:noFill/>
            </p:spPr>
            <p:txBody>
              <a:bodyPr wrap="square" rtlCol="0" anchor="ctr" anchorCtr="1">
                <a:spAutoFit/>
              </a:bodyPr>
              <a:lstStyle/>
              <a:p>
                <a:r>
                  <a:rPr lang="en-GB" sz="1200" dirty="0" smtClean="0"/>
                  <a:t>(Common) procurement</a:t>
                </a:r>
              </a:p>
              <a:p>
                <a:r>
                  <a:rPr lang="en-GB" sz="1200" dirty="0" smtClean="0"/>
                  <a:t>specifications</a:t>
                </a:r>
                <a:endParaRPr lang="en-GB" sz="1200" dirty="0"/>
              </a:p>
            </p:txBody>
          </p:sp>
        </p:grpSp>
        <p:pic>
          <p:nvPicPr>
            <p:cNvPr id="55" name="Picture 2" descr="G:\General\Templates\Logo OTIF\New - Logo OTIF\LOGO - PNG - white background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331640" y="1347614"/>
              <a:ext cx="549949" cy="665113"/>
            </a:xfrm>
            <a:prstGeom prst="rect">
              <a:avLst/>
            </a:prstGeom>
            <a:noFill/>
          </p:spPr>
        </p:pic>
        <p:pic>
          <p:nvPicPr>
            <p:cNvPr id="56" name="Picture 3" descr="G:\General\Communication\Icono Tools-Images Maps\OTHER LOGOS\Logo_EUAgencyForRailways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83568" y="2778806"/>
              <a:ext cx="720080" cy="441016"/>
            </a:xfrm>
            <a:prstGeom prst="rect">
              <a:avLst/>
            </a:prstGeom>
            <a:noFill/>
          </p:spPr>
        </p:pic>
        <p:pic>
          <p:nvPicPr>
            <p:cNvPr id="57" name="Picture 2" descr="G:\General\Templates\Logo OTIF\New - Logo OTIF\LOGO - PNG - white background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1475656" y="2643758"/>
              <a:ext cx="549949" cy="665113"/>
            </a:xfrm>
            <a:prstGeom prst="rect">
              <a:avLst/>
            </a:prstGeom>
            <a:noFill/>
          </p:spPr>
        </p:pic>
        <p:pic>
          <p:nvPicPr>
            <p:cNvPr id="58" name="Picture 5" descr="Afbeeldingsresultaat voor CEN CENELEC logo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1115616" y="4488369"/>
              <a:ext cx="1800200" cy="555142"/>
            </a:xfrm>
            <a:prstGeom prst="rect">
              <a:avLst/>
            </a:prstGeom>
            <a:noFill/>
          </p:spPr>
        </p:pic>
        <p:pic>
          <p:nvPicPr>
            <p:cNvPr id="59" name="Picture 8"/>
            <p:cNvPicPr>
              <a:picLocks noChangeAspect="1" noChangeArrowheads="1"/>
            </p:cNvPicPr>
            <p:nvPr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619672" y="4120007"/>
              <a:ext cx="960683" cy="3239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12" descr="http://www.railway-mobility.org/images/logo_uic.gif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491880" y="4299942"/>
              <a:ext cx="684401" cy="332233"/>
            </a:xfrm>
            <a:prstGeom prst="rect">
              <a:avLst/>
            </a:prstGeom>
            <a:noFill/>
          </p:spPr>
        </p:pic>
        <p:pic>
          <p:nvPicPr>
            <p:cNvPr id="61" name="Picture 14" descr="Afbeeldingsresultaat voor etihad rail logo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347864" y="4803998"/>
              <a:ext cx="936104" cy="220438"/>
            </a:xfrm>
            <a:prstGeom prst="rect">
              <a:avLst/>
            </a:prstGeom>
            <a:noFill/>
          </p:spPr>
        </p:pic>
        <p:pic>
          <p:nvPicPr>
            <p:cNvPr id="62" name="Picture 16" descr="Afbeeldingsresultaat voor db logo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20" cstate="print"/>
            <a:srcRect/>
            <a:stretch>
              <a:fillRect/>
            </a:stretch>
          </p:blipFill>
          <p:spPr bwMode="auto">
            <a:xfrm>
              <a:off x="5436096" y="4761994"/>
              <a:ext cx="360040" cy="255028"/>
            </a:xfrm>
            <a:prstGeom prst="rect">
              <a:avLst/>
            </a:prstGeom>
            <a:noFill/>
          </p:spPr>
        </p:pic>
        <p:pic>
          <p:nvPicPr>
            <p:cNvPr id="63" name="Picture 18" descr="Afbeeldingsresultaat voor sncf logo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2" cstate="print"/>
            <a:srcRect/>
            <a:stretch>
              <a:fillRect/>
            </a:stretch>
          </p:blipFill>
          <p:spPr bwMode="auto">
            <a:xfrm>
              <a:off x="5004048" y="4803998"/>
              <a:ext cx="360040" cy="190592"/>
            </a:xfrm>
            <a:prstGeom prst="rect">
              <a:avLst/>
            </a:prstGeom>
            <a:noFill/>
          </p:spPr>
        </p:pic>
        <p:pic>
          <p:nvPicPr>
            <p:cNvPr id="64" name="Picture 20" descr="Afbeeldingsresultaat voor tcdd logo">
              <a:hlinkClick r:id="rId23"/>
            </p:cNvPr>
            <p:cNvPicPr>
              <a:picLocks noChangeAspect="1" noChangeArrowheads="1"/>
            </p:cNvPicPr>
            <p:nvPr/>
          </p:nvPicPr>
          <p:blipFill>
            <a:blip r:embed="rId24" cstate="print"/>
            <a:srcRect/>
            <a:stretch>
              <a:fillRect/>
            </a:stretch>
          </p:blipFill>
          <p:spPr bwMode="auto">
            <a:xfrm>
              <a:off x="4499992" y="4665936"/>
              <a:ext cx="360040" cy="360040"/>
            </a:xfrm>
            <a:prstGeom prst="rect">
              <a:avLst/>
            </a:prstGeom>
            <a:noFill/>
          </p:spPr>
        </p:pic>
        <p:pic>
          <p:nvPicPr>
            <p:cNvPr id="65" name="Picture 30" descr="Afbeeldingsresultaat voor greenbrier rail logo">
              <a:hlinkClick r:id="rId25"/>
            </p:cNvPr>
            <p:cNvPicPr>
              <a:picLocks noChangeAspect="1" noChangeArrowheads="1"/>
            </p:cNvPicPr>
            <p:nvPr/>
          </p:nvPicPr>
          <p:blipFill>
            <a:blip r:embed="rId26" cstate="print"/>
            <a:srcRect/>
            <a:stretch>
              <a:fillRect/>
            </a:stretch>
          </p:blipFill>
          <p:spPr bwMode="auto">
            <a:xfrm>
              <a:off x="6228184" y="4587974"/>
              <a:ext cx="864096" cy="344521"/>
            </a:xfrm>
            <a:prstGeom prst="rect">
              <a:avLst/>
            </a:prstGeom>
            <a:noFill/>
          </p:spPr>
        </p:pic>
        <p:pic>
          <p:nvPicPr>
            <p:cNvPr id="66" name="Picture 32" descr="Afbeeldingsresultaat voor bombardier rail logo">
              <a:hlinkClick r:id="rId27"/>
            </p:cNvPr>
            <p:cNvPicPr>
              <a:picLocks noChangeAspect="1" noChangeArrowheads="1"/>
            </p:cNvPicPr>
            <p:nvPr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5724128" y="3867894"/>
              <a:ext cx="1038739" cy="690762"/>
            </a:xfrm>
            <a:prstGeom prst="rect">
              <a:avLst/>
            </a:prstGeom>
            <a:noFill/>
          </p:spPr>
        </p:pic>
        <p:pic>
          <p:nvPicPr>
            <p:cNvPr id="67" name="Picture 34" descr="Afbeeldingsresultaat voor siemens logo">
              <a:hlinkClick r:id="rId29"/>
            </p:cNvPr>
            <p:cNvPicPr>
              <a:picLocks noChangeAspect="1" noChangeArrowheads="1"/>
            </p:cNvPicPr>
            <p:nvPr/>
          </p:nvPicPr>
          <p:blipFill>
            <a:blip r:embed="rId30" cstate="print"/>
            <a:srcRect/>
            <a:stretch>
              <a:fillRect/>
            </a:stretch>
          </p:blipFill>
          <p:spPr bwMode="auto">
            <a:xfrm>
              <a:off x="7380312" y="4503704"/>
              <a:ext cx="875492" cy="149098"/>
            </a:xfrm>
            <a:prstGeom prst="rect">
              <a:avLst/>
            </a:prstGeom>
            <a:noFill/>
          </p:spPr>
        </p:pic>
        <p:pic>
          <p:nvPicPr>
            <p:cNvPr id="68" name="Picture 36" descr="Afbeeldingsresultaat voor alstom logo">
              <a:hlinkClick r:id="rId31"/>
            </p:cNvPr>
            <p:cNvPicPr>
              <a:picLocks noChangeAspect="1" noChangeArrowheads="1"/>
            </p:cNvPicPr>
            <p:nvPr/>
          </p:nvPicPr>
          <p:blipFill>
            <a:blip r:embed="rId32" cstate="print"/>
            <a:srcRect/>
            <a:stretch>
              <a:fillRect/>
            </a:stretch>
          </p:blipFill>
          <p:spPr bwMode="auto">
            <a:xfrm>
              <a:off x="8028384" y="4083918"/>
              <a:ext cx="936104" cy="216749"/>
            </a:xfrm>
            <a:prstGeom prst="rect">
              <a:avLst/>
            </a:prstGeom>
            <a:noFill/>
          </p:spPr>
        </p:pic>
        <p:pic>
          <p:nvPicPr>
            <p:cNvPr id="69" name="Picture 38" descr="Afbeeldingsresultaat voor CAF logo">
              <a:hlinkClick r:id="rId33"/>
            </p:cNvPr>
            <p:cNvPicPr>
              <a:picLocks noChangeAspect="1" noChangeArrowheads="1"/>
            </p:cNvPicPr>
            <p:nvPr/>
          </p:nvPicPr>
          <p:blipFill>
            <a:blip r:embed="rId34" cstate="print"/>
            <a:srcRect/>
            <a:stretch>
              <a:fillRect/>
            </a:stretch>
          </p:blipFill>
          <p:spPr bwMode="auto">
            <a:xfrm>
              <a:off x="6444208" y="3579862"/>
              <a:ext cx="535937" cy="217612"/>
            </a:xfrm>
            <a:prstGeom prst="rect">
              <a:avLst/>
            </a:prstGeom>
            <a:noFill/>
          </p:spPr>
        </p:pic>
        <p:pic>
          <p:nvPicPr>
            <p:cNvPr id="70" name="Picture 42" descr="Afbeeldingsresultaat voor tatravagonka logo">
              <a:hlinkClick r:id="rId35"/>
            </p:cNvPr>
            <p:cNvPicPr>
              <a:picLocks noChangeAspect="1" noChangeArrowheads="1"/>
            </p:cNvPicPr>
            <p:nvPr/>
          </p:nvPicPr>
          <p:blipFill>
            <a:blip r:embed="rId36" cstate="print"/>
            <a:srcRect/>
            <a:stretch>
              <a:fillRect/>
            </a:stretch>
          </p:blipFill>
          <p:spPr bwMode="auto">
            <a:xfrm>
              <a:off x="7884368" y="3291830"/>
              <a:ext cx="864096" cy="234866"/>
            </a:xfrm>
            <a:prstGeom prst="rect">
              <a:avLst/>
            </a:prstGeom>
            <a:noFill/>
          </p:spPr>
        </p:pic>
        <p:pic>
          <p:nvPicPr>
            <p:cNvPr id="71" name="Picture 44" descr="Afbeeldingsresultaat voor waggonbau niesky logo">
              <a:hlinkClick r:id="rId37"/>
            </p:cNvPr>
            <p:cNvPicPr>
              <a:picLocks noChangeAspect="1" noChangeArrowheads="1"/>
            </p:cNvPicPr>
            <p:nvPr/>
          </p:nvPicPr>
          <p:blipFill>
            <a:blip r:embed="rId38" cstate="print"/>
            <a:srcRect/>
            <a:stretch>
              <a:fillRect/>
            </a:stretch>
          </p:blipFill>
          <p:spPr bwMode="auto">
            <a:xfrm>
              <a:off x="7092280" y="3075806"/>
              <a:ext cx="490414" cy="490414"/>
            </a:xfrm>
            <a:prstGeom prst="rect">
              <a:avLst/>
            </a:prstGeom>
            <a:noFill/>
          </p:spPr>
        </p:pic>
        <p:pic>
          <p:nvPicPr>
            <p:cNvPr id="72" name="Picture 48" descr="Afbeeldingsresultaat voor train">
              <a:hlinkClick r:id="rId39"/>
            </p:cNvPr>
            <p:cNvPicPr>
              <a:picLocks noChangeAspect="1" noChangeArrowheads="1"/>
            </p:cNvPicPr>
            <p:nvPr/>
          </p:nvPicPr>
          <p:blipFill>
            <a:blip r:embed="rId40" cstate="print"/>
            <a:srcRect/>
            <a:stretch>
              <a:fillRect/>
            </a:stretch>
          </p:blipFill>
          <p:spPr bwMode="auto">
            <a:xfrm>
              <a:off x="5364088" y="123478"/>
              <a:ext cx="3521968" cy="3240360"/>
            </a:xfrm>
            <a:prstGeom prst="rect">
              <a:avLst/>
            </a:prstGeom>
            <a:noFill/>
          </p:spPr>
        </p:pic>
        <p:sp>
          <p:nvSpPr>
            <p:cNvPr id="73" name="TextBox 54"/>
            <p:cNvSpPr txBox="1"/>
            <p:nvPr/>
          </p:nvSpPr>
          <p:spPr>
            <a:xfrm>
              <a:off x="2483768" y="2714874"/>
              <a:ext cx="936104" cy="692249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r"/>
              <a:r>
                <a:rPr lang="en-GB" sz="1050" dirty="0" smtClean="0"/>
                <a:t>System</a:t>
              </a:r>
            </a:p>
            <a:p>
              <a:pPr algn="r"/>
              <a:r>
                <a:rPr lang="en-GB" sz="1050" dirty="0"/>
                <a:t>s</a:t>
              </a:r>
              <a:r>
                <a:rPr lang="en-GB" sz="1050" dirty="0" smtClean="0"/>
                <a:t>pecific  standards</a:t>
              </a:r>
            </a:p>
          </p:txBody>
        </p:sp>
        <p:sp>
          <p:nvSpPr>
            <p:cNvPr id="74" name="TextBox 40"/>
            <p:cNvSpPr txBox="1"/>
            <p:nvPr/>
          </p:nvSpPr>
          <p:spPr>
            <a:xfrm>
              <a:off x="2483768" y="1836281"/>
              <a:ext cx="720080" cy="369332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r>
                <a:rPr lang="en-GB" sz="900" dirty="0" smtClean="0"/>
                <a:t>APTU</a:t>
              </a:r>
            </a:p>
            <a:p>
              <a:r>
                <a:rPr lang="en-GB" sz="900" dirty="0" smtClean="0"/>
                <a:t> ATMF</a:t>
              </a:r>
              <a:endParaRPr lang="en-GB" sz="900" dirty="0"/>
            </a:p>
          </p:txBody>
        </p:sp>
        <p:sp>
          <p:nvSpPr>
            <p:cNvPr id="75" name="TextBox 41"/>
            <p:cNvSpPr txBox="1"/>
            <p:nvPr/>
          </p:nvSpPr>
          <p:spPr>
            <a:xfrm>
              <a:off x="4067944" y="2237552"/>
              <a:ext cx="2232248" cy="307777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r>
                <a:rPr lang="en-GB" sz="1400" dirty="0" smtClean="0"/>
                <a:t>Detailed </a:t>
              </a:r>
              <a:r>
                <a:rPr lang="en-GB" sz="1300" dirty="0" smtClean="0"/>
                <a:t>engineering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364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Building </a:t>
            </a:r>
            <a:r>
              <a:rPr lang="en-GB" dirty="0" smtClean="0"/>
              <a:t>mobility services in the digital age</a:t>
            </a:r>
            <a:endParaRPr lang="en-GB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1628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itre 10"/>
          <p:cNvSpPr>
            <a:spLocks noGrp="1"/>
          </p:cNvSpPr>
          <p:nvPr>
            <p:ph type="title"/>
          </p:nvPr>
        </p:nvSpPr>
        <p:spPr>
          <a:xfrm>
            <a:off x="611188" y="266700"/>
            <a:ext cx="7921625" cy="2159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fr-FR" dirty="0" err="1" smtClean="0">
                <a:ea typeface="ＭＳ Ｐゴシック" pitchFamily="34" charset="-128"/>
              </a:rPr>
              <a:t>Packet</a:t>
            </a:r>
            <a:r>
              <a:rPr lang="fr-FR" dirty="0" smtClean="0">
                <a:ea typeface="ＭＳ Ｐゴシック" pitchFamily="34" charset="-128"/>
              </a:rPr>
              <a:t> </a:t>
            </a:r>
            <a:r>
              <a:rPr lang="fr-FR" dirty="0" err="1" smtClean="0">
                <a:ea typeface="ＭＳ Ｐゴシック" pitchFamily="34" charset="-128"/>
              </a:rPr>
              <a:t>swiching</a:t>
            </a:r>
            <a:r>
              <a:rPr lang="fr-FR" dirty="0" smtClean="0">
                <a:ea typeface="ＭＳ Ｐゴシック" pitchFamily="34" charset="-128"/>
              </a:rPr>
              <a:t>/train </a:t>
            </a:r>
            <a:r>
              <a:rPr lang="fr-FR" dirty="0" err="1" smtClean="0">
                <a:ea typeface="ＭＳ Ｐゴシック" pitchFamily="34" charset="-128"/>
              </a:rPr>
              <a:t>switching</a:t>
            </a:r>
            <a:r>
              <a:rPr lang="fr-FR" dirty="0" smtClean="0">
                <a:ea typeface="ＭＳ Ｐゴシック" pitchFamily="34" charset="-128"/>
              </a:rPr>
              <a:t>: an </a:t>
            </a:r>
            <a:r>
              <a:rPr lang="fr-FR" dirty="0" err="1" smtClean="0">
                <a:ea typeface="ＭＳ Ｐゴシック" pitchFamily="34" charset="-128"/>
              </a:rPr>
              <a:t>analogy</a:t>
            </a:r>
            <a:endParaRPr lang="fr-FR" dirty="0" smtClean="0">
              <a:ea typeface="ＭＳ Ｐゴシック" pitchFamily="34" charset="-128"/>
            </a:endParaRPr>
          </a:p>
        </p:txBody>
      </p:sp>
      <p:sp>
        <p:nvSpPr>
          <p:cNvPr id="41990" name="Text Placeholder 9"/>
          <p:cNvSpPr txBox="1">
            <a:spLocks/>
          </p:cNvSpPr>
          <p:nvPr/>
        </p:nvSpPr>
        <p:spPr bwMode="auto">
          <a:xfrm>
            <a:off x="-107950" y="1801813"/>
            <a:ext cx="1330325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7287" tIns="53643" rIns="107287" bIns="53643"/>
          <a:lstStyle>
            <a:lvl1pPr marL="401638" indent="-4016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de-DE" sz="2000">
                <a:solidFill>
                  <a:srgbClr val="3576B1"/>
                </a:solidFill>
              </a:rPr>
              <a:t/>
            </a:r>
            <a:br>
              <a:rPr lang="de-DE" sz="2000">
                <a:solidFill>
                  <a:srgbClr val="3576B1"/>
                </a:solidFill>
              </a:rPr>
            </a:br>
            <a:endParaRPr lang="de-DE" sz="2000">
              <a:solidFill>
                <a:srgbClr val="3576B1"/>
              </a:solidFill>
            </a:endParaRPr>
          </a:p>
        </p:txBody>
      </p:sp>
      <p:pic>
        <p:nvPicPr>
          <p:cNvPr id="19" name="Picture 2" descr="http://upload.wikimedia.org/wikipedia/commons/thumb/6/69/Network_Tree_diagram.svg/500px-Network_Tree_diagram.sv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71550"/>
            <a:ext cx="4140090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ontent Placeholder 2"/>
          <p:cNvSpPr txBox="1">
            <a:spLocks/>
          </p:cNvSpPr>
          <p:nvPr/>
        </p:nvSpPr>
        <p:spPr bwMode="auto">
          <a:xfrm>
            <a:off x="4716016" y="771551"/>
            <a:ext cx="417646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10000"/>
          </a:bodyPr>
          <a:lstStyle/>
          <a:p>
            <a:pPr algn="just">
              <a:defRPr/>
            </a:pPr>
            <a:r>
              <a:rPr lang="en-US" sz="2400" kern="1200" dirty="0">
                <a:ea typeface="+mn-ea"/>
                <a:cs typeface="Arial" charset="0"/>
              </a:rPr>
              <a:t>1. </a:t>
            </a:r>
            <a:r>
              <a:rPr lang="en-US" sz="1900" kern="1200" dirty="0">
                <a:ea typeface="+mn-ea"/>
                <a:cs typeface="Arial" charset="0"/>
              </a:rPr>
              <a:t>Each terminal must be able to exchange data with any other terminal</a:t>
            </a:r>
          </a:p>
          <a:p>
            <a:pPr algn="just">
              <a:defRPr/>
            </a:pPr>
            <a:endParaRPr lang="en-US" sz="1900" kern="1200" dirty="0">
              <a:ea typeface="+mn-ea"/>
              <a:cs typeface="Arial" charset="0"/>
            </a:endParaRPr>
          </a:p>
          <a:p>
            <a:pPr algn="just">
              <a:defRPr/>
            </a:pPr>
            <a:r>
              <a:rPr lang="en-US" sz="1900" kern="1200" dirty="0">
                <a:ea typeface="+mn-ea"/>
                <a:cs typeface="Arial" charset="0"/>
              </a:rPr>
              <a:t>2. The data units (the packets) </a:t>
            </a:r>
            <a:r>
              <a:rPr lang="en-US" sz="1900" kern="1200" dirty="0" smtClean="0">
                <a:ea typeface="+mn-ea"/>
                <a:cs typeface="Arial" charset="0"/>
              </a:rPr>
              <a:t>are  </a:t>
            </a:r>
            <a:r>
              <a:rPr lang="en-US" sz="1900" kern="1200" dirty="0">
                <a:ea typeface="+mn-ea"/>
                <a:cs typeface="Arial" charset="0"/>
              </a:rPr>
              <a:t>exchanged between the node and across the physical lines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US" sz="1900" kern="1200" dirty="0">
              <a:ea typeface="+mn-ea"/>
              <a:cs typeface="Arial" charset="0"/>
            </a:endParaRPr>
          </a:p>
          <a:p>
            <a:pPr algn="just">
              <a:defRPr/>
            </a:pPr>
            <a:r>
              <a:rPr lang="en-US" sz="1900" kern="1200" dirty="0">
                <a:ea typeface="+mn-ea"/>
                <a:cs typeface="Arial" charset="0"/>
              </a:rPr>
              <a:t>3. The physical signals </a:t>
            </a:r>
            <a:r>
              <a:rPr lang="en-US" sz="1900" kern="1200" dirty="0" smtClean="0">
                <a:ea typeface="+mn-ea"/>
                <a:cs typeface="Arial" charset="0"/>
              </a:rPr>
              <a:t>are </a:t>
            </a:r>
            <a:r>
              <a:rPr lang="en-US" sz="1900" kern="1200" dirty="0">
                <a:ea typeface="+mn-ea"/>
                <a:cs typeface="Arial" charset="0"/>
              </a:rPr>
              <a:t>transmitted along the line and physical interfaces</a:t>
            </a:r>
          </a:p>
          <a:p>
            <a:pPr algn="just">
              <a:buFont typeface="Arial" pitchFamily="34" charset="0"/>
              <a:buChar char="•"/>
              <a:defRPr/>
            </a:pPr>
            <a:endParaRPr lang="en-US" sz="2100" kern="1200" dirty="0">
              <a:ea typeface="+mn-ea"/>
              <a:cs typeface="Arial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347864" y="3651870"/>
            <a:ext cx="56886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charset="0"/>
              <a:buChar char=""/>
            </a:pPr>
            <a:r>
              <a:rPr lang="en-US" sz="1800" b="1" dirty="0" smtClean="0"/>
              <a:t>An </a:t>
            </a:r>
            <a:r>
              <a:rPr lang="en-US" sz="1800" b="1" dirty="0"/>
              <a:t>analogy can be made with </a:t>
            </a:r>
            <a:r>
              <a:rPr lang="en-US" sz="1800" b="1" dirty="0" smtClean="0"/>
              <a:t>freight/passenger  </a:t>
            </a:r>
            <a:r>
              <a:rPr lang="en-US" sz="1800" b="1" dirty="0"/>
              <a:t>transport by </a:t>
            </a:r>
            <a:r>
              <a:rPr lang="en-US" sz="1800" b="1" dirty="0" smtClean="0"/>
              <a:t>rail </a:t>
            </a:r>
          </a:p>
          <a:p>
            <a:pPr marL="285750" indent="-285750">
              <a:buFont typeface="Symbol" charset="0"/>
              <a:buChar char=""/>
            </a:pPr>
            <a:r>
              <a:rPr lang="en-US" sz="1800" b="1" dirty="0" smtClean="0"/>
              <a:t>Data transmission model can be used to model an interoperability </a:t>
            </a:r>
            <a:r>
              <a:rPr lang="en-US" sz="1800" b="1" dirty="0"/>
              <a:t>and </a:t>
            </a:r>
            <a:r>
              <a:rPr lang="en-US" sz="1800" b="1" dirty="0" smtClean="0"/>
              <a:t>transport concept.</a:t>
            </a:r>
            <a:endParaRPr lang="en-US" sz="1800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79448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" grpId="0"/>
    </p:bldLst>
  </p:timing>
</p:sld>
</file>

<file path=ppt/theme/theme1.xml><?xml version="1.0" encoding="utf-8"?>
<a:theme xmlns:a="http://schemas.openxmlformats.org/drawingml/2006/main" name="OTIF 16,9_Model_2018_">
  <a:themeElements>
    <a:clrScheme name="OTIF - Palette 2015">
      <a:dk1>
        <a:sysClr val="windowText" lastClr="000000"/>
      </a:dk1>
      <a:lt1>
        <a:srgbClr val="FFFFFF"/>
      </a:lt1>
      <a:dk2>
        <a:srgbClr val="052C49"/>
      </a:dk2>
      <a:lt2>
        <a:srgbClr val="35465F"/>
      </a:lt2>
      <a:accent1>
        <a:srgbClr val="629CD0"/>
      </a:accent1>
      <a:accent2>
        <a:srgbClr val="3F5B95"/>
      </a:accent2>
      <a:accent3>
        <a:srgbClr val="A21D19"/>
      </a:accent3>
      <a:accent4>
        <a:srgbClr val="CF8A74"/>
      </a:accent4>
      <a:accent5>
        <a:srgbClr val="9C3B6D"/>
      </a:accent5>
      <a:accent6>
        <a:srgbClr val="A19D23"/>
      </a:accent6>
      <a:hlink>
        <a:srgbClr val="EECF3F"/>
      </a:hlink>
      <a:folHlink>
        <a:srgbClr val="66B16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OTIF 16,9_Model_2018_.pot</Template>
  <TotalTime>16284</TotalTime>
  <Words>624</Words>
  <Application>Microsoft Macintosh PowerPoint</Application>
  <PresentationFormat>Présentation à l'écran (16:9)</PresentationFormat>
  <Paragraphs>117</Paragraphs>
  <Slides>12</Slides>
  <Notes>5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OTIF 16,9_Model_2018_</vt:lpstr>
      <vt:lpstr>From national networks to a unified international network</vt:lpstr>
      <vt:lpstr>Présentation PowerPoint</vt:lpstr>
      <vt:lpstr>Software vs Hardware</vt:lpstr>
      <vt:lpstr>Présentation PowerPoint</vt:lpstr>
      <vt:lpstr>Organising international rail transport</vt:lpstr>
      <vt:lpstr>New EST rules in COTIF  concerning the safe operation of trains in international traffic</vt:lpstr>
      <vt:lpstr>Open questions currently being discussed within OTIF</vt:lpstr>
      <vt:lpstr>Présentation PowerPoint</vt:lpstr>
      <vt:lpstr>Packet swiching/train switching: an analogy</vt:lpstr>
      <vt:lpstr>Passenger traffic: a layered approach</vt:lpstr>
      <vt:lpstr>Rail as a backbone for seamless mobility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VCO</dc:creator>
  <cp:lastModifiedBy>fda</cp:lastModifiedBy>
  <cp:revision>25</cp:revision>
  <dcterms:created xsi:type="dcterms:W3CDTF">2016-04-11T07:46:51Z</dcterms:created>
  <dcterms:modified xsi:type="dcterms:W3CDTF">2018-05-21T15:04:04Z</dcterms:modified>
</cp:coreProperties>
</file>