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332" r:id="rId3"/>
    <p:sldId id="343" r:id="rId4"/>
    <p:sldId id="345" r:id="rId5"/>
    <p:sldId id="344" r:id="rId6"/>
    <p:sldId id="346" r:id="rId7"/>
    <p:sldId id="351" r:id="rId8"/>
    <p:sldId id="347" r:id="rId9"/>
    <p:sldId id="352" r:id="rId10"/>
    <p:sldId id="348" r:id="rId11"/>
    <p:sldId id="349" r:id="rId12"/>
    <p:sldId id="350" r:id="rId13"/>
  </p:sldIdLst>
  <p:sldSz cx="9144000" cy="6858000" type="screen4x3"/>
  <p:notesSz cx="7315200" cy="96012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0033CC"/>
    <a:srgbClr val="666699"/>
    <a:srgbClr val="6699FF"/>
    <a:srgbClr val="FF9933"/>
    <a:srgbClr val="1DA0E2"/>
    <a:srgbClr val="33CCFF"/>
    <a:srgbClr val="3399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11" d="100"/>
          <a:sy n="111" d="100"/>
        </p:scale>
        <p:origin x="-15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333DA93-F5AA-4839-89F8-A0060078787E}" type="datetimeFigureOut">
              <a:rPr lang="ko-KR" altLang="en-US" smtClean="0"/>
              <a:pPr/>
              <a:t>2017-12-08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12/8/2017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1772816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Status Report</a:t>
            </a:r>
            <a:b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4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of the Task Force of</a:t>
            </a:r>
            <a: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/>
            </a:r>
            <a:b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Deployable Pedestrian Protection Systems</a:t>
            </a:r>
            <a:b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</a:br>
            <a:r>
              <a:rPr lang="en-US" altLang="ko-KR" sz="4400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(TF-DPPS)</a:t>
            </a:r>
            <a:endParaRPr lang="ko-KR" altLang="en-US" sz="44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651355" y="5517232"/>
            <a:ext cx="7854696" cy="920544"/>
          </a:xfrm>
        </p:spPr>
        <p:txBody>
          <a:bodyPr>
            <a:normAutofit/>
          </a:bodyPr>
          <a:lstStyle/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Chair: Jin </a:t>
            </a:r>
            <a:r>
              <a:rPr lang="en-US" altLang="ko-K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Seop</a:t>
            </a: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Park, Republic of Korea</a:t>
            </a:r>
          </a:p>
          <a:p>
            <a:pPr algn="ctr"/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Secretary: Thomas </a:t>
            </a:r>
            <a:r>
              <a:rPr lang="en-US" altLang="ko-KR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Kinsky</a:t>
            </a:r>
            <a:r>
              <a:rPr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OICA</a:t>
            </a:r>
            <a:endParaRPr lang="ko-KR" alt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94527" y="4470211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62</a:t>
            </a:r>
            <a:r>
              <a:rPr lang="en-US" altLang="ko-KR" sz="2400" b="1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GRSP Session</a:t>
            </a:r>
          </a:p>
          <a:p>
            <a:pPr algn="ctr"/>
            <a:r>
              <a:rPr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– 15 DEC 2017</a:t>
            </a:r>
            <a:endParaRPr lang="ko-KR" alt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6228184" y="46365"/>
            <a:ext cx="285826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Informal document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GRSP-62-13</a:t>
            </a:r>
            <a:endParaRPr lang="de-DE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62</a:t>
            </a:r>
            <a:r>
              <a:rPr lang="en-US" sz="1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GRSP, 12-15 Dec 2017</a:t>
            </a:r>
          </a:p>
          <a:p>
            <a:pPr algn="r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item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3(c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107504" y="44624"/>
            <a:ext cx="35283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Submitted by TF-DPPS Chair and Secretary</a:t>
            </a:r>
            <a:endParaRPr lang="de-DE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10</a:t>
            </a:fld>
            <a:endParaRPr lang="ko-KR" altLang="en-US" dirty="0"/>
          </a:p>
        </p:txBody>
      </p:sp>
      <p:sp>
        <p:nvSpPr>
          <p:cNvPr id="9" name="내용 개체 틀 11"/>
          <p:cNvSpPr txBox="1">
            <a:spLocks/>
          </p:cNvSpPr>
          <p:nvPr/>
        </p:nvSpPr>
        <p:spPr>
          <a:xfrm>
            <a:off x="539552" y="980728"/>
            <a:ext cx="7920880" cy="122413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agreed that the usage of numerical simulation and human body models are essentially to be included in the amendment to GTR No. 9 and UN R127</a:t>
            </a: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2276872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numerical simulation and HBM are widely accepted by many countries and manufacturers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also currently used for various consumer testing programs.</a:t>
            </a:r>
          </a:p>
          <a:p>
            <a:endParaRPr lang="en-US" altLang="ko-K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will work on how the numerical simulation and human body models should be applied in the regulation</a:t>
            </a:r>
          </a:p>
          <a:p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However, the amendment will not limit to only simulation and will allow other alternatives like a physical dummy testing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668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Next TF Meeting and Attendance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4676" y="5013176"/>
            <a:ext cx="88569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※ For UNECE Contracting Parties, currently only Germany, Japan, the Republic </a:t>
            </a:r>
            <a:r>
              <a:rPr lang="en-US" altLang="ko-KR" sz="2000" b="1" dirty="0">
                <a:latin typeface="Arial" panose="020B0604020202020204" pitchFamily="34" charset="0"/>
                <a:cs typeface="Arial" panose="020B0604020202020204" pitchFamily="34" charset="0"/>
              </a:rPr>
              <a:t>of Korea</a:t>
            </a: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attended in the 4</a:t>
            </a:r>
            <a:r>
              <a:rPr lang="en-US" altLang="ko-KR" sz="20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TF meeting physically.</a:t>
            </a:r>
          </a:p>
          <a:p>
            <a:r>
              <a:rPr lang="en-US" altLang="ko-K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chair of the TF encourages specifically the Contracting Parties to participate more actively!</a:t>
            </a:r>
            <a:endParaRPr lang="ko-KR" alt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316835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Europe, March/April 2018 (T.B.D.)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Close most discussion items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Draft the amendment</a:t>
            </a:r>
          </a:p>
          <a:p>
            <a:pPr>
              <a:tabLst>
                <a:tab pos="269875" algn="l"/>
                <a:tab pos="444500" algn="l"/>
              </a:tabLst>
            </a:pPr>
            <a:endParaRPr lang="en-US" altLang="ko-K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Meeting(T.B.D.)</a:t>
            </a:r>
            <a:b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Geneva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Switzerland, during the 63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GRSP (T.B.D.)</a:t>
            </a:r>
          </a:p>
        </p:txBody>
      </p:sp>
    </p:spTree>
    <p:extLst>
      <p:ext uri="{BB962C8B-B14F-4D97-AF65-F5344CB8AC3E}">
        <p14:creationId xmlns:p14="http://schemas.microsoft.com/office/powerpoint/2010/main" val="401792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Thank </a:t>
            </a:r>
            <a:r>
              <a:rPr lang="en-US" altLang="ko-KR" sz="4000" dirty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y</a:t>
            </a:r>
            <a:r>
              <a:rPr lang="en-US" altLang="ko-KR" sz="4000" b="1" dirty="0" smtClean="0">
                <a:solidFill>
                  <a:schemeClr val="tx1">
                    <a:lumMod val="95000"/>
                  </a:schemeClr>
                </a:solidFill>
                <a:latin typeface="Arial Black" pitchFamily="34" charset="0"/>
                <a:ea typeface="HY견고딕" pitchFamily="18" charset="-127"/>
              </a:rPr>
              <a:t>ou for your attention!</a:t>
            </a:r>
            <a:endParaRPr lang="ko-KR" altLang="en-US" sz="4000" b="1" dirty="0">
              <a:solidFill>
                <a:schemeClr val="tx1">
                  <a:lumMod val="95000"/>
                </a:schemeClr>
              </a:solidFill>
              <a:latin typeface="Arial Black" pitchFamily="34" charset="0"/>
              <a:ea typeface="HY견고딕" pitchFamily="18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499992" y="6381328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Background &amp; Objective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328592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Republic of Korea suggested the clarification of the 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procedure for deployable pedestrian protection systems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(56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ession of GRSP, 2014.12)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WP.29 AC.3 endorsed the request for authorization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to develop an amendment to GTR No.9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(170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WP.29, 2016.11)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To develop an amendment to GTR No.9 to adapt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the regulation to technical progress by providing a test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procedure for deployable systems, ensuring an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adequate protection performance for pedestrians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and  other VRUs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2</a:t>
            </a:fld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Subject of Amendment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3</a:t>
            </a:fld>
            <a:endParaRPr lang="ko-KR" altLang="en-US" dirty="0"/>
          </a:p>
        </p:txBody>
      </p:sp>
      <p:sp>
        <p:nvSpPr>
          <p:cNvPr id="6" name="내용 개체 틀 11"/>
          <p:cNvSpPr txBox="1">
            <a:spLocks/>
          </p:cNvSpPr>
          <p:nvPr/>
        </p:nvSpPr>
        <p:spPr>
          <a:xfrm>
            <a:off x="107504" y="1340768"/>
            <a:ext cx="8928992" cy="518457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1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1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1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1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To develop the amendment to GTR No.9 (and the corresponding UN R127) on a test procedure for deployable systems for pedestrian safety</a:t>
            </a:r>
          </a:p>
          <a:p>
            <a:pPr>
              <a:tabLst>
                <a:tab pos="269875" algn="l"/>
              </a:tabLst>
            </a:pP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Subjects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Part A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Part B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· Amendment of paragraphs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· Addition of procedure-specific paragraphs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· New Annex: Test procedure for deployable systems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Other refinements or corrections,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218232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TF Timeline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cxnSp>
        <p:nvCxnSpPr>
          <p:cNvPr id="5" name="直線コネクタ 3"/>
          <p:cNvCxnSpPr/>
          <p:nvPr/>
        </p:nvCxnSpPr>
        <p:spPr>
          <a:xfrm>
            <a:off x="179117" y="2289971"/>
            <a:ext cx="8555784" cy="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986313" y="1790921"/>
            <a:ext cx="0" cy="2693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>
            <a:spLocks noChangeArrowheads="1"/>
          </p:cNvSpPr>
          <p:nvPr/>
        </p:nvSpPr>
        <p:spPr bwMode="auto">
          <a:xfrm>
            <a:off x="1029176" y="1705196"/>
            <a:ext cx="80073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2016                                2017                                 2018</a:t>
            </a:r>
            <a:endParaRPr lang="en-US" altLang="ja-JP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  </a:t>
            </a:r>
            <a:r>
              <a:rPr lang="en-US" altLang="ja-JP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en-US" altLang="ja-JP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2  3  4  5  6  7  8  9  10 11 12</a:t>
            </a:r>
            <a:endParaRPr lang="ja-JP" alt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4434634" y="2520154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5514754" y="2521741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5802463" y="3255167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62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8322743" y="32551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直線コネクタ 6"/>
          <p:cNvCxnSpPr/>
          <p:nvPr/>
        </p:nvCxnSpPr>
        <p:spPr>
          <a:xfrm>
            <a:off x="3585885" y="1790921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157653" y="1763933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4218040" y="32551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61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6810575" y="3255167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697760" y="3311435"/>
            <a:ext cx="504825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latin typeface="Arial" pitchFamily="34" charset="0"/>
                <a:cs typeface="Arial" pitchFamily="34" charset="0"/>
              </a:rPr>
              <a:t>59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3678488" y="427753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19" name="모서리가 둥근 직사각형 18"/>
          <p:cNvSpPr/>
          <p:nvPr/>
        </p:nvSpPr>
        <p:spPr>
          <a:xfrm>
            <a:off x="4038528" y="427753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2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150096" y="2521794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 smtClean="0">
                <a:ea typeface="ＭＳ Ｐゴシック" pitchFamily="34" charset="-128"/>
              </a:rPr>
              <a:t>TF</a:t>
            </a:r>
            <a:endParaRPr kumimoji="1" lang="en-US" altLang="ja-JP" sz="1800" dirty="0">
              <a:ea typeface="ＭＳ Ｐゴシック" pitchFamily="34" charset="-128"/>
            </a:endParaRPr>
          </a:p>
        </p:txBody>
      </p:sp>
      <p:cxnSp>
        <p:nvCxnSpPr>
          <p:cNvPr id="23" name="직선 연결선 22"/>
          <p:cNvCxnSpPr/>
          <p:nvPr/>
        </p:nvCxnSpPr>
        <p:spPr>
          <a:xfrm flipH="1">
            <a:off x="8338073" y="229429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8034712" y="2523329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174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꺾인 연결선 25"/>
          <p:cNvCxnSpPr>
            <a:stCxn id="16" idx="2"/>
          </p:cNvCxnSpPr>
          <p:nvPr/>
        </p:nvCxnSpPr>
        <p:spPr>
          <a:xfrm flipV="1">
            <a:off x="7235708" y="2991641"/>
            <a:ext cx="1051539" cy="479426"/>
          </a:xfrm>
          <a:prstGeom prst="bentConnector3">
            <a:avLst>
              <a:gd name="adj1" fmla="val 80485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6954591" y="2519546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173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 flipH="1">
            <a:off x="3210597" y="2294290"/>
            <a:ext cx="8235" cy="2660513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9" idx="0"/>
            <a:endCxn id="15" idx="1"/>
          </p:cNvCxnSpPr>
          <p:nvPr/>
        </p:nvCxnSpPr>
        <p:spPr>
          <a:xfrm rot="5400000" flipH="1" flipV="1">
            <a:off x="4031463" y="3838545"/>
            <a:ext cx="554054" cy="32392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310336" y="4954803"/>
            <a:ext cx="1730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ea typeface="Arial Unicode MS" pitchFamily="50" charset="-127"/>
                <a:cs typeface="Arial" pitchFamily="34" charset="0"/>
              </a:rPr>
              <a:t>TF approval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92955" y="4954803"/>
            <a:ext cx="1543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TF mandate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78888" y="3771037"/>
            <a:ext cx="10213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5220096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5724152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2" name="모서리가 둥근 직사각형 51"/>
          <p:cNvSpPr/>
          <p:nvPr/>
        </p:nvSpPr>
        <p:spPr>
          <a:xfrm>
            <a:off x="6804272" y="4283804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36523" y="1124744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urrent</a:t>
            </a:r>
            <a:r>
              <a:rPr lang="ko-KR" alt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 (based on the approved proposal)</a:t>
            </a:r>
            <a:endParaRPr lang="ko-KR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6" name="꺾인 연결선 55"/>
          <p:cNvCxnSpPr>
            <a:stCxn id="49" idx="0"/>
            <a:endCxn id="11" idx="1"/>
          </p:cNvCxnSpPr>
          <p:nvPr/>
        </p:nvCxnSpPr>
        <p:spPr>
          <a:xfrm rot="5400000" flipH="1" flipV="1">
            <a:off x="5663352" y="3892280"/>
            <a:ext cx="560324" cy="22272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내용 개체 틀 11"/>
          <p:cNvSpPr>
            <a:spLocks noGrp="1"/>
          </p:cNvSpPr>
          <p:nvPr>
            <p:ph idx="1"/>
          </p:nvPr>
        </p:nvSpPr>
        <p:spPr>
          <a:xfrm>
            <a:off x="179512" y="5445224"/>
            <a:ext cx="8856984" cy="1224136"/>
          </a:xfrm>
        </p:spPr>
        <p:txBody>
          <a:bodyPr>
            <a:noAutofit/>
          </a:bodyPr>
          <a:lstStyle/>
          <a:p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Aim by 5</a:t>
            </a:r>
            <a:r>
              <a:rPr lang="en-US" altLang="ko-KR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meeting: Close most open issues</a:t>
            </a:r>
          </a:p>
          <a:p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Aim by 6</a:t>
            </a:r>
            <a:r>
              <a:rPr lang="en-US" altLang="ko-KR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meeting: Prepare a draft amendment</a:t>
            </a:r>
          </a:p>
          <a:p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If open issues cannot be closed before the 63</a:t>
            </a:r>
            <a:r>
              <a:rPr lang="en-US" altLang="ko-KR" sz="1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session of GRSP, the extension of TF mandate will be requested</a:t>
            </a:r>
          </a:p>
          <a:p>
            <a:endParaRPr lang="en-US" altLang="ko-K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722764" y="3865891"/>
            <a:ext cx="9040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Report</a:t>
            </a:r>
            <a:endParaRPr lang="ko-KR" altLang="en-US" sz="1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꺾인 연결선 62"/>
          <p:cNvCxnSpPr>
            <a:stCxn id="15" idx="3"/>
            <a:endCxn id="9" idx="1"/>
          </p:cNvCxnSpPr>
          <p:nvPr/>
        </p:nvCxnSpPr>
        <p:spPr>
          <a:xfrm rot="5400000" flipH="1" flipV="1">
            <a:off x="4481515" y="2977405"/>
            <a:ext cx="230189" cy="25231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stCxn id="16" idx="3"/>
            <a:endCxn id="28" idx="1"/>
          </p:cNvCxnSpPr>
          <p:nvPr/>
        </p:nvCxnSpPr>
        <p:spPr>
          <a:xfrm rot="5400000" flipH="1" flipV="1">
            <a:off x="7037457" y="3013390"/>
            <a:ext cx="230796" cy="179735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6588248" y="4279448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2922466" y="251954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170</a:t>
            </a:r>
            <a:endParaRPr lang="en-US" altLang="ja-JP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꺾인 연결선 42"/>
          <p:cNvCxnSpPr>
            <a:endCxn id="16" idx="0"/>
          </p:cNvCxnSpPr>
          <p:nvPr/>
        </p:nvCxnSpPr>
        <p:spPr>
          <a:xfrm rot="5400000" flipH="1" flipV="1">
            <a:off x="6480118" y="3867206"/>
            <a:ext cx="806289" cy="14012"/>
          </a:xfrm>
          <a:prstGeom prst="bentConnector4">
            <a:avLst>
              <a:gd name="adj1" fmla="val 36611"/>
              <a:gd name="adj2" fmla="val -2100207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52" idx="0"/>
            <a:endCxn id="16" idx="1"/>
          </p:cNvCxnSpPr>
          <p:nvPr/>
        </p:nvCxnSpPr>
        <p:spPr>
          <a:xfrm rot="5400000" flipH="1" flipV="1">
            <a:off x="6707468" y="3928284"/>
            <a:ext cx="560324" cy="15071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TF Meetings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248472"/>
          </a:xfrm>
        </p:spPr>
        <p:txBody>
          <a:bodyPr>
            <a:noAutofit/>
          </a:bodyPr>
          <a:lstStyle/>
          <a:p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Paris, France, 7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~ 8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February 2017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Introduction of TF and discussion on the direction of work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Sharing existing DPPS test procedures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3050" indent="-273050">
              <a:tabLst>
                <a:tab pos="269875" algn="l"/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Paris, France, 28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~ 29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2017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Summary of the discussion items for the amendment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Discussion on specific items of prerequisites/test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methods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2" name="Textfeld 1"/>
          <p:cNvSpPr txBox="1"/>
          <p:nvPr/>
        </p:nvSpPr>
        <p:spPr>
          <a:xfrm>
            <a:off x="863588" y="5661248"/>
            <a:ext cx="7416824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dirty="0" smtClean="0">
                <a:latin typeface="Arial" panose="020B0604020202020204" pitchFamily="34" charset="0"/>
                <a:cs typeface="Arial" panose="020B0604020202020204" pitchFamily="34" charset="0"/>
              </a:rPr>
              <a:t>TF web page under GRSP’s Informal Working Groups’ section: </a:t>
            </a:r>
            <a:r>
              <a:rPr lang="en-US" altLang="ko-KR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en-US" altLang="ko-KR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www2.unece.org/wiki/pages/viewpage.action?pageId=45383713</a:t>
            </a:r>
          </a:p>
        </p:txBody>
      </p:sp>
    </p:spTree>
    <p:extLst>
      <p:ext uri="{BB962C8B-B14F-4D97-AF65-F5344CB8AC3E}">
        <p14:creationId xmlns:p14="http://schemas.microsoft.com/office/powerpoint/2010/main" val="9051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TF Meetings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12568"/>
          </a:xfrm>
        </p:spPr>
        <p:txBody>
          <a:bodyPr>
            <a:noAutofit/>
          </a:bodyPr>
          <a:lstStyle/>
          <a:p>
            <a:pPr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Web meeting, 7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2017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Reminding of the past discussions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Discussion on requirement of  human body model and 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pedestrian protection below lower threshold speed</a:t>
            </a:r>
          </a:p>
          <a:p>
            <a:pPr marL="0" indent="0">
              <a:buNone/>
            </a:pP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269875" algn="l"/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altLang="ko-KR" sz="2400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Berlin, Germany, 21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~ 23</a:t>
            </a:r>
            <a:r>
              <a:rPr lang="en-US" altLang="ko-KR" sz="24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November 2017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Decision of 25 items to be discussed in detail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Discussion specific items of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prerequisites/test </a:t>
            </a: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b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  <a:t>Agreement on some non-arguable issues</a:t>
            </a:r>
            <a:br>
              <a:rPr lang="en-US" altLang="ko-K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365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7</a:t>
            </a:fld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1124744"/>
            <a:ext cx="84249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amendment will include 3 sections</a:t>
            </a:r>
            <a:b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Pre-requisites for DPPS</a:t>
            </a:r>
            <a:b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Verification procedure</a:t>
            </a:r>
            <a:b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- Static or dynamic </a:t>
            </a:r>
            <a:r>
              <a:rPr lang="en-US" altLang="ko-K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headform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test with DPPS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is making progress based on the agreed 25 discussion items for the amendment</a:t>
            </a:r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021980"/>
              </p:ext>
            </p:extLst>
          </p:nvPr>
        </p:nvGraphicFramePr>
        <p:xfrm>
          <a:off x="899592" y="3429000"/>
          <a:ext cx="756084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0202"/>
                <a:gridCol w="5740638"/>
              </a:tblGrid>
              <a:tr h="7953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Prerequisite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Information to be submitted, HBM requirement,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Simulation requirement,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Protection requirement below lower deployment threshold, Protection requirement at higher speed, Bonnet deflection requirements due to body loading, etc.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</a:tr>
              <a:tr h="6118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Arial" pitchFamily="34" charset="0"/>
                          <a:cs typeface="Arial" pitchFamily="34" charset="0"/>
                        </a:rPr>
                        <a:t>Verification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 response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time</a:t>
                      </a:r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test, Deployment test,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Test for protection requirement below lower threshold, Test for protection requirement at higher speed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</a:tr>
              <a:tr h="428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>
                          <a:latin typeface="Arial" pitchFamily="34" charset="0"/>
                          <a:cs typeface="Arial" pitchFamily="34" charset="0"/>
                        </a:rPr>
                        <a:t>Headform</a:t>
                      </a:r>
                      <a:r>
                        <a:rPr lang="en-US" altLang="ko-KR" baseline="0" dirty="0" smtClean="0">
                          <a:latin typeface="Arial" pitchFamily="34" charset="0"/>
                          <a:cs typeface="Arial" pitchFamily="34" charset="0"/>
                        </a:rPr>
                        <a:t> Test</a:t>
                      </a:r>
                      <a:endParaRPr lang="ko-KR" alt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Static test at the undeployed position, Static test at the deployed position, Dynamic test, Partial</a:t>
                      </a:r>
                      <a:r>
                        <a:rPr lang="en-US" altLang="ko-KR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dynamic test</a:t>
                      </a:r>
                      <a:endParaRPr lang="ko-KR" altLang="en-US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294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</a:t>
            </a:r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539552" y="980728"/>
            <a:ext cx="7920880" cy="122413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TF agreed that the discussion on requirements for deployable pedestrian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protection systems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 necessary for the amendment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GTR 9 </a:t>
            </a:r>
            <a:r>
              <a:rPr lang="en-US" altLang="ko-KR" sz="2400" b="1" dirty="0">
                <a:latin typeface="Arial" panose="020B0604020202020204" pitchFamily="34" charset="0"/>
                <a:cs typeface="Arial" panose="020B0604020202020204" pitchFamily="34" charset="0"/>
              </a:rPr>
              <a:t>and UN </a:t>
            </a: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R127</a:t>
            </a: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7544" y="2276872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are essential prerequisites of DPPS and requirements for the test procedure for VRU safety</a:t>
            </a:r>
          </a:p>
          <a:p>
            <a:endParaRPr lang="en-US" altLang="ko-K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must revise the requirement paragraph which is located at 6.2.2. of the current regulation (see next page)</a:t>
            </a:r>
          </a:p>
          <a:p>
            <a:endParaRPr lang="en-US" altLang="ko-K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TF </a:t>
            </a: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already agreed on the necessity and requirement of pedestrian protection </a:t>
            </a: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below the lower threshold speed of deployable pedestrian protection systems</a:t>
            </a:r>
          </a:p>
          <a:p>
            <a:endParaRPr lang="en-US" altLang="ko-K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requirement does not affect the injury or area criteria of the current GTR No.9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924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noFill/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altLang="ko-KR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Status of </a:t>
            </a:r>
            <a:r>
              <a:rPr lang="en-US" altLang="ko-KR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Amendment Discussion</a:t>
            </a:r>
            <a:endParaRPr lang="ko-KR" alt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내용 개체 틀 11"/>
          <p:cNvSpPr>
            <a:spLocks noGrp="1"/>
          </p:cNvSpPr>
          <p:nvPr>
            <p:ph idx="1"/>
          </p:nvPr>
        </p:nvSpPr>
        <p:spPr>
          <a:xfrm>
            <a:off x="539552" y="980728"/>
            <a:ext cx="7920880" cy="1224136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444500" algn="l"/>
              </a:tabLst>
            </a:pPr>
            <a:r>
              <a:rPr lang="en-US" altLang="ko-K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Paragraph 6.2.2. of current GTR No. 9 (for reference)</a:t>
            </a:r>
            <a:endParaRPr lang="en-US" altLang="ko-K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55976" y="6381328"/>
            <a:ext cx="333400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7396" y="2420888"/>
            <a:ext cx="84249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ko-KR" dirty="0" smtClean="0">
                <a:latin typeface="Arial" pitchFamily="34" charset="0"/>
                <a:cs typeface="Arial" pitchFamily="34" charset="0"/>
              </a:rPr>
              <a:t>6.2.	</a:t>
            </a:r>
            <a:r>
              <a:rPr lang="en-GB" altLang="ko-KR" u="sng" dirty="0" smtClean="0">
                <a:latin typeface="Arial" pitchFamily="34" charset="0"/>
                <a:cs typeface="Arial" pitchFamily="34" charset="0"/>
              </a:rPr>
              <a:t>Preparation of the vehicle</a:t>
            </a:r>
            <a:endParaRPr lang="ko-KR" altLang="ko-KR" dirty="0" smtClean="0">
              <a:latin typeface="Arial" pitchFamily="34" charset="0"/>
              <a:cs typeface="Arial" pitchFamily="34" charset="0"/>
            </a:endParaRPr>
          </a:p>
          <a:p>
            <a:endParaRPr lang="en-GB" altLang="ko-KR" dirty="0" smtClean="0">
              <a:latin typeface="Arial" pitchFamily="34" charset="0"/>
              <a:cs typeface="Arial" pitchFamily="34" charset="0"/>
            </a:endParaRPr>
          </a:p>
          <a:p>
            <a:pPr marL="900000" indent="-900000"/>
            <a:r>
              <a:rPr lang="en-GB" altLang="ko-KR" dirty="0" smtClean="0">
                <a:latin typeface="Arial" pitchFamily="34" charset="0"/>
                <a:cs typeface="Arial" pitchFamily="34" charset="0"/>
              </a:rPr>
              <a:t>6.2.2.	All devices designed to protect vulnerable road users when impacted by the vehicle shall be correctly activated before and/or be active during the relevant test.  It shall be the responsibility of the manufacturer to show that any devices will act as intended in a pedestrian impact.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9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587</Words>
  <Application>Microsoft Office PowerPoint</Application>
  <PresentationFormat>On-screen Show (4:3)</PresentationFormat>
  <Paragraphs>109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흐름</vt:lpstr>
      <vt:lpstr>Status Report of the Task Force of Deployable Pedestrian Protection Systems (TF-DPPS)</vt:lpstr>
      <vt:lpstr>Background &amp; Objective</vt:lpstr>
      <vt:lpstr>Subject of Amendment</vt:lpstr>
      <vt:lpstr>TF Timeline</vt:lpstr>
      <vt:lpstr>Status of TF Meetings</vt:lpstr>
      <vt:lpstr>Status of TF Meetings</vt:lpstr>
      <vt:lpstr>Status of Amendment Discussion</vt:lpstr>
      <vt:lpstr>Status of Amendment Discussion</vt:lpstr>
      <vt:lpstr>Status of Amendment Discussion</vt:lpstr>
      <vt:lpstr>Status of Amendment Discussion</vt:lpstr>
      <vt:lpstr>Next TF Meeting and Attendance</vt:lpstr>
      <vt:lpstr>Thank you for your attention!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Gianotti3</cp:lastModifiedBy>
  <cp:revision>1034</cp:revision>
  <cp:lastPrinted>2017-12-08T10:09:47Z</cp:lastPrinted>
  <dcterms:created xsi:type="dcterms:W3CDTF">2006-10-05T04:04:58Z</dcterms:created>
  <dcterms:modified xsi:type="dcterms:W3CDTF">2017-12-08T10:10:09Z</dcterms:modified>
</cp:coreProperties>
</file>