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66" r:id="rId2"/>
  </p:sldMasterIdLst>
  <p:notesMasterIdLst>
    <p:notesMasterId r:id="rId10"/>
  </p:notesMasterIdLst>
  <p:handoutMasterIdLst>
    <p:handoutMasterId r:id="rId11"/>
  </p:handoutMasterIdLst>
  <p:sldIdLst>
    <p:sldId id="343" r:id="rId3"/>
    <p:sldId id="360" r:id="rId4"/>
    <p:sldId id="358" r:id="rId5"/>
    <p:sldId id="359" r:id="rId6"/>
    <p:sldId id="361" r:id="rId7"/>
    <p:sldId id="366" r:id="rId8"/>
    <p:sldId id="357" r:id="rId9"/>
  </p:sldIdLst>
  <p:sldSz cx="9144000" cy="6858000" type="screen4x3"/>
  <p:notesSz cx="6797675" cy="9928225"/>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494"/>
    <a:srgbClr val="034EA2"/>
    <a:srgbClr val="0050A0"/>
    <a:srgbClr val="2E6437"/>
    <a:srgbClr val="500F28"/>
    <a:srgbClr val="0F5494"/>
    <a:srgbClr val="3166CF"/>
    <a:srgbClr val="2D5EC1"/>
    <a:srgbClr val="FFD624"/>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80872" autoAdjust="0"/>
  </p:normalViewPr>
  <p:slideViewPr>
    <p:cSldViewPr>
      <p:cViewPr>
        <p:scale>
          <a:sx n="90" d="100"/>
          <a:sy n="90" d="100"/>
        </p:scale>
        <p:origin x="-2244" y="-810"/>
      </p:cViewPr>
      <p:guideLst>
        <p:guide orient="horz" pos="220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4" y="0"/>
            <a:ext cx="2946400" cy="49696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96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4" y="9429677"/>
            <a:ext cx="2946400" cy="496967"/>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9677"/>
            <a:ext cx="2946400" cy="496967"/>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4" y="0"/>
            <a:ext cx="2946400" cy="49696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96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5" y="4715634"/>
            <a:ext cx="5438775" cy="4467939"/>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4" y="9429677"/>
            <a:ext cx="2946400" cy="496967"/>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9677"/>
            <a:ext cx="2946400" cy="496967"/>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Content Placeholder 1"/>
          <p:cNvSpPr>
            <a:spLocks noGrp="1"/>
          </p:cNvSpPr>
          <p:nvPr>
            <p:ph idx="11"/>
          </p:nvPr>
        </p:nvSpPr>
        <p:spPr>
          <a:xfrm>
            <a:off x="0" y="2852937"/>
            <a:ext cx="9144000" cy="4005064"/>
          </a:xfrm>
          <a:prstGeom prst="rect">
            <a:avLst/>
          </a:prstGeom>
        </p:spPr>
        <p:txBody>
          <a:bodyPr lIns="360000" tIns="288000" rIns="0" bIns="0"/>
          <a:lstStyle>
            <a:lvl1pPr>
              <a:lnSpc>
                <a:spcPct val="150000"/>
              </a:lnSpc>
              <a:defRPr sz="1600" b="1"/>
            </a:lvl1pPr>
            <a:lvl2pPr>
              <a:lnSpc>
                <a:spcPct val="150000"/>
              </a:lnSpc>
              <a:defRPr sz="1600"/>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7"/>
          <p:cNvSpPr>
            <a:spLocks noGrp="1"/>
          </p:cNvSpPr>
          <p:nvPr>
            <p:ph type="pic" idx="1"/>
          </p:nvPr>
        </p:nvSpPr>
        <p:spPr>
          <a:xfrm>
            <a:off x="0" y="3473"/>
            <a:ext cx="9144000" cy="2232248"/>
          </a:xfrm>
          <a:prstGeom prst="rect">
            <a:avLst/>
          </a:prstGeom>
        </p:spPr>
      </p:sp>
      <p:sp>
        <p:nvSpPr>
          <p:cNvPr id="7" name="Title 4"/>
          <p:cNvSpPr>
            <a:spLocks noGrp="1"/>
          </p:cNvSpPr>
          <p:nvPr>
            <p:ph type="title"/>
          </p:nvPr>
        </p:nvSpPr>
        <p:spPr>
          <a:xfrm>
            <a:off x="0" y="2232248"/>
            <a:ext cx="9144000" cy="620688"/>
          </a:xfrm>
          <a:prstGeom prst="rect">
            <a:avLst/>
          </a:prstGeom>
        </p:spPr>
        <p:txBody>
          <a:bodyPr lIns="360000" tIns="216000" rIns="0" bIns="0"/>
          <a:lstStyle/>
          <a:p>
            <a:r>
              <a:rPr lang="en-GB" altLang="en-US" dirty="0" smtClean="0">
                <a:latin typeface="+mj-lt"/>
              </a:rPr>
              <a:t>JRC Role. Facts </a:t>
            </a:r>
            <a:r>
              <a:rPr lang="en-GB" altLang="en-US" dirty="0">
                <a:latin typeface="+mj-lt"/>
              </a:rPr>
              <a:t>&amp; </a:t>
            </a:r>
            <a:r>
              <a:rPr lang="en-GB" altLang="en-US" dirty="0" smtClean="0">
                <a:latin typeface="+mj-lt"/>
              </a:rPr>
              <a:t>Figures</a:t>
            </a:r>
            <a:endParaRPr lang="en-GB" dirty="0">
              <a:latin typeface="+mj-lt"/>
            </a:endParaRPr>
          </a:p>
        </p:txBody>
      </p:sp>
    </p:spTree>
    <p:extLst>
      <p:ext uri="{BB962C8B-B14F-4D97-AF65-F5344CB8AC3E}">
        <p14:creationId xmlns:p14="http://schemas.microsoft.com/office/powerpoint/2010/main" val="17768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08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716016" y="2276872"/>
            <a:ext cx="4176464" cy="1800200"/>
          </a:xfrm>
          <a:prstGeom prst="rect">
            <a:avLst/>
          </a:prstGeom>
        </p:spPr>
        <p:txBody>
          <a:bodyPr lIns="0" tIns="900000" rIns="0" bIns="0" anchor="t"/>
          <a:lstStyle>
            <a:lvl1pPr algn="r">
              <a:defRPr sz="2800"/>
            </a:lvl1pPr>
          </a:lstStyle>
          <a:p>
            <a:r>
              <a:rPr lang="en-US" dirty="0" smtClean="0"/>
              <a:t>Click to edit Master title style</a:t>
            </a:r>
            <a:endParaRPr lang="en-GB" dirty="0"/>
          </a:p>
        </p:txBody>
      </p:sp>
      <p:sp>
        <p:nvSpPr>
          <p:cNvPr id="10" name="Content Placeholder 2"/>
          <p:cNvSpPr>
            <a:spLocks noGrp="1"/>
          </p:cNvSpPr>
          <p:nvPr>
            <p:ph idx="1"/>
          </p:nvPr>
        </p:nvSpPr>
        <p:spPr>
          <a:xfrm>
            <a:off x="4714017" y="4077072"/>
            <a:ext cx="4178464" cy="915318"/>
          </a:xfrm>
          <a:prstGeom prst="rect">
            <a:avLst/>
          </a:prstGeom>
        </p:spPr>
        <p:txBody>
          <a:bodyPr lIns="0" tIns="360000" rIns="0"/>
          <a:lstStyle>
            <a:lvl1pPr marL="0" indent="0" algn="r">
              <a:buClr>
                <a:srgbClr val="1E4494"/>
              </a:buClr>
              <a:buFont typeface="Arial" panose="020B0604020202020204" pitchFamily="34" charset="0"/>
              <a:buNone/>
              <a:defRPr sz="1800" b="1"/>
            </a:lvl1pPr>
            <a:lvl2pPr marL="228600" indent="-228600" algn="r">
              <a:buClr>
                <a:srgbClr val="1E4494"/>
              </a:buClr>
              <a:buFont typeface="Arial" panose="020B0604020202020204" pitchFamily="34" charset="0"/>
              <a:buChar char="•"/>
              <a:defRPr sz="18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0"/>
          </p:nvPr>
        </p:nvSpPr>
        <p:spPr>
          <a:xfrm>
            <a:off x="4716016" y="5517232"/>
            <a:ext cx="4178464" cy="648072"/>
          </a:xfrm>
          <a:prstGeom prst="rect">
            <a:avLst/>
          </a:prstGeom>
        </p:spPr>
        <p:txBody>
          <a:bodyPr lIns="0" rIns="0" bIns="360000" anchor="b"/>
          <a:lstStyle>
            <a:lvl1pPr marL="0" indent="0" algn="r">
              <a:buClr>
                <a:srgbClr val="1E4494"/>
              </a:buClr>
              <a:buFont typeface="Arial" panose="020B0604020202020204" pitchFamily="34" charset="0"/>
              <a:buNone/>
              <a:defRPr sz="1600" b="1"/>
            </a:lvl1pPr>
            <a:lvl2pPr marL="228600" indent="-228600" algn="r">
              <a:buClr>
                <a:srgbClr val="1E4494"/>
              </a:buClr>
              <a:buFont typeface="Arial" panose="020B0604020202020204" pitchFamily="34" charset="0"/>
              <a:buChar char="•"/>
              <a:defRPr sz="16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p:txBody>
      </p:sp>
    </p:spTree>
    <p:extLst>
      <p:ext uri="{BB962C8B-B14F-4D97-AF65-F5344CB8AC3E}">
        <p14:creationId xmlns:p14="http://schemas.microsoft.com/office/powerpoint/2010/main" val="30376386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1" name="Content Placeholder 1"/>
          <p:cNvSpPr>
            <a:spLocks noGrp="1"/>
          </p:cNvSpPr>
          <p:nvPr>
            <p:ph idx="11"/>
          </p:nvPr>
        </p:nvSpPr>
        <p:spPr>
          <a:xfrm>
            <a:off x="0" y="2852937"/>
            <a:ext cx="9144000" cy="4005064"/>
          </a:xfrm>
          <a:prstGeom prst="rect">
            <a:avLst/>
          </a:prstGeom>
        </p:spPr>
        <p:txBody>
          <a:bodyPr lIns="360000" tIns="288000" rIns="0" bIns="0"/>
          <a:lstStyle>
            <a:lvl1pPr>
              <a:lnSpc>
                <a:spcPct val="150000"/>
              </a:lnSpc>
              <a:defRPr sz="1600" b="1"/>
            </a:lvl1pPr>
            <a:lvl2pPr>
              <a:lnSpc>
                <a:spcPct val="150000"/>
              </a:lnSpc>
              <a:defRPr sz="1600"/>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7"/>
          <p:cNvSpPr>
            <a:spLocks noGrp="1"/>
          </p:cNvSpPr>
          <p:nvPr>
            <p:ph type="pic" idx="1"/>
          </p:nvPr>
        </p:nvSpPr>
        <p:spPr>
          <a:xfrm>
            <a:off x="0" y="3473"/>
            <a:ext cx="9144000" cy="2232248"/>
          </a:xfrm>
          <a:prstGeom prst="rect">
            <a:avLst/>
          </a:prstGeom>
        </p:spPr>
      </p:sp>
      <p:sp>
        <p:nvSpPr>
          <p:cNvPr id="7" name="Title 4"/>
          <p:cNvSpPr>
            <a:spLocks noGrp="1"/>
          </p:cNvSpPr>
          <p:nvPr>
            <p:ph type="title"/>
          </p:nvPr>
        </p:nvSpPr>
        <p:spPr>
          <a:xfrm>
            <a:off x="0" y="2232248"/>
            <a:ext cx="9144000" cy="620688"/>
          </a:xfrm>
          <a:prstGeom prst="rect">
            <a:avLst/>
          </a:prstGeom>
        </p:spPr>
        <p:txBody>
          <a:bodyPr lIns="360000" tIns="216000" rIns="0" bIns="0"/>
          <a:lstStyle/>
          <a:p>
            <a:r>
              <a:rPr lang="en-GB" altLang="en-US" dirty="0" smtClean="0">
                <a:latin typeface="+mj-lt"/>
              </a:rPr>
              <a:t>JRC Role. Facts </a:t>
            </a:r>
            <a:r>
              <a:rPr lang="en-GB" altLang="en-US" dirty="0">
                <a:latin typeface="+mj-lt"/>
              </a:rPr>
              <a:t>&amp; </a:t>
            </a:r>
            <a:r>
              <a:rPr lang="en-GB" altLang="en-US" dirty="0" smtClean="0">
                <a:latin typeface="+mj-lt"/>
              </a:rPr>
              <a:t>Figures</a:t>
            </a:r>
            <a:endParaRPr lang="en-GB" dirty="0">
              <a:latin typeface="+mj-lt"/>
            </a:endParaRPr>
          </a:p>
        </p:txBody>
      </p:sp>
    </p:spTree>
    <p:extLst>
      <p:ext uri="{BB962C8B-B14F-4D97-AF65-F5344CB8AC3E}">
        <p14:creationId xmlns:p14="http://schemas.microsoft.com/office/powerpoint/2010/main" val="2099731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g"/><Relationship Id="rId18" Type="http://schemas.openxmlformats.org/officeDocument/2006/relationships/image" Target="../media/image2.wmf"/><Relationship Id="rId3" Type="http://schemas.openxmlformats.org/officeDocument/2006/relationships/slideLayout" Target="../slideLayouts/slideLayout4.xml"/><Relationship Id="rId7" Type="http://schemas.openxmlformats.org/officeDocument/2006/relationships/image" Target="../media/image4.wmf"/><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slideLayout" Target="../slideLayouts/slideLayout3.xml"/><Relationship Id="rId16"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1.png"/><Relationship Id="rId15" Type="http://schemas.openxmlformats.org/officeDocument/2006/relationships/image" Target="../media/image12.jpeg"/><Relationship Id="rId10" Type="http://schemas.openxmlformats.org/officeDocument/2006/relationships/image" Target="../media/image7.jpg"/><Relationship Id="rId4" Type="http://schemas.openxmlformats.org/officeDocument/2006/relationships/theme" Target="../theme/theme2.xml"/><Relationship Id="rId9" Type="http://schemas.openxmlformats.org/officeDocument/2006/relationships/image" Target="../media/image6.jpeg"/><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pic>
        <p:nvPicPr>
          <p:cNvPr id="5" name="Picture 4" descr="_unlogo"/>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27293" y="6237312"/>
            <a:ext cx="716915" cy="592455"/>
          </a:xfrm>
          <a:prstGeom prst="rect">
            <a:avLst/>
          </a:prstGeom>
          <a:noFill/>
          <a:ln>
            <a:noFill/>
          </a:ln>
        </p:spPr>
      </p:pic>
    </p:spTree>
    <p:extLst>
      <p:ext uri="{BB962C8B-B14F-4D97-AF65-F5344CB8AC3E}">
        <p14:creationId xmlns:p14="http://schemas.microsoft.com/office/powerpoint/2010/main" val="2823579776"/>
      </p:ext>
    </p:extLst>
  </p:cSld>
  <p:clrMap bg1="lt1" tx1="dk1" bg2="lt2" tx2="dk2" accent1="accent1" accent2="accent2" accent3="accent3" accent4="accent4" accent5="accent5" accent6="accent6" hlink="hlink" folHlink="folHlink"/>
  <p:sldLayoutIdLst>
    <p:sldLayoutId id="2147483778" r:id="rId1"/>
  </p:sldLayoutIdLst>
  <p:timing>
    <p:tnLst>
      <p:par>
        <p:cTn id="1" dur="indefinite" restart="never" nodeType="tmRoot"/>
      </p:par>
    </p:tnLst>
  </p:timing>
  <p:hf hdr="0" ftr="0"/>
  <p:txStyles>
    <p:titleStyle>
      <a:lvl1pPr algn="l" rtl="0" eaLnBrk="0" fontAlgn="base" hangingPunct="0">
        <a:spcBef>
          <a:spcPct val="0"/>
        </a:spcBef>
        <a:spcAft>
          <a:spcPct val="0"/>
        </a:spcAft>
        <a:defRPr sz="24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lnSpc>
          <a:spcPts val="2400"/>
        </a:lnSpc>
        <a:spcBef>
          <a:spcPct val="0"/>
        </a:spcBef>
        <a:spcAft>
          <a:spcPct val="0"/>
        </a:spcAft>
        <a:buClr>
          <a:srgbClr val="1E4494"/>
        </a:buClr>
        <a:buFont typeface="Verdana" pitchFamily="34" charset="0"/>
        <a:defRPr>
          <a:solidFill>
            <a:srgbClr val="004494"/>
          </a:solidFill>
          <a:latin typeface="Verdana"/>
          <a:ea typeface="MS PGothic" pitchFamily="34" charset="-128"/>
          <a:cs typeface="ＭＳ Ｐゴシック" charset="0"/>
        </a:defRPr>
      </a:lvl1pPr>
      <a:lvl2pPr marL="228600" indent="-228600" algn="l" rtl="0" eaLnBrk="0" fontAlgn="base" hangingPunct="0">
        <a:lnSpc>
          <a:spcPts val="2400"/>
        </a:lnSpc>
        <a:spcBef>
          <a:spcPct val="0"/>
        </a:spcBef>
        <a:spcAft>
          <a:spcPct val="0"/>
        </a:spcAft>
        <a:buClr>
          <a:srgbClr val="1E4494"/>
        </a:buClr>
        <a:buFont typeface="Verdana" pitchFamily="34" charset="0"/>
        <a:buChar char="•"/>
        <a:defRPr>
          <a:solidFill>
            <a:srgbClr val="004494"/>
          </a:solidFill>
          <a:latin typeface="Verdana"/>
          <a:ea typeface="MS PGothic" pitchFamily="34" charset="-128"/>
        </a:defRPr>
      </a:lvl2pPr>
      <a:lvl3pPr marL="457200" indent="-228600" algn="l" rtl="0" eaLnBrk="0" fontAlgn="base" hangingPunct="0">
        <a:lnSpc>
          <a:spcPts val="2400"/>
        </a:lnSpc>
        <a:spcBef>
          <a:spcPct val="0"/>
        </a:spcBef>
        <a:spcAft>
          <a:spcPct val="0"/>
        </a:spcAft>
        <a:buClr>
          <a:srgbClr val="1E4494"/>
        </a:buClr>
        <a:buFont typeface="Wingdings" pitchFamily="2" charset="2"/>
        <a:buChar char="§"/>
        <a:defRPr sz="1600">
          <a:solidFill>
            <a:srgbClr val="004494"/>
          </a:solidFill>
          <a:latin typeface="Verdana"/>
          <a:ea typeface="MS PGothic" pitchFamily="34" charset="-128"/>
        </a:defRPr>
      </a:lvl3pPr>
      <a:lvl4pPr marL="685800" indent="-228600" algn="l" rtl="0" eaLnBrk="0" fontAlgn="base" hangingPunct="0">
        <a:lnSpc>
          <a:spcPts val="2400"/>
        </a:lnSpc>
        <a:spcBef>
          <a:spcPct val="0"/>
        </a:spcBef>
        <a:spcAft>
          <a:spcPct val="0"/>
        </a:spcAft>
        <a:buClr>
          <a:srgbClr val="1E4494"/>
        </a:buClr>
        <a:buFont typeface="Arial" charset="0"/>
        <a:buChar char="•"/>
        <a:defRPr sz="1600">
          <a:solidFill>
            <a:srgbClr val="004494"/>
          </a:solidFill>
          <a:latin typeface="Verdana"/>
          <a:ea typeface="MS PGothic" pitchFamily="34" charset="-128"/>
        </a:defRPr>
      </a:lvl4pPr>
      <a:lvl5pPr marL="914400" indent="-228600" algn="l" rtl="0" eaLnBrk="0" fontAlgn="base" hangingPunct="0">
        <a:lnSpc>
          <a:spcPts val="2400"/>
        </a:lnSpc>
        <a:spcBef>
          <a:spcPct val="0"/>
        </a:spcBef>
        <a:spcAft>
          <a:spcPct val="0"/>
        </a:spcAft>
        <a:buClr>
          <a:srgbClr val="1E4494"/>
        </a:buClr>
        <a:buFont typeface="Verdana" pitchFamily="34" charset="0"/>
        <a:buChar char="–"/>
        <a:defRPr sz="1600">
          <a:solidFill>
            <a:srgbClr val="004494"/>
          </a:solidFill>
          <a:latin typeface="Verdana"/>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7"/>
          <p:cNvPicPr>
            <a:picLocks noChangeAspect="1" noChangeArrowheads="1"/>
          </p:cNvPicPr>
          <p:nvPr userDrawn="1"/>
        </p:nvPicPr>
        <p:blipFill>
          <a:blip r:embed="rId5" cstate="print"/>
          <a:srcRect/>
          <a:stretch>
            <a:fillRect/>
          </a:stretch>
        </p:blipFill>
        <p:spPr bwMode="auto">
          <a:xfrm>
            <a:off x="6577013" y="6145213"/>
            <a:ext cx="2243137" cy="596900"/>
          </a:xfrm>
          <a:prstGeom prst="rect">
            <a:avLst/>
          </a:prstGeom>
          <a:noFill/>
          <a:ln w="9525">
            <a:noFill/>
            <a:miter lim="800000"/>
            <a:headEnd/>
            <a:tailEnd/>
          </a:ln>
        </p:spPr>
      </p:pic>
      <p:sp>
        <p:nvSpPr>
          <p:cNvPr id="13" name="Title 1"/>
          <p:cNvSpPr txBox="1">
            <a:spLocks/>
          </p:cNvSpPr>
          <p:nvPr userDrawn="1"/>
        </p:nvSpPr>
        <p:spPr>
          <a:xfrm>
            <a:off x="1547341" y="476672"/>
            <a:ext cx="7272809" cy="1008112"/>
          </a:xfrm>
          <a:prstGeom prst="rect">
            <a:avLst/>
          </a:prstGeom>
        </p:spPr>
        <p:txBody>
          <a:bodyPr lIns="0" tIns="46800" rIns="0"/>
          <a:lstStyle>
            <a:lvl1pPr algn="r"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nSpc>
                <a:spcPts val="3400"/>
              </a:lnSpc>
            </a:pPr>
            <a:r>
              <a:rPr lang="en-US" kern="0" dirty="0" smtClean="0"/>
              <a:t>Joint Research</a:t>
            </a:r>
            <a:r>
              <a:rPr lang="en-US" kern="0" baseline="0" dirty="0" smtClean="0"/>
              <a:t> Centre</a:t>
            </a:r>
          </a:p>
          <a:p>
            <a:pPr>
              <a:lnSpc>
                <a:spcPts val="3400"/>
              </a:lnSpc>
            </a:pPr>
            <a:r>
              <a:rPr lang="en-GB" sz="1800" kern="0" dirty="0" smtClean="0"/>
              <a:t>the European Commission's in-house science service</a:t>
            </a:r>
            <a:endParaRPr lang="en-GB" sz="1800" kern="0" dirty="0"/>
          </a:p>
        </p:txBody>
      </p:sp>
      <p:sp>
        <p:nvSpPr>
          <p:cNvPr id="14" name="Content Placeholder 2"/>
          <p:cNvSpPr txBox="1">
            <a:spLocks/>
          </p:cNvSpPr>
          <p:nvPr userDrawn="1"/>
        </p:nvSpPr>
        <p:spPr>
          <a:xfrm>
            <a:off x="4641685" y="1649586"/>
            <a:ext cx="4178464" cy="915318"/>
          </a:xfrm>
          <a:prstGeom prst="rect">
            <a:avLst/>
          </a:prstGeom>
        </p:spPr>
        <p:txBody>
          <a:bodyPr lIns="0" tIns="46800" rIns="0"/>
          <a:lstStyle>
            <a:lvl1pPr marL="342900" indent="-342900" algn="r" rtl="0" eaLnBrk="0" fontAlgn="base" hangingPunct="0">
              <a:lnSpc>
                <a:spcPts val="2400"/>
              </a:lnSpc>
              <a:spcBef>
                <a:spcPct val="0"/>
              </a:spcBef>
              <a:spcAft>
                <a:spcPct val="0"/>
              </a:spcAft>
              <a:buClr>
                <a:srgbClr val="1E4494"/>
              </a:buClr>
              <a:buFont typeface="Arial" panose="020B0604020202020204" pitchFamily="34" charset="0"/>
              <a:buChar char="•"/>
              <a:defRPr b="1">
                <a:solidFill>
                  <a:srgbClr val="004494"/>
                </a:solidFill>
                <a:latin typeface="Verdana"/>
                <a:ea typeface="MS PGothic" pitchFamily="34" charset="-128"/>
                <a:cs typeface="ＭＳ Ｐゴシック" charset="0"/>
              </a:defRPr>
            </a:lvl1pPr>
            <a:lvl2pPr marL="228600" indent="-228600" algn="r" rtl="0" eaLnBrk="0" fontAlgn="base" hangingPunct="0">
              <a:lnSpc>
                <a:spcPts val="2400"/>
              </a:lnSpc>
              <a:spcBef>
                <a:spcPct val="0"/>
              </a:spcBef>
              <a:spcAft>
                <a:spcPct val="0"/>
              </a:spcAft>
              <a:buClr>
                <a:srgbClr val="1E4494"/>
              </a:buClr>
              <a:buFont typeface="Arial" panose="020B0604020202020204" pitchFamily="34" charset="0"/>
              <a:buChar char="•"/>
              <a:defRPr>
                <a:solidFill>
                  <a:srgbClr val="004494"/>
                </a:solidFill>
                <a:latin typeface="Verdana"/>
                <a:ea typeface="MS PGothic" pitchFamily="34" charset="-128"/>
              </a:defRPr>
            </a:lvl2pPr>
            <a:lvl3pPr marL="457200" indent="-228600" algn="r" rtl="0" eaLnBrk="0" fontAlgn="base" hangingPunct="0">
              <a:lnSpc>
                <a:spcPts val="2400"/>
              </a:lnSpc>
              <a:spcBef>
                <a:spcPct val="0"/>
              </a:spcBef>
              <a:spcAft>
                <a:spcPct val="0"/>
              </a:spcAft>
              <a:buClr>
                <a:srgbClr val="1E4494"/>
              </a:buClr>
              <a:buFont typeface="Arial" panose="020B0604020202020204" pitchFamily="34" charset="0"/>
              <a:buChar char="•"/>
              <a:defRPr sz="1600">
                <a:solidFill>
                  <a:srgbClr val="004494"/>
                </a:solidFill>
                <a:latin typeface="Verdana"/>
                <a:ea typeface="MS PGothic" pitchFamily="34" charset="-128"/>
              </a:defRPr>
            </a:lvl3pPr>
            <a:lvl4pPr marL="685800" indent="-228600" algn="r" rtl="0" eaLnBrk="0" fontAlgn="base" hangingPunct="0">
              <a:lnSpc>
                <a:spcPts val="2400"/>
              </a:lnSpc>
              <a:spcBef>
                <a:spcPct val="0"/>
              </a:spcBef>
              <a:spcAft>
                <a:spcPct val="0"/>
              </a:spcAft>
              <a:buClr>
                <a:srgbClr val="1E4494"/>
              </a:buClr>
              <a:buFont typeface="Arial" panose="020B0604020202020204" pitchFamily="34" charset="0"/>
              <a:buChar char="•"/>
              <a:defRPr sz="1600">
                <a:solidFill>
                  <a:srgbClr val="004494"/>
                </a:solidFill>
                <a:latin typeface="Verdana"/>
                <a:ea typeface="MS PGothic" pitchFamily="34" charset="-128"/>
              </a:defRPr>
            </a:lvl4pPr>
            <a:lvl5pPr marL="914400" indent="-228600" algn="r" rtl="0" eaLnBrk="0" fontAlgn="base" hangingPunct="0">
              <a:lnSpc>
                <a:spcPts val="2400"/>
              </a:lnSpc>
              <a:spcBef>
                <a:spcPct val="0"/>
              </a:spcBef>
              <a:spcAft>
                <a:spcPct val="0"/>
              </a:spcAft>
              <a:buClr>
                <a:srgbClr val="1E4494"/>
              </a:buClr>
              <a:buFont typeface="Arial" panose="020B0604020202020204" pitchFamily="34" charset="0"/>
              <a:buChar char="•"/>
              <a:defRPr sz="1600">
                <a:solidFill>
                  <a:srgbClr val="004494"/>
                </a:solidFill>
                <a:latin typeface="Verdana"/>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a:lstStyle>
          <a:p>
            <a:pPr marL="0" indent="0">
              <a:lnSpc>
                <a:spcPts val="1560"/>
              </a:lnSpc>
              <a:buNone/>
            </a:pPr>
            <a:r>
              <a:rPr lang="en-GB" sz="1300" b="0" i="1" kern="0" dirty="0" smtClean="0"/>
              <a:t>Serving society</a:t>
            </a:r>
          </a:p>
          <a:p>
            <a:pPr marL="0" indent="0">
              <a:lnSpc>
                <a:spcPts val="1560"/>
              </a:lnSpc>
              <a:buNone/>
            </a:pPr>
            <a:r>
              <a:rPr lang="en-GB" sz="1300" b="0" i="1" kern="0" dirty="0" smtClean="0"/>
              <a:t>Stimulating innovation</a:t>
            </a:r>
          </a:p>
          <a:p>
            <a:pPr marL="0" indent="0">
              <a:lnSpc>
                <a:spcPts val="1560"/>
              </a:lnSpc>
              <a:buNone/>
            </a:pPr>
            <a:r>
              <a:rPr lang="en-GB" sz="1300" b="0" i="1" kern="0" dirty="0" smtClean="0"/>
              <a:t>Supporting legislation</a:t>
            </a:r>
            <a:endParaRPr lang="en-US" sz="1300" b="0" i="1" kern="0" dirty="0" smtClean="0"/>
          </a:p>
        </p:txBody>
      </p:sp>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3678" y="5085184"/>
            <a:ext cx="1872208" cy="123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3678" y="3140968"/>
            <a:ext cx="1944216" cy="1944216"/>
          </a:xfrm>
          <a:prstGeom prst="rect">
            <a:avLst/>
          </a:prstGeom>
        </p:spPr>
      </p:pic>
      <p:pic>
        <p:nvPicPr>
          <p:cNvPr id="9" name="Picture 8"/>
          <p:cNvPicPr>
            <a:picLocks noChangeAspect="1"/>
          </p:cNvPicPr>
          <p:nvPr userDrawn="1"/>
        </p:nvPicPr>
        <p:blipFill rotWithShape="1">
          <a:blip r:embed="rId8" cstate="print">
            <a:extLst>
              <a:ext uri="{28A0092B-C50C-407E-A947-70E740481C1C}">
                <a14:useLocalDpi xmlns:a14="http://schemas.microsoft.com/office/drawing/2010/main" val="0"/>
              </a:ext>
            </a:extLst>
          </a:blip>
          <a:srcRect t="23916"/>
          <a:stretch/>
        </p:blipFill>
        <p:spPr>
          <a:xfrm>
            <a:off x="323528" y="1649586"/>
            <a:ext cx="2239949" cy="1192472"/>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09361" y="2955634"/>
            <a:ext cx="698544" cy="698544"/>
          </a:xfrm>
          <a:prstGeom prst="rect">
            <a:avLst/>
          </a:prstGeom>
        </p:spPr>
      </p:pic>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479812" y="3782450"/>
            <a:ext cx="868052" cy="729871"/>
          </a:xfrm>
          <a:prstGeom prst="rect">
            <a:avLst/>
          </a:prstGeom>
        </p:spPr>
      </p:pic>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1680" y="3068960"/>
            <a:ext cx="1060314" cy="416490"/>
          </a:xfrm>
          <a:prstGeom prst="rect">
            <a:avLst/>
          </a:prstGeom>
        </p:spPr>
      </p:pic>
      <p:pic>
        <p:nvPicPr>
          <p:cNvPr id="15" name="Picture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824" y="4512321"/>
            <a:ext cx="1253072" cy="833097"/>
          </a:xfrm>
          <a:prstGeom prst="rect">
            <a:avLst/>
          </a:prstGeom>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27783" y="1684678"/>
            <a:ext cx="1110187" cy="997763"/>
          </a:xfrm>
          <a:prstGeom prst="rect">
            <a:avLst/>
          </a:prstGeom>
        </p:spPr>
      </p:pic>
      <p:pic>
        <p:nvPicPr>
          <p:cNvPr id="16" name="Picture 1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60945" y="2387433"/>
            <a:ext cx="706999" cy="706999"/>
          </a:xfrm>
          <a:prstGeom prst="rect">
            <a:avLst/>
          </a:prstGeom>
        </p:spPr>
      </p:pic>
      <p:pic>
        <p:nvPicPr>
          <p:cNvPr id="19" name="Picture 1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51920" y="3717032"/>
            <a:ext cx="1046342" cy="697562"/>
          </a:xfrm>
          <a:prstGeom prst="rect">
            <a:avLst/>
          </a:prstGeom>
        </p:spPr>
      </p:pic>
      <p:pic>
        <p:nvPicPr>
          <p:cNvPr id="20" name="Picture 1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67548" y="4640947"/>
            <a:ext cx="1036500" cy="660261"/>
          </a:xfrm>
          <a:prstGeom prst="rect">
            <a:avLst/>
          </a:prstGeom>
        </p:spPr>
      </p:pic>
      <p:pic>
        <p:nvPicPr>
          <p:cNvPr id="21" name="Picture 2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91920" y="4005064"/>
            <a:ext cx="1252288" cy="1002828"/>
          </a:xfrm>
          <a:prstGeom prst="rect">
            <a:avLst/>
          </a:prstGeom>
        </p:spPr>
      </p:pic>
      <p:pic>
        <p:nvPicPr>
          <p:cNvPr id="23" name="Picture 22" descr="_unlogo"/>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727293" y="6237312"/>
            <a:ext cx="716915" cy="592455"/>
          </a:xfrm>
          <a:prstGeom prst="rect">
            <a:avLst/>
          </a:prstGeom>
          <a:noFill/>
          <a:ln>
            <a:noFill/>
          </a:ln>
        </p:spPr>
      </p:pic>
    </p:spTree>
    <p:extLst>
      <p:ext uri="{BB962C8B-B14F-4D97-AF65-F5344CB8AC3E}">
        <p14:creationId xmlns:p14="http://schemas.microsoft.com/office/powerpoint/2010/main" val="264881155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9" r:id="rId3"/>
  </p:sldLayoutIdLst>
  <p:timing>
    <p:tnLst>
      <p:par>
        <p:cTn id="1" dur="indefinite" restart="never" nodeType="tmRoot"/>
      </p:par>
    </p:tnLst>
  </p:timing>
  <p:hf hdr="0" ftr="0"/>
  <p:txStyles>
    <p:titleStyle>
      <a:lvl1pPr algn="l"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lnSpc>
          <a:spcPts val="2400"/>
        </a:lnSpc>
        <a:spcBef>
          <a:spcPct val="0"/>
        </a:spcBef>
        <a:spcAft>
          <a:spcPct val="0"/>
        </a:spcAft>
        <a:buClr>
          <a:srgbClr val="37ACDE"/>
        </a:buClr>
        <a:buFont typeface="Verdana" pitchFamily="34" charset="0"/>
        <a:defRPr>
          <a:solidFill>
            <a:srgbClr val="004494"/>
          </a:solidFill>
          <a:latin typeface="Verdana"/>
          <a:ea typeface="MS PGothic" pitchFamily="34" charset="-128"/>
          <a:cs typeface="ＭＳ Ｐゴシック" charset="0"/>
        </a:defRPr>
      </a:lvl1pPr>
      <a:lvl2pPr marL="228600" indent="-228600" algn="l" rtl="0" eaLnBrk="0" fontAlgn="base" hangingPunct="0">
        <a:lnSpc>
          <a:spcPts val="2400"/>
        </a:lnSpc>
        <a:spcBef>
          <a:spcPct val="0"/>
        </a:spcBef>
        <a:spcAft>
          <a:spcPct val="0"/>
        </a:spcAft>
        <a:buClr>
          <a:srgbClr val="37ACDE"/>
        </a:buClr>
        <a:buFont typeface="Verdana" pitchFamily="34" charset="0"/>
        <a:buChar char="•"/>
        <a:defRPr>
          <a:solidFill>
            <a:srgbClr val="004494"/>
          </a:solidFill>
          <a:latin typeface="Verdana"/>
          <a:ea typeface="MS PGothic" pitchFamily="34" charset="-128"/>
        </a:defRPr>
      </a:lvl2pPr>
      <a:lvl3pPr marL="457200" indent="-228600" algn="l" rtl="0" eaLnBrk="0" fontAlgn="base" hangingPunct="0">
        <a:lnSpc>
          <a:spcPts val="2400"/>
        </a:lnSpc>
        <a:spcBef>
          <a:spcPct val="0"/>
        </a:spcBef>
        <a:spcAft>
          <a:spcPct val="0"/>
        </a:spcAft>
        <a:buClr>
          <a:srgbClr val="37ACDE"/>
        </a:buClr>
        <a:buFont typeface="Wingdings" pitchFamily="2" charset="2"/>
        <a:buChar char="§"/>
        <a:defRPr sz="1600">
          <a:solidFill>
            <a:srgbClr val="004494"/>
          </a:solidFill>
          <a:latin typeface="Verdana"/>
          <a:ea typeface="MS PGothic" pitchFamily="34" charset="-128"/>
        </a:defRPr>
      </a:lvl3pPr>
      <a:lvl4pPr marL="685800" indent="-228600" algn="l" rtl="0" eaLnBrk="0" fontAlgn="base" hangingPunct="0">
        <a:lnSpc>
          <a:spcPts val="2400"/>
        </a:lnSpc>
        <a:spcBef>
          <a:spcPct val="0"/>
        </a:spcBef>
        <a:spcAft>
          <a:spcPct val="0"/>
        </a:spcAft>
        <a:buClr>
          <a:srgbClr val="37ACDE"/>
        </a:buClr>
        <a:buFont typeface="Arial" charset="0"/>
        <a:buChar char="•"/>
        <a:defRPr sz="1600">
          <a:solidFill>
            <a:srgbClr val="004494"/>
          </a:solidFill>
          <a:latin typeface="Verdana"/>
          <a:ea typeface="MS PGothic" pitchFamily="34" charset="-128"/>
        </a:defRPr>
      </a:lvl4pPr>
      <a:lvl5pPr marL="914400" indent="-228600" algn="l" rtl="0" eaLnBrk="0" fontAlgn="base" hangingPunct="0">
        <a:lnSpc>
          <a:spcPts val="2400"/>
        </a:lnSpc>
        <a:spcBef>
          <a:spcPct val="0"/>
        </a:spcBef>
        <a:spcAft>
          <a:spcPct val="0"/>
        </a:spcAft>
        <a:buClr>
          <a:srgbClr val="37ACDE"/>
        </a:buClr>
        <a:buFont typeface="Verdana" pitchFamily="34" charset="0"/>
        <a:buChar char="–"/>
        <a:defRPr sz="1600">
          <a:solidFill>
            <a:srgbClr val="004494"/>
          </a:solidFill>
          <a:latin typeface="Verdana"/>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7.jpg"/><Relationship Id="rId18" Type="http://schemas.openxmlformats.org/officeDocument/2006/relationships/image" Target="../media/image10.jpg"/><Relationship Id="rId3" Type="http://schemas.openxmlformats.org/officeDocument/2006/relationships/image" Target="../media/image5.jpeg"/><Relationship Id="rId21" Type="http://schemas.openxmlformats.org/officeDocument/2006/relationships/image" Target="../media/image11.png"/><Relationship Id="rId7" Type="http://schemas.openxmlformats.org/officeDocument/2006/relationships/image" Target="../media/image21.jpeg"/><Relationship Id="rId12" Type="http://schemas.openxmlformats.org/officeDocument/2006/relationships/image" Target="../media/image26.jpg"/><Relationship Id="rId17" Type="http://schemas.openxmlformats.org/officeDocument/2006/relationships/image" Target="../media/image13.jpeg"/><Relationship Id="rId2" Type="http://schemas.openxmlformats.org/officeDocument/2006/relationships/image" Target="../media/image6.jpeg"/><Relationship Id="rId16" Type="http://schemas.openxmlformats.org/officeDocument/2006/relationships/image" Target="../media/image12.jpeg"/><Relationship Id="rId20"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jpg"/><Relationship Id="rId5" Type="http://schemas.openxmlformats.org/officeDocument/2006/relationships/image" Target="../media/image4.wmf"/><Relationship Id="rId15" Type="http://schemas.openxmlformats.org/officeDocument/2006/relationships/image" Target="../media/image8.jpeg"/><Relationship Id="rId10" Type="http://schemas.openxmlformats.org/officeDocument/2006/relationships/image" Target="../media/image24.jpeg"/><Relationship Id="rId19" Type="http://schemas.openxmlformats.org/officeDocument/2006/relationships/image" Target="../media/image9.jpeg"/><Relationship Id="rId4" Type="http://schemas.openxmlformats.org/officeDocument/2006/relationships/image" Target="../media/image19.jpeg"/><Relationship Id="rId9" Type="http://schemas.openxmlformats.org/officeDocument/2006/relationships/image" Target="../media/image23.jpeg"/><Relationship Id="rId1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isultati immagini per stey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7" y="4491117"/>
            <a:ext cx="2232249" cy="16741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11960" y="2060848"/>
            <a:ext cx="4608512" cy="2304256"/>
          </a:xfrm>
        </p:spPr>
        <p:txBody>
          <a:bodyPr/>
          <a:lstStyle/>
          <a:p>
            <a:r>
              <a:rPr lang="en-IE" sz="2000" dirty="0"/>
              <a:t>Alignment of Regulation 96 to Regulation (EU) </a:t>
            </a:r>
            <a:r>
              <a:rPr lang="en-IE" sz="2000" dirty="0" smtClean="0"/>
              <a:t>2016/1628</a:t>
            </a:r>
            <a:br>
              <a:rPr lang="en-IE" sz="2000" dirty="0" smtClean="0"/>
            </a:br>
            <a:r>
              <a:rPr lang="en-IE" sz="2000" dirty="0"/>
              <a:t/>
            </a:r>
            <a:br>
              <a:rPr lang="en-IE" sz="2000" dirty="0"/>
            </a:br>
            <a:r>
              <a:rPr lang="en-IE" sz="1200" i="1" dirty="0" smtClean="0"/>
              <a:t>A. </a:t>
            </a:r>
            <a:r>
              <a:rPr lang="en-IE" sz="1200" i="1" dirty="0" err="1" smtClean="0"/>
              <a:t>Perujo</a:t>
            </a:r>
            <a:r>
              <a:rPr lang="en-IE" sz="2000" dirty="0"/>
              <a:t/>
            </a:r>
            <a:br>
              <a:rPr lang="en-IE" sz="2000" dirty="0"/>
            </a:br>
            <a:r>
              <a:rPr lang="en-IE" sz="2000" dirty="0"/>
              <a:t/>
            </a:r>
            <a:br>
              <a:rPr lang="en-IE" sz="2000" dirty="0"/>
            </a:br>
            <a:r>
              <a:rPr lang="en-GB" sz="2000" dirty="0" smtClean="0"/>
              <a:t/>
            </a:r>
            <a:br>
              <a:rPr lang="en-GB" sz="2000" dirty="0" smtClean="0"/>
            </a:br>
            <a:r>
              <a:rPr lang="en-GB" sz="2000" b="0" dirty="0" smtClean="0"/>
              <a:t/>
            </a:r>
            <a:br>
              <a:rPr lang="en-GB" sz="2000" b="0" dirty="0" smtClean="0"/>
            </a:br>
            <a:r>
              <a:rPr lang="en-GB" sz="2000" b="0" dirty="0" smtClean="0"/>
              <a:t/>
            </a:r>
            <a:br>
              <a:rPr lang="en-GB" sz="2000" b="0" dirty="0" smtClean="0"/>
            </a:br>
            <a:r>
              <a:rPr lang="en-GB" sz="2000" b="0" dirty="0" smtClean="0"/>
              <a:t> </a:t>
            </a:r>
            <a:endParaRPr lang="en-US" sz="2000" dirty="0">
              <a:solidFill>
                <a:srgbClr val="1E4494"/>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 Box 4"/>
          <p:cNvSpPr txBox="1">
            <a:spLocks noChangeArrowheads="1"/>
          </p:cNvSpPr>
          <p:nvPr/>
        </p:nvSpPr>
        <p:spPr bwMode="auto">
          <a:xfrm>
            <a:off x="75580" y="108351"/>
            <a:ext cx="3416300" cy="811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36000" rIns="18000" bIns="36000">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1600" b="0" dirty="0">
                <a:solidFill>
                  <a:srgbClr val="1E4494"/>
                </a:solidFill>
                <a:latin typeface="Verdana" panose="020B0604030504040204" pitchFamily="34" charset="0"/>
                <a:ea typeface="Verdana" panose="020B0604030504040204" pitchFamily="34" charset="0"/>
                <a:cs typeface="Verdana" panose="020B0604030504040204" pitchFamily="34" charset="0"/>
              </a:rPr>
              <a:t>Informal </a:t>
            </a:r>
            <a:r>
              <a:rPr lang="en-GB" altLang="en-US" sz="1600" b="0">
                <a:solidFill>
                  <a:srgbClr val="1E4494"/>
                </a:solidFill>
                <a:latin typeface="Verdana" panose="020B0604030504040204" pitchFamily="34" charset="0"/>
                <a:ea typeface="Verdana" panose="020B0604030504040204" pitchFamily="34" charset="0"/>
                <a:cs typeface="Verdana" panose="020B0604030504040204" pitchFamily="34" charset="0"/>
              </a:rPr>
              <a:t>document </a:t>
            </a:r>
            <a:r>
              <a:rPr lang="en-GB" altLang="en-US" sz="1600" b="0" smtClean="0">
                <a:solidFill>
                  <a:srgbClr val="1E4494"/>
                </a:solidFill>
                <a:latin typeface="Verdana" panose="020B0604030504040204" pitchFamily="34" charset="0"/>
                <a:ea typeface="Verdana" panose="020B0604030504040204" pitchFamily="34" charset="0"/>
                <a:cs typeface="Verdana" panose="020B0604030504040204" pitchFamily="34" charset="0"/>
              </a:rPr>
              <a:t>GRPE-75-09</a:t>
            </a:r>
            <a:endParaRPr lang="en-GB" altLang="en-US" sz="1600" b="0" dirty="0">
              <a:solidFill>
                <a:srgbClr val="1E4494"/>
              </a:solidFill>
              <a:latin typeface="Verdana" panose="020B0604030504040204" pitchFamily="34" charset="0"/>
              <a:ea typeface="Verdana" panose="020B0604030504040204" pitchFamily="34" charset="0"/>
              <a:cs typeface="Verdana" panose="020B0604030504040204" pitchFamily="34" charset="0"/>
            </a:endParaRPr>
          </a:p>
          <a:p>
            <a:r>
              <a:rPr lang="en-GB" altLang="en-US" sz="1600" b="0" dirty="0" smtClean="0">
                <a:solidFill>
                  <a:srgbClr val="1E4494"/>
                </a:solidFill>
                <a:latin typeface="Verdana" panose="020B0604030504040204" pitchFamily="34" charset="0"/>
                <a:ea typeface="Verdana" panose="020B0604030504040204" pitchFamily="34" charset="0"/>
                <a:cs typeface="Verdana" panose="020B0604030504040204" pitchFamily="34" charset="0"/>
              </a:rPr>
              <a:t>75th </a:t>
            </a:r>
            <a:r>
              <a:rPr lang="en-GB" altLang="en-US" sz="1600" b="0" dirty="0">
                <a:solidFill>
                  <a:srgbClr val="1E4494"/>
                </a:solidFill>
                <a:latin typeface="Verdana" panose="020B0604030504040204" pitchFamily="34" charset="0"/>
                <a:ea typeface="Verdana" panose="020B0604030504040204" pitchFamily="34" charset="0"/>
                <a:cs typeface="Verdana" panose="020B0604030504040204" pitchFamily="34" charset="0"/>
              </a:rPr>
              <a:t>GRPE, </a:t>
            </a:r>
            <a:r>
              <a:rPr lang="en-GB" altLang="en-US" sz="1600" b="0" dirty="0" smtClean="0">
                <a:solidFill>
                  <a:srgbClr val="1E4494"/>
                </a:solidFill>
                <a:latin typeface="Verdana" panose="020B0604030504040204" pitchFamily="34" charset="0"/>
                <a:ea typeface="Verdana" panose="020B0604030504040204" pitchFamily="34" charset="0"/>
                <a:cs typeface="Verdana" panose="020B0604030504040204" pitchFamily="34" charset="0"/>
              </a:rPr>
              <a:t>6-9 June 2017,</a:t>
            </a:r>
            <a:endParaRPr lang="en-GB" altLang="en-US" sz="1600" b="0" dirty="0">
              <a:solidFill>
                <a:srgbClr val="1E4494"/>
              </a:solidFill>
              <a:latin typeface="Verdana" panose="020B0604030504040204" pitchFamily="34" charset="0"/>
              <a:ea typeface="Verdana" panose="020B0604030504040204" pitchFamily="34" charset="0"/>
              <a:cs typeface="Verdana" panose="020B0604030504040204" pitchFamily="34" charset="0"/>
            </a:endParaRPr>
          </a:p>
          <a:p>
            <a:r>
              <a:rPr lang="en-GB" altLang="en-US" sz="1600" b="0" dirty="0">
                <a:solidFill>
                  <a:srgbClr val="1E4494"/>
                </a:solidFill>
                <a:latin typeface="Verdana" panose="020B0604030504040204" pitchFamily="34" charset="0"/>
                <a:ea typeface="Verdana" panose="020B0604030504040204" pitchFamily="34" charset="0"/>
                <a:cs typeface="Verdana" panose="020B0604030504040204" pitchFamily="34" charset="0"/>
              </a:rPr>
              <a:t>A</a:t>
            </a:r>
            <a:r>
              <a:rPr lang="en-GB" altLang="en-US" sz="1600" b="0" dirty="0" smtClean="0">
                <a:solidFill>
                  <a:srgbClr val="1E4494"/>
                </a:solidFill>
                <a:latin typeface="Verdana" panose="020B0604030504040204" pitchFamily="34" charset="0"/>
                <a:ea typeface="Verdana" panose="020B0604030504040204" pitchFamily="34" charset="0"/>
                <a:cs typeface="Verdana" panose="020B0604030504040204" pitchFamily="34" charset="0"/>
              </a:rPr>
              <a:t>genda </a:t>
            </a:r>
            <a:r>
              <a:rPr lang="en-GB" altLang="en-US" sz="1600" b="0" dirty="0">
                <a:solidFill>
                  <a:srgbClr val="1E4494"/>
                </a:solidFill>
                <a:latin typeface="Verdana" panose="020B0604030504040204" pitchFamily="34" charset="0"/>
                <a:ea typeface="Verdana" panose="020B0604030504040204" pitchFamily="34" charset="0"/>
                <a:cs typeface="Verdana" panose="020B0604030504040204" pitchFamily="34" charset="0"/>
              </a:rPr>
              <a:t>item </a:t>
            </a:r>
            <a:r>
              <a:rPr lang="en-GB" altLang="en-US" sz="1600" b="0" dirty="0" smtClean="0">
                <a:solidFill>
                  <a:srgbClr val="1E4494"/>
                </a:solidFill>
                <a:latin typeface="Verdana" panose="020B0604030504040204" pitchFamily="34" charset="0"/>
                <a:ea typeface="Verdana" panose="020B0604030504040204" pitchFamily="34" charset="0"/>
                <a:cs typeface="Verdana" panose="020B0604030504040204" pitchFamily="34" charset="0"/>
              </a:rPr>
              <a:t>6(a)</a:t>
            </a:r>
            <a:endParaRPr lang="en-GB" altLang="en-US" sz="1600" b="0" dirty="0">
              <a:solidFill>
                <a:srgbClr val="1E4494"/>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6" descr="Risultati immagini per case 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5412584"/>
            <a:ext cx="2304256" cy="1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66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1"/>
          </p:nvPr>
        </p:nvSpPr>
        <p:spPr>
          <a:xfrm>
            <a:off x="179512" y="1988840"/>
            <a:ext cx="8748464" cy="4176464"/>
          </a:xfrm>
        </p:spPr>
        <p:txBody>
          <a:bodyPr tIns="360000" anchor="t"/>
          <a:lstStyle/>
          <a:p>
            <a:pPr marL="358775" lvl="0" indent="-358775" algn="ctr">
              <a:lnSpc>
                <a:spcPct val="100000"/>
              </a:lnSpc>
              <a:spcBef>
                <a:spcPts val="600"/>
              </a:spcBef>
              <a:spcAft>
                <a:spcPts val="600"/>
              </a:spcAft>
              <a:buClrTx/>
              <a:defRPr/>
            </a:pPr>
            <a:r>
              <a:rPr lang="en-GB" sz="2400" dirty="0">
                <a:solidFill>
                  <a:srgbClr val="000000"/>
                </a:solidFill>
              </a:rPr>
              <a:t>UNECE Regulation </a:t>
            </a:r>
            <a:r>
              <a:rPr lang="en-GB" sz="2400" dirty="0" smtClean="0">
                <a:solidFill>
                  <a:srgbClr val="000000"/>
                </a:solidFill>
              </a:rPr>
              <a:t>96</a:t>
            </a:r>
          </a:p>
          <a:p>
            <a:pPr marL="0" lvl="0" indent="0" algn="ctr">
              <a:lnSpc>
                <a:spcPct val="100000"/>
              </a:lnSpc>
              <a:spcBef>
                <a:spcPts val="600"/>
              </a:spcBef>
              <a:spcAft>
                <a:spcPts val="600"/>
              </a:spcAft>
              <a:buClrTx/>
              <a:defRPr/>
            </a:pPr>
            <a:r>
              <a:rPr lang="en-GB" sz="1800" b="0" dirty="0" smtClean="0">
                <a:solidFill>
                  <a:srgbClr val="000000"/>
                </a:solidFill>
              </a:rPr>
              <a:t>on</a:t>
            </a:r>
            <a:endParaRPr lang="en-GB" sz="1800" b="0" dirty="0">
              <a:solidFill>
                <a:srgbClr val="000000"/>
              </a:solidFill>
            </a:endParaRPr>
          </a:p>
          <a:p>
            <a:pPr marL="0" lvl="0" indent="0" algn="ctr">
              <a:lnSpc>
                <a:spcPct val="100000"/>
              </a:lnSpc>
              <a:spcBef>
                <a:spcPts val="600"/>
              </a:spcBef>
              <a:spcAft>
                <a:spcPts val="300"/>
              </a:spcAft>
              <a:buClrTx/>
              <a:defRPr/>
            </a:pPr>
            <a:r>
              <a:rPr lang="en-GB" sz="1800" b="0" dirty="0" smtClean="0">
                <a:solidFill>
                  <a:srgbClr val="000000"/>
                </a:solidFill>
              </a:rPr>
              <a:t>Uniform </a:t>
            </a:r>
            <a:r>
              <a:rPr lang="en-GB" sz="1800" b="0" dirty="0">
                <a:solidFill>
                  <a:srgbClr val="000000"/>
                </a:solidFill>
              </a:rPr>
              <a:t>provisions concerning the approval of compression ignition (C.I.) engines </a:t>
            </a:r>
            <a:r>
              <a:rPr lang="en-GB" sz="1800" b="0" dirty="0" smtClean="0">
                <a:solidFill>
                  <a:srgbClr val="000000"/>
                </a:solidFill>
              </a:rPr>
              <a:t>to be </a:t>
            </a:r>
            <a:r>
              <a:rPr lang="en-GB" sz="1800" b="0" dirty="0">
                <a:solidFill>
                  <a:srgbClr val="000000"/>
                </a:solidFill>
              </a:rPr>
              <a:t>installed in agricultural and forestry tractors and in non-road mobile machinery with regard to the emissions of pollutants by the engine</a:t>
            </a:r>
            <a:br>
              <a:rPr lang="en-GB" sz="1800" b="0" dirty="0">
                <a:solidFill>
                  <a:srgbClr val="000000"/>
                </a:solidFill>
              </a:rPr>
            </a:br>
            <a:endParaRPr lang="en-GB" sz="1800" b="0" dirty="0" smtClean="0">
              <a:solidFill>
                <a:srgbClr val="000000"/>
              </a:solidFill>
            </a:endParaRPr>
          </a:p>
          <a:p>
            <a:pPr marL="285750" lvl="0" indent="-285750">
              <a:lnSpc>
                <a:spcPct val="100000"/>
              </a:lnSpc>
              <a:spcBef>
                <a:spcPts val="300"/>
              </a:spcBef>
              <a:spcAft>
                <a:spcPts val="600"/>
              </a:spcAft>
              <a:buClrTx/>
              <a:buFont typeface="Wingdings" panose="05000000000000000000" pitchFamily="2" charset="2"/>
              <a:buChar char="q"/>
              <a:defRPr/>
            </a:pPr>
            <a:r>
              <a:rPr lang="en-IE" sz="1800" i="1" dirty="0" smtClean="0">
                <a:solidFill>
                  <a:srgbClr val="000000"/>
                </a:solidFill>
              </a:rPr>
              <a:t>R96 covers only part of the scope of EU Stage V* Regulation.</a:t>
            </a:r>
          </a:p>
          <a:p>
            <a:pPr marL="285750" lvl="0" indent="-285750">
              <a:lnSpc>
                <a:spcPct val="100000"/>
              </a:lnSpc>
              <a:spcBef>
                <a:spcPts val="600"/>
              </a:spcBef>
              <a:spcAft>
                <a:spcPts val="600"/>
              </a:spcAft>
              <a:buClrTx/>
              <a:buFont typeface="Wingdings" panose="05000000000000000000" pitchFamily="2" charset="2"/>
              <a:buChar char="q"/>
              <a:defRPr/>
            </a:pPr>
            <a:r>
              <a:rPr lang="en-IE" sz="1800" i="1" dirty="0" smtClean="0">
                <a:solidFill>
                  <a:srgbClr val="000000"/>
                </a:solidFill>
              </a:rPr>
              <a:t>R96 includes in its scope T vehicles which will be subject to equivalent </a:t>
            </a:r>
            <a:r>
              <a:rPr lang="en-IE" sz="1800" i="1" dirty="0">
                <a:solidFill>
                  <a:srgbClr val="000000"/>
                </a:solidFill>
              </a:rPr>
              <a:t>Stage V </a:t>
            </a:r>
            <a:r>
              <a:rPr lang="en-IE" sz="1800" i="1" dirty="0" smtClean="0">
                <a:solidFill>
                  <a:srgbClr val="000000"/>
                </a:solidFill>
              </a:rPr>
              <a:t>legislation, under development.</a:t>
            </a:r>
            <a:endParaRPr lang="en-IE" sz="1800" i="1" dirty="0">
              <a:solidFill>
                <a:srgbClr val="000000"/>
              </a:solidFill>
            </a:endParaRPr>
          </a:p>
          <a:p>
            <a:pPr marL="285750" lvl="0" indent="-285750">
              <a:lnSpc>
                <a:spcPct val="100000"/>
              </a:lnSpc>
              <a:spcBef>
                <a:spcPts val="600"/>
              </a:spcBef>
              <a:spcAft>
                <a:spcPts val="600"/>
              </a:spcAft>
              <a:buClrTx/>
              <a:buFont typeface="Wingdings" panose="05000000000000000000" pitchFamily="2" charset="2"/>
              <a:buChar char="q"/>
              <a:defRPr/>
            </a:pPr>
            <a:r>
              <a:rPr lang="en-IE" sz="1800" i="1" dirty="0">
                <a:solidFill>
                  <a:srgbClr val="000000"/>
                </a:solidFill>
              </a:rPr>
              <a:t>Need to align </a:t>
            </a:r>
            <a:r>
              <a:rPr lang="en-IE" sz="1800" i="1" dirty="0" smtClean="0">
                <a:solidFill>
                  <a:srgbClr val="000000"/>
                </a:solidFill>
              </a:rPr>
              <a:t>R96 limits to EU Stage V Regulation.</a:t>
            </a:r>
          </a:p>
          <a:p>
            <a:pPr marL="0" lvl="0" indent="0">
              <a:lnSpc>
                <a:spcPct val="100000"/>
              </a:lnSpc>
              <a:spcBef>
                <a:spcPts val="600"/>
              </a:spcBef>
              <a:spcAft>
                <a:spcPts val="600"/>
              </a:spcAft>
              <a:buClrTx/>
              <a:defRPr/>
            </a:pPr>
            <a:r>
              <a:rPr lang="en-IE" sz="1400" b="0" i="1" dirty="0">
                <a:solidFill>
                  <a:srgbClr val="000000"/>
                </a:solidFill>
              </a:rPr>
              <a:t>*Stage V = REGULATION (EU) 2016/1628</a:t>
            </a:r>
            <a:endParaRPr lang="en-GB" sz="1400" b="0" i="1" dirty="0">
              <a:solidFill>
                <a:srgbClr val="000000"/>
              </a:solidFill>
            </a:endParaRPr>
          </a:p>
        </p:txBody>
      </p:sp>
      <p:sp>
        <p:nvSpPr>
          <p:cNvPr id="2" name="Picture Placeholder 1"/>
          <p:cNvSpPr>
            <a:spLocks noGrp="1"/>
          </p:cNvSpPr>
          <p:nvPr>
            <p:ph type="pic" idx="1"/>
          </p:nvPr>
        </p:nvSpPr>
        <p:spPr/>
      </p:sp>
      <p:pic>
        <p:nvPicPr>
          <p:cNvPr id="10" name="Picture 2" descr="H:\Desktop\NS_Visuals\Ppt\JRC ppt\2015 04 14 VS Expo\rol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24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822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1"/>
          </p:nvPr>
        </p:nvSpPr>
        <p:spPr>
          <a:xfrm>
            <a:off x="0" y="548680"/>
            <a:ext cx="8892480" cy="5472608"/>
          </a:xfrm>
        </p:spPr>
        <p:txBody>
          <a:bodyPr/>
          <a:lstStyle/>
          <a:p>
            <a:pPr marL="0" indent="0"/>
            <a:r>
              <a:rPr lang="en-GB" sz="2000" dirty="0" smtClean="0"/>
              <a:t>Informal Document on the </a:t>
            </a:r>
            <a:r>
              <a:rPr lang="en-GB" sz="2000" dirty="0"/>
              <a:t>05 series of </a:t>
            </a:r>
            <a:r>
              <a:rPr lang="en-GB" sz="2000" dirty="0" smtClean="0"/>
              <a:t>amendments to Reg. No. 96</a:t>
            </a:r>
            <a:endParaRPr lang="en-GB" sz="2000" dirty="0"/>
          </a:p>
          <a:p>
            <a:pPr marL="366713" lvl="1" algn="just"/>
            <a:r>
              <a:rPr lang="en-IE" sz="1800" dirty="0" smtClean="0"/>
              <a:t>The </a:t>
            </a:r>
            <a:r>
              <a:rPr lang="en-IE" sz="1800" dirty="0"/>
              <a:t>document has been developed in accordance with the mandate given by the GRPE during its 74th Session in January 2017 (ECE/TRANS/WP.29/GRPE/74).</a:t>
            </a:r>
          </a:p>
          <a:p>
            <a:pPr marL="366713" lvl="1" algn="just"/>
            <a:r>
              <a:rPr lang="en-IE" sz="1800" dirty="0" smtClean="0"/>
              <a:t>The </a:t>
            </a:r>
            <a:r>
              <a:rPr lang="en-IE" sz="1800" dirty="0"/>
              <a:t>draft document includes all the technical aspects required for engines type-approval under the 1958 Agreement.</a:t>
            </a:r>
          </a:p>
          <a:p>
            <a:pPr marL="366713" lvl="1" algn="just"/>
            <a:r>
              <a:rPr lang="en-IE" sz="1800" dirty="0" smtClean="0"/>
              <a:t>The </a:t>
            </a:r>
            <a:r>
              <a:rPr lang="en-IE" sz="1800" dirty="0"/>
              <a:t>draft document does not yet address the administrative requirements.</a:t>
            </a:r>
          </a:p>
          <a:p>
            <a:pPr marL="366713" lvl="1" algn="just"/>
            <a:r>
              <a:rPr lang="en-IE" sz="1800" dirty="0" smtClean="0"/>
              <a:t>The </a:t>
            </a:r>
            <a:r>
              <a:rPr lang="en-IE" sz="1800" dirty="0"/>
              <a:t>aim of </a:t>
            </a:r>
            <a:r>
              <a:rPr lang="en-IE" sz="1800" dirty="0" smtClean="0"/>
              <a:t>the </a:t>
            </a:r>
            <a:r>
              <a:rPr lang="en-IE" sz="1800" dirty="0"/>
              <a:t>draft document is to allow Contracting Parties and stakeholders to formulate comments and proposal for the final (working) document to be presented at the 76th GRPE session in January 2018 for approval.</a:t>
            </a:r>
          </a:p>
          <a:p>
            <a:endParaRPr lang="en-GB" dirty="0"/>
          </a:p>
        </p:txBody>
      </p:sp>
      <p:sp>
        <p:nvSpPr>
          <p:cNvPr id="5" name="Title 4"/>
          <p:cNvSpPr>
            <a:spLocks noGrp="1"/>
          </p:cNvSpPr>
          <p:nvPr>
            <p:ph type="title"/>
          </p:nvPr>
        </p:nvSpPr>
        <p:spPr>
          <a:xfrm>
            <a:off x="0" y="188640"/>
            <a:ext cx="9144000" cy="620688"/>
          </a:xfrm>
        </p:spPr>
        <p:txBody>
          <a:bodyPr/>
          <a:lstStyle/>
          <a:p>
            <a:pPr algn="ctr"/>
            <a:r>
              <a:rPr lang="en-GB" dirty="0"/>
              <a:t>Work Progress</a:t>
            </a:r>
          </a:p>
        </p:txBody>
      </p:sp>
    </p:spTree>
    <p:extLst>
      <p:ext uri="{BB962C8B-B14F-4D97-AF65-F5344CB8AC3E}">
        <p14:creationId xmlns:p14="http://schemas.microsoft.com/office/powerpoint/2010/main" val="3531266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8730"/>
            <a:ext cx="9144000" cy="620688"/>
          </a:xfrm>
        </p:spPr>
        <p:txBody>
          <a:bodyPr/>
          <a:lstStyle/>
          <a:p>
            <a:pPr algn="ctr"/>
            <a:r>
              <a:rPr lang="en-GB" dirty="0"/>
              <a:t>Scope Evolution</a:t>
            </a:r>
          </a:p>
        </p:txBody>
      </p:sp>
      <p:grpSp>
        <p:nvGrpSpPr>
          <p:cNvPr id="2" name="Group 1"/>
          <p:cNvGrpSpPr/>
          <p:nvPr/>
        </p:nvGrpSpPr>
        <p:grpSpPr>
          <a:xfrm>
            <a:off x="807967" y="669008"/>
            <a:ext cx="7807604" cy="4985334"/>
            <a:chOff x="563408" y="764705"/>
            <a:chExt cx="8185056" cy="5057342"/>
          </a:xfrm>
        </p:grpSpPr>
        <p:sp>
          <p:nvSpPr>
            <p:cNvPr id="6" name="Ovale 3"/>
            <p:cNvSpPr/>
            <p:nvPr/>
          </p:nvSpPr>
          <p:spPr>
            <a:xfrm>
              <a:off x="755576" y="1333887"/>
              <a:ext cx="2376265" cy="235274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prstClr val="white"/>
                  </a:solidFill>
                  <a:effectLst/>
                  <a:uLnTx/>
                  <a:uFillTx/>
                  <a:latin typeface="Gill Sans MT" pitchFamily="34" charset="0"/>
                  <a:ea typeface="+mn-ea"/>
                  <a:cs typeface="+mn-cs"/>
                </a:rPr>
                <a:t>R 96-04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Gill Sans MT" pitchFamily="34" charset="0"/>
                  <a:ea typeface="+mn-ea"/>
                  <a:cs typeface="+mn-cs"/>
                </a:rPr>
                <a:t>NRMM + 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Gill Sans MT" pitchFamily="34" charset="0"/>
                  <a:ea typeface="+mn-ea"/>
                  <a:cs typeface="+mn-cs"/>
                </a:rPr>
                <a:t>CI engines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Gill Sans MT" pitchFamily="34" charset="0"/>
                  <a:ea typeface="+mn-ea"/>
                  <a:cs typeface="+mn-cs"/>
                </a:rPr>
                <a:t>19 to 560 kW</a:t>
              </a:r>
            </a:p>
          </p:txBody>
        </p:sp>
        <p:sp>
          <p:nvSpPr>
            <p:cNvPr id="7" name="Ovale 4"/>
            <p:cNvSpPr/>
            <p:nvPr/>
          </p:nvSpPr>
          <p:spPr>
            <a:xfrm>
              <a:off x="4932040" y="764705"/>
              <a:ext cx="3816424" cy="3617183"/>
            </a:xfrm>
            <a:prstGeom prst="ellipse">
              <a:avLst/>
            </a:prstGeom>
            <a:solidFill>
              <a:srgbClr val="9BBB59">
                <a:lumMod val="75000"/>
              </a:srgbClr>
            </a:solidFill>
            <a:ln w="25400" cap="flat" cmpd="sng" algn="ctr">
              <a:solidFill>
                <a:srgbClr val="9BBB59">
                  <a:lumMod val="50000"/>
                </a:srgbClr>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prstClr val="white"/>
                  </a:solidFill>
                  <a:effectLst/>
                  <a:uLnTx/>
                  <a:uFillTx/>
                  <a:latin typeface="Gill Sans MT" pitchFamily="34" charset="0"/>
                  <a:ea typeface="+mn-ea"/>
                  <a:cs typeface="+mn-cs"/>
                </a:rPr>
                <a:t>R 96-05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Gill Sans MT" pitchFamily="34" charset="0"/>
                  <a:ea typeface="+mn-ea"/>
                  <a:cs typeface="+mn-cs"/>
                </a:rPr>
                <a:t>NRMM + 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Gill Sans MT"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Gill Sans MT" pitchFamily="34" charset="0"/>
                  <a:ea typeface="+mn-ea"/>
                  <a:cs typeface="+mn-cs"/>
                </a:rPr>
                <a:t>CI and SI engines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Gill Sans MT" pitchFamily="34" charset="0"/>
                  <a:ea typeface="+mn-ea"/>
                  <a:cs typeface="+mn-cs"/>
                </a:rPr>
                <a:t>Liquid and gaseous fuelled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Gill Sans MT" pitchFamily="34" charset="0"/>
                  <a:ea typeface="+mn-ea"/>
                  <a:cs typeface="+mn-cs"/>
                </a:rPr>
                <a:t>0 to </a:t>
              </a:r>
              <a:r>
                <a:rPr kumimoji="0" lang="en-GB" sz="2000" b="0" i="0" u="none" strike="noStrike" kern="0" cap="none" spc="0" normalizeH="0" baseline="0" noProof="0" dirty="0" smtClean="0">
                  <a:ln>
                    <a:noFill/>
                  </a:ln>
                  <a:solidFill>
                    <a:prstClr val="white"/>
                  </a:solidFill>
                  <a:effectLst/>
                  <a:uLnTx/>
                  <a:uFillTx/>
                  <a:latin typeface="Gill Sans MT" pitchFamily="34" charset="0"/>
                  <a:ea typeface="+mn-ea"/>
                  <a:cs typeface="Arial"/>
                </a:rPr>
                <a:t>∞ kW</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2160372"/>
              <a:ext cx="1603562" cy="1202671"/>
            </a:xfrm>
            <a:prstGeom prst="rect">
              <a:avLst/>
            </a:prstGeom>
            <a:noFill/>
            <a:ln>
              <a:noFill/>
            </a:ln>
            <a:effectLst/>
          </p:spPr>
        </p:pic>
        <p:sp>
          <p:nvSpPr>
            <p:cNvPr id="9" name="Ovale 6"/>
            <p:cNvSpPr/>
            <p:nvPr/>
          </p:nvSpPr>
          <p:spPr>
            <a:xfrm>
              <a:off x="563408" y="4614694"/>
              <a:ext cx="2592288" cy="974546"/>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Eras Bold ITC" pitchFamily="34" charset="0"/>
                  <a:ea typeface="+mn-ea"/>
                  <a:cs typeface="+mn-cs"/>
                </a:rPr>
                <a:t>SI &lt; 19 kW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Eras Bold ITC" pitchFamily="34" charset="0"/>
                  <a:ea typeface="+mn-ea"/>
                  <a:cs typeface="+mn-cs"/>
                </a:rPr>
                <a:t>IWV &amp; RAIL</a:t>
              </a:r>
            </a:p>
          </p:txBody>
        </p:sp>
        <p:sp>
          <p:nvSpPr>
            <p:cNvPr id="10" name="Simbolo &quot;divieto&quot; 7"/>
            <p:cNvSpPr/>
            <p:nvPr/>
          </p:nvSpPr>
          <p:spPr>
            <a:xfrm>
              <a:off x="1088633" y="4381887"/>
              <a:ext cx="1512167" cy="1440160"/>
            </a:xfrm>
            <a:prstGeom prst="noSmoking">
              <a:avLst>
                <a:gd name="adj" fmla="val 11410"/>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 name="Ovale 9"/>
            <p:cNvSpPr/>
            <p:nvPr/>
          </p:nvSpPr>
          <p:spPr>
            <a:xfrm>
              <a:off x="5519495" y="4614694"/>
              <a:ext cx="2851517" cy="974546"/>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Eras Bold ITC" pitchFamily="34" charset="0"/>
                  <a:ea typeface="+mn-ea"/>
                  <a:cs typeface="+mn-cs"/>
                </a:rPr>
                <a:t>IWV &amp; RAIL</a:t>
              </a:r>
            </a:p>
          </p:txBody>
        </p:sp>
        <p:sp>
          <p:nvSpPr>
            <p:cNvPr id="12" name="Simbolo &quot;divieto&quot; 11"/>
            <p:cNvSpPr/>
            <p:nvPr/>
          </p:nvSpPr>
          <p:spPr>
            <a:xfrm>
              <a:off x="6201201" y="4453895"/>
              <a:ext cx="1404156" cy="1296144"/>
            </a:xfrm>
            <a:prstGeom prst="noSmoking">
              <a:avLst>
                <a:gd name="adj" fmla="val 11410"/>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3" name="Rectangle 2"/>
          <p:cNvSpPr/>
          <p:nvPr/>
        </p:nvSpPr>
        <p:spPr>
          <a:xfrm>
            <a:off x="323528" y="5733256"/>
            <a:ext cx="8820472" cy="781240"/>
          </a:xfrm>
          <a:prstGeom prst="rect">
            <a:avLst/>
          </a:prstGeom>
        </p:spPr>
        <p:txBody>
          <a:bodyPr wrap="square">
            <a:spAutoFit/>
          </a:bodyPr>
          <a:lstStyle/>
          <a:p>
            <a:pPr marL="85725" lvl="2" eaLnBrk="0" hangingPunct="0">
              <a:lnSpc>
                <a:spcPct val="150000"/>
              </a:lnSpc>
              <a:buClr>
                <a:srgbClr val="1E4494"/>
              </a:buClr>
            </a:pPr>
            <a:r>
              <a:rPr lang="en-GB" sz="1600" kern="0" dirty="0" smtClean="0">
                <a:solidFill>
                  <a:srgbClr val="004494"/>
                </a:solidFill>
                <a:latin typeface="Verdana"/>
                <a:ea typeface="MS PGothic" pitchFamily="34" charset="-128"/>
              </a:rPr>
              <a:t>Exemptions </a:t>
            </a:r>
            <a:r>
              <a:rPr lang="en-GB" sz="1600" kern="0" dirty="0">
                <a:solidFill>
                  <a:srgbClr val="004494"/>
                </a:solidFill>
                <a:latin typeface="Verdana"/>
                <a:ea typeface="MS PGothic" pitchFamily="34" charset="-128"/>
              </a:rPr>
              <a:t>and particular provisions to remain only in national/regional legislation</a:t>
            </a:r>
          </a:p>
        </p:txBody>
      </p:sp>
    </p:spTree>
    <p:extLst>
      <p:ext uri="{BB962C8B-B14F-4D97-AF65-F5344CB8AC3E}">
        <p14:creationId xmlns:p14="http://schemas.microsoft.com/office/powerpoint/2010/main" val="4173285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890" y="1874836"/>
            <a:ext cx="482068" cy="48206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3916"/>
          <a:stretch/>
        </p:blipFill>
        <p:spPr>
          <a:xfrm>
            <a:off x="7236296" y="1340768"/>
            <a:ext cx="1305999" cy="6952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5123" y="1591769"/>
            <a:ext cx="806689" cy="5309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3101" y="1446178"/>
            <a:ext cx="822102" cy="82210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259" y="2507175"/>
            <a:ext cx="684797" cy="617687"/>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t="24826"/>
          <a:stretch/>
        </p:blipFill>
        <p:spPr>
          <a:xfrm>
            <a:off x="5293648" y="1688381"/>
            <a:ext cx="1006544" cy="56749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7483" y="4430871"/>
            <a:ext cx="1193232" cy="49530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42228" y="3737641"/>
            <a:ext cx="1246196" cy="76689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3234" y="3742878"/>
            <a:ext cx="1146003" cy="761652"/>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63651" y="2680633"/>
            <a:ext cx="1029997" cy="676749"/>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26350" y="2640873"/>
            <a:ext cx="1260452" cy="756271"/>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9430" y="2485178"/>
            <a:ext cx="748595" cy="629430"/>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69170" y="4778036"/>
            <a:ext cx="1507286" cy="936104"/>
          </a:xfrm>
          <a:prstGeom prst="rect">
            <a:avLst/>
          </a:prstGeom>
        </p:spPr>
      </p:pic>
      <p:sp>
        <p:nvSpPr>
          <p:cNvPr id="18" name="Rectangle 17"/>
          <p:cNvSpPr/>
          <p:nvPr/>
        </p:nvSpPr>
        <p:spPr>
          <a:xfrm>
            <a:off x="1403648" y="1556792"/>
            <a:ext cx="1584176" cy="288032"/>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100" dirty="0" smtClean="0">
                <a:solidFill>
                  <a:schemeClr val="tx1"/>
                </a:solidFill>
                <a:latin typeface="Arial" panose="020B0604020202020204" pitchFamily="34" charset="0"/>
                <a:cs typeface="Arial" panose="020B0604020202020204" pitchFamily="34" charset="0"/>
              </a:rPr>
              <a:t>SI 19-56kW</a:t>
            </a:r>
            <a:endParaRPr lang="en-IE" sz="11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179512" y="3137727"/>
            <a:ext cx="612069" cy="288032"/>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900" dirty="0" smtClean="0">
                <a:solidFill>
                  <a:schemeClr val="tx1"/>
                </a:solidFill>
                <a:latin typeface="Arial Narrow" panose="020B0606020202030204" pitchFamily="34" charset="0"/>
              </a:rPr>
              <a:t>CI 0-8kW</a:t>
            </a:r>
            <a:endParaRPr lang="en-IE" sz="900" dirty="0">
              <a:solidFill>
                <a:schemeClr val="tx1"/>
              </a:solidFill>
              <a:latin typeface="Arial Narrow" panose="020B0606020202030204" pitchFamily="34" charset="0"/>
            </a:endParaRPr>
          </a:p>
        </p:txBody>
      </p:sp>
      <p:sp>
        <p:nvSpPr>
          <p:cNvPr id="20" name="Rectangle 19"/>
          <p:cNvSpPr/>
          <p:nvPr/>
        </p:nvSpPr>
        <p:spPr>
          <a:xfrm>
            <a:off x="1403648" y="3137727"/>
            <a:ext cx="792088"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050" dirty="0" smtClean="0">
                <a:solidFill>
                  <a:schemeClr val="tx1"/>
                </a:solidFill>
                <a:latin typeface="Arial Narrow" panose="020B0606020202030204" pitchFamily="34" charset="0"/>
              </a:rPr>
              <a:t>CI 19-37kW</a:t>
            </a:r>
            <a:endParaRPr lang="en-IE" sz="1050" dirty="0">
              <a:solidFill>
                <a:schemeClr val="tx1"/>
              </a:solidFill>
              <a:latin typeface="Arial Narrow" panose="020B0606020202030204" pitchFamily="34" charset="0"/>
            </a:endParaRPr>
          </a:p>
        </p:txBody>
      </p:sp>
      <p:sp>
        <p:nvSpPr>
          <p:cNvPr id="21" name="Rectangle 20"/>
          <p:cNvSpPr/>
          <p:nvPr/>
        </p:nvSpPr>
        <p:spPr>
          <a:xfrm>
            <a:off x="2997059" y="2268643"/>
            <a:ext cx="1564479"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400" dirty="0" smtClean="0">
                <a:solidFill>
                  <a:schemeClr val="tx1"/>
                </a:solidFill>
                <a:latin typeface="Arial" panose="020B0604020202020204" pitchFamily="34" charset="0"/>
                <a:cs typeface="Arial" panose="020B0604020202020204" pitchFamily="34" charset="0"/>
              </a:rPr>
              <a:t>56-130kW</a:t>
            </a:r>
            <a:endParaRPr lang="en-IE" sz="14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4561539" y="2268643"/>
            <a:ext cx="2314717"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400" dirty="0" smtClean="0">
                <a:solidFill>
                  <a:schemeClr val="tx1"/>
                </a:solidFill>
                <a:latin typeface="Arial" panose="020B0604020202020204" pitchFamily="34" charset="0"/>
                <a:cs typeface="Arial" panose="020B0604020202020204" pitchFamily="34" charset="0"/>
              </a:rPr>
              <a:t>130-560kW</a:t>
            </a:r>
            <a:endParaRPr lang="en-IE" sz="1400" dirty="0">
              <a:solidFill>
                <a:schemeClr val="tx1"/>
              </a:solidFill>
              <a:latin typeface="Arial" panose="020B0604020202020204" pitchFamily="34" charset="0"/>
              <a:cs typeface="Arial" panose="020B0604020202020204" pitchFamily="34" charset="0"/>
            </a:endParaRPr>
          </a:p>
        </p:txBody>
      </p:sp>
      <p:cxnSp>
        <p:nvCxnSpPr>
          <p:cNvPr id="23" name="Straight Connector 22"/>
          <p:cNvCxnSpPr/>
          <p:nvPr/>
        </p:nvCxnSpPr>
        <p:spPr bwMode="auto">
          <a:xfrm>
            <a:off x="2997060" y="1556792"/>
            <a:ext cx="0" cy="1868967"/>
          </a:xfrm>
          <a:prstGeom prst="line">
            <a:avLst/>
          </a:prstGeom>
          <a:noFill/>
          <a:ln w="28575" cap="flat" cmpd="sng" algn="ctr">
            <a:solidFill>
              <a:schemeClr val="tx1"/>
            </a:solidFill>
            <a:prstDash val="solid"/>
            <a:round/>
            <a:headEnd type="none" w="med" len="med"/>
            <a:tailEnd type="none" w="med" len="med"/>
          </a:ln>
          <a:effectLst/>
        </p:spPr>
      </p:cxnSp>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504" y="1972128"/>
            <a:ext cx="812625" cy="319198"/>
          </a:xfrm>
          <a:prstGeom prst="rect">
            <a:avLst/>
          </a:prstGeom>
        </p:spPr>
      </p:pic>
      <p:sp>
        <p:nvSpPr>
          <p:cNvPr id="25" name="Pentagon 24"/>
          <p:cNvSpPr/>
          <p:nvPr/>
        </p:nvSpPr>
        <p:spPr>
          <a:xfrm>
            <a:off x="791581" y="4005064"/>
            <a:ext cx="5005340" cy="288032"/>
          </a:xfrm>
          <a:prstGeom prst="homePlate">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en-IE" sz="1100" dirty="0" smtClean="0">
                <a:solidFill>
                  <a:schemeClr val="tx1"/>
                </a:solidFill>
                <a:latin typeface="Arial" panose="020B0604020202020204" pitchFamily="34" charset="0"/>
                <a:cs typeface="Arial" panose="020B0604020202020204" pitchFamily="34" charset="0"/>
              </a:rPr>
              <a:t>&gt;0kW</a:t>
            </a:r>
            <a:endParaRPr lang="en-IE" sz="1100" dirty="0">
              <a:solidFill>
                <a:schemeClr val="tx1"/>
              </a:solidFill>
              <a:latin typeface="Arial" panose="020B0604020202020204" pitchFamily="34" charset="0"/>
              <a:cs typeface="Arial" panose="020B0604020202020204" pitchFamily="34" charset="0"/>
            </a:endParaRPr>
          </a:p>
        </p:txBody>
      </p:sp>
      <p:sp>
        <p:nvSpPr>
          <p:cNvPr id="26" name="Pentagon 25"/>
          <p:cNvSpPr/>
          <p:nvPr/>
        </p:nvSpPr>
        <p:spPr>
          <a:xfrm>
            <a:off x="179513" y="5938247"/>
            <a:ext cx="2745538" cy="144016"/>
          </a:xfrm>
          <a:prstGeom prst="homePlat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en-IE" sz="1100" dirty="0" smtClean="0">
                <a:solidFill>
                  <a:schemeClr val="tx1"/>
                </a:solidFill>
                <a:latin typeface="Arial" panose="020B0604020202020204" pitchFamily="34" charset="0"/>
                <a:cs typeface="Arial" panose="020B0604020202020204" pitchFamily="34" charset="0"/>
              </a:rPr>
              <a:t>&gt;0kW</a:t>
            </a:r>
            <a:endParaRPr lang="en-IE" sz="1100" dirty="0">
              <a:solidFill>
                <a:schemeClr val="tx1"/>
              </a:solidFill>
              <a:latin typeface="Arial" panose="020B0604020202020204" pitchFamily="34" charset="0"/>
              <a:cs typeface="Arial" panose="020B0604020202020204" pitchFamily="34" charset="0"/>
            </a:endParaRPr>
          </a:p>
        </p:txBody>
      </p:sp>
      <p:sp>
        <p:nvSpPr>
          <p:cNvPr id="27" name="Pentagon 26"/>
          <p:cNvSpPr/>
          <p:nvPr/>
        </p:nvSpPr>
        <p:spPr>
          <a:xfrm>
            <a:off x="179512" y="6370295"/>
            <a:ext cx="2745539" cy="144016"/>
          </a:xfrm>
          <a:prstGeom prst="homePlat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en-IE" sz="1100" dirty="0" smtClean="0">
                <a:solidFill>
                  <a:schemeClr val="tx1"/>
                </a:solidFill>
                <a:latin typeface="Arial" panose="020B0604020202020204" pitchFamily="34" charset="0"/>
                <a:cs typeface="Arial" panose="020B0604020202020204" pitchFamily="34" charset="0"/>
              </a:rPr>
              <a:t>&gt;0kW</a:t>
            </a:r>
            <a:endParaRPr lang="en-IE" sz="1100" dirty="0">
              <a:solidFill>
                <a:schemeClr val="tx1"/>
              </a:solidFill>
              <a:latin typeface="Arial" panose="020B0604020202020204" pitchFamily="34" charset="0"/>
              <a:cs typeface="Arial" panose="020B0604020202020204" pitchFamily="34" charset="0"/>
            </a:endParaRPr>
          </a:p>
        </p:txBody>
      </p:sp>
      <p:sp>
        <p:nvSpPr>
          <p:cNvPr id="28" name="Pentagon 27"/>
          <p:cNvSpPr/>
          <p:nvPr/>
        </p:nvSpPr>
        <p:spPr>
          <a:xfrm>
            <a:off x="6876256" y="2099816"/>
            <a:ext cx="1800200" cy="288032"/>
          </a:xfrm>
          <a:prstGeom prst="homePlat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en-IE" sz="1100" dirty="0" smtClean="0">
                <a:solidFill>
                  <a:schemeClr val="tx1"/>
                </a:solidFill>
                <a:latin typeface="Arial" panose="020B0604020202020204" pitchFamily="34" charset="0"/>
                <a:cs typeface="Arial" panose="020B0604020202020204" pitchFamily="34" charset="0"/>
              </a:rPr>
              <a:t>&gt;560kW</a:t>
            </a:r>
            <a:endParaRPr lang="en-IE" sz="11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2195736" y="3140968"/>
            <a:ext cx="792088"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050" dirty="0" smtClean="0">
                <a:solidFill>
                  <a:schemeClr val="tx1"/>
                </a:solidFill>
                <a:latin typeface="Arial Narrow" panose="020B0606020202030204" pitchFamily="34" charset="0"/>
              </a:rPr>
              <a:t>CI 37-56kW</a:t>
            </a:r>
            <a:endParaRPr lang="en-IE" sz="1050" dirty="0">
              <a:solidFill>
                <a:schemeClr val="tx1"/>
              </a:solidFill>
              <a:latin typeface="Arial Narrow" panose="020B0606020202030204" pitchFamily="34" charset="0"/>
            </a:endParaRPr>
          </a:p>
        </p:txBody>
      </p:sp>
      <p:sp>
        <p:nvSpPr>
          <p:cNvPr id="30" name="Rectangle 29"/>
          <p:cNvSpPr/>
          <p:nvPr/>
        </p:nvSpPr>
        <p:spPr>
          <a:xfrm>
            <a:off x="179514" y="4005064"/>
            <a:ext cx="702626" cy="288032"/>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dirty="0"/>
          </a:p>
        </p:txBody>
      </p:sp>
      <p:cxnSp>
        <p:nvCxnSpPr>
          <p:cNvPr id="31" name="Straight Connector 30"/>
          <p:cNvCxnSpPr/>
          <p:nvPr/>
        </p:nvCxnSpPr>
        <p:spPr bwMode="auto">
          <a:xfrm>
            <a:off x="179514" y="4005064"/>
            <a:ext cx="861379" cy="0"/>
          </a:xfrm>
          <a:prstGeom prst="line">
            <a:avLst/>
          </a:prstGeom>
          <a:no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79512" y="4293096"/>
            <a:ext cx="861379" cy="0"/>
          </a:xfrm>
          <a:prstGeom prst="line">
            <a:avLst/>
          </a:prstGeom>
          <a:no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179512" y="4005064"/>
            <a:ext cx="2" cy="288032"/>
          </a:xfrm>
          <a:prstGeom prst="line">
            <a:avLst/>
          </a:prstGeom>
          <a:noFill/>
          <a:ln w="9525" cap="flat" cmpd="sng" algn="ctr">
            <a:solidFill>
              <a:schemeClr val="tx1"/>
            </a:solidFill>
            <a:prstDash val="solid"/>
            <a:round/>
            <a:headEnd type="none" w="med" len="med"/>
            <a:tailEnd type="none" w="med" len="med"/>
          </a:ln>
          <a:effectLst/>
        </p:spPr>
      </p:cxnSp>
      <p:sp>
        <p:nvSpPr>
          <p:cNvPr id="34" name="Pentagon 33"/>
          <p:cNvSpPr/>
          <p:nvPr/>
        </p:nvSpPr>
        <p:spPr>
          <a:xfrm>
            <a:off x="829764" y="4534507"/>
            <a:ext cx="2987719" cy="288032"/>
          </a:xfrm>
          <a:prstGeom prst="homePlate">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en-IE" sz="1100" dirty="0" smtClean="0">
                <a:solidFill>
                  <a:schemeClr val="tx1"/>
                </a:solidFill>
                <a:latin typeface="Arial" panose="020B0604020202020204" pitchFamily="34" charset="0"/>
                <a:cs typeface="Arial" panose="020B0604020202020204" pitchFamily="34" charset="0"/>
              </a:rPr>
              <a:t>&gt;0kW</a:t>
            </a:r>
            <a:endParaRPr lang="en-IE" sz="1100" dirty="0">
              <a:solidFill>
                <a:schemeClr val="tx1"/>
              </a:solidFill>
              <a:latin typeface="Arial" panose="020B0604020202020204" pitchFamily="34" charset="0"/>
              <a:cs typeface="Arial" panose="020B0604020202020204" pitchFamily="34" charset="0"/>
            </a:endParaRPr>
          </a:p>
        </p:txBody>
      </p:sp>
      <p:sp>
        <p:nvSpPr>
          <p:cNvPr id="35" name="Rectangle 34"/>
          <p:cNvSpPr/>
          <p:nvPr/>
        </p:nvSpPr>
        <p:spPr>
          <a:xfrm>
            <a:off x="179512" y="4536828"/>
            <a:ext cx="702628" cy="288032"/>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dirty="0"/>
          </a:p>
        </p:txBody>
      </p:sp>
      <p:cxnSp>
        <p:nvCxnSpPr>
          <p:cNvPr id="36" name="Straight Connector 35"/>
          <p:cNvCxnSpPr/>
          <p:nvPr/>
        </p:nvCxnSpPr>
        <p:spPr bwMode="auto">
          <a:xfrm>
            <a:off x="179514" y="4536828"/>
            <a:ext cx="861379" cy="0"/>
          </a:xfrm>
          <a:prstGeom prst="line">
            <a:avLst/>
          </a:prstGeom>
          <a:no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79512" y="4824860"/>
            <a:ext cx="861379" cy="0"/>
          </a:xfrm>
          <a:prstGeom prst="line">
            <a:avLst/>
          </a:prstGeom>
          <a:no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179512" y="4536828"/>
            <a:ext cx="2" cy="288032"/>
          </a:xfrm>
          <a:prstGeom prst="line">
            <a:avLst/>
          </a:prstGeom>
          <a:noFill/>
          <a:ln w="9525" cap="flat" cmpd="sng" algn="ctr">
            <a:solidFill>
              <a:schemeClr val="tx1"/>
            </a:solidFill>
            <a:prstDash val="solid"/>
            <a:round/>
            <a:headEnd type="none" w="med" len="med"/>
            <a:tailEnd type="none" w="med" len="med"/>
          </a:ln>
          <a:effectLst/>
        </p:spPr>
      </p:cxnSp>
      <p:sp>
        <p:nvSpPr>
          <p:cNvPr id="39" name="Rectangle 38"/>
          <p:cNvSpPr/>
          <p:nvPr/>
        </p:nvSpPr>
        <p:spPr>
          <a:xfrm>
            <a:off x="2816101" y="5103656"/>
            <a:ext cx="2331964"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400" dirty="0" smtClean="0">
                <a:solidFill>
                  <a:schemeClr val="tx1"/>
                </a:solidFill>
                <a:latin typeface="Arial" panose="020B0604020202020204" pitchFamily="34" charset="0"/>
                <a:cs typeface="Arial" panose="020B0604020202020204" pitchFamily="34" charset="0"/>
              </a:rPr>
              <a:t>300-1000kW</a:t>
            </a:r>
            <a:endParaRPr lang="en-IE" sz="1400" dirty="0">
              <a:solidFill>
                <a:schemeClr val="tx1"/>
              </a:solidFill>
              <a:latin typeface="Arial" panose="020B0604020202020204" pitchFamily="34" charset="0"/>
              <a:cs typeface="Arial" panose="020B0604020202020204" pitchFamily="34" charset="0"/>
            </a:endParaRPr>
          </a:p>
        </p:txBody>
      </p:sp>
      <p:sp>
        <p:nvSpPr>
          <p:cNvPr id="40" name="Pentagon 39"/>
          <p:cNvSpPr/>
          <p:nvPr/>
        </p:nvSpPr>
        <p:spPr>
          <a:xfrm>
            <a:off x="5148064" y="5103656"/>
            <a:ext cx="2017024" cy="288032"/>
          </a:xfrm>
          <a:prstGeom prst="homePlate">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en-IE" sz="1400" dirty="0" smtClean="0">
                <a:solidFill>
                  <a:schemeClr val="tx1"/>
                </a:solidFill>
                <a:latin typeface="Arial" panose="020B0604020202020204" pitchFamily="34" charset="0"/>
                <a:cs typeface="Arial" panose="020B0604020202020204" pitchFamily="34" charset="0"/>
              </a:rPr>
              <a:t>≥1000kW</a:t>
            </a:r>
            <a:endParaRPr lang="en-IE" sz="1400" dirty="0">
              <a:solidFill>
                <a:schemeClr val="tx1"/>
              </a:solidFill>
              <a:latin typeface="Arial" panose="020B0604020202020204" pitchFamily="34" charset="0"/>
              <a:cs typeface="Arial" panose="020B0604020202020204" pitchFamily="34" charset="0"/>
            </a:endParaRPr>
          </a:p>
        </p:txBody>
      </p:sp>
      <p:sp>
        <p:nvSpPr>
          <p:cNvPr id="41" name="Rectangle 40"/>
          <p:cNvSpPr/>
          <p:nvPr/>
        </p:nvSpPr>
        <p:spPr>
          <a:xfrm>
            <a:off x="442956" y="5102072"/>
            <a:ext cx="792088"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050" dirty="0" smtClean="0">
                <a:solidFill>
                  <a:schemeClr val="tx1"/>
                </a:solidFill>
                <a:latin typeface="Arial Narrow" panose="020B0606020202030204" pitchFamily="34" charset="0"/>
              </a:rPr>
              <a:t>37-75kW</a:t>
            </a:r>
            <a:endParaRPr lang="en-IE" sz="1050" dirty="0">
              <a:solidFill>
                <a:schemeClr val="tx1"/>
              </a:solidFill>
              <a:latin typeface="Arial Narrow" panose="020B0606020202030204" pitchFamily="34" charset="0"/>
            </a:endParaRPr>
          </a:p>
        </p:txBody>
      </p:sp>
      <p:sp>
        <p:nvSpPr>
          <p:cNvPr id="42" name="Rectangle 41"/>
          <p:cNvSpPr/>
          <p:nvPr/>
        </p:nvSpPr>
        <p:spPr>
          <a:xfrm>
            <a:off x="1231924" y="5101776"/>
            <a:ext cx="792088"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050" dirty="0" smtClean="0">
                <a:solidFill>
                  <a:schemeClr val="tx1"/>
                </a:solidFill>
                <a:latin typeface="Arial Narrow" panose="020B0606020202030204" pitchFamily="34" charset="0"/>
              </a:rPr>
              <a:t>75-130kW</a:t>
            </a:r>
            <a:endParaRPr lang="en-IE" sz="1050" dirty="0">
              <a:solidFill>
                <a:schemeClr val="tx1"/>
              </a:solidFill>
              <a:latin typeface="Arial Narrow" panose="020B0606020202030204" pitchFamily="34" charset="0"/>
            </a:endParaRPr>
          </a:p>
        </p:txBody>
      </p:sp>
      <p:sp>
        <p:nvSpPr>
          <p:cNvPr id="43" name="Rectangle 42"/>
          <p:cNvSpPr/>
          <p:nvPr/>
        </p:nvSpPr>
        <p:spPr>
          <a:xfrm>
            <a:off x="2024012" y="5103656"/>
            <a:ext cx="792088"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050" dirty="0" smtClean="0">
                <a:solidFill>
                  <a:schemeClr val="tx1"/>
                </a:solidFill>
                <a:latin typeface="Arial Narrow" panose="020B0606020202030204" pitchFamily="34" charset="0"/>
              </a:rPr>
              <a:t>130-300kW</a:t>
            </a:r>
            <a:endParaRPr lang="en-IE" sz="1050" dirty="0">
              <a:solidFill>
                <a:schemeClr val="tx1"/>
              </a:solidFill>
              <a:latin typeface="Arial Narrow" panose="020B0606020202030204" pitchFamily="34" charset="0"/>
            </a:endParaRPr>
          </a:p>
        </p:txBody>
      </p:sp>
      <p:sp>
        <p:nvSpPr>
          <p:cNvPr id="44" name="TextBox 43"/>
          <p:cNvSpPr txBox="1"/>
          <p:nvPr/>
        </p:nvSpPr>
        <p:spPr>
          <a:xfrm>
            <a:off x="128814" y="3781601"/>
            <a:ext cx="1553630" cy="276999"/>
          </a:xfrm>
          <a:prstGeom prst="rect">
            <a:avLst/>
          </a:prstGeom>
          <a:noFill/>
        </p:spPr>
        <p:txBody>
          <a:bodyPr wrap="none" rtlCol="0">
            <a:spAutoFit/>
          </a:bodyPr>
          <a:lstStyle/>
          <a:p>
            <a:r>
              <a:rPr lang="en-IE" sz="1200" dirty="0" smtClean="0">
                <a:solidFill>
                  <a:schemeClr val="tx1"/>
                </a:solidFill>
                <a:latin typeface="Arial" panose="020B0604020202020204" pitchFamily="34" charset="0"/>
                <a:cs typeface="Arial" panose="020B0604020202020204" pitchFamily="34" charset="0"/>
              </a:rPr>
              <a:t>Rail - Locomotives</a:t>
            </a:r>
          </a:p>
        </p:txBody>
      </p:sp>
      <p:sp>
        <p:nvSpPr>
          <p:cNvPr id="45" name="TextBox 44"/>
          <p:cNvSpPr txBox="1"/>
          <p:nvPr/>
        </p:nvSpPr>
        <p:spPr>
          <a:xfrm>
            <a:off x="107504" y="4337396"/>
            <a:ext cx="1200970" cy="276999"/>
          </a:xfrm>
          <a:prstGeom prst="rect">
            <a:avLst/>
          </a:prstGeom>
          <a:noFill/>
        </p:spPr>
        <p:txBody>
          <a:bodyPr wrap="none" rtlCol="0">
            <a:spAutoFit/>
          </a:bodyPr>
          <a:lstStyle/>
          <a:p>
            <a:r>
              <a:rPr lang="en-IE" sz="1200" dirty="0" smtClean="0">
                <a:solidFill>
                  <a:schemeClr val="tx1"/>
                </a:solidFill>
                <a:latin typeface="Arial" panose="020B0604020202020204" pitchFamily="34" charset="0"/>
                <a:cs typeface="Arial" panose="020B0604020202020204" pitchFamily="34" charset="0"/>
              </a:rPr>
              <a:t>Rail - Railcars</a:t>
            </a:r>
          </a:p>
        </p:txBody>
      </p:sp>
      <p:sp>
        <p:nvSpPr>
          <p:cNvPr id="46" name="TextBox 45"/>
          <p:cNvSpPr txBox="1"/>
          <p:nvPr/>
        </p:nvSpPr>
        <p:spPr>
          <a:xfrm>
            <a:off x="395536" y="4889429"/>
            <a:ext cx="2437142" cy="276999"/>
          </a:xfrm>
          <a:prstGeom prst="rect">
            <a:avLst/>
          </a:prstGeom>
          <a:noFill/>
        </p:spPr>
        <p:txBody>
          <a:bodyPr wrap="none" rtlCol="0">
            <a:spAutoFit/>
          </a:bodyPr>
          <a:lstStyle/>
          <a:p>
            <a:r>
              <a:rPr lang="en-IE" sz="1200" dirty="0" smtClean="0">
                <a:solidFill>
                  <a:schemeClr val="tx1"/>
                </a:solidFill>
                <a:latin typeface="Arial" panose="020B0604020202020204" pitchFamily="34" charset="0"/>
                <a:cs typeface="Arial" panose="020B0604020202020204" pitchFamily="34" charset="0"/>
              </a:rPr>
              <a:t>Inland Waterway Vessels (IWV)</a:t>
            </a:r>
          </a:p>
        </p:txBody>
      </p:sp>
      <p:sp>
        <p:nvSpPr>
          <p:cNvPr id="47" name="TextBox 46"/>
          <p:cNvSpPr txBox="1"/>
          <p:nvPr/>
        </p:nvSpPr>
        <p:spPr>
          <a:xfrm>
            <a:off x="107504" y="5733256"/>
            <a:ext cx="1178528" cy="276999"/>
          </a:xfrm>
          <a:prstGeom prst="rect">
            <a:avLst/>
          </a:prstGeom>
          <a:noFill/>
        </p:spPr>
        <p:txBody>
          <a:bodyPr wrap="none" rtlCol="0">
            <a:spAutoFit/>
          </a:bodyPr>
          <a:lstStyle/>
          <a:p>
            <a:r>
              <a:rPr lang="en-IE" sz="1200" dirty="0" smtClean="0">
                <a:solidFill>
                  <a:schemeClr val="tx1"/>
                </a:solidFill>
                <a:latin typeface="Arial" panose="020B0604020202020204" pitchFamily="34" charset="0"/>
                <a:cs typeface="Arial" panose="020B0604020202020204" pitchFamily="34" charset="0"/>
              </a:rPr>
              <a:t>Snowmobiles</a:t>
            </a:r>
          </a:p>
        </p:txBody>
      </p:sp>
      <p:sp>
        <p:nvSpPr>
          <p:cNvPr id="48" name="TextBox 47"/>
          <p:cNvSpPr txBox="1"/>
          <p:nvPr/>
        </p:nvSpPr>
        <p:spPr>
          <a:xfrm>
            <a:off x="107504" y="6154271"/>
            <a:ext cx="2766463" cy="276999"/>
          </a:xfrm>
          <a:prstGeom prst="rect">
            <a:avLst/>
          </a:prstGeom>
          <a:noFill/>
        </p:spPr>
        <p:txBody>
          <a:bodyPr wrap="none" rtlCol="0">
            <a:spAutoFit/>
          </a:bodyPr>
          <a:lstStyle/>
          <a:p>
            <a:r>
              <a:rPr lang="en-IE" sz="1200" dirty="0" smtClean="0">
                <a:solidFill>
                  <a:schemeClr val="tx1"/>
                </a:solidFill>
                <a:latin typeface="Arial" panose="020B0604020202020204" pitchFamily="34" charset="0"/>
                <a:cs typeface="Arial" panose="020B0604020202020204" pitchFamily="34" charset="0"/>
              </a:rPr>
              <a:t>All Terrain &amp; Side-by-Side Vehicles </a:t>
            </a:r>
          </a:p>
        </p:txBody>
      </p:sp>
      <p:sp>
        <p:nvSpPr>
          <p:cNvPr id="49" name="TextBox 48"/>
          <p:cNvSpPr txBox="1"/>
          <p:nvPr/>
        </p:nvSpPr>
        <p:spPr>
          <a:xfrm>
            <a:off x="161642" y="1023034"/>
            <a:ext cx="1569660" cy="276999"/>
          </a:xfrm>
          <a:prstGeom prst="rect">
            <a:avLst/>
          </a:prstGeom>
          <a:noFill/>
        </p:spPr>
        <p:txBody>
          <a:bodyPr wrap="none" rtlCol="0">
            <a:spAutoFit/>
          </a:bodyPr>
          <a:lstStyle/>
          <a:p>
            <a:r>
              <a:rPr lang="en-IE" sz="1200" dirty="0" smtClean="0">
                <a:solidFill>
                  <a:schemeClr val="tx1"/>
                </a:solidFill>
                <a:latin typeface="Arial" panose="020B0604020202020204" pitchFamily="34" charset="0"/>
                <a:cs typeface="Arial" panose="020B0604020202020204" pitchFamily="34" charset="0"/>
              </a:rPr>
              <a:t>Land-based NRMM</a:t>
            </a:r>
          </a:p>
        </p:txBody>
      </p:sp>
      <p:sp>
        <p:nvSpPr>
          <p:cNvPr id="50" name="Rectangle 49"/>
          <p:cNvSpPr/>
          <p:nvPr/>
        </p:nvSpPr>
        <p:spPr>
          <a:xfrm>
            <a:off x="179512" y="1556792"/>
            <a:ext cx="1224136"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100" dirty="0" smtClean="0">
                <a:solidFill>
                  <a:schemeClr val="tx1"/>
                </a:solidFill>
                <a:latin typeface="Arial" panose="020B0604020202020204" pitchFamily="34" charset="0"/>
                <a:cs typeface="Arial" panose="020B0604020202020204" pitchFamily="34" charset="0"/>
              </a:rPr>
              <a:t>SI 0-19kW</a:t>
            </a:r>
            <a:endParaRPr lang="en-IE" sz="1100" dirty="0">
              <a:solidFill>
                <a:schemeClr val="tx1"/>
              </a:solidFill>
              <a:latin typeface="Arial" panose="020B0604020202020204" pitchFamily="34" charset="0"/>
              <a:cs typeface="Arial" panose="020B0604020202020204" pitchFamily="34" charset="0"/>
            </a:endParaRPr>
          </a:p>
        </p:txBody>
      </p:sp>
      <p:pic>
        <p:nvPicPr>
          <p:cNvPr id="51" name="Picture 5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56504" y="5750753"/>
            <a:ext cx="778504" cy="519003"/>
          </a:xfrm>
          <a:prstGeom prst="rect">
            <a:avLst/>
          </a:prstGeom>
        </p:spPr>
      </p:pic>
      <p:pic>
        <p:nvPicPr>
          <p:cNvPr id="52" name="Picture 5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56504" y="6311359"/>
            <a:ext cx="660019" cy="420439"/>
          </a:xfrm>
          <a:prstGeom prst="rect">
            <a:avLst/>
          </a:prstGeom>
        </p:spPr>
      </p:pic>
      <p:sp>
        <p:nvSpPr>
          <p:cNvPr id="53" name="Pentagon 52"/>
          <p:cNvSpPr/>
          <p:nvPr/>
        </p:nvSpPr>
        <p:spPr>
          <a:xfrm>
            <a:off x="6876256" y="2492896"/>
            <a:ext cx="1800200" cy="288032"/>
          </a:xfrm>
          <a:prstGeom prst="homePlat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en-IE" sz="1100" dirty="0" smtClean="0">
                <a:solidFill>
                  <a:schemeClr val="tx1"/>
                </a:solidFill>
                <a:latin typeface="Arial" panose="020B0604020202020204" pitchFamily="34" charset="0"/>
                <a:cs typeface="Arial" panose="020B0604020202020204" pitchFamily="34" charset="0"/>
              </a:rPr>
              <a:t>Gen-Sets &gt;560kW</a:t>
            </a:r>
            <a:endParaRPr lang="en-IE" sz="1100" dirty="0">
              <a:solidFill>
                <a:schemeClr val="tx1"/>
              </a:solidFill>
              <a:latin typeface="Arial" panose="020B0604020202020204" pitchFamily="34" charset="0"/>
              <a:cs typeface="Arial" panose="020B0604020202020204" pitchFamily="34" charset="0"/>
            </a:endParaRPr>
          </a:p>
        </p:txBody>
      </p:sp>
      <p:pic>
        <p:nvPicPr>
          <p:cNvPr id="54" name="Picture 5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43289" y="2739370"/>
            <a:ext cx="779467" cy="700534"/>
          </a:xfrm>
          <a:prstGeom prst="rect">
            <a:avLst/>
          </a:prstGeom>
        </p:spPr>
      </p:pic>
      <p:pic>
        <p:nvPicPr>
          <p:cNvPr id="55" name="Picture 5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19064" y="2108698"/>
            <a:ext cx="651022" cy="432828"/>
          </a:xfrm>
          <a:prstGeom prst="rect">
            <a:avLst/>
          </a:prstGeom>
        </p:spPr>
      </p:pic>
      <p:sp>
        <p:nvSpPr>
          <p:cNvPr id="56" name="Pentagon 55"/>
          <p:cNvSpPr/>
          <p:nvPr/>
        </p:nvSpPr>
        <p:spPr>
          <a:xfrm>
            <a:off x="5148064" y="5408280"/>
            <a:ext cx="2017024" cy="144016"/>
          </a:xfrm>
          <a:prstGeom prst="homePlate">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en-IE" sz="1100" dirty="0" smtClean="0">
                <a:solidFill>
                  <a:schemeClr val="tx1"/>
                </a:solidFill>
                <a:latin typeface="Arial Narrow" panose="020B0606020202030204" pitchFamily="34" charset="0"/>
                <a:cs typeface="Arial" panose="020B0604020202020204" pitchFamily="34" charset="0"/>
              </a:rPr>
              <a:t>Auxiliaries ≥1000kW</a:t>
            </a:r>
            <a:endParaRPr lang="en-IE" sz="1100" dirty="0">
              <a:solidFill>
                <a:schemeClr val="tx1"/>
              </a:solidFill>
              <a:latin typeface="Arial Narrow" panose="020B0606020202030204" pitchFamily="34" charset="0"/>
              <a:cs typeface="Arial" panose="020B0604020202020204" pitchFamily="34" charset="0"/>
            </a:endParaRPr>
          </a:p>
        </p:txBody>
      </p:sp>
      <p:sp>
        <p:nvSpPr>
          <p:cNvPr id="57" name="Rectangle 56"/>
          <p:cNvSpPr/>
          <p:nvPr/>
        </p:nvSpPr>
        <p:spPr>
          <a:xfrm>
            <a:off x="707990" y="3140968"/>
            <a:ext cx="694720" cy="288032"/>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900" dirty="0" smtClean="0">
                <a:solidFill>
                  <a:schemeClr val="tx1"/>
                </a:solidFill>
                <a:latin typeface="Arial Narrow" panose="020B0606020202030204" pitchFamily="34" charset="0"/>
              </a:rPr>
              <a:t>CI 8-19kW</a:t>
            </a:r>
            <a:endParaRPr lang="en-IE" sz="900" dirty="0">
              <a:solidFill>
                <a:schemeClr val="tx1"/>
              </a:solidFill>
              <a:latin typeface="Arial Narrow" panose="020B0606020202030204" pitchFamily="34" charset="0"/>
            </a:endParaRPr>
          </a:p>
        </p:txBody>
      </p:sp>
      <p:sp>
        <p:nvSpPr>
          <p:cNvPr id="58" name="Rectangle 57"/>
          <p:cNvSpPr/>
          <p:nvPr/>
        </p:nvSpPr>
        <p:spPr>
          <a:xfrm>
            <a:off x="3626897" y="5408280"/>
            <a:ext cx="1521167" cy="144016"/>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100" dirty="0" smtClean="0">
                <a:solidFill>
                  <a:schemeClr val="tx1"/>
                </a:solidFill>
                <a:latin typeface="Arial Narrow" panose="020B0606020202030204" pitchFamily="34" charset="0"/>
                <a:cs typeface="Arial" panose="020B0604020202020204" pitchFamily="34" charset="0"/>
              </a:rPr>
              <a:t>Auxiliaries  560-1000kW</a:t>
            </a:r>
            <a:endParaRPr lang="en-IE" sz="1100" dirty="0">
              <a:solidFill>
                <a:schemeClr val="tx1"/>
              </a:solidFill>
              <a:latin typeface="Arial Narrow" panose="020B0606020202030204" pitchFamily="34" charset="0"/>
              <a:cs typeface="Arial" panose="020B0604020202020204" pitchFamily="34" charset="0"/>
            </a:endParaRPr>
          </a:p>
        </p:txBody>
      </p:sp>
      <p:sp>
        <p:nvSpPr>
          <p:cNvPr id="59" name="TextBox 58"/>
          <p:cNvSpPr txBox="1"/>
          <p:nvPr/>
        </p:nvSpPr>
        <p:spPr>
          <a:xfrm>
            <a:off x="167922" y="1340768"/>
            <a:ext cx="1568058" cy="253916"/>
          </a:xfrm>
          <a:prstGeom prst="rect">
            <a:avLst/>
          </a:prstGeom>
          <a:noFill/>
        </p:spPr>
        <p:txBody>
          <a:bodyPr wrap="none" rtlCol="0">
            <a:spAutoFit/>
          </a:bodyPr>
          <a:lstStyle/>
          <a:p>
            <a:r>
              <a:rPr lang="en-IE" sz="1050" b="0" dirty="0" smtClean="0">
                <a:solidFill>
                  <a:schemeClr val="tx1"/>
                </a:solidFill>
                <a:latin typeface="Arial Narrow" panose="020B0606020202030204" pitchFamily="34" charset="0"/>
                <a:cs typeface="Arial" panose="020B0604020202020204" pitchFamily="34" charset="0"/>
              </a:rPr>
              <a:t>SI – Spark-ignited (gasoline)</a:t>
            </a:r>
          </a:p>
        </p:txBody>
      </p:sp>
      <p:sp>
        <p:nvSpPr>
          <p:cNvPr id="60" name="TextBox 59"/>
          <p:cNvSpPr txBox="1"/>
          <p:nvPr/>
        </p:nvSpPr>
        <p:spPr>
          <a:xfrm>
            <a:off x="170276" y="3391108"/>
            <a:ext cx="1811714" cy="253916"/>
          </a:xfrm>
          <a:prstGeom prst="rect">
            <a:avLst/>
          </a:prstGeom>
          <a:noFill/>
        </p:spPr>
        <p:txBody>
          <a:bodyPr wrap="none" rtlCol="0">
            <a:spAutoFit/>
          </a:bodyPr>
          <a:lstStyle/>
          <a:p>
            <a:r>
              <a:rPr lang="en-IE" sz="1050" b="0" dirty="0" smtClean="0">
                <a:solidFill>
                  <a:schemeClr val="tx1"/>
                </a:solidFill>
                <a:latin typeface="Arial Narrow" panose="020B0606020202030204" pitchFamily="34" charset="0"/>
                <a:cs typeface="Arial" panose="020B0604020202020204" pitchFamily="34" charset="0"/>
              </a:rPr>
              <a:t>CI – Compression-ignited (diesel)</a:t>
            </a:r>
          </a:p>
        </p:txBody>
      </p:sp>
      <p:pic>
        <p:nvPicPr>
          <p:cNvPr id="61" name="Picture 6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248049" y="2880099"/>
            <a:ext cx="1231325" cy="660276"/>
          </a:xfrm>
          <a:prstGeom prst="rect">
            <a:avLst/>
          </a:prstGeom>
        </p:spPr>
      </p:pic>
      <p:pic>
        <p:nvPicPr>
          <p:cNvPr id="62" name="Picture 6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29049" y="2125203"/>
            <a:ext cx="511709" cy="511709"/>
          </a:xfrm>
          <a:prstGeom prst="rect">
            <a:avLst/>
          </a:prstGeom>
        </p:spPr>
      </p:pic>
      <p:sp>
        <p:nvSpPr>
          <p:cNvPr id="63" name="Rectangle 62"/>
          <p:cNvSpPr>
            <a:spLocks noChangeAspect="1"/>
          </p:cNvSpPr>
          <p:nvPr/>
        </p:nvSpPr>
        <p:spPr>
          <a:xfrm>
            <a:off x="4716016" y="6018689"/>
            <a:ext cx="235205" cy="196364"/>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IE" sz="900" dirty="0">
              <a:solidFill>
                <a:schemeClr val="tx1"/>
              </a:solidFill>
              <a:latin typeface="Arial Narrow" panose="020B0606020202030204" pitchFamily="34" charset="0"/>
            </a:endParaRPr>
          </a:p>
        </p:txBody>
      </p:sp>
      <p:sp>
        <p:nvSpPr>
          <p:cNvPr id="64" name="Rectangle 63"/>
          <p:cNvSpPr>
            <a:spLocks noChangeAspect="1"/>
          </p:cNvSpPr>
          <p:nvPr/>
        </p:nvSpPr>
        <p:spPr>
          <a:xfrm>
            <a:off x="4716135" y="5733256"/>
            <a:ext cx="237588" cy="196364"/>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IE" sz="800" dirty="0">
              <a:solidFill>
                <a:schemeClr val="tx1"/>
              </a:solidFill>
              <a:latin typeface="Arial Narrow" panose="020B0606020202030204" pitchFamily="34" charset="0"/>
            </a:endParaRPr>
          </a:p>
        </p:txBody>
      </p:sp>
      <p:sp>
        <p:nvSpPr>
          <p:cNvPr id="65" name="TextBox 2"/>
          <p:cNvSpPr txBox="1">
            <a:spLocks noChangeArrowheads="1"/>
          </p:cNvSpPr>
          <p:nvPr/>
        </p:nvSpPr>
        <p:spPr bwMode="auto">
          <a:xfrm>
            <a:off x="4923330" y="5744553"/>
            <a:ext cx="2464136" cy="21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IE" altLang="en-US" sz="1100" b="1" i="0" dirty="0" smtClean="0">
                <a:solidFill>
                  <a:schemeClr val="tx1"/>
                </a:solidFill>
              </a:rPr>
              <a:t>Scope of Directive 97/68/EC</a:t>
            </a:r>
            <a:endParaRPr lang="en-IE" altLang="en-US" sz="1100" b="1" i="0" dirty="0">
              <a:solidFill>
                <a:schemeClr val="tx1"/>
              </a:solidFill>
            </a:endParaRPr>
          </a:p>
        </p:txBody>
      </p:sp>
      <p:sp>
        <p:nvSpPr>
          <p:cNvPr id="66" name="TextBox 66"/>
          <p:cNvSpPr txBox="1">
            <a:spLocks noChangeArrowheads="1"/>
          </p:cNvSpPr>
          <p:nvPr/>
        </p:nvSpPr>
        <p:spPr bwMode="auto">
          <a:xfrm>
            <a:off x="4929680" y="6008063"/>
            <a:ext cx="3440365" cy="23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100" b="1" i="0" dirty="0" smtClean="0">
                <a:solidFill>
                  <a:schemeClr val="tx1"/>
                </a:solidFill>
              </a:rPr>
              <a:t>Scope  extensions new NRMM Regulation</a:t>
            </a:r>
            <a:endParaRPr lang="en-GB" altLang="en-US" sz="1100" b="1" i="0" dirty="0">
              <a:solidFill>
                <a:schemeClr val="tx1"/>
              </a:solidFill>
            </a:endParaRPr>
          </a:p>
        </p:txBody>
      </p:sp>
      <p:sp>
        <p:nvSpPr>
          <p:cNvPr id="67" name="TextBox 14"/>
          <p:cNvSpPr txBox="1">
            <a:spLocks noChangeArrowheads="1"/>
          </p:cNvSpPr>
          <p:nvPr/>
        </p:nvSpPr>
        <p:spPr bwMode="auto">
          <a:xfrm>
            <a:off x="126242" y="447055"/>
            <a:ext cx="3670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IE" altLang="en-US" i="0" dirty="0" smtClean="0">
                <a:solidFill>
                  <a:srgbClr val="1E4494"/>
                </a:solidFill>
              </a:rPr>
              <a:t>New NRMM Regulation</a:t>
            </a:r>
            <a:endParaRPr lang="en-IE" altLang="en-US" sz="1600" i="0" dirty="0" smtClean="0">
              <a:solidFill>
                <a:srgbClr val="1E4494"/>
              </a:solidFill>
            </a:endParaRPr>
          </a:p>
        </p:txBody>
      </p:sp>
      <p:sp>
        <p:nvSpPr>
          <p:cNvPr id="68" name="TextBox 14"/>
          <p:cNvSpPr txBox="1">
            <a:spLocks noChangeArrowheads="1"/>
          </p:cNvSpPr>
          <p:nvPr/>
        </p:nvSpPr>
        <p:spPr bwMode="auto">
          <a:xfrm>
            <a:off x="4932040" y="476672"/>
            <a:ext cx="37322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IE" altLang="en-US" sz="2000" i="0" dirty="0" smtClean="0">
                <a:solidFill>
                  <a:srgbClr val="1E4494"/>
                </a:solidFill>
              </a:rPr>
              <a:t>Regulation (EU) 2016/1628</a:t>
            </a:r>
            <a:endParaRPr lang="en-IE" altLang="en-US" sz="1400" i="0" dirty="0" smtClean="0">
              <a:solidFill>
                <a:srgbClr val="1E4494"/>
              </a:solidFill>
            </a:endParaRPr>
          </a:p>
        </p:txBody>
      </p:sp>
      <p:sp>
        <p:nvSpPr>
          <p:cNvPr id="69" name="Ovale 9"/>
          <p:cNvSpPr>
            <a:spLocks noChangeAspect="1"/>
          </p:cNvSpPr>
          <p:nvPr/>
        </p:nvSpPr>
        <p:spPr>
          <a:xfrm>
            <a:off x="179515" y="3645024"/>
            <a:ext cx="8496942" cy="20691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solidFill>
              <a:latin typeface="Eras Bold ITC" pitchFamily="34" charset="0"/>
            </a:endParaRPr>
          </a:p>
        </p:txBody>
      </p:sp>
      <p:sp>
        <p:nvSpPr>
          <p:cNvPr id="70" name="Simbolo &quot;divieto&quot; 11"/>
          <p:cNvSpPr/>
          <p:nvPr/>
        </p:nvSpPr>
        <p:spPr>
          <a:xfrm>
            <a:off x="3275856" y="3606447"/>
            <a:ext cx="2565184" cy="2107694"/>
          </a:xfrm>
          <a:prstGeom prst="noSmoking">
            <a:avLst>
              <a:gd name="adj" fmla="val 114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5209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100057"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1"/>
          </p:nvPr>
        </p:nvSpPr>
        <p:spPr>
          <a:xfrm>
            <a:off x="177553" y="844372"/>
            <a:ext cx="8570911" cy="5032899"/>
          </a:xfrm>
        </p:spPr>
        <p:txBody>
          <a:bodyPr/>
          <a:lstStyle/>
          <a:p>
            <a:pPr>
              <a:buFont typeface="Wingdings" panose="05000000000000000000" pitchFamily="2" charset="2"/>
              <a:buChar char="q"/>
            </a:pPr>
            <a:r>
              <a:rPr lang="en-IE" sz="1800" dirty="0"/>
              <a:t>Planned to submit a first draft as informal document to next GRPE session (June 2017) </a:t>
            </a:r>
            <a:endParaRPr lang="en-IE" sz="1800" dirty="0" smtClean="0"/>
          </a:p>
          <a:p>
            <a:pPr marL="0" indent="0"/>
            <a:endParaRPr lang="en-IE" sz="1800" dirty="0"/>
          </a:p>
          <a:p>
            <a:pPr>
              <a:buFont typeface="Wingdings" panose="05000000000000000000" pitchFamily="2" charset="2"/>
              <a:buChar char="q"/>
            </a:pPr>
            <a:r>
              <a:rPr lang="en-IE" sz="1800" dirty="0"/>
              <a:t>Publication goal </a:t>
            </a:r>
          </a:p>
          <a:p>
            <a:pPr marL="630238">
              <a:buFont typeface="Wingdings" panose="05000000000000000000" pitchFamily="2" charset="2"/>
              <a:buChar char="Ø"/>
            </a:pPr>
            <a:r>
              <a:rPr lang="en-IE" dirty="0"/>
              <a:t>In order to ensure adequate EU market alignment and contemporary EU and UN ECE approvals in view of Stage V, the new amendment should ideally be published in 2018</a:t>
            </a:r>
            <a:r>
              <a:rPr lang="en-IE" dirty="0" smtClean="0"/>
              <a:t>.</a:t>
            </a:r>
          </a:p>
          <a:p>
            <a:pPr marL="630238">
              <a:buFont typeface="Wingdings" panose="05000000000000000000" pitchFamily="2" charset="2"/>
              <a:buChar char="Ø"/>
            </a:pPr>
            <a:endParaRPr lang="en-IE" dirty="0"/>
          </a:p>
          <a:p>
            <a:pPr>
              <a:buFont typeface="Wingdings" panose="05000000000000000000" pitchFamily="2" charset="2"/>
              <a:buChar char="q"/>
            </a:pPr>
            <a:r>
              <a:rPr lang="en-IE" sz="1800" dirty="0"/>
              <a:t>Regulation </a:t>
            </a:r>
            <a:r>
              <a:rPr lang="en-IE" sz="1800" dirty="0" smtClean="0"/>
              <a:t>120 &amp; 132</a:t>
            </a:r>
            <a:endParaRPr lang="en-IE" sz="1800" dirty="0"/>
          </a:p>
          <a:p>
            <a:pPr marL="630238">
              <a:buFont typeface="Wingdings" panose="05000000000000000000" pitchFamily="2" charset="2"/>
              <a:buChar char="Ø"/>
            </a:pPr>
            <a:r>
              <a:rPr lang="en-IE" dirty="0"/>
              <a:t>Planned to submit </a:t>
            </a:r>
            <a:r>
              <a:rPr lang="en-IE" dirty="0" smtClean="0"/>
              <a:t>the informal documents next </a:t>
            </a:r>
            <a:r>
              <a:rPr lang="en-IE" dirty="0"/>
              <a:t>GRPE session (</a:t>
            </a:r>
            <a:r>
              <a:rPr lang="en-IE" dirty="0" smtClean="0"/>
              <a:t>January 2018) </a:t>
            </a:r>
          </a:p>
          <a:p>
            <a:pPr marL="630238">
              <a:buFont typeface="Wingdings" panose="05000000000000000000" pitchFamily="2" charset="2"/>
              <a:buChar char="Ø"/>
            </a:pPr>
            <a:r>
              <a:rPr lang="en-IE" dirty="0" smtClean="0"/>
              <a:t>Working documents for GRPE session in June 2018</a:t>
            </a:r>
            <a:endParaRPr lang="en-IE" dirty="0"/>
          </a:p>
          <a:p>
            <a:endParaRPr lang="en-IE" dirty="0"/>
          </a:p>
        </p:txBody>
      </p:sp>
      <p:sp>
        <p:nvSpPr>
          <p:cNvPr id="4" name="Title 3"/>
          <p:cNvSpPr>
            <a:spLocks noGrp="1"/>
          </p:cNvSpPr>
          <p:nvPr>
            <p:ph type="title"/>
          </p:nvPr>
        </p:nvSpPr>
        <p:spPr>
          <a:xfrm>
            <a:off x="0" y="116632"/>
            <a:ext cx="9144000" cy="620688"/>
          </a:xfrm>
        </p:spPr>
        <p:txBody>
          <a:bodyPr/>
          <a:lstStyle/>
          <a:p>
            <a:r>
              <a:rPr lang="en-GB" dirty="0" smtClean="0"/>
              <a:t>      Timing</a:t>
            </a:r>
            <a:endParaRPr lang="en-GB"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4624"/>
            <a:ext cx="862781" cy="92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perujad\AppData\Local\Microsoft\Windows\Temporary Internet Files\Content.IE5\EERD919K\primary-o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2439" y="1523255"/>
            <a:ext cx="465585" cy="46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97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9183"/>
            <a:ext cx="91440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1484784"/>
            <a:ext cx="8419292" cy="369332"/>
          </a:xfrm>
          <a:prstGeom prst="rect">
            <a:avLst/>
          </a:prstGeom>
          <a:noFill/>
        </p:spPr>
        <p:txBody>
          <a:bodyPr wrap="none" rtlCol="0">
            <a:spAutoFit/>
          </a:bodyPr>
          <a:lstStyle/>
          <a:p>
            <a:r>
              <a:rPr lang="en-GB" sz="1800" dirty="0" smtClean="0">
                <a:solidFill>
                  <a:srgbClr val="1E4494"/>
                </a:solidFill>
              </a:rPr>
              <a:t>Acknowledgements to contributors such as Italy and EUROMOT</a:t>
            </a:r>
            <a:endParaRPr lang="en-GB" sz="1800" dirty="0">
              <a:solidFill>
                <a:srgbClr val="1E4494"/>
              </a:solidFill>
            </a:endParaRPr>
          </a:p>
        </p:txBody>
      </p:sp>
    </p:spTree>
    <p:extLst>
      <p:ext uri="{BB962C8B-B14F-4D97-AF65-F5344CB8AC3E}">
        <p14:creationId xmlns:p14="http://schemas.microsoft.com/office/powerpoint/2010/main" val="323100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12051</TotalTime>
  <Words>392</Words>
  <Application>Microsoft Office PowerPoint</Application>
  <PresentationFormat>On-screen Show (4:3)</PresentationFormat>
  <Paragraphs>75</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Slide_Master</vt:lpstr>
      <vt:lpstr>1_Slide_Master</vt:lpstr>
      <vt:lpstr>Alignment of Regulation 96 to Regulation (EU) 2016/1628  A. Perujo      </vt:lpstr>
      <vt:lpstr>PowerPoint Presentation</vt:lpstr>
      <vt:lpstr>Work Progress</vt:lpstr>
      <vt:lpstr>Scope Evolution</vt:lpstr>
      <vt:lpstr>PowerPoint Presentation</vt:lpstr>
      <vt:lpstr>      Timing</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United Nations</cp:lastModifiedBy>
  <cp:revision>388</cp:revision>
  <cp:lastPrinted>2015-02-12T17:08:05Z</cp:lastPrinted>
  <dcterms:created xsi:type="dcterms:W3CDTF">2011-10-28T10:25:18Z</dcterms:created>
  <dcterms:modified xsi:type="dcterms:W3CDTF">2017-06-01T11:26:38Z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0d3b22a6-6203-4efc-8e8e-b5279256493b</vt:lpwstr>
  </property>
  <property fmtid="{D5CDD505-2E9C-101B-9397-08002B2CF9AE}" pid="3" name="Jive_VersionGuid">
    <vt:lpwstr>30c1ceaa-642b-44c9-8486-5218f90ea04b</vt:lpwstr>
  </property>
  <property fmtid="{D5CDD505-2E9C-101B-9397-08002B2CF9AE}" pid="4" name="Offisync_UniqueId">
    <vt:lpwstr>64605</vt:lpwstr>
  </property>
  <property fmtid="{D5CDD505-2E9C-101B-9397-08002B2CF9AE}" pid="5" name="Offisync_ProviderInitializationData">
    <vt:lpwstr>https://connected.cnect.cec.eu.int</vt:lpwstr>
  </property>
  <property fmtid="{D5CDD505-2E9C-101B-9397-08002B2CF9AE}" pid="6" name="Offisync_UpdateToken">
    <vt:lpwstr>3</vt:lpwstr>
  </property>
  <property fmtid="{D5CDD505-2E9C-101B-9397-08002B2CF9AE}" pid="7" name="Jive_LatestUserAccountName">
    <vt:lpwstr>perujao</vt:lpwstr>
  </property>
</Properties>
</file>