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6.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59" r:id="rId1"/>
    <p:sldMasterId id="2147483820" r:id="rId2"/>
    <p:sldMasterId id="2147484323" r:id="rId3"/>
    <p:sldMasterId id="2147483796" r:id="rId4"/>
    <p:sldMasterId id="2147483817" r:id="rId5"/>
    <p:sldMasterId id="2147483818" r:id="rId6"/>
    <p:sldMasterId id="2147483819" r:id="rId7"/>
  </p:sldMasterIdLst>
  <p:notesMasterIdLst>
    <p:notesMasterId r:id="rId20"/>
  </p:notesMasterIdLst>
  <p:handoutMasterIdLst>
    <p:handoutMasterId r:id="rId21"/>
  </p:handoutMasterIdLst>
  <p:sldIdLst>
    <p:sldId id="447" r:id="rId8"/>
    <p:sldId id="630" r:id="rId9"/>
    <p:sldId id="619" r:id="rId10"/>
    <p:sldId id="640" r:id="rId11"/>
    <p:sldId id="647" r:id="rId12"/>
    <p:sldId id="641" r:id="rId13"/>
    <p:sldId id="642" r:id="rId14"/>
    <p:sldId id="643" r:id="rId15"/>
    <p:sldId id="612" r:id="rId16"/>
    <p:sldId id="645" r:id="rId17"/>
    <p:sldId id="648" r:id="rId18"/>
    <p:sldId id="621" r:id="rId19"/>
  </p:sldIdLst>
  <p:sldSz cx="9144000" cy="6858000" type="screen4x3"/>
  <p:notesSz cx="7104063" cy="10234613"/>
  <p:defaultTextStyle>
    <a:defPPr>
      <a:defRPr lang="ko-KR"/>
    </a:defPPr>
    <a:lvl1pPr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1pPr>
    <a:lvl2pPr marL="4572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2pPr>
    <a:lvl3pPr marL="9144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3pPr>
    <a:lvl4pPr marL="13716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4pPr>
    <a:lvl5pPr marL="18288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5pPr>
    <a:lvl6pPr marL="2286000" algn="l" defTabSz="914400" rtl="0" eaLnBrk="1" latinLnBrk="0" hangingPunct="1">
      <a:defRPr kumimoji="1" sz="1200" kern="1200">
        <a:solidFill>
          <a:schemeClr val="bg1"/>
        </a:solidFill>
        <a:latin typeface="HY울릉도M" pitchFamily="18" charset="-127"/>
        <a:ea typeface="HY울릉도M" pitchFamily="18" charset="-127"/>
        <a:cs typeface="+mn-cs"/>
      </a:defRPr>
    </a:lvl6pPr>
    <a:lvl7pPr marL="2743200" algn="l" defTabSz="914400" rtl="0" eaLnBrk="1" latinLnBrk="0" hangingPunct="1">
      <a:defRPr kumimoji="1" sz="1200" kern="1200">
        <a:solidFill>
          <a:schemeClr val="bg1"/>
        </a:solidFill>
        <a:latin typeface="HY울릉도M" pitchFamily="18" charset="-127"/>
        <a:ea typeface="HY울릉도M" pitchFamily="18" charset="-127"/>
        <a:cs typeface="+mn-cs"/>
      </a:defRPr>
    </a:lvl7pPr>
    <a:lvl8pPr marL="3200400" algn="l" defTabSz="914400" rtl="0" eaLnBrk="1" latinLnBrk="0" hangingPunct="1">
      <a:defRPr kumimoji="1" sz="1200" kern="1200">
        <a:solidFill>
          <a:schemeClr val="bg1"/>
        </a:solidFill>
        <a:latin typeface="HY울릉도M" pitchFamily="18" charset="-127"/>
        <a:ea typeface="HY울릉도M" pitchFamily="18" charset="-127"/>
        <a:cs typeface="+mn-cs"/>
      </a:defRPr>
    </a:lvl8pPr>
    <a:lvl9pPr marL="3657600" algn="l" defTabSz="914400" rtl="0" eaLnBrk="1" latinLnBrk="0" hangingPunct="1">
      <a:defRPr kumimoji="1" sz="1200" kern="1200">
        <a:solidFill>
          <a:schemeClr val="bg1"/>
        </a:solidFill>
        <a:latin typeface="HY울릉도M" pitchFamily="18" charset="-127"/>
        <a:ea typeface="HY울릉도M" pitchFamily="18"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99FF"/>
    <a:srgbClr val="99CCFF"/>
    <a:srgbClr val="0000CC"/>
    <a:srgbClr val="FF9900"/>
    <a:srgbClr val="993300"/>
    <a:srgbClr val="8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밝은 스타일 2 - 강조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어두운 스타일 1 - 강조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어두운 스타일 1 - 강조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어두운 스타일 1 - 강조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어두운 스타일 1 - 강조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21" autoAdjust="0"/>
    <p:restoredTop sz="71802" autoAdjust="0"/>
  </p:normalViewPr>
  <p:slideViewPr>
    <p:cSldViewPr>
      <p:cViewPr>
        <p:scale>
          <a:sx n="90" d="100"/>
          <a:sy n="90" d="100"/>
        </p:scale>
        <p:origin x="-2526" y="-690"/>
      </p:cViewPr>
      <p:guideLst>
        <p:guide orient="horz" pos="2160"/>
        <p:guide pos="2880"/>
        <p:guide pos="340"/>
        <p:guide pos="975"/>
      </p:guideLst>
    </p:cSldViewPr>
  </p:slideViewPr>
  <p:outlineViewPr>
    <p:cViewPr>
      <p:scale>
        <a:sx n="33" d="100"/>
        <a:sy n="33" d="100"/>
      </p:scale>
      <p:origin x="252" y="114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214" y="-108"/>
      </p:cViewPr>
      <p:guideLst>
        <p:guide orient="horz" pos="3225"/>
        <p:guide pos="22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3" y="0"/>
            <a:ext cx="3077931" cy="511486"/>
          </a:xfrm>
          <a:prstGeom prst="rect">
            <a:avLst/>
          </a:prstGeom>
          <a:noFill/>
          <a:ln w="9525">
            <a:noFill/>
            <a:miter lim="800000"/>
            <a:headEnd/>
            <a:tailEnd/>
          </a:ln>
          <a:effectLst/>
        </p:spPr>
        <p:txBody>
          <a:bodyPr vert="horz" wrap="square" lIns="95749" tIns="47875" rIns="95749" bIns="47875" numCol="1" anchor="t" anchorCtr="0" compatLnSpc="1">
            <a:prstTxWarp prst="textNoShape">
              <a:avLst/>
            </a:prstTxWarp>
          </a:bodyPr>
          <a:lstStyle>
            <a:lvl1pPr defTabSz="955659">
              <a:defRPr sz="1300">
                <a:solidFill>
                  <a:schemeClr val="tx1"/>
                </a:solidFill>
                <a:latin typeface="굴림" pitchFamily="50" charset="-127"/>
                <a:ea typeface="굴림" pitchFamily="50" charset="-127"/>
              </a:defRPr>
            </a:lvl1pPr>
          </a:lstStyle>
          <a:p>
            <a:endParaRPr lang="en-US" altLang="ko-KR"/>
          </a:p>
        </p:txBody>
      </p:sp>
      <p:sp>
        <p:nvSpPr>
          <p:cNvPr id="99331" name="Rectangle 3"/>
          <p:cNvSpPr>
            <a:spLocks noGrp="1" noChangeArrowheads="1"/>
          </p:cNvSpPr>
          <p:nvPr>
            <p:ph type="dt" sz="quarter" idx="1"/>
          </p:nvPr>
        </p:nvSpPr>
        <p:spPr bwMode="auto">
          <a:xfrm>
            <a:off x="4024478" y="0"/>
            <a:ext cx="3077931" cy="511486"/>
          </a:xfrm>
          <a:prstGeom prst="rect">
            <a:avLst/>
          </a:prstGeom>
          <a:noFill/>
          <a:ln w="9525">
            <a:noFill/>
            <a:miter lim="800000"/>
            <a:headEnd/>
            <a:tailEnd/>
          </a:ln>
          <a:effectLst/>
        </p:spPr>
        <p:txBody>
          <a:bodyPr vert="horz" wrap="square" lIns="95749" tIns="47875" rIns="95749" bIns="47875" numCol="1" anchor="t" anchorCtr="0" compatLnSpc="1">
            <a:prstTxWarp prst="textNoShape">
              <a:avLst/>
            </a:prstTxWarp>
          </a:bodyPr>
          <a:lstStyle>
            <a:lvl1pPr algn="r" defTabSz="955659">
              <a:defRPr sz="1300">
                <a:solidFill>
                  <a:schemeClr val="tx1"/>
                </a:solidFill>
                <a:latin typeface="굴림" pitchFamily="50" charset="-127"/>
                <a:ea typeface="굴림" pitchFamily="50" charset="-127"/>
              </a:defRPr>
            </a:lvl1pPr>
          </a:lstStyle>
          <a:p>
            <a:endParaRPr lang="en-US" altLang="ko-KR"/>
          </a:p>
        </p:txBody>
      </p:sp>
      <p:sp>
        <p:nvSpPr>
          <p:cNvPr id="99332" name="Rectangle 4"/>
          <p:cNvSpPr>
            <a:spLocks noGrp="1" noChangeArrowheads="1"/>
          </p:cNvSpPr>
          <p:nvPr>
            <p:ph type="ftr" sz="quarter" idx="2"/>
          </p:nvPr>
        </p:nvSpPr>
        <p:spPr bwMode="auto">
          <a:xfrm>
            <a:off x="3" y="9723127"/>
            <a:ext cx="3077931" cy="509851"/>
          </a:xfrm>
          <a:prstGeom prst="rect">
            <a:avLst/>
          </a:prstGeom>
          <a:noFill/>
          <a:ln w="9525">
            <a:noFill/>
            <a:miter lim="800000"/>
            <a:headEnd/>
            <a:tailEnd/>
          </a:ln>
          <a:effectLst/>
        </p:spPr>
        <p:txBody>
          <a:bodyPr vert="horz" wrap="square" lIns="95749" tIns="47875" rIns="95749" bIns="47875" numCol="1" anchor="b" anchorCtr="0" compatLnSpc="1">
            <a:prstTxWarp prst="textNoShape">
              <a:avLst/>
            </a:prstTxWarp>
          </a:bodyPr>
          <a:lstStyle>
            <a:lvl1pPr defTabSz="955659">
              <a:defRPr sz="1300">
                <a:solidFill>
                  <a:schemeClr val="tx1"/>
                </a:solidFill>
                <a:latin typeface="굴림" pitchFamily="50" charset="-127"/>
                <a:ea typeface="굴림" pitchFamily="50" charset="-127"/>
              </a:defRPr>
            </a:lvl1pPr>
          </a:lstStyle>
          <a:p>
            <a:endParaRPr lang="en-US" altLang="ko-KR"/>
          </a:p>
        </p:txBody>
      </p:sp>
      <p:sp>
        <p:nvSpPr>
          <p:cNvPr id="99333" name="Rectangle 5"/>
          <p:cNvSpPr>
            <a:spLocks noGrp="1" noChangeArrowheads="1"/>
          </p:cNvSpPr>
          <p:nvPr>
            <p:ph type="sldNum" sz="quarter" idx="3"/>
          </p:nvPr>
        </p:nvSpPr>
        <p:spPr bwMode="auto">
          <a:xfrm>
            <a:off x="4024478" y="9723127"/>
            <a:ext cx="3077931" cy="509851"/>
          </a:xfrm>
          <a:prstGeom prst="rect">
            <a:avLst/>
          </a:prstGeom>
          <a:noFill/>
          <a:ln w="9525">
            <a:noFill/>
            <a:miter lim="800000"/>
            <a:headEnd/>
            <a:tailEnd/>
          </a:ln>
          <a:effectLst/>
        </p:spPr>
        <p:txBody>
          <a:bodyPr vert="horz" wrap="square" lIns="95749" tIns="47875" rIns="95749" bIns="47875" numCol="1" anchor="b" anchorCtr="0" compatLnSpc="1">
            <a:prstTxWarp prst="textNoShape">
              <a:avLst/>
            </a:prstTxWarp>
          </a:bodyPr>
          <a:lstStyle>
            <a:lvl1pPr algn="r" defTabSz="955659">
              <a:defRPr sz="1300">
                <a:solidFill>
                  <a:schemeClr val="tx1"/>
                </a:solidFill>
                <a:latin typeface="굴림" pitchFamily="50" charset="-127"/>
                <a:ea typeface="굴림" pitchFamily="50" charset="-127"/>
              </a:defRPr>
            </a:lvl1pPr>
          </a:lstStyle>
          <a:p>
            <a:fld id="{7035CB0A-AD86-46BE-B176-F32B89C1B874}" type="slidenum">
              <a:rPr lang="en-US" altLang="ko-KR"/>
              <a:pPr/>
              <a:t>‹#›</a:t>
            </a:fld>
            <a:endParaRPr lang="en-US" altLang="ko-KR"/>
          </a:p>
        </p:txBody>
      </p:sp>
    </p:spTree>
    <p:extLst>
      <p:ext uri="{BB962C8B-B14F-4D97-AF65-F5344CB8AC3E}">
        <p14:creationId xmlns:p14="http://schemas.microsoft.com/office/powerpoint/2010/main" val="1764734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3" y="0"/>
            <a:ext cx="3077931" cy="511486"/>
          </a:xfrm>
          <a:prstGeom prst="rect">
            <a:avLst/>
          </a:prstGeom>
          <a:noFill/>
          <a:ln w="9525">
            <a:noFill/>
            <a:miter lim="800000"/>
            <a:headEnd/>
            <a:tailEnd/>
          </a:ln>
          <a:effectLst/>
        </p:spPr>
        <p:txBody>
          <a:bodyPr vert="horz" wrap="square" lIns="95749" tIns="47875" rIns="95749" bIns="47875" numCol="1" anchor="t" anchorCtr="0" compatLnSpc="1">
            <a:prstTxWarp prst="textNoShape">
              <a:avLst/>
            </a:prstTxWarp>
          </a:bodyPr>
          <a:lstStyle>
            <a:lvl1pPr defTabSz="955659">
              <a:defRPr sz="1300">
                <a:solidFill>
                  <a:schemeClr val="tx1"/>
                </a:solidFill>
                <a:latin typeface="굴림" pitchFamily="50" charset="-127"/>
                <a:ea typeface="굴림" pitchFamily="50" charset="-127"/>
              </a:defRPr>
            </a:lvl1pPr>
          </a:lstStyle>
          <a:p>
            <a:endParaRPr lang="en-US" altLang="ko-KR"/>
          </a:p>
        </p:txBody>
      </p:sp>
      <p:sp>
        <p:nvSpPr>
          <p:cNvPr id="190467" name="Rectangle 3"/>
          <p:cNvSpPr>
            <a:spLocks noGrp="1" noChangeArrowheads="1"/>
          </p:cNvSpPr>
          <p:nvPr>
            <p:ph type="dt" idx="1"/>
          </p:nvPr>
        </p:nvSpPr>
        <p:spPr bwMode="auto">
          <a:xfrm>
            <a:off x="4024478" y="0"/>
            <a:ext cx="3077931" cy="511486"/>
          </a:xfrm>
          <a:prstGeom prst="rect">
            <a:avLst/>
          </a:prstGeom>
          <a:noFill/>
          <a:ln w="9525">
            <a:noFill/>
            <a:miter lim="800000"/>
            <a:headEnd/>
            <a:tailEnd/>
          </a:ln>
          <a:effectLst/>
        </p:spPr>
        <p:txBody>
          <a:bodyPr vert="horz" wrap="square" lIns="95749" tIns="47875" rIns="95749" bIns="47875" numCol="1" anchor="t" anchorCtr="0" compatLnSpc="1">
            <a:prstTxWarp prst="textNoShape">
              <a:avLst/>
            </a:prstTxWarp>
          </a:bodyPr>
          <a:lstStyle>
            <a:lvl1pPr algn="r" defTabSz="955659">
              <a:defRPr sz="1300">
                <a:solidFill>
                  <a:schemeClr val="tx1"/>
                </a:solidFill>
                <a:latin typeface="굴림" pitchFamily="50" charset="-127"/>
                <a:ea typeface="굴림" pitchFamily="50" charset="-127"/>
              </a:defRPr>
            </a:lvl1pPr>
          </a:lstStyle>
          <a:p>
            <a:endParaRPr lang="en-US" altLang="ko-KR"/>
          </a:p>
        </p:txBody>
      </p:sp>
      <p:sp>
        <p:nvSpPr>
          <p:cNvPr id="23556" name="Rectangle 4"/>
          <p:cNvSpPr>
            <a:spLocks noGrp="1" noRot="1" noChangeAspect="1" noChangeArrowheads="1" noTextEdit="1"/>
          </p:cNvSpPr>
          <p:nvPr>
            <p:ph type="sldImg" idx="2"/>
          </p:nvPr>
        </p:nvSpPr>
        <p:spPr bwMode="auto">
          <a:xfrm>
            <a:off x="998538" y="769938"/>
            <a:ext cx="5111750" cy="3833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9" name="Rectangle 5"/>
          <p:cNvSpPr>
            <a:spLocks noGrp="1" noChangeArrowheads="1"/>
          </p:cNvSpPr>
          <p:nvPr>
            <p:ph type="body" sz="quarter" idx="3"/>
          </p:nvPr>
        </p:nvSpPr>
        <p:spPr bwMode="auto">
          <a:xfrm>
            <a:off x="713222" y="4863198"/>
            <a:ext cx="5677623" cy="4601736"/>
          </a:xfrm>
          <a:prstGeom prst="rect">
            <a:avLst/>
          </a:prstGeom>
          <a:noFill/>
          <a:ln w="9525">
            <a:noFill/>
            <a:miter lim="800000"/>
            <a:headEnd/>
            <a:tailEnd/>
          </a:ln>
          <a:effectLst/>
        </p:spPr>
        <p:txBody>
          <a:bodyPr vert="horz" wrap="square" lIns="95749" tIns="47875" rIns="95749" bIns="47875"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90470" name="Rectangle 6"/>
          <p:cNvSpPr>
            <a:spLocks noGrp="1" noChangeArrowheads="1"/>
          </p:cNvSpPr>
          <p:nvPr>
            <p:ph type="ftr" sz="quarter" idx="4"/>
          </p:nvPr>
        </p:nvSpPr>
        <p:spPr bwMode="auto">
          <a:xfrm>
            <a:off x="3" y="9723127"/>
            <a:ext cx="3077931" cy="509851"/>
          </a:xfrm>
          <a:prstGeom prst="rect">
            <a:avLst/>
          </a:prstGeom>
          <a:noFill/>
          <a:ln w="9525">
            <a:noFill/>
            <a:miter lim="800000"/>
            <a:headEnd/>
            <a:tailEnd/>
          </a:ln>
          <a:effectLst/>
        </p:spPr>
        <p:txBody>
          <a:bodyPr vert="horz" wrap="square" lIns="95749" tIns="47875" rIns="95749" bIns="47875" numCol="1" anchor="b" anchorCtr="0" compatLnSpc="1">
            <a:prstTxWarp prst="textNoShape">
              <a:avLst/>
            </a:prstTxWarp>
          </a:bodyPr>
          <a:lstStyle>
            <a:lvl1pPr defTabSz="955659">
              <a:defRPr sz="1300">
                <a:solidFill>
                  <a:schemeClr val="tx1"/>
                </a:solidFill>
                <a:latin typeface="굴림" pitchFamily="50" charset="-127"/>
                <a:ea typeface="굴림" pitchFamily="50" charset="-127"/>
              </a:defRPr>
            </a:lvl1pPr>
          </a:lstStyle>
          <a:p>
            <a:endParaRPr lang="en-US" altLang="ko-KR"/>
          </a:p>
        </p:txBody>
      </p:sp>
      <p:sp>
        <p:nvSpPr>
          <p:cNvPr id="190471" name="Rectangle 7"/>
          <p:cNvSpPr>
            <a:spLocks noGrp="1" noChangeArrowheads="1"/>
          </p:cNvSpPr>
          <p:nvPr>
            <p:ph type="sldNum" sz="quarter" idx="5"/>
          </p:nvPr>
        </p:nvSpPr>
        <p:spPr bwMode="auto">
          <a:xfrm>
            <a:off x="4024478" y="9723127"/>
            <a:ext cx="3077931" cy="509851"/>
          </a:xfrm>
          <a:prstGeom prst="rect">
            <a:avLst/>
          </a:prstGeom>
          <a:noFill/>
          <a:ln w="9525">
            <a:noFill/>
            <a:miter lim="800000"/>
            <a:headEnd/>
            <a:tailEnd/>
          </a:ln>
          <a:effectLst/>
        </p:spPr>
        <p:txBody>
          <a:bodyPr vert="horz" wrap="square" lIns="95749" tIns="47875" rIns="95749" bIns="47875" numCol="1" anchor="b" anchorCtr="0" compatLnSpc="1">
            <a:prstTxWarp prst="textNoShape">
              <a:avLst/>
            </a:prstTxWarp>
          </a:bodyPr>
          <a:lstStyle>
            <a:lvl1pPr algn="r" defTabSz="955659">
              <a:defRPr sz="1300">
                <a:solidFill>
                  <a:schemeClr val="tx1"/>
                </a:solidFill>
                <a:latin typeface="굴림" pitchFamily="50" charset="-127"/>
                <a:ea typeface="굴림" pitchFamily="50" charset="-127"/>
              </a:defRPr>
            </a:lvl1pPr>
          </a:lstStyle>
          <a:p>
            <a:fld id="{E4D9FA8D-708F-4649-9125-10F9B688C2E4}" type="slidenum">
              <a:rPr lang="en-US" altLang="ko-KR"/>
              <a:pPr/>
              <a:t>‹#›</a:t>
            </a:fld>
            <a:endParaRPr lang="en-US" altLang="ko-KR"/>
          </a:p>
        </p:txBody>
      </p:sp>
    </p:spTree>
    <p:extLst>
      <p:ext uri="{BB962C8B-B14F-4D97-AF65-F5344CB8AC3E}">
        <p14:creationId xmlns:p14="http://schemas.microsoft.com/office/powerpoint/2010/main" val="55560814"/>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18" eaLnBrk="0" hangingPunct="0">
              <a:defRPr kumimoji="1" sz="1200">
                <a:solidFill>
                  <a:schemeClr val="bg1"/>
                </a:solidFill>
                <a:latin typeface="HY울릉도M" pitchFamily="18" charset="-127"/>
                <a:ea typeface="HY울릉도M" pitchFamily="18" charset="-127"/>
              </a:defRPr>
            </a:lvl1pPr>
            <a:lvl2pPr marL="768469" indent="-295566" defTabSz="954018" eaLnBrk="0" hangingPunct="0">
              <a:defRPr kumimoji="1" sz="1200">
                <a:solidFill>
                  <a:schemeClr val="bg1"/>
                </a:solidFill>
                <a:latin typeface="HY울릉도M" pitchFamily="18" charset="-127"/>
                <a:ea typeface="HY울릉도M" pitchFamily="18" charset="-127"/>
              </a:defRPr>
            </a:lvl2pPr>
            <a:lvl3pPr marL="1182261" indent="-236453" defTabSz="954018" eaLnBrk="0" hangingPunct="0">
              <a:defRPr kumimoji="1" sz="1200">
                <a:solidFill>
                  <a:schemeClr val="bg1"/>
                </a:solidFill>
                <a:latin typeface="HY울릉도M" pitchFamily="18" charset="-127"/>
                <a:ea typeface="HY울릉도M" pitchFamily="18" charset="-127"/>
              </a:defRPr>
            </a:lvl3pPr>
            <a:lvl4pPr marL="1655165" indent="-236453" defTabSz="954018" eaLnBrk="0" hangingPunct="0">
              <a:defRPr kumimoji="1" sz="1200">
                <a:solidFill>
                  <a:schemeClr val="bg1"/>
                </a:solidFill>
                <a:latin typeface="HY울릉도M" pitchFamily="18" charset="-127"/>
                <a:ea typeface="HY울릉도M" pitchFamily="18" charset="-127"/>
              </a:defRPr>
            </a:lvl4pPr>
            <a:lvl5pPr marL="2128068" indent="-236453" defTabSz="954018" eaLnBrk="0" hangingPunct="0">
              <a:defRPr kumimoji="1" sz="1200">
                <a:solidFill>
                  <a:schemeClr val="bg1"/>
                </a:solidFill>
                <a:latin typeface="HY울릉도M" pitchFamily="18" charset="-127"/>
                <a:ea typeface="HY울릉도M" pitchFamily="18" charset="-127"/>
              </a:defRPr>
            </a:lvl5pPr>
            <a:lvl6pPr marL="2600972" indent="-236453" defTabSz="95401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3073878" indent="-236453" defTabSz="95401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546783" indent="-236453" defTabSz="95401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4019686" indent="-236453" defTabSz="95401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eaLnBrk="1" hangingPunct="1"/>
            <a:fld id="{74709008-22A6-4203-9958-BEA34733006E}" type="slidenum">
              <a:rPr lang="en-US" altLang="ko-KR" sz="1300">
                <a:solidFill>
                  <a:schemeClr val="tx1"/>
                </a:solidFill>
                <a:latin typeface="굴림" pitchFamily="50" charset="-127"/>
                <a:ea typeface="굴림" pitchFamily="50" charset="-127"/>
              </a:rPr>
              <a:pPr eaLnBrk="1" hangingPunct="1"/>
              <a:t>1</a:t>
            </a:fld>
            <a:endParaRPr lang="en-US" altLang="ko-KR" sz="1300" dirty="0">
              <a:solidFill>
                <a:schemeClr val="tx1"/>
              </a:solidFill>
              <a:latin typeface="굴림" pitchFamily="50" charset="-127"/>
              <a:ea typeface="굴림" pitchFamily="50" charset="-127"/>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sz="11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024477" y="9723127"/>
            <a:ext cx="3077931"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66" tIns="47884" rIns="95766" bIns="47884" anchor="b"/>
          <a:lstStyle>
            <a:lvl1pPr defTabSz="922338" eaLnBrk="0" hangingPunct="0">
              <a:defRPr kumimoji="1" sz="1200">
                <a:solidFill>
                  <a:schemeClr val="bg1"/>
                </a:solidFill>
                <a:latin typeface="HY울릉도M" pitchFamily="18" charset="-127"/>
                <a:ea typeface="HY울릉도M" pitchFamily="18" charset="-127"/>
              </a:defRPr>
            </a:lvl1pPr>
            <a:lvl2pPr marL="742950" indent="-285750" defTabSz="922338" eaLnBrk="0" hangingPunct="0">
              <a:defRPr kumimoji="1" sz="1200">
                <a:solidFill>
                  <a:schemeClr val="bg1"/>
                </a:solidFill>
                <a:latin typeface="HY울릉도M" pitchFamily="18" charset="-127"/>
                <a:ea typeface="HY울릉도M" pitchFamily="18" charset="-127"/>
              </a:defRPr>
            </a:lvl2pPr>
            <a:lvl3pPr marL="1143000" indent="-228600" defTabSz="922338" eaLnBrk="0" hangingPunct="0">
              <a:defRPr kumimoji="1" sz="1200">
                <a:solidFill>
                  <a:schemeClr val="bg1"/>
                </a:solidFill>
                <a:latin typeface="HY울릉도M" pitchFamily="18" charset="-127"/>
                <a:ea typeface="HY울릉도M" pitchFamily="18" charset="-127"/>
              </a:defRPr>
            </a:lvl3pPr>
            <a:lvl4pPr marL="1600200" indent="-228600" defTabSz="922338" eaLnBrk="0" hangingPunct="0">
              <a:defRPr kumimoji="1" sz="1200">
                <a:solidFill>
                  <a:schemeClr val="bg1"/>
                </a:solidFill>
                <a:latin typeface="HY울릉도M" pitchFamily="18" charset="-127"/>
                <a:ea typeface="HY울릉도M" pitchFamily="18" charset="-127"/>
              </a:defRPr>
            </a:lvl4pPr>
            <a:lvl5pPr marL="2057400" indent="-228600" defTabSz="922338" eaLnBrk="0" hangingPunct="0">
              <a:defRPr kumimoji="1" sz="1200">
                <a:solidFill>
                  <a:schemeClr val="bg1"/>
                </a:solidFill>
                <a:latin typeface="HY울릉도M" pitchFamily="18" charset="-127"/>
                <a:ea typeface="HY울릉도M" pitchFamily="18" charset="-127"/>
              </a:defRPr>
            </a:lvl5pPr>
            <a:lvl6pPr marL="25146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r" eaLnBrk="1" hangingPunct="1"/>
            <a:fld id="{A6B8D2AD-BF98-44FE-8166-AFA57206D5C1}" type="slidenum">
              <a:rPr lang="en-US" altLang="ko-KR">
                <a:solidFill>
                  <a:schemeClr val="tx1"/>
                </a:solidFill>
                <a:latin typeface="굴림" pitchFamily="50" charset="-127"/>
                <a:ea typeface="굴림" pitchFamily="50" charset="-127"/>
              </a:rPr>
              <a:pPr algn="r" eaLnBrk="1" hangingPunct="1"/>
              <a:t>10</a:t>
            </a:fld>
            <a:endParaRPr lang="en-US" altLang="ko-KR">
              <a:solidFill>
                <a:schemeClr val="tx1"/>
              </a:solidFill>
              <a:latin typeface="굴림" pitchFamily="50" charset="-127"/>
              <a:ea typeface="굴림" pitchFamily="50" charset="-127"/>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ko-KR" baseline="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024477" y="9723127"/>
            <a:ext cx="3077931"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66" tIns="47884" rIns="95766" bIns="47884" anchor="b"/>
          <a:lstStyle>
            <a:lvl1pPr defTabSz="922338" eaLnBrk="0" hangingPunct="0">
              <a:defRPr kumimoji="1" sz="1200">
                <a:solidFill>
                  <a:schemeClr val="bg1"/>
                </a:solidFill>
                <a:latin typeface="HY울릉도M" pitchFamily="18" charset="-127"/>
                <a:ea typeface="HY울릉도M" pitchFamily="18" charset="-127"/>
              </a:defRPr>
            </a:lvl1pPr>
            <a:lvl2pPr marL="742950" indent="-285750" defTabSz="922338" eaLnBrk="0" hangingPunct="0">
              <a:defRPr kumimoji="1" sz="1200">
                <a:solidFill>
                  <a:schemeClr val="bg1"/>
                </a:solidFill>
                <a:latin typeface="HY울릉도M" pitchFamily="18" charset="-127"/>
                <a:ea typeface="HY울릉도M" pitchFamily="18" charset="-127"/>
              </a:defRPr>
            </a:lvl2pPr>
            <a:lvl3pPr marL="1143000" indent="-228600" defTabSz="922338" eaLnBrk="0" hangingPunct="0">
              <a:defRPr kumimoji="1" sz="1200">
                <a:solidFill>
                  <a:schemeClr val="bg1"/>
                </a:solidFill>
                <a:latin typeface="HY울릉도M" pitchFamily="18" charset="-127"/>
                <a:ea typeface="HY울릉도M" pitchFamily="18" charset="-127"/>
              </a:defRPr>
            </a:lvl3pPr>
            <a:lvl4pPr marL="1600200" indent="-228600" defTabSz="922338" eaLnBrk="0" hangingPunct="0">
              <a:defRPr kumimoji="1" sz="1200">
                <a:solidFill>
                  <a:schemeClr val="bg1"/>
                </a:solidFill>
                <a:latin typeface="HY울릉도M" pitchFamily="18" charset="-127"/>
                <a:ea typeface="HY울릉도M" pitchFamily="18" charset="-127"/>
              </a:defRPr>
            </a:lvl4pPr>
            <a:lvl5pPr marL="2057400" indent="-228600" defTabSz="922338" eaLnBrk="0" hangingPunct="0">
              <a:defRPr kumimoji="1" sz="1200">
                <a:solidFill>
                  <a:schemeClr val="bg1"/>
                </a:solidFill>
                <a:latin typeface="HY울릉도M" pitchFamily="18" charset="-127"/>
                <a:ea typeface="HY울릉도M" pitchFamily="18" charset="-127"/>
              </a:defRPr>
            </a:lvl5pPr>
            <a:lvl6pPr marL="25146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r" eaLnBrk="1" hangingPunct="1"/>
            <a:fld id="{A6B8D2AD-BF98-44FE-8166-AFA57206D5C1}" type="slidenum">
              <a:rPr lang="en-US" altLang="ko-KR">
                <a:solidFill>
                  <a:schemeClr val="tx1"/>
                </a:solidFill>
                <a:latin typeface="굴림" pitchFamily="50" charset="-127"/>
                <a:ea typeface="굴림" pitchFamily="50" charset="-127"/>
              </a:rPr>
              <a:pPr algn="r" eaLnBrk="1" hangingPunct="1"/>
              <a:t>11</a:t>
            </a:fld>
            <a:endParaRPr lang="en-US" altLang="ko-KR">
              <a:solidFill>
                <a:schemeClr val="tx1"/>
              </a:solidFill>
              <a:latin typeface="굴림" pitchFamily="50" charset="-127"/>
              <a:ea typeface="굴림" pitchFamily="50" charset="-127"/>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ko-KR" baseline="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024478" y="9723127"/>
            <a:ext cx="3077931"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9" tIns="47875" rIns="95749" bIns="47875" anchor="b"/>
          <a:lstStyle>
            <a:lvl1pPr defTabSz="922338" eaLnBrk="0" hangingPunct="0">
              <a:defRPr kumimoji="1" sz="1200">
                <a:solidFill>
                  <a:schemeClr val="bg1"/>
                </a:solidFill>
                <a:latin typeface="HY울릉도M" pitchFamily="18" charset="-127"/>
                <a:ea typeface="HY울릉도M" pitchFamily="18" charset="-127"/>
              </a:defRPr>
            </a:lvl1pPr>
            <a:lvl2pPr marL="742950" indent="-285750" defTabSz="922338" eaLnBrk="0" hangingPunct="0">
              <a:defRPr kumimoji="1" sz="1200">
                <a:solidFill>
                  <a:schemeClr val="bg1"/>
                </a:solidFill>
                <a:latin typeface="HY울릉도M" pitchFamily="18" charset="-127"/>
                <a:ea typeface="HY울릉도M" pitchFamily="18" charset="-127"/>
              </a:defRPr>
            </a:lvl2pPr>
            <a:lvl3pPr marL="1143000" indent="-228600" defTabSz="922338" eaLnBrk="0" hangingPunct="0">
              <a:defRPr kumimoji="1" sz="1200">
                <a:solidFill>
                  <a:schemeClr val="bg1"/>
                </a:solidFill>
                <a:latin typeface="HY울릉도M" pitchFamily="18" charset="-127"/>
                <a:ea typeface="HY울릉도M" pitchFamily="18" charset="-127"/>
              </a:defRPr>
            </a:lvl3pPr>
            <a:lvl4pPr marL="1600200" indent="-228600" defTabSz="922338" eaLnBrk="0" hangingPunct="0">
              <a:defRPr kumimoji="1" sz="1200">
                <a:solidFill>
                  <a:schemeClr val="bg1"/>
                </a:solidFill>
                <a:latin typeface="HY울릉도M" pitchFamily="18" charset="-127"/>
                <a:ea typeface="HY울릉도M" pitchFamily="18" charset="-127"/>
              </a:defRPr>
            </a:lvl4pPr>
            <a:lvl5pPr marL="2057400" indent="-228600" defTabSz="922338" eaLnBrk="0" hangingPunct="0">
              <a:defRPr kumimoji="1" sz="1200">
                <a:solidFill>
                  <a:schemeClr val="bg1"/>
                </a:solidFill>
                <a:latin typeface="HY울릉도M" pitchFamily="18" charset="-127"/>
                <a:ea typeface="HY울릉도M" pitchFamily="18" charset="-127"/>
              </a:defRPr>
            </a:lvl5pPr>
            <a:lvl6pPr marL="25146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r" eaLnBrk="1" hangingPunct="1"/>
            <a:fld id="{A6B8D2AD-BF98-44FE-8166-AFA57206D5C1}" type="slidenum">
              <a:rPr lang="en-US" altLang="ko-KR">
                <a:solidFill>
                  <a:schemeClr val="tx1"/>
                </a:solidFill>
                <a:latin typeface="굴림" pitchFamily="50" charset="-127"/>
                <a:ea typeface="굴림" pitchFamily="50" charset="-127"/>
              </a:rPr>
              <a:pPr algn="r" eaLnBrk="1" hangingPunct="1"/>
              <a:t>12</a:t>
            </a:fld>
            <a:endParaRPr lang="en-US" altLang="ko-KR">
              <a:solidFill>
                <a:schemeClr val="tx1"/>
              </a:solidFill>
              <a:latin typeface="굴림" pitchFamily="50" charset="-127"/>
              <a:ea typeface="굴림" pitchFamily="50" charset="-127"/>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ko-KR" sz="11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024478" y="9723127"/>
            <a:ext cx="3077931"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9" tIns="47875" rIns="95749" bIns="47875" anchor="b"/>
          <a:lstStyle>
            <a:lvl1pPr defTabSz="922338" eaLnBrk="0" hangingPunct="0">
              <a:defRPr kumimoji="1" sz="1200">
                <a:solidFill>
                  <a:schemeClr val="bg1"/>
                </a:solidFill>
                <a:latin typeface="HY울릉도M" pitchFamily="18" charset="-127"/>
                <a:ea typeface="HY울릉도M" pitchFamily="18" charset="-127"/>
              </a:defRPr>
            </a:lvl1pPr>
            <a:lvl2pPr marL="742950" indent="-285750" defTabSz="922338" eaLnBrk="0" hangingPunct="0">
              <a:defRPr kumimoji="1" sz="1200">
                <a:solidFill>
                  <a:schemeClr val="bg1"/>
                </a:solidFill>
                <a:latin typeface="HY울릉도M" pitchFamily="18" charset="-127"/>
                <a:ea typeface="HY울릉도M" pitchFamily="18" charset="-127"/>
              </a:defRPr>
            </a:lvl2pPr>
            <a:lvl3pPr marL="1143000" indent="-228600" defTabSz="922338" eaLnBrk="0" hangingPunct="0">
              <a:defRPr kumimoji="1" sz="1200">
                <a:solidFill>
                  <a:schemeClr val="bg1"/>
                </a:solidFill>
                <a:latin typeface="HY울릉도M" pitchFamily="18" charset="-127"/>
                <a:ea typeface="HY울릉도M" pitchFamily="18" charset="-127"/>
              </a:defRPr>
            </a:lvl3pPr>
            <a:lvl4pPr marL="1600200" indent="-228600" defTabSz="922338" eaLnBrk="0" hangingPunct="0">
              <a:defRPr kumimoji="1" sz="1200">
                <a:solidFill>
                  <a:schemeClr val="bg1"/>
                </a:solidFill>
                <a:latin typeface="HY울릉도M" pitchFamily="18" charset="-127"/>
                <a:ea typeface="HY울릉도M" pitchFamily="18" charset="-127"/>
              </a:defRPr>
            </a:lvl4pPr>
            <a:lvl5pPr marL="2057400" indent="-228600" defTabSz="922338" eaLnBrk="0" hangingPunct="0">
              <a:defRPr kumimoji="1" sz="1200">
                <a:solidFill>
                  <a:schemeClr val="bg1"/>
                </a:solidFill>
                <a:latin typeface="HY울릉도M" pitchFamily="18" charset="-127"/>
                <a:ea typeface="HY울릉도M" pitchFamily="18" charset="-127"/>
              </a:defRPr>
            </a:lvl5pPr>
            <a:lvl6pPr marL="25146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r" eaLnBrk="1" hangingPunct="1"/>
            <a:fld id="{A6B8D2AD-BF98-44FE-8166-AFA57206D5C1}" type="slidenum">
              <a:rPr lang="en-US" altLang="ko-KR">
                <a:solidFill>
                  <a:schemeClr val="tx1"/>
                </a:solidFill>
                <a:latin typeface="굴림" pitchFamily="50" charset="-127"/>
                <a:ea typeface="굴림" pitchFamily="50" charset="-127"/>
              </a:rPr>
              <a:pPr algn="r" eaLnBrk="1" hangingPunct="1"/>
              <a:t>2</a:t>
            </a:fld>
            <a:endParaRPr lang="en-US" altLang="ko-KR">
              <a:solidFill>
                <a:schemeClr val="tx1"/>
              </a:solidFill>
              <a:latin typeface="굴림" pitchFamily="50" charset="-127"/>
              <a:ea typeface="굴림" pitchFamily="50" charset="-127"/>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ko-KR" sz="11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024478" y="9723127"/>
            <a:ext cx="3077931"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9" tIns="47875" rIns="95749" bIns="47875" anchor="b"/>
          <a:lstStyle>
            <a:lvl1pPr defTabSz="922338" eaLnBrk="0" hangingPunct="0">
              <a:defRPr kumimoji="1" sz="1200">
                <a:solidFill>
                  <a:schemeClr val="bg1"/>
                </a:solidFill>
                <a:latin typeface="HY울릉도M" pitchFamily="18" charset="-127"/>
                <a:ea typeface="HY울릉도M" pitchFamily="18" charset="-127"/>
              </a:defRPr>
            </a:lvl1pPr>
            <a:lvl2pPr marL="742950" indent="-285750" defTabSz="922338" eaLnBrk="0" hangingPunct="0">
              <a:defRPr kumimoji="1" sz="1200">
                <a:solidFill>
                  <a:schemeClr val="bg1"/>
                </a:solidFill>
                <a:latin typeface="HY울릉도M" pitchFamily="18" charset="-127"/>
                <a:ea typeface="HY울릉도M" pitchFamily="18" charset="-127"/>
              </a:defRPr>
            </a:lvl2pPr>
            <a:lvl3pPr marL="1143000" indent="-228600" defTabSz="922338" eaLnBrk="0" hangingPunct="0">
              <a:defRPr kumimoji="1" sz="1200">
                <a:solidFill>
                  <a:schemeClr val="bg1"/>
                </a:solidFill>
                <a:latin typeface="HY울릉도M" pitchFamily="18" charset="-127"/>
                <a:ea typeface="HY울릉도M" pitchFamily="18" charset="-127"/>
              </a:defRPr>
            </a:lvl3pPr>
            <a:lvl4pPr marL="1600200" indent="-228600" defTabSz="922338" eaLnBrk="0" hangingPunct="0">
              <a:defRPr kumimoji="1" sz="1200">
                <a:solidFill>
                  <a:schemeClr val="bg1"/>
                </a:solidFill>
                <a:latin typeface="HY울릉도M" pitchFamily="18" charset="-127"/>
                <a:ea typeface="HY울릉도M" pitchFamily="18" charset="-127"/>
              </a:defRPr>
            </a:lvl4pPr>
            <a:lvl5pPr marL="2057400" indent="-228600" defTabSz="922338" eaLnBrk="0" hangingPunct="0">
              <a:defRPr kumimoji="1" sz="1200">
                <a:solidFill>
                  <a:schemeClr val="bg1"/>
                </a:solidFill>
                <a:latin typeface="HY울릉도M" pitchFamily="18" charset="-127"/>
                <a:ea typeface="HY울릉도M" pitchFamily="18" charset="-127"/>
              </a:defRPr>
            </a:lvl5pPr>
            <a:lvl6pPr marL="25146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r" eaLnBrk="1" hangingPunct="1"/>
            <a:fld id="{A6B8D2AD-BF98-44FE-8166-AFA57206D5C1}" type="slidenum">
              <a:rPr lang="en-US" altLang="ko-KR">
                <a:solidFill>
                  <a:schemeClr val="tx1"/>
                </a:solidFill>
                <a:latin typeface="굴림" pitchFamily="50" charset="-127"/>
                <a:ea typeface="굴림" pitchFamily="50" charset="-127"/>
              </a:rPr>
              <a:pPr algn="r" eaLnBrk="1" hangingPunct="1"/>
              <a:t>3</a:t>
            </a:fld>
            <a:endParaRPr lang="en-US" altLang="ko-KR">
              <a:solidFill>
                <a:schemeClr val="tx1"/>
              </a:solidFill>
              <a:latin typeface="굴림" pitchFamily="50" charset="-127"/>
              <a:ea typeface="굴림" pitchFamily="50" charset="-127"/>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47867" eaLnBrk="1" hangingPunct="1">
              <a:defRPr/>
            </a:pPr>
            <a:endParaRPr lang="en-US" altLang="ko-KR" sz="11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024478" y="9723127"/>
            <a:ext cx="3077931"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9" tIns="47875" rIns="95749" bIns="47875" anchor="b"/>
          <a:lstStyle>
            <a:lvl1pPr defTabSz="922338" eaLnBrk="0" hangingPunct="0">
              <a:defRPr kumimoji="1" sz="1200">
                <a:solidFill>
                  <a:schemeClr val="bg1"/>
                </a:solidFill>
                <a:latin typeface="HY울릉도M" pitchFamily="18" charset="-127"/>
                <a:ea typeface="HY울릉도M" pitchFamily="18" charset="-127"/>
              </a:defRPr>
            </a:lvl1pPr>
            <a:lvl2pPr marL="742950" indent="-285750" defTabSz="922338" eaLnBrk="0" hangingPunct="0">
              <a:defRPr kumimoji="1" sz="1200">
                <a:solidFill>
                  <a:schemeClr val="bg1"/>
                </a:solidFill>
                <a:latin typeface="HY울릉도M" pitchFamily="18" charset="-127"/>
                <a:ea typeface="HY울릉도M" pitchFamily="18" charset="-127"/>
              </a:defRPr>
            </a:lvl2pPr>
            <a:lvl3pPr marL="1143000" indent="-228600" defTabSz="922338" eaLnBrk="0" hangingPunct="0">
              <a:defRPr kumimoji="1" sz="1200">
                <a:solidFill>
                  <a:schemeClr val="bg1"/>
                </a:solidFill>
                <a:latin typeface="HY울릉도M" pitchFamily="18" charset="-127"/>
                <a:ea typeface="HY울릉도M" pitchFamily="18" charset="-127"/>
              </a:defRPr>
            </a:lvl3pPr>
            <a:lvl4pPr marL="1600200" indent="-228600" defTabSz="922338" eaLnBrk="0" hangingPunct="0">
              <a:defRPr kumimoji="1" sz="1200">
                <a:solidFill>
                  <a:schemeClr val="bg1"/>
                </a:solidFill>
                <a:latin typeface="HY울릉도M" pitchFamily="18" charset="-127"/>
                <a:ea typeface="HY울릉도M" pitchFamily="18" charset="-127"/>
              </a:defRPr>
            </a:lvl4pPr>
            <a:lvl5pPr marL="2057400" indent="-228600" defTabSz="922338" eaLnBrk="0" hangingPunct="0">
              <a:defRPr kumimoji="1" sz="1200">
                <a:solidFill>
                  <a:schemeClr val="bg1"/>
                </a:solidFill>
                <a:latin typeface="HY울릉도M" pitchFamily="18" charset="-127"/>
                <a:ea typeface="HY울릉도M" pitchFamily="18" charset="-127"/>
              </a:defRPr>
            </a:lvl5pPr>
            <a:lvl6pPr marL="25146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r" eaLnBrk="1" hangingPunct="1"/>
            <a:fld id="{A6B8D2AD-BF98-44FE-8166-AFA57206D5C1}" type="slidenum">
              <a:rPr lang="en-US" altLang="ko-KR">
                <a:solidFill>
                  <a:schemeClr val="tx1"/>
                </a:solidFill>
                <a:latin typeface="굴림" pitchFamily="50" charset="-127"/>
                <a:ea typeface="굴림" pitchFamily="50" charset="-127"/>
              </a:rPr>
              <a:pPr algn="r" eaLnBrk="1" hangingPunct="1"/>
              <a:t>4</a:t>
            </a:fld>
            <a:endParaRPr lang="en-US" altLang="ko-KR">
              <a:solidFill>
                <a:schemeClr val="tx1"/>
              </a:solidFill>
              <a:latin typeface="굴림" pitchFamily="50" charset="-127"/>
              <a:ea typeface="굴림" pitchFamily="50" charset="-127"/>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ko-KR" sz="11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024478" y="9723127"/>
            <a:ext cx="3077931"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9" tIns="47875" rIns="95749" bIns="47875" anchor="b"/>
          <a:lstStyle>
            <a:lvl1pPr defTabSz="922338" eaLnBrk="0" hangingPunct="0">
              <a:defRPr kumimoji="1" sz="1200">
                <a:solidFill>
                  <a:schemeClr val="bg1"/>
                </a:solidFill>
                <a:latin typeface="HY울릉도M" pitchFamily="18" charset="-127"/>
                <a:ea typeface="HY울릉도M" pitchFamily="18" charset="-127"/>
              </a:defRPr>
            </a:lvl1pPr>
            <a:lvl2pPr marL="742950" indent="-285750" defTabSz="922338" eaLnBrk="0" hangingPunct="0">
              <a:defRPr kumimoji="1" sz="1200">
                <a:solidFill>
                  <a:schemeClr val="bg1"/>
                </a:solidFill>
                <a:latin typeface="HY울릉도M" pitchFamily="18" charset="-127"/>
                <a:ea typeface="HY울릉도M" pitchFamily="18" charset="-127"/>
              </a:defRPr>
            </a:lvl2pPr>
            <a:lvl3pPr marL="1143000" indent="-228600" defTabSz="922338" eaLnBrk="0" hangingPunct="0">
              <a:defRPr kumimoji="1" sz="1200">
                <a:solidFill>
                  <a:schemeClr val="bg1"/>
                </a:solidFill>
                <a:latin typeface="HY울릉도M" pitchFamily="18" charset="-127"/>
                <a:ea typeface="HY울릉도M" pitchFamily="18" charset="-127"/>
              </a:defRPr>
            </a:lvl3pPr>
            <a:lvl4pPr marL="1600200" indent="-228600" defTabSz="922338" eaLnBrk="0" hangingPunct="0">
              <a:defRPr kumimoji="1" sz="1200">
                <a:solidFill>
                  <a:schemeClr val="bg1"/>
                </a:solidFill>
                <a:latin typeface="HY울릉도M" pitchFamily="18" charset="-127"/>
                <a:ea typeface="HY울릉도M" pitchFamily="18" charset="-127"/>
              </a:defRPr>
            </a:lvl4pPr>
            <a:lvl5pPr marL="2057400" indent="-228600" defTabSz="922338" eaLnBrk="0" hangingPunct="0">
              <a:defRPr kumimoji="1" sz="1200">
                <a:solidFill>
                  <a:schemeClr val="bg1"/>
                </a:solidFill>
                <a:latin typeface="HY울릉도M" pitchFamily="18" charset="-127"/>
                <a:ea typeface="HY울릉도M" pitchFamily="18" charset="-127"/>
              </a:defRPr>
            </a:lvl5pPr>
            <a:lvl6pPr marL="25146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r" eaLnBrk="1" hangingPunct="1"/>
            <a:fld id="{A6B8D2AD-BF98-44FE-8166-AFA57206D5C1}" type="slidenum">
              <a:rPr lang="en-US" altLang="ko-KR">
                <a:solidFill>
                  <a:schemeClr val="tx1"/>
                </a:solidFill>
                <a:latin typeface="굴림" pitchFamily="50" charset="-127"/>
                <a:ea typeface="굴림" pitchFamily="50" charset="-127"/>
              </a:rPr>
              <a:pPr algn="r" eaLnBrk="1" hangingPunct="1"/>
              <a:t>5</a:t>
            </a:fld>
            <a:endParaRPr lang="en-US" altLang="ko-KR">
              <a:solidFill>
                <a:schemeClr val="tx1"/>
              </a:solidFill>
              <a:latin typeface="굴림" pitchFamily="50" charset="-127"/>
              <a:ea typeface="굴림" pitchFamily="50" charset="-127"/>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47867" eaLnBrk="1" hangingPunct="1">
              <a:defRPr/>
            </a:pPr>
            <a:endParaRPr lang="en-US" altLang="ko-KR" sz="11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024478" y="9723127"/>
            <a:ext cx="3077931"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9" tIns="47875" rIns="95749" bIns="47875" anchor="b"/>
          <a:lstStyle>
            <a:lvl1pPr defTabSz="922338" eaLnBrk="0" hangingPunct="0">
              <a:defRPr kumimoji="1" sz="1200">
                <a:solidFill>
                  <a:schemeClr val="bg1"/>
                </a:solidFill>
                <a:latin typeface="HY울릉도M" pitchFamily="18" charset="-127"/>
                <a:ea typeface="HY울릉도M" pitchFamily="18" charset="-127"/>
              </a:defRPr>
            </a:lvl1pPr>
            <a:lvl2pPr marL="742950" indent="-285750" defTabSz="922338" eaLnBrk="0" hangingPunct="0">
              <a:defRPr kumimoji="1" sz="1200">
                <a:solidFill>
                  <a:schemeClr val="bg1"/>
                </a:solidFill>
                <a:latin typeface="HY울릉도M" pitchFamily="18" charset="-127"/>
                <a:ea typeface="HY울릉도M" pitchFamily="18" charset="-127"/>
              </a:defRPr>
            </a:lvl2pPr>
            <a:lvl3pPr marL="1143000" indent="-228600" defTabSz="922338" eaLnBrk="0" hangingPunct="0">
              <a:defRPr kumimoji="1" sz="1200">
                <a:solidFill>
                  <a:schemeClr val="bg1"/>
                </a:solidFill>
                <a:latin typeface="HY울릉도M" pitchFamily="18" charset="-127"/>
                <a:ea typeface="HY울릉도M" pitchFamily="18" charset="-127"/>
              </a:defRPr>
            </a:lvl3pPr>
            <a:lvl4pPr marL="1600200" indent="-228600" defTabSz="922338" eaLnBrk="0" hangingPunct="0">
              <a:defRPr kumimoji="1" sz="1200">
                <a:solidFill>
                  <a:schemeClr val="bg1"/>
                </a:solidFill>
                <a:latin typeface="HY울릉도M" pitchFamily="18" charset="-127"/>
                <a:ea typeface="HY울릉도M" pitchFamily="18" charset="-127"/>
              </a:defRPr>
            </a:lvl4pPr>
            <a:lvl5pPr marL="2057400" indent="-228600" defTabSz="922338" eaLnBrk="0" hangingPunct="0">
              <a:defRPr kumimoji="1" sz="1200">
                <a:solidFill>
                  <a:schemeClr val="bg1"/>
                </a:solidFill>
                <a:latin typeface="HY울릉도M" pitchFamily="18" charset="-127"/>
                <a:ea typeface="HY울릉도M" pitchFamily="18" charset="-127"/>
              </a:defRPr>
            </a:lvl5pPr>
            <a:lvl6pPr marL="25146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r" eaLnBrk="1" hangingPunct="1"/>
            <a:fld id="{A6B8D2AD-BF98-44FE-8166-AFA57206D5C1}" type="slidenum">
              <a:rPr lang="en-US" altLang="ko-KR">
                <a:solidFill>
                  <a:schemeClr val="tx1"/>
                </a:solidFill>
                <a:latin typeface="굴림" pitchFamily="50" charset="-127"/>
                <a:ea typeface="굴림" pitchFamily="50" charset="-127"/>
              </a:rPr>
              <a:pPr algn="r" eaLnBrk="1" hangingPunct="1"/>
              <a:t>6</a:t>
            </a:fld>
            <a:endParaRPr lang="en-US" altLang="ko-KR" dirty="0">
              <a:solidFill>
                <a:schemeClr val="tx1"/>
              </a:solidFill>
              <a:latin typeface="굴림" pitchFamily="50" charset="-127"/>
              <a:ea typeface="굴림" pitchFamily="50" charset="-127"/>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21" eaLnBrk="1" hangingPunct="1">
              <a:defRPr/>
            </a:pPr>
            <a:endParaRPr lang="en-US" altLang="ko-KR" sz="11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024478" y="9723127"/>
            <a:ext cx="3077931"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9" tIns="47875" rIns="95749" bIns="47875" anchor="b"/>
          <a:lstStyle>
            <a:lvl1pPr defTabSz="922338" eaLnBrk="0" hangingPunct="0">
              <a:defRPr kumimoji="1" sz="1200">
                <a:solidFill>
                  <a:schemeClr val="bg1"/>
                </a:solidFill>
                <a:latin typeface="HY울릉도M" pitchFamily="18" charset="-127"/>
                <a:ea typeface="HY울릉도M" pitchFamily="18" charset="-127"/>
              </a:defRPr>
            </a:lvl1pPr>
            <a:lvl2pPr marL="742950" indent="-285750" defTabSz="922338" eaLnBrk="0" hangingPunct="0">
              <a:defRPr kumimoji="1" sz="1200">
                <a:solidFill>
                  <a:schemeClr val="bg1"/>
                </a:solidFill>
                <a:latin typeface="HY울릉도M" pitchFamily="18" charset="-127"/>
                <a:ea typeface="HY울릉도M" pitchFamily="18" charset="-127"/>
              </a:defRPr>
            </a:lvl2pPr>
            <a:lvl3pPr marL="1143000" indent="-228600" defTabSz="922338" eaLnBrk="0" hangingPunct="0">
              <a:defRPr kumimoji="1" sz="1200">
                <a:solidFill>
                  <a:schemeClr val="bg1"/>
                </a:solidFill>
                <a:latin typeface="HY울릉도M" pitchFamily="18" charset="-127"/>
                <a:ea typeface="HY울릉도M" pitchFamily="18" charset="-127"/>
              </a:defRPr>
            </a:lvl3pPr>
            <a:lvl4pPr marL="1600200" indent="-228600" defTabSz="922338" eaLnBrk="0" hangingPunct="0">
              <a:defRPr kumimoji="1" sz="1200">
                <a:solidFill>
                  <a:schemeClr val="bg1"/>
                </a:solidFill>
                <a:latin typeface="HY울릉도M" pitchFamily="18" charset="-127"/>
                <a:ea typeface="HY울릉도M" pitchFamily="18" charset="-127"/>
              </a:defRPr>
            </a:lvl4pPr>
            <a:lvl5pPr marL="2057400" indent="-228600" defTabSz="922338" eaLnBrk="0" hangingPunct="0">
              <a:defRPr kumimoji="1" sz="1200">
                <a:solidFill>
                  <a:schemeClr val="bg1"/>
                </a:solidFill>
                <a:latin typeface="HY울릉도M" pitchFamily="18" charset="-127"/>
                <a:ea typeface="HY울릉도M" pitchFamily="18" charset="-127"/>
              </a:defRPr>
            </a:lvl5pPr>
            <a:lvl6pPr marL="25146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r" eaLnBrk="1" hangingPunct="1"/>
            <a:fld id="{A6B8D2AD-BF98-44FE-8166-AFA57206D5C1}" type="slidenum">
              <a:rPr lang="en-US" altLang="ko-KR">
                <a:solidFill>
                  <a:schemeClr val="tx1"/>
                </a:solidFill>
                <a:latin typeface="굴림" pitchFamily="50" charset="-127"/>
                <a:ea typeface="굴림" pitchFamily="50" charset="-127"/>
              </a:rPr>
              <a:pPr algn="r" eaLnBrk="1" hangingPunct="1"/>
              <a:t>7</a:t>
            </a:fld>
            <a:endParaRPr lang="en-US" altLang="ko-KR" dirty="0">
              <a:solidFill>
                <a:schemeClr val="tx1"/>
              </a:solidFill>
              <a:latin typeface="굴림" pitchFamily="50" charset="-127"/>
              <a:ea typeface="굴림" pitchFamily="50" charset="-127"/>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21" eaLnBrk="1" hangingPunct="1">
              <a:defRPr/>
            </a:pPr>
            <a:endParaRPr lang="en-US" altLang="ko-KR" sz="11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024478" y="9723127"/>
            <a:ext cx="3077931"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9" tIns="47875" rIns="95749" bIns="47875" anchor="b"/>
          <a:lstStyle>
            <a:lvl1pPr defTabSz="922338" eaLnBrk="0" hangingPunct="0">
              <a:defRPr kumimoji="1" sz="1200">
                <a:solidFill>
                  <a:schemeClr val="bg1"/>
                </a:solidFill>
                <a:latin typeface="HY울릉도M" pitchFamily="18" charset="-127"/>
                <a:ea typeface="HY울릉도M" pitchFamily="18" charset="-127"/>
              </a:defRPr>
            </a:lvl1pPr>
            <a:lvl2pPr marL="742950" indent="-285750" defTabSz="922338" eaLnBrk="0" hangingPunct="0">
              <a:defRPr kumimoji="1" sz="1200">
                <a:solidFill>
                  <a:schemeClr val="bg1"/>
                </a:solidFill>
                <a:latin typeface="HY울릉도M" pitchFamily="18" charset="-127"/>
                <a:ea typeface="HY울릉도M" pitchFamily="18" charset="-127"/>
              </a:defRPr>
            </a:lvl2pPr>
            <a:lvl3pPr marL="1143000" indent="-228600" defTabSz="922338" eaLnBrk="0" hangingPunct="0">
              <a:defRPr kumimoji="1" sz="1200">
                <a:solidFill>
                  <a:schemeClr val="bg1"/>
                </a:solidFill>
                <a:latin typeface="HY울릉도M" pitchFamily="18" charset="-127"/>
                <a:ea typeface="HY울릉도M" pitchFamily="18" charset="-127"/>
              </a:defRPr>
            </a:lvl3pPr>
            <a:lvl4pPr marL="1600200" indent="-228600" defTabSz="922338" eaLnBrk="0" hangingPunct="0">
              <a:defRPr kumimoji="1" sz="1200">
                <a:solidFill>
                  <a:schemeClr val="bg1"/>
                </a:solidFill>
                <a:latin typeface="HY울릉도M" pitchFamily="18" charset="-127"/>
                <a:ea typeface="HY울릉도M" pitchFamily="18" charset="-127"/>
              </a:defRPr>
            </a:lvl4pPr>
            <a:lvl5pPr marL="2057400" indent="-228600" defTabSz="922338" eaLnBrk="0" hangingPunct="0">
              <a:defRPr kumimoji="1" sz="1200">
                <a:solidFill>
                  <a:schemeClr val="bg1"/>
                </a:solidFill>
                <a:latin typeface="HY울릉도M" pitchFamily="18" charset="-127"/>
                <a:ea typeface="HY울릉도M" pitchFamily="18" charset="-127"/>
              </a:defRPr>
            </a:lvl5pPr>
            <a:lvl6pPr marL="25146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r" eaLnBrk="1" hangingPunct="1"/>
            <a:fld id="{A6B8D2AD-BF98-44FE-8166-AFA57206D5C1}" type="slidenum">
              <a:rPr lang="en-US" altLang="ko-KR">
                <a:solidFill>
                  <a:schemeClr val="tx1"/>
                </a:solidFill>
                <a:latin typeface="굴림" pitchFamily="50" charset="-127"/>
                <a:ea typeface="굴림" pitchFamily="50" charset="-127"/>
              </a:rPr>
              <a:pPr algn="r" eaLnBrk="1" hangingPunct="1"/>
              <a:t>8</a:t>
            </a:fld>
            <a:endParaRPr lang="en-US" altLang="ko-KR">
              <a:solidFill>
                <a:schemeClr val="tx1"/>
              </a:solidFill>
              <a:latin typeface="굴림" pitchFamily="50" charset="-127"/>
              <a:ea typeface="굴림" pitchFamily="50" charset="-127"/>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21" eaLnBrk="1" hangingPunct="1">
              <a:defRPr/>
            </a:pPr>
            <a:endParaRPr lang="en-US" altLang="ko-KR" sz="11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4024478" y="9723127"/>
            <a:ext cx="3077931"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9" tIns="47875" rIns="95749" bIns="47875" anchor="b"/>
          <a:lstStyle>
            <a:lvl1pPr defTabSz="922338" eaLnBrk="0" hangingPunct="0">
              <a:defRPr kumimoji="1" sz="1200">
                <a:solidFill>
                  <a:schemeClr val="bg1"/>
                </a:solidFill>
                <a:latin typeface="HY울릉도M" pitchFamily="18" charset="-127"/>
                <a:ea typeface="HY울릉도M" pitchFamily="18" charset="-127"/>
              </a:defRPr>
            </a:lvl1pPr>
            <a:lvl2pPr marL="742950" indent="-285750" defTabSz="922338" eaLnBrk="0" hangingPunct="0">
              <a:defRPr kumimoji="1" sz="1200">
                <a:solidFill>
                  <a:schemeClr val="bg1"/>
                </a:solidFill>
                <a:latin typeface="HY울릉도M" pitchFamily="18" charset="-127"/>
                <a:ea typeface="HY울릉도M" pitchFamily="18" charset="-127"/>
              </a:defRPr>
            </a:lvl2pPr>
            <a:lvl3pPr marL="1143000" indent="-228600" defTabSz="922338" eaLnBrk="0" hangingPunct="0">
              <a:defRPr kumimoji="1" sz="1200">
                <a:solidFill>
                  <a:schemeClr val="bg1"/>
                </a:solidFill>
                <a:latin typeface="HY울릉도M" pitchFamily="18" charset="-127"/>
                <a:ea typeface="HY울릉도M" pitchFamily="18" charset="-127"/>
              </a:defRPr>
            </a:lvl3pPr>
            <a:lvl4pPr marL="1600200" indent="-228600" defTabSz="922338" eaLnBrk="0" hangingPunct="0">
              <a:defRPr kumimoji="1" sz="1200">
                <a:solidFill>
                  <a:schemeClr val="bg1"/>
                </a:solidFill>
                <a:latin typeface="HY울릉도M" pitchFamily="18" charset="-127"/>
                <a:ea typeface="HY울릉도M" pitchFamily="18" charset="-127"/>
              </a:defRPr>
            </a:lvl4pPr>
            <a:lvl5pPr marL="2057400" indent="-228600" defTabSz="922338" eaLnBrk="0" hangingPunct="0">
              <a:defRPr kumimoji="1" sz="1200">
                <a:solidFill>
                  <a:schemeClr val="bg1"/>
                </a:solidFill>
                <a:latin typeface="HY울릉도M" pitchFamily="18" charset="-127"/>
                <a:ea typeface="HY울릉도M" pitchFamily="18" charset="-127"/>
              </a:defRPr>
            </a:lvl5pPr>
            <a:lvl6pPr marL="25146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defTabSz="922338"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r" eaLnBrk="1" hangingPunct="1"/>
            <a:fld id="{A6B8D2AD-BF98-44FE-8166-AFA57206D5C1}" type="slidenum">
              <a:rPr lang="en-US" altLang="ko-KR">
                <a:solidFill>
                  <a:schemeClr val="tx1"/>
                </a:solidFill>
                <a:latin typeface="굴림" pitchFamily="50" charset="-127"/>
                <a:ea typeface="굴림" pitchFamily="50" charset="-127"/>
              </a:rPr>
              <a:pPr algn="r" eaLnBrk="1" hangingPunct="1"/>
              <a:t>9</a:t>
            </a:fld>
            <a:endParaRPr lang="en-US" altLang="ko-KR">
              <a:solidFill>
                <a:schemeClr val="tx1"/>
              </a:solidFill>
              <a:latin typeface="굴림" pitchFamily="50" charset="-127"/>
              <a:ea typeface="굴림" pitchFamily="50" charset="-127"/>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ko-KR" sz="11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19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fld id="{AB0FEEB2-7344-4B39-B5B9-C85414A2390E}" type="datetimeFigureOut">
              <a:rPr lang="ko-KR" altLang="en-US"/>
              <a:pPr/>
              <a:t>2017-01-12</a:t>
            </a:fld>
            <a:endParaRPr lang="ko-KR" altLang="en-US"/>
          </a:p>
        </p:txBody>
      </p:sp>
      <p:sp>
        <p:nvSpPr>
          <p:cNvPr id="3" name="바닥글 개체 틀 4"/>
          <p:cNvSpPr>
            <a:spLocks noGrp="1"/>
          </p:cNvSpPr>
          <p:nvPr>
            <p:ph type="ftr" sz="quarter" idx="11"/>
          </p:nvPr>
        </p:nvSpPr>
        <p:spPr/>
        <p:txBody>
          <a:bodyPr/>
          <a:lstStyle>
            <a:lvl1pPr>
              <a:defRPr/>
            </a:lvl1pPr>
          </a:lstStyle>
          <a:p>
            <a:endParaRPr lang="ko-KR" altLang="en-US"/>
          </a:p>
        </p:txBody>
      </p:sp>
      <p:sp>
        <p:nvSpPr>
          <p:cNvPr id="4" name="슬라이드 번호 개체 틀 5"/>
          <p:cNvSpPr>
            <a:spLocks noGrp="1"/>
          </p:cNvSpPr>
          <p:nvPr>
            <p:ph type="sldNum" sz="quarter" idx="12"/>
          </p:nvPr>
        </p:nvSpPr>
        <p:spPr/>
        <p:txBody>
          <a:bodyPr/>
          <a:lstStyle>
            <a:lvl1pPr>
              <a:defRPr/>
            </a:lvl1pPr>
          </a:lstStyle>
          <a:p>
            <a:fld id="{A887103D-35F0-4964-AA83-12A70A0B50AA}" type="slidenum">
              <a:rPr lang="ko-KR" altLang="en-US"/>
              <a:pPr/>
              <a:t>‹#›</a:t>
            </a:fld>
            <a:endParaRPr lang="ko-KR" altLang="en-US"/>
          </a:p>
        </p:txBody>
      </p:sp>
    </p:spTree>
    <p:extLst>
      <p:ext uri="{BB962C8B-B14F-4D97-AF65-F5344CB8AC3E}">
        <p14:creationId xmlns:p14="http://schemas.microsoft.com/office/powerpoint/2010/main" val="885002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fld id="{CA5C08D0-E215-4F48-894B-1B4DD121C16D}" type="datetimeFigureOut">
              <a:rPr lang="ko-KR" altLang="en-US"/>
              <a:pPr/>
              <a:t>2017-01-12</a:t>
            </a:fld>
            <a:endParaRPr lang="ko-KR" altLang="en-US"/>
          </a:p>
        </p:txBody>
      </p:sp>
      <p:sp>
        <p:nvSpPr>
          <p:cNvPr id="6" name="바닥글 개체 틀 4"/>
          <p:cNvSpPr>
            <a:spLocks noGrp="1"/>
          </p:cNvSpPr>
          <p:nvPr>
            <p:ph type="ftr" sz="quarter" idx="11"/>
          </p:nvPr>
        </p:nvSpPr>
        <p:spPr/>
        <p:txBody>
          <a:bodyPr/>
          <a:lstStyle>
            <a:lvl1pPr>
              <a:defRPr/>
            </a:lvl1pPr>
          </a:lstStyle>
          <a:p>
            <a:endParaRPr lang="ko-KR" altLang="en-US"/>
          </a:p>
        </p:txBody>
      </p:sp>
      <p:sp>
        <p:nvSpPr>
          <p:cNvPr id="7" name="슬라이드 번호 개체 틀 5"/>
          <p:cNvSpPr>
            <a:spLocks noGrp="1"/>
          </p:cNvSpPr>
          <p:nvPr>
            <p:ph type="sldNum" sz="quarter" idx="12"/>
          </p:nvPr>
        </p:nvSpPr>
        <p:spPr/>
        <p:txBody>
          <a:bodyPr/>
          <a:lstStyle>
            <a:lvl1pPr>
              <a:defRPr/>
            </a:lvl1pPr>
          </a:lstStyle>
          <a:p>
            <a:fld id="{2544833A-A292-4973-B11C-14238349AA33}" type="slidenum">
              <a:rPr lang="ko-KR" altLang="en-US"/>
              <a:pPr/>
              <a:t>‹#›</a:t>
            </a:fld>
            <a:endParaRPr lang="ko-KR" altLang="en-US"/>
          </a:p>
        </p:txBody>
      </p:sp>
    </p:spTree>
    <p:extLst>
      <p:ext uri="{BB962C8B-B14F-4D97-AF65-F5344CB8AC3E}">
        <p14:creationId xmlns:p14="http://schemas.microsoft.com/office/powerpoint/2010/main" val="2830860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fld id="{6EA74F83-BB40-424F-A7AD-6A2FDE9CA6B6}" type="datetimeFigureOut">
              <a:rPr lang="ko-KR" altLang="en-US"/>
              <a:pPr/>
              <a:t>2017-01-12</a:t>
            </a:fld>
            <a:endParaRPr lang="ko-KR" altLang="en-US"/>
          </a:p>
        </p:txBody>
      </p:sp>
      <p:sp>
        <p:nvSpPr>
          <p:cNvPr id="6" name="바닥글 개체 틀 4"/>
          <p:cNvSpPr>
            <a:spLocks noGrp="1"/>
          </p:cNvSpPr>
          <p:nvPr>
            <p:ph type="ftr" sz="quarter" idx="11"/>
          </p:nvPr>
        </p:nvSpPr>
        <p:spPr/>
        <p:txBody>
          <a:bodyPr/>
          <a:lstStyle>
            <a:lvl1pPr>
              <a:defRPr/>
            </a:lvl1pPr>
          </a:lstStyle>
          <a:p>
            <a:endParaRPr lang="ko-KR" altLang="en-US"/>
          </a:p>
        </p:txBody>
      </p:sp>
      <p:sp>
        <p:nvSpPr>
          <p:cNvPr id="7" name="슬라이드 번호 개체 틀 5"/>
          <p:cNvSpPr>
            <a:spLocks noGrp="1"/>
          </p:cNvSpPr>
          <p:nvPr>
            <p:ph type="sldNum" sz="quarter" idx="12"/>
          </p:nvPr>
        </p:nvSpPr>
        <p:spPr/>
        <p:txBody>
          <a:bodyPr/>
          <a:lstStyle>
            <a:lvl1pPr>
              <a:defRPr/>
            </a:lvl1pPr>
          </a:lstStyle>
          <a:p>
            <a:fld id="{808C89D0-4A45-44AE-BCA2-05F68480261E}" type="slidenum">
              <a:rPr lang="ko-KR" altLang="en-US"/>
              <a:pPr/>
              <a:t>‹#›</a:t>
            </a:fld>
            <a:endParaRPr lang="ko-KR" altLang="en-US"/>
          </a:p>
        </p:txBody>
      </p:sp>
    </p:spTree>
    <p:extLst>
      <p:ext uri="{BB962C8B-B14F-4D97-AF65-F5344CB8AC3E}">
        <p14:creationId xmlns:p14="http://schemas.microsoft.com/office/powerpoint/2010/main" val="3984726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fld id="{11E244E0-A234-4A7D-93C7-F655FA6516B9}" type="datetimeFigureOut">
              <a:rPr lang="ko-KR" altLang="en-US"/>
              <a:pPr/>
              <a:t>2017-01-12</a:t>
            </a:fld>
            <a:endParaRPr lang="ko-KR" altLang="en-US"/>
          </a:p>
        </p:txBody>
      </p:sp>
      <p:sp>
        <p:nvSpPr>
          <p:cNvPr id="5" name="바닥글 개체 틀 4"/>
          <p:cNvSpPr>
            <a:spLocks noGrp="1"/>
          </p:cNvSpPr>
          <p:nvPr>
            <p:ph type="ftr" sz="quarter" idx="11"/>
          </p:nvPr>
        </p:nvSpPr>
        <p:spPr/>
        <p:txBody>
          <a:bodyPr/>
          <a:lstStyle>
            <a:lvl1pPr>
              <a:defRPr/>
            </a:lvl1pPr>
          </a:lstStyle>
          <a:p>
            <a:endParaRPr lang="ko-KR" altLang="en-US"/>
          </a:p>
        </p:txBody>
      </p:sp>
      <p:sp>
        <p:nvSpPr>
          <p:cNvPr id="6" name="슬라이드 번호 개체 틀 5"/>
          <p:cNvSpPr>
            <a:spLocks noGrp="1"/>
          </p:cNvSpPr>
          <p:nvPr>
            <p:ph type="sldNum" sz="quarter" idx="12"/>
          </p:nvPr>
        </p:nvSpPr>
        <p:spPr/>
        <p:txBody>
          <a:bodyPr/>
          <a:lstStyle>
            <a:lvl1pPr>
              <a:defRPr/>
            </a:lvl1pPr>
          </a:lstStyle>
          <a:p>
            <a:fld id="{BBA82FFE-A9D4-4630-B065-55FECD89B683}" type="slidenum">
              <a:rPr lang="ko-KR" altLang="en-US"/>
              <a:pPr/>
              <a:t>‹#›</a:t>
            </a:fld>
            <a:endParaRPr lang="ko-KR" altLang="en-US"/>
          </a:p>
        </p:txBody>
      </p:sp>
    </p:spTree>
    <p:extLst>
      <p:ext uri="{BB962C8B-B14F-4D97-AF65-F5344CB8AC3E}">
        <p14:creationId xmlns:p14="http://schemas.microsoft.com/office/powerpoint/2010/main" val="1261521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fld id="{C313864A-A922-4E44-A838-49219B33DBB2}" type="datetimeFigureOut">
              <a:rPr lang="ko-KR" altLang="en-US"/>
              <a:pPr/>
              <a:t>2017-01-12</a:t>
            </a:fld>
            <a:endParaRPr lang="ko-KR" altLang="en-US"/>
          </a:p>
        </p:txBody>
      </p:sp>
      <p:sp>
        <p:nvSpPr>
          <p:cNvPr id="5" name="바닥글 개체 틀 4"/>
          <p:cNvSpPr>
            <a:spLocks noGrp="1"/>
          </p:cNvSpPr>
          <p:nvPr>
            <p:ph type="ftr" sz="quarter" idx="11"/>
          </p:nvPr>
        </p:nvSpPr>
        <p:spPr/>
        <p:txBody>
          <a:bodyPr/>
          <a:lstStyle>
            <a:lvl1pPr>
              <a:defRPr/>
            </a:lvl1pPr>
          </a:lstStyle>
          <a:p>
            <a:endParaRPr lang="ko-KR" altLang="en-US"/>
          </a:p>
        </p:txBody>
      </p:sp>
      <p:sp>
        <p:nvSpPr>
          <p:cNvPr id="6" name="슬라이드 번호 개체 틀 5"/>
          <p:cNvSpPr>
            <a:spLocks noGrp="1"/>
          </p:cNvSpPr>
          <p:nvPr>
            <p:ph type="sldNum" sz="quarter" idx="12"/>
          </p:nvPr>
        </p:nvSpPr>
        <p:spPr/>
        <p:txBody>
          <a:bodyPr/>
          <a:lstStyle>
            <a:lvl1pPr>
              <a:defRPr/>
            </a:lvl1pPr>
          </a:lstStyle>
          <a:p>
            <a:fld id="{E6F84C8A-50C5-4F88-9256-9AAF96BD49AB}" type="slidenum">
              <a:rPr lang="ko-KR" altLang="en-US"/>
              <a:pPr/>
              <a:t>‹#›</a:t>
            </a:fld>
            <a:endParaRPr lang="ko-KR" altLang="en-US"/>
          </a:p>
        </p:txBody>
      </p:sp>
    </p:spTree>
    <p:extLst>
      <p:ext uri="{BB962C8B-B14F-4D97-AF65-F5344CB8AC3E}">
        <p14:creationId xmlns:p14="http://schemas.microsoft.com/office/powerpoint/2010/main" val="146690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제목 슬라이드">
    <p:spTree>
      <p:nvGrpSpPr>
        <p:cNvPr id="1" name=""/>
        <p:cNvGrpSpPr/>
        <p:nvPr/>
      </p:nvGrpSpPr>
      <p:grpSpPr>
        <a:xfrm>
          <a:off x="0" y="0"/>
          <a:ext cx="0" cy="0"/>
          <a:chOff x="0" y="0"/>
          <a:chExt cx="0" cy="0"/>
        </a:xfrm>
      </p:grpSpPr>
      <p:sp>
        <p:nvSpPr>
          <p:cNvPr id="3" name="Text Box 10"/>
          <p:cNvSpPr txBox="1">
            <a:spLocks noChangeArrowheads="1"/>
          </p:cNvSpPr>
          <p:nvPr/>
        </p:nvSpPr>
        <p:spPr bwMode="auto">
          <a:xfrm>
            <a:off x="8696325" y="6472238"/>
            <a:ext cx="400050" cy="304800"/>
          </a:xfrm>
          <a:prstGeom prst="rect">
            <a:avLst/>
          </a:prstGeom>
          <a:noFill/>
          <a:ln w="9525">
            <a:noFill/>
            <a:miter lim="800000"/>
            <a:headEnd/>
            <a:tailEnd/>
          </a:ln>
          <a:effectLst>
            <a:outerShdw dist="35921" dir="2700000" algn="ctr" rotWithShape="0">
              <a:schemeClr val="bg1"/>
            </a:outerShdw>
          </a:effectLst>
        </p:spPr>
        <p:txBody>
          <a:bodyPr wrap="none">
            <a:spAutoFit/>
          </a:bodyPr>
          <a:lstStyle>
            <a:lvl1pPr eaLnBrk="0" hangingPunct="0">
              <a:defRPr kumimoji="1" sz="1200">
                <a:solidFill>
                  <a:schemeClr val="bg1"/>
                </a:solidFill>
                <a:latin typeface="HY울릉도M" pitchFamily="18" charset="-127"/>
                <a:ea typeface="HY울릉도M" pitchFamily="18" charset="-127"/>
              </a:defRPr>
            </a:lvl1pPr>
            <a:lvl2pPr marL="742950" indent="-285750" eaLnBrk="0" hangingPunct="0">
              <a:defRPr kumimoji="1" sz="1200">
                <a:solidFill>
                  <a:schemeClr val="bg1"/>
                </a:solidFill>
                <a:latin typeface="HY울릉도M" pitchFamily="18" charset="-127"/>
                <a:ea typeface="HY울릉도M" pitchFamily="18" charset="-127"/>
              </a:defRPr>
            </a:lvl2pPr>
            <a:lvl3pPr marL="1143000" indent="-228600" eaLnBrk="0" hangingPunct="0">
              <a:defRPr kumimoji="1" sz="1200">
                <a:solidFill>
                  <a:schemeClr val="bg1"/>
                </a:solidFill>
                <a:latin typeface="HY울릉도M" pitchFamily="18" charset="-127"/>
                <a:ea typeface="HY울릉도M" pitchFamily="18" charset="-127"/>
              </a:defRPr>
            </a:lvl3pPr>
            <a:lvl4pPr marL="1600200" indent="-228600" eaLnBrk="0" hangingPunct="0">
              <a:defRPr kumimoji="1" sz="1200">
                <a:solidFill>
                  <a:schemeClr val="bg1"/>
                </a:solidFill>
                <a:latin typeface="HY울릉도M" pitchFamily="18" charset="-127"/>
                <a:ea typeface="HY울릉도M" pitchFamily="18" charset="-127"/>
              </a:defRPr>
            </a:lvl4pPr>
            <a:lvl5pPr marL="2057400" indent="-228600" eaLnBrk="0" hangingPunct="0">
              <a:defRPr kumimoji="1" sz="1200">
                <a:solidFill>
                  <a:schemeClr val="bg1"/>
                </a:solidFill>
                <a:latin typeface="HY울릉도M" pitchFamily="18" charset="-127"/>
                <a:ea typeface="HY울릉도M" pitchFamily="18" charset="-127"/>
              </a:defRPr>
            </a:lvl5pPr>
            <a:lvl6pPr marL="25146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ctr" eaLnBrk="1" latinLnBrk="0" hangingPunct="1"/>
            <a:fld id="{E9149F51-736E-4E04-9F08-CE2E58026A14}" type="slidenum">
              <a:rPr kumimoji="0" lang="en-US" altLang="ko-KR" sz="1400" b="1" i="1">
                <a:solidFill>
                  <a:schemeClr val="tx2"/>
                </a:solidFill>
                <a:latin typeface="Arial" charset="0"/>
                <a:ea typeface="HY견고딕" pitchFamily="18" charset="-127"/>
              </a:rPr>
              <a:pPr algn="ctr" eaLnBrk="1" latinLnBrk="0" hangingPunct="1"/>
              <a:t>‹#›</a:t>
            </a:fld>
            <a:endParaRPr kumimoji="0" lang="en-US" altLang="ko-KR" sz="1400" b="1" i="1">
              <a:solidFill>
                <a:schemeClr val="tx2"/>
              </a:solidFill>
              <a:latin typeface="Arial" charset="0"/>
              <a:ea typeface="HY견고딕" pitchFamily="18" charset="-127"/>
            </a:endParaRPr>
          </a:p>
        </p:txBody>
      </p:sp>
      <p:pic>
        <p:nvPicPr>
          <p:cNvPr id="4" name="Picture 14" descr="마크후광"/>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50" y="-26988"/>
            <a:ext cx="885825" cy="571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8"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ko-KR" altLang="en-US" smtClean="0"/>
              <a:t>마스터 부제목 스타일 편집</a:t>
            </a:r>
          </a:p>
        </p:txBody>
      </p:sp>
      <p:sp>
        <p:nvSpPr>
          <p:cNvPr id="5" name="Date Placeholder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solidFill>
                  <a:schemeClr val="tx1"/>
                </a:solidFill>
                <a:latin typeface="굴림" pitchFamily="50" charset="-127"/>
                <a:ea typeface="굴림" pitchFamily="50" charset="-127"/>
              </a:defRPr>
            </a:lvl1pPr>
          </a:lstStyle>
          <a:p>
            <a:endParaRPr lang="en-US" altLang="ko-KR"/>
          </a:p>
        </p:txBody>
      </p:sp>
      <p:sp>
        <p:nvSpPr>
          <p:cNvPr id="6" name="Footer Placeholder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solidFill>
                  <a:schemeClr val="tx1"/>
                </a:solidFill>
                <a:latin typeface="굴림" pitchFamily="50" charset="-127"/>
                <a:ea typeface="굴림" pitchFamily="50" charset="-127"/>
              </a:defRPr>
            </a:lvl1pPr>
          </a:lstStyle>
          <a:p>
            <a:endParaRPr lang="en-US" altLang="ko-KR"/>
          </a:p>
        </p:txBody>
      </p:sp>
    </p:spTree>
    <p:extLst>
      <p:ext uri="{BB962C8B-B14F-4D97-AF65-F5344CB8AC3E}">
        <p14:creationId xmlns:p14="http://schemas.microsoft.com/office/powerpoint/2010/main" val="2292306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extLst>
      <p:ext uri="{BB962C8B-B14F-4D97-AF65-F5344CB8AC3E}">
        <p14:creationId xmlns:p14="http://schemas.microsoft.com/office/powerpoint/2010/main" val="8444372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457200" y="1600200"/>
            <a:ext cx="8229600" cy="4525963"/>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11249009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5507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fld id="{3DB077B0-4A02-4B9C-8789-56491576DC9C}" type="datetimeFigureOut">
              <a:rPr lang="ko-KR" altLang="en-US"/>
              <a:pPr/>
              <a:t>2017-01-12</a:t>
            </a:fld>
            <a:endParaRPr lang="en-US" altLang="ko-KR"/>
          </a:p>
        </p:txBody>
      </p:sp>
      <p:sp>
        <p:nvSpPr>
          <p:cNvPr id="5" name="Rectangle 5"/>
          <p:cNvSpPr>
            <a:spLocks noGrp="1" noChangeArrowheads="1"/>
          </p:cNvSpPr>
          <p:nvPr>
            <p:ph type="ftr" sz="quarter" idx="11"/>
          </p:nvPr>
        </p:nvSpPr>
        <p:spPr>
          <a:ln/>
        </p:spPr>
        <p:txBody>
          <a:bodyPr/>
          <a:lstStyle>
            <a:lvl1pPr>
              <a:defRPr/>
            </a:lvl1pPr>
          </a:lstStyle>
          <a:p>
            <a:endParaRPr lang="en-US" altLang="ko-KR"/>
          </a:p>
        </p:txBody>
      </p:sp>
      <p:sp>
        <p:nvSpPr>
          <p:cNvPr id="6" name="Rectangle 6"/>
          <p:cNvSpPr>
            <a:spLocks noGrp="1" noChangeArrowheads="1"/>
          </p:cNvSpPr>
          <p:nvPr>
            <p:ph type="sldNum" sz="quarter" idx="12"/>
          </p:nvPr>
        </p:nvSpPr>
        <p:spPr>
          <a:ln/>
        </p:spPr>
        <p:txBody>
          <a:bodyPr/>
          <a:lstStyle>
            <a:lvl1pPr>
              <a:defRPr/>
            </a:lvl1pPr>
          </a:lstStyle>
          <a:p>
            <a:fld id="{F26C9A8D-123F-44FC-9F1F-33C9396DD515}" type="slidenum">
              <a:rPr lang="en-US" altLang="ko-KR"/>
              <a:pPr/>
              <a:t>‹#›</a:t>
            </a:fld>
            <a:endParaRPr lang="en-US" altLang="ko-KR"/>
          </a:p>
        </p:txBody>
      </p:sp>
    </p:spTree>
    <p:extLst>
      <p:ext uri="{BB962C8B-B14F-4D97-AF65-F5344CB8AC3E}">
        <p14:creationId xmlns:p14="http://schemas.microsoft.com/office/powerpoint/2010/main" val="40087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빈 화면">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6500813" y="26988"/>
            <a:ext cx="1643062" cy="830262"/>
          </a:xfrm>
          <a:prstGeom prst="rect">
            <a:avLst/>
          </a:prstGeom>
          <a:noFill/>
        </p:spPr>
        <p:txBody>
          <a:bodyPr>
            <a:spAutoFit/>
          </a:bodyPr>
          <a:lstStyle>
            <a:lvl1pPr eaLnBrk="0" hangingPunct="0">
              <a:defRPr kumimoji="1" sz="1200">
                <a:solidFill>
                  <a:schemeClr val="bg1"/>
                </a:solidFill>
                <a:latin typeface="HY울릉도M" pitchFamily="18" charset="-127"/>
                <a:ea typeface="HY울릉도M" pitchFamily="18" charset="-127"/>
              </a:defRPr>
            </a:lvl1pPr>
            <a:lvl2pPr marL="742950" indent="-285750" eaLnBrk="0" hangingPunct="0">
              <a:defRPr kumimoji="1" sz="1200">
                <a:solidFill>
                  <a:schemeClr val="bg1"/>
                </a:solidFill>
                <a:latin typeface="HY울릉도M" pitchFamily="18" charset="-127"/>
                <a:ea typeface="HY울릉도M" pitchFamily="18" charset="-127"/>
              </a:defRPr>
            </a:lvl2pPr>
            <a:lvl3pPr marL="1143000" indent="-228600" eaLnBrk="0" hangingPunct="0">
              <a:defRPr kumimoji="1" sz="1200">
                <a:solidFill>
                  <a:schemeClr val="bg1"/>
                </a:solidFill>
                <a:latin typeface="HY울릉도M" pitchFamily="18" charset="-127"/>
                <a:ea typeface="HY울릉도M" pitchFamily="18" charset="-127"/>
              </a:defRPr>
            </a:lvl3pPr>
            <a:lvl4pPr marL="1600200" indent="-228600" eaLnBrk="0" hangingPunct="0">
              <a:defRPr kumimoji="1" sz="1200">
                <a:solidFill>
                  <a:schemeClr val="bg1"/>
                </a:solidFill>
                <a:latin typeface="HY울릉도M" pitchFamily="18" charset="-127"/>
                <a:ea typeface="HY울릉도M" pitchFamily="18" charset="-127"/>
              </a:defRPr>
            </a:lvl4pPr>
            <a:lvl5pPr marL="2057400" indent="-228600" eaLnBrk="0" hangingPunct="0">
              <a:defRPr kumimoji="1" sz="1200">
                <a:solidFill>
                  <a:schemeClr val="bg1"/>
                </a:solidFill>
                <a:latin typeface="HY울릉도M" pitchFamily="18" charset="-127"/>
                <a:ea typeface="HY울릉도M" pitchFamily="18" charset="-127"/>
              </a:defRPr>
            </a:lvl5pPr>
            <a:lvl6pPr marL="25146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eaLnBrk="1" hangingPunct="1"/>
            <a:r>
              <a:rPr lang="en-US" altLang="ko-KR" sz="1800" b="1">
                <a:latin typeface="맑은 고딕" pitchFamily="50" charset="-127"/>
                <a:ea typeface="맑은 고딕" pitchFamily="50" charset="-127"/>
              </a:rPr>
              <a:t>MOLIT</a:t>
            </a:r>
          </a:p>
          <a:p>
            <a:pPr eaLnBrk="1" hangingPunct="1"/>
            <a:r>
              <a:rPr lang="en-US" altLang="ko-KR" sz="1000">
                <a:latin typeface="맑은 고딕" pitchFamily="50" charset="-127"/>
                <a:ea typeface="맑은 고딕" pitchFamily="50" charset="-127"/>
              </a:rPr>
              <a:t>Ministry of Land, Infrastructure and Transport</a:t>
            </a:r>
            <a:endParaRPr lang="ko-KR" altLang="en-US" sz="1000">
              <a:latin typeface="맑은 고딕" pitchFamily="50" charset="-127"/>
              <a:ea typeface="맑은 고딕" pitchFamily="50" charset="-127"/>
            </a:endParaRPr>
          </a:p>
        </p:txBody>
      </p:sp>
      <p:sp>
        <p:nvSpPr>
          <p:cNvPr id="3" name="TextBox 2"/>
          <p:cNvSpPr txBox="1"/>
          <p:nvPr userDrawn="1"/>
        </p:nvSpPr>
        <p:spPr>
          <a:xfrm>
            <a:off x="7715250" y="26988"/>
            <a:ext cx="1428750" cy="830262"/>
          </a:xfrm>
          <a:prstGeom prst="rect">
            <a:avLst/>
          </a:prstGeom>
          <a:noFill/>
        </p:spPr>
        <p:txBody>
          <a:bodyPr>
            <a:spAutoFit/>
          </a:bodyPr>
          <a:lstStyle>
            <a:lvl1pPr eaLnBrk="0" hangingPunct="0">
              <a:defRPr kumimoji="1" sz="1200">
                <a:solidFill>
                  <a:schemeClr val="bg1"/>
                </a:solidFill>
                <a:latin typeface="HY울릉도M" pitchFamily="18" charset="-127"/>
                <a:ea typeface="HY울릉도M" pitchFamily="18" charset="-127"/>
              </a:defRPr>
            </a:lvl1pPr>
            <a:lvl2pPr marL="742950" indent="-285750" eaLnBrk="0" hangingPunct="0">
              <a:defRPr kumimoji="1" sz="1200">
                <a:solidFill>
                  <a:schemeClr val="bg1"/>
                </a:solidFill>
                <a:latin typeface="HY울릉도M" pitchFamily="18" charset="-127"/>
                <a:ea typeface="HY울릉도M" pitchFamily="18" charset="-127"/>
              </a:defRPr>
            </a:lvl2pPr>
            <a:lvl3pPr marL="1143000" indent="-228600" eaLnBrk="0" hangingPunct="0">
              <a:defRPr kumimoji="1" sz="1200">
                <a:solidFill>
                  <a:schemeClr val="bg1"/>
                </a:solidFill>
                <a:latin typeface="HY울릉도M" pitchFamily="18" charset="-127"/>
                <a:ea typeface="HY울릉도M" pitchFamily="18" charset="-127"/>
              </a:defRPr>
            </a:lvl3pPr>
            <a:lvl4pPr marL="1600200" indent="-228600" eaLnBrk="0" hangingPunct="0">
              <a:defRPr kumimoji="1" sz="1200">
                <a:solidFill>
                  <a:schemeClr val="bg1"/>
                </a:solidFill>
                <a:latin typeface="HY울릉도M" pitchFamily="18" charset="-127"/>
                <a:ea typeface="HY울릉도M" pitchFamily="18" charset="-127"/>
              </a:defRPr>
            </a:lvl4pPr>
            <a:lvl5pPr marL="2057400" indent="-228600" eaLnBrk="0" hangingPunct="0">
              <a:defRPr kumimoji="1" sz="1200">
                <a:solidFill>
                  <a:schemeClr val="bg1"/>
                </a:solidFill>
                <a:latin typeface="HY울릉도M" pitchFamily="18" charset="-127"/>
                <a:ea typeface="HY울릉도M" pitchFamily="18" charset="-127"/>
              </a:defRPr>
            </a:lvl5pPr>
            <a:lvl6pPr marL="25146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eaLnBrk="1" hangingPunct="1"/>
            <a:r>
              <a:rPr lang="en-US" altLang="ko-KR" sz="1800" b="1">
                <a:latin typeface="맑은 고딕" pitchFamily="50" charset="-127"/>
                <a:ea typeface="맑은 고딕" pitchFamily="50" charset="-127"/>
              </a:rPr>
              <a:t>KATRI</a:t>
            </a:r>
          </a:p>
          <a:p>
            <a:pPr eaLnBrk="1" hangingPunct="1"/>
            <a:r>
              <a:rPr lang="en-US" altLang="ko-KR" sz="1000">
                <a:latin typeface="맑은 고딕" pitchFamily="50" charset="-127"/>
                <a:ea typeface="맑은 고딕" pitchFamily="50" charset="-127"/>
              </a:rPr>
              <a:t>Korea Automobile testing &amp; research Institute</a:t>
            </a:r>
            <a:endParaRPr lang="ko-KR" altLang="en-US" sz="1000">
              <a:latin typeface="맑은 고딕" pitchFamily="50" charset="-127"/>
              <a:ea typeface="맑은 고딕" pitchFamily="50" charset="-127"/>
            </a:endParaRPr>
          </a:p>
        </p:txBody>
      </p:sp>
      <p:sp>
        <p:nvSpPr>
          <p:cNvPr id="4" name="Rectangle 4"/>
          <p:cNvSpPr>
            <a:spLocks noGrp="1" noChangeArrowheads="1"/>
          </p:cNvSpPr>
          <p:nvPr>
            <p:ph type="dt" sz="half" idx="10"/>
          </p:nvPr>
        </p:nvSpPr>
        <p:spPr/>
        <p:txBody>
          <a:bodyPr/>
          <a:lstStyle>
            <a:lvl1pPr>
              <a:defRPr/>
            </a:lvl1pPr>
          </a:lstStyle>
          <a:p>
            <a:fld id="{E5A4B821-A2E1-4810-806E-E026A16F7597}" type="datetimeFigureOut">
              <a:rPr lang="ko-KR" altLang="en-US"/>
              <a:pPr/>
              <a:t>2017-01-12</a:t>
            </a:fld>
            <a:endParaRPr lang="en-US" altLang="ko-KR"/>
          </a:p>
        </p:txBody>
      </p:sp>
      <p:sp>
        <p:nvSpPr>
          <p:cNvPr id="5" name="Rectangle 5"/>
          <p:cNvSpPr>
            <a:spLocks noGrp="1" noChangeArrowheads="1"/>
          </p:cNvSpPr>
          <p:nvPr>
            <p:ph type="ftr" sz="quarter" idx="11"/>
          </p:nvPr>
        </p:nvSpPr>
        <p:spPr/>
        <p:txBody>
          <a:bodyPr/>
          <a:lstStyle>
            <a:lvl1pPr>
              <a:defRPr/>
            </a:lvl1pPr>
          </a:lstStyle>
          <a:p>
            <a:endParaRPr lang="en-US" altLang="ko-KR"/>
          </a:p>
        </p:txBody>
      </p:sp>
      <p:sp>
        <p:nvSpPr>
          <p:cNvPr id="6" name="Rectangle 6"/>
          <p:cNvSpPr>
            <a:spLocks noGrp="1" noChangeArrowheads="1"/>
          </p:cNvSpPr>
          <p:nvPr>
            <p:ph type="sldNum" sz="quarter" idx="12"/>
          </p:nvPr>
        </p:nvSpPr>
        <p:spPr/>
        <p:txBody>
          <a:bodyPr/>
          <a:lstStyle>
            <a:lvl1pPr>
              <a:defRPr/>
            </a:lvl1pPr>
          </a:lstStyle>
          <a:p>
            <a:fld id="{526568C1-0F67-47D4-BFCF-A9B28DCB588F}" type="slidenum">
              <a:rPr lang="en-US" altLang="ko-KR"/>
              <a:pPr/>
              <a:t>‹#›</a:t>
            </a:fld>
            <a:endParaRPr lang="en-US" altLang="ko-KR"/>
          </a:p>
        </p:txBody>
      </p:sp>
    </p:spTree>
    <p:extLst>
      <p:ext uri="{BB962C8B-B14F-4D97-AF65-F5344CB8AC3E}">
        <p14:creationId xmlns:p14="http://schemas.microsoft.com/office/powerpoint/2010/main" val="1698877950"/>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fld id="{391E5919-CBED-4986-9CB9-B59FC9B01BA3}" type="datetimeFigureOut">
              <a:rPr lang="ko-KR" altLang="en-US"/>
              <a:pPr/>
              <a:t>2017-01-12</a:t>
            </a:fld>
            <a:endParaRPr lang="en-US" altLang="ko-KR"/>
          </a:p>
        </p:txBody>
      </p:sp>
      <p:sp>
        <p:nvSpPr>
          <p:cNvPr id="5" name="Rectangle 5"/>
          <p:cNvSpPr>
            <a:spLocks noGrp="1" noChangeArrowheads="1"/>
          </p:cNvSpPr>
          <p:nvPr>
            <p:ph type="ftr" sz="quarter" idx="11"/>
          </p:nvPr>
        </p:nvSpPr>
        <p:spPr>
          <a:ln/>
        </p:spPr>
        <p:txBody>
          <a:bodyPr/>
          <a:lstStyle>
            <a:lvl1pPr>
              <a:defRPr/>
            </a:lvl1pPr>
          </a:lstStyle>
          <a:p>
            <a:endParaRPr lang="en-US" altLang="ko-KR"/>
          </a:p>
        </p:txBody>
      </p:sp>
      <p:sp>
        <p:nvSpPr>
          <p:cNvPr id="6" name="Rectangle 6"/>
          <p:cNvSpPr>
            <a:spLocks noGrp="1" noChangeArrowheads="1"/>
          </p:cNvSpPr>
          <p:nvPr>
            <p:ph type="sldNum" sz="quarter" idx="12"/>
          </p:nvPr>
        </p:nvSpPr>
        <p:spPr>
          <a:ln/>
        </p:spPr>
        <p:txBody>
          <a:bodyPr/>
          <a:lstStyle>
            <a:lvl1pPr>
              <a:defRPr/>
            </a:lvl1pPr>
          </a:lstStyle>
          <a:p>
            <a:fld id="{368158BD-158C-47A0-A02D-FAC3057A3483}" type="slidenum">
              <a:rPr lang="en-US" altLang="ko-KR"/>
              <a:pPr/>
              <a:t>‹#›</a:t>
            </a:fld>
            <a:endParaRPr lang="en-US" altLang="ko-KR"/>
          </a:p>
        </p:txBody>
      </p:sp>
    </p:spTree>
    <p:extLst>
      <p:ext uri="{BB962C8B-B14F-4D97-AF65-F5344CB8AC3E}">
        <p14:creationId xmlns:p14="http://schemas.microsoft.com/office/powerpoint/2010/main" val="38276045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fld id="{3738B5F1-AD43-4559-BFFB-1137E91A09B2}" type="datetimeFigureOut">
              <a:rPr lang="ko-KR" altLang="en-US"/>
              <a:pPr/>
              <a:t>2017-01-12</a:t>
            </a:fld>
            <a:endParaRPr lang="en-US" altLang="ko-KR"/>
          </a:p>
        </p:txBody>
      </p:sp>
      <p:sp>
        <p:nvSpPr>
          <p:cNvPr id="5" name="Rectangle 5"/>
          <p:cNvSpPr>
            <a:spLocks noGrp="1" noChangeArrowheads="1"/>
          </p:cNvSpPr>
          <p:nvPr>
            <p:ph type="ftr" sz="quarter" idx="11"/>
          </p:nvPr>
        </p:nvSpPr>
        <p:spPr>
          <a:ln/>
        </p:spPr>
        <p:txBody>
          <a:bodyPr/>
          <a:lstStyle>
            <a:lvl1pPr>
              <a:defRPr/>
            </a:lvl1pPr>
          </a:lstStyle>
          <a:p>
            <a:endParaRPr lang="en-US" altLang="ko-KR"/>
          </a:p>
        </p:txBody>
      </p:sp>
      <p:sp>
        <p:nvSpPr>
          <p:cNvPr id="6" name="Rectangle 6"/>
          <p:cNvSpPr>
            <a:spLocks noGrp="1" noChangeArrowheads="1"/>
          </p:cNvSpPr>
          <p:nvPr>
            <p:ph type="sldNum" sz="quarter" idx="12"/>
          </p:nvPr>
        </p:nvSpPr>
        <p:spPr>
          <a:ln/>
        </p:spPr>
        <p:txBody>
          <a:bodyPr/>
          <a:lstStyle>
            <a:lvl1pPr>
              <a:defRPr/>
            </a:lvl1pPr>
          </a:lstStyle>
          <a:p>
            <a:fld id="{62DA1946-33AB-4782-A1C8-FA33B47A42C7}" type="slidenum">
              <a:rPr lang="en-US" altLang="ko-KR"/>
              <a:pPr/>
              <a:t>‹#›</a:t>
            </a:fld>
            <a:endParaRPr lang="en-US" altLang="ko-KR"/>
          </a:p>
        </p:txBody>
      </p:sp>
    </p:spTree>
    <p:extLst>
      <p:ext uri="{BB962C8B-B14F-4D97-AF65-F5344CB8AC3E}">
        <p14:creationId xmlns:p14="http://schemas.microsoft.com/office/powerpoint/2010/main" val="30878926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fld id="{A9BED170-9A66-4821-92FD-D8C1D6C25432}" type="datetimeFigureOut">
              <a:rPr lang="ko-KR" altLang="en-US"/>
              <a:pPr/>
              <a:t>2017-01-12</a:t>
            </a:fld>
            <a:endParaRPr lang="en-US" altLang="ko-KR"/>
          </a:p>
        </p:txBody>
      </p:sp>
      <p:sp>
        <p:nvSpPr>
          <p:cNvPr id="6" name="Rectangle 5"/>
          <p:cNvSpPr>
            <a:spLocks noGrp="1" noChangeArrowheads="1"/>
          </p:cNvSpPr>
          <p:nvPr>
            <p:ph type="ftr" sz="quarter" idx="11"/>
          </p:nvPr>
        </p:nvSpPr>
        <p:spPr>
          <a:ln/>
        </p:spPr>
        <p:txBody>
          <a:bodyPr/>
          <a:lstStyle>
            <a:lvl1pPr>
              <a:defRPr/>
            </a:lvl1pPr>
          </a:lstStyle>
          <a:p>
            <a:endParaRPr lang="en-US" altLang="ko-KR"/>
          </a:p>
        </p:txBody>
      </p:sp>
      <p:sp>
        <p:nvSpPr>
          <p:cNvPr id="7" name="Rectangle 6"/>
          <p:cNvSpPr>
            <a:spLocks noGrp="1" noChangeArrowheads="1"/>
          </p:cNvSpPr>
          <p:nvPr>
            <p:ph type="sldNum" sz="quarter" idx="12"/>
          </p:nvPr>
        </p:nvSpPr>
        <p:spPr>
          <a:ln/>
        </p:spPr>
        <p:txBody>
          <a:bodyPr/>
          <a:lstStyle>
            <a:lvl1pPr>
              <a:defRPr/>
            </a:lvl1pPr>
          </a:lstStyle>
          <a:p>
            <a:fld id="{EB235B16-5825-4379-B138-75397B5BD0C2}" type="slidenum">
              <a:rPr lang="en-US" altLang="ko-KR"/>
              <a:pPr/>
              <a:t>‹#›</a:t>
            </a:fld>
            <a:endParaRPr lang="en-US" altLang="ko-KR"/>
          </a:p>
        </p:txBody>
      </p:sp>
    </p:spTree>
    <p:extLst>
      <p:ext uri="{BB962C8B-B14F-4D97-AF65-F5344CB8AC3E}">
        <p14:creationId xmlns:p14="http://schemas.microsoft.com/office/powerpoint/2010/main" val="13749786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fld id="{34808E71-ABDF-49DC-9616-0E456DA42E3F}" type="datetimeFigureOut">
              <a:rPr lang="ko-KR" altLang="en-US"/>
              <a:pPr/>
              <a:t>2017-01-12</a:t>
            </a:fld>
            <a:endParaRPr lang="en-US" altLang="ko-KR"/>
          </a:p>
        </p:txBody>
      </p:sp>
      <p:sp>
        <p:nvSpPr>
          <p:cNvPr id="8" name="Rectangle 5"/>
          <p:cNvSpPr>
            <a:spLocks noGrp="1" noChangeArrowheads="1"/>
          </p:cNvSpPr>
          <p:nvPr>
            <p:ph type="ftr" sz="quarter" idx="11"/>
          </p:nvPr>
        </p:nvSpPr>
        <p:spPr>
          <a:ln/>
        </p:spPr>
        <p:txBody>
          <a:bodyPr/>
          <a:lstStyle>
            <a:lvl1pPr>
              <a:defRPr/>
            </a:lvl1pPr>
          </a:lstStyle>
          <a:p>
            <a:endParaRPr lang="en-US" altLang="ko-KR"/>
          </a:p>
        </p:txBody>
      </p:sp>
      <p:sp>
        <p:nvSpPr>
          <p:cNvPr id="9" name="Rectangle 6"/>
          <p:cNvSpPr>
            <a:spLocks noGrp="1" noChangeArrowheads="1"/>
          </p:cNvSpPr>
          <p:nvPr>
            <p:ph type="sldNum" sz="quarter" idx="12"/>
          </p:nvPr>
        </p:nvSpPr>
        <p:spPr>
          <a:ln/>
        </p:spPr>
        <p:txBody>
          <a:bodyPr/>
          <a:lstStyle>
            <a:lvl1pPr>
              <a:defRPr/>
            </a:lvl1pPr>
          </a:lstStyle>
          <a:p>
            <a:fld id="{998F1EE7-9270-4ACC-9C34-3762CEED1674}" type="slidenum">
              <a:rPr lang="en-US" altLang="ko-KR"/>
              <a:pPr/>
              <a:t>‹#›</a:t>
            </a:fld>
            <a:endParaRPr lang="en-US" altLang="ko-KR"/>
          </a:p>
        </p:txBody>
      </p:sp>
    </p:spTree>
    <p:extLst>
      <p:ext uri="{BB962C8B-B14F-4D97-AF65-F5344CB8AC3E}">
        <p14:creationId xmlns:p14="http://schemas.microsoft.com/office/powerpoint/2010/main" val="3135364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fld id="{5F9F42B0-8551-4980-B510-42025242CFB9}" type="datetimeFigureOut">
              <a:rPr lang="ko-KR" altLang="en-US"/>
              <a:pPr/>
              <a:t>2017-01-12</a:t>
            </a:fld>
            <a:endParaRPr lang="en-US" altLang="ko-KR"/>
          </a:p>
        </p:txBody>
      </p:sp>
      <p:sp>
        <p:nvSpPr>
          <p:cNvPr id="4" name="Rectangle 5"/>
          <p:cNvSpPr>
            <a:spLocks noGrp="1" noChangeArrowheads="1"/>
          </p:cNvSpPr>
          <p:nvPr>
            <p:ph type="ftr" sz="quarter" idx="11"/>
          </p:nvPr>
        </p:nvSpPr>
        <p:spPr>
          <a:ln/>
        </p:spPr>
        <p:txBody>
          <a:bodyPr/>
          <a:lstStyle>
            <a:lvl1pPr>
              <a:defRPr/>
            </a:lvl1pPr>
          </a:lstStyle>
          <a:p>
            <a:endParaRPr lang="en-US" altLang="ko-KR"/>
          </a:p>
        </p:txBody>
      </p:sp>
      <p:sp>
        <p:nvSpPr>
          <p:cNvPr id="5" name="Rectangle 6"/>
          <p:cNvSpPr>
            <a:spLocks noGrp="1" noChangeArrowheads="1"/>
          </p:cNvSpPr>
          <p:nvPr>
            <p:ph type="sldNum" sz="quarter" idx="12"/>
          </p:nvPr>
        </p:nvSpPr>
        <p:spPr>
          <a:ln/>
        </p:spPr>
        <p:txBody>
          <a:bodyPr/>
          <a:lstStyle>
            <a:lvl1pPr>
              <a:defRPr/>
            </a:lvl1pPr>
          </a:lstStyle>
          <a:p>
            <a:fld id="{A66806D3-9664-4B1C-A52C-14F07D69290E}" type="slidenum">
              <a:rPr lang="en-US" altLang="ko-KR"/>
              <a:pPr/>
              <a:t>‹#›</a:t>
            </a:fld>
            <a:endParaRPr lang="en-US" altLang="ko-KR"/>
          </a:p>
        </p:txBody>
      </p:sp>
    </p:spTree>
    <p:extLst>
      <p:ext uri="{BB962C8B-B14F-4D97-AF65-F5344CB8AC3E}">
        <p14:creationId xmlns:p14="http://schemas.microsoft.com/office/powerpoint/2010/main" val="9214224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D0E604FA-8FEE-4D63-B62D-6E4F3ADA3DA8}" type="datetimeFigureOut">
              <a:rPr lang="ko-KR" altLang="en-US"/>
              <a:pPr/>
              <a:t>2017-01-12</a:t>
            </a:fld>
            <a:endParaRPr lang="en-US" altLang="ko-KR"/>
          </a:p>
        </p:txBody>
      </p:sp>
      <p:sp>
        <p:nvSpPr>
          <p:cNvPr id="3" name="Rectangle 5"/>
          <p:cNvSpPr>
            <a:spLocks noGrp="1" noChangeArrowheads="1"/>
          </p:cNvSpPr>
          <p:nvPr>
            <p:ph type="ftr" sz="quarter" idx="11"/>
          </p:nvPr>
        </p:nvSpPr>
        <p:spPr>
          <a:ln/>
        </p:spPr>
        <p:txBody>
          <a:bodyPr/>
          <a:lstStyle>
            <a:lvl1pPr>
              <a:defRPr/>
            </a:lvl1pPr>
          </a:lstStyle>
          <a:p>
            <a:endParaRPr lang="en-US" altLang="ko-KR"/>
          </a:p>
        </p:txBody>
      </p:sp>
      <p:sp>
        <p:nvSpPr>
          <p:cNvPr id="4" name="Rectangle 6"/>
          <p:cNvSpPr>
            <a:spLocks noGrp="1" noChangeArrowheads="1"/>
          </p:cNvSpPr>
          <p:nvPr>
            <p:ph type="sldNum" sz="quarter" idx="12"/>
          </p:nvPr>
        </p:nvSpPr>
        <p:spPr>
          <a:ln/>
        </p:spPr>
        <p:txBody>
          <a:bodyPr/>
          <a:lstStyle>
            <a:lvl1pPr>
              <a:defRPr/>
            </a:lvl1pPr>
          </a:lstStyle>
          <a:p>
            <a:fld id="{10347784-292C-4BA8-ACFF-2ADD38E8F712}" type="slidenum">
              <a:rPr lang="en-US" altLang="ko-KR"/>
              <a:pPr/>
              <a:t>‹#›</a:t>
            </a:fld>
            <a:endParaRPr lang="en-US" altLang="ko-KR"/>
          </a:p>
        </p:txBody>
      </p:sp>
    </p:spTree>
    <p:extLst>
      <p:ext uri="{BB962C8B-B14F-4D97-AF65-F5344CB8AC3E}">
        <p14:creationId xmlns:p14="http://schemas.microsoft.com/office/powerpoint/2010/main" val="36243388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fld id="{4D2225AD-4BD7-403D-A55E-493D1E25D860}" type="datetimeFigureOut">
              <a:rPr lang="ko-KR" altLang="en-US"/>
              <a:pPr/>
              <a:t>2017-01-12</a:t>
            </a:fld>
            <a:endParaRPr lang="en-US" altLang="ko-KR"/>
          </a:p>
        </p:txBody>
      </p:sp>
      <p:sp>
        <p:nvSpPr>
          <p:cNvPr id="6" name="Rectangle 5"/>
          <p:cNvSpPr>
            <a:spLocks noGrp="1" noChangeArrowheads="1"/>
          </p:cNvSpPr>
          <p:nvPr>
            <p:ph type="ftr" sz="quarter" idx="11"/>
          </p:nvPr>
        </p:nvSpPr>
        <p:spPr>
          <a:ln/>
        </p:spPr>
        <p:txBody>
          <a:bodyPr/>
          <a:lstStyle>
            <a:lvl1pPr>
              <a:defRPr/>
            </a:lvl1pPr>
          </a:lstStyle>
          <a:p>
            <a:endParaRPr lang="en-US" altLang="ko-KR"/>
          </a:p>
        </p:txBody>
      </p:sp>
      <p:sp>
        <p:nvSpPr>
          <p:cNvPr id="7" name="Rectangle 6"/>
          <p:cNvSpPr>
            <a:spLocks noGrp="1" noChangeArrowheads="1"/>
          </p:cNvSpPr>
          <p:nvPr>
            <p:ph type="sldNum" sz="quarter" idx="12"/>
          </p:nvPr>
        </p:nvSpPr>
        <p:spPr>
          <a:ln/>
        </p:spPr>
        <p:txBody>
          <a:bodyPr/>
          <a:lstStyle>
            <a:lvl1pPr>
              <a:defRPr/>
            </a:lvl1pPr>
          </a:lstStyle>
          <a:p>
            <a:fld id="{93CB7B57-0EB5-4975-B256-C70074093FC3}" type="slidenum">
              <a:rPr lang="en-US" altLang="ko-KR"/>
              <a:pPr/>
              <a:t>‹#›</a:t>
            </a:fld>
            <a:endParaRPr lang="en-US" altLang="ko-KR"/>
          </a:p>
        </p:txBody>
      </p:sp>
    </p:spTree>
    <p:extLst>
      <p:ext uri="{BB962C8B-B14F-4D97-AF65-F5344CB8AC3E}">
        <p14:creationId xmlns:p14="http://schemas.microsoft.com/office/powerpoint/2010/main" val="7166962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fld id="{17231D2F-2D16-49B9-8BF5-05F2D9D4110E}" type="datetimeFigureOut">
              <a:rPr lang="ko-KR" altLang="en-US"/>
              <a:pPr/>
              <a:t>2017-01-12</a:t>
            </a:fld>
            <a:endParaRPr lang="en-US" altLang="ko-KR"/>
          </a:p>
        </p:txBody>
      </p:sp>
      <p:sp>
        <p:nvSpPr>
          <p:cNvPr id="6" name="Rectangle 5"/>
          <p:cNvSpPr>
            <a:spLocks noGrp="1" noChangeArrowheads="1"/>
          </p:cNvSpPr>
          <p:nvPr>
            <p:ph type="ftr" sz="quarter" idx="11"/>
          </p:nvPr>
        </p:nvSpPr>
        <p:spPr>
          <a:ln/>
        </p:spPr>
        <p:txBody>
          <a:bodyPr/>
          <a:lstStyle>
            <a:lvl1pPr>
              <a:defRPr/>
            </a:lvl1pPr>
          </a:lstStyle>
          <a:p>
            <a:endParaRPr lang="en-US" altLang="ko-KR"/>
          </a:p>
        </p:txBody>
      </p:sp>
      <p:sp>
        <p:nvSpPr>
          <p:cNvPr id="7" name="Rectangle 6"/>
          <p:cNvSpPr>
            <a:spLocks noGrp="1" noChangeArrowheads="1"/>
          </p:cNvSpPr>
          <p:nvPr>
            <p:ph type="sldNum" sz="quarter" idx="12"/>
          </p:nvPr>
        </p:nvSpPr>
        <p:spPr>
          <a:ln/>
        </p:spPr>
        <p:txBody>
          <a:bodyPr/>
          <a:lstStyle>
            <a:lvl1pPr>
              <a:defRPr/>
            </a:lvl1pPr>
          </a:lstStyle>
          <a:p>
            <a:fld id="{284A09B8-20A7-4F5A-979B-4E9D899CF5A2}" type="slidenum">
              <a:rPr lang="en-US" altLang="ko-KR"/>
              <a:pPr/>
              <a:t>‹#›</a:t>
            </a:fld>
            <a:endParaRPr lang="en-US" altLang="ko-KR"/>
          </a:p>
        </p:txBody>
      </p:sp>
    </p:spTree>
    <p:extLst>
      <p:ext uri="{BB962C8B-B14F-4D97-AF65-F5344CB8AC3E}">
        <p14:creationId xmlns:p14="http://schemas.microsoft.com/office/powerpoint/2010/main" val="7683793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fld id="{31C9C9E3-6357-4448-8F03-229B89E21DA9}" type="datetimeFigureOut">
              <a:rPr lang="ko-KR" altLang="en-US"/>
              <a:pPr/>
              <a:t>2017-01-12</a:t>
            </a:fld>
            <a:endParaRPr lang="en-US" altLang="ko-KR"/>
          </a:p>
        </p:txBody>
      </p:sp>
      <p:sp>
        <p:nvSpPr>
          <p:cNvPr id="5" name="Rectangle 5"/>
          <p:cNvSpPr>
            <a:spLocks noGrp="1" noChangeArrowheads="1"/>
          </p:cNvSpPr>
          <p:nvPr>
            <p:ph type="ftr" sz="quarter" idx="11"/>
          </p:nvPr>
        </p:nvSpPr>
        <p:spPr>
          <a:ln/>
        </p:spPr>
        <p:txBody>
          <a:bodyPr/>
          <a:lstStyle>
            <a:lvl1pPr>
              <a:defRPr/>
            </a:lvl1pPr>
          </a:lstStyle>
          <a:p>
            <a:endParaRPr lang="en-US" altLang="ko-KR"/>
          </a:p>
        </p:txBody>
      </p:sp>
      <p:sp>
        <p:nvSpPr>
          <p:cNvPr id="6" name="Rectangle 6"/>
          <p:cNvSpPr>
            <a:spLocks noGrp="1" noChangeArrowheads="1"/>
          </p:cNvSpPr>
          <p:nvPr>
            <p:ph type="sldNum" sz="quarter" idx="12"/>
          </p:nvPr>
        </p:nvSpPr>
        <p:spPr>
          <a:ln/>
        </p:spPr>
        <p:txBody>
          <a:bodyPr/>
          <a:lstStyle>
            <a:lvl1pPr>
              <a:defRPr/>
            </a:lvl1pPr>
          </a:lstStyle>
          <a:p>
            <a:fld id="{56DDC6E9-2263-463D-ACC8-70302868EA3D}" type="slidenum">
              <a:rPr lang="en-US" altLang="ko-KR"/>
              <a:pPr/>
              <a:t>‹#›</a:t>
            </a:fld>
            <a:endParaRPr lang="en-US" altLang="ko-KR"/>
          </a:p>
        </p:txBody>
      </p:sp>
    </p:spTree>
    <p:extLst>
      <p:ext uri="{BB962C8B-B14F-4D97-AF65-F5344CB8AC3E}">
        <p14:creationId xmlns:p14="http://schemas.microsoft.com/office/powerpoint/2010/main" val="3493221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fld id="{8951A2D6-28FC-4F89-BD48-FF9D32D14578}" type="datetimeFigureOut">
              <a:rPr lang="ko-KR" altLang="en-US"/>
              <a:pPr/>
              <a:t>2017-01-12</a:t>
            </a:fld>
            <a:endParaRPr lang="en-US" altLang="ko-KR"/>
          </a:p>
        </p:txBody>
      </p:sp>
      <p:sp>
        <p:nvSpPr>
          <p:cNvPr id="5" name="Rectangle 5"/>
          <p:cNvSpPr>
            <a:spLocks noGrp="1" noChangeArrowheads="1"/>
          </p:cNvSpPr>
          <p:nvPr>
            <p:ph type="ftr" sz="quarter" idx="11"/>
          </p:nvPr>
        </p:nvSpPr>
        <p:spPr>
          <a:ln/>
        </p:spPr>
        <p:txBody>
          <a:bodyPr/>
          <a:lstStyle>
            <a:lvl1pPr>
              <a:defRPr/>
            </a:lvl1pPr>
          </a:lstStyle>
          <a:p>
            <a:endParaRPr lang="en-US" altLang="ko-KR"/>
          </a:p>
        </p:txBody>
      </p:sp>
      <p:sp>
        <p:nvSpPr>
          <p:cNvPr id="6" name="Rectangle 6"/>
          <p:cNvSpPr>
            <a:spLocks noGrp="1" noChangeArrowheads="1"/>
          </p:cNvSpPr>
          <p:nvPr>
            <p:ph type="sldNum" sz="quarter" idx="12"/>
          </p:nvPr>
        </p:nvSpPr>
        <p:spPr>
          <a:ln/>
        </p:spPr>
        <p:txBody>
          <a:bodyPr/>
          <a:lstStyle>
            <a:lvl1pPr>
              <a:defRPr/>
            </a:lvl1pPr>
          </a:lstStyle>
          <a:p>
            <a:fld id="{44E9F255-0A63-49E5-A0F9-36879E2A6AE3}" type="slidenum">
              <a:rPr lang="en-US" altLang="ko-KR"/>
              <a:pPr/>
              <a:t>‹#›</a:t>
            </a:fld>
            <a:endParaRPr lang="en-US" altLang="ko-KR"/>
          </a:p>
        </p:txBody>
      </p:sp>
    </p:spTree>
    <p:extLst>
      <p:ext uri="{BB962C8B-B14F-4D97-AF65-F5344CB8AC3E}">
        <p14:creationId xmlns:p14="http://schemas.microsoft.com/office/powerpoint/2010/main" val="84514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빈내용">
    <p:spTree>
      <p:nvGrpSpPr>
        <p:cNvPr id="1" name=""/>
        <p:cNvGrpSpPr/>
        <p:nvPr/>
      </p:nvGrpSpPr>
      <p:grpSpPr>
        <a:xfrm>
          <a:off x="0" y="0"/>
          <a:ext cx="0" cy="0"/>
          <a:chOff x="0" y="0"/>
          <a:chExt cx="0" cy="0"/>
        </a:xfrm>
      </p:grpSpPr>
      <p:sp>
        <p:nvSpPr>
          <p:cNvPr id="2" name="직사각형 5"/>
          <p:cNvSpPr/>
          <p:nvPr userDrawn="1"/>
        </p:nvSpPr>
        <p:spPr>
          <a:xfrm>
            <a:off x="0" y="928670"/>
            <a:ext cx="9144000" cy="5929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solidFill>
                <a:srgbClr val="FFFFFF"/>
              </a:solidFill>
            </a:endParaRPr>
          </a:p>
        </p:txBody>
      </p:sp>
      <p:sp>
        <p:nvSpPr>
          <p:cNvPr id="4" name="TextBox 3"/>
          <p:cNvSpPr txBox="1"/>
          <p:nvPr userDrawn="1"/>
        </p:nvSpPr>
        <p:spPr>
          <a:xfrm>
            <a:off x="6643702" y="98048"/>
            <a:ext cx="2500298" cy="738664"/>
          </a:xfrm>
          <a:prstGeom prst="rect">
            <a:avLst/>
          </a:prstGeom>
          <a:noFill/>
        </p:spPr>
        <p:txBody>
          <a:bodyPr wrap="square">
            <a:spAutoFit/>
          </a:bodyPr>
          <a:lstStyle>
            <a:lvl1pPr eaLnBrk="0" hangingPunct="0">
              <a:defRPr kumimoji="1" sz="1200">
                <a:solidFill>
                  <a:schemeClr val="bg1"/>
                </a:solidFill>
                <a:latin typeface="HY울릉도M" pitchFamily="18" charset="-127"/>
                <a:ea typeface="HY울릉도M" pitchFamily="18" charset="-127"/>
              </a:defRPr>
            </a:lvl1pPr>
            <a:lvl2pPr marL="742950" indent="-285750" eaLnBrk="0" hangingPunct="0">
              <a:defRPr kumimoji="1" sz="1200">
                <a:solidFill>
                  <a:schemeClr val="bg1"/>
                </a:solidFill>
                <a:latin typeface="HY울릉도M" pitchFamily="18" charset="-127"/>
                <a:ea typeface="HY울릉도M" pitchFamily="18" charset="-127"/>
              </a:defRPr>
            </a:lvl2pPr>
            <a:lvl3pPr marL="1143000" indent="-228600" eaLnBrk="0" hangingPunct="0">
              <a:defRPr kumimoji="1" sz="1200">
                <a:solidFill>
                  <a:schemeClr val="bg1"/>
                </a:solidFill>
                <a:latin typeface="HY울릉도M" pitchFamily="18" charset="-127"/>
                <a:ea typeface="HY울릉도M" pitchFamily="18" charset="-127"/>
              </a:defRPr>
            </a:lvl3pPr>
            <a:lvl4pPr marL="1600200" indent="-228600" eaLnBrk="0" hangingPunct="0">
              <a:defRPr kumimoji="1" sz="1200">
                <a:solidFill>
                  <a:schemeClr val="bg1"/>
                </a:solidFill>
                <a:latin typeface="HY울릉도M" pitchFamily="18" charset="-127"/>
                <a:ea typeface="HY울릉도M" pitchFamily="18" charset="-127"/>
              </a:defRPr>
            </a:lvl4pPr>
            <a:lvl5pPr marL="2057400" indent="-228600" eaLnBrk="0" hangingPunct="0">
              <a:defRPr kumimoji="1" sz="1200">
                <a:solidFill>
                  <a:schemeClr val="bg1"/>
                </a:solidFill>
                <a:latin typeface="HY울릉도M" pitchFamily="18" charset="-127"/>
                <a:ea typeface="HY울릉도M" pitchFamily="18" charset="-127"/>
              </a:defRPr>
            </a:lvl5pPr>
            <a:lvl6pPr marL="25146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eaLnBrk="1" hangingPunct="1"/>
            <a:r>
              <a:rPr lang="en-US" altLang="ko-KR" sz="1800" b="1" dirty="0" smtClean="0">
                <a:effectLst>
                  <a:outerShdw blurRad="38100" dist="38100" dir="2700000" algn="tl">
                    <a:srgbClr val="000000">
                      <a:alpha val="43137"/>
                    </a:srgbClr>
                  </a:outerShdw>
                </a:effectLst>
                <a:latin typeface="Arial" pitchFamily="34" charset="0"/>
                <a:ea typeface="Arial Unicode MS" pitchFamily="50" charset="-127"/>
                <a:cs typeface="Arial" pitchFamily="34" charset="0"/>
              </a:rPr>
              <a:t>VIAQ IWG</a:t>
            </a:r>
            <a:endParaRPr lang="en-US" altLang="ko-KR" sz="1800" b="1" dirty="0">
              <a:effectLst>
                <a:outerShdw blurRad="38100" dist="38100" dir="2700000" algn="tl">
                  <a:srgbClr val="000000">
                    <a:alpha val="43137"/>
                  </a:srgbClr>
                </a:outerShdw>
              </a:effectLst>
              <a:latin typeface="Arial" pitchFamily="34" charset="0"/>
              <a:ea typeface="Arial Unicode MS" pitchFamily="50" charset="-127"/>
              <a:cs typeface="Arial" pitchFamily="34" charset="0"/>
            </a:endParaRPr>
          </a:p>
          <a:p>
            <a:pPr eaLnBrk="1" hangingPunct="1"/>
            <a:r>
              <a:rPr lang="en-US" altLang="ko-KR" sz="1200" b="1" smtClean="0">
                <a:effectLst>
                  <a:outerShdw blurRad="38100" dist="38100" dir="2700000" algn="tl">
                    <a:srgbClr val="000000">
                      <a:alpha val="43137"/>
                    </a:srgbClr>
                  </a:outerShdw>
                </a:effectLst>
                <a:latin typeface="Arial" pitchFamily="34" charset="0"/>
                <a:ea typeface="Arial Unicode MS" pitchFamily="50" charset="-127"/>
                <a:cs typeface="Arial" pitchFamily="34" charset="0"/>
              </a:rPr>
              <a:t>Vehicle </a:t>
            </a:r>
            <a:r>
              <a:rPr lang="en-US" altLang="ko-KR" sz="1200" b="1" dirty="0" smtClean="0">
                <a:effectLst>
                  <a:outerShdw blurRad="38100" dist="38100" dir="2700000" algn="tl">
                    <a:srgbClr val="000000">
                      <a:alpha val="43137"/>
                    </a:srgbClr>
                  </a:outerShdw>
                </a:effectLst>
                <a:latin typeface="Arial" pitchFamily="34" charset="0"/>
                <a:ea typeface="Arial Unicode MS" pitchFamily="50" charset="-127"/>
                <a:cs typeface="Arial" pitchFamily="34" charset="0"/>
              </a:rPr>
              <a:t>Interior Air Quality</a:t>
            </a:r>
          </a:p>
          <a:p>
            <a:pPr eaLnBrk="1" hangingPunct="1"/>
            <a:r>
              <a:rPr lang="en-US" altLang="ko-KR" sz="1200" b="1" dirty="0" smtClean="0">
                <a:effectLst>
                  <a:outerShdw blurRad="38100" dist="38100" dir="2700000" algn="tl">
                    <a:srgbClr val="000000">
                      <a:alpha val="43137"/>
                    </a:srgbClr>
                  </a:outerShdw>
                </a:effectLst>
                <a:latin typeface="Arial" pitchFamily="34" charset="0"/>
                <a:ea typeface="Arial Unicode MS" pitchFamily="50" charset="-127"/>
                <a:cs typeface="Arial" pitchFamily="34" charset="0"/>
              </a:rPr>
              <a:t>Informal Working Group</a:t>
            </a:r>
          </a:p>
        </p:txBody>
      </p:sp>
      <p:sp>
        <p:nvSpPr>
          <p:cNvPr id="5" name="Rectangle 10"/>
          <p:cNvSpPr>
            <a:spLocks noChangeArrowheads="1"/>
          </p:cNvSpPr>
          <p:nvPr userDrawn="1"/>
        </p:nvSpPr>
        <p:spPr bwMode="auto">
          <a:xfrm>
            <a:off x="4238625" y="6553200"/>
            <a:ext cx="620713" cy="260350"/>
          </a:xfrm>
          <a:prstGeom prst="rect">
            <a:avLst/>
          </a:prstGeom>
          <a:noFill/>
          <a:ln w="9525">
            <a:noFill/>
            <a:miter lim="800000"/>
            <a:headEnd/>
            <a:tailEnd/>
          </a:ln>
        </p:spPr>
        <p:txBody>
          <a:bodyPr anchor="b"/>
          <a:lstStyle/>
          <a:p>
            <a:pPr algn="ctr">
              <a:lnSpc>
                <a:spcPct val="150000"/>
              </a:lnSpc>
              <a:buFont typeface="Wingdings" pitchFamily="2" charset="2"/>
              <a:buNone/>
              <a:defRPr/>
            </a:pPr>
            <a:fld id="{ADDD4C19-1730-4E07-9EB5-4D889BF255D2}" type="slidenum">
              <a:rPr lang="ko-KR" altLang="en-US" sz="1000" b="1" i="1">
                <a:solidFill>
                  <a:srgbClr val="000000"/>
                </a:solidFill>
                <a:latin typeface="Arial" charset="0"/>
                <a:ea typeface="맑은 고딕" pitchFamily="50" charset="-127"/>
                <a:cs typeface="Arial" charset="0"/>
              </a:rPr>
              <a:pPr algn="ctr">
                <a:lnSpc>
                  <a:spcPct val="150000"/>
                </a:lnSpc>
                <a:buFont typeface="Wingdings" pitchFamily="2" charset="2"/>
                <a:buNone/>
                <a:defRPr/>
              </a:pPr>
              <a:t>‹#›</a:t>
            </a:fld>
            <a:r>
              <a:rPr lang="en-US" altLang="ko-KR" sz="1000" b="1" i="1">
                <a:solidFill>
                  <a:srgbClr val="000000"/>
                </a:solidFill>
                <a:latin typeface="Arial" charset="0"/>
                <a:ea typeface="맑은 고딕" pitchFamily="50" charset="-127"/>
                <a:cs typeface="Arial" charset="0"/>
              </a:rPr>
              <a:t>p</a:t>
            </a:r>
          </a:p>
        </p:txBody>
      </p:sp>
    </p:spTree>
    <p:extLst>
      <p:ext uri="{BB962C8B-B14F-4D97-AF65-F5344CB8AC3E}">
        <p14:creationId xmlns:p14="http://schemas.microsoft.com/office/powerpoint/2010/main" val="1485059753"/>
      </p:ext>
    </p:extLst>
  </p:cSld>
  <p:clrMapOvr>
    <a:masterClrMapping/>
  </p:clrMapOvr>
  <p:transition>
    <p:zo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fld id="{1DA064F5-1D27-47AD-8844-D54E64FDE047}" type="datetimeFigureOut">
              <a:rPr lang="ko-KR" altLang="en-US"/>
              <a:pPr/>
              <a:t>2017-01-12</a:t>
            </a:fld>
            <a:endParaRPr lang="en-US" altLang="ko-KR"/>
          </a:p>
        </p:txBody>
      </p:sp>
      <p:sp>
        <p:nvSpPr>
          <p:cNvPr id="5" name="바닥글 개체 틀 4"/>
          <p:cNvSpPr>
            <a:spLocks noGrp="1"/>
          </p:cNvSpPr>
          <p:nvPr>
            <p:ph type="ftr" sz="quarter" idx="11"/>
          </p:nvPr>
        </p:nvSpPr>
        <p:spPr/>
        <p:txBody>
          <a:bodyPr/>
          <a:lstStyle>
            <a:lvl1pPr>
              <a:defRPr/>
            </a:lvl1pPr>
          </a:lstStyle>
          <a:p>
            <a:endParaRPr lang="en-US" altLang="ko-KR"/>
          </a:p>
        </p:txBody>
      </p:sp>
      <p:sp>
        <p:nvSpPr>
          <p:cNvPr id="6" name="슬라이드 번호 개체 틀 5"/>
          <p:cNvSpPr>
            <a:spLocks noGrp="1"/>
          </p:cNvSpPr>
          <p:nvPr>
            <p:ph type="sldNum" sz="quarter" idx="12"/>
          </p:nvPr>
        </p:nvSpPr>
        <p:spPr/>
        <p:txBody>
          <a:bodyPr/>
          <a:lstStyle>
            <a:lvl1pPr>
              <a:defRPr/>
            </a:lvl1pPr>
          </a:lstStyle>
          <a:p>
            <a:fld id="{D9872819-FC59-4AA4-845C-FE87575C17EE}" type="slidenum">
              <a:rPr lang="ko-KR" altLang="en-US"/>
              <a:pPr/>
              <a:t>‹#›</a:t>
            </a:fld>
            <a:endParaRPr lang="en-US" altLang="ko-KR"/>
          </a:p>
        </p:txBody>
      </p:sp>
    </p:spTree>
    <p:extLst>
      <p:ext uri="{BB962C8B-B14F-4D97-AF65-F5344CB8AC3E}">
        <p14:creationId xmlns:p14="http://schemas.microsoft.com/office/powerpoint/2010/main" val="2885799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fld id="{320CB2E3-2CD2-4E8E-B089-FF5F9655B262}" type="datetimeFigureOut">
              <a:rPr lang="ko-KR" altLang="en-US"/>
              <a:pPr/>
              <a:t>2017-01-12</a:t>
            </a:fld>
            <a:endParaRPr lang="en-US" altLang="ko-KR"/>
          </a:p>
        </p:txBody>
      </p:sp>
      <p:sp>
        <p:nvSpPr>
          <p:cNvPr id="5" name="바닥글 개체 틀 4"/>
          <p:cNvSpPr>
            <a:spLocks noGrp="1"/>
          </p:cNvSpPr>
          <p:nvPr>
            <p:ph type="ftr" sz="quarter" idx="11"/>
          </p:nvPr>
        </p:nvSpPr>
        <p:spPr/>
        <p:txBody>
          <a:bodyPr/>
          <a:lstStyle>
            <a:lvl1pPr>
              <a:defRPr/>
            </a:lvl1pPr>
          </a:lstStyle>
          <a:p>
            <a:endParaRPr lang="en-US" altLang="ko-KR"/>
          </a:p>
        </p:txBody>
      </p:sp>
      <p:sp>
        <p:nvSpPr>
          <p:cNvPr id="6" name="슬라이드 번호 개체 틀 5"/>
          <p:cNvSpPr>
            <a:spLocks noGrp="1"/>
          </p:cNvSpPr>
          <p:nvPr>
            <p:ph type="sldNum" sz="quarter" idx="12"/>
          </p:nvPr>
        </p:nvSpPr>
        <p:spPr/>
        <p:txBody>
          <a:bodyPr/>
          <a:lstStyle>
            <a:lvl1pPr>
              <a:defRPr/>
            </a:lvl1pPr>
          </a:lstStyle>
          <a:p>
            <a:fld id="{F3C4BBB3-9270-41BD-877F-1ED5758CCCEA}" type="slidenum">
              <a:rPr lang="ko-KR" altLang="en-US"/>
              <a:pPr/>
              <a:t>‹#›</a:t>
            </a:fld>
            <a:endParaRPr lang="en-US" altLang="ko-KR"/>
          </a:p>
        </p:txBody>
      </p:sp>
    </p:spTree>
    <p:extLst>
      <p:ext uri="{BB962C8B-B14F-4D97-AF65-F5344CB8AC3E}">
        <p14:creationId xmlns:p14="http://schemas.microsoft.com/office/powerpoint/2010/main" val="31682473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fld id="{C3BE7331-DBB7-48CE-910B-A1424FC4317E}" type="datetimeFigureOut">
              <a:rPr lang="ko-KR" altLang="en-US"/>
              <a:pPr/>
              <a:t>2017-01-12</a:t>
            </a:fld>
            <a:endParaRPr lang="en-US" altLang="ko-KR"/>
          </a:p>
        </p:txBody>
      </p:sp>
      <p:sp>
        <p:nvSpPr>
          <p:cNvPr id="5" name="바닥글 개체 틀 4"/>
          <p:cNvSpPr>
            <a:spLocks noGrp="1"/>
          </p:cNvSpPr>
          <p:nvPr>
            <p:ph type="ftr" sz="quarter" idx="11"/>
          </p:nvPr>
        </p:nvSpPr>
        <p:spPr/>
        <p:txBody>
          <a:bodyPr/>
          <a:lstStyle>
            <a:lvl1pPr>
              <a:defRPr/>
            </a:lvl1pPr>
          </a:lstStyle>
          <a:p>
            <a:endParaRPr lang="en-US" altLang="ko-KR"/>
          </a:p>
        </p:txBody>
      </p:sp>
      <p:sp>
        <p:nvSpPr>
          <p:cNvPr id="6" name="슬라이드 번호 개체 틀 5"/>
          <p:cNvSpPr>
            <a:spLocks noGrp="1"/>
          </p:cNvSpPr>
          <p:nvPr>
            <p:ph type="sldNum" sz="quarter" idx="12"/>
          </p:nvPr>
        </p:nvSpPr>
        <p:spPr/>
        <p:txBody>
          <a:bodyPr/>
          <a:lstStyle>
            <a:lvl1pPr>
              <a:defRPr/>
            </a:lvl1pPr>
          </a:lstStyle>
          <a:p>
            <a:fld id="{960F6D67-AAFD-4D21-AB3E-C84606AC35B7}" type="slidenum">
              <a:rPr lang="ko-KR" altLang="en-US"/>
              <a:pPr/>
              <a:t>‹#›</a:t>
            </a:fld>
            <a:endParaRPr lang="en-US" altLang="ko-KR"/>
          </a:p>
        </p:txBody>
      </p:sp>
    </p:spTree>
    <p:extLst>
      <p:ext uri="{BB962C8B-B14F-4D97-AF65-F5344CB8AC3E}">
        <p14:creationId xmlns:p14="http://schemas.microsoft.com/office/powerpoint/2010/main" val="15439092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3"/>
          <p:cNvSpPr>
            <a:spLocks noGrp="1"/>
          </p:cNvSpPr>
          <p:nvPr>
            <p:ph type="dt" sz="half" idx="10"/>
          </p:nvPr>
        </p:nvSpPr>
        <p:spPr/>
        <p:txBody>
          <a:bodyPr/>
          <a:lstStyle>
            <a:lvl1pPr>
              <a:defRPr/>
            </a:lvl1pPr>
          </a:lstStyle>
          <a:p>
            <a:fld id="{CD69DFBB-4383-4F15-93A6-63D1540B7EB2}" type="datetimeFigureOut">
              <a:rPr lang="ko-KR" altLang="en-US"/>
              <a:pPr/>
              <a:t>2017-01-12</a:t>
            </a:fld>
            <a:endParaRPr lang="en-US" altLang="ko-KR"/>
          </a:p>
        </p:txBody>
      </p:sp>
      <p:sp>
        <p:nvSpPr>
          <p:cNvPr id="6" name="바닥글 개체 틀 4"/>
          <p:cNvSpPr>
            <a:spLocks noGrp="1"/>
          </p:cNvSpPr>
          <p:nvPr>
            <p:ph type="ftr" sz="quarter" idx="11"/>
          </p:nvPr>
        </p:nvSpPr>
        <p:spPr/>
        <p:txBody>
          <a:bodyPr/>
          <a:lstStyle>
            <a:lvl1pPr>
              <a:defRPr/>
            </a:lvl1pPr>
          </a:lstStyle>
          <a:p>
            <a:endParaRPr lang="en-US" altLang="ko-KR"/>
          </a:p>
        </p:txBody>
      </p:sp>
      <p:sp>
        <p:nvSpPr>
          <p:cNvPr id="7" name="슬라이드 번호 개체 틀 5"/>
          <p:cNvSpPr>
            <a:spLocks noGrp="1"/>
          </p:cNvSpPr>
          <p:nvPr>
            <p:ph type="sldNum" sz="quarter" idx="12"/>
          </p:nvPr>
        </p:nvSpPr>
        <p:spPr/>
        <p:txBody>
          <a:bodyPr/>
          <a:lstStyle>
            <a:lvl1pPr>
              <a:defRPr/>
            </a:lvl1pPr>
          </a:lstStyle>
          <a:p>
            <a:fld id="{448FAAF0-C9AF-46F9-B05D-B3128584699D}" type="slidenum">
              <a:rPr lang="ko-KR" altLang="en-US"/>
              <a:pPr/>
              <a:t>‹#›</a:t>
            </a:fld>
            <a:endParaRPr lang="en-US" altLang="ko-KR"/>
          </a:p>
        </p:txBody>
      </p:sp>
    </p:spTree>
    <p:extLst>
      <p:ext uri="{BB962C8B-B14F-4D97-AF65-F5344CB8AC3E}">
        <p14:creationId xmlns:p14="http://schemas.microsoft.com/office/powerpoint/2010/main" val="7561421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3"/>
          <p:cNvSpPr>
            <a:spLocks noGrp="1"/>
          </p:cNvSpPr>
          <p:nvPr>
            <p:ph type="dt" sz="half" idx="10"/>
          </p:nvPr>
        </p:nvSpPr>
        <p:spPr/>
        <p:txBody>
          <a:bodyPr/>
          <a:lstStyle>
            <a:lvl1pPr>
              <a:defRPr/>
            </a:lvl1pPr>
          </a:lstStyle>
          <a:p>
            <a:fld id="{2F351F8E-F2AB-427E-8D8E-0E77A6CF059C}" type="datetimeFigureOut">
              <a:rPr lang="ko-KR" altLang="en-US"/>
              <a:pPr/>
              <a:t>2017-01-12</a:t>
            </a:fld>
            <a:endParaRPr lang="en-US" altLang="ko-KR"/>
          </a:p>
        </p:txBody>
      </p:sp>
      <p:sp>
        <p:nvSpPr>
          <p:cNvPr id="8" name="바닥글 개체 틀 4"/>
          <p:cNvSpPr>
            <a:spLocks noGrp="1"/>
          </p:cNvSpPr>
          <p:nvPr>
            <p:ph type="ftr" sz="quarter" idx="11"/>
          </p:nvPr>
        </p:nvSpPr>
        <p:spPr/>
        <p:txBody>
          <a:bodyPr/>
          <a:lstStyle>
            <a:lvl1pPr>
              <a:defRPr/>
            </a:lvl1pPr>
          </a:lstStyle>
          <a:p>
            <a:endParaRPr lang="en-US" altLang="ko-KR"/>
          </a:p>
        </p:txBody>
      </p:sp>
      <p:sp>
        <p:nvSpPr>
          <p:cNvPr id="9" name="슬라이드 번호 개체 틀 5"/>
          <p:cNvSpPr>
            <a:spLocks noGrp="1"/>
          </p:cNvSpPr>
          <p:nvPr>
            <p:ph type="sldNum" sz="quarter" idx="12"/>
          </p:nvPr>
        </p:nvSpPr>
        <p:spPr/>
        <p:txBody>
          <a:bodyPr/>
          <a:lstStyle>
            <a:lvl1pPr>
              <a:defRPr/>
            </a:lvl1pPr>
          </a:lstStyle>
          <a:p>
            <a:fld id="{B347945F-F05D-4595-B7F7-0998E31548D3}" type="slidenum">
              <a:rPr lang="ko-KR" altLang="en-US"/>
              <a:pPr/>
              <a:t>‹#›</a:t>
            </a:fld>
            <a:endParaRPr lang="en-US" altLang="ko-KR"/>
          </a:p>
        </p:txBody>
      </p:sp>
    </p:spTree>
    <p:extLst>
      <p:ext uri="{BB962C8B-B14F-4D97-AF65-F5344CB8AC3E}">
        <p14:creationId xmlns:p14="http://schemas.microsoft.com/office/powerpoint/2010/main" val="22288529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3"/>
          <p:cNvSpPr>
            <a:spLocks noGrp="1"/>
          </p:cNvSpPr>
          <p:nvPr>
            <p:ph type="dt" sz="half" idx="10"/>
          </p:nvPr>
        </p:nvSpPr>
        <p:spPr/>
        <p:txBody>
          <a:bodyPr/>
          <a:lstStyle>
            <a:lvl1pPr>
              <a:defRPr/>
            </a:lvl1pPr>
          </a:lstStyle>
          <a:p>
            <a:fld id="{8E6F5B19-4852-4E47-9AB1-78078D9BFBC1}" type="datetimeFigureOut">
              <a:rPr lang="ko-KR" altLang="en-US"/>
              <a:pPr/>
              <a:t>2017-01-12</a:t>
            </a:fld>
            <a:endParaRPr lang="en-US" altLang="ko-KR"/>
          </a:p>
        </p:txBody>
      </p:sp>
      <p:sp>
        <p:nvSpPr>
          <p:cNvPr id="4" name="바닥글 개체 틀 4"/>
          <p:cNvSpPr>
            <a:spLocks noGrp="1"/>
          </p:cNvSpPr>
          <p:nvPr>
            <p:ph type="ftr" sz="quarter" idx="11"/>
          </p:nvPr>
        </p:nvSpPr>
        <p:spPr/>
        <p:txBody>
          <a:bodyPr/>
          <a:lstStyle>
            <a:lvl1pPr>
              <a:defRPr/>
            </a:lvl1pPr>
          </a:lstStyle>
          <a:p>
            <a:endParaRPr lang="en-US" altLang="ko-KR"/>
          </a:p>
        </p:txBody>
      </p:sp>
      <p:sp>
        <p:nvSpPr>
          <p:cNvPr id="5" name="슬라이드 번호 개체 틀 5"/>
          <p:cNvSpPr>
            <a:spLocks noGrp="1"/>
          </p:cNvSpPr>
          <p:nvPr>
            <p:ph type="sldNum" sz="quarter" idx="12"/>
          </p:nvPr>
        </p:nvSpPr>
        <p:spPr/>
        <p:txBody>
          <a:bodyPr/>
          <a:lstStyle>
            <a:lvl1pPr>
              <a:defRPr/>
            </a:lvl1pPr>
          </a:lstStyle>
          <a:p>
            <a:fld id="{A3B57975-EDF5-4A53-AEAA-AEFC620EEF8C}" type="slidenum">
              <a:rPr lang="ko-KR" altLang="en-US"/>
              <a:pPr/>
              <a:t>‹#›</a:t>
            </a:fld>
            <a:endParaRPr lang="en-US" altLang="ko-KR"/>
          </a:p>
        </p:txBody>
      </p:sp>
    </p:spTree>
    <p:extLst>
      <p:ext uri="{BB962C8B-B14F-4D97-AF65-F5344CB8AC3E}">
        <p14:creationId xmlns:p14="http://schemas.microsoft.com/office/powerpoint/2010/main" val="7418112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fld id="{F2CB08B6-9A5B-4FEC-94DB-6E1D8947B15B}" type="datetimeFigureOut">
              <a:rPr lang="ko-KR" altLang="en-US"/>
              <a:pPr/>
              <a:t>2017-01-12</a:t>
            </a:fld>
            <a:endParaRPr lang="en-US" altLang="ko-KR"/>
          </a:p>
        </p:txBody>
      </p:sp>
      <p:sp>
        <p:nvSpPr>
          <p:cNvPr id="3" name="바닥글 개체 틀 4"/>
          <p:cNvSpPr>
            <a:spLocks noGrp="1"/>
          </p:cNvSpPr>
          <p:nvPr>
            <p:ph type="ftr" sz="quarter" idx="11"/>
          </p:nvPr>
        </p:nvSpPr>
        <p:spPr/>
        <p:txBody>
          <a:bodyPr/>
          <a:lstStyle>
            <a:lvl1pPr>
              <a:defRPr/>
            </a:lvl1pPr>
          </a:lstStyle>
          <a:p>
            <a:endParaRPr lang="en-US" altLang="ko-KR"/>
          </a:p>
        </p:txBody>
      </p:sp>
      <p:sp>
        <p:nvSpPr>
          <p:cNvPr id="4" name="슬라이드 번호 개체 틀 5"/>
          <p:cNvSpPr>
            <a:spLocks noGrp="1"/>
          </p:cNvSpPr>
          <p:nvPr>
            <p:ph type="sldNum" sz="quarter" idx="12"/>
          </p:nvPr>
        </p:nvSpPr>
        <p:spPr/>
        <p:txBody>
          <a:bodyPr/>
          <a:lstStyle>
            <a:lvl1pPr>
              <a:defRPr/>
            </a:lvl1pPr>
          </a:lstStyle>
          <a:p>
            <a:fld id="{A00BBA9A-E0B1-4D78-9DF0-714EB06722BC}" type="slidenum">
              <a:rPr lang="ko-KR" altLang="en-US"/>
              <a:pPr/>
              <a:t>‹#›</a:t>
            </a:fld>
            <a:endParaRPr lang="en-US" altLang="ko-KR"/>
          </a:p>
        </p:txBody>
      </p:sp>
    </p:spTree>
    <p:extLst>
      <p:ext uri="{BB962C8B-B14F-4D97-AF65-F5344CB8AC3E}">
        <p14:creationId xmlns:p14="http://schemas.microsoft.com/office/powerpoint/2010/main" val="21311566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fld id="{0DBDAA0C-2D1B-4B07-9C60-9ADB456F9358}" type="datetimeFigureOut">
              <a:rPr lang="ko-KR" altLang="en-US"/>
              <a:pPr/>
              <a:t>2017-01-12</a:t>
            </a:fld>
            <a:endParaRPr lang="en-US" altLang="ko-KR"/>
          </a:p>
        </p:txBody>
      </p:sp>
      <p:sp>
        <p:nvSpPr>
          <p:cNvPr id="6" name="바닥글 개체 틀 4"/>
          <p:cNvSpPr>
            <a:spLocks noGrp="1"/>
          </p:cNvSpPr>
          <p:nvPr>
            <p:ph type="ftr" sz="quarter" idx="11"/>
          </p:nvPr>
        </p:nvSpPr>
        <p:spPr/>
        <p:txBody>
          <a:bodyPr/>
          <a:lstStyle>
            <a:lvl1pPr>
              <a:defRPr/>
            </a:lvl1pPr>
          </a:lstStyle>
          <a:p>
            <a:endParaRPr lang="en-US" altLang="ko-KR"/>
          </a:p>
        </p:txBody>
      </p:sp>
      <p:sp>
        <p:nvSpPr>
          <p:cNvPr id="7" name="슬라이드 번호 개체 틀 5"/>
          <p:cNvSpPr>
            <a:spLocks noGrp="1"/>
          </p:cNvSpPr>
          <p:nvPr>
            <p:ph type="sldNum" sz="quarter" idx="12"/>
          </p:nvPr>
        </p:nvSpPr>
        <p:spPr/>
        <p:txBody>
          <a:bodyPr/>
          <a:lstStyle>
            <a:lvl1pPr>
              <a:defRPr/>
            </a:lvl1pPr>
          </a:lstStyle>
          <a:p>
            <a:fld id="{D1736F1F-AD48-443E-A3E8-E333C574B675}" type="slidenum">
              <a:rPr lang="ko-KR" altLang="en-US"/>
              <a:pPr/>
              <a:t>‹#›</a:t>
            </a:fld>
            <a:endParaRPr lang="en-US" altLang="ko-KR"/>
          </a:p>
        </p:txBody>
      </p:sp>
    </p:spTree>
    <p:extLst>
      <p:ext uri="{BB962C8B-B14F-4D97-AF65-F5344CB8AC3E}">
        <p14:creationId xmlns:p14="http://schemas.microsoft.com/office/powerpoint/2010/main" val="12266806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fld id="{439A079B-8737-42D7-8344-8A030D6E3B9F}" type="datetimeFigureOut">
              <a:rPr lang="ko-KR" altLang="en-US"/>
              <a:pPr/>
              <a:t>2017-01-12</a:t>
            </a:fld>
            <a:endParaRPr lang="en-US" altLang="ko-KR"/>
          </a:p>
        </p:txBody>
      </p:sp>
      <p:sp>
        <p:nvSpPr>
          <p:cNvPr id="6" name="바닥글 개체 틀 4"/>
          <p:cNvSpPr>
            <a:spLocks noGrp="1"/>
          </p:cNvSpPr>
          <p:nvPr>
            <p:ph type="ftr" sz="quarter" idx="11"/>
          </p:nvPr>
        </p:nvSpPr>
        <p:spPr/>
        <p:txBody>
          <a:bodyPr/>
          <a:lstStyle>
            <a:lvl1pPr>
              <a:defRPr/>
            </a:lvl1pPr>
          </a:lstStyle>
          <a:p>
            <a:endParaRPr lang="en-US" altLang="ko-KR"/>
          </a:p>
        </p:txBody>
      </p:sp>
      <p:sp>
        <p:nvSpPr>
          <p:cNvPr id="7" name="슬라이드 번호 개체 틀 5"/>
          <p:cNvSpPr>
            <a:spLocks noGrp="1"/>
          </p:cNvSpPr>
          <p:nvPr>
            <p:ph type="sldNum" sz="quarter" idx="12"/>
          </p:nvPr>
        </p:nvSpPr>
        <p:spPr/>
        <p:txBody>
          <a:bodyPr/>
          <a:lstStyle>
            <a:lvl1pPr>
              <a:defRPr/>
            </a:lvl1pPr>
          </a:lstStyle>
          <a:p>
            <a:fld id="{60235107-5C5D-4761-9F6E-726824AB1EC7}" type="slidenum">
              <a:rPr lang="ko-KR" altLang="en-US"/>
              <a:pPr/>
              <a:t>‹#›</a:t>
            </a:fld>
            <a:endParaRPr lang="en-US" altLang="ko-KR"/>
          </a:p>
        </p:txBody>
      </p:sp>
    </p:spTree>
    <p:extLst>
      <p:ext uri="{BB962C8B-B14F-4D97-AF65-F5344CB8AC3E}">
        <p14:creationId xmlns:p14="http://schemas.microsoft.com/office/powerpoint/2010/main" val="33236668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fld id="{F45784E4-0929-473E-A2D1-F587137F40CC}" type="datetimeFigureOut">
              <a:rPr lang="ko-KR" altLang="en-US"/>
              <a:pPr/>
              <a:t>2017-01-12</a:t>
            </a:fld>
            <a:endParaRPr lang="en-US" altLang="ko-KR"/>
          </a:p>
        </p:txBody>
      </p:sp>
      <p:sp>
        <p:nvSpPr>
          <p:cNvPr id="5" name="바닥글 개체 틀 4"/>
          <p:cNvSpPr>
            <a:spLocks noGrp="1"/>
          </p:cNvSpPr>
          <p:nvPr>
            <p:ph type="ftr" sz="quarter" idx="11"/>
          </p:nvPr>
        </p:nvSpPr>
        <p:spPr/>
        <p:txBody>
          <a:bodyPr/>
          <a:lstStyle>
            <a:lvl1pPr>
              <a:defRPr/>
            </a:lvl1pPr>
          </a:lstStyle>
          <a:p>
            <a:endParaRPr lang="en-US" altLang="ko-KR"/>
          </a:p>
        </p:txBody>
      </p:sp>
      <p:sp>
        <p:nvSpPr>
          <p:cNvPr id="6" name="슬라이드 번호 개체 틀 5"/>
          <p:cNvSpPr>
            <a:spLocks noGrp="1"/>
          </p:cNvSpPr>
          <p:nvPr>
            <p:ph type="sldNum" sz="quarter" idx="12"/>
          </p:nvPr>
        </p:nvSpPr>
        <p:spPr/>
        <p:txBody>
          <a:bodyPr/>
          <a:lstStyle>
            <a:lvl1pPr>
              <a:defRPr/>
            </a:lvl1pPr>
          </a:lstStyle>
          <a:p>
            <a:fld id="{88BC0660-C841-49DB-B43B-3660A3617A26}" type="slidenum">
              <a:rPr lang="ko-KR" altLang="en-US"/>
              <a:pPr/>
              <a:t>‹#›</a:t>
            </a:fld>
            <a:endParaRPr lang="en-US" altLang="ko-KR"/>
          </a:p>
        </p:txBody>
      </p:sp>
    </p:spTree>
    <p:extLst>
      <p:ext uri="{BB962C8B-B14F-4D97-AF65-F5344CB8AC3E}">
        <p14:creationId xmlns:p14="http://schemas.microsoft.com/office/powerpoint/2010/main" val="158459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fld id="{59F70251-B49F-435B-9048-7CBFF05217B9}" type="datetimeFigureOut">
              <a:rPr lang="ko-KR" altLang="en-US"/>
              <a:pPr/>
              <a:t>2017-01-12</a:t>
            </a:fld>
            <a:endParaRPr lang="ko-KR" altLang="en-US"/>
          </a:p>
        </p:txBody>
      </p:sp>
      <p:sp>
        <p:nvSpPr>
          <p:cNvPr id="5" name="바닥글 개체 틀 4"/>
          <p:cNvSpPr>
            <a:spLocks noGrp="1"/>
          </p:cNvSpPr>
          <p:nvPr>
            <p:ph type="ftr" sz="quarter" idx="11"/>
          </p:nvPr>
        </p:nvSpPr>
        <p:spPr/>
        <p:txBody>
          <a:bodyPr/>
          <a:lstStyle>
            <a:lvl1pPr>
              <a:defRPr/>
            </a:lvl1pPr>
          </a:lstStyle>
          <a:p>
            <a:endParaRPr lang="ko-KR" altLang="en-US"/>
          </a:p>
        </p:txBody>
      </p:sp>
      <p:sp>
        <p:nvSpPr>
          <p:cNvPr id="6" name="슬라이드 번호 개체 틀 5"/>
          <p:cNvSpPr>
            <a:spLocks noGrp="1"/>
          </p:cNvSpPr>
          <p:nvPr>
            <p:ph type="sldNum" sz="quarter" idx="12"/>
          </p:nvPr>
        </p:nvSpPr>
        <p:spPr/>
        <p:txBody>
          <a:bodyPr/>
          <a:lstStyle>
            <a:lvl1pPr>
              <a:defRPr/>
            </a:lvl1pPr>
          </a:lstStyle>
          <a:p>
            <a:fld id="{C47BF0BD-5C04-4925-9834-84DEC84D310D}" type="slidenum">
              <a:rPr lang="ko-KR" altLang="en-US"/>
              <a:pPr/>
              <a:t>‹#›</a:t>
            </a:fld>
            <a:endParaRPr lang="ko-KR" altLang="en-US"/>
          </a:p>
        </p:txBody>
      </p:sp>
    </p:spTree>
    <p:extLst>
      <p:ext uri="{BB962C8B-B14F-4D97-AF65-F5344CB8AC3E}">
        <p14:creationId xmlns:p14="http://schemas.microsoft.com/office/powerpoint/2010/main" val="42191160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fld id="{7DEF4ABB-262F-4DCC-AD9D-B1A6C18D12E2}" type="datetimeFigureOut">
              <a:rPr lang="ko-KR" altLang="en-US"/>
              <a:pPr/>
              <a:t>2017-01-12</a:t>
            </a:fld>
            <a:endParaRPr lang="en-US" altLang="ko-KR"/>
          </a:p>
        </p:txBody>
      </p:sp>
      <p:sp>
        <p:nvSpPr>
          <p:cNvPr id="5" name="바닥글 개체 틀 4"/>
          <p:cNvSpPr>
            <a:spLocks noGrp="1"/>
          </p:cNvSpPr>
          <p:nvPr>
            <p:ph type="ftr" sz="quarter" idx="11"/>
          </p:nvPr>
        </p:nvSpPr>
        <p:spPr/>
        <p:txBody>
          <a:bodyPr/>
          <a:lstStyle>
            <a:lvl1pPr>
              <a:defRPr/>
            </a:lvl1pPr>
          </a:lstStyle>
          <a:p>
            <a:endParaRPr lang="en-US" altLang="ko-KR"/>
          </a:p>
        </p:txBody>
      </p:sp>
      <p:sp>
        <p:nvSpPr>
          <p:cNvPr id="6" name="슬라이드 번호 개체 틀 5"/>
          <p:cNvSpPr>
            <a:spLocks noGrp="1"/>
          </p:cNvSpPr>
          <p:nvPr>
            <p:ph type="sldNum" sz="quarter" idx="12"/>
          </p:nvPr>
        </p:nvSpPr>
        <p:spPr/>
        <p:txBody>
          <a:bodyPr/>
          <a:lstStyle>
            <a:lvl1pPr>
              <a:defRPr/>
            </a:lvl1pPr>
          </a:lstStyle>
          <a:p>
            <a:fld id="{4F541D6D-4243-48DA-AA91-08D60D3CBE2A}" type="slidenum">
              <a:rPr lang="ko-KR" altLang="en-US"/>
              <a:pPr/>
              <a:t>‹#›</a:t>
            </a:fld>
            <a:endParaRPr lang="en-US" altLang="ko-KR"/>
          </a:p>
        </p:txBody>
      </p:sp>
    </p:spTree>
    <p:extLst>
      <p:ext uri="{BB962C8B-B14F-4D97-AF65-F5344CB8AC3E}">
        <p14:creationId xmlns:p14="http://schemas.microsoft.com/office/powerpoint/2010/main" val="14787719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4_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44927"/>
      </p:ext>
    </p:extLst>
  </p:cSld>
  <p:clrMapOvr>
    <a:masterClrMapping/>
  </p:clrMapOvr>
  <p:transition>
    <p:zo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1"/>
          <p:cNvSpPr>
            <a:spLocks noGrp="1"/>
          </p:cNvSpPr>
          <p:nvPr>
            <p:ph type="dt" sz="half" idx="10"/>
          </p:nvPr>
        </p:nvSpPr>
        <p:spPr>
          <a:ln/>
        </p:spPr>
        <p:txBody>
          <a:bodyPr/>
          <a:lstStyle>
            <a:lvl1pPr>
              <a:defRPr/>
            </a:lvl1pPr>
          </a:lstStyle>
          <a:p>
            <a:fld id="{7669848A-6907-47E9-8AF0-0F7A72AB5482}" type="datetimeFigureOut">
              <a:rPr lang="ko-KR" altLang="en-US"/>
              <a:pPr/>
              <a:t>2017-01-12</a:t>
            </a:fld>
            <a:endParaRPr lang="en-US" altLang="ko-KR"/>
          </a:p>
        </p:txBody>
      </p:sp>
      <p:sp>
        <p:nvSpPr>
          <p:cNvPr id="5" name="바닥글 개체 틀 2"/>
          <p:cNvSpPr>
            <a:spLocks noGrp="1"/>
          </p:cNvSpPr>
          <p:nvPr>
            <p:ph type="ftr" sz="quarter" idx="11"/>
          </p:nvPr>
        </p:nvSpPr>
        <p:spPr>
          <a:ln/>
        </p:spPr>
        <p:txBody>
          <a:bodyPr/>
          <a:lstStyle>
            <a:lvl1pPr>
              <a:defRPr/>
            </a:lvl1pPr>
          </a:lstStyle>
          <a:p>
            <a:endParaRPr lang="en-US" altLang="ko-KR"/>
          </a:p>
        </p:txBody>
      </p:sp>
      <p:sp>
        <p:nvSpPr>
          <p:cNvPr id="6" name="슬라이드 번호 개체 틀 3"/>
          <p:cNvSpPr>
            <a:spLocks noGrp="1"/>
          </p:cNvSpPr>
          <p:nvPr>
            <p:ph type="sldNum" sz="quarter" idx="12"/>
          </p:nvPr>
        </p:nvSpPr>
        <p:spPr>
          <a:ln/>
        </p:spPr>
        <p:txBody>
          <a:bodyPr/>
          <a:lstStyle>
            <a:lvl1pPr>
              <a:defRPr/>
            </a:lvl1pPr>
          </a:lstStyle>
          <a:p>
            <a:fld id="{9BAA5403-C513-4854-9AB5-DDCBC69438AE}" type="slidenum">
              <a:rPr lang="en-US" altLang="ko-KR"/>
              <a:pPr/>
              <a:t>‹#›</a:t>
            </a:fld>
            <a:endParaRPr lang="en-US" altLang="ko-KR"/>
          </a:p>
        </p:txBody>
      </p:sp>
    </p:spTree>
    <p:extLst>
      <p:ext uri="{BB962C8B-B14F-4D97-AF65-F5344CB8AC3E}">
        <p14:creationId xmlns:p14="http://schemas.microsoft.com/office/powerpoint/2010/main" val="37938595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1"/>
          <p:cNvSpPr>
            <a:spLocks noGrp="1"/>
          </p:cNvSpPr>
          <p:nvPr>
            <p:ph type="dt" sz="half" idx="10"/>
          </p:nvPr>
        </p:nvSpPr>
        <p:spPr>
          <a:ln/>
        </p:spPr>
        <p:txBody>
          <a:bodyPr/>
          <a:lstStyle>
            <a:lvl1pPr>
              <a:defRPr/>
            </a:lvl1pPr>
          </a:lstStyle>
          <a:p>
            <a:fld id="{E33383DF-0652-4853-89DC-BAB9ABAFCAF9}" type="datetimeFigureOut">
              <a:rPr lang="ko-KR" altLang="en-US"/>
              <a:pPr/>
              <a:t>2017-01-12</a:t>
            </a:fld>
            <a:endParaRPr lang="en-US" altLang="ko-KR"/>
          </a:p>
        </p:txBody>
      </p:sp>
      <p:sp>
        <p:nvSpPr>
          <p:cNvPr id="5" name="바닥글 개체 틀 2"/>
          <p:cNvSpPr>
            <a:spLocks noGrp="1"/>
          </p:cNvSpPr>
          <p:nvPr>
            <p:ph type="ftr" sz="quarter" idx="11"/>
          </p:nvPr>
        </p:nvSpPr>
        <p:spPr>
          <a:ln/>
        </p:spPr>
        <p:txBody>
          <a:bodyPr/>
          <a:lstStyle>
            <a:lvl1pPr>
              <a:defRPr/>
            </a:lvl1pPr>
          </a:lstStyle>
          <a:p>
            <a:endParaRPr lang="en-US" altLang="ko-KR"/>
          </a:p>
        </p:txBody>
      </p:sp>
      <p:sp>
        <p:nvSpPr>
          <p:cNvPr id="6" name="슬라이드 번호 개체 틀 3"/>
          <p:cNvSpPr>
            <a:spLocks noGrp="1"/>
          </p:cNvSpPr>
          <p:nvPr>
            <p:ph type="sldNum" sz="quarter" idx="12"/>
          </p:nvPr>
        </p:nvSpPr>
        <p:spPr>
          <a:ln/>
        </p:spPr>
        <p:txBody>
          <a:bodyPr/>
          <a:lstStyle>
            <a:lvl1pPr>
              <a:defRPr/>
            </a:lvl1pPr>
          </a:lstStyle>
          <a:p>
            <a:fld id="{A1B189C9-771F-4DF8-8415-EC209859D364}" type="slidenum">
              <a:rPr lang="en-US" altLang="ko-KR"/>
              <a:pPr/>
              <a:t>‹#›</a:t>
            </a:fld>
            <a:endParaRPr lang="en-US" altLang="ko-KR"/>
          </a:p>
        </p:txBody>
      </p:sp>
    </p:spTree>
    <p:extLst>
      <p:ext uri="{BB962C8B-B14F-4D97-AF65-F5344CB8AC3E}">
        <p14:creationId xmlns:p14="http://schemas.microsoft.com/office/powerpoint/2010/main" val="37242778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1"/>
          <p:cNvSpPr>
            <a:spLocks noGrp="1"/>
          </p:cNvSpPr>
          <p:nvPr>
            <p:ph type="dt" sz="half" idx="10"/>
          </p:nvPr>
        </p:nvSpPr>
        <p:spPr>
          <a:ln/>
        </p:spPr>
        <p:txBody>
          <a:bodyPr/>
          <a:lstStyle>
            <a:lvl1pPr>
              <a:defRPr/>
            </a:lvl1pPr>
          </a:lstStyle>
          <a:p>
            <a:fld id="{37AEC50F-A7C2-49ED-AD4B-EECD7DB46A8C}" type="datetimeFigureOut">
              <a:rPr lang="ko-KR" altLang="en-US"/>
              <a:pPr/>
              <a:t>2017-01-12</a:t>
            </a:fld>
            <a:endParaRPr lang="en-US" altLang="ko-KR"/>
          </a:p>
        </p:txBody>
      </p:sp>
      <p:sp>
        <p:nvSpPr>
          <p:cNvPr id="5" name="바닥글 개체 틀 2"/>
          <p:cNvSpPr>
            <a:spLocks noGrp="1"/>
          </p:cNvSpPr>
          <p:nvPr>
            <p:ph type="ftr" sz="quarter" idx="11"/>
          </p:nvPr>
        </p:nvSpPr>
        <p:spPr>
          <a:ln/>
        </p:spPr>
        <p:txBody>
          <a:bodyPr/>
          <a:lstStyle>
            <a:lvl1pPr>
              <a:defRPr/>
            </a:lvl1pPr>
          </a:lstStyle>
          <a:p>
            <a:endParaRPr lang="en-US" altLang="ko-KR"/>
          </a:p>
        </p:txBody>
      </p:sp>
      <p:sp>
        <p:nvSpPr>
          <p:cNvPr id="6" name="슬라이드 번호 개체 틀 3"/>
          <p:cNvSpPr>
            <a:spLocks noGrp="1"/>
          </p:cNvSpPr>
          <p:nvPr>
            <p:ph type="sldNum" sz="quarter" idx="12"/>
          </p:nvPr>
        </p:nvSpPr>
        <p:spPr>
          <a:ln/>
        </p:spPr>
        <p:txBody>
          <a:bodyPr/>
          <a:lstStyle>
            <a:lvl1pPr>
              <a:defRPr/>
            </a:lvl1pPr>
          </a:lstStyle>
          <a:p>
            <a:fld id="{8B8A6E5A-71F5-47A6-A8A0-4EF3ACF1C823}" type="slidenum">
              <a:rPr lang="en-US" altLang="ko-KR"/>
              <a:pPr/>
              <a:t>‹#›</a:t>
            </a:fld>
            <a:endParaRPr lang="en-US" altLang="ko-KR"/>
          </a:p>
        </p:txBody>
      </p:sp>
    </p:spTree>
    <p:extLst>
      <p:ext uri="{BB962C8B-B14F-4D97-AF65-F5344CB8AC3E}">
        <p14:creationId xmlns:p14="http://schemas.microsoft.com/office/powerpoint/2010/main" val="6200107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1"/>
          <p:cNvSpPr>
            <a:spLocks noGrp="1"/>
          </p:cNvSpPr>
          <p:nvPr>
            <p:ph type="dt" sz="half" idx="10"/>
          </p:nvPr>
        </p:nvSpPr>
        <p:spPr>
          <a:ln/>
        </p:spPr>
        <p:txBody>
          <a:bodyPr/>
          <a:lstStyle>
            <a:lvl1pPr>
              <a:defRPr/>
            </a:lvl1pPr>
          </a:lstStyle>
          <a:p>
            <a:fld id="{14476F9D-0499-4045-A735-DD246FE57B73}" type="datetimeFigureOut">
              <a:rPr lang="ko-KR" altLang="en-US"/>
              <a:pPr/>
              <a:t>2017-01-12</a:t>
            </a:fld>
            <a:endParaRPr lang="en-US" altLang="ko-KR"/>
          </a:p>
        </p:txBody>
      </p:sp>
      <p:sp>
        <p:nvSpPr>
          <p:cNvPr id="6" name="바닥글 개체 틀 2"/>
          <p:cNvSpPr>
            <a:spLocks noGrp="1"/>
          </p:cNvSpPr>
          <p:nvPr>
            <p:ph type="ftr" sz="quarter" idx="11"/>
          </p:nvPr>
        </p:nvSpPr>
        <p:spPr>
          <a:ln/>
        </p:spPr>
        <p:txBody>
          <a:bodyPr/>
          <a:lstStyle>
            <a:lvl1pPr>
              <a:defRPr/>
            </a:lvl1pPr>
          </a:lstStyle>
          <a:p>
            <a:endParaRPr lang="en-US" altLang="ko-KR"/>
          </a:p>
        </p:txBody>
      </p:sp>
      <p:sp>
        <p:nvSpPr>
          <p:cNvPr id="7" name="슬라이드 번호 개체 틀 3"/>
          <p:cNvSpPr>
            <a:spLocks noGrp="1"/>
          </p:cNvSpPr>
          <p:nvPr>
            <p:ph type="sldNum" sz="quarter" idx="12"/>
          </p:nvPr>
        </p:nvSpPr>
        <p:spPr>
          <a:ln/>
        </p:spPr>
        <p:txBody>
          <a:bodyPr/>
          <a:lstStyle>
            <a:lvl1pPr>
              <a:defRPr/>
            </a:lvl1pPr>
          </a:lstStyle>
          <a:p>
            <a:fld id="{146D2BCF-440C-4B41-9B10-DB5E23EDA14E}" type="slidenum">
              <a:rPr lang="en-US" altLang="ko-KR"/>
              <a:pPr/>
              <a:t>‹#›</a:t>
            </a:fld>
            <a:endParaRPr lang="en-US" altLang="ko-KR"/>
          </a:p>
        </p:txBody>
      </p:sp>
    </p:spTree>
    <p:extLst>
      <p:ext uri="{BB962C8B-B14F-4D97-AF65-F5344CB8AC3E}">
        <p14:creationId xmlns:p14="http://schemas.microsoft.com/office/powerpoint/2010/main" val="28158145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1"/>
          <p:cNvSpPr>
            <a:spLocks noGrp="1"/>
          </p:cNvSpPr>
          <p:nvPr>
            <p:ph type="dt" sz="half" idx="10"/>
          </p:nvPr>
        </p:nvSpPr>
        <p:spPr>
          <a:ln/>
        </p:spPr>
        <p:txBody>
          <a:bodyPr/>
          <a:lstStyle>
            <a:lvl1pPr>
              <a:defRPr/>
            </a:lvl1pPr>
          </a:lstStyle>
          <a:p>
            <a:fld id="{829B7EB1-6133-4DEB-9A25-95E8BF77D902}" type="datetimeFigureOut">
              <a:rPr lang="ko-KR" altLang="en-US"/>
              <a:pPr/>
              <a:t>2017-01-12</a:t>
            </a:fld>
            <a:endParaRPr lang="en-US" altLang="ko-KR"/>
          </a:p>
        </p:txBody>
      </p:sp>
      <p:sp>
        <p:nvSpPr>
          <p:cNvPr id="8" name="바닥글 개체 틀 2"/>
          <p:cNvSpPr>
            <a:spLocks noGrp="1"/>
          </p:cNvSpPr>
          <p:nvPr>
            <p:ph type="ftr" sz="quarter" idx="11"/>
          </p:nvPr>
        </p:nvSpPr>
        <p:spPr>
          <a:ln/>
        </p:spPr>
        <p:txBody>
          <a:bodyPr/>
          <a:lstStyle>
            <a:lvl1pPr>
              <a:defRPr/>
            </a:lvl1pPr>
          </a:lstStyle>
          <a:p>
            <a:endParaRPr lang="en-US" altLang="ko-KR"/>
          </a:p>
        </p:txBody>
      </p:sp>
      <p:sp>
        <p:nvSpPr>
          <p:cNvPr id="9" name="슬라이드 번호 개체 틀 3"/>
          <p:cNvSpPr>
            <a:spLocks noGrp="1"/>
          </p:cNvSpPr>
          <p:nvPr>
            <p:ph type="sldNum" sz="quarter" idx="12"/>
          </p:nvPr>
        </p:nvSpPr>
        <p:spPr>
          <a:ln/>
        </p:spPr>
        <p:txBody>
          <a:bodyPr/>
          <a:lstStyle>
            <a:lvl1pPr>
              <a:defRPr/>
            </a:lvl1pPr>
          </a:lstStyle>
          <a:p>
            <a:fld id="{489F5B97-D424-48FE-92A1-EB4A2BDA496A}" type="slidenum">
              <a:rPr lang="en-US" altLang="ko-KR"/>
              <a:pPr/>
              <a:t>‹#›</a:t>
            </a:fld>
            <a:endParaRPr lang="en-US" altLang="ko-KR"/>
          </a:p>
        </p:txBody>
      </p:sp>
    </p:spTree>
    <p:extLst>
      <p:ext uri="{BB962C8B-B14F-4D97-AF65-F5344CB8AC3E}">
        <p14:creationId xmlns:p14="http://schemas.microsoft.com/office/powerpoint/2010/main" val="3237868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1"/>
          <p:cNvSpPr>
            <a:spLocks noGrp="1"/>
          </p:cNvSpPr>
          <p:nvPr>
            <p:ph type="dt" sz="half" idx="10"/>
          </p:nvPr>
        </p:nvSpPr>
        <p:spPr>
          <a:ln/>
        </p:spPr>
        <p:txBody>
          <a:bodyPr/>
          <a:lstStyle>
            <a:lvl1pPr>
              <a:defRPr/>
            </a:lvl1pPr>
          </a:lstStyle>
          <a:p>
            <a:fld id="{3EC9EE3B-1E88-4A85-89B3-68F5564ACF7E}" type="datetimeFigureOut">
              <a:rPr lang="ko-KR" altLang="en-US"/>
              <a:pPr/>
              <a:t>2017-01-12</a:t>
            </a:fld>
            <a:endParaRPr lang="en-US" altLang="ko-KR"/>
          </a:p>
        </p:txBody>
      </p:sp>
      <p:sp>
        <p:nvSpPr>
          <p:cNvPr id="4" name="바닥글 개체 틀 2"/>
          <p:cNvSpPr>
            <a:spLocks noGrp="1"/>
          </p:cNvSpPr>
          <p:nvPr>
            <p:ph type="ftr" sz="quarter" idx="11"/>
          </p:nvPr>
        </p:nvSpPr>
        <p:spPr>
          <a:ln/>
        </p:spPr>
        <p:txBody>
          <a:bodyPr/>
          <a:lstStyle>
            <a:lvl1pPr>
              <a:defRPr/>
            </a:lvl1pPr>
          </a:lstStyle>
          <a:p>
            <a:endParaRPr lang="en-US" altLang="ko-KR"/>
          </a:p>
        </p:txBody>
      </p:sp>
      <p:sp>
        <p:nvSpPr>
          <p:cNvPr id="5" name="슬라이드 번호 개체 틀 3"/>
          <p:cNvSpPr>
            <a:spLocks noGrp="1"/>
          </p:cNvSpPr>
          <p:nvPr>
            <p:ph type="sldNum" sz="quarter" idx="12"/>
          </p:nvPr>
        </p:nvSpPr>
        <p:spPr>
          <a:ln/>
        </p:spPr>
        <p:txBody>
          <a:bodyPr/>
          <a:lstStyle>
            <a:lvl1pPr>
              <a:defRPr/>
            </a:lvl1pPr>
          </a:lstStyle>
          <a:p>
            <a:fld id="{EA907D43-F4F9-49C4-B271-608B77D18900}" type="slidenum">
              <a:rPr lang="en-US" altLang="ko-KR"/>
              <a:pPr/>
              <a:t>‹#›</a:t>
            </a:fld>
            <a:endParaRPr lang="en-US" altLang="ko-KR"/>
          </a:p>
        </p:txBody>
      </p:sp>
    </p:spTree>
    <p:extLst>
      <p:ext uri="{BB962C8B-B14F-4D97-AF65-F5344CB8AC3E}">
        <p14:creationId xmlns:p14="http://schemas.microsoft.com/office/powerpoint/2010/main" val="4438555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ln/>
        </p:spPr>
        <p:txBody>
          <a:bodyPr/>
          <a:lstStyle>
            <a:lvl1pPr>
              <a:defRPr/>
            </a:lvl1pPr>
          </a:lstStyle>
          <a:p>
            <a:fld id="{AE1B938D-11CA-42BB-973D-0B79EACF942C}" type="datetimeFigureOut">
              <a:rPr lang="ko-KR" altLang="en-US"/>
              <a:pPr/>
              <a:t>2017-01-12</a:t>
            </a:fld>
            <a:endParaRPr lang="en-US" altLang="ko-KR"/>
          </a:p>
        </p:txBody>
      </p:sp>
      <p:sp>
        <p:nvSpPr>
          <p:cNvPr id="3" name="바닥글 개체 틀 2"/>
          <p:cNvSpPr>
            <a:spLocks noGrp="1"/>
          </p:cNvSpPr>
          <p:nvPr>
            <p:ph type="ftr" sz="quarter" idx="11"/>
          </p:nvPr>
        </p:nvSpPr>
        <p:spPr>
          <a:ln/>
        </p:spPr>
        <p:txBody>
          <a:bodyPr/>
          <a:lstStyle>
            <a:lvl1pPr>
              <a:defRPr/>
            </a:lvl1pPr>
          </a:lstStyle>
          <a:p>
            <a:endParaRPr lang="en-US" altLang="ko-KR"/>
          </a:p>
        </p:txBody>
      </p:sp>
      <p:sp>
        <p:nvSpPr>
          <p:cNvPr id="4" name="슬라이드 번호 개체 틀 3"/>
          <p:cNvSpPr>
            <a:spLocks noGrp="1"/>
          </p:cNvSpPr>
          <p:nvPr>
            <p:ph type="sldNum" sz="quarter" idx="12"/>
          </p:nvPr>
        </p:nvSpPr>
        <p:spPr>
          <a:ln/>
        </p:spPr>
        <p:txBody>
          <a:bodyPr/>
          <a:lstStyle>
            <a:lvl1pPr>
              <a:defRPr/>
            </a:lvl1pPr>
          </a:lstStyle>
          <a:p>
            <a:fld id="{9FA06C1C-3863-4A05-9EDB-B36608FE88E6}" type="slidenum">
              <a:rPr lang="en-US" altLang="ko-KR"/>
              <a:pPr/>
              <a:t>‹#›</a:t>
            </a:fld>
            <a:endParaRPr lang="en-US" altLang="ko-KR"/>
          </a:p>
        </p:txBody>
      </p:sp>
    </p:spTree>
    <p:extLst>
      <p:ext uri="{BB962C8B-B14F-4D97-AF65-F5344CB8AC3E}">
        <p14:creationId xmlns:p14="http://schemas.microsoft.com/office/powerpoint/2010/main" val="13404376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1"/>
          <p:cNvSpPr>
            <a:spLocks noGrp="1"/>
          </p:cNvSpPr>
          <p:nvPr>
            <p:ph type="dt" sz="half" idx="10"/>
          </p:nvPr>
        </p:nvSpPr>
        <p:spPr>
          <a:ln/>
        </p:spPr>
        <p:txBody>
          <a:bodyPr/>
          <a:lstStyle>
            <a:lvl1pPr>
              <a:defRPr/>
            </a:lvl1pPr>
          </a:lstStyle>
          <a:p>
            <a:fld id="{8F7D82C7-8636-48D6-A009-59C9EA2DB51D}" type="datetimeFigureOut">
              <a:rPr lang="ko-KR" altLang="en-US"/>
              <a:pPr/>
              <a:t>2017-01-12</a:t>
            </a:fld>
            <a:endParaRPr lang="en-US" altLang="ko-KR"/>
          </a:p>
        </p:txBody>
      </p:sp>
      <p:sp>
        <p:nvSpPr>
          <p:cNvPr id="6" name="바닥글 개체 틀 2"/>
          <p:cNvSpPr>
            <a:spLocks noGrp="1"/>
          </p:cNvSpPr>
          <p:nvPr>
            <p:ph type="ftr" sz="quarter" idx="11"/>
          </p:nvPr>
        </p:nvSpPr>
        <p:spPr>
          <a:ln/>
        </p:spPr>
        <p:txBody>
          <a:bodyPr/>
          <a:lstStyle>
            <a:lvl1pPr>
              <a:defRPr/>
            </a:lvl1pPr>
          </a:lstStyle>
          <a:p>
            <a:endParaRPr lang="en-US" altLang="ko-KR"/>
          </a:p>
        </p:txBody>
      </p:sp>
      <p:sp>
        <p:nvSpPr>
          <p:cNvPr id="7" name="슬라이드 번호 개체 틀 3"/>
          <p:cNvSpPr>
            <a:spLocks noGrp="1"/>
          </p:cNvSpPr>
          <p:nvPr>
            <p:ph type="sldNum" sz="quarter" idx="12"/>
          </p:nvPr>
        </p:nvSpPr>
        <p:spPr>
          <a:ln/>
        </p:spPr>
        <p:txBody>
          <a:bodyPr/>
          <a:lstStyle>
            <a:lvl1pPr>
              <a:defRPr/>
            </a:lvl1pPr>
          </a:lstStyle>
          <a:p>
            <a:fld id="{A26CB0D1-6EE5-43F2-82D2-4DDAD94B5736}" type="slidenum">
              <a:rPr lang="en-US" altLang="ko-KR"/>
              <a:pPr/>
              <a:t>‹#›</a:t>
            </a:fld>
            <a:endParaRPr lang="en-US" altLang="ko-KR"/>
          </a:p>
        </p:txBody>
      </p:sp>
    </p:spTree>
    <p:extLst>
      <p:ext uri="{BB962C8B-B14F-4D97-AF65-F5344CB8AC3E}">
        <p14:creationId xmlns:p14="http://schemas.microsoft.com/office/powerpoint/2010/main" val="234369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fld id="{87AC2C1F-3B84-4133-968D-09189F2B354C}" type="datetimeFigureOut">
              <a:rPr lang="ko-KR" altLang="en-US"/>
              <a:pPr/>
              <a:t>2017-01-12</a:t>
            </a:fld>
            <a:endParaRPr lang="ko-KR" altLang="en-US"/>
          </a:p>
        </p:txBody>
      </p:sp>
      <p:sp>
        <p:nvSpPr>
          <p:cNvPr id="5" name="바닥글 개체 틀 4"/>
          <p:cNvSpPr>
            <a:spLocks noGrp="1"/>
          </p:cNvSpPr>
          <p:nvPr>
            <p:ph type="ftr" sz="quarter" idx="11"/>
          </p:nvPr>
        </p:nvSpPr>
        <p:spPr/>
        <p:txBody>
          <a:bodyPr/>
          <a:lstStyle>
            <a:lvl1pPr>
              <a:defRPr/>
            </a:lvl1pPr>
          </a:lstStyle>
          <a:p>
            <a:endParaRPr lang="ko-KR" altLang="en-US"/>
          </a:p>
        </p:txBody>
      </p:sp>
      <p:sp>
        <p:nvSpPr>
          <p:cNvPr id="6" name="슬라이드 번호 개체 틀 5"/>
          <p:cNvSpPr>
            <a:spLocks noGrp="1"/>
          </p:cNvSpPr>
          <p:nvPr>
            <p:ph type="sldNum" sz="quarter" idx="12"/>
          </p:nvPr>
        </p:nvSpPr>
        <p:spPr/>
        <p:txBody>
          <a:bodyPr/>
          <a:lstStyle>
            <a:lvl1pPr>
              <a:defRPr/>
            </a:lvl1pPr>
          </a:lstStyle>
          <a:p>
            <a:fld id="{7C296D32-EBFB-4F6A-B85D-237C0596F59F}" type="slidenum">
              <a:rPr lang="ko-KR" altLang="en-US"/>
              <a:pPr/>
              <a:t>‹#›</a:t>
            </a:fld>
            <a:endParaRPr lang="ko-KR" altLang="en-US"/>
          </a:p>
        </p:txBody>
      </p:sp>
    </p:spTree>
    <p:extLst>
      <p:ext uri="{BB962C8B-B14F-4D97-AF65-F5344CB8AC3E}">
        <p14:creationId xmlns:p14="http://schemas.microsoft.com/office/powerpoint/2010/main" val="41354577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1"/>
          <p:cNvSpPr>
            <a:spLocks noGrp="1"/>
          </p:cNvSpPr>
          <p:nvPr>
            <p:ph type="dt" sz="half" idx="10"/>
          </p:nvPr>
        </p:nvSpPr>
        <p:spPr>
          <a:ln/>
        </p:spPr>
        <p:txBody>
          <a:bodyPr/>
          <a:lstStyle>
            <a:lvl1pPr>
              <a:defRPr/>
            </a:lvl1pPr>
          </a:lstStyle>
          <a:p>
            <a:fld id="{6BDAFFDE-67A4-485C-9A24-F33461F348FF}" type="datetimeFigureOut">
              <a:rPr lang="ko-KR" altLang="en-US"/>
              <a:pPr/>
              <a:t>2017-01-12</a:t>
            </a:fld>
            <a:endParaRPr lang="en-US" altLang="ko-KR"/>
          </a:p>
        </p:txBody>
      </p:sp>
      <p:sp>
        <p:nvSpPr>
          <p:cNvPr id="6" name="바닥글 개체 틀 2"/>
          <p:cNvSpPr>
            <a:spLocks noGrp="1"/>
          </p:cNvSpPr>
          <p:nvPr>
            <p:ph type="ftr" sz="quarter" idx="11"/>
          </p:nvPr>
        </p:nvSpPr>
        <p:spPr>
          <a:ln/>
        </p:spPr>
        <p:txBody>
          <a:bodyPr/>
          <a:lstStyle>
            <a:lvl1pPr>
              <a:defRPr/>
            </a:lvl1pPr>
          </a:lstStyle>
          <a:p>
            <a:endParaRPr lang="en-US" altLang="ko-KR"/>
          </a:p>
        </p:txBody>
      </p:sp>
      <p:sp>
        <p:nvSpPr>
          <p:cNvPr id="7" name="슬라이드 번호 개체 틀 3"/>
          <p:cNvSpPr>
            <a:spLocks noGrp="1"/>
          </p:cNvSpPr>
          <p:nvPr>
            <p:ph type="sldNum" sz="quarter" idx="12"/>
          </p:nvPr>
        </p:nvSpPr>
        <p:spPr>
          <a:ln/>
        </p:spPr>
        <p:txBody>
          <a:bodyPr/>
          <a:lstStyle>
            <a:lvl1pPr>
              <a:defRPr/>
            </a:lvl1pPr>
          </a:lstStyle>
          <a:p>
            <a:fld id="{3EE2D140-2470-4033-BEDB-0B46C9C1288F}" type="slidenum">
              <a:rPr lang="en-US" altLang="ko-KR"/>
              <a:pPr/>
              <a:t>‹#›</a:t>
            </a:fld>
            <a:endParaRPr lang="en-US" altLang="ko-KR"/>
          </a:p>
        </p:txBody>
      </p:sp>
    </p:spTree>
    <p:extLst>
      <p:ext uri="{BB962C8B-B14F-4D97-AF65-F5344CB8AC3E}">
        <p14:creationId xmlns:p14="http://schemas.microsoft.com/office/powerpoint/2010/main" val="10443594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1"/>
          <p:cNvSpPr>
            <a:spLocks noGrp="1"/>
          </p:cNvSpPr>
          <p:nvPr>
            <p:ph type="dt" sz="half" idx="10"/>
          </p:nvPr>
        </p:nvSpPr>
        <p:spPr>
          <a:ln/>
        </p:spPr>
        <p:txBody>
          <a:bodyPr/>
          <a:lstStyle>
            <a:lvl1pPr>
              <a:defRPr/>
            </a:lvl1pPr>
          </a:lstStyle>
          <a:p>
            <a:fld id="{0A79569B-74D5-4729-8581-934E2937356B}" type="datetimeFigureOut">
              <a:rPr lang="ko-KR" altLang="en-US"/>
              <a:pPr/>
              <a:t>2017-01-12</a:t>
            </a:fld>
            <a:endParaRPr lang="en-US" altLang="ko-KR"/>
          </a:p>
        </p:txBody>
      </p:sp>
      <p:sp>
        <p:nvSpPr>
          <p:cNvPr id="5" name="바닥글 개체 틀 2"/>
          <p:cNvSpPr>
            <a:spLocks noGrp="1"/>
          </p:cNvSpPr>
          <p:nvPr>
            <p:ph type="ftr" sz="quarter" idx="11"/>
          </p:nvPr>
        </p:nvSpPr>
        <p:spPr>
          <a:ln/>
        </p:spPr>
        <p:txBody>
          <a:bodyPr/>
          <a:lstStyle>
            <a:lvl1pPr>
              <a:defRPr/>
            </a:lvl1pPr>
          </a:lstStyle>
          <a:p>
            <a:endParaRPr lang="en-US" altLang="ko-KR"/>
          </a:p>
        </p:txBody>
      </p:sp>
      <p:sp>
        <p:nvSpPr>
          <p:cNvPr id="6" name="슬라이드 번호 개체 틀 3"/>
          <p:cNvSpPr>
            <a:spLocks noGrp="1"/>
          </p:cNvSpPr>
          <p:nvPr>
            <p:ph type="sldNum" sz="quarter" idx="12"/>
          </p:nvPr>
        </p:nvSpPr>
        <p:spPr>
          <a:ln/>
        </p:spPr>
        <p:txBody>
          <a:bodyPr/>
          <a:lstStyle>
            <a:lvl1pPr>
              <a:defRPr/>
            </a:lvl1pPr>
          </a:lstStyle>
          <a:p>
            <a:fld id="{B2158F49-DBD6-4E15-B5EB-183FE4D7A238}" type="slidenum">
              <a:rPr lang="en-US" altLang="ko-KR"/>
              <a:pPr/>
              <a:t>‹#›</a:t>
            </a:fld>
            <a:endParaRPr lang="en-US" altLang="ko-KR"/>
          </a:p>
        </p:txBody>
      </p:sp>
    </p:spTree>
    <p:extLst>
      <p:ext uri="{BB962C8B-B14F-4D97-AF65-F5344CB8AC3E}">
        <p14:creationId xmlns:p14="http://schemas.microsoft.com/office/powerpoint/2010/main" val="40128964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1"/>
          <p:cNvSpPr>
            <a:spLocks noGrp="1"/>
          </p:cNvSpPr>
          <p:nvPr>
            <p:ph type="dt" sz="half" idx="10"/>
          </p:nvPr>
        </p:nvSpPr>
        <p:spPr>
          <a:ln/>
        </p:spPr>
        <p:txBody>
          <a:bodyPr/>
          <a:lstStyle>
            <a:lvl1pPr>
              <a:defRPr/>
            </a:lvl1pPr>
          </a:lstStyle>
          <a:p>
            <a:fld id="{A5F40F6E-A343-4FE9-B801-1280A13DD424}" type="datetimeFigureOut">
              <a:rPr lang="ko-KR" altLang="en-US"/>
              <a:pPr/>
              <a:t>2017-01-12</a:t>
            </a:fld>
            <a:endParaRPr lang="en-US" altLang="ko-KR"/>
          </a:p>
        </p:txBody>
      </p:sp>
      <p:sp>
        <p:nvSpPr>
          <p:cNvPr id="5" name="바닥글 개체 틀 2"/>
          <p:cNvSpPr>
            <a:spLocks noGrp="1"/>
          </p:cNvSpPr>
          <p:nvPr>
            <p:ph type="ftr" sz="quarter" idx="11"/>
          </p:nvPr>
        </p:nvSpPr>
        <p:spPr>
          <a:ln/>
        </p:spPr>
        <p:txBody>
          <a:bodyPr/>
          <a:lstStyle>
            <a:lvl1pPr>
              <a:defRPr/>
            </a:lvl1pPr>
          </a:lstStyle>
          <a:p>
            <a:endParaRPr lang="en-US" altLang="ko-KR"/>
          </a:p>
        </p:txBody>
      </p:sp>
      <p:sp>
        <p:nvSpPr>
          <p:cNvPr id="6" name="슬라이드 번호 개체 틀 3"/>
          <p:cNvSpPr>
            <a:spLocks noGrp="1"/>
          </p:cNvSpPr>
          <p:nvPr>
            <p:ph type="sldNum" sz="quarter" idx="12"/>
          </p:nvPr>
        </p:nvSpPr>
        <p:spPr>
          <a:ln/>
        </p:spPr>
        <p:txBody>
          <a:bodyPr/>
          <a:lstStyle>
            <a:lvl1pPr>
              <a:defRPr/>
            </a:lvl1pPr>
          </a:lstStyle>
          <a:p>
            <a:fld id="{4EEB9694-CC75-4F0B-9D6D-21125B0E3613}" type="slidenum">
              <a:rPr lang="en-US" altLang="ko-KR"/>
              <a:pPr/>
              <a:t>‹#›</a:t>
            </a:fld>
            <a:endParaRPr lang="en-US" altLang="ko-KR"/>
          </a:p>
        </p:txBody>
      </p:sp>
    </p:spTree>
    <p:extLst>
      <p:ext uri="{BB962C8B-B14F-4D97-AF65-F5344CB8AC3E}">
        <p14:creationId xmlns:p14="http://schemas.microsoft.com/office/powerpoint/2010/main" val="166982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fld id="{AD3A2648-3633-4299-AB03-F2C1E7C32BA0}" type="datetimeFigureOut">
              <a:rPr lang="ko-KR" altLang="en-US"/>
              <a:pPr/>
              <a:t>2017-01-12</a:t>
            </a:fld>
            <a:endParaRPr lang="ko-KR" altLang="en-US"/>
          </a:p>
        </p:txBody>
      </p:sp>
      <p:sp>
        <p:nvSpPr>
          <p:cNvPr id="5" name="바닥글 개체 틀 4"/>
          <p:cNvSpPr>
            <a:spLocks noGrp="1"/>
          </p:cNvSpPr>
          <p:nvPr>
            <p:ph type="ftr" sz="quarter" idx="11"/>
          </p:nvPr>
        </p:nvSpPr>
        <p:spPr/>
        <p:txBody>
          <a:bodyPr/>
          <a:lstStyle>
            <a:lvl1pPr>
              <a:defRPr/>
            </a:lvl1pPr>
          </a:lstStyle>
          <a:p>
            <a:endParaRPr lang="ko-KR" altLang="en-US"/>
          </a:p>
        </p:txBody>
      </p:sp>
      <p:sp>
        <p:nvSpPr>
          <p:cNvPr id="6" name="슬라이드 번호 개체 틀 5"/>
          <p:cNvSpPr>
            <a:spLocks noGrp="1"/>
          </p:cNvSpPr>
          <p:nvPr>
            <p:ph type="sldNum" sz="quarter" idx="12"/>
          </p:nvPr>
        </p:nvSpPr>
        <p:spPr/>
        <p:txBody>
          <a:bodyPr/>
          <a:lstStyle>
            <a:lvl1pPr>
              <a:defRPr/>
            </a:lvl1pPr>
          </a:lstStyle>
          <a:p>
            <a:fld id="{F2D1D790-1622-49A8-8C52-1D31F768DEA9}" type="slidenum">
              <a:rPr lang="ko-KR" altLang="en-US"/>
              <a:pPr/>
              <a:t>‹#›</a:t>
            </a:fld>
            <a:endParaRPr lang="ko-KR" altLang="en-US"/>
          </a:p>
        </p:txBody>
      </p:sp>
    </p:spTree>
    <p:extLst>
      <p:ext uri="{BB962C8B-B14F-4D97-AF65-F5344CB8AC3E}">
        <p14:creationId xmlns:p14="http://schemas.microsoft.com/office/powerpoint/2010/main" val="110403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3"/>
          <p:cNvSpPr>
            <a:spLocks noGrp="1"/>
          </p:cNvSpPr>
          <p:nvPr>
            <p:ph type="dt" sz="half" idx="10"/>
          </p:nvPr>
        </p:nvSpPr>
        <p:spPr/>
        <p:txBody>
          <a:bodyPr/>
          <a:lstStyle>
            <a:lvl1pPr>
              <a:defRPr/>
            </a:lvl1pPr>
          </a:lstStyle>
          <a:p>
            <a:fld id="{609AEF4F-DEC5-47C9-ADD9-5A785AAD78E8}" type="datetimeFigureOut">
              <a:rPr lang="ko-KR" altLang="en-US"/>
              <a:pPr/>
              <a:t>2017-01-12</a:t>
            </a:fld>
            <a:endParaRPr lang="ko-KR" altLang="en-US"/>
          </a:p>
        </p:txBody>
      </p:sp>
      <p:sp>
        <p:nvSpPr>
          <p:cNvPr id="6" name="바닥글 개체 틀 4"/>
          <p:cNvSpPr>
            <a:spLocks noGrp="1"/>
          </p:cNvSpPr>
          <p:nvPr>
            <p:ph type="ftr" sz="quarter" idx="11"/>
          </p:nvPr>
        </p:nvSpPr>
        <p:spPr/>
        <p:txBody>
          <a:bodyPr/>
          <a:lstStyle>
            <a:lvl1pPr>
              <a:defRPr/>
            </a:lvl1pPr>
          </a:lstStyle>
          <a:p>
            <a:endParaRPr lang="ko-KR" altLang="en-US"/>
          </a:p>
        </p:txBody>
      </p:sp>
      <p:sp>
        <p:nvSpPr>
          <p:cNvPr id="7" name="슬라이드 번호 개체 틀 5"/>
          <p:cNvSpPr>
            <a:spLocks noGrp="1"/>
          </p:cNvSpPr>
          <p:nvPr>
            <p:ph type="sldNum" sz="quarter" idx="12"/>
          </p:nvPr>
        </p:nvSpPr>
        <p:spPr/>
        <p:txBody>
          <a:bodyPr/>
          <a:lstStyle>
            <a:lvl1pPr>
              <a:defRPr/>
            </a:lvl1pPr>
          </a:lstStyle>
          <a:p>
            <a:fld id="{30D42150-5415-421E-8532-2F174B3C586D}" type="slidenum">
              <a:rPr lang="ko-KR" altLang="en-US"/>
              <a:pPr/>
              <a:t>‹#›</a:t>
            </a:fld>
            <a:endParaRPr lang="ko-KR" altLang="en-US"/>
          </a:p>
        </p:txBody>
      </p:sp>
    </p:spTree>
    <p:extLst>
      <p:ext uri="{BB962C8B-B14F-4D97-AF65-F5344CB8AC3E}">
        <p14:creationId xmlns:p14="http://schemas.microsoft.com/office/powerpoint/2010/main" val="126167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3"/>
          <p:cNvSpPr>
            <a:spLocks noGrp="1"/>
          </p:cNvSpPr>
          <p:nvPr>
            <p:ph type="dt" sz="half" idx="10"/>
          </p:nvPr>
        </p:nvSpPr>
        <p:spPr/>
        <p:txBody>
          <a:bodyPr/>
          <a:lstStyle>
            <a:lvl1pPr>
              <a:defRPr/>
            </a:lvl1pPr>
          </a:lstStyle>
          <a:p>
            <a:fld id="{40BEECE1-C482-4AA7-83FC-9CDAF33FD975}" type="datetimeFigureOut">
              <a:rPr lang="ko-KR" altLang="en-US"/>
              <a:pPr/>
              <a:t>2017-01-12</a:t>
            </a:fld>
            <a:endParaRPr lang="ko-KR" altLang="en-US"/>
          </a:p>
        </p:txBody>
      </p:sp>
      <p:sp>
        <p:nvSpPr>
          <p:cNvPr id="8" name="바닥글 개체 틀 4"/>
          <p:cNvSpPr>
            <a:spLocks noGrp="1"/>
          </p:cNvSpPr>
          <p:nvPr>
            <p:ph type="ftr" sz="quarter" idx="11"/>
          </p:nvPr>
        </p:nvSpPr>
        <p:spPr/>
        <p:txBody>
          <a:bodyPr/>
          <a:lstStyle>
            <a:lvl1pPr>
              <a:defRPr/>
            </a:lvl1pPr>
          </a:lstStyle>
          <a:p>
            <a:endParaRPr lang="ko-KR" altLang="en-US"/>
          </a:p>
        </p:txBody>
      </p:sp>
      <p:sp>
        <p:nvSpPr>
          <p:cNvPr id="9" name="슬라이드 번호 개체 틀 5"/>
          <p:cNvSpPr>
            <a:spLocks noGrp="1"/>
          </p:cNvSpPr>
          <p:nvPr>
            <p:ph type="sldNum" sz="quarter" idx="12"/>
          </p:nvPr>
        </p:nvSpPr>
        <p:spPr/>
        <p:txBody>
          <a:bodyPr/>
          <a:lstStyle>
            <a:lvl1pPr>
              <a:defRPr/>
            </a:lvl1pPr>
          </a:lstStyle>
          <a:p>
            <a:fld id="{C94875A2-EAD8-4923-8A1A-86E7C8E95E5F}" type="slidenum">
              <a:rPr lang="ko-KR" altLang="en-US"/>
              <a:pPr/>
              <a:t>‹#›</a:t>
            </a:fld>
            <a:endParaRPr lang="ko-KR" altLang="en-US"/>
          </a:p>
        </p:txBody>
      </p:sp>
    </p:spTree>
    <p:extLst>
      <p:ext uri="{BB962C8B-B14F-4D97-AF65-F5344CB8AC3E}">
        <p14:creationId xmlns:p14="http://schemas.microsoft.com/office/powerpoint/2010/main" val="3096105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3"/>
          <p:cNvSpPr>
            <a:spLocks noGrp="1"/>
          </p:cNvSpPr>
          <p:nvPr>
            <p:ph type="dt" sz="half" idx="10"/>
          </p:nvPr>
        </p:nvSpPr>
        <p:spPr/>
        <p:txBody>
          <a:bodyPr/>
          <a:lstStyle>
            <a:lvl1pPr>
              <a:defRPr/>
            </a:lvl1pPr>
          </a:lstStyle>
          <a:p>
            <a:fld id="{C3729000-AD46-4622-8E06-E924C22BE4BE}" type="datetimeFigureOut">
              <a:rPr lang="ko-KR" altLang="en-US"/>
              <a:pPr/>
              <a:t>2017-01-12</a:t>
            </a:fld>
            <a:endParaRPr lang="ko-KR" altLang="en-US"/>
          </a:p>
        </p:txBody>
      </p:sp>
      <p:sp>
        <p:nvSpPr>
          <p:cNvPr id="4" name="바닥글 개체 틀 4"/>
          <p:cNvSpPr>
            <a:spLocks noGrp="1"/>
          </p:cNvSpPr>
          <p:nvPr>
            <p:ph type="ftr" sz="quarter" idx="11"/>
          </p:nvPr>
        </p:nvSpPr>
        <p:spPr/>
        <p:txBody>
          <a:bodyPr/>
          <a:lstStyle>
            <a:lvl1pPr>
              <a:defRPr/>
            </a:lvl1pPr>
          </a:lstStyle>
          <a:p>
            <a:endParaRPr lang="ko-KR" altLang="en-US"/>
          </a:p>
        </p:txBody>
      </p:sp>
      <p:sp>
        <p:nvSpPr>
          <p:cNvPr id="5" name="슬라이드 번호 개체 틀 5"/>
          <p:cNvSpPr>
            <a:spLocks noGrp="1"/>
          </p:cNvSpPr>
          <p:nvPr>
            <p:ph type="sldNum" sz="quarter" idx="12"/>
          </p:nvPr>
        </p:nvSpPr>
        <p:spPr/>
        <p:txBody>
          <a:bodyPr/>
          <a:lstStyle>
            <a:lvl1pPr>
              <a:defRPr/>
            </a:lvl1pPr>
          </a:lstStyle>
          <a:p>
            <a:fld id="{16B397FE-33E8-45E7-AB5C-0FA14FFDC9C3}" type="slidenum">
              <a:rPr lang="ko-KR" altLang="en-US"/>
              <a:pPr/>
              <a:t>‹#›</a:t>
            </a:fld>
            <a:endParaRPr lang="ko-KR" altLang="en-US"/>
          </a:p>
        </p:txBody>
      </p:sp>
    </p:spTree>
    <p:extLst>
      <p:ext uri="{BB962C8B-B14F-4D97-AF65-F5344CB8AC3E}">
        <p14:creationId xmlns:p14="http://schemas.microsoft.com/office/powerpoint/2010/main" val="28257438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5.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7.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6.jpeg"/><Relationship Id="rId5" Type="http://schemas.openxmlformats.org/officeDocument/2006/relationships/theme" Target="../theme/theme4.xml"/><Relationship Id="rId4" Type="http://schemas.openxmlformats.org/officeDocument/2006/relationships/slideLayout" Target="../slideLayouts/slideLayout1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8.jpe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theme" Target="../theme/theme6.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image" Target="../media/image11.png"/><Relationship Id="rId2" Type="http://schemas.openxmlformats.org/officeDocument/2006/relationships/slideLayout" Target="../slideLayouts/slideLayout31.xml"/><Relationship Id="rId16" Type="http://schemas.openxmlformats.org/officeDocument/2006/relationships/image" Target="../media/image10.png"/><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image" Target="../media/image9.png"/><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image" Target="../media/image5.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image" Target="../media/image8.jpeg"/><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7.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그림 11" descr="01_00000-copy.png"/>
          <p:cNvPicPr>
            <a:picLocks noChangeAspect="1"/>
          </p:cNvPicPr>
          <p:nvPr/>
        </p:nvPicPr>
        <p:blipFill>
          <a:blip r:embed="rId3" cstate="print">
            <a:extLst>
              <a:ext uri="{28A0092B-C50C-407E-A947-70E740481C1C}">
                <a14:useLocalDpi xmlns:a14="http://schemas.microsoft.com/office/drawing/2010/main" val="0"/>
              </a:ext>
            </a:extLst>
          </a:blip>
          <a:srcRect b="44853"/>
          <a:stretch>
            <a:fillRect/>
          </a:stretch>
        </p:blipFill>
        <p:spPr bwMode="auto">
          <a:xfrm>
            <a:off x="0" y="0"/>
            <a:ext cx="91408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직사각형 13"/>
          <p:cNvSpPr/>
          <p:nvPr/>
        </p:nvSpPr>
        <p:spPr>
          <a:xfrm>
            <a:off x="0" y="654050"/>
            <a:ext cx="9144000" cy="133350"/>
          </a:xfrm>
          <a:prstGeom prst="rect">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buFont typeface="Wingdings" pitchFamily="2" charset="2"/>
              <a:buNone/>
            </a:pPr>
            <a:endParaRPr lang="ko-KR" altLang="en-US">
              <a:solidFill>
                <a:srgbClr val="FFFFFF"/>
              </a:solidFill>
            </a:endParaRPr>
          </a:p>
        </p:txBody>
      </p:sp>
      <p:sp>
        <p:nvSpPr>
          <p:cNvPr id="15" name="직사각형 14"/>
          <p:cNvSpPr/>
          <p:nvPr/>
        </p:nvSpPr>
        <p:spPr>
          <a:xfrm>
            <a:off x="0" y="776288"/>
            <a:ext cx="9144000" cy="77787"/>
          </a:xfrm>
          <a:prstGeom prst="rect">
            <a:avLst/>
          </a:prstGeom>
          <a:solidFill>
            <a:srgbClr val="DEDEDE"/>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a:lnSpc>
                <a:spcPct val="150000"/>
              </a:lnSpc>
              <a:buFont typeface="Wingdings" pitchFamily="2" charset="2"/>
              <a:buNone/>
            </a:pPr>
            <a:endParaRPr lang="ko-KR" altLang="en-US">
              <a:solidFill>
                <a:srgbClr val="000000"/>
              </a:solidFill>
            </a:endParaRPr>
          </a:p>
        </p:txBody>
      </p:sp>
      <p:sp>
        <p:nvSpPr>
          <p:cNvPr id="1029" name="Rectangle 10"/>
          <p:cNvSpPr>
            <a:spLocks noChangeArrowheads="1"/>
          </p:cNvSpPr>
          <p:nvPr/>
        </p:nvSpPr>
        <p:spPr bwMode="auto">
          <a:xfrm>
            <a:off x="4238625" y="6553200"/>
            <a:ext cx="620713" cy="260350"/>
          </a:xfrm>
          <a:prstGeom prst="rect">
            <a:avLst/>
          </a:prstGeom>
          <a:noFill/>
          <a:ln w="9525">
            <a:noFill/>
            <a:miter lim="800000"/>
            <a:headEnd/>
            <a:tailEnd/>
          </a:ln>
        </p:spPr>
        <p:txBody>
          <a:bodyPr anchor="b"/>
          <a:lstStyle/>
          <a:p>
            <a:pPr algn="ctr">
              <a:lnSpc>
                <a:spcPct val="150000"/>
              </a:lnSpc>
              <a:buFont typeface="Wingdings" pitchFamily="2" charset="2"/>
              <a:buNone/>
              <a:defRPr/>
            </a:pPr>
            <a:fld id="{618787B7-D4F0-474E-AA26-8DC8F0C29677}" type="slidenum">
              <a:rPr lang="ko-KR" altLang="en-US" sz="1000" b="1" i="1">
                <a:solidFill>
                  <a:srgbClr val="000000"/>
                </a:solidFill>
                <a:latin typeface="Tahoma" pitchFamily="34" charset="0"/>
                <a:ea typeface="맑은 고딕" pitchFamily="50" charset="-127"/>
              </a:rPr>
              <a:pPr algn="ctr">
                <a:lnSpc>
                  <a:spcPct val="150000"/>
                </a:lnSpc>
                <a:buFont typeface="Wingdings" pitchFamily="2" charset="2"/>
                <a:buNone/>
                <a:defRPr/>
              </a:pPr>
              <a:t>‹#›</a:t>
            </a:fld>
            <a:r>
              <a:rPr lang="en-US" altLang="ko-KR" sz="1000" b="1" i="1">
                <a:solidFill>
                  <a:srgbClr val="000000"/>
                </a:solidFill>
                <a:latin typeface="Tahoma" pitchFamily="34" charset="0"/>
                <a:ea typeface="맑은 고딕" pitchFamily="50" charset="-127"/>
              </a:rPr>
              <a:t>p</a:t>
            </a:r>
          </a:p>
        </p:txBody>
      </p:sp>
      <p:pic>
        <p:nvPicPr>
          <p:cNvPr id="1030"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l="22090" t="34286" r="51859" b="39795"/>
          <a:stretch>
            <a:fillRect/>
          </a:stretch>
        </p:blipFill>
        <p:spPr bwMode="auto">
          <a:xfrm>
            <a:off x="8340725" y="6551613"/>
            <a:ext cx="8032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4" descr="시그니처"/>
          <p:cNvPicPr>
            <a:picLocks noChangeAspect="1" noChangeArrowheads="1"/>
          </p:cNvPicPr>
          <p:nvPr/>
        </p:nvPicPr>
        <p:blipFill>
          <a:blip r:embed="rId5" cstate="print">
            <a:extLst>
              <a:ext uri="{28A0092B-C50C-407E-A947-70E740481C1C}">
                <a14:useLocalDpi xmlns:a14="http://schemas.microsoft.com/office/drawing/2010/main" val="0"/>
              </a:ext>
            </a:extLst>
          </a:blip>
          <a:srcRect l="17786" t="21851" r="48897" b="68102"/>
          <a:stretch>
            <a:fillRect/>
          </a:stretch>
        </p:blipFill>
        <p:spPr bwMode="auto">
          <a:xfrm>
            <a:off x="7759700" y="6357938"/>
            <a:ext cx="13843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820" r:id="rId1"/>
  </p:sldLayoutIdLst>
  <p:txStyles>
    <p:titleStyle>
      <a:lvl1pPr algn="l" rtl="0" eaLnBrk="0" fontAlgn="base" latinLnBrk="1" hangingPunct="0">
        <a:spcBef>
          <a:spcPct val="0"/>
        </a:spcBef>
        <a:spcAft>
          <a:spcPct val="0"/>
        </a:spcAft>
        <a:defRPr kumimoji="1" sz="2800">
          <a:solidFill>
            <a:schemeClr val="bg1"/>
          </a:solidFill>
          <a:latin typeface="+mj-lt"/>
          <a:ea typeface="+mj-ea"/>
          <a:cs typeface="+mj-cs"/>
        </a:defRPr>
      </a:lvl1pPr>
      <a:lvl2pPr algn="l" rtl="0" eaLnBrk="0" fontAlgn="base" latinLnBrk="1" hangingPunct="0">
        <a:spcBef>
          <a:spcPct val="0"/>
        </a:spcBef>
        <a:spcAft>
          <a:spcPct val="0"/>
        </a:spcAft>
        <a:defRPr kumimoji="1" sz="2800">
          <a:solidFill>
            <a:schemeClr val="bg1"/>
          </a:solidFill>
          <a:latin typeface="HY수평선B" pitchFamily="18" charset="-127"/>
          <a:ea typeface="HY수평선B" pitchFamily="18" charset="-127"/>
        </a:defRPr>
      </a:lvl2pPr>
      <a:lvl3pPr algn="l" rtl="0" eaLnBrk="0" fontAlgn="base" latinLnBrk="1" hangingPunct="0">
        <a:spcBef>
          <a:spcPct val="0"/>
        </a:spcBef>
        <a:spcAft>
          <a:spcPct val="0"/>
        </a:spcAft>
        <a:defRPr kumimoji="1" sz="2800">
          <a:solidFill>
            <a:schemeClr val="bg1"/>
          </a:solidFill>
          <a:latin typeface="HY수평선B" pitchFamily="18" charset="-127"/>
          <a:ea typeface="HY수평선B" pitchFamily="18" charset="-127"/>
        </a:defRPr>
      </a:lvl3pPr>
      <a:lvl4pPr algn="l" rtl="0" eaLnBrk="0" fontAlgn="base" latinLnBrk="1" hangingPunct="0">
        <a:spcBef>
          <a:spcPct val="0"/>
        </a:spcBef>
        <a:spcAft>
          <a:spcPct val="0"/>
        </a:spcAft>
        <a:defRPr kumimoji="1" sz="2800">
          <a:solidFill>
            <a:schemeClr val="bg1"/>
          </a:solidFill>
          <a:latin typeface="HY수평선B" pitchFamily="18" charset="-127"/>
          <a:ea typeface="HY수평선B" pitchFamily="18" charset="-127"/>
        </a:defRPr>
      </a:lvl4pPr>
      <a:lvl5pPr algn="l" rtl="0" eaLnBrk="0" fontAlgn="base" latinLnBrk="1" hangingPunct="0">
        <a:spcBef>
          <a:spcPct val="0"/>
        </a:spcBef>
        <a:spcAft>
          <a:spcPct val="0"/>
        </a:spcAft>
        <a:defRPr kumimoji="1" sz="2800">
          <a:solidFill>
            <a:schemeClr val="bg1"/>
          </a:solidFill>
          <a:latin typeface="HY수평선B" pitchFamily="18" charset="-127"/>
          <a:ea typeface="HY수평선B" pitchFamily="18" charset="-127"/>
        </a:defRPr>
      </a:lvl5pPr>
      <a:lvl6pPr marL="457200" algn="l" rtl="0" fontAlgn="base" latinLnBrk="1">
        <a:spcBef>
          <a:spcPct val="0"/>
        </a:spcBef>
        <a:spcAft>
          <a:spcPct val="0"/>
        </a:spcAft>
        <a:defRPr kumimoji="1" sz="2800">
          <a:solidFill>
            <a:schemeClr val="bg1"/>
          </a:solidFill>
          <a:latin typeface="HY수평선B" pitchFamily="18" charset="-127"/>
          <a:ea typeface="HY수평선B" pitchFamily="18" charset="-127"/>
        </a:defRPr>
      </a:lvl6pPr>
      <a:lvl7pPr marL="914400" algn="l" rtl="0" fontAlgn="base" latinLnBrk="1">
        <a:spcBef>
          <a:spcPct val="0"/>
        </a:spcBef>
        <a:spcAft>
          <a:spcPct val="0"/>
        </a:spcAft>
        <a:defRPr kumimoji="1" sz="2800">
          <a:solidFill>
            <a:schemeClr val="bg1"/>
          </a:solidFill>
          <a:latin typeface="HY수평선B" pitchFamily="18" charset="-127"/>
          <a:ea typeface="HY수평선B" pitchFamily="18" charset="-127"/>
        </a:defRPr>
      </a:lvl7pPr>
      <a:lvl8pPr marL="1371600" algn="l" rtl="0" fontAlgn="base" latinLnBrk="1">
        <a:spcBef>
          <a:spcPct val="0"/>
        </a:spcBef>
        <a:spcAft>
          <a:spcPct val="0"/>
        </a:spcAft>
        <a:defRPr kumimoji="1" sz="2800">
          <a:solidFill>
            <a:schemeClr val="bg1"/>
          </a:solidFill>
          <a:latin typeface="HY수평선B" pitchFamily="18" charset="-127"/>
          <a:ea typeface="HY수평선B" pitchFamily="18" charset="-127"/>
        </a:defRPr>
      </a:lvl8pPr>
      <a:lvl9pPr marL="1828800" algn="l" rtl="0" fontAlgn="base" latinLnBrk="1">
        <a:spcBef>
          <a:spcPct val="0"/>
        </a:spcBef>
        <a:spcAft>
          <a:spcPct val="0"/>
        </a:spcAft>
        <a:defRPr kumimoji="1" sz="2800">
          <a:solidFill>
            <a:schemeClr val="bg1"/>
          </a:solidFill>
          <a:latin typeface="HY수평선B" pitchFamily="18" charset="-127"/>
          <a:ea typeface="HY수평선B" pitchFamily="18" charset="-127"/>
        </a:defRPr>
      </a:lvl9pPr>
    </p:titleStyle>
    <p:bodyStyle>
      <a:lvl1pPr marL="271463" indent="-271463" algn="l" rtl="0" eaLnBrk="0" fontAlgn="base" latinLnBrk="1" hangingPunct="0">
        <a:spcBef>
          <a:spcPct val="20000"/>
        </a:spcBef>
        <a:spcAft>
          <a:spcPct val="0"/>
        </a:spcAft>
        <a:buBlip>
          <a:blip r:embed="rId6"/>
        </a:buBlip>
        <a:defRPr kumimoji="1" sz="1200">
          <a:solidFill>
            <a:schemeClr val="tx1"/>
          </a:solidFill>
          <a:latin typeface="+mn-lt"/>
          <a:ea typeface="+mn-ea"/>
          <a:cs typeface="+mn-cs"/>
        </a:defRPr>
      </a:lvl1pPr>
      <a:lvl2pPr marL="827088"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235075"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43063"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마스터수정"/>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a:spLocks noGrp="1" noChangeArrowheads="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defRPr>
                <a:solidFill>
                  <a:srgbClr val="898989"/>
                </a:solidFill>
                <a:latin typeface="HY헤드라인M" pitchFamily="18" charset="-127"/>
                <a:ea typeface="HY헤드라인M" pitchFamily="18" charset="-127"/>
              </a:defRPr>
            </a:lvl1pPr>
          </a:lstStyle>
          <a:p>
            <a:fld id="{6E83ED75-606A-4CB0-B24A-80C7FFFEDE44}" type="datetimeFigureOut">
              <a:rPr lang="ko-KR" altLang="en-US"/>
              <a:pPr/>
              <a:t>2017-01-12</a:t>
            </a:fld>
            <a:endParaRPr lang="en-US" altLang="ko-KR"/>
          </a:p>
        </p:txBody>
      </p:sp>
      <p:sp>
        <p:nvSpPr>
          <p:cNvPr id="11" name="Rectangle 5"/>
          <p:cNvSpPr>
            <a:spLocks noGrp="1" noChangeArrowheads="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defRPr>
                <a:solidFill>
                  <a:srgbClr val="898989"/>
                </a:solidFill>
                <a:latin typeface="HY헤드라인M" pitchFamily="18" charset="-127"/>
                <a:ea typeface="HY헤드라인M" pitchFamily="18" charset="-127"/>
              </a:defRPr>
            </a:lvl1pPr>
          </a:lstStyle>
          <a:p>
            <a:endParaRPr lang="en-US" altLang="ko-KR"/>
          </a:p>
        </p:txBody>
      </p:sp>
      <p:sp>
        <p:nvSpPr>
          <p:cNvPr id="12" name="Rectangle 6"/>
          <p:cNvSpPr>
            <a:spLocks noGrp="1" noChangeArrowheads="1"/>
          </p:cNvSpPr>
          <p:nvPr>
            <p:ph type="sldNum" sz="quarter" idx="4"/>
          </p:nvPr>
        </p:nvSpPr>
        <p:spPr>
          <a:xfrm>
            <a:off x="6877050" y="6356350"/>
            <a:ext cx="1809750" cy="365125"/>
          </a:xfrm>
          <a:prstGeom prst="rect">
            <a:avLst/>
          </a:prstGeom>
        </p:spPr>
        <p:txBody>
          <a:bodyPr vert="horz" wrap="square" lIns="91440" tIns="45720" rIns="91440" bIns="45720" numCol="1" anchor="ctr" anchorCtr="0" compatLnSpc="1">
            <a:prstTxWarp prst="textNoShape">
              <a:avLst/>
            </a:prstTxWarp>
          </a:bodyPr>
          <a:lstStyle>
            <a:lvl1pPr algn="r">
              <a:lnSpc>
                <a:spcPct val="90000"/>
              </a:lnSpc>
              <a:defRPr>
                <a:solidFill>
                  <a:srgbClr val="898989"/>
                </a:solidFill>
                <a:latin typeface="HY헤드라인M" pitchFamily="18" charset="-127"/>
                <a:ea typeface="HY헤드라인M" pitchFamily="18" charset="-127"/>
              </a:defRPr>
            </a:lvl1pPr>
          </a:lstStyle>
          <a:p>
            <a:fld id="{1CA7B2F3-55DB-4686-A9A4-64D3BD935F6E}" type="slidenum">
              <a:rPr lang="en-US" altLang="ko-KR"/>
              <a:pPr/>
              <a:t>‹#›</a:t>
            </a:fld>
            <a:endParaRPr lang="en-US" altLang="ko-KR"/>
          </a:p>
        </p:txBody>
      </p:sp>
    </p:spTree>
  </p:cSld>
  <p:clrMap bg1="lt1" tx1="dk1" bg2="lt2" tx2="dk2" accent1="accent1" accent2="accent2" accent3="accent3" accent4="accent4" accent5="accent5" accent6="accent6" hlink="hlink" folHlink="folHlink"/>
  <p:sldLayoutIdLst>
    <p:sldLayoutId id="2147485868" r:id="rId1"/>
    <p:sldLayoutId id="2147485873" r:id="rId2"/>
  </p:sldLayoutIdLst>
  <p:hf hdr="0" ftr="0" dt="0"/>
  <p:txStyles>
    <p:titleStyle>
      <a:lvl1pPr algn="ctr" rtl="0" eaLnBrk="0" fontAlgn="base" latinLnBrk="1" hangingPunct="0">
        <a:spcBef>
          <a:spcPct val="0"/>
        </a:spcBef>
        <a:spcAft>
          <a:spcPct val="0"/>
        </a:spcAft>
        <a:defRPr sz="44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6pPr>
      <a:lvl7pPr marL="914400"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7pPr>
      <a:lvl8pPr marL="1371600"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8pPr>
      <a:lvl9pPr marL="1828800"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latinLnBrk="1"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5pPr>
      <a:lvl6pPr marL="25146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6pPr>
      <a:lvl7pPr marL="29718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7pPr>
      <a:lvl8pPr marL="34290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8pPr>
      <a:lvl9pPr marL="38862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제목 개체 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3075" name="텍스트 개체 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150000"/>
              </a:lnSpc>
              <a:buFont typeface="Wingdings" pitchFamily="2" charset="2"/>
              <a:buNone/>
              <a:defRPr>
                <a:solidFill>
                  <a:srgbClr val="898989"/>
                </a:solidFill>
              </a:defRPr>
            </a:lvl1pPr>
          </a:lstStyle>
          <a:p>
            <a:fld id="{8B0CB17F-3778-4A3A-9C2A-37214E498280}" type="datetimeFigureOut">
              <a:rPr lang="ko-KR" altLang="en-US"/>
              <a:pPr/>
              <a:t>2017-01-12</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150000"/>
              </a:lnSpc>
              <a:buFont typeface="Wingdings" pitchFamily="2" charset="2"/>
              <a:buNone/>
              <a:defRPr>
                <a:solidFill>
                  <a:srgbClr val="898989"/>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lnSpc>
                <a:spcPct val="150000"/>
              </a:lnSpc>
              <a:buFont typeface="Wingdings" pitchFamily="2" charset="2"/>
              <a:buNone/>
              <a:defRPr>
                <a:solidFill>
                  <a:srgbClr val="898989"/>
                </a:solidFill>
              </a:defRPr>
            </a:lvl1pPr>
          </a:lstStyle>
          <a:p>
            <a:fld id="{47389E5E-9023-4D40-92A8-74F666752CC3}" type="slidenum">
              <a:rPr lang="ko-KR" altLang="en-US"/>
              <a:pPr/>
              <a:t>‹#›</a:t>
            </a:fld>
            <a:endParaRPr lang="ko-KR" altLang="en-US"/>
          </a:p>
        </p:txBody>
      </p:sp>
    </p:spTree>
  </p:cSld>
  <p:clrMap bg1="lt1" tx1="dk1" bg2="lt2" tx2="dk2" accent1="accent1" accent2="accent2" accent3="accent3" accent4="accent4" accent5="accent5" accent6="accent6" hlink="hlink" folHlink="folHlink"/>
  <p:sldLayoutIdLst>
    <p:sldLayoutId id="2147485821" r:id="rId1"/>
    <p:sldLayoutId id="2147485822" r:id="rId2"/>
    <p:sldLayoutId id="2147485823" r:id="rId3"/>
    <p:sldLayoutId id="2147485824" r:id="rId4"/>
    <p:sldLayoutId id="2147485825" r:id="rId5"/>
    <p:sldLayoutId id="2147485826" r:id="rId6"/>
    <p:sldLayoutId id="2147485827" r:id="rId7"/>
    <p:sldLayoutId id="2147485828" r:id="rId8"/>
    <p:sldLayoutId id="2147485829" r:id="rId9"/>
    <p:sldLayoutId id="2147485830" r:id="rId10"/>
    <p:sldLayoutId id="2147485831" r:id="rId11"/>
  </p:sldLayoutIdLst>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8202" name="Text Box 10"/>
          <p:cNvSpPr txBox="1">
            <a:spLocks noChangeArrowheads="1"/>
          </p:cNvSpPr>
          <p:nvPr/>
        </p:nvSpPr>
        <p:spPr bwMode="auto">
          <a:xfrm>
            <a:off x="8696325" y="6472238"/>
            <a:ext cx="400050" cy="304800"/>
          </a:xfrm>
          <a:prstGeom prst="rect">
            <a:avLst/>
          </a:prstGeom>
          <a:noFill/>
          <a:ln w="9525">
            <a:noFill/>
            <a:miter lim="800000"/>
            <a:headEnd/>
            <a:tailEnd/>
          </a:ln>
          <a:effectLst>
            <a:outerShdw dist="35921" dir="2700000" algn="ctr" rotWithShape="0">
              <a:schemeClr val="bg1"/>
            </a:outerShdw>
          </a:effectLst>
        </p:spPr>
        <p:txBody>
          <a:bodyPr wrap="none">
            <a:spAutoFit/>
          </a:bodyPr>
          <a:lstStyle>
            <a:lvl1pPr eaLnBrk="0" hangingPunct="0">
              <a:defRPr kumimoji="1" sz="1200">
                <a:solidFill>
                  <a:schemeClr val="bg1"/>
                </a:solidFill>
                <a:latin typeface="HY울릉도M" pitchFamily="18" charset="-127"/>
                <a:ea typeface="HY울릉도M" pitchFamily="18" charset="-127"/>
              </a:defRPr>
            </a:lvl1pPr>
            <a:lvl2pPr marL="742950" indent="-285750" eaLnBrk="0" hangingPunct="0">
              <a:defRPr kumimoji="1" sz="1200">
                <a:solidFill>
                  <a:schemeClr val="bg1"/>
                </a:solidFill>
                <a:latin typeface="HY울릉도M" pitchFamily="18" charset="-127"/>
                <a:ea typeface="HY울릉도M" pitchFamily="18" charset="-127"/>
              </a:defRPr>
            </a:lvl2pPr>
            <a:lvl3pPr marL="1143000" indent="-228600" eaLnBrk="0" hangingPunct="0">
              <a:defRPr kumimoji="1" sz="1200">
                <a:solidFill>
                  <a:schemeClr val="bg1"/>
                </a:solidFill>
                <a:latin typeface="HY울릉도M" pitchFamily="18" charset="-127"/>
                <a:ea typeface="HY울릉도M" pitchFamily="18" charset="-127"/>
              </a:defRPr>
            </a:lvl3pPr>
            <a:lvl4pPr marL="1600200" indent="-228600" eaLnBrk="0" hangingPunct="0">
              <a:defRPr kumimoji="1" sz="1200">
                <a:solidFill>
                  <a:schemeClr val="bg1"/>
                </a:solidFill>
                <a:latin typeface="HY울릉도M" pitchFamily="18" charset="-127"/>
                <a:ea typeface="HY울릉도M" pitchFamily="18" charset="-127"/>
              </a:defRPr>
            </a:lvl4pPr>
            <a:lvl5pPr marL="2057400" indent="-228600" eaLnBrk="0" hangingPunct="0">
              <a:defRPr kumimoji="1" sz="1200">
                <a:solidFill>
                  <a:schemeClr val="bg1"/>
                </a:solidFill>
                <a:latin typeface="HY울릉도M" pitchFamily="18" charset="-127"/>
                <a:ea typeface="HY울릉도M" pitchFamily="18" charset="-127"/>
              </a:defRPr>
            </a:lvl5pPr>
            <a:lvl6pPr marL="25146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ctr" eaLnBrk="1" latinLnBrk="0" hangingPunct="1"/>
            <a:fld id="{B01B711C-B7B5-4DF2-8044-9E86649EE642}" type="slidenum">
              <a:rPr kumimoji="0" lang="en-US" altLang="ko-KR" sz="1400" b="1" i="1">
                <a:solidFill>
                  <a:schemeClr val="tx2"/>
                </a:solidFill>
                <a:latin typeface="Arial" charset="0"/>
                <a:ea typeface="HY견고딕" pitchFamily="18" charset="-127"/>
              </a:rPr>
              <a:pPr algn="ctr" eaLnBrk="1" latinLnBrk="0" hangingPunct="1"/>
              <a:t>‹#›</a:t>
            </a:fld>
            <a:endParaRPr kumimoji="0" lang="en-US" altLang="ko-KR" sz="1400" b="1" i="1">
              <a:solidFill>
                <a:schemeClr val="tx2"/>
              </a:solidFill>
              <a:latin typeface="Arial" charset="0"/>
              <a:ea typeface="HY견고딕" pitchFamily="18" charset="-127"/>
            </a:endParaRPr>
          </a:p>
        </p:txBody>
      </p:sp>
      <p:pic>
        <p:nvPicPr>
          <p:cNvPr id="4099" name="Picture 14" descr="마크후광"/>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58063" y="142875"/>
            <a:ext cx="1500187"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870" r:id="rId1"/>
    <p:sldLayoutId id="2147485832" r:id="rId2"/>
    <p:sldLayoutId id="2147485833" r:id="rId3"/>
    <p:sldLayoutId id="2147485834" r:id="rId4"/>
  </p:sldLayoutIdLst>
  <p:timing>
    <p:tnLst>
      <p:par>
        <p:cTn id="1" dur="indefinite" restart="never" nodeType="tmRoot"/>
      </p:par>
    </p:tnLst>
  </p:timing>
  <p:txStyles>
    <p:titleStyle>
      <a:lvl1pPr algn="l" rtl="0" eaLnBrk="0" fontAlgn="base" latinLnBrk="1" hangingPunct="0">
        <a:spcBef>
          <a:spcPct val="0"/>
        </a:spcBef>
        <a:spcAft>
          <a:spcPct val="0"/>
        </a:spcAft>
        <a:defRPr kumimoji="1" sz="3000">
          <a:solidFill>
            <a:srgbClr val="FFCC00"/>
          </a:solidFill>
          <a:latin typeface="+mj-lt"/>
          <a:ea typeface="+mj-ea"/>
          <a:cs typeface="+mj-cs"/>
        </a:defRPr>
      </a:lvl1pPr>
      <a:lvl2pPr algn="l" rtl="0" eaLnBrk="0" fontAlgn="base" latinLnBrk="1" hangingPunct="0">
        <a:spcBef>
          <a:spcPct val="0"/>
        </a:spcBef>
        <a:spcAft>
          <a:spcPct val="0"/>
        </a:spcAft>
        <a:defRPr kumimoji="1" sz="3000">
          <a:solidFill>
            <a:srgbClr val="FFCC00"/>
          </a:solidFill>
          <a:latin typeface="굴림" pitchFamily="50" charset="-127"/>
          <a:ea typeface="굴림" pitchFamily="50" charset="-127"/>
        </a:defRPr>
      </a:lvl2pPr>
      <a:lvl3pPr algn="l" rtl="0" eaLnBrk="0" fontAlgn="base" latinLnBrk="1" hangingPunct="0">
        <a:spcBef>
          <a:spcPct val="0"/>
        </a:spcBef>
        <a:spcAft>
          <a:spcPct val="0"/>
        </a:spcAft>
        <a:defRPr kumimoji="1" sz="3000">
          <a:solidFill>
            <a:srgbClr val="FFCC00"/>
          </a:solidFill>
          <a:latin typeface="굴림" pitchFamily="50" charset="-127"/>
          <a:ea typeface="굴림" pitchFamily="50" charset="-127"/>
        </a:defRPr>
      </a:lvl3pPr>
      <a:lvl4pPr algn="l" rtl="0" eaLnBrk="0" fontAlgn="base" latinLnBrk="1" hangingPunct="0">
        <a:spcBef>
          <a:spcPct val="0"/>
        </a:spcBef>
        <a:spcAft>
          <a:spcPct val="0"/>
        </a:spcAft>
        <a:defRPr kumimoji="1" sz="3000">
          <a:solidFill>
            <a:srgbClr val="FFCC00"/>
          </a:solidFill>
          <a:latin typeface="굴림" pitchFamily="50" charset="-127"/>
          <a:ea typeface="굴림" pitchFamily="50" charset="-127"/>
        </a:defRPr>
      </a:lvl4pPr>
      <a:lvl5pPr algn="l" rtl="0" eaLnBrk="0" fontAlgn="base" latinLnBrk="1" hangingPunct="0">
        <a:spcBef>
          <a:spcPct val="0"/>
        </a:spcBef>
        <a:spcAft>
          <a:spcPct val="0"/>
        </a:spcAft>
        <a:defRPr kumimoji="1" sz="3000">
          <a:solidFill>
            <a:srgbClr val="FFCC00"/>
          </a:solidFill>
          <a:latin typeface="굴림" pitchFamily="50" charset="-127"/>
          <a:ea typeface="굴림" pitchFamily="50" charset="-127"/>
        </a:defRPr>
      </a:lvl5pPr>
      <a:lvl6pPr marL="457200" algn="l" rtl="0" fontAlgn="base" latinLnBrk="1">
        <a:spcBef>
          <a:spcPct val="0"/>
        </a:spcBef>
        <a:spcAft>
          <a:spcPct val="0"/>
        </a:spcAft>
        <a:defRPr kumimoji="1" sz="3000">
          <a:solidFill>
            <a:srgbClr val="FFCC00"/>
          </a:solidFill>
          <a:latin typeface="굴림" pitchFamily="50" charset="-127"/>
          <a:ea typeface="굴림" pitchFamily="50" charset="-127"/>
        </a:defRPr>
      </a:lvl6pPr>
      <a:lvl7pPr marL="914400" algn="l" rtl="0" fontAlgn="base" latinLnBrk="1">
        <a:spcBef>
          <a:spcPct val="0"/>
        </a:spcBef>
        <a:spcAft>
          <a:spcPct val="0"/>
        </a:spcAft>
        <a:defRPr kumimoji="1" sz="3000">
          <a:solidFill>
            <a:srgbClr val="FFCC00"/>
          </a:solidFill>
          <a:latin typeface="굴림" pitchFamily="50" charset="-127"/>
          <a:ea typeface="굴림" pitchFamily="50" charset="-127"/>
        </a:defRPr>
      </a:lvl7pPr>
      <a:lvl8pPr marL="1371600" algn="l" rtl="0" fontAlgn="base" latinLnBrk="1">
        <a:spcBef>
          <a:spcPct val="0"/>
        </a:spcBef>
        <a:spcAft>
          <a:spcPct val="0"/>
        </a:spcAft>
        <a:defRPr kumimoji="1" sz="3000">
          <a:solidFill>
            <a:srgbClr val="FFCC00"/>
          </a:solidFill>
          <a:latin typeface="굴림" pitchFamily="50" charset="-127"/>
          <a:ea typeface="굴림" pitchFamily="50" charset="-127"/>
        </a:defRPr>
      </a:lvl8pPr>
      <a:lvl9pPr marL="1828800" algn="l" rtl="0" fontAlgn="base" latinLnBrk="1">
        <a:spcBef>
          <a:spcPct val="0"/>
        </a:spcBef>
        <a:spcAft>
          <a:spcPct val="0"/>
        </a:spcAft>
        <a:defRPr kumimoji="1" sz="3000">
          <a:solidFill>
            <a:srgbClr val="FFCC00"/>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굴림" pitchFamily="50" charset="-127"/>
                <a:ea typeface="굴림" pitchFamily="50" charset="-127"/>
              </a:defRPr>
            </a:lvl1pPr>
          </a:lstStyle>
          <a:p>
            <a:fld id="{204D445A-509C-4D44-86B0-CF1930EF4133}" type="datetimeFigureOut">
              <a:rPr lang="ko-KR" altLang="en-US"/>
              <a:pPr/>
              <a:t>2017-01-12</a:t>
            </a:fld>
            <a:endParaRPr lang="en-US" altLang="ko-K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굴림" pitchFamily="50" charset="-127"/>
                <a:ea typeface="굴림" pitchFamily="50" charset="-127"/>
              </a:defRPr>
            </a:lvl1pPr>
          </a:lstStyle>
          <a:p>
            <a:endParaRPr lang="en-US" altLang="ko-K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굴림" pitchFamily="50" charset="-127"/>
                <a:ea typeface="굴림" pitchFamily="50" charset="-127"/>
              </a:defRPr>
            </a:lvl1pPr>
          </a:lstStyle>
          <a:p>
            <a:fld id="{B61D8FE9-24A4-404D-98C7-550D1087F4BC}" type="slidenum">
              <a:rPr lang="en-US" altLang="ko-KR"/>
              <a:pPr/>
              <a:t>‹#›</a:t>
            </a:fld>
            <a:endParaRPr lang="en-US" altLang="ko-KR"/>
          </a:p>
        </p:txBody>
      </p:sp>
      <p:pic>
        <p:nvPicPr>
          <p:cNvPr id="5127" name="Picture 14" descr="master7-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Text Box 10"/>
          <p:cNvSpPr txBox="1">
            <a:spLocks noChangeArrowheads="1"/>
          </p:cNvSpPr>
          <p:nvPr/>
        </p:nvSpPr>
        <p:spPr bwMode="auto">
          <a:xfrm>
            <a:off x="8696325" y="6472238"/>
            <a:ext cx="400050" cy="304800"/>
          </a:xfrm>
          <a:prstGeom prst="rect">
            <a:avLst/>
          </a:prstGeom>
          <a:noFill/>
          <a:ln w="9525">
            <a:noFill/>
            <a:miter lim="800000"/>
            <a:headEnd/>
            <a:tailEnd/>
          </a:ln>
          <a:effectLst>
            <a:outerShdw dist="35921" dir="2700000" algn="ctr" rotWithShape="0">
              <a:schemeClr val="bg1"/>
            </a:outerShdw>
          </a:effectLst>
        </p:spPr>
        <p:txBody>
          <a:bodyPr wrap="none">
            <a:spAutoFit/>
          </a:bodyPr>
          <a:lstStyle>
            <a:lvl1pPr eaLnBrk="0" hangingPunct="0">
              <a:defRPr kumimoji="1" sz="1200">
                <a:solidFill>
                  <a:schemeClr val="bg1"/>
                </a:solidFill>
                <a:latin typeface="HY울릉도M" pitchFamily="18" charset="-127"/>
                <a:ea typeface="HY울릉도M" pitchFamily="18" charset="-127"/>
              </a:defRPr>
            </a:lvl1pPr>
            <a:lvl2pPr marL="742950" indent="-285750" eaLnBrk="0" hangingPunct="0">
              <a:defRPr kumimoji="1" sz="1200">
                <a:solidFill>
                  <a:schemeClr val="bg1"/>
                </a:solidFill>
                <a:latin typeface="HY울릉도M" pitchFamily="18" charset="-127"/>
                <a:ea typeface="HY울릉도M" pitchFamily="18" charset="-127"/>
              </a:defRPr>
            </a:lvl2pPr>
            <a:lvl3pPr marL="1143000" indent="-228600" eaLnBrk="0" hangingPunct="0">
              <a:defRPr kumimoji="1" sz="1200">
                <a:solidFill>
                  <a:schemeClr val="bg1"/>
                </a:solidFill>
                <a:latin typeface="HY울릉도M" pitchFamily="18" charset="-127"/>
                <a:ea typeface="HY울릉도M" pitchFamily="18" charset="-127"/>
              </a:defRPr>
            </a:lvl3pPr>
            <a:lvl4pPr marL="1600200" indent="-228600" eaLnBrk="0" hangingPunct="0">
              <a:defRPr kumimoji="1" sz="1200">
                <a:solidFill>
                  <a:schemeClr val="bg1"/>
                </a:solidFill>
                <a:latin typeface="HY울릉도M" pitchFamily="18" charset="-127"/>
                <a:ea typeface="HY울릉도M" pitchFamily="18" charset="-127"/>
              </a:defRPr>
            </a:lvl4pPr>
            <a:lvl5pPr marL="2057400" indent="-228600" eaLnBrk="0" hangingPunct="0">
              <a:defRPr kumimoji="1" sz="1200">
                <a:solidFill>
                  <a:schemeClr val="bg1"/>
                </a:solidFill>
                <a:latin typeface="HY울릉도M" pitchFamily="18" charset="-127"/>
                <a:ea typeface="HY울릉도M" pitchFamily="18" charset="-127"/>
              </a:defRPr>
            </a:lvl5pPr>
            <a:lvl6pPr marL="25146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ctr" eaLnBrk="1" latinLnBrk="0" hangingPunct="1"/>
            <a:fld id="{9462EF4C-E5E1-4CEF-B161-25BEFA8D2F45}" type="slidenum">
              <a:rPr kumimoji="0" lang="en-US" altLang="ko-KR" sz="1400" b="1" i="1">
                <a:solidFill>
                  <a:schemeClr val="tx2"/>
                </a:solidFill>
                <a:latin typeface="Arial" charset="0"/>
                <a:ea typeface="HY견고딕" pitchFamily="18" charset="-127"/>
              </a:rPr>
              <a:pPr algn="ctr" eaLnBrk="1" latinLnBrk="0" hangingPunct="1"/>
              <a:t>‹#›</a:t>
            </a:fld>
            <a:endParaRPr kumimoji="0" lang="en-US" altLang="ko-KR" sz="1400" b="1" i="1">
              <a:solidFill>
                <a:schemeClr val="tx2"/>
              </a:solidFill>
              <a:latin typeface="Arial" charset="0"/>
              <a:ea typeface="HY견고딕" pitchFamily="18" charset="-127"/>
            </a:endParaRPr>
          </a:p>
        </p:txBody>
      </p:sp>
    </p:spTree>
  </p:cSld>
  <p:clrMap bg1="lt1" tx1="dk1" bg2="lt2" tx2="dk2" accent1="accent1" accent2="accent2" accent3="accent3" accent4="accent4" accent5="accent5" accent6="accent6" hlink="hlink" folHlink="folHlink"/>
  <p:sldLayoutIdLst>
    <p:sldLayoutId id="2147485835" r:id="rId1"/>
    <p:sldLayoutId id="2147485836" r:id="rId2"/>
    <p:sldLayoutId id="2147485837" r:id="rId3"/>
    <p:sldLayoutId id="2147485838" r:id="rId4"/>
    <p:sldLayoutId id="2147485839" r:id="rId5"/>
    <p:sldLayoutId id="2147485840" r:id="rId6"/>
    <p:sldLayoutId id="2147485841" r:id="rId7"/>
    <p:sldLayoutId id="2147485842" r:id="rId8"/>
    <p:sldLayoutId id="2147485843" r:id="rId9"/>
    <p:sldLayoutId id="2147485844" r:id="rId10"/>
    <p:sldLayoutId id="2147485845" r:id="rId11"/>
  </p:sldLayoutIdLst>
  <p:hf hdr="0" ftr="0" dt="0"/>
  <p:txStyles>
    <p:title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2pPr>
      <a:lvl3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3pPr>
      <a:lvl4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4pPr>
      <a:lvl5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5pPr>
      <a:lvl6pPr marL="457200" algn="ctr" rtl="0" fontAlgn="base" latinLnBrk="1">
        <a:spcBef>
          <a:spcPct val="0"/>
        </a:spcBef>
        <a:spcAft>
          <a:spcPct val="0"/>
        </a:spcAft>
        <a:defRPr kumimoji="1" sz="4400">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4400">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4400">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4400">
          <a:solidFill>
            <a:schemeClr val="tx2"/>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제목 개체 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6147" name="텍스트 개체 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defRPr>
                <a:solidFill>
                  <a:srgbClr val="898989"/>
                </a:solidFill>
                <a:latin typeface="HY헤드라인M" pitchFamily="18" charset="-127"/>
                <a:ea typeface="HY헤드라인M" pitchFamily="18" charset="-127"/>
              </a:defRPr>
            </a:lvl1pPr>
          </a:lstStyle>
          <a:p>
            <a:fld id="{86E792A3-57D3-4B8B-9619-D892B8F384A6}" type="datetimeFigureOut">
              <a:rPr lang="ko-KR" altLang="en-US"/>
              <a:pPr/>
              <a:t>2017-01-12</a:t>
            </a:fld>
            <a:endParaRPr lang="en-US" altLang="ko-KR"/>
          </a:p>
        </p:txBody>
      </p:sp>
      <p:sp>
        <p:nvSpPr>
          <p:cNvPr id="5" name="바닥글 개체 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defRPr>
                <a:solidFill>
                  <a:srgbClr val="898989"/>
                </a:solidFill>
                <a:latin typeface="HY헤드라인M" pitchFamily="18" charset="-127"/>
                <a:ea typeface="HY헤드라인M" pitchFamily="18" charset="-127"/>
              </a:defRPr>
            </a:lvl1pPr>
          </a:lstStyle>
          <a:p>
            <a:endParaRPr lang="en-US" altLang="ko-KR"/>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lnSpc>
                <a:spcPct val="90000"/>
              </a:lnSpc>
              <a:defRPr>
                <a:solidFill>
                  <a:srgbClr val="898989"/>
                </a:solidFill>
                <a:latin typeface="HY헤드라인M" pitchFamily="18" charset="-127"/>
                <a:ea typeface="HY헤드라인M" pitchFamily="18" charset="-127"/>
              </a:defRPr>
            </a:lvl1pPr>
          </a:lstStyle>
          <a:p>
            <a:fld id="{3DB86D98-684D-4D2F-BE9E-69DAB4927E06}" type="slidenum">
              <a:rPr lang="ko-KR" altLang="en-US"/>
              <a:pPr/>
              <a:t>‹#›</a:t>
            </a:fld>
            <a:endParaRPr lang="en-US" altLang="ko-KR"/>
          </a:p>
        </p:txBody>
      </p:sp>
      <p:pic>
        <p:nvPicPr>
          <p:cNvPr id="6151" name="Picture 7" descr="마스터수정"/>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9" descr="artplus_season_summer14_c"/>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572000" y="330200"/>
            <a:ext cx="4800600" cy="473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27" descr="artplus_nature_naturalcity38_a"/>
          <p:cNvPicPr>
            <a:picLocks noChangeAspect="1" noChangeArrowheads="1"/>
          </p:cNvPicPr>
          <p:nvPr/>
        </p:nvPicPr>
        <p:blipFill>
          <a:blip r:embed="rId16" cstate="print">
            <a:extLst>
              <a:ext uri="{28A0092B-C50C-407E-A947-70E740481C1C}">
                <a14:useLocalDpi xmlns:a14="http://schemas.microsoft.com/office/drawing/2010/main" val="0"/>
              </a:ext>
            </a:extLst>
          </a:blip>
          <a:srcRect b="25069"/>
          <a:stretch>
            <a:fillRect/>
          </a:stretch>
        </p:blipFill>
        <p:spPr bwMode="gray">
          <a:xfrm rot="-1779374">
            <a:off x="914400" y="2387600"/>
            <a:ext cx="3492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Text Box 10"/>
          <p:cNvSpPr txBox="1">
            <a:spLocks noChangeArrowheads="1"/>
          </p:cNvSpPr>
          <p:nvPr/>
        </p:nvSpPr>
        <p:spPr bwMode="auto">
          <a:xfrm>
            <a:off x="8696325" y="6472238"/>
            <a:ext cx="400050" cy="304800"/>
          </a:xfrm>
          <a:prstGeom prst="rect">
            <a:avLst/>
          </a:prstGeom>
          <a:noFill/>
          <a:ln w="9525">
            <a:noFill/>
            <a:miter lim="800000"/>
            <a:headEnd/>
            <a:tailEnd/>
          </a:ln>
          <a:effectLst>
            <a:outerShdw dist="35921" dir="2700000" algn="ctr" rotWithShape="0">
              <a:schemeClr val="bg1"/>
            </a:outerShdw>
          </a:effectLst>
        </p:spPr>
        <p:txBody>
          <a:bodyPr wrap="none">
            <a:spAutoFit/>
          </a:bodyPr>
          <a:lstStyle>
            <a:lvl1pPr eaLnBrk="0" hangingPunct="0">
              <a:defRPr kumimoji="1" sz="1200">
                <a:solidFill>
                  <a:schemeClr val="bg1"/>
                </a:solidFill>
                <a:latin typeface="HY울릉도M" pitchFamily="18" charset="-127"/>
                <a:ea typeface="HY울릉도M" pitchFamily="18" charset="-127"/>
              </a:defRPr>
            </a:lvl1pPr>
            <a:lvl2pPr marL="742950" indent="-285750" eaLnBrk="0" hangingPunct="0">
              <a:defRPr kumimoji="1" sz="1200">
                <a:solidFill>
                  <a:schemeClr val="bg1"/>
                </a:solidFill>
                <a:latin typeface="HY울릉도M" pitchFamily="18" charset="-127"/>
                <a:ea typeface="HY울릉도M" pitchFamily="18" charset="-127"/>
              </a:defRPr>
            </a:lvl2pPr>
            <a:lvl3pPr marL="1143000" indent="-228600" eaLnBrk="0" hangingPunct="0">
              <a:defRPr kumimoji="1" sz="1200">
                <a:solidFill>
                  <a:schemeClr val="bg1"/>
                </a:solidFill>
                <a:latin typeface="HY울릉도M" pitchFamily="18" charset="-127"/>
                <a:ea typeface="HY울릉도M" pitchFamily="18" charset="-127"/>
              </a:defRPr>
            </a:lvl3pPr>
            <a:lvl4pPr marL="1600200" indent="-228600" eaLnBrk="0" hangingPunct="0">
              <a:defRPr kumimoji="1" sz="1200">
                <a:solidFill>
                  <a:schemeClr val="bg1"/>
                </a:solidFill>
                <a:latin typeface="HY울릉도M" pitchFamily="18" charset="-127"/>
                <a:ea typeface="HY울릉도M" pitchFamily="18" charset="-127"/>
              </a:defRPr>
            </a:lvl4pPr>
            <a:lvl5pPr marL="2057400" indent="-228600" eaLnBrk="0" hangingPunct="0">
              <a:defRPr kumimoji="1" sz="1200">
                <a:solidFill>
                  <a:schemeClr val="bg1"/>
                </a:solidFill>
                <a:latin typeface="HY울릉도M" pitchFamily="18" charset="-127"/>
                <a:ea typeface="HY울릉도M" pitchFamily="18" charset="-127"/>
              </a:defRPr>
            </a:lvl5pPr>
            <a:lvl6pPr marL="25146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6pPr>
            <a:lvl7pPr marL="29718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7pPr>
            <a:lvl8pPr marL="34290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8pPr>
            <a:lvl9pPr marL="3886200" indent="-228600" eaLnBrk="0" fontAlgn="base" latinLnBrk="1" hangingPunct="0">
              <a:spcBef>
                <a:spcPct val="0"/>
              </a:spcBef>
              <a:spcAft>
                <a:spcPct val="0"/>
              </a:spcAft>
              <a:defRPr kumimoji="1" sz="1200">
                <a:solidFill>
                  <a:schemeClr val="bg1"/>
                </a:solidFill>
                <a:latin typeface="HY울릉도M" pitchFamily="18" charset="-127"/>
                <a:ea typeface="HY울릉도M" pitchFamily="18" charset="-127"/>
              </a:defRPr>
            </a:lvl9pPr>
          </a:lstStyle>
          <a:p>
            <a:pPr algn="ctr" eaLnBrk="1" latinLnBrk="0" hangingPunct="1"/>
            <a:fld id="{1DB0167D-10D0-4CA9-8631-0071D54FD6D6}" type="slidenum">
              <a:rPr kumimoji="0" lang="en-US" altLang="ko-KR" sz="1400" b="1" i="1">
                <a:solidFill>
                  <a:schemeClr val="tx2"/>
                </a:solidFill>
                <a:latin typeface="Arial" charset="0"/>
                <a:ea typeface="HY견고딕" pitchFamily="18" charset="-127"/>
              </a:rPr>
              <a:pPr algn="ctr" eaLnBrk="1" latinLnBrk="0" hangingPunct="1"/>
              <a:t>‹#›</a:t>
            </a:fld>
            <a:endParaRPr kumimoji="0" lang="en-US" altLang="ko-KR" sz="1400" b="1" i="1">
              <a:solidFill>
                <a:schemeClr val="tx2"/>
              </a:solidFill>
              <a:latin typeface="Arial" charset="0"/>
              <a:ea typeface="HY견고딕" pitchFamily="18" charset="-127"/>
            </a:endParaRPr>
          </a:p>
        </p:txBody>
      </p:sp>
      <p:pic>
        <p:nvPicPr>
          <p:cNvPr id="6155" name="Picture 12" descr="Untitled-1"/>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101013" y="115888"/>
            <a:ext cx="8636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846" r:id="rId1"/>
    <p:sldLayoutId id="2147485847" r:id="rId2"/>
    <p:sldLayoutId id="2147485848" r:id="rId3"/>
    <p:sldLayoutId id="2147485849" r:id="rId4"/>
    <p:sldLayoutId id="2147485850" r:id="rId5"/>
    <p:sldLayoutId id="2147485851" r:id="rId6"/>
    <p:sldLayoutId id="2147485852" r:id="rId7"/>
    <p:sldLayoutId id="2147485853" r:id="rId8"/>
    <p:sldLayoutId id="2147485854" r:id="rId9"/>
    <p:sldLayoutId id="2147485855" r:id="rId10"/>
    <p:sldLayoutId id="2147485856" r:id="rId11"/>
    <p:sldLayoutId id="2147485871" r:id="rId12"/>
  </p:sldLayoutIdLst>
  <p:hf hdr="0" ftr="0" dt="0"/>
  <p:txStyles>
    <p:titleStyle>
      <a:lvl1pPr algn="ctr" rtl="0" eaLnBrk="0" fontAlgn="base" latinLnBrk="1" hangingPunct="0">
        <a:spcBef>
          <a:spcPct val="0"/>
        </a:spcBef>
        <a:spcAft>
          <a:spcPct val="0"/>
        </a:spcAft>
        <a:defRPr sz="44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6pPr>
      <a:lvl7pPr marL="914400"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7pPr>
      <a:lvl8pPr marL="1371600"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8pPr>
      <a:lvl9pPr marL="1828800"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latinLnBrk="1"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5pPr>
      <a:lvl6pPr marL="25146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6pPr>
      <a:lvl7pPr marL="29718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7pPr>
      <a:lvl8pPr marL="34290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8pPr>
      <a:lvl9pPr marL="3886200" indent="-228600" algn="l" rtl="0" eaLnBrk="0" fontAlgn="base" latinLnBrk="1" hangingPunct="0">
        <a:spcBef>
          <a:spcPct val="20000"/>
        </a:spcBef>
        <a:spcAft>
          <a:spcPct val="0"/>
        </a:spcAft>
        <a:buFont typeface="Arial" charset="0"/>
        <a:buChar char="»"/>
        <a:defRPr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14" descr="master7-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14" descr="master7-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717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9" name="날짜 개체 틀 1"/>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chemeClr val="tx1"/>
                </a:solidFill>
                <a:latin typeface="굴림" pitchFamily="50" charset="-127"/>
                <a:ea typeface="굴림" pitchFamily="50" charset="-127"/>
              </a:defRPr>
            </a:lvl1pPr>
          </a:lstStyle>
          <a:p>
            <a:fld id="{CF9316DB-2D3F-4361-B445-531CB83E1349}" type="datetimeFigureOut">
              <a:rPr lang="ko-KR" altLang="en-US"/>
              <a:pPr/>
              <a:t>2017-01-12</a:t>
            </a:fld>
            <a:endParaRPr lang="en-US" altLang="ko-KR"/>
          </a:p>
        </p:txBody>
      </p:sp>
      <p:sp>
        <p:nvSpPr>
          <p:cNvPr id="10" name="바닥글 개체 틀 2"/>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solidFill>
                  <a:schemeClr val="tx1"/>
                </a:solidFill>
                <a:latin typeface="굴림" pitchFamily="50" charset="-127"/>
                <a:ea typeface="굴림" pitchFamily="50" charset="-127"/>
              </a:defRPr>
            </a:lvl1pPr>
          </a:lstStyle>
          <a:p>
            <a:endParaRPr lang="en-US" altLang="ko-KR"/>
          </a:p>
        </p:txBody>
      </p:sp>
      <p:sp>
        <p:nvSpPr>
          <p:cNvPr id="11" name="슬라이드 번호 개체 틀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tx1"/>
                </a:solidFill>
                <a:latin typeface="굴림" pitchFamily="50" charset="-127"/>
                <a:ea typeface="굴림" pitchFamily="50" charset="-127"/>
              </a:defRPr>
            </a:lvl1pPr>
          </a:lstStyle>
          <a:p>
            <a:fld id="{3825BDDE-FACB-4D6C-A307-633A507AE77B}" type="slidenum">
              <a:rPr lang="en-US" altLang="ko-KR"/>
              <a:pPr/>
              <a:t>‹#›</a:t>
            </a:fld>
            <a:endParaRPr lang="en-US" altLang="ko-KR"/>
          </a:p>
        </p:txBody>
      </p:sp>
    </p:spTree>
  </p:cSld>
  <p:clrMap bg1="lt1" tx1="dk1" bg2="lt2" tx2="dk2" accent1="accent1" accent2="accent2" accent3="accent3" accent4="accent4" accent5="accent5" accent6="accent6" hlink="hlink" folHlink="folHlink"/>
  <p:sldLayoutIdLst>
    <p:sldLayoutId id="2147485857" r:id="rId1"/>
    <p:sldLayoutId id="2147485858" r:id="rId2"/>
    <p:sldLayoutId id="2147485859" r:id="rId3"/>
    <p:sldLayoutId id="2147485860" r:id="rId4"/>
    <p:sldLayoutId id="2147485861" r:id="rId5"/>
    <p:sldLayoutId id="2147485862" r:id="rId6"/>
    <p:sldLayoutId id="2147485863" r:id="rId7"/>
    <p:sldLayoutId id="2147485864" r:id="rId8"/>
    <p:sldLayoutId id="2147485865" r:id="rId9"/>
    <p:sldLayoutId id="2147485866" r:id="rId10"/>
    <p:sldLayoutId id="2147485867" r:id="rId11"/>
  </p:sldLayoutIdLst>
  <p:hf hdr="0" ftr="0" dt="0"/>
  <p:txStyles>
    <p:title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2pPr>
      <a:lvl3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3pPr>
      <a:lvl4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4pPr>
      <a:lvl5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5pPr>
      <a:lvl6pPr marL="457200"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6pPr>
      <a:lvl7pPr marL="914400"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7pPr>
      <a:lvl8pPr marL="1371600"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8pPr>
      <a:lvl9pPr marL="1828800"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eaLnBrk="0" fontAlgn="base" latinLnBrk="1" hangingPunct="0">
        <a:spcBef>
          <a:spcPct val="20000"/>
        </a:spcBef>
        <a:spcAft>
          <a:spcPct val="0"/>
        </a:spcAft>
        <a:buChar char="»"/>
        <a:defRPr kumimoji="1" sz="2000">
          <a:solidFill>
            <a:schemeClr val="tx1"/>
          </a:solidFill>
          <a:latin typeface="+mn-lt"/>
          <a:ea typeface="+mn-ea"/>
        </a:defRPr>
      </a:lvl6pPr>
      <a:lvl7pPr marL="2971800" indent="-228600" algn="l" rtl="0" eaLnBrk="0" fontAlgn="base" latinLnBrk="1" hangingPunct="0">
        <a:spcBef>
          <a:spcPct val="20000"/>
        </a:spcBef>
        <a:spcAft>
          <a:spcPct val="0"/>
        </a:spcAft>
        <a:buChar char="»"/>
        <a:defRPr kumimoji="1" sz="2000">
          <a:solidFill>
            <a:schemeClr val="tx1"/>
          </a:solidFill>
          <a:latin typeface="+mn-lt"/>
          <a:ea typeface="+mn-ea"/>
        </a:defRPr>
      </a:lvl7pPr>
      <a:lvl8pPr marL="3429000" indent="-228600" algn="l" rtl="0" eaLnBrk="0" fontAlgn="base" latinLnBrk="1" hangingPunct="0">
        <a:spcBef>
          <a:spcPct val="20000"/>
        </a:spcBef>
        <a:spcAft>
          <a:spcPct val="0"/>
        </a:spcAft>
        <a:buChar char="»"/>
        <a:defRPr kumimoji="1" sz="2000">
          <a:solidFill>
            <a:schemeClr val="tx1"/>
          </a:solidFill>
          <a:latin typeface="+mn-lt"/>
          <a:ea typeface="+mn-ea"/>
        </a:defRPr>
      </a:lvl8pPr>
      <a:lvl9pPr marL="3886200" indent="-228600" algn="l" rtl="0" eaLnBrk="0" fontAlgn="base" latinLnBrk="1" hangingPunct="0">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85720" y="1772816"/>
            <a:ext cx="8429684" cy="2357454"/>
          </a:xfrm>
          <a:prstGeom prst="rect">
            <a:avLst/>
          </a:prstGeom>
          <a:noFill/>
          <a:ln>
            <a:miter lim="800000"/>
            <a:headEnd/>
            <a:tailEnd/>
          </a:ln>
        </p:spPr>
        <p:txBody>
          <a:bodyPr/>
          <a:lstStyle/>
          <a:p>
            <a:pPr marL="0" marR="0" lvl="0" indent="0" algn="ctr" defTabSz="914400" rtl="0" eaLnBrk="0" fontAlgn="base" latinLnBrk="1" hangingPunct="0">
              <a:lnSpc>
                <a:spcPct val="150000"/>
              </a:lnSpc>
              <a:spcBef>
                <a:spcPct val="0"/>
              </a:spcBef>
              <a:spcAft>
                <a:spcPct val="0"/>
              </a:spcAft>
              <a:buClrTx/>
              <a:buSzTx/>
              <a:buFontTx/>
              <a:buNone/>
              <a:tabLst/>
              <a:defRPr/>
            </a:pPr>
            <a:r>
              <a:rPr kumimoji="0" lang="en-US" altLang="ko-KR" sz="2800" b="1" i="0" u="none" strike="noStrike" kern="0" cap="none" spc="0" normalizeH="0" baseline="0" noProof="0" dirty="0" smtClean="0">
                <a:ln>
                  <a:noFill/>
                </a:ln>
                <a:solidFill>
                  <a:schemeClr val="tx1"/>
                </a:solidFill>
                <a:effectLst/>
                <a:uLnTx/>
                <a:uFillTx/>
                <a:latin typeface="Arial" pitchFamily="34" charset="0"/>
                <a:ea typeface="Arial Unicode MS" pitchFamily="50" charset="-127"/>
                <a:cs typeface="Arial" pitchFamily="34" charset="0"/>
              </a:rPr>
              <a:t>Progress </a:t>
            </a:r>
            <a:r>
              <a:rPr kumimoji="0" lang="en-US" altLang="ko-KR" sz="2800" b="1" kern="0" dirty="0" smtClean="0">
                <a:solidFill>
                  <a:schemeClr val="tx1"/>
                </a:solidFill>
                <a:latin typeface="Arial" pitchFamily="34" charset="0"/>
                <a:ea typeface="Arial Unicode MS" pitchFamily="50" charset="-127"/>
                <a:cs typeface="Arial" pitchFamily="34" charset="0"/>
              </a:rPr>
              <a:t>R</a:t>
            </a:r>
            <a:r>
              <a:rPr kumimoji="0" lang="en-US" altLang="ko-KR" sz="2800" b="1" i="0" u="none" strike="noStrike" kern="0" cap="none" spc="0" normalizeH="0" baseline="0" noProof="0" dirty="0" err="1" smtClean="0">
                <a:ln>
                  <a:noFill/>
                </a:ln>
                <a:solidFill>
                  <a:schemeClr val="tx1"/>
                </a:solidFill>
                <a:effectLst/>
                <a:uLnTx/>
                <a:uFillTx/>
                <a:latin typeface="Arial" pitchFamily="34" charset="0"/>
                <a:ea typeface="Arial Unicode MS" pitchFamily="50" charset="-127"/>
                <a:cs typeface="Arial" pitchFamily="34" charset="0"/>
              </a:rPr>
              <a:t>eport</a:t>
            </a:r>
            <a:r>
              <a:rPr kumimoji="0" lang="en-US" altLang="ko-KR" sz="2800" b="1" i="0" u="none" strike="noStrike" kern="0" cap="none" spc="0" normalizeH="0" baseline="0" noProof="0" dirty="0" smtClean="0">
                <a:ln>
                  <a:noFill/>
                </a:ln>
                <a:solidFill>
                  <a:schemeClr val="tx1"/>
                </a:solidFill>
                <a:effectLst/>
                <a:uLnTx/>
                <a:uFillTx/>
                <a:latin typeface="Arial" pitchFamily="34" charset="0"/>
                <a:ea typeface="Arial Unicode MS" pitchFamily="50" charset="-127"/>
                <a:cs typeface="Arial" pitchFamily="34" charset="0"/>
              </a:rPr>
              <a:t> of the</a:t>
            </a:r>
          </a:p>
          <a:p>
            <a:pPr marL="0" marR="0" lvl="0" indent="0" algn="ctr" defTabSz="914400" rtl="0" eaLnBrk="0" fontAlgn="base" latinLnBrk="1" hangingPunct="0">
              <a:lnSpc>
                <a:spcPct val="150000"/>
              </a:lnSpc>
              <a:spcBef>
                <a:spcPct val="0"/>
              </a:spcBef>
              <a:spcAft>
                <a:spcPct val="0"/>
              </a:spcAft>
              <a:buClrTx/>
              <a:buSzTx/>
              <a:buFontTx/>
              <a:buNone/>
              <a:tabLst/>
              <a:defRPr/>
            </a:pPr>
            <a:r>
              <a:rPr kumimoji="0" lang="en-US" altLang="ko-KR" sz="2800" b="1" i="0" u="none" strike="noStrike" kern="0" cap="none" spc="0" normalizeH="0" baseline="0" noProof="0" dirty="0" smtClean="0">
                <a:ln>
                  <a:noFill/>
                </a:ln>
                <a:solidFill>
                  <a:schemeClr val="tx1"/>
                </a:solidFill>
                <a:effectLst/>
                <a:uLnTx/>
                <a:uFillTx/>
                <a:latin typeface="Arial" pitchFamily="34" charset="0"/>
                <a:ea typeface="Arial Unicode MS" pitchFamily="50" charset="-127"/>
                <a:cs typeface="Arial" pitchFamily="34" charset="0"/>
              </a:rPr>
              <a:t>VIAQ (Vehicle Interior Air Quality)</a:t>
            </a:r>
          </a:p>
          <a:p>
            <a:pPr marL="0" marR="0" lvl="0" indent="0" algn="ctr" defTabSz="914400" rtl="0" eaLnBrk="0" fontAlgn="base" latinLnBrk="1" hangingPunct="0">
              <a:lnSpc>
                <a:spcPct val="150000"/>
              </a:lnSpc>
              <a:spcBef>
                <a:spcPct val="0"/>
              </a:spcBef>
              <a:spcAft>
                <a:spcPct val="0"/>
              </a:spcAft>
              <a:buClrTx/>
              <a:buSzTx/>
              <a:buFontTx/>
              <a:buNone/>
              <a:tabLst/>
              <a:defRPr/>
            </a:pPr>
            <a:r>
              <a:rPr kumimoji="0" lang="en-US" altLang="ko-KR" sz="2800" b="1" kern="0" dirty="0" smtClean="0">
                <a:solidFill>
                  <a:schemeClr val="tx1"/>
                </a:solidFill>
                <a:latin typeface="Arial" pitchFamily="34" charset="0"/>
                <a:ea typeface="Arial Unicode MS" pitchFamily="50" charset="-127"/>
                <a:cs typeface="Arial" pitchFamily="34" charset="0"/>
              </a:rPr>
              <a:t>Informal Working Group</a:t>
            </a:r>
          </a:p>
        </p:txBody>
      </p:sp>
      <p:sp>
        <p:nvSpPr>
          <p:cNvPr id="7" name="직사각형 6"/>
          <p:cNvSpPr/>
          <p:nvPr/>
        </p:nvSpPr>
        <p:spPr>
          <a:xfrm>
            <a:off x="1511660" y="5229200"/>
            <a:ext cx="6120680" cy="1287532"/>
          </a:xfrm>
          <a:prstGeom prst="rect">
            <a:avLst/>
          </a:prstGeom>
        </p:spPr>
        <p:txBody>
          <a:bodyPr wrap="square">
            <a:spAutoFit/>
          </a:bodyPr>
          <a:lstStyle/>
          <a:p>
            <a:pPr marL="609600" indent="-609600" algn="ctr">
              <a:lnSpc>
                <a:spcPct val="150000"/>
              </a:lnSpc>
              <a:defRPr/>
            </a:pPr>
            <a:r>
              <a:rPr lang="en-US" altLang="ko-KR" sz="1800" spc="80" smtClean="0">
                <a:solidFill>
                  <a:schemeClr val="tx1"/>
                </a:solidFill>
                <a:latin typeface="Arial" pitchFamily="34" charset="0"/>
                <a:cs typeface="Arial" pitchFamily="34" charset="0"/>
              </a:rPr>
              <a:t>Chair: Jongsoon Lim, Korea </a:t>
            </a:r>
          </a:p>
          <a:p>
            <a:pPr marL="609600" indent="-609600" algn="ctr">
              <a:lnSpc>
                <a:spcPct val="150000"/>
              </a:lnSpc>
              <a:defRPr/>
            </a:pPr>
            <a:r>
              <a:rPr lang="en-US" altLang="ko-KR" sz="1800" spc="80" smtClean="0">
                <a:solidFill>
                  <a:schemeClr val="tx1"/>
                </a:solidFill>
                <a:latin typeface="Arial" pitchFamily="34" charset="0"/>
                <a:cs typeface="Arial" pitchFamily="34" charset="0"/>
              </a:rPr>
              <a:t>Co-Chair : Yunshan GE, China</a:t>
            </a:r>
          </a:p>
          <a:p>
            <a:pPr marL="609600" indent="-609600" algn="ctr">
              <a:lnSpc>
                <a:spcPct val="150000"/>
              </a:lnSpc>
              <a:defRPr/>
            </a:pPr>
            <a:r>
              <a:rPr lang="en-US" altLang="ko-KR" sz="1800" spc="80" smtClean="0">
                <a:solidFill>
                  <a:schemeClr val="tx1"/>
                </a:solidFill>
                <a:latin typeface="Arial" pitchFamily="34" charset="0"/>
                <a:cs typeface="Arial" pitchFamily="34" charset="0"/>
              </a:rPr>
              <a:t>Technical secretary:  Andreas Wehrmeier, OICA</a:t>
            </a:r>
            <a:endParaRPr lang="de-DE" altLang="ko-KR" sz="1800" b="1" dirty="0" smtClean="0">
              <a:solidFill>
                <a:schemeClr val="tx1"/>
              </a:solidFill>
              <a:latin typeface="Arial" pitchFamily="34" charset="0"/>
              <a:ea typeface="Tahoma" pitchFamily="34" charset="0"/>
              <a:cs typeface="Arial" pitchFamily="34" charset="0"/>
            </a:endParaRPr>
          </a:p>
        </p:txBody>
      </p:sp>
      <p:sp>
        <p:nvSpPr>
          <p:cNvPr id="9" name="Rectangle 24"/>
          <p:cNvSpPr>
            <a:spLocks noChangeArrowheads="1"/>
          </p:cNvSpPr>
          <p:nvPr/>
        </p:nvSpPr>
        <p:spPr bwMode="auto">
          <a:xfrm>
            <a:off x="34925" y="241484"/>
            <a:ext cx="9109075" cy="40011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000" dirty="0">
                <a:latin typeface="Arial" charset="0"/>
                <a:ea typeface="HY헤드라인M" pitchFamily="18" charset="-127"/>
                <a:cs typeface="Arial" charset="0"/>
              </a:rPr>
              <a:t> </a:t>
            </a:r>
            <a:r>
              <a:rPr lang="en-US" altLang="ko-KR" sz="2000" dirty="0">
                <a:latin typeface="Arial" charset="0"/>
                <a:ea typeface="HY헤드라인M" pitchFamily="18" charset="-127"/>
                <a:cs typeface="Arial" charset="0"/>
              </a:rPr>
              <a:t>   </a:t>
            </a:r>
            <a:r>
              <a:rPr lang="en-US" altLang="ko-KR" sz="2000" dirty="0" smtClean="0">
                <a:latin typeface="Arial" charset="0"/>
                <a:ea typeface="HY헤드라인M" pitchFamily="18" charset="-127"/>
                <a:cs typeface="Arial" charset="0"/>
              </a:rPr>
              <a:t>Submitted by the VIAQ Chairs and Secretary</a:t>
            </a:r>
          </a:p>
        </p:txBody>
      </p:sp>
      <p:sp>
        <p:nvSpPr>
          <p:cNvPr id="5" name="직사각형 4"/>
          <p:cNvSpPr/>
          <p:nvPr/>
        </p:nvSpPr>
        <p:spPr>
          <a:xfrm>
            <a:off x="1907704" y="4300156"/>
            <a:ext cx="5220072" cy="553998"/>
          </a:xfrm>
          <a:prstGeom prst="rect">
            <a:avLst/>
          </a:prstGeom>
        </p:spPr>
        <p:txBody>
          <a:bodyPr wrap="square">
            <a:spAutoFit/>
          </a:bodyPr>
          <a:lstStyle/>
          <a:p>
            <a:pPr algn="ctr">
              <a:lnSpc>
                <a:spcPct val="150000"/>
              </a:lnSpc>
            </a:pPr>
            <a:r>
              <a:rPr lang="de-DE" altLang="ko-KR" sz="2000" b="1" dirty="0" smtClean="0">
                <a:solidFill>
                  <a:schemeClr val="tx1"/>
                </a:solidFill>
                <a:latin typeface="Arial" pitchFamily="34" charset="0"/>
                <a:ea typeface="Tahoma" pitchFamily="34" charset="0"/>
                <a:cs typeface="Arial" pitchFamily="34" charset="0"/>
              </a:rPr>
              <a:t>13th </a:t>
            </a:r>
            <a:r>
              <a:rPr lang="en-US" altLang="ko-KR" sz="2000" b="1" dirty="0" smtClean="0">
                <a:solidFill>
                  <a:schemeClr val="tx1"/>
                </a:solidFill>
                <a:latin typeface="Arial" pitchFamily="34" charset="0"/>
                <a:ea typeface="Tahoma" pitchFamily="34" charset="0"/>
                <a:cs typeface="Arial" pitchFamily="34" charset="0"/>
              </a:rPr>
              <a:t>January</a:t>
            </a:r>
            <a:r>
              <a:rPr lang="de-DE" altLang="ko-KR" sz="2000" b="1" dirty="0" smtClean="0">
                <a:solidFill>
                  <a:schemeClr val="tx1"/>
                </a:solidFill>
                <a:latin typeface="Arial" pitchFamily="34" charset="0"/>
                <a:ea typeface="Tahoma" pitchFamily="34" charset="0"/>
                <a:cs typeface="Arial" pitchFamily="34" charset="0"/>
              </a:rPr>
              <a:t> 2017</a:t>
            </a:r>
          </a:p>
        </p:txBody>
      </p:sp>
      <p:sp>
        <p:nvSpPr>
          <p:cNvPr id="6" name="Textfeld 12"/>
          <p:cNvSpPr txBox="1">
            <a:spLocks noChangeArrowheads="1"/>
          </p:cNvSpPr>
          <p:nvPr/>
        </p:nvSpPr>
        <p:spPr bwMode="auto">
          <a:xfrm>
            <a:off x="5623445" y="1052736"/>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latin typeface="Times New Roman" pitchFamily="18" charset="0"/>
                <a:cs typeface="Times New Roman" pitchFamily="18" charset="0"/>
              </a:rPr>
              <a:t>Informal document</a:t>
            </a: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GRPE-74-18</a:t>
            </a:r>
            <a:endParaRPr lang="de-DE" sz="1200" dirty="0" smtClean="0">
              <a:latin typeface="Times New Roman" pitchFamily="18" charset="0"/>
              <a:cs typeface="Times New Roman" pitchFamily="18" charset="0"/>
            </a:endParaRPr>
          </a:p>
          <a:p>
            <a:pPr algn="r" eaLnBrk="1" hangingPunct="1"/>
            <a:r>
              <a:rPr lang="en-US" sz="1200" dirty="0" smtClean="0">
                <a:latin typeface="Times New Roman" pitchFamily="18" charset="0"/>
                <a:cs typeface="Times New Roman" pitchFamily="18" charset="0"/>
              </a:rPr>
              <a:t>74</a:t>
            </a:r>
            <a:r>
              <a:rPr lang="en-US" sz="1200" baseline="30000" dirty="0" smtClean="0">
                <a:latin typeface="Times New Roman" pitchFamily="18" charset="0"/>
                <a:cs typeface="Times New Roman" pitchFamily="18" charset="0"/>
              </a:rPr>
              <a:t>th</a:t>
            </a:r>
            <a:r>
              <a:rPr lang="en-US" sz="1200" dirty="0" smtClean="0">
                <a:latin typeface="Times New Roman" pitchFamily="18" charset="0"/>
                <a:cs typeface="Times New Roman" pitchFamily="18" charset="0"/>
              </a:rPr>
              <a:t> GRPE, </a:t>
            </a:r>
            <a:r>
              <a:rPr lang="en-US" sz="1200" dirty="0">
                <a:latin typeface="Times New Roman" pitchFamily="18" charset="0"/>
                <a:cs typeface="Times New Roman" pitchFamily="18" charset="0"/>
              </a:rPr>
              <a:t>9</a:t>
            </a:r>
            <a:r>
              <a:rPr lang="en-US" sz="1200" dirty="0" smtClean="0">
                <a:latin typeface="Times New Roman" pitchFamily="18" charset="0"/>
                <a:cs typeface="Times New Roman" pitchFamily="18" charset="0"/>
              </a:rPr>
              <a:t>-13 January 2017</a:t>
            </a:r>
          </a:p>
          <a:p>
            <a:pPr algn="r" eaLnBrk="1" hangingPunct="1"/>
            <a:r>
              <a:rPr lang="en-US" sz="1200" dirty="0" smtClean="0">
                <a:latin typeface="Times New Roman" pitchFamily="18" charset="0"/>
                <a:cs typeface="Times New Roman" pitchFamily="18" charset="0"/>
              </a:rPr>
              <a:t>Agenda </a:t>
            </a:r>
            <a:r>
              <a:rPr lang="en-US" sz="1200">
                <a:latin typeface="Times New Roman" pitchFamily="18" charset="0"/>
                <a:cs typeface="Times New Roman" pitchFamily="18" charset="0"/>
              </a:rPr>
              <a:t>item </a:t>
            </a:r>
            <a:r>
              <a:rPr lang="en-US" sz="1200" smtClean="0">
                <a:latin typeface="Times New Roman" pitchFamily="18" charset="0"/>
                <a:cs typeface="Times New Roman" pitchFamily="18" charset="0"/>
              </a:rPr>
              <a:t>13</a:t>
            </a:r>
            <a:endParaRPr lang="de-DE" sz="1200" dirty="0">
              <a:latin typeface="Times New Roman" pitchFamily="18" charset="0"/>
              <a:cs typeface="Times New Roman"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ChangeArrowheads="1"/>
          </p:cNvSpPr>
          <p:nvPr/>
        </p:nvSpPr>
        <p:spPr bwMode="auto">
          <a:xfrm>
            <a:off x="34925" y="241484"/>
            <a:ext cx="9109075" cy="52322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800" dirty="0">
                <a:latin typeface="Arial" charset="0"/>
                <a:ea typeface="HY헤드라인M" pitchFamily="18" charset="-127"/>
                <a:cs typeface="Arial" charset="0"/>
              </a:rPr>
              <a:t> </a:t>
            </a:r>
            <a:r>
              <a:rPr lang="en-US" altLang="ko-KR" sz="2800" dirty="0">
                <a:latin typeface="Arial" charset="0"/>
                <a:ea typeface="HY헤드라인M" pitchFamily="18" charset="-127"/>
                <a:cs typeface="Arial" charset="0"/>
              </a:rPr>
              <a:t>   </a:t>
            </a:r>
            <a:r>
              <a:rPr lang="en-US" altLang="ko-KR" sz="2800" dirty="0" smtClean="0">
                <a:latin typeface="Arial" charset="0"/>
                <a:ea typeface="HY헤드라인M" pitchFamily="18" charset="-127"/>
                <a:cs typeface="Arial" charset="0"/>
              </a:rPr>
              <a:t>The Second Stage Mandate</a:t>
            </a:r>
          </a:p>
        </p:txBody>
      </p:sp>
      <p:sp>
        <p:nvSpPr>
          <p:cNvPr id="7" name="Rectangle 192"/>
          <p:cNvSpPr>
            <a:spLocks noChangeArrowheads="1"/>
          </p:cNvSpPr>
          <p:nvPr/>
        </p:nvSpPr>
        <p:spPr bwMode="auto">
          <a:xfrm>
            <a:off x="142844" y="1196752"/>
            <a:ext cx="900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anchor="ctr">
            <a:spAutoFit/>
          </a:bodyPr>
          <a:lstStyle/>
          <a:p>
            <a:pPr eaLnBrk="0" hangingPunct="0">
              <a:spcBef>
                <a:spcPct val="50000"/>
              </a:spcBef>
              <a:buFont typeface="Wingdings" pitchFamily="2" charset="2"/>
              <a:buChar char="l"/>
            </a:pPr>
            <a:r>
              <a:rPr kumimoji="0" lang="en-US" altLang="ko-KR" sz="2400" b="1" dirty="0">
                <a:solidFill>
                  <a:schemeClr val="tx1"/>
                </a:solidFill>
                <a:latin typeface="Arial" pitchFamily="34" charset="0"/>
                <a:ea typeface="Arial Unicode MS" pitchFamily="50" charset="-127"/>
                <a:cs typeface="Arial" pitchFamily="34" charset="0"/>
              </a:rPr>
              <a:t>  </a:t>
            </a:r>
            <a:r>
              <a:rPr kumimoji="0" lang="en-US" altLang="ko-KR" sz="2400" b="1" dirty="0" smtClean="0">
                <a:solidFill>
                  <a:schemeClr val="tx1"/>
                </a:solidFill>
                <a:latin typeface="Arial" pitchFamily="34" charset="0"/>
                <a:ea typeface="Arial Unicode MS" pitchFamily="50" charset="-127"/>
                <a:cs typeface="Arial" pitchFamily="34" charset="0"/>
              </a:rPr>
              <a:t>Second stage of VIAQ IWG Mandate</a:t>
            </a:r>
            <a:endParaRPr kumimoji="0" lang="ko-KR" altLang="en-US" sz="2400" b="1" dirty="0">
              <a:solidFill>
                <a:schemeClr val="tx1"/>
              </a:solidFill>
              <a:latin typeface="Arial" pitchFamily="34" charset="0"/>
              <a:ea typeface="Arial Unicode MS" pitchFamily="50" charset="-127"/>
              <a:cs typeface="Arial" pitchFamily="34" charset="0"/>
            </a:endParaRPr>
          </a:p>
        </p:txBody>
      </p:sp>
      <p:sp>
        <p:nvSpPr>
          <p:cNvPr id="8" name="Rectangle 3"/>
          <p:cNvSpPr txBox="1">
            <a:spLocks noChangeArrowheads="1"/>
          </p:cNvSpPr>
          <p:nvPr/>
        </p:nvSpPr>
        <p:spPr bwMode="auto">
          <a:xfrm>
            <a:off x="285752" y="1772816"/>
            <a:ext cx="8858248" cy="4608512"/>
          </a:xfrm>
          <a:prstGeom prst="rect">
            <a:avLst/>
          </a:prstGeom>
          <a:noFill/>
          <a:ln w="9525">
            <a:noFill/>
            <a:miter lim="800000"/>
            <a:headEnd/>
            <a:tailEnd/>
          </a:ln>
        </p:spPr>
        <p:txBody>
          <a:bodyPr/>
          <a:lstStyle/>
          <a:p>
            <a:pPr marL="609600" indent="-609600">
              <a:lnSpc>
                <a:spcPct val="150000"/>
              </a:lnSpc>
              <a:buFont typeface="Wingdings" pitchFamily="2" charset="2"/>
              <a:buChar char="Ø"/>
              <a:defRPr/>
            </a:pPr>
            <a:r>
              <a:rPr lang="en-US" altLang="ko-KR" sz="2000" b="1" spc="80" dirty="0" smtClean="0">
                <a:solidFill>
                  <a:schemeClr val="tx1"/>
                </a:solidFill>
                <a:latin typeface="Arial" pitchFamily="34" charset="0"/>
                <a:cs typeface="Arial" pitchFamily="34" charset="0"/>
              </a:rPr>
              <a:t>Discussion on the second stage</a:t>
            </a:r>
            <a:endParaRPr lang="en-US" altLang="ko-KR" sz="1800" b="1" spc="80" dirty="0" smtClean="0">
              <a:solidFill>
                <a:schemeClr val="tx1"/>
              </a:solidFill>
              <a:latin typeface="Arial" pitchFamily="34" charset="0"/>
              <a:cs typeface="Arial" pitchFamily="34" charset="0"/>
            </a:endParaRPr>
          </a:p>
          <a:p>
            <a:pPr marL="609600" indent="-609600">
              <a:lnSpc>
                <a:spcPct val="150000"/>
              </a:lnSpc>
              <a:buFont typeface="Wingdings" pitchFamily="2" charset="2"/>
              <a:buChar char="ü"/>
              <a:defRPr/>
            </a:pPr>
            <a:r>
              <a:rPr lang="en-US" altLang="ko-KR" sz="1600" spc="80" dirty="0" smtClean="0">
                <a:solidFill>
                  <a:schemeClr val="tx1"/>
                </a:solidFill>
                <a:latin typeface="Arial" pitchFamily="34" charset="0"/>
                <a:cs typeface="Arial" pitchFamily="34" charset="0"/>
              </a:rPr>
              <a:t>The experts of the Russian Federation mentioned the importance of the outside air pollutants and proposed for the interior air quality from interior materials as well as from outside air pollutants issue.   </a:t>
            </a:r>
            <a:r>
              <a:rPr lang="en-US" altLang="ko-KR" sz="1600" b="1" spc="80" dirty="0" smtClean="0">
                <a:solidFill>
                  <a:schemeClr val="tx1"/>
                </a:solidFill>
                <a:latin typeface="Arial" pitchFamily="34" charset="0"/>
                <a:cs typeface="Arial" pitchFamily="34" charset="0"/>
              </a:rPr>
              <a:t> </a:t>
            </a:r>
          </a:p>
          <a:p>
            <a:pPr marL="609600" indent="-609600">
              <a:lnSpc>
                <a:spcPct val="150000"/>
              </a:lnSpc>
              <a:buFont typeface="Wingdings" pitchFamily="2" charset="2"/>
              <a:buChar char="ü"/>
              <a:defRPr/>
            </a:pPr>
            <a:r>
              <a:rPr lang="en-US" altLang="ko-KR" sz="1600" spc="80" dirty="0" smtClean="0">
                <a:solidFill>
                  <a:schemeClr val="tx1"/>
                </a:solidFill>
                <a:latin typeface="Arial" pitchFamily="34" charset="0"/>
                <a:cs typeface="Arial" pitchFamily="34" charset="0"/>
              </a:rPr>
              <a:t>The expert of </a:t>
            </a:r>
            <a:r>
              <a:rPr lang="en-US" altLang="ko-KR" sz="1600" spc="80" dirty="0">
                <a:solidFill>
                  <a:schemeClr val="tx1"/>
                </a:solidFill>
                <a:latin typeface="Arial" pitchFamily="34" charset="0"/>
                <a:cs typeface="Arial" pitchFamily="34" charset="0"/>
              </a:rPr>
              <a:t>OICA </a:t>
            </a:r>
            <a:r>
              <a:rPr lang="en-US" altLang="ko-KR" sz="1600" spc="80" dirty="0" smtClean="0">
                <a:solidFill>
                  <a:schemeClr val="tx1"/>
                </a:solidFill>
                <a:latin typeface="Arial" pitchFamily="34" charset="0"/>
                <a:cs typeface="Arial" pitchFamily="34" charset="0"/>
              </a:rPr>
              <a:t> </a:t>
            </a:r>
            <a:r>
              <a:rPr lang="en-US" altLang="ko-KR" sz="1600" spc="80" dirty="0">
                <a:solidFill>
                  <a:schemeClr val="tx1"/>
                </a:solidFill>
                <a:latin typeface="Arial" pitchFamily="34" charset="0"/>
                <a:cs typeface="Arial" pitchFamily="34" charset="0"/>
              </a:rPr>
              <a:t>showed </a:t>
            </a:r>
            <a:r>
              <a:rPr lang="en-US" altLang="ko-KR" sz="1600" spc="80" dirty="0" smtClean="0">
                <a:solidFill>
                  <a:schemeClr val="tx1"/>
                </a:solidFill>
                <a:latin typeface="Arial" pitchFamily="34" charset="0"/>
                <a:cs typeface="Arial" pitchFamily="34" charset="0"/>
              </a:rPr>
              <a:t>interests </a:t>
            </a:r>
            <a:r>
              <a:rPr lang="en-US" altLang="ko-KR" sz="1600" spc="80" dirty="0">
                <a:solidFill>
                  <a:schemeClr val="tx1"/>
                </a:solidFill>
                <a:latin typeface="Arial" pitchFamily="34" charset="0"/>
                <a:cs typeface="Arial" pitchFamily="34" charset="0"/>
              </a:rPr>
              <a:t>in </a:t>
            </a:r>
            <a:r>
              <a:rPr lang="en-US" altLang="ko-KR" sz="1600" spc="80" dirty="0" smtClean="0">
                <a:solidFill>
                  <a:schemeClr val="tx1"/>
                </a:solidFill>
                <a:latin typeface="Arial" pitchFamily="34" charset="0"/>
                <a:cs typeface="Arial" pitchFamily="34" charset="0"/>
              </a:rPr>
              <a:t>interior air quality  </a:t>
            </a:r>
            <a:r>
              <a:rPr lang="en-US" altLang="ko-KR" sz="1600" spc="80" dirty="0">
                <a:solidFill>
                  <a:schemeClr val="tx1"/>
                </a:solidFill>
                <a:latin typeface="Arial" pitchFamily="34" charset="0"/>
                <a:cs typeface="Arial" pitchFamily="34" charset="0"/>
              </a:rPr>
              <a:t>due to </a:t>
            </a:r>
            <a:r>
              <a:rPr lang="en-US" altLang="ko-KR" sz="1600" spc="80" dirty="0" smtClean="0">
                <a:solidFill>
                  <a:schemeClr val="tx1"/>
                </a:solidFill>
                <a:latin typeface="Arial" pitchFamily="34" charset="0"/>
                <a:cs typeface="Arial" pitchFamily="34" charset="0"/>
              </a:rPr>
              <a:t>outside air </a:t>
            </a:r>
            <a:r>
              <a:rPr lang="en-US" altLang="ko-KR" sz="1600" spc="80" dirty="0">
                <a:solidFill>
                  <a:schemeClr val="tx1"/>
                </a:solidFill>
                <a:latin typeface="Arial" pitchFamily="34" charset="0"/>
                <a:cs typeface="Arial" pitchFamily="34" charset="0"/>
              </a:rPr>
              <a:t>pollution</a:t>
            </a:r>
            <a:r>
              <a:rPr lang="en-US" altLang="ko-KR" sz="1600" spc="80" dirty="0" smtClean="0">
                <a:solidFill>
                  <a:schemeClr val="tx1"/>
                </a:solidFill>
                <a:latin typeface="Arial" pitchFamily="34" charset="0"/>
                <a:cs typeface="Arial" pitchFamily="34" charset="0"/>
              </a:rPr>
              <a:t>. However</a:t>
            </a:r>
            <a:r>
              <a:rPr lang="en-US" altLang="ko-KR" sz="1600" spc="80" dirty="0">
                <a:solidFill>
                  <a:schemeClr val="tx1"/>
                </a:solidFill>
                <a:latin typeface="Arial" pitchFamily="34" charset="0"/>
                <a:cs typeface="Arial" pitchFamily="34" charset="0"/>
              </a:rPr>
              <a:t>, </a:t>
            </a:r>
            <a:r>
              <a:rPr lang="en-US" altLang="ko-KR" sz="1600" spc="80" dirty="0" smtClean="0">
                <a:solidFill>
                  <a:schemeClr val="tx1"/>
                </a:solidFill>
                <a:latin typeface="Arial" pitchFamily="34" charset="0"/>
                <a:cs typeface="Arial" pitchFamily="34" charset="0"/>
              </a:rPr>
              <a:t>manufacturers does not take </a:t>
            </a:r>
            <a:r>
              <a:rPr lang="en-US" altLang="ko-KR" sz="1600" spc="80" dirty="0">
                <a:solidFill>
                  <a:schemeClr val="tx1"/>
                </a:solidFill>
                <a:latin typeface="Arial" pitchFamily="34" charset="0"/>
                <a:cs typeface="Arial" pitchFamily="34" charset="0"/>
              </a:rPr>
              <a:t>responsible for </a:t>
            </a:r>
            <a:r>
              <a:rPr lang="en-US" altLang="ko-KR" sz="1600" spc="80" dirty="0" smtClean="0">
                <a:solidFill>
                  <a:schemeClr val="tx1"/>
                </a:solidFill>
                <a:latin typeface="Arial" pitchFamily="34" charset="0"/>
                <a:cs typeface="Arial" pitchFamily="34" charset="0"/>
              </a:rPr>
              <a:t>interior air pollutants from the outside air. </a:t>
            </a:r>
          </a:p>
          <a:p>
            <a:pPr marL="609600" indent="-609600">
              <a:lnSpc>
                <a:spcPct val="150000"/>
              </a:lnSpc>
              <a:buFont typeface="Wingdings" pitchFamily="2" charset="2"/>
              <a:buChar char="ü"/>
              <a:defRPr/>
            </a:pPr>
            <a:r>
              <a:rPr lang="en-US" altLang="ko-KR" sz="1600" spc="80" dirty="0" smtClean="0">
                <a:solidFill>
                  <a:schemeClr val="tx1"/>
                </a:solidFill>
                <a:latin typeface="Arial" pitchFamily="34" charset="0"/>
                <a:cs typeface="Arial" pitchFamily="34" charset="0"/>
              </a:rPr>
              <a:t>The Russian Federation will prepare the terms of reference document  at the next meeting, and then, the group will discuss on the inclusion in the scope of interior air pollutants from the outside air based on the document.</a:t>
            </a:r>
          </a:p>
        </p:txBody>
      </p:sp>
    </p:spTree>
    <p:extLst>
      <p:ext uri="{BB962C8B-B14F-4D97-AF65-F5344CB8AC3E}">
        <p14:creationId xmlns:p14="http://schemas.microsoft.com/office/powerpoint/2010/main" val="181863158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ChangeArrowheads="1"/>
          </p:cNvSpPr>
          <p:nvPr/>
        </p:nvSpPr>
        <p:spPr bwMode="auto">
          <a:xfrm>
            <a:off x="34925" y="241484"/>
            <a:ext cx="9109075" cy="52322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800" dirty="0">
                <a:latin typeface="Arial" charset="0"/>
                <a:ea typeface="HY헤드라인M" pitchFamily="18" charset="-127"/>
                <a:cs typeface="Arial" charset="0"/>
              </a:rPr>
              <a:t> </a:t>
            </a:r>
            <a:r>
              <a:rPr lang="en-US" altLang="ko-KR" sz="2800" dirty="0">
                <a:latin typeface="Arial" charset="0"/>
                <a:ea typeface="HY헤드라인M" pitchFamily="18" charset="-127"/>
                <a:cs typeface="Arial" charset="0"/>
              </a:rPr>
              <a:t>   </a:t>
            </a:r>
            <a:r>
              <a:rPr lang="en-US" altLang="ko-KR" sz="2800" dirty="0" smtClean="0">
                <a:latin typeface="Arial" charset="0"/>
                <a:ea typeface="HY헤드라인M" pitchFamily="18" charset="-127"/>
                <a:cs typeface="Arial" charset="0"/>
              </a:rPr>
              <a:t>Any Other Business</a:t>
            </a:r>
          </a:p>
        </p:txBody>
      </p:sp>
      <p:sp>
        <p:nvSpPr>
          <p:cNvPr id="7" name="Rectangle 192"/>
          <p:cNvSpPr>
            <a:spLocks noChangeArrowheads="1"/>
          </p:cNvSpPr>
          <p:nvPr/>
        </p:nvSpPr>
        <p:spPr bwMode="auto">
          <a:xfrm>
            <a:off x="142844" y="1196752"/>
            <a:ext cx="900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anchor="ctr">
            <a:spAutoFit/>
          </a:bodyPr>
          <a:lstStyle/>
          <a:p>
            <a:pPr eaLnBrk="0" hangingPunct="0">
              <a:spcBef>
                <a:spcPct val="50000"/>
              </a:spcBef>
              <a:buFont typeface="Wingdings" pitchFamily="2" charset="2"/>
              <a:buChar char="l"/>
            </a:pPr>
            <a:r>
              <a:rPr kumimoji="0" lang="en-US" altLang="ko-KR" sz="2400" b="1" dirty="0">
                <a:solidFill>
                  <a:schemeClr val="tx1"/>
                </a:solidFill>
                <a:latin typeface="Arial" pitchFamily="34" charset="0"/>
                <a:ea typeface="Arial Unicode MS" pitchFamily="50" charset="-127"/>
                <a:cs typeface="Arial" pitchFamily="34" charset="0"/>
              </a:rPr>
              <a:t>  </a:t>
            </a:r>
            <a:r>
              <a:rPr kumimoji="0" lang="en-US" altLang="ko-KR" sz="2400" b="1" dirty="0" smtClean="0">
                <a:solidFill>
                  <a:schemeClr val="tx1"/>
                </a:solidFill>
                <a:latin typeface="Arial" pitchFamily="34" charset="0"/>
                <a:ea typeface="Arial Unicode MS" pitchFamily="50" charset="-127"/>
                <a:cs typeface="Arial" pitchFamily="34" charset="0"/>
              </a:rPr>
              <a:t>Exchange Information</a:t>
            </a:r>
            <a:endParaRPr kumimoji="0" lang="ko-KR" altLang="en-US" sz="2400" b="1" dirty="0">
              <a:solidFill>
                <a:schemeClr val="tx1"/>
              </a:solidFill>
              <a:latin typeface="Arial" pitchFamily="34" charset="0"/>
              <a:ea typeface="Arial Unicode MS" pitchFamily="50" charset="-127"/>
              <a:cs typeface="Arial" pitchFamily="34" charset="0"/>
            </a:endParaRPr>
          </a:p>
        </p:txBody>
      </p:sp>
      <p:sp>
        <p:nvSpPr>
          <p:cNvPr id="8" name="Rectangle 3"/>
          <p:cNvSpPr txBox="1">
            <a:spLocks noChangeArrowheads="1"/>
          </p:cNvSpPr>
          <p:nvPr/>
        </p:nvSpPr>
        <p:spPr bwMode="auto">
          <a:xfrm>
            <a:off x="285752" y="1772816"/>
            <a:ext cx="8858248" cy="4608512"/>
          </a:xfrm>
          <a:prstGeom prst="rect">
            <a:avLst/>
          </a:prstGeom>
          <a:noFill/>
          <a:ln w="9525">
            <a:noFill/>
            <a:miter lim="800000"/>
            <a:headEnd/>
            <a:tailEnd/>
          </a:ln>
        </p:spPr>
        <p:txBody>
          <a:bodyPr/>
          <a:lstStyle/>
          <a:p>
            <a:pPr marL="609600" indent="-609600">
              <a:lnSpc>
                <a:spcPct val="150000"/>
              </a:lnSpc>
              <a:buFont typeface="Wingdings" pitchFamily="2" charset="2"/>
              <a:buChar char="Ø"/>
              <a:defRPr/>
            </a:pPr>
            <a:r>
              <a:rPr lang="en-US" altLang="ko-KR" sz="2000" b="1" spc="80" dirty="0">
                <a:solidFill>
                  <a:schemeClr val="tx1"/>
                </a:solidFill>
                <a:latin typeface="Arial" pitchFamily="34" charset="0"/>
                <a:cs typeface="Arial" pitchFamily="34" charset="0"/>
              </a:rPr>
              <a:t>Current Status of China VIAQ </a:t>
            </a:r>
            <a:r>
              <a:rPr lang="en-US" altLang="ko-KR" sz="2000" b="1" spc="80" dirty="0" smtClean="0">
                <a:solidFill>
                  <a:schemeClr val="tx1"/>
                </a:solidFill>
                <a:latin typeface="Arial" pitchFamily="34" charset="0"/>
                <a:cs typeface="Arial" pitchFamily="34" charset="0"/>
              </a:rPr>
              <a:t>Regulations (China VIAQ-07-09)</a:t>
            </a:r>
            <a:endParaRPr lang="en-US" altLang="ko-KR" sz="1800" b="1" spc="80" dirty="0" smtClean="0">
              <a:solidFill>
                <a:schemeClr val="tx1"/>
              </a:solidFill>
              <a:latin typeface="Arial" pitchFamily="34" charset="0"/>
              <a:cs typeface="Arial" pitchFamily="34" charset="0"/>
            </a:endParaRPr>
          </a:p>
          <a:p>
            <a:pPr marL="609600" indent="-609600">
              <a:lnSpc>
                <a:spcPct val="150000"/>
              </a:lnSpc>
              <a:buFont typeface="Wingdings" pitchFamily="2" charset="2"/>
              <a:buChar char="ü"/>
              <a:defRPr/>
            </a:pPr>
            <a:r>
              <a:rPr lang="en-US" altLang="ko-KR" sz="1600" spc="80" dirty="0" smtClean="0">
                <a:solidFill>
                  <a:schemeClr val="tx1"/>
                </a:solidFill>
                <a:latin typeface="Arial" pitchFamily="34" charset="0"/>
                <a:cs typeface="Arial" pitchFamily="34" charset="0"/>
              </a:rPr>
              <a:t>The experts of the China introduced the current status of China VIAQ regulation which will be changed from voluntary standards to mandatory standards</a:t>
            </a:r>
          </a:p>
          <a:p>
            <a:pPr marL="609600" indent="-609600">
              <a:lnSpc>
                <a:spcPct val="150000"/>
              </a:lnSpc>
              <a:buFont typeface="Wingdings" pitchFamily="2" charset="2"/>
              <a:buChar char="ü"/>
              <a:defRPr/>
            </a:pPr>
            <a:r>
              <a:rPr lang="en-US" altLang="ko-KR" sz="1600" spc="80" dirty="0" smtClean="0">
                <a:solidFill>
                  <a:schemeClr val="tx1"/>
                </a:solidFill>
                <a:latin typeface="Arial" pitchFamily="34" charset="0"/>
                <a:cs typeface="Arial" pitchFamily="34" charset="0"/>
              </a:rPr>
              <a:t>This </a:t>
            </a:r>
            <a:r>
              <a:rPr lang="en-US" altLang="ko-KR" sz="1600" spc="80" dirty="0">
                <a:solidFill>
                  <a:schemeClr val="tx1"/>
                </a:solidFill>
                <a:latin typeface="Arial" pitchFamily="34" charset="0"/>
                <a:cs typeface="Arial" pitchFamily="34" charset="0"/>
              </a:rPr>
              <a:t>Standard specifies the emission limits of eight kinds of volatile substances in vehicles of Category </a:t>
            </a:r>
            <a:r>
              <a:rPr lang="en-US" altLang="ko-KR" sz="1600" spc="80" dirty="0" smtClean="0">
                <a:solidFill>
                  <a:schemeClr val="tx1"/>
                </a:solidFill>
                <a:latin typeface="Arial" pitchFamily="34" charset="0"/>
                <a:cs typeface="Arial" pitchFamily="34" charset="0"/>
              </a:rPr>
              <a:t>M1, as </a:t>
            </a:r>
            <a:r>
              <a:rPr lang="en-US" altLang="ko-KR" sz="1600" spc="80" dirty="0">
                <a:solidFill>
                  <a:schemeClr val="tx1"/>
                </a:solidFill>
                <a:latin typeface="Arial" pitchFamily="34" charset="0"/>
                <a:cs typeface="Arial" pitchFamily="34" charset="0"/>
              </a:rPr>
              <a:t>well as classification methods for emission concentrations of volatile organic compounds in vehicles.</a:t>
            </a:r>
            <a:endParaRPr lang="en-US" altLang="ko-KR" sz="1600" spc="80" dirty="0" smtClean="0">
              <a:solidFill>
                <a:schemeClr val="tx1"/>
              </a:solidFill>
              <a:latin typeface="Arial" pitchFamily="34" charset="0"/>
              <a:cs typeface="Arial" pitchFamily="34" charset="0"/>
            </a:endParaRPr>
          </a:p>
          <a:p>
            <a:pPr marL="609600" indent="-609600">
              <a:lnSpc>
                <a:spcPct val="150000"/>
              </a:lnSpc>
              <a:buFont typeface="Wingdings" pitchFamily="2" charset="2"/>
              <a:buChar char="Ø"/>
              <a:defRPr/>
            </a:pPr>
            <a:r>
              <a:rPr lang="en-US" altLang="ko-KR" sz="2000" b="1" spc="80" dirty="0" smtClean="0">
                <a:solidFill>
                  <a:schemeClr val="tx1"/>
                </a:solidFill>
                <a:latin typeface="Arial" pitchFamily="34" charset="0"/>
                <a:cs typeface="Arial" pitchFamily="34" charset="0"/>
              </a:rPr>
              <a:t>Introduction </a:t>
            </a:r>
            <a:r>
              <a:rPr lang="en-US" altLang="ko-KR" sz="2000" b="1" spc="80" dirty="0">
                <a:solidFill>
                  <a:schemeClr val="tx1"/>
                </a:solidFill>
                <a:latin typeface="Arial" pitchFamily="34" charset="0"/>
                <a:cs typeface="Arial" pitchFamily="34" charset="0"/>
              </a:rPr>
              <a:t>of the research </a:t>
            </a:r>
            <a:r>
              <a:rPr lang="en-US" altLang="ko-KR" sz="2000" b="1" spc="80" dirty="0" smtClean="0">
                <a:solidFill>
                  <a:schemeClr val="tx1"/>
                </a:solidFill>
                <a:latin typeface="Arial" pitchFamily="34" charset="0"/>
                <a:cs typeface="Arial" pitchFamily="34" charset="0"/>
              </a:rPr>
              <a:t>concerning </a:t>
            </a:r>
            <a:r>
              <a:rPr lang="en-US" altLang="ko-KR" sz="2000" b="1" spc="80" dirty="0">
                <a:solidFill>
                  <a:schemeClr val="tx1"/>
                </a:solidFill>
                <a:latin typeface="Arial" pitchFamily="34" charset="0"/>
                <a:cs typeface="Arial" pitchFamily="34" charset="0"/>
              </a:rPr>
              <a:t>exhaust gas </a:t>
            </a:r>
            <a:r>
              <a:rPr lang="en-US" altLang="ko-KR" sz="2000" b="1" spc="80" dirty="0" smtClean="0">
                <a:solidFill>
                  <a:schemeClr val="tx1"/>
                </a:solidFill>
                <a:latin typeface="Arial" pitchFamily="34" charset="0"/>
                <a:cs typeface="Arial" pitchFamily="34" charset="0"/>
              </a:rPr>
              <a:t>from </a:t>
            </a:r>
            <a:r>
              <a:rPr lang="en-US" altLang="ko-KR" sz="2000" b="1" spc="80" dirty="0">
                <a:solidFill>
                  <a:schemeClr val="tx1"/>
                </a:solidFill>
                <a:latin typeface="Arial" pitchFamily="34" charset="0"/>
                <a:cs typeface="Arial" pitchFamily="34" charset="0"/>
              </a:rPr>
              <a:t>the vehicle entering </a:t>
            </a:r>
            <a:r>
              <a:rPr lang="en-US" altLang="ko-KR" sz="2000" b="1" spc="80" dirty="0" smtClean="0">
                <a:solidFill>
                  <a:schemeClr val="tx1"/>
                </a:solidFill>
                <a:latin typeface="Arial" pitchFamily="34" charset="0"/>
                <a:cs typeface="Arial" pitchFamily="34" charset="0"/>
              </a:rPr>
              <a:t>cabin (Korea, VIAQ-07-08)</a:t>
            </a:r>
          </a:p>
          <a:p>
            <a:pPr marL="609600" indent="-609600">
              <a:lnSpc>
                <a:spcPct val="150000"/>
              </a:lnSpc>
              <a:buFont typeface="Wingdings" pitchFamily="2" charset="2"/>
              <a:buChar char="ü"/>
              <a:defRPr/>
            </a:pPr>
            <a:r>
              <a:rPr lang="en-US" altLang="ko-KR" sz="1600" spc="80" dirty="0" smtClean="0">
                <a:solidFill>
                  <a:schemeClr val="tx1"/>
                </a:solidFill>
                <a:latin typeface="Arial" pitchFamily="34" charset="0"/>
                <a:cs typeface="Arial" pitchFamily="34" charset="0"/>
              </a:rPr>
              <a:t>The expert of Korea introduced </a:t>
            </a:r>
            <a:r>
              <a:rPr lang="en-US" altLang="ko-KR" sz="1600" spc="80" dirty="0">
                <a:solidFill>
                  <a:schemeClr val="tx1"/>
                </a:solidFill>
                <a:latin typeface="Arial" pitchFamily="34" charset="0"/>
                <a:cs typeface="Arial" pitchFamily="34" charset="0"/>
              </a:rPr>
              <a:t>the issue </a:t>
            </a:r>
            <a:r>
              <a:rPr lang="en-US" altLang="ko-KR" sz="1600" spc="80" dirty="0" smtClean="0">
                <a:solidFill>
                  <a:schemeClr val="tx1"/>
                </a:solidFill>
                <a:latin typeface="Arial" pitchFamily="34" charset="0"/>
                <a:cs typeface="Arial" pitchFamily="34" charset="0"/>
              </a:rPr>
              <a:t>“</a:t>
            </a:r>
            <a:r>
              <a:rPr lang="en-US" altLang="ko-KR" sz="1600" spc="80" dirty="0">
                <a:solidFill>
                  <a:schemeClr val="tx1"/>
                </a:solidFill>
                <a:latin typeface="Arial" pitchFamily="34" charset="0"/>
                <a:cs typeface="Arial" pitchFamily="34" charset="0"/>
              </a:rPr>
              <a:t>Exhaust gas entering into vehicle cabin”. When cars pick up speed with the air conditioning system on internal circulation mode, exhaust gases could enter the passenger compartment due to pressure difference in cabin and vortex flow in back part of the car.</a:t>
            </a:r>
          </a:p>
          <a:p>
            <a:pPr marL="609600" indent="-609600">
              <a:lnSpc>
                <a:spcPct val="150000"/>
              </a:lnSpc>
              <a:buFont typeface="Wingdings" pitchFamily="2" charset="2"/>
              <a:buChar char="ü"/>
              <a:defRPr/>
            </a:pPr>
            <a:endParaRPr lang="en-US" altLang="ko-KR" sz="1600" spc="80" dirty="0">
              <a:solidFill>
                <a:schemeClr val="tx1"/>
              </a:solidFill>
              <a:latin typeface="Arial" pitchFamily="34" charset="0"/>
              <a:cs typeface="Arial" pitchFamily="34" charset="0"/>
            </a:endParaRPr>
          </a:p>
          <a:p>
            <a:pPr marL="609600" indent="-609600">
              <a:lnSpc>
                <a:spcPct val="150000"/>
              </a:lnSpc>
              <a:buFont typeface="Wingdings" pitchFamily="2" charset="2"/>
              <a:buChar char="ü"/>
              <a:defRPr/>
            </a:pPr>
            <a:endParaRPr lang="en-US" altLang="ko-KR" sz="1600" spc="8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0265013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ChangeArrowheads="1"/>
          </p:cNvSpPr>
          <p:nvPr/>
        </p:nvSpPr>
        <p:spPr bwMode="auto">
          <a:xfrm>
            <a:off x="34925" y="241484"/>
            <a:ext cx="9109075" cy="52322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800">
                <a:latin typeface="Arial" charset="0"/>
                <a:ea typeface="HY헤드라인M" pitchFamily="18" charset="-127"/>
                <a:cs typeface="Arial" charset="0"/>
              </a:rPr>
              <a:t> </a:t>
            </a:r>
            <a:r>
              <a:rPr lang="en-US" altLang="ko-KR" sz="2800">
                <a:latin typeface="Arial" charset="0"/>
                <a:ea typeface="HY헤드라인M" pitchFamily="18" charset="-127"/>
                <a:cs typeface="Arial" charset="0"/>
              </a:rPr>
              <a:t>   </a:t>
            </a:r>
            <a:r>
              <a:rPr lang="en-US" altLang="ko-KR" sz="2800" smtClean="0">
                <a:latin typeface="Arial" charset="0"/>
                <a:ea typeface="HY헤드라인M" pitchFamily="18" charset="-127"/>
                <a:cs typeface="Arial" charset="0"/>
              </a:rPr>
              <a:t>Next VIAQ IWG Meeting</a:t>
            </a:r>
            <a:endParaRPr lang="en-US" altLang="ko-KR" sz="2800" dirty="0" smtClean="0">
              <a:latin typeface="Arial" charset="0"/>
              <a:ea typeface="HY헤드라인M" pitchFamily="18" charset="-127"/>
              <a:cs typeface="Arial" charset="0"/>
            </a:endParaRPr>
          </a:p>
        </p:txBody>
      </p:sp>
      <p:sp>
        <p:nvSpPr>
          <p:cNvPr id="9" name="Rectangle 3"/>
          <p:cNvSpPr txBox="1">
            <a:spLocks noChangeArrowheads="1"/>
          </p:cNvSpPr>
          <p:nvPr/>
        </p:nvSpPr>
        <p:spPr bwMode="auto">
          <a:xfrm>
            <a:off x="285752" y="2060848"/>
            <a:ext cx="8858248" cy="4071954"/>
          </a:xfrm>
          <a:prstGeom prst="rect">
            <a:avLst/>
          </a:prstGeom>
          <a:noFill/>
          <a:ln w="9525">
            <a:noFill/>
            <a:miter lim="800000"/>
            <a:headEnd/>
            <a:tailEnd/>
          </a:ln>
        </p:spPr>
        <p:txBody>
          <a:bodyPr/>
          <a:lstStyle/>
          <a:p>
            <a:pPr marL="609600" indent="-609600">
              <a:lnSpc>
                <a:spcPct val="200000"/>
              </a:lnSpc>
              <a:buFont typeface="Wingdings" pitchFamily="2" charset="2"/>
              <a:buChar char="Ø"/>
              <a:defRPr/>
            </a:pPr>
            <a:r>
              <a:rPr lang="en-US" altLang="ko-KR" sz="2000" b="1" spc="80" dirty="0" smtClean="0">
                <a:solidFill>
                  <a:schemeClr val="tx1"/>
                </a:solidFill>
                <a:latin typeface="Arial" pitchFamily="34" charset="0"/>
                <a:cs typeface="Arial" pitchFamily="34" charset="0"/>
              </a:rPr>
              <a:t>8</a:t>
            </a:r>
            <a:r>
              <a:rPr lang="en-US" altLang="ko-KR" sz="2000" b="1" spc="80" baseline="30000" dirty="0" smtClean="0">
                <a:solidFill>
                  <a:schemeClr val="tx1"/>
                </a:solidFill>
                <a:latin typeface="Arial" pitchFamily="34" charset="0"/>
                <a:cs typeface="Arial" pitchFamily="34" charset="0"/>
              </a:rPr>
              <a:t>th</a:t>
            </a:r>
            <a:r>
              <a:rPr lang="en-US" altLang="ko-KR" sz="2000" b="1" spc="80" dirty="0" smtClean="0">
                <a:solidFill>
                  <a:schemeClr val="tx1"/>
                </a:solidFill>
                <a:latin typeface="Arial" pitchFamily="34" charset="0"/>
                <a:cs typeface="Arial" pitchFamily="34" charset="0"/>
              </a:rPr>
              <a:t> VIAQ IWG Meeting</a:t>
            </a:r>
            <a:endParaRPr lang="en-US" altLang="ko-KR" sz="2000" spc="80" dirty="0" smtClean="0">
              <a:solidFill>
                <a:schemeClr val="tx1"/>
              </a:solidFill>
              <a:latin typeface="Arial" pitchFamily="34" charset="0"/>
              <a:cs typeface="Arial" pitchFamily="34" charset="0"/>
            </a:endParaRPr>
          </a:p>
          <a:p>
            <a:pPr marL="609600" indent="-609600">
              <a:lnSpc>
                <a:spcPct val="200000"/>
              </a:lnSpc>
              <a:buFont typeface="Arial" pitchFamily="34" charset="0"/>
              <a:buChar char="•"/>
              <a:defRPr/>
            </a:pPr>
            <a:r>
              <a:rPr lang="en-US" altLang="ko-KR" sz="2000" spc="80" dirty="0" smtClean="0">
                <a:solidFill>
                  <a:schemeClr val="tx1"/>
                </a:solidFill>
                <a:latin typeface="Arial" pitchFamily="34" charset="0"/>
                <a:cs typeface="Arial" pitchFamily="34" charset="0"/>
              </a:rPr>
              <a:t>Moscow, Russia, April  (TBC)</a:t>
            </a:r>
          </a:p>
          <a:p>
            <a:pPr marL="609600" indent="-609600">
              <a:lnSpc>
                <a:spcPct val="200000"/>
              </a:lnSpc>
              <a:buFont typeface="Arial" pitchFamily="34" charset="0"/>
              <a:buChar char="•"/>
              <a:defRPr/>
            </a:pPr>
            <a:endParaRPr lang="en-US" altLang="ko-KR" sz="2000" spc="80" dirty="0" smtClean="0">
              <a:solidFill>
                <a:schemeClr val="tx1"/>
              </a:solidFill>
              <a:latin typeface="Arial" pitchFamily="34" charset="0"/>
              <a:cs typeface="Arial" pitchFamily="34" charset="0"/>
            </a:endParaRPr>
          </a:p>
          <a:p>
            <a:pPr marL="609600" indent="-609600">
              <a:lnSpc>
                <a:spcPct val="200000"/>
              </a:lnSpc>
              <a:buFont typeface="Wingdings" pitchFamily="2" charset="2"/>
              <a:buChar char="Ø"/>
              <a:defRPr/>
            </a:pPr>
            <a:r>
              <a:rPr lang="en-US" altLang="ko-KR" sz="2000" b="1" spc="80" dirty="0" smtClean="0">
                <a:solidFill>
                  <a:schemeClr val="tx1"/>
                </a:solidFill>
                <a:latin typeface="Arial" pitchFamily="34" charset="0"/>
                <a:cs typeface="Arial" pitchFamily="34" charset="0"/>
              </a:rPr>
              <a:t>9</a:t>
            </a:r>
            <a:r>
              <a:rPr lang="en-US" altLang="ko-KR" sz="2000" b="1" spc="80" baseline="30000" dirty="0" smtClean="0">
                <a:solidFill>
                  <a:schemeClr val="tx1"/>
                </a:solidFill>
                <a:latin typeface="Arial" pitchFamily="34" charset="0"/>
                <a:cs typeface="Arial" pitchFamily="34" charset="0"/>
              </a:rPr>
              <a:t>th</a:t>
            </a:r>
            <a:r>
              <a:rPr lang="en-US" altLang="ko-KR" sz="2000" b="1" spc="80" dirty="0" smtClean="0">
                <a:solidFill>
                  <a:schemeClr val="tx1"/>
                </a:solidFill>
                <a:latin typeface="Arial" pitchFamily="34" charset="0"/>
                <a:cs typeface="Arial" pitchFamily="34" charset="0"/>
              </a:rPr>
              <a:t> </a:t>
            </a:r>
            <a:r>
              <a:rPr lang="en-US" altLang="ko-KR" sz="2000" b="1" spc="80" dirty="0">
                <a:solidFill>
                  <a:schemeClr val="tx1"/>
                </a:solidFill>
                <a:latin typeface="Arial" pitchFamily="34" charset="0"/>
                <a:cs typeface="Arial" pitchFamily="34" charset="0"/>
              </a:rPr>
              <a:t>VIAQ IWG Meeting</a:t>
            </a:r>
            <a:endParaRPr lang="en-US" altLang="ko-KR" sz="2000" spc="80" dirty="0">
              <a:solidFill>
                <a:schemeClr val="tx1"/>
              </a:solidFill>
              <a:latin typeface="Arial" pitchFamily="34" charset="0"/>
              <a:cs typeface="Arial" pitchFamily="34" charset="0"/>
            </a:endParaRPr>
          </a:p>
          <a:p>
            <a:pPr marL="609600" indent="-609600">
              <a:lnSpc>
                <a:spcPct val="200000"/>
              </a:lnSpc>
              <a:buFont typeface="Arial" pitchFamily="34" charset="0"/>
              <a:buChar char="•"/>
              <a:defRPr/>
            </a:pPr>
            <a:r>
              <a:rPr lang="en-US" altLang="ko-KR" sz="2000" spc="80" dirty="0">
                <a:solidFill>
                  <a:schemeClr val="tx1"/>
                </a:solidFill>
                <a:latin typeface="Arial" pitchFamily="34" charset="0"/>
                <a:cs typeface="Arial" pitchFamily="34" charset="0"/>
              </a:rPr>
              <a:t>Geneva, Switzerland, </a:t>
            </a:r>
            <a:r>
              <a:rPr lang="en-US" altLang="ko-KR" sz="2000" spc="80" dirty="0" smtClean="0">
                <a:solidFill>
                  <a:schemeClr val="tx1"/>
                </a:solidFill>
                <a:latin typeface="Arial" pitchFamily="34" charset="0"/>
                <a:cs typeface="Arial" pitchFamily="34" charset="0"/>
              </a:rPr>
              <a:t>June, </a:t>
            </a:r>
            <a:r>
              <a:rPr lang="en-US" altLang="ko-KR" sz="2000" spc="80" dirty="0">
                <a:solidFill>
                  <a:schemeClr val="tx1"/>
                </a:solidFill>
                <a:latin typeface="Arial" pitchFamily="34" charset="0"/>
                <a:cs typeface="Arial" pitchFamily="34" charset="0"/>
              </a:rPr>
              <a:t>during </a:t>
            </a:r>
            <a:r>
              <a:rPr lang="en-US" altLang="ko-KR" sz="2000" spc="80" dirty="0" smtClean="0">
                <a:solidFill>
                  <a:schemeClr val="tx1"/>
                </a:solidFill>
                <a:latin typeface="Arial" pitchFamily="34" charset="0"/>
                <a:cs typeface="Arial" pitchFamily="34" charset="0"/>
              </a:rPr>
              <a:t>75</a:t>
            </a:r>
            <a:r>
              <a:rPr lang="en-US" altLang="ko-KR" sz="2000" spc="80" baseline="30000" dirty="0" smtClean="0">
                <a:solidFill>
                  <a:schemeClr val="tx1"/>
                </a:solidFill>
                <a:latin typeface="Arial" pitchFamily="34" charset="0"/>
                <a:cs typeface="Arial" pitchFamily="34" charset="0"/>
              </a:rPr>
              <a:t>th</a:t>
            </a:r>
            <a:r>
              <a:rPr lang="en-US" altLang="ko-KR" sz="2000" spc="80" dirty="0" smtClean="0">
                <a:solidFill>
                  <a:schemeClr val="tx1"/>
                </a:solidFill>
                <a:latin typeface="Arial" pitchFamily="34" charset="0"/>
                <a:cs typeface="Arial" pitchFamily="34" charset="0"/>
              </a:rPr>
              <a:t> </a:t>
            </a:r>
            <a:r>
              <a:rPr lang="en-US" altLang="ko-KR" sz="2000" spc="80" dirty="0">
                <a:solidFill>
                  <a:schemeClr val="tx1"/>
                </a:solidFill>
                <a:latin typeface="Arial" pitchFamily="34" charset="0"/>
                <a:cs typeface="Arial" pitchFamily="34" charset="0"/>
              </a:rPr>
              <a:t>GRPE </a:t>
            </a:r>
            <a:r>
              <a:rPr lang="en-US" altLang="ko-KR" sz="2000" spc="80" dirty="0" smtClean="0">
                <a:solidFill>
                  <a:schemeClr val="tx1"/>
                </a:solidFill>
                <a:latin typeface="Arial" pitchFamily="34" charset="0"/>
                <a:cs typeface="Arial" pitchFamily="34" charset="0"/>
              </a:rPr>
              <a:t>session (TBD)</a:t>
            </a:r>
          </a:p>
        </p:txBody>
      </p:sp>
      <p:sp>
        <p:nvSpPr>
          <p:cNvPr id="10" name="Rectangle 192"/>
          <p:cNvSpPr>
            <a:spLocks noChangeArrowheads="1"/>
          </p:cNvSpPr>
          <p:nvPr/>
        </p:nvSpPr>
        <p:spPr bwMode="auto">
          <a:xfrm>
            <a:off x="142844" y="1196752"/>
            <a:ext cx="900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anchor="ctr">
            <a:spAutoFit/>
          </a:bodyPr>
          <a:lstStyle/>
          <a:p>
            <a:pPr eaLnBrk="0" hangingPunct="0">
              <a:spcBef>
                <a:spcPct val="50000"/>
              </a:spcBef>
              <a:buFont typeface="Wingdings" pitchFamily="2" charset="2"/>
              <a:buChar char="l"/>
            </a:pPr>
            <a:r>
              <a:rPr kumimoji="0" lang="en-US" altLang="ko-KR" sz="2400" b="1" dirty="0">
                <a:solidFill>
                  <a:schemeClr val="tx1"/>
                </a:solidFill>
                <a:latin typeface="Arial" pitchFamily="34" charset="0"/>
                <a:ea typeface="Arial Unicode MS" pitchFamily="50" charset="-127"/>
                <a:cs typeface="Arial" pitchFamily="34" charset="0"/>
              </a:rPr>
              <a:t>  </a:t>
            </a:r>
            <a:r>
              <a:rPr kumimoji="0" lang="en-US" altLang="ko-KR" sz="2400" b="1" dirty="0" smtClean="0">
                <a:solidFill>
                  <a:schemeClr val="tx1"/>
                </a:solidFill>
                <a:latin typeface="Arial" pitchFamily="34" charset="0"/>
                <a:ea typeface="Arial Unicode MS" pitchFamily="50" charset="-127"/>
                <a:cs typeface="Arial" pitchFamily="34" charset="0"/>
              </a:rPr>
              <a:t>Next VIAQ IWG Meeting</a:t>
            </a:r>
            <a:endParaRPr kumimoji="0" lang="ko-KR" altLang="en-US" sz="2400" b="1" dirty="0">
              <a:solidFill>
                <a:schemeClr val="tx1"/>
              </a:solidFill>
              <a:latin typeface="Arial" pitchFamily="34" charset="0"/>
              <a:ea typeface="Arial Unicode MS" pitchFamily="50" charset="-127"/>
              <a:cs typeface="Arial" pitchFamily="34" charset="0"/>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txBox="1">
            <a:spLocks noChangeArrowheads="1"/>
          </p:cNvSpPr>
          <p:nvPr/>
        </p:nvSpPr>
        <p:spPr bwMode="auto">
          <a:xfrm>
            <a:off x="285752" y="1772816"/>
            <a:ext cx="8858248" cy="4464496"/>
          </a:xfrm>
          <a:prstGeom prst="rect">
            <a:avLst/>
          </a:prstGeom>
          <a:noFill/>
          <a:ln w="9525">
            <a:noFill/>
            <a:miter lim="800000"/>
            <a:headEnd/>
            <a:tailEnd/>
          </a:ln>
        </p:spPr>
        <p:txBody>
          <a:bodyPr/>
          <a:lstStyle/>
          <a:p>
            <a:pPr marL="609600" indent="-609600">
              <a:lnSpc>
                <a:spcPct val="130000"/>
              </a:lnSpc>
              <a:buFont typeface="Wingdings" pitchFamily="2" charset="2"/>
              <a:buChar char="Ø"/>
              <a:defRPr/>
            </a:pPr>
            <a:endParaRPr lang="en-US" altLang="ko-KR" sz="800" b="1" spc="80" dirty="0" smtClean="0">
              <a:solidFill>
                <a:schemeClr val="tx1"/>
              </a:solidFill>
              <a:latin typeface="Arial" pitchFamily="34" charset="0"/>
              <a:cs typeface="Arial" pitchFamily="34" charset="0"/>
            </a:endParaRPr>
          </a:p>
          <a:p>
            <a:pPr marL="609600" indent="-609600">
              <a:lnSpc>
                <a:spcPct val="130000"/>
              </a:lnSpc>
              <a:buFont typeface="Wingdings" pitchFamily="2" charset="2"/>
              <a:buChar char="Ø"/>
              <a:defRPr/>
            </a:pPr>
            <a:r>
              <a:rPr lang="en-US" altLang="ko-KR" sz="1800" b="1" spc="80" dirty="0" smtClean="0">
                <a:solidFill>
                  <a:schemeClr val="tx1"/>
                </a:solidFill>
                <a:latin typeface="Arial" pitchFamily="34" charset="0"/>
                <a:cs typeface="Arial" pitchFamily="34" charset="0"/>
              </a:rPr>
              <a:t>WP.29 Mandate</a:t>
            </a:r>
            <a:r>
              <a:rPr lang="en-US" altLang="ko-KR" sz="1800" spc="80" dirty="0" smtClean="0">
                <a:solidFill>
                  <a:schemeClr val="tx1"/>
                </a:solidFill>
                <a:latin typeface="Arial" pitchFamily="34" charset="0"/>
                <a:cs typeface="Arial" pitchFamily="34" charset="0"/>
              </a:rPr>
              <a:t>(ECE/TRANS/WP.29/1112) </a:t>
            </a:r>
          </a:p>
          <a:p>
            <a:pPr marL="609600" indent="-609600" algn="just">
              <a:lnSpc>
                <a:spcPct val="130000"/>
              </a:lnSpc>
              <a:buFont typeface="Arial" pitchFamily="34" charset="0"/>
              <a:buChar char="•"/>
              <a:defRPr/>
            </a:pPr>
            <a:r>
              <a:rPr lang="en-US" altLang="ko-KR" sz="1800" spc="80" dirty="0" smtClean="0">
                <a:solidFill>
                  <a:schemeClr val="tx1"/>
                </a:solidFill>
                <a:latin typeface="Arial" pitchFamily="34" charset="0"/>
                <a:cs typeface="Arial" pitchFamily="34" charset="0"/>
              </a:rPr>
              <a:t>AC.3 endorsed the proposed action plan to, in a first stage, collect information, review existing standards and develop recommendations.</a:t>
            </a:r>
          </a:p>
          <a:p>
            <a:pPr marL="609600" indent="-609600" algn="just">
              <a:lnSpc>
                <a:spcPct val="130000"/>
              </a:lnSpc>
              <a:buFont typeface="Arial" pitchFamily="34" charset="0"/>
              <a:buChar char="•"/>
              <a:defRPr/>
            </a:pPr>
            <a:r>
              <a:rPr lang="en-US" altLang="ko-KR" sz="1800" spc="80" dirty="0" smtClean="0">
                <a:solidFill>
                  <a:schemeClr val="tx1"/>
                </a:solidFill>
                <a:latin typeface="Arial" pitchFamily="34" charset="0"/>
                <a:cs typeface="Arial" pitchFamily="34" charset="0"/>
              </a:rPr>
              <a:t>End of mandate : November 2017</a:t>
            </a:r>
          </a:p>
          <a:p>
            <a:pPr marL="609600" indent="-609600" algn="just">
              <a:lnSpc>
                <a:spcPct val="130000"/>
              </a:lnSpc>
              <a:buFont typeface="Arial" pitchFamily="34" charset="0"/>
              <a:buChar char="•"/>
              <a:defRPr/>
            </a:pPr>
            <a:endParaRPr lang="en-US" altLang="ko-KR" sz="1000" b="1" spc="80" dirty="0" smtClean="0">
              <a:solidFill>
                <a:schemeClr val="tx1"/>
              </a:solidFill>
              <a:latin typeface="Arial" pitchFamily="34" charset="0"/>
              <a:cs typeface="Arial" pitchFamily="34" charset="0"/>
            </a:endParaRPr>
          </a:p>
          <a:p>
            <a:pPr marL="609600" indent="-609600">
              <a:lnSpc>
                <a:spcPct val="130000"/>
              </a:lnSpc>
              <a:buFont typeface="Wingdings" pitchFamily="2" charset="2"/>
              <a:buChar char="Ø"/>
              <a:defRPr/>
            </a:pPr>
            <a:r>
              <a:rPr lang="en-US" altLang="ko-KR" sz="1800" b="1" spc="80" dirty="0" smtClean="0">
                <a:solidFill>
                  <a:schemeClr val="tx1"/>
                </a:solidFill>
                <a:latin typeface="Arial" pitchFamily="34" charset="0"/>
                <a:cs typeface="Arial" pitchFamily="34" charset="0"/>
              </a:rPr>
              <a:t>GRPE Adoption</a:t>
            </a:r>
            <a:r>
              <a:rPr lang="en-US" altLang="ko-KR" sz="1800" spc="80" dirty="0" smtClean="0">
                <a:solidFill>
                  <a:schemeClr val="tx1"/>
                </a:solidFill>
                <a:latin typeface="Arial" pitchFamily="34" charset="0"/>
                <a:cs typeface="Arial" pitchFamily="34" charset="0"/>
              </a:rPr>
              <a:t>(ECE/TRANS/WP.29/GRPE/70)</a:t>
            </a:r>
          </a:p>
          <a:p>
            <a:pPr marL="609600" indent="-609600" algn="just">
              <a:lnSpc>
                <a:spcPct val="130000"/>
              </a:lnSpc>
              <a:buFont typeface="Arial" pitchFamily="34" charset="0"/>
              <a:buChar char="•"/>
              <a:defRPr/>
            </a:pPr>
            <a:r>
              <a:rPr lang="en-US" altLang="ko-KR" sz="1800" spc="80" dirty="0" smtClean="0">
                <a:solidFill>
                  <a:schemeClr val="tx1"/>
                </a:solidFill>
                <a:latin typeface="Arial" pitchFamily="34" charset="0"/>
                <a:cs typeface="Arial" pitchFamily="34" charset="0"/>
              </a:rPr>
              <a:t>GRPE adopted the proposals for terms of reference to the IWG on VIAQ as reproduced in Annex VI of this report.</a:t>
            </a:r>
          </a:p>
          <a:p>
            <a:pPr marL="609600" indent="-609600" algn="just">
              <a:lnSpc>
                <a:spcPct val="130000"/>
              </a:lnSpc>
              <a:buFont typeface="Arial" pitchFamily="34" charset="0"/>
              <a:buChar char="•"/>
              <a:defRPr/>
            </a:pPr>
            <a:endParaRPr lang="en-US" altLang="ko-KR" sz="1000" spc="80" dirty="0" smtClean="0">
              <a:solidFill>
                <a:schemeClr val="tx1"/>
              </a:solidFill>
              <a:latin typeface="Arial" pitchFamily="34" charset="0"/>
              <a:cs typeface="Arial" pitchFamily="34" charset="0"/>
            </a:endParaRPr>
          </a:p>
          <a:p>
            <a:pPr marL="609600" indent="-609600">
              <a:lnSpc>
                <a:spcPct val="130000"/>
              </a:lnSpc>
              <a:buFont typeface="Wingdings" pitchFamily="2" charset="2"/>
              <a:buChar char="Ø"/>
              <a:defRPr/>
            </a:pPr>
            <a:r>
              <a:rPr lang="en-US" altLang="ko-KR" sz="1800" b="1" spc="80" dirty="0" smtClean="0">
                <a:solidFill>
                  <a:schemeClr val="tx1"/>
                </a:solidFill>
                <a:latin typeface="Arial" pitchFamily="34" charset="0"/>
                <a:cs typeface="Arial" pitchFamily="34" charset="0"/>
              </a:rPr>
              <a:t>Review of VIAQ Terms of Reference</a:t>
            </a:r>
            <a:endParaRPr lang="en-US" altLang="ko-KR" sz="1800" spc="80" dirty="0" smtClean="0">
              <a:solidFill>
                <a:schemeClr val="tx1"/>
              </a:solidFill>
              <a:latin typeface="Arial" pitchFamily="34" charset="0"/>
              <a:cs typeface="Arial" pitchFamily="34" charset="0"/>
            </a:endParaRPr>
          </a:p>
          <a:p>
            <a:pPr marL="609600" indent="-609600">
              <a:lnSpc>
                <a:spcPct val="130000"/>
              </a:lnSpc>
              <a:buFont typeface="Arial" pitchFamily="34" charset="0"/>
              <a:buChar char="•"/>
              <a:defRPr/>
            </a:pPr>
            <a:r>
              <a:rPr lang="en-US" altLang="ko-KR" sz="1800" spc="80" dirty="0" smtClean="0">
                <a:solidFill>
                  <a:schemeClr val="tx1"/>
                </a:solidFill>
                <a:latin typeface="Arial" pitchFamily="34" charset="0"/>
                <a:cs typeface="Arial" pitchFamily="34" charset="0"/>
              </a:rPr>
              <a:t>The scope of the work is to develop a recommendation (R.E.3, S.R.1, or </a:t>
            </a:r>
            <a:r>
              <a:rPr lang="en-US" altLang="ko-KR" sz="1800" u="sng" spc="80" dirty="0" smtClean="0">
                <a:solidFill>
                  <a:schemeClr val="tx1"/>
                </a:solidFill>
                <a:latin typeface="Arial" pitchFamily="34" charset="0"/>
                <a:cs typeface="Arial" pitchFamily="34" charset="0"/>
              </a:rPr>
              <a:t>a new Mutual Resolution</a:t>
            </a:r>
            <a:r>
              <a:rPr lang="en-US" altLang="ko-KR" sz="1800" spc="80" dirty="0" smtClean="0">
                <a:solidFill>
                  <a:schemeClr val="tx1"/>
                </a:solidFill>
                <a:latin typeface="Arial" pitchFamily="34" charset="0"/>
                <a:cs typeface="Arial" pitchFamily="34" charset="0"/>
              </a:rPr>
              <a:t>) to harmonize test procedures of interior air emissions emitted/generated from interior materials.</a:t>
            </a:r>
            <a:endParaRPr lang="en-US" altLang="ko-KR" sz="800" spc="80" dirty="0" smtClean="0">
              <a:solidFill>
                <a:schemeClr val="tx1"/>
              </a:solidFill>
              <a:latin typeface="Arial" pitchFamily="34" charset="0"/>
              <a:cs typeface="Arial" pitchFamily="34" charset="0"/>
            </a:endParaRPr>
          </a:p>
        </p:txBody>
      </p:sp>
      <p:sp>
        <p:nvSpPr>
          <p:cNvPr id="6" name="Rectangle 192"/>
          <p:cNvSpPr>
            <a:spLocks noChangeArrowheads="1"/>
          </p:cNvSpPr>
          <p:nvPr/>
        </p:nvSpPr>
        <p:spPr bwMode="auto">
          <a:xfrm>
            <a:off x="142844" y="1196752"/>
            <a:ext cx="900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anchor="ctr">
            <a:spAutoFit/>
          </a:bodyPr>
          <a:lstStyle/>
          <a:p>
            <a:pPr eaLnBrk="0" hangingPunct="0">
              <a:spcBef>
                <a:spcPct val="50000"/>
              </a:spcBef>
              <a:buFont typeface="Wingdings" pitchFamily="2" charset="2"/>
              <a:buChar char="l"/>
            </a:pPr>
            <a:r>
              <a:rPr kumimoji="0" lang="en-US" altLang="ko-KR" sz="2400" b="1" dirty="0">
                <a:solidFill>
                  <a:schemeClr val="tx1"/>
                </a:solidFill>
                <a:latin typeface="Arial" pitchFamily="34" charset="0"/>
                <a:ea typeface="Arial Unicode MS" pitchFamily="50" charset="-127"/>
                <a:cs typeface="Arial" pitchFamily="34" charset="0"/>
              </a:rPr>
              <a:t>  </a:t>
            </a:r>
            <a:r>
              <a:rPr kumimoji="0" lang="en-US" altLang="ko-KR" sz="2400" b="1" smtClean="0">
                <a:solidFill>
                  <a:schemeClr val="tx1"/>
                </a:solidFill>
                <a:latin typeface="Arial" pitchFamily="34" charset="0"/>
                <a:ea typeface="Arial Unicode MS" pitchFamily="50" charset="-127"/>
                <a:cs typeface="Arial" pitchFamily="34" charset="0"/>
              </a:rPr>
              <a:t>VIAQ Background, </a:t>
            </a:r>
            <a:r>
              <a:rPr kumimoji="0" lang="en-US" altLang="ko-KR" sz="2400" b="1" dirty="0" err="1" smtClean="0">
                <a:solidFill>
                  <a:schemeClr val="tx1"/>
                </a:solidFill>
                <a:latin typeface="Arial" pitchFamily="34" charset="0"/>
                <a:ea typeface="Arial Unicode MS" pitchFamily="50" charset="-127"/>
                <a:cs typeface="Arial" pitchFamily="34" charset="0"/>
              </a:rPr>
              <a:t>ToR</a:t>
            </a:r>
            <a:r>
              <a:rPr kumimoji="0" lang="en-US" altLang="ko-KR" sz="2400" b="1" dirty="0" smtClean="0">
                <a:solidFill>
                  <a:schemeClr val="tx1"/>
                </a:solidFill>
                <a:latin typeface="Arial" pitchFamily="34" charset="0"/>
                <a:ea typeface="Arial Unicode MS" pitchFamily="50" charset="-127"/>
                <a:cs typeface="Arial" pitchFamily="34" charset="0"/>
              </a:rPr>
              <a:t> </a:t>
            </a:r>
            <a:r>
              <a:rPr kumimoji="0" lang="en-US" altLang="ko-KR" sz="2400" b="1" smtClean="0">
                <a:solidFill>
                  <a:schemeClr val="tx1"/>
                </a:solidFill>
                <a:latin typeface="Arial" pitchFamily="34" charset="0"/>
                <a:ea typeface="Arial Unicode MS" pitchFamily="50" charset="-127"/>
                <a:cs typeface="Arial" pitchFamily="34" charset="0"/>
              </a:rPr>
              <a:t>and Mandate</a:t>
            </a:r>
            <a:endParaRPr kumimoji="0" lang="en-US" altLang="ko-KR" sz="2400" b="1" dirty="0" smtClean="0">
              <a:solidFill>
                <a:schemeClr val="tx1"/>
              </a:solidFill>
              <a:latin typeface="Arial" pitchFamily="34" charset="0"/>
              <a:ea typeface="Arial Unicode MS" pitchFamily="50" charset="-127"/>
              <a:cs typeface="Arial" pitchFamily="34" charset="0"/>
            </a:endParaRPr>
          </a:p>
        </p:txBody>
      </p:sp>
      <p:sp>
        <p:nvSpPr>
          <p:cNvPr id="7" name="Rectangle 24"/>
          <p:cNvSpPr>
            <a:spLocks noChangeArrowheads="1"/>
          </p:cNvSpPr>
          <p:nvPr/>
        </p:nvSpPr>
        <p:spPr bwMode="auto">
          <a:xfrm>
            <a:off x="34925" y="241484"/>
            <a:ext cx="9109075" cy="52322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800">
                <a:latin typeface="Arial" charset="0"/>
                <a:ea typeface="HY헤드라인M" pitchFamily="18" charset="-127"/>
                <a:cs typeface="Arial" charset="0"/>
              </a:rPr>
              <a:t> </a:t>
            </a:r>
            <a:r>
              <a:rPr lang="en-US" altLang="ko-KR" sz="2800">
                <a:latin typeface="Arial" charset="0"/>
                <a:ea typeface="HY헤드라인M" pitchFamily="18" charset="-127"/>
                <a:cs typeface="Arial" charset="0"/>
              </a:rPr>
              <a:t>   </a:t>
            </a:r>
            <a:r>
              <a:rPr lang="en-US" altLang="ko-KR" sz="2800" smtClean="0">
                <a:latin typeface="Arial" charset="0"/>
                <a:ea typeface="HY헤드라인M" pitchFamily="18" charset="-127"/>
                <a:cs typeface="Arial" charset="0"/>
              </a:rPr>
              <a:t>VIAQ Background</a:t>
            </a:r>
            <a:endParaRPr lang="en-US" altLang="ko-KR" sz="2800" dirty="0" smtClean="0">
              <a:latin typeface="Arial" charset="0"/>
              <a:ea typeface="HY헤드라인M" pitchFamily="18" charset="-127"/>
              <a:cs typeface="Arial"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92"/>
          <p:cNvSpPr>
            <a:spLocks noChangeArrowheads="1"/>
          </p:cNvSpPr>
          <p:nvPr/>
        </p:nvSpPr>
        <p:spPr bwMode="auto">
          <a:xfrm>
            <a:off x="142844" y="1196752"/>
            <a:ext cx="900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anchor="ctr">
            <a:spAutoFit/>
          </a:bodyPr>
          <a:lstStyle/>
          <a:p>
            <a:pPr eaLnBrk="0" hangingPunct="0">
              <a:spcBef>
                <a:spcPct val="50000"/>
              </a:spcBef>
              <a:buFont typeface="Wingdings" pitchFamily="2" charset="2"/>
              <a:buChar char="l"/>
            </a:pPr>
            <a:r>
              <a:rPr kumimoji="0" lang="en-US" altLang="ko-KR" sz="2400" b="1" dirty="0">
                <a:solidFill>
                  <a:schemeClr val="tx1"/>
                </a:solidFill>
                <a:latin typeface="Arial" pitchFamily="34" charset="0"/>
                <a:ea typeface="Arial Unicode MS" pitchFamily="50" charset="-127"/>
                <a:cs typeface="Arial" pitchFamily="34" charset="0"/>
              </a:rPr>
              <a:t>  </a:t>
            </a:r>
            <a:r>
              <a:rPr kumimoji="0" lang="en-US" altLang="ko-KR" sz="2400" b="1" dirty="0" smtClean="0">
                <a:solidFill>
                  <a:schemeClr val="tx1"/>
                </a:solidFill>
                <a:latin typeface="Arial" pitchFamily="34" charset="0"/>
                <a:ea typeface="Arial Unicode MS" pitchFamily="50" charset="-127"/>
                <a:cs typeface="Arial" pitchFamily="34" charset="0"/>
              </a:rPr>
              <a:t>VIAQ </a:t>
            </a:r>
            <a:r>
              <a:rPr kumimoji="0" lang="en-US" altLang="ko-KR" sz="2400" b="1" smtClean="0">
                <a:solidFill>
                  <a:schemeClr val="tx1"/>
                </a:solidFill>
                <a:latin typeface="Arial" pitchFamily="34" charset="0"/>
                <a:ea typeface="Arial Unicode MS" pitchFamily="50" charset="-127"/>
                <a:cs typeface="Arial" pitchFamily="34" charset="0"/>
              </a:rPr>
              <a:t>IWG Meetings since last GRPE</a:t>
            </a:r>
            <a:endParaRPr kumimoji="0" lang="ko-KR" altLang="en-US" sz="2400" b="1" dirty="0">
              <a:solidFill>
                <a:schemeClr val="tx1"/>
              </a:solidFill>
              <a:latin typeface="Arial" pitchFamily="34" charset="0"/>
              <a:ea typeface="Arial Unicode MS" pitchFamily="50" charset="-127"/>
              <a:cs typeface="Arial" pitchFamily="34" charset="0"/>
            </a:endParaRPr>
          </a:p>
        </p:txBody>
      </p:sp>
      <p:sp>
        <p:nvSpPr>
          <p:cNvPr id="14339" name="Rectangle 3"/>
          <p:cNvSpPr txBox="1">
            <a:spLocks noChangeArrowheads="1"/>
          </p:cNvSpPr>
          <p:nvPr/>
        </p:nvSpPr>
        <p:spPr bwMode="auto">
          <a:xfrm>
            <a:off x="285752" y="2060848"/>
            <a:ext cx="8429652" cy="4680520"/>
          </a:xfrm>
          <a:prstGeom prst="rect">
            <a:avLst/>
          </a:prstGeom>
          <a:noFill/>
          <a:ln w="9525">
            <a:noFill/>
            <a:miter lim="800000"/>
            <a:headEnd/>
            <a:tailEnd/>
          </a:ln>
        </p:spPr>
        <p:txBody>
          <a:bodyPr/>
          <a:lstStyle/>
          <a:p>
            <a:pPr marL="609600" indent="-609600">
              <a:lnSpc>
                <a:spcPct val="200000"/>
              </a:lnSpc>
              <a:buFont typeface="Wingdings" pitchFamily="2" charset="2"/>
              <a:buChar char="Ø"/>
              <a:defRPr/>
            </a:pPr>
            <a:r>
              <a:rPr lang="en-US" altLang="ko-KR" sz="2000" b="1" spc="80" dirty="0" smtClean="0">
                <a:solidFill>
                  <a:schemeClr val="tx1"/>
                </a:solidFill>
                <a:latin typeface="Arial" pitchFamily="34" charset="0"/>
                <a:cs typeface="Arial" pitchFamily="34" charset="0"/>
              </a:rPr>
              <a:t>6</a:t>
            </a:r>
            <a:r>
              <a:rPr lang="en-US" altLang="ko-KR" sz="2000" b="1" spc="80" baseline="30000" dirty="0" smtClean="0">
                <a:solidFill>
                  <a:schemeClr val="tx1"/>
                </a:solidFill>
                <a:latin typeface="Arial" pitchFamily="34" charset="0"/>
                <a:cs typeface="Arial" pitchFamily="34" charset="0"/>
              </a:rPr>
              <a:t>th</a:t>
            </a:r>
            <a:r>
              <a:rPr lang="en-US" altLang="ko-KR" sz="2000" b="1" spc="80" dirty="0" smtClean="0">
                <a:solidFill>
                  <a:schemeClr val="tx1"/>
                </a:solidFill>
                <a:latin typeface="Arial" pitchFamily="34" charset="0"/>
                <a:cs typeface="Arial" pitchFamily="34" charset="0"/>
              </a:rPr>
              <a:t> VIAQ IWG Meeting</a:t>
            </a:r>
            <a:endParaRPr lang="en-US" altLang="ko-KR" sz="2000" spc="80" dirty="0" smtClean="0">
              <a:solidFill>
                <a:schemeClr val="tx1"/>
              </a:solidFill>
              <a:latin typeface="Arial" pitchFamily="34" charset="0"/>
              <a:cs typeface="Arial" pitchFamily="34" charset="0"/>
            </a:endParaRPr>
          </a:p>
          <a:p>
            <a:pPr marL="609600" indent="-609600">
              <a:lnSpc>
                <a:spcPct val="200000"/>
              </a:lnSpc>
              <a:buFont typeface="Arial" pitchFamily="34" charset="0"/>
              <a:buChar char="•"/>
              <a:defRPr/>
            </a:pPr>
            <a:r>
              <a:rPr lang="en-US" altLang="ko-KR" sz="2000" spc="80" dirty="0" smtClean="0">
                <a:solidFill>
                  <a:schemeClr val="tx1"/>
                </a:solidFill>
                <a:latin typeface="Arial" pitchFamily="34" charset="0"/>
                <a:cs typeface="Arial" pitchFamily="34" charset="0"/>
              </a:rPr>
              <a:t>Drafting meeting, 22</a:t>
            </a:r>
            <a:r>
              <a:rPr lang="en-US" altLang="ko-KR" sz="2000" spc="80" baseline="30000" dirty="0" smtClean="0">
                <a:solidFill>
                  <a:schemeClr val="tx1"/>
                </a:solidFill>
                <a:latin typeface="Arial" pitchFamily="34" charset="0"/>
                <a:cs typeface="Arial" pitchFamily="34" charset="0"/>
              </a:rPr>
              <a:t>nd</a:t>
            </a:r>
            <a:r>
              <a:rPr lang="en-US" altLang="ko-KR" sz="2000" spc="80" dirty="0" smtClean="0">
                <a:solidFill>
                  <a:schemeClr val="tx1"/>
                </a:solidFill>
                <a:latin typeface="Arial" pitchFamily="34" charset="0"/>
                <a:cs typeface="Arial" pitchFamily="34" charset="0"/>
              </a:rPr>
              <a:t> September 2016 (conference call)</a:t>
            </a:r>
          </a:p>
          <a:p>
            <a:pPr marL="609600" indent="-609600">
              <a:lnSpc>
                <a:spcPct val="200000"/>
              </a:lnSpc>
              <a:buFont typeface="Arial" pitchFamily="34" charset="0"/>
              <a:buChar char="•"/>
              <a:defRPr/>
            </a:pPr>
            <a:r>
              <a:rPr lang="en-US" altLang="ko-KR" sz="2000" spc="80" dirty="0" smtClean="0">
                <a:solidFill>
                  <a:schemeClr val="tx1"/>
                </a:solidFill>
                <a:latin typeface="Arial" pitchFamily="34" charset="0"/>
                <a:cs typeface="Arial" pitchFamily="34" charset="0"/>
              </a:rPr>
              <a:t>Paris, 26</a:t>
            </a:r>
            <a:r>
              <a:rPr lang="en-US" altLang="ko-KR" sz="2000" spc="80" baseline="30000" dirty="0" smtClean="0">
                <a:solidFill>
                  <a:schemeClr val="tx1"/>
                </a:solidFill>
                <a:latin typeface="Arial" pitchFamily="34" charset="0"/>
                <a:cs typeface="Arial" pitchFamily="34" charset="0"/>
              </a:rPr>
              <a:t>th</a:t>
            </a:r>
            <a:r>
              <a:rPr lang="en-US" altLang="ko-KR" sz="2000" spc="80" dirty="0" smtClean="0">
                <a:solidFill>
                  <a:schemeClr val="tx1"/>
                </a:solidFill>
                <a:latin typeface="Arial" pitchFamily="34" charset="0"/>
                <a:cs typeface="Arial" pitchFamily="34" charset="0"/>
              </a:rPr>
              <a:t> – 27</a:t>
            </a:r>
            <a:r>
              <a:rPr lang="en-US" altLang="ko-KR" sz="2000" spc="80" baseline="30000" dirty="0" smtClean="0">
                <a:solidFill>
                  <a:schemeClr val="tx1"/>
                </a:solidFill>
                <a:latin typeface="Arial" pitchFamily="34" charset="0"/>
                <a:cs typeface="Arial" pitchFamily="34" charset="0"/>
              </a:rPr>
              <a:t>st</a:t>
            </a:r>
            <a:r>
              <a:rPr lang="en-US" altLang="ko-KR" sz="2000" spc="80" dirty="0" smtClean="0">
                <a:solidFill>
                  <a:schemeClr val="tx1"/>
                </a:solidFill>
                <a:latin typeface="Arial" pitchFamily="34" charset="0"/>
                <a:cs typeface="Arial" pitchFamily="34" charset="0"/>
              </a:rPr>
              <a:t>  October 2016</a:t>
            </a:r>
          </a:p>
          <a:p>
            <a:pPr marL="609600" indent="-609600">
              <a:lnSpc>
                <a:spcPct val="200000"/>
              </a:lnSpc>
              <a:buFont typeface="Arial" pitchFamily="34" charset="0"/>
              <a:buChar char="•"/>
              <a:defRPr/>
            </a:pPr>
            <a:endParaRPr lang="en-US" altLang="ko-KR" sz="2000" spc="80" dirty="0">
              <a:solidFill>
                <a:schemeClr val="tx1"/>
              </a:solidFill>
              <a:latin typeface="Arial" pitchFamily="34" charset="0"/>
              <a:cs typeface="Arial" pitchFamily="34" charset="0"/>
            </a:endParaRPr>
          </a:p>
          <a:p>
            <a:pPr marL="609600" indent="-609600">
              <a:lnSpc>
                <a:spcPct val="200000"/>
              </a:lnSpc>
              <a:buFont typeface="Wingdings" pitchFamily="2" charset="2"/>
              <a:buChar char="Ø"/>
              <a:defRPr/>
            </a:pPr>
            <a:r>
              <a:rPr lang="en-US" altLang="ko-KR" sz="2000" b="1" spc="80" dirty="0">
                <a:solidFill>
                  <a:schemeClr val="tx1"/>
                </a:solidFill>
                <a:latin typeface="Arial" pitchFamily="34" charset="0"/>
                <a:cs typeface="Arial" pitchFamily="34" charset="0"/>
              </a:rPr>
              <a:t>7</a:t>
            </a:r>
            <a:r>
              <a:rPr lang="en-US" altLang="ko-KR" sz="2000" b="1" spc="80" baseline="30000" dirty="0">
                <a:solidFill>
                  <a:schemeClr val="tx1"/>
                </a:solidFill>
                <a:latin typeface="Arial" pitchFamily="34" charset="0"/>
                <a:cs typeface="Arial" pitchFamily="34" charset="0"/>
              </a:rPr>
              <a:t>th</a:t>
            </a:r>
            <a:r>
              <a:rPr lang="en-US" altLang="ko-KR" sz="2000" b="1" spc="80" dirty="0">
                <a:solidFill>
                  <a:schemeClr val="tx1"/>
                </a:solidFill>
                <a:latin typeface="Arial" pitchFamily="34" charset="0"/>
                <a:cs typeface="Arial" pitchFamily="34" charset="0"/>
              </a:rPr>
              <a:t> VIAQ IWG Meeting</a:t>
            </a:r>
            <a:endParaRPr lang="en-US" altLang="ko-KR" sz="2000" spc="80" dirty="0">
              <a:solidFill>
                <a:schemeClr val="tx1"/>
              </a:solidFill>
              <a:latin typeface="Arial" pitchFamily="34" charset="0"/>
              <a:cs typeface="Arial" pitchFamily="34" charset="0"/>
            </a:endParaRPr>
          </a:p>
          <a:p>
            <a:pPr marL="609600" indent="-609600">
              <a:lnSpc>
                <a:spcPct val="200000"/>
              </a:lnSpc>
              <a:buFont typeface="Arial" pitchFamily="34" charset="0"/>
              <a:buChar char="•"/>
              <a:defRPr/>
            </a:pPr>
            <a:r>
              <a:rPr lang="en-US" altLang="ko-KR" sz="2000" spc="80" dirty="0">
                <a:solidFill>
                  <a:schemeClr val="tx1"/>
                </a:solidFill>
                <a:latin typeface="Arial" pitchFamily="34" charset="0"/>
                <a:cs typeface="Arial" pitchFamily="34" charset="0"/>
              </a:rPr>
              <a:t>Drafting meeting, </a:t>
            </a:r>
            <a:r>
              <a:rPr lang="en-US" altLang="ko-KR" sz="2000" spc="80" dirty="0" smtClean="0">
                <a:solidFill>
                  <a:schemeClr val="tx1"/>
                </a:solidFill>
                <a:latin typeface="Arial" pitchFamily="34" charset="0"/>
                <a:cs typeface="Arial" pitchFamily="34" charset="0"/>
              </a:rPr>
              <a:t>4</a:t>
            </a:r>
            <a:r>
              <a:rPr lang="en-US" altLang="ko-KR" sz="2000" spc="80" baseline="30000" dirty="0" smtClean="0">
                <a:solidFill>
                  <a:schemeClr val="tx1"/>
                </a:solidFill>
                <a:latin typeface="Arial" pitchFamily="34" charset="0"/>
                <a:cs typeface="Arial" pitchFamily="34" charset="0"/>
              </a:rPr>
              <a:t>th</a:t>
            </a:r>
            <a:r>
              <a:rPr lang="en-US" altLang="ko-KR" sz="2000" spc="80" dirty="0" smtClean="0">
                <a:solidFill>
                  <a:schemeClr val="tx1"/>
                </a:solidFill>
                <a:latin typeface="Arial" pitchFamily="34" charset="0"/>
                <a:cs typeface="Arial" pitchFamily="34" charset="0"/>
              </a:rPr>
              <a:t> January 2017 </a:t>
            </a:r>
            <a:r>
              <a:rPr lang="en-US" altLang="ko-KR" sz="2000" spc="80" dirty="0">
                <a:solidFill>
                  <a:schemeClr val="tx1"/>
                </a:solidFill>
                <a:latin typeface="Arial" pitchFamily="34" charset="0"/>
                <a:cs typeface="Arial" pitchFamily="34" charset="0"/>
              </a:rPr>
              <a:t>(conference call)</a:t>
            </a:r>
          </a:p>
          <a:p>
            <a:pPr marL="609600" indent="-609600">
              <a:lnSpc>
                <a:spcPct val="200000"/>
              </a:lnSpc>
              <a:buFont typeface="Arial" pitchFamily="34" charset="0"/>
              <a:buChar char="•"/>
              <a:defRPr/>
            </a:pPr>
            <a:r>
              <a:rPr lang="en-US" altLang="ko-KR" sz="2000" spc="80" dirty="0" smtClean="0">
                <a:solidFill>
                  <a:schemeClr val="tx1"/>
                </a:solidFill>
                <a:latin typeface="Arial" pitchFamily="34" charset="0"/>
                <a:cs typeface="Arial" pitchFamily="34" charset="0"/>
              </a:rPr>
              <a:t>Geneva</a:t>
            </a:r>
            <a:r>
              <a:rPr lang="en-US" altLang="ko-KR" sz="2000" spc="80" dirty="0">
                <a:solidFill>
                  <a:schemeClr val="tx1"/>
                </a:solidFill>
                <a:latin typeface="Arial" pitchFamily="34" charset="0"/>
                <a:cs typeface="Arial" pitchFamily="34" charset="0"/>
              </a:rPr>
              <a:t>, Switzerland, </a:t>
            </a:r>
            <a:r>
              <a:rPr lang="en-US" altLang="ko-KR" sz="2000" spc="80" dirty="0" smtClean="0">
                <a:solidFill>
                  <a:schemeClr val="tx1"/>
                </a:solidFill>
                <a:latin typeface="Arial" pitchFamily="34" charset="0"/>
                <a:cs typeface="Arial" pitchFamily="34" charset="0"/>
              </a:rPr>
              <a:t>11</a:t>
            </a:r>
            <a:r>
              <a:rPr lang="en-US" altLang="ko-KR" sz="2000" spc="80" baseline="30000" dirty="0" smtClean="0">
                <a:solidFill>
                  <a:schemeClr val="tx1"/>
                </a:solidFill>
                <a:latin typeface="Arial" pitchFamily="34" charset="0"/>
                <a:cs typeface="Arial" pitchFamily="34" charset="0"/>
              </a:rPr>
              <a:t>th</a:t>
            </a:r>
            <a:r>
              <a:rPr lang="en-US" altLang="ko-KR" sz="2000" spc="80" dirty="0" smtClean="0">
                <a:solidFill>
                  <a:schemeClr val="tx1"/>
                </a:solidFill>
                <a:latin typeface="Arial" pitchFamily="34" charset="0"/>
                <a:cs typeface="Arial" pitchFamily="34" charset="0"/>
              </a:rPr>
              <a:t> January</a:t>
            </a:r>
            <a:r>
              <a:rPr lang="en-US" altLang="ko-KR" sz="2000" spc="80" dirty="0">
                <a:solidFill>
                  <a:schemeClr val="tx1"/>
                </a:solidFill>
                <a:latin typeface="Arial" pitchFamily="34" charset="0"/>
                <a:cs typeface="Arial" pitchFamily="34" charset="0"/>
              </a:rPr>
              <a:t>, during 74</a:t>
            </a:r>
            <a:r>
              <a:rPr lang="en-US" altLang="ko-KR" sz="2000" spc="80" baseline="30000" dirty="0">
                <a:solidFill>
                  <a:schemeClr val="tx1"/>
                </a:solidFill>
                <a:latin typeface="Arial" pitchFamily="34" charset="0"/>
                <a:cs typeface="Arial" pitchFamily="34" charset="0"/>
              </a:rPr>
              <a:t>th</a:t>
            </a:r>
            <a:r>
              <a:rPr lang="en-US" altLang="ko-KR" sz="2000" spc="80" dirty="0">
                <a:solidFill>
                  <a:schemeClr val="tx1"/>
                </a:solidFill>
                <a:latin typeface="Arial" pitchFamily="34" charset="0"/>
                <a:cs typeface="Arial" pitchFamily="34" charset="0"/>
              </a:rPr>
              <a:t> GRPE session</a:t>
            </a:r>
          </a:p>
          <a:p>
            <a:pPr marL="609600" indent="-609600">
              <a:lnSpc>
                <a:spcPct val="200000"/>
              </a:lnSpc>
              <a:buFont typeface="Arial" pitchFamily="34" charset="0"/>
              <a:buChar char="•"/>
              <a:defRPr/>
            </a:pPr>
            <a:endParaRPr lang="en-US" altLang="ko-KR" sz="2000" spc="80" dirty="0" smtClean="0">
              <a:solidFill>
                <a:schemeClr val="tx1"/>
              </a:solidFill>
              <a:latin typeface="Arial" pitchFamily="34" charset="0"/>
              <a:cs typeface="Arial" pitchFamily="34" charset="0"/>
            </a:endParaRPr>
          </a:p>
          <a:p>
            <a:pPr marL="609600" indent="-609600">
              <a:lnSpc>
                <a:spcPct val="200000"/>
              </a:lnSpc>
              <a:buFont typeface="Arial" pitchFamily="34" charset="0"/>
              <a:buChar char="•"/>
              <a:defRPr/>
            </a:pPr>
            <a:endParaRPr lang="en-US" altLang="ko-KR" sz="2000" u="sng" spc="80" dirty="0" smtClean="0">
              <a:solidFill>
                <a:schemeClr val="tx1"/>
              </a:solidFill>
              <a:latin typeface="Arial" pitchFamily="34" charset="0"/>
              <a:cs typeface="Arial" pitchFamily="34" charset="0"/>
            </a:endParaRPr>
          </a:p>
        </p:txBody>
      </p:sp>
      <p:sp>
        <p:nvSpPr>
          <p:cNvPr id="7" name="Rectangle 24"/>
          <p:cNvSpPr>
            <a:spLocks noChangeArrowheads="1"/>
          </p:cNvSpPr>
          <p:nvPr/>
        </p:nvSpPr>
        <p:spPr bwMode="auto">
          <a:xfrm>
            <a:off x="34925" y="241484"/>
            <a:ext cx="9109075" cy="52322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800">
                <a:latin typeface="Arial" charset="0"/>
                <a:ea typeface="HY헤드라인M" pitchFamily="18" charset="-127"/>
                <a:cs typeface="Arial" charset="0"/>
              </a:rPr>
              <a:t> </a:t>
            </a:r>
            <a:r>
              <a:rPr lang="en-US" altLang="ko-KR" sz="2800">
                <a:latin typeface="Arial" charset="0"/>
                <a:ea typeface="HY헤드라인M" pitchFamily="18" charset="-127"/>
                <a:cs typeface="Arial" charset="0"/>
              </a:rPr>
              <a:t>   </a:t>
            </a:r>
            <a:r>
              <a:rPr lang="en-US" altLang="ko-KR" sz="2800" smtClean="0">
                <a:latin typeface="Arial" charset="0"/>
                <a:ea typeface="HY헤드라인M" pitchFamily="18" charset="-127"/>
                <a:cs typeface="Arial" charset="0"/>
              </a:rPr>
              <a:t>VIAQ IWG Meetings</a:t>
            </a:r>
            <a:endParaRPr lang="en-US" altLang="ko-KR" sz="2800" dirty="0" smtClean="0">
              <a:latin typeface="Arial" charset="0"/>
              <a:ea typeface="HY헤드라인M" pitchFamily="18" charset="-127"/>
              <a:cs typeface="Arial"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4"/>
          <p:cNvSpPr>
            <a:spLocks noChangeArrowheads="1"/>
          </p:cNvSpPr>
          <p:nvPr/>
        </p:nvSpPr>
        <p:spPr bwMode="auto">
          <a:xfrm>
            <a:off x="34925" y="241484"/>
            <a:ext cx="9109075" cy="52322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800">
                <a:latin typeface="Arial" charset="0"/>
                <a:ea typeface="HY헤드라인M" pitchFamily="18" charset="-127"/>
                <a:cs typeface="Arial" charset="0"/>
              </a:rPr>
              <a:t> </a:t>
            </a:r>
            <a:r>
              <a:rPr lang="en-US" altLang="ko-KR" sz="2800">
                <a:latin typeface="Arial" charset="0"/>
                <a:ea typeface="HY헤드라인M" pitchFamily="18" charset="-127"/>
                <a:cs typeface="Arial" charset="0"/>
              </a:rPr>
              <a:t>   </a:t>
            </a:r>
            <a:r>
              <a:rPr lang="en-US" altLang="ko-KR" sz="2800" smtClean="0">
                <a:latin typeface="Arial" charset="0"/>
                <a:ea typeface="HY헤드라인M" pitchFamily="18" charset="-127"/>
                <a:cs typeface="Arial" charset="0"/>
              </a:rPr>
              <a:t>VIAQ Progress Report</a:t>
            </a:r>
            <a:endParaRPr lang="en-US" altLang="ko-KR" sz="2800" dirty="0" smtClean="0">
              <a:latin typeface="Arial" charset="0"/>
              <a:ea typeface="HY헤드라인M" pitchFamily="18" charset="-127"/>
              <a:cs typeface="Arial" charset="0"/>
            </a:endParaRPr>
          </a:p>
        </p:txBody>
      </p:sp>
      <p:sp>
        <p:nvSpPr>
          <p:cNvPr id="6" name="Rectangle 3"/>
          <p:cNvSpPr txBox="1">
            <a:spLocks noChangeArrowheads="1"/>
          </p:cNvSpPr>
          <p:nvPr/>
        </p:nvSpPr>
        <p:spPr bwMode="auto">
          <a:xfrm>
            <a:off x="285752" y="1772816"/>
            <a:ext cx="8858248" cy="4608512"/>
          </a:xfrm>
          <a:prstGeom prst="rect">
            <a:avLst/>
          </a:prstGeom>
          <a:noFill/>
          <a:ln w="9525">
            <a:noFill/>
            <a:miter lim="800000"/>
            <a:headEnd/>
            <a:tailEnd/>
          </a:ln>
        </p:spPr>
        <p:txBody>
          <a:bodyPr/>
          <a:lstStyle/>
          <a:p>
            <a:pPr marL="609600" indent="-609600">
              <a:lnSpc>
                <a:spcPct val="150000"/>
              </a:lnSpc>
              <a:buFont typeface="Wingdings" pitchFamily="2" charset="2"/>
              <a:buChar char="Ø"/>
              <a:defRPr/>
            </a:pPr>
            <a:r>
              <a:rPr lang="en-US" altLang="ko-KR" sz="2000" b="1" spc="80" dirty="0" smtClean="0">
                <a:solidFill>
                  <a:schemeClr val="tx1"/>
                </a:solidFill>
                <a:latin typeface="Arial" pitchFamily="34" charset="0"/>
                <a:cs typeface="Arial" pitchFamily="34" charset="0"/>
              </a:rPr>
              <a:t>Test Measurement Modes</a:t>
            </a:r>
          </a:p>
          <a:p>
            <a:pPr marL="609600" indent="-609600">
              <a:lnSpc>
                <a:spcPct val="150000"/>
              </a:lnSpc>
              <a:buFont typeface="Arial" pitchFamily="34" charset="0"/>
              <a:buChar char="•"/>
              <a:defRPr/>
            </a:pPr>
            <a:r>
              <a:rPr lang="en-US" altLang="ko-KR" sz="1600" spc="80" dirty="0" smtClean="0">
                <a:solidFill>
                  <a:schemeClr val="tx1"/>
                </a:solidFill>
                <a:latin typeface="Arial" pitchFamily="34" charset="0"/>
                <a:cs typeface="Arial" pitchFamily="34" charset="0"/>
              </a:rPr>
              <a:t>Based </a:t>
            </a:r>
            <a:r>
              <a:rPr lang="en-US" altLang="ko-KR" sz="1600" spc="80" dirty="0">
                <a:solidFill>
                  <a:schemeClr val="tx1"/>
                </a:solidFill>
                <a:latin typeface="Arial" pitchFamily="34" charset="0"/>
                <a:cs typeface="Arial" pitchFamily="34" charset="0"/>
              </a:rPr>
              <a:t>on collected information and the review of existing standards, </a:t>
            </a:r>
          </a:p>
          <a:p>
            <a:pPr marL="609600" indent="-609600">
              <a:lnSpc>
                <a:spcPct val="150000"/>
              </a:lnSpc>
              <a:buFont typeface="Arial" pitchFamily="34" charset="0"/>
              <a:buChar char="•"/>
              <a:defRPr/>
            </a:pPr>
            <a:r>
              <a:rPr lang="en-US" altLang="ko-KR" sz="1600" spc="80" dirty="0">
                <a:solidFill>
                  <a:schemeClr val="tx1"/>
                </a:solidFill>
                <a:latin typeface="Arial" pitchFamily="34" charset="0"/>
                <a:cs typeface="Arial" pitchFamily="34" charset="0"/>
              </a:rPr>
              <a:t>VIAQ group </a:t>
            </a:r>
            <a:r>
              <a:rPr lang="en-US" altLang="ko-KR" sz="1600" spc="80" dirty="0" smtClean="0">
                <a:solidFill>
                  <a:schemeClr val="tx1"/>
                </a:solidFill>
                <a:latin typeface="Arial" pitchFamily="34" charset="0"/>
                <a:cs typeface="Arial" pitchFamily="34" charset="0"/>
              </a:rPr>
              <a:t>agreed that the following </a:t>
            </a:r>
            <a:r>
              <a:rPr lang="en-US" altLang="ko-KR" sz="1600" spc="80" dirty="0">
                <a:solidFill>
                  <a:schemeClr val="tx1"/>
                </a:solidFill>
                <a:latin typeface="Arial" pitchFamily="34" charset="0"/>
                <a:cs typeface="Arial" pitchFamily="34" charset="0"/>
              </a:rPr>
              <a:t>test mode is the most suitable for the </a:t>
            </a:r>
            <a:r>
              <a:rPr lang="en-US" altLang="ko-KR" sz="1600" spc="80" dirty="0" smtClean="0">
                <a:solidFill>
                  <a:schemeClr val="tx1"/>
                </a:solidFill>
                <a:latin typeface="Arial" pitchFamily="34" charset="0"/>
                <a:cs typeface="Arial" pitchFamily="34" charset="0"/>
              </a:rPr>
              <a:t>interior </a:t>
            </a:r>
            <a:r>
              <a:rPr lang="en-US" altLang="ko-KR" sz="1600" spc="80" dirty="0">
                <a:solidFill>
                  <a:schemeClr val="tx1"/>
                </a:solidFill>
                <a:latin typeface="Arial" pitchFamily="34" charset="0"/>
                <a:cs typeface="Arial" pitchFamily="34" charset="0"/>
              </a:rPr>
              <a:t>air emission </a:t>
            </a:r>
            <a:r>
              <a:rPr lang="en-US" altLang="ko-KR" sz="1600" spc="80" dirty="0" smtClean="0">
                <a:solidFill>
                  <a:schemeClr val="tx1"/>
                </a:solidFill>
                <a:latin typeface="Arial" pitchFamily="34" charset="0"/>
                <a:cs typeface="Arial" pitchFamily="34" charset="0"/>
              </a:rPr>
              <a:t>generated from interior materials.</a:t>
            </a:r>
            <a:endParaRPr lang="en-US" altLang="ko-KR" sz="1600" spc="80" dirty="0">
              <a:solidFill>
                <a:schemeClr val="tx1"/>
              </a:solidFill>
              <a:latin typeface="Arial" pitchFamily="34" charset="0"/>
              <a:cs typeface="Arial" pitchFamily="34" charset="0"/>
            </a:endParaRPr>
          </a:p>
          <a:p>
            <a:pPr marL="609600" indent="-609600">
              <a:lnSpc>
                <a:spcPct val="150000"/>
              </a:lnSpc>
              <a:buFont typeface="Arial" pitchFamily="34" charset="0"/>
              <a:buChar char="•"/>
              <a:defRPr/>
            </a:pPr>
            <a:endParaRPr lang="en-US" altLang="ko-KR" sz="1800" spc="80" dirty="0" smtClean="0">
              <a:solidFill>
                <a:schemeClr val="tx1"/>
              </a:solidFill>
              <a:latin typeface="Arial" pitchFamily="34" charset="0"/>
              <a:cs typeface="Arial" pitchFamily="34" charset="0"/>
            </a:endParaRPr>
          </a:p>
          <a:p>
            <a:pPr marL="609600" indent="-609600">
              <a:lnSpc>
                <a:spcPct val="150000"/>
              </a:lnSpc>
              <a:buFont typeface="Arial" pitchFamily="34" charset="0"/>
              <a:buChar char="•"/>
              <a:defRPr/>
            </a:pPr>
            <a:endParaRPr lang="en-US" altLang="ko-KR" sz="1800" spc="80" dirty="0">
              <a:solidFill>
                <a:schemeClr val="tx1"/>
              </a:solidFill>
              <a:latin typeface="Arial" pitchFamily="34" charset="0"/>
              <a:cs typeface="Arial" pitchFamily="34" charset="0"/>
            </a:endParaRPr>
          </a:p>
          <a:p>
            <a:pPr marL="609600" indent="-609600">
              <a:lnSpc>
                <a:spcPct val="150000"/>
              </a:lnSpc>
              <a:buFont typeface="Arial" pitchFamily="34" charset="0"/>
              <a:buChar char="•"/>
              <a:defRPr/>
            </a:pPr>
            <a:endParaRPr lang="en-US" altLang="ko-KR" sz="1800" spc="80" dirty="0" smtClean="0">
              <a:solidFill>
                <a:schemeClr val="tx1"/>
              </a:solidFill>
              <a:latin typeface="Arial" pitchFamily="34" charset="0"/>
              <a:cs typeface="Arial" pitchFamily="34" charset="0"/>
            </a:endParaRPr>
          </a:p>
          <a:p>
            <a:pPr marL="609600" indent="-609600">
              <a:lnSpc>
                <a:spcPct val="150000"/>
              </a:lnSpc>
              <a:buFont typeface="Arial" pitchFamily="34" charset="0"/>
              <a:buChar char="•"/>
              <a:defRPr/>
            </a:pPr>
            <a:endParaRPr lang="en-US" altLang="ko-KR" sz="1800" spc="80" dirty="0" smtClean="0">
              <a:solidFill>
                <a:schemeClr val="tx1"/>
              </a:solidFill>
              <a:latin typeface="Arial" pitchFamily="34" charset="0"/>
              <a:cs typeface="Arial" pitchFamily="34" charset="0"/>
            </a:endParaRPr>
          </a:p>
          <a:p>
            <a:pPr marL="609600" indent="-609600">
              <a:lnSpc>
                <a:spcPct val="150000"/>
              </a:lnSpc>
              <a:buFont typeface="Wingdings" pitchFamily="2" charset="2"/>
              <a:buChar char="Ø"/>
              <a:defRPr/>
            </a:pPr>
            <a:r>
              <a:rPr lang="en-US" altLang="ko-KR" sz="2000" b="1" spc="80" dirty="0" smtClean="0">
                <a:solidFill>
                  <a:schemeClr val="tx1"/>
                </a:solidFill>
                <a:latin typeface="Arial" pitchFamily="34" charset="0"/>
                <a:cs typeface="Arial" pitchFamily="34" charset="0"/>
              </a:rPr>
              <a:t>Test Measurement Substances (8 types of VOCs)</a:t>
            </a:r>
            <a:endParaRPr lang="en-US" altLang="ko-KR" sz="1800" spc="80" dirty="0" smtClean="0">
              <a:solidFill>
                <a:schemeClr val="tx1"/>
              </a:solidFill>
              <a:latin typeface="Arial" pitchFamily="34" charset="0"/>
              <a:cs typeface="Arial" pitchFamily="34" charset="0"/>
            </a:endParaRPr>
          </a:p>
          <a:p>
            <a:pPr marL="609600" indent="-609600">
              <a:lnSpc>
                <a:spcPct val="150000"/>
              </a:lnSpc>
              <a:buFont typeface="Arial" pitchFamily="34" charset="0"/>
              <a:buChar char="•"/>
              <a:defRPr/>
            </a:pPr>
            <a:r>
              <a:rPr lang="en-US" altLang="ko-KR" sz="1600" spc="80" dirty="0">
                <a:solidFill>
                  <a:schemeClr val="tx1"/>
                </a:solidFill>
                <a:latin typeface="Arial" pitchFamily="34" charset="0"/>
                <a:cs typeface="Arial" pitchFamily="34" charset="0"/>
              </a:rPr>
              <a:t>Substances to be measured: Formaldehyde, Acetaldehyde, Benzene, Toluene, Xylene, </a:t>
            </a:r>
            <a:r>
              <a:rPr lang="en-US" altLang="ko-KR" sz="1600" spc="80" dirty="0" smtClean="0">
                <a:solidFill>
                  <a:schemeClr val="tx1"/>
                </a:solidFill>
                <a:latin typeface="Arial" pitchFamily="34" charset="0"/>
                <a:cs typeface="Arial" pitchFamily="34" charset="0"/>
              </a:rPr>
              <a:t>Ethyl benzene</a:t>
            </a:r>
            <a:r>
              <a:rPr lang="en-US" altLang="ko-KR" sz="1600" spc="80" dirty="0">
                <a:solidFill>
                  <a:schemeClr val="tx1"/>
                </a:solidFill>
                <a:latin typeface="Arial" pitchFamily="34" charset="0"/>
                <a:cs typeface="Arial" pitchFamily="34" charset="0"/>
              </a:rPr>
              <a:t>, Styrene, and </a:t>
            </a:r>
            <a:r>
              <a:rPr lang="en-US" altLang="ko-KR" sz="1600" spc="80" dirty="0" err="1" smtClean="0">
                <a:solidFill>
                  <a:schemeClr val="tx1"/>
                </a:solidFill>
                <a:latin typeface="Arial" pitchFamily="34" charset="0"/>
                <a:cs typeface="Arial" pitchFamily="34" charset="0"/>
              </a:rPr>
              <a:t>Acrolein</a:t>
            </a:r>
            <a:r>
              <a:rPr lang="en-US" altLang="ko-KR" sz="1600" spc="80" dirty="0" smtClean="0">
                <a:solidFill>
                  <a:schemeClr val="tx1"/>
                </a:solidFill>
                <a:latin typeface="Arial" pitchFamily="34" charset="0"/>
                <a:cs typeface="Arial" pitchFamily="34" charset="0"/>
              </a:rPr>
              <a:t>.</a:t>
            </a:r>
            <a:endParaRPr lang="en-US" altLang="ko-KR" sz="1800" spc="80" dirty="0" smtClean="0">
              <a:solidFill>
                <a:schemeClr val="tx1"/>
              </a:solidFill>
              <a:latin typeface="Arial" pitchFamily="34" charset="0"/>
              <a:cs typeface="Arial" pitchFamily="34" charset="0"/>
            </a:endParaRPr>
          </a:p>
        </p:txBody>
      </p:sp>
      <p:sp>
        <p:nvSpPr>
          <p:cNvPr id="7" name="Rectangle 192"/>
          <p:cNvSpPr>
            <a:spLocks noChangeArrowheads="1"/>
          </p:cNvSpPr>
          <p:nvPr/>
        </p:nvSpPr>
        <p:spPr bwMode="auto">
          <a:xfrm>
            <a:off x="142844" y="1196752"/>
            <a:ext cx="900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anchor="ctr">
            <a:spAutoFit/>
          </a:bodyPr>
          <a:lstStyle/>
          <a:p>
            <a:pPr eaLnBrk="0" hangingPunct="0">
              <a:spcBef>
                <a:spcPct val="50000"/>
              </a:spcBef>
              <a:buFont typeface="Wingdings" pitchFamily="2" charset="2"/>
              <a:buChar char="l"/>
            </a:pPr>
            <a:r>
              <a:rPr kumimoji="0" lang="en-US" altLang="ko-KR" sz="2400" b="1" dirty="0">
                <a:solidFill>
                  <a:schemeClr val="tx1"/>
                </a:solidFill>
                <a:latin typeface="Arial" pitchFamily="34" charset="0"/>
                <a:ea typeface="Arial Unicode MS" pitchFamily="50" charset="-127"/>
                <a:cs typeface="Arial" pitchFamily="34" charset="0"/>
              </a:rPr>
              <a:t>  </a:t>
            </a:r>
            <a:r>
              <a:rPr kumimoji="0" lang="en-US" altLang="ko-KR" sz="2400" b="1" dirty="0" smtClean="0">
                <a:solidFill>
                  <a:schemeClr val="tx1"/>
                </a:solidFill>
                <a:latin typeface="Arial" pitchFamily="34" charset="0"/>
                <a:ea typeface="Arial Unicode MS" pitchFamily="50" charset="-127"/>
                <a:cs typeface="Arial" pitchFamily="34" charset="0"/>
              </a:rPr>
              <a:t>The Direction of Work</a:t>
            </a:r>
          </a:p>
        </p:txBody>
      </p:sp>
      <p:graphicFrame>
        <p:nvGraphicFramePr>
          <p:cNvPr id="9" name="표 8"/>
          <p:cNvGraphicFramePr>
            <a:graphicFrameLocks noGrp="1"/>
          </p:cNvGraphicFramePr>
          <p:nvPr>
            <p:extLst>
              <p:ext uri="{D42A27DB-BD31-4B8C-83A1-F6EECF244321}">
                <p14:modId xmlns:p14="http://schemas.microsoft.com/office/powerpoint/2010/main" val="2646134654"/>
              </p:ext>
            </p:extLst>
          </p:nvPr>
        </p:nvGraphicFramePr>
        <p:xfrm>
          <a:off x="1000100" y="3438120"/>
          <a:ext cx="7929618" cy="1143008"/>
        </p:xfrm>
        <a:graphic>
          <a:graphicData uri="http://schemas.openxmlformats.org/drawingml/2006/table">
            <a:tbl>
              <a:tblPr/>
              <a:tblGrid>
                <a:gridCol w="1754340"/>
                <a:gridCol w="6175278"/>
              </a:tblGrid>
              <a:tr h="285752">
                <a:tc>
                  <a:txBody>
                    <a:bodyPr/>
                    <a:lstStyle/>
                    <a:p>
                      <a:pPr algn="ctr" fontAlgn="ctr"/>
                      <a:r>
                        <a:rPr lang="en-US" sz="1400" b="0" i="0" u="none" strike="noStrike" dirty="0" smtClean="0">
                          <a:solidFill>
                            <a:srgbClr val="000000"/>
                          </a:solidFill>
                          <a:latin typeface="Arial" pitchFamily="34" charset="0"/>
                          <a:cs typeface="Arial" pitchFamily="34" charset="0"/>
                        </a:rPr>
                        <a:t>Test mode</a:t>
                      </a:r>
                      <a:endParaRPr lang="en-US" sz="14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400" b="0" i="0" u="none" strike="noStrike" dirty="0" smtClean="0">
                          <a:solidFill>
                            <a:srgbClr val="000000"/>
                          </a:solidFill>
                          <a:latin typeface="Arial" pitchFamily="34" charset="0"/>
                          <a:cs typeface="Arial" pitchFamily="34" charset="0"/>
                        </a:rPr>
                        <a:t>Descriptions</a:t>
                      </a:r>
                      <a:endParaRPr lang="en-US" sz="14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285752">
                <a:tc>
                  <a:txBody>
                    <a:bodyPr/>
                    <a:lstStyle/>
                    <a:p>
                      <a:pPr algn="ctr" fontAlgn="ctr"/>
                      <a:r>
                        <a:rPr lang="en-US" sz="1400" b="0" i="0" u="none" strike="noStrike" dirty="0">
                          <a:solidFill>
                            <a:srgbClr val="000000"/>
                          </a:solidFill>
                          <a:latin typeface="Arial" pitchFamily="34" charset="0"/>
                          <a:cs typeface="Arial" pitchFamily="34" charset="0"/>
                        </a:rPr>
                        <a:t>Ambient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smtClean="0">
                          <a:solidFill>
                            <a:srgbClr val="000000"/>
                          </a:solidFill>
                          <a:latin typeface="Arial" pitchFamily="34" charset="0"/>
                          <a:cs typeface="Arial" pitchFamily="34" charset="0"/>
                        </a:rPr>
                        <a:t>  simulates cars parked in </a:t>
                      </a:r>
                      <a:r>
                        <a:rPr lang="en-US" sz="1400" b="0" i="0" u="none" strike="noStrike" dirty="0">
                          <a:solidFill>
                            <a:srgbClr val="000000"/>
                          </a:solidFill>
                          <a:latin typeface="Arial" pitchFamily="34" charset="0"/>
                          <a:cs typeface="Arial" pitchFamily="34" charset="0"/>
                        </a:rPr>
                        <a:t>the </a:t>
                      </a:r>
                      <a:r>
                        <a:rPr lang="en-US" sz="1400" b="0" i="0" u="none" strike="noStrike" dirty="0" smtClean="0">
                          <a:solidFill>
                            <a:srgbClr val="000000"/>
                          </a:solidFill>
                          <a:latin typeface="Arial" pitchFamily="34" charset="0"/>
                          <a:cs typeface="Arial" pitchFamily="34" charset="0"/>
                        </a:rPr>
                        <a:t>garage overnight (ambient temp)</a:t>
                      </a:r>
                      <a:endParaRPr lang="en-US" sz="14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752">
                <a:tc>
                  <a:txBody>
                    <a:bodyPr/>
                    <a:lstStyle/>
                    <a:p>
                      <a:pPr algn="ctr" fontAlgn="ctr"/>
                      <a:r>
                        <a:rPr lang="en-US" sz="1400" b="0" i="0" u="none" strike="noStrike" dirty="0">
                          <a:solidFill>
                            <a:srgbClr val="000000"/>
                          </a:solidFill>
                          <a:latin typeface="Arial" pitchFamily="34" charset="0"/>
                          <a:cs typeface="Arial" pitchFamily="34" charset="0"/>
                        </a:rPr>
                        <a:t>Parking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smtClean="0">
                          <a:solidFill>
                            <a:srgbClr val="000000"/>
                          </a:solidFill>
                          <a:latin typeface="Arial" pitchFamily="34" charset="0"/>
                          <a:cs typeface="Arial" pitchFamily="34" charset="0"/>
                        </a:rPr>
                        <a:t>  simulates cars parked </a:t>
                      </a:r>
                      <a:r>
                        <a:rPr lang="en-US" sz="1400" b="0" i="0" u="none" strike="noStrike" dirty="0">
                          <a:solidFill>
                            <a:srgbClr val="000000"/>
                          </a:solidFill>
                          <a:latin typeface="Arial" pitchFamily="34" charset="0"/>
                          <a:cs typeface="Arial" pitchFamily="34" charset="0"/>
                        </a:rPr>
                        <a:t>outside in the </a:t>
                      </a:r>
                      <a:r>
                        <a:rPr lang="en-US" sz="1400" b="0" i="0" u="none" strike="noStrike" dirty="0" smtClean="0">
                          <a:solidFill>
                            <a:srgbClr val="000000"/>
                          </a:solidFill>
                          <a:latin typeface="Arial" pitchFamily="34" charset="0"/>
                          <a:cs typeface="Arial" pitchFamily="34" charset="0"/>
                        </a:rPr>
                        <a:t>sunlight (</a:t>
                      </a:r>
                      <a:r>
                        <a:rPr lang="en-US" sz="1400" b="0" i="0" u="none" strike="noStrike" dirty="0">
                          <a:solidFill>
                            <a:srgbClr val="000000"/>
                          </a:solidFill>
                          <a:latin typeface="Arial" pitchFamily="34" charset="0"/>
                          <a:cs typeface="Arial" pitchFamily="34" charset="0"/>
                        </a:rPr>
                        <a:t>high </a:t>
                      </a:r>
                      <a:r>
                        <a:rPr lang="en-US" sz="1400" b="0" i="0" u="none" strike="noStrike" dirty="0" smtClean="0">
                          <a:solidFill>
                            <a:srgbClr val="000000"/>
                          </a:solidFill>
                          <a:latin typeface="Arial" pitchFamily="34" charset="0"/>
                          <a:cs typeface="Arial" pitchFamily="34" charset="0"/>
                        </a:rPr>
                        <a:t>temp)</a:t>
                      </a:r>
                      <a:endParaRPr lang="en-US" sz="14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752">
                <a:tc>
                  <a:txBody>
                    <a:bodyPr/>
                    <a:lstStyle/>
                    <a:p>
                      <a:pPr algn="ctr" fontAlgn="ctr"/>
                      <a:r>
                        <a:rPr lang="en-US" sz="1400" b="0" i="0" u="none" strike="noStrike" dirty="0">
                          <a:solidFill>
                            <a:srgbClr val="000000"/>
                          </a:solidFill>
                          <a:latin typeface="Arial" pitchFamily="34" charset="0"/>
                          <a:cs typeface="Arial" pitchFamily="34" charset="0"/>
                        </a:rPr>
                        <a:t>Driving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smtClean="0">
                          <a:solidFill>
                            <a:srgbClr val="000000"/>
                          </a:solidFill>
                          <a:latin typeface="Arial" pitchFamily="34" charset="0"/>
                          <a:cs typeface="Arial" pitchFamily="34" charset="0"/>
                        </a:rPr>
                        <a:t>  simulates air-conditioning </a:t>
                      </a:r>
                      <a:r>
                        <a:rPr lang="en-US" sz="1400" b="0" i="0" u="none" strike="noStrike" dirty="0">
                          <a:solidFill>
                            <a:srgbClr val="000000"/>
                          </a:solidFill>
                          <a:latin typeface="Arial" pitchFamily="34" charset="0"/>
                          <a:cs typeface="Arial" pitchFamily="34" charset="0"/>
                        </a:rPr>
                        <a:t>conditions </a:t>
                      </a:r>
                      <a:r>
                        <a:rPr lang="en-US" sz="1400" b="0" i="0" u="none" strike="noStrike" dirty="0" smtClean="0">
                          <a:solidFill>
                            <a:srgbClr val="000000"/>
                          </a:solidFill>
                          <a:latin typeface="Arial" pitchFamily="34" charset="0"/>
                          <a:cs typeface="Arial" pitchFamily="34" charset="0"/>
                        </a:rPr>
                        <a:t>right after </a:t>
                      </a:r>
                      <a:r>
                        <a:rPr lang="en-US" sz="1400" b="0" i="0" u="none" strike="noStrike" dirty="0">
                          <a:solidFill>
                            <a:srgbClr val="000000"/>
                          </a:solidFill>
                          <a:latin typeface="Arial" pitchFamily="34" charset="0"/>
                          <a:cs typeface="Arial" pitchFamily="34" charset="0"/>
                        </a:rPr>
                        <a:t>parking </a:t>
                      </a:r>
                      <a:r>
                        <a:rPr lang="en-US" sz="1400" b="0" i="0" u="none" strike="noStrike" dirty="0" smtClean="0">
                          <a:solidFill>
                            <a:srgbClr val="000000"/>
                          </a:solidFill>
                          <a:latin typeface="Arial" pitchFamily="34" charset="0"/>
                          <a:cs typeface="Arial" pitchFamily="34" charset="0"/>
                        </a:rPr>
                        <a:t>mode (Idling, A/C)</a:t>
                      </a:r>
                      <a:endParaRPr lang="en-US" sz="14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4"/>
          <p:cNvSpPr>
            <a:spLocks noChangeArrowheads="1"/>
          </p:cNvSpPr>
          <p:nvPr/>
        </p:nvSpPr>
        <p:spPr bwMode="auto">
          <a:xfrm>
            <a:off x="34925" y="241484"/>
            <a:ext cx="9109075" cy="52322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800">
                <a:latin typeface="Arial" charset="0"/>
                <a:ea typeface="HY헤드라인M" pitchFamily="18" charset="-127"/>
                <a:cs typeface="Arial" charset="0"/>
              </a:rPr>
              <a:t> </a:t>
            </a:r>
            <a:r>
              <a:rPr lang="en-US" altLang="ko-KR" sz="2800">
                <a:latin typeface="Arial" charset="0"/>
                <a:ea typeface="HY헤드라인M" pitchFamily="18" charset="-127"/>
                <a:cs typeface="Arial" charset="0"/>
              </a:rPr>
              <a:t>   </a:t>
            </a:r>
            <a:r>
              <a:rPr lang="en-US" altLang="ko-KR" sz="2800" smtClean="0">
                <a:latin typeface="Arial" charset="0"/>
                <a:ea typeface="HY헤드라인M" pitchFamily="18" charset="-127"/>
                <a:cs typeface="Arial" charset="0"/>
              </a:rPr>
              <a:t>VIAQ Progress Report</a:t>
            </a:r>
            <a:endParaRPr lang="en-US" altLang="ko-KR" sz="2800" dirty="0" smtClean="0">
              <a:latin typeface="Arial" charset="0"/>
              <a:ea typeface="HY헤드라인M" pitchFamily="18" charset="-127"/>
              <a:cs typeface="Arial" charset="0"/>
            </a:endParaRPr>
          </a:p>
        </p:txBody>
      </p:sp>
      <p:sp>
        <p:nvSpPr>
          <p:cNvPr id="6" name="Rectangle 3"/>
          <p:cNvSpPr txBox="1">
            <a:spLocks noChangeArrowheads="1"/>
          </p:cNvSpPr>
          <p:nvPr/>
        </p:nvSpPr>
        <p:spPr bwMode="auto">
          <a:xfrm>
            <a:off x="285752" y="1772816"/>
            <a:ext cx="8858248" cy="4608512"/>
          </a:xfrm>
          <a:prstGeom prst="rect">
            <a:avLst/>
          </a:prstGeom>
          <a:noFill/>
          <a:ln w="9525">
            <a:noFill/>
            <a:miter lim="800000"/>
            <a:headEnd/>
            <a:tailEnd/>
          </a:ln>
        </p:spPr>
        <p:txBody>
          <a:bodyPr/>
          <a:lstStyle/>
          <a:p>
            <a:pPr marL="609600" indent="-609600">
              <a:lnSpc>
                <a:spcPct val="150000"/>
              </a:lnSpc>
              <a:buFont typeface="Wingdings" pitchFamily="2" charset="2"/>
              <a:buChar char="Ø"/>
              <a:defRPr/>
            </a:pPr>
            <a:r>
              <a:rPr lang="en-US" altLang="ko-KR" sz="2000" b="1" spc="80" dirty="0" smtClean="0">
                <a:solidFill>
                  <a:schemeClr val="tx1"/>
                </a:solidFill>
                <a:latin typeface="Arial" pitchFamily="34" charset="0"/>
                <a:cs typeface="Arial" pitchFamily="34" charset="0"/>
              </a:rPr>
              <a:t>Working items : 28 total working items</a:t>
            </a:r>
          </a:p>
          <a:p>
            <a:pPr marL="609600" lvl="2" indent="-609600">
              <a:lnSpc>
                <a:spcPct val="150000"/>
              </a:lnSpc>
              <a:buFont typeface="Arial" pitchFamily="34" charset="0"/>
              <a:buChar char="•"/>
              <a:defRPr/>
            </a:pPr>
            <a:r>
              <a:rPr lang="en-US" altLang="ko-KR" sz="1800" spc="80" dirty="0" smtClean="0">
                <a:solidFill>
                  <a:schemeClr val="tx1"/>
                </a:solidFill>
                <a:latin typeface="Arial" pitchFamily="34" charset="0"/>
                <a:cs typeface="Arial" pitchFamily="34" charset="0"/>
              </a:rPr>
              <a:t>5</a:t>
            </a:r>
            <a:r>
              <a:rPr lang="en-US" altLang="ko-KR" sz="1800" spc="80" baseline="30000" dirty="0" smtClean="0">
                <a:solidFill>
                  <a:schemeClr val="tx1"/>
                </a:solidFill>
                <a:latin typeface="Arial" pitchFamily="34" charset="0"/>
                <a:cs typeface="Arial" pitchFamily="34" charset="0"/>
              </a:rPr>
              <a:t>th</a:t>
            </a:r>
            <a:r>
              <a:rPr lang="en-US" altLang="ko-KR" sz="1800" spc="80" dirty="0" smtClean="0">
                <a:solidFill>
                  <a:schemeClr val="tx1"/>
                </a:solidFill>
                <a:latin typeface="Arial" pitchFamily="34" charset="0"/>
                <a:cs typeface="Arial" pitchFamily="34" charset="0"/>
              </a:rPr>
              <a:t> VIAQ IWG : </a:t>
            </a:r>
            <a:r>
              <a:rPr lang="en-US" altLang="ko-KR" sz="1800" u="sng" spc="80" dirty="0" smtClean="0">
                <a:solidFill>
                  <a:schemeClr val="tx1"/>
                </a:solidFill>
                <a:latin typeface="Arial" pitchFamily="34" charset="0"/>
                <a:cs typeface="Arial" pitchFamily="34" charset="0"/>
              </a:rPr>
              <a:t>Closed </a:t>
            </a:r>
            <a:r>
              <a:rPr lang="en-US" altLang="ko-KR" sz="1800" u="sng" spc="80" dirty="0">
                <a:solidFill>
                  <a:schemeClr val="tx1"/>
                </a:solidFill>
                <a:latin typeface="Arial" pitchFamily="34" charset="0"/>
                <a:cs typeface="Arial" pitchFamily="34" charset="0"/>
              </a:rPr>
              <a:t>working items: </a:t>
            </a:r>
            <a:r>
              <a:rPr lang="en-US" altLang="ko-KR" sz="1800" u="sng" spc="80" dirty="0" smtClean="0">
                <a:solidFill>
                  <a:schemeClr val="tx1"/>
                </a:solidFill>
                <a:latin typeface="Arial" pitchFamily="34" charset="0"/>
                <a:cs typeface="Arial" pitchFamily="34" charset="0"/>
              </a:rPr>
              <a:t>15</a:t>
            </a:r>
            <a:r>
              <a:rPr lang="en-US" altLang="ko-KR" sz="1800" spc="80" dirty="0" smtClean="0">
                <a:solidFill>
                  <a:schemeClr val="tx1"/>
                </a:solidFill>
                <a:latin typeface="Arial" pitchFamily="34" charset="0"/>
                <a:cs typeface="Arial" pitchFamily="34" charset="0"/>
              </a:rPr>
              <a:t>, </a:t>
            </a:r>
            <a:r>
              <a:rPr lang="en-US" altLang="ko-KR" sz="1800" spc="80" dirty="0">
                <a:solidFill>
                  <a:schemeClr val="tx1"/>
                </a:solidFill>
                <a:latin typeface="Arial" pitchFamily="34" charset="0"/>
                <a:cs typeface="Arial" pitchFamily="34" charset="0"/>
              </a:rPr>
              <a:t>open issue working items: </a:t>
            </a:r>
            <a:r>
              <a:rPr lang="en-US" altLang="ko-KR" sz="1800" spc="80" dirty="0" smtClean="0">
                <a:solidFill>
                  <a:schemeClr val="tx1"/>
                </a:solidFill>
                <a:latin typeface="Arial" pitchFamily="34" charset="0"/>
                <a:cs typeface="Arial" pitchFamily="34" charset="0"/>
              </a:rPr>
              <a:t>13</a:t>
            </a:r>
            <a:endParaRPr lang="en-US" altLang="ko-KR" sz="1800" spc="80" dirty="0">
              <a:solidFill>
                <a:schemeClr val="tx1"/>
              </a:solidFill>
              <a:latin typeface="Arial" pitchFamily="34" charset="0"/>
              <a:cs typeface="Arial" pitchFamily="34" charset="0"/>
            </a:endParaRPr>
          </a:p>
          <a:p>
            <a:pPr marL="609600" lvl="2" indent="-609600">
              <a:lnSpc>
                <a:spcPct val="150000"/>
              </a:lnSpc>
              <a:buFont typeface="Arial" pitchFamily="34" charset="0"/>
              <a:buChar char="•"/>
              <a:defRPr/>
            </a:pPr>
            <a:r>
              <a:rPr lang="en-US" altLang="ko-KR" sz="1800" spc="80" dirty="0" smtClean="0">
                <a:solidFill>
                  <a:schemeClr val="tx1"/>
                </a:solidFill>
                <a:latin typeface="Arial" pitchFamily="34" charset="0"/>
                <a:cs typeface="Arial" pitchFamily="34" charset="0"/>
              </a:rPr>
              <a:t>6</a:t>
            </a:r>
            <a:r>
              <a:rPr lang="en-US" altLang="ko-KR" sz="1800" spc="80" baseline="30000" dirty="0" smtClean="0">
                <a:solidFill>
                  <a:schemeClr val="tx1"/>
                </a:solidFill>
                <a:latin typeface="Arial" pitchFamily="34" charset="0"/>
                <a:cs typeface="Arial" pitchFamily="34" charset="0"/>
              </a:rPr>
              <a:t>th</a:t>
            </a:r>
            <a:r>
              <a:rPr lang="en-US" altLang="ko-KR" sz="1800" spc="80" dirty="0" smtClean="0">
                <a:solidFill>
                  <a:schemeClr val="tx1"/>
                </a:solidFill>
                <a:latin typeface="Arial" pitchFamily="34" charset="0"/>
                <a:cs typeface="Arial" pitchFamily="34" charset="0"/>
              </a:rPr>
              <a:t> VIAQ IWG : </a:t>
            </a:r>
            <a:r>
              <a:rPr lang="en-US" altLang="ko-KR" sz="1800" u="sng" spc="80" dirty="0" smtClean="0">
                <a:solidFill>
                  <a:schemeClr val="tx1"/>
                </a:solidFill>
                <a:latin typeface="Arial" pitchFamily="34" charset="0"/>
                <a:cs typeface="Arial" pitchFamily="34" charset="0"/>
              </a:rPr>
              <a:t>Closed </a:t>
            </a:r>
            <a:r>
              <a:rPr lang="en-US" altLang="ko-KR" sz="1800" u="sng" spc="80" dirty="0">
                <a:solidFill>
                  <a:schemeClr val="tx1"/>
                </a:solidFill>
                <a:latin typeface="Arial" pitchFamily="34" charset="0"/>
                <a:cs typeface="Arial" pitchFamily="34" charset="0"/>
              </a:rPr>
              <a:t>working items: 27</a:t>
            </a:r>
            <a:r>
              <a:rPr lang="en-US" altLang="ko-KR" sz="1800" spc="80" dirty="0">
                <a:solidFill>
                  <a:schemeClr val="tx1"/>
                </a:solidFill>
                <a:latin typeface="Arial" pitchFamily="34" charset="0"/>
                <a:cs typeface="Arial" pitchFamily="34" charset="0"/>
              </a:rPr>
              <a:t>, open issue working items: </a:t>
            </a:r>
            <a:r>
              <a:rPr lang="en-US" altLang="ko-KR" sz="1800" spc="80" dirty="0" smtClean="0">
                <a:solidFill>
                  <a:schemeClr val="tx1"/>
                </a:solidFill>
                <a:latin typeface="Arial" pitchFamily="34" charset="0"/>
                <a:cs typeface="Arial" pitchFamily="34" charset="0"/>
              </a:rPr>
              <a:t>1</a:t>
            </a:r>
          </a:p>
          <a:p>
            <a:pPr marL="609600" lvl="2" indent="-609600">
              <a:lnSpc>
                <a:spcPct val="150000"/>
              </a:lnSpc>
              <a:buFont typeface="Arial" pitchFamily="34" charset="0"/>
              <a:buChar char="•"/>
              <a:defRPr/>
            </a:pPr>
            <a:r>
              <a:rPr lang="en-US" altLang="ko-KR" sz="1800" spc="80" dirty="0" smtClean="0">
                <a:solidFill>
                  <a:schemeClr val="tx1"/>
                </a:solidFill>
                <a:latin typeface="Arial" pitchFamily="34" charset="0"/>
                <a:cs typeface="Arial" pitchFamily="34" charset="0"/>
              </a:rPr>
              <a:t>7</a:t>
            </a:r>
            <a:r>
              <a:rPr lang="en-US" altLang="ko-KR" sz="1800" spc="80" baseline="30000" dirty="0" smtClean="0">
                <a:solidFill>
                  <a:schemeClr val="tx1"/>
                </a:solidFill>
                <a:latin typeface="Arial" pitchFamily="34" charset="0"/>
                <a:cs typeface="Arial" pitchFamily="34" charset="0"/>
              </a:rPr>
              <a:t>th</a:t>
            </a:r>
            <a:r>
              <a:rPr lang="en-US" altLang="ko-KR" sz="1800" spc="80" dirty="0" smtClean="0">
                <a:solidFill>
                  <a:schemeClr val="tx1"/>
                </a:solidFill>
                <a:latin typeface="Arial" pitchFamily="34" charset="0"/>
                <a:cs typeface="Arial" pitchFamily="34" charset="0"/>
              </a:rPr>
              <a:t> VIAQ IWG : All working items closed</a:t>
            </a:r>
            <a:endParaRPr lang="en-US" altLang="ko-KR" sz="1800" spc="80" dirty="0">
              <a:solidFill>
                <a:schemeClr val="tx1"/>
              </a:solidFill>
              <a:latin typeface="Arial" pitchFamily="34" charset="0"/>
              <a:cs typeface="Arial" pitchFamily="34" charset="0"/>
            </a:endParaRPr>
          </a:p>
          <a:p>
            <a:pPr marL="609600" lvl="2" indent="-609600">
              <a:lnSpc>
                <a:spcPct val="150000"/>
              </a:lnSpc>
              <a:buFont typeface="Arial" pitchFamily="34" charset="0"/>
              <a:buChar char="•"/>
              <a:defRPr/>
            </a:pPr>
            <a:endParaRPr kumimoji="0" lang="en-US" altLang="ko-KR" sz="1600" dirty="0">
              <a:solidFill>
                <a:schemeClr val="tx1"/>
              </a:solidFill>
              <a:latin typeface="Arial" charset="0"/>
              <a:ea typeface="HY헤드라인M" pitchFamily="18" charset="-127"/>
              <a:cs typeface="Arial" charset="0"/>
            </a:endParaRPr>
          </a:p>
          <a:p>
            <a:pPr marL="609600" lvl="2" indent="-609600">
              <a:lnSpc>
                <a:spcPct val="150000"/>
              </a:lnSpc>
              <a:buFont typeface="Arial" pitchFamily="34" charset="0"/>
              <a:buChar char="•"/>
              <a:defRPr/>
            </a:pPr>
            <a:endParaRPr kumimoji="0" lang="en-US" altLang="ko-KR" sz="1600" dirty="0" smtClean="0">
              <a:solidFill>
                <a:schemeClr val="tx1"/>
              </a:solidFill>
              <a:latin typeface="Arial" charset="0"/>
              <a:ea typeface="HY헤드라인M" pitchFamily="18" charset="-127"/>
              <a:cs typeface="Arial" charset="0"/>
            </a:endParaRPr>
          </a:p>
          <a:p>
            <a:pPr marL="609600" indent="-609600">
              <a:lnSpc>
                <a:spcPct val="150000"/>
              </a:lnSpc>
              <a:buFont typeface="Wingdings" pitchFamily="2" charset="2"/>
              <a:buChar char="Ø"/>
              <a:defRPr/>
            </a:pPr>
            <a:r>
              <a:rPr lang="en-US" altLang="ko-KR" sz="2000" b="1" spc="80" dirty="0" smtClean="0">
                <a:solidFill>
                  <a:schemeClr val="tx1"/>
                </a:solidFill>
                <a:latin typeface="Arial" pitchFamily="34" charset="0"/>
                <a:cs typeface="Arial" pitchFamily="34" charset="0"/>
              </a:rPr>
              <a:t>Expected Outcome: A New Mutual Resolution</a:t>
            </a:r>
          </a:p>
          <a:p>
            <a:pPr marL="609600" indent="-609600">
              <a:lnSpc>
                <a:spcPct val="150000"/>
              </a:lnSpc>
              <a:buFont typeface="Arial" pitchFamily="34" charset="0"/>
              <a:buChar char="•"/>
              <a:defRPr/>
            </a:pPr>
            <a:r>
              <a:rPr lang="en-US" altLang="ko-KR" sz="1800" spc="80" dirty="0" smtClean="0">
                <a:solidFill>
                  <a:schemeClr val="tx1"/>
                </a:solidFill>
                <a:latin typeface="Arial" pitchFamily="34" charset="0"/>
                <a:cs typeface="Arial" pitchFamily="34" charset="0"/>
              </a:rPr>
              <a:t>Propose for </a:t>
            </a:r>
            <a:r>
              <a:rPr lang="en-US" altLang="ko-KR" sz="1800" u="sng" spc="80" dirty="0" smtClean="0">
                <a:solidFill>
                  <a:schemeClr val="tx1"/>
                </a:solidFill>
                <a:latin typeface="Arial" pitchFamily="34" charset="0"/>
                <a:cs typeface="Arial" pitchFamily="34" charset="0"/>
              </a:rPr>
              <a:t>A New Mutual Resolution</a:t>
            </a:r>
            <a:r>
              <a:rPr lang="en-US" altLang="ko-KR" sz="1800" spc="80" dirty="0" smtClean="0">
                <a:solidFill>
                  <a:schemeClr val="tx1"/>
                </a:solidFill>
                <a:latin typeface="Arial" pitchFamily="34" charset="0"/>
                <a:cs typeface="Arial" pitchFamily="34" charset="0"/>
              </a:rPr>
              <a:t> which is developed to harmonize </a:t>
            </a:r>
            <a:r>
              <a:rPr lang="en-US" altLang="ko-KR" sz="1800" spc="80" dirty="0">
                <a:solidFill>
                  <a:schemeClr val="tx1"/>
                </a:solidFill>
                <a:latin typeface="Arial" pitchFamily="34" charset="0"/>
                <a:cs typeface="Arial" pitchFamily="34" charset="0"/>
              </a:rPr>
              <a:t>test procedures of interior air emissions </a:t>
            </a:r>
            <a:r>
              <a:rPr lang="en-US" altLang="ko-KR" sz="1800" spc="80" dirty="0" smtClean="0">
                <a:solidFill>
                  <a:schemeClr val="tx1"/>
                </a:solidFill>
                <a:latin typeface="Arial" pitchFamily="34" charset="0"/>
                <a:cs typeface="Arial" pitchFamily="34" charset="0"/>
              </a:rPr>
              <a:t>generated </a:t>
            </a:r>
            <a:r>
              <a:rPr lang="en-US" altLang="ko-KR" sz="1800" spc="80" dirty="0">
                <a:solidFill>
                  <a:schemeClr val="tx1"/>
                </a:solidFill>
                <a:latin typeface="Arial" pitchFamily="34" charset="0"/>
                <a:cs typeface="Arial" pitchFamily="34" charset="0"/>
              </a:rPr>
              <a:t>from interior </a:t>
            </a:r>
            <a:r>
              <a:rPr lang="en-US" altLang="ko-KR" sz="1800" spc="80" dirty="0" smtClean="0">
                <a:solidFill>
                  <a:schemeClr val="tx1"/>
                </a:solidFill>
                <a:latin typeface="Arial" pitchFamily="34" charset="0"/>
                <a:cs typeface="Arial" pitchFamily="34" charset="0"/>
              </a:rPr>
              <a:t>materials (VIAQ-07-06)</a:t>
            </a:r>
            <a:endParaRPr lang="en-US" altLang="ko-KR" sz="1800" spc="80" dirty="0">
              <a:solidFill>
                <a:schemeClr val="tx1"/>
              </a:solidFill>
              <a:latin typeface="Arial" pitchFamily="34" charset="0"/>
              <a:cs typeface="Arial" pitchFamily="34" charset="0"/>
            </a:endParaRPr>
          </a:p>
        </p:txBody>
      </p:sp>
      <p:sp>
        <p:nvSpPr>
          <p:cNvPr id="7" name="Rectangle 192"/>
          <p:cNvSpPr>
            <a:spLocks noChangeArrowheads="1"/>
          </p:cNvSpPr>
          <p:nvPr/>
        </p:nvSpPr>
        <p:spPr bwMode="auto">
          <a:xfrm>
            <a:off x="142844" y="1196752"/>
            <a:ext cx="900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anchor="ctr">
            <a:spAutoFit/>
          </a:bodyPr>
          <a:lstStyle/>
          <a:p>
            <a:pPr eaLnBrk="0" hangingPunct="0">
              <a:spcBef>
                <a:spcPct val="50000"/>
              </a:spcBef>
              <a:buFont typeface="Wingdings" pitchFamily="2" charset="2"/>
              <a:buChar char="l"/>
            </a:pPr>
            <a:r>
              <a:rPr kumimoji="0" lang="en-US" altLang="ko-KR" sz="2400" b="1" dirty="0">
                <a:solidFill>
                  <a:schemeClr val="tx1"/>
                </a:solidFill>
                <a:latin typeface="Arial" pitchFamily="34" charset="0"/>
                <a:ea typeface="Arial Unicode MS" pitchFamily="50" charset="-127"/>
                <a:cs typeface="Arial" pitchFamily="34" charset="0"/>
              </a:rPr>
              <a:t>  </a:t>
            </a:r>
            <a:r>
              <a:rPr kumimoji="0" lang="en-US" altLang="ko-KR" sz="2400" b="1" dirty="0" smtClean="0">
                <a:solidFill>
                  <a:schemeClr val="tx1"/>
                </a:solidFill>
                <a:latin typeface="Arial" pitchFamily="34" charset="0"/>
                <a:ea typeface="Arial Unicode MS" pitchFamily="50" charset="-127"/>
                <a:cs typeface="Arial" pitchFamily="34" charset="0"/>
              </a:rPr>
              <a:t>Overall Work Status</a:t>
            </a:r>
          </a:p>
        </p:txBody>
      </p:sp>
    </p:spTree>
    <p:extLst>
      <p:ext uri="{BB962C8B-B14F-4D97-AF65-F5344CB8AC3E}">
        <p14:creationId xmlns:p14="http://schemas.microsoft.com/office/powerpoint/2010/main" val="199670148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4"/>
          <p:cNvSpPr>
            <a:spLocks noChangeArrowheads="1"/>
          </p:cNvSpPr>
          <p:nvPr/>
        </p:nvSpPr>
        <p:spPr bwMode="auto">
          <a:xfrm>
            <a:off x="34925" y="241484"/>
            <a:ext cx="9109075" cy="52322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800" dirty="0">
                <a:latin typeface="Arial" charset="0"/>
                <a:ea typeface="HY헤드라인M" pitchFamily="18" charset="-127"/>
                <a:cs typeface="Arial" charset="0"/>
              </a:rPr>
              <a:t> </a:t>
            </a:r>
            <a:r>
              <a:rPr lang="en-US" altLang="ko-KR" sz="2800" dirty="0">
                <a:latin typeface="Arial" charset="0"/>
                <a:ea typeface="HY헤드라인M" pitchFamily="18" charset="-127"/>
                <a:cs typeface="Arial" charset="0"/>
              </a:rPr>
              <a:t>   </a:t>
            </a:r>
            <a:r>
              <a:rPr lang="en-US" altLang="ko-KR" sz="2800" dirty="0" smtClean="0">
                <a:latin typeface="Arial" charset="0"/>
                <a:ea typeface="HY헤드라인M" pitchFamily="18" charset="-127"/>
                <a:cs typeface="Arial" charset="0"/>
              </a:rPr>
              <a:t>VIAQ Progress Report</a:t>
            </a:r>
          </a:p>
        </p:txBody>
      </p:sp>
      <p:sp>
        <p:nvSpPr>
          <p:cNvPr id="5" name="Rectangle 3"/>
          <p:cNvSpPr txBox="1">
            <a:spLocks noChangeArrowheads="1"/>
          </p:cNvSpPr>
          <p:nvPr/>
        </p:nvSpPr>
        <p:spPr bwMode="auto">
          <a:xfrm>
            <a:off x="285752" y="1772816"/>
            <a:ext cx="8858248" cy="4608512"/>
          </a:xfrm>
          <a:prstGeom prst="rect">
            <a:avLst/>
          </a:prstGeom>
          <a:noFill/>
          <a:ln w="9525">
            <a:noFill/>
            <a:miter lim="800000"/>
            <a:headEnd/>
            <a:tailEnd/>
          </a:ln>
        </p:spPr>
        <p:txBody>
          <a:bodyPr/>
          <a:lstStyle/>
          <a:p>
            <a:pPr marL="609600" indent="-609600">
              <a:lnSpc>
                <a:spcPct val="150000"/>
              </a:lnSpc>
              <a:buFont typeface="Wingdings" pitchFamily="2" charset="2"/>
              <a:buChar char="Ø"/>
              <a:defRPr/>
            </a:pPr>
            <a:r>
              <a:rPr lang="en-US" altLang="ko-KR" sz="2000" b="1" spc="80" dirty="0">
                <a:solidFill>
                  <a:schemeClr val="tx1"/>
                </a:solidFill>
                <a:latin typeface="Arial" pitchFamily="34" charset="0"/>
                <a:cs typeface="Arial" pitchFamily="34" charset="0"/>
              </a:rPr>
              <a:t>Closed working item </a:t>
            </a:r>
            <a:r>
              <a:rPr lang="en-US" altLang="ko-KR" sz="2000" b="1" spc="80" dirty="0" smtClean="0">
                <a:solidFill>
                  <a:schemeClr val="tx1"/>
                </a:solidFill>
                <a:latin typeface="Arial" pitchFamily="34" charset="0"/>
                <a:cs typeface="Arial" pitchFamily="34" charset="0"/>
              </a:rPr>
              <a:t>lists since the last GRPE meeting</a:t>
            </a:r>
            <a:endParaRPr lang="en-US" altLang="ko-KR" sz="1800" b="1" spc="80" dirty="0">
              <a:solidFill>
                <a:schemeClr val="tx1"/>
              </a:solidFill>
              <a:latin typeface="Arial" pitchFamily="34" charset="0"/>
              <a:cs typeface="Arial" pitchFamily="34" charset="0"/>
            </a:endParaRPr>
          </a:p>
          <a:p>
            <a:pPr marL="609600" indent="-609600">
              <a:lnSpc>
                <a:spcPct val="150000"/>
              </a:lnSpc>
              <a:buFont typeface="Wingdings" pitchFamily="2" charset="2"/>
              <a:buChar char="ü"/>
              <a:defRPr/>
            </a:pPr>
            <a:r>
              <a:rPr lang="en-US" altLang="ko-KR" sz="1800" b="1" spc="80" dirty="0" smtClean="0">
                <a:solidFill>
                  <a:schemeClr val="tx1"/>
                </a:solidFill>
                <a:latin typeface="Arial" pitchFamily="34" charset="0"/>
                <a:cs typeface="Arial" pitchFamily="34" charset="0"/>
              </a:rPr>
              <a:t>Vehicle categories: </a:t>
            </a:r>
          </a:p>
          <a:p>
            <a:pPr marL="609600" indent="-609600">
              <a:lnSpc>
                <a:spcPct val="150000"/>
              </a:lnSpc>
              <a:buFont typeface="Arial" pitchFamily="34" charset="0"/>
              <a:buChar char="•"/>
              <a:defRPr/>
            </a:pPr>
            <a:r>
              <a:rPr kumimoji="0" lang="en-US" altLang="ko-KR" sz="1600" dirty="0" smtClean="0">
                <a:solidFill>
                  <a:schemeClr val="tx1"/>
                </a:solidFill>
                <a:latin typeface="Arial" charset="0"/>
                <a:ea typeface="HY헤드라인M" pitchFamily="18" charset="-127"/>
                <a:cs typeface="Arial" charset="0"/>
              </a:rPr>
              <a:t>Category 1-1(according to the S.R.1, 1998 Agreement) the </a:t>
            </a:r>
            <a:r>
              <a:rPr kumimoji="0" lang="en-US" altLang="ko-KR" sz="1600" dirty="0">
                <a:solidFill>
                  <a:schemeClr val="tx1"/>
                </a:solidFill>
                <a:latin typeface="Arial" charset="0"/>
                <a:ea typeface="HY헤드라인M" pitchFamily="18" charset="-127"/>
                <a:cs typeface="Arial" charset="0"/>
              </a:rPr>
              <a:t>test procedure should cover </a:t>
            </a:r>
            <a:r>
              <a:rPr kumimoji="0" lang="en-US" altLang="ko-KR" sz="1600" u="sng" dirty="0">
                <a:solidFill>
                  <a:schemeClr val="tx1"/>
                </a:solidFill>
                <a:latin typeface="Arial" charset="0"/>
                <a:ea typeface="HY헤드라인M" pitchFamily="18" charset="-127"/>
                <a:cs typeface="Arial" charset="0"/>
              </a:rPr>
              <a:t>passenger cars </a:t>
            </a:r>
            <a:r>
              <a:rPr kumimoji="0" lang="en-US" altLang="ko-KR" sz="1600" dirty="0">
                <a:solidFill>
                  <a:schemeClr val="tx1"/>
                </a:solidFill>
                <a:latin typeface="Arial" charset="0"/>
                <a:ea typeface="HY헤드라인M" pitchFamily="18" charset="-127"/>
                <a:cs typeface="Arial" charset="0"/>
              </a:rPr>
              <a:t>as well as trucks and busses used as passenger cars. However the test procedure cannot cover busses for public transport, with standing passengers and truck for transportation of goods.</a:t>
            </a:r>
            <a:endParaRPr kumimoji="0" lang="en-US" altLang="ko-KR" sz="1600" dirty="0" smtClean="0">
              <a:solidFill>
                <a:schemeClr val="tx1"/>
              </a:solidFill>
              <a:latin typeface="Arial" charset="0"/>
              <a:ea typeface="HY헤드라인M" pitchFamily="18" charset="-127"/>
              <a:cs typeface="Arial" charset="0"/>
            </a:endParaRPr>
          </a:p>
          <a:p>
            <a:pPr marL="609600" indent="-609600">
              <a:lnSpc>
                <a:spcPct val="150000"/>
              </a:lnSpc>
              <a:buFont typeface="Wingdings" pitchFamily="2" charset="2"/>
              <a:buChar char="ü"/>
              <a:defRPr/>
            </a:pPr>
            <a:r>
              <a:rPr lang="en-US" altLang="ko-KR" sz="1800" b="1" spc="80" dirty="0" smtClean="0">
                <a:solidFill>
                  <a:schemeClr val="tx1"/>
                </a:solidFill>
                <a:latin typeface="Arial" pitchFamily="34" charset="0"/>
                <a:cs typeface="Arial" pitchFamily="34" charset="0"/>
              </a:rPr>
              <a:t>Ambient mode (test temperature): </a:t>
            </a:r>
          </a:p>
          <a:p>
            <a:pPr marL="609600" indent="-609600">
              <a:lnSpc>
                <a:spcPct val="150000"/>
              </a:lnSpc>
              <a:buFont typeface="Arial" pitchFamily="34" charset="0"/>
              <a:buChar char="•"/>
              <a:defRPr/>
            </a:pPr>
            <a:r>
              <a:rPr lang="en-US" altLang="ko-KR" sz="1600" spc="80" dirty="0" smtClean="0">
                <a:solidFill>
                  <a:schemeClr val="tx1"/>
                </a:solidFill>
                <a:latin typeface="Arial" pitchFamily="34" charset="0"/>
                <a:cs typeface="Arial" pitchFamily="34" charset="0"/>
              </a:rPr>
              <a:t>Measured </a:t>
            </a:r>
            <a:r>
              <a:rPr lang="en-US" altLang="ko-KR" sz="1600" spc="80" dirty="0">
                <a:solidFill>
                  <a:schemeClr val="tx1"/>
                </a:solidFill>
                <a:latin typeface="Arial" pitchFamily="34" charset="0"/>
                <a:cs typeface="Arial" pitchFamily="34" charset="0"/>
              </a:rPr>
              <a:t>values for VOCs and Aldehydes were very similar at both </a:t>
            </a:r>
            <a:r>
              <a:rPr lang="en-US" altLang="ko-KR" sz="1600" spc="80" dirty="0" smtClean="0">
                <a:solidFill>
                  <a:schemeClr val="tx1"/>
                </a:solidFill>
                <a:latin typeface="Arial" pitchFamily="34" charset="0"/>
                <a:cs typeface="Arial" pitchFamily="34" charset="0"/>
              </a:rPr>
              <a:t>temperatures(23.0</a:t>
            </a:r>
            <a:r>
              <a:rPr lang="it-IT" altLang="ko-KR" sz="1600" spc="80" dirty="0" smtClean="0">
                <a:solidFill>
                  <a:schemeClr val="tx1"/>
                </a:solidFill>
                <a:latin typeface="Arial" pitchFamily="34" charset="0"/>
                <a:cs typeface="Arial" pitchFamily="34" charset="0"/>
              </a:rPr>
              <a:t>℃,</a:t>
            </a:r>
            <a:r>
              <a:rPr lang="en-US" altLang="ko-KR" sz="1600" spc="80" dirty="0" smtClean="0">
                <a:solidFill>
                  <a:schemeClr val="tx1"/>
                </a:solidFill>
                <a:latin typeface="Arial" pitchFamily="34" charset="0"/>
                <a:cs typeface="Arial" pitchFamily="34" charset="0"/>
              </a:rPr>
              <a:t> 25.0</a:t>
            </a:r>
            <a:r>
              <a:rPr lang="it-IT" altLang="ko-KR" sz="1600" spc="80" dirty="0" smtClean="0">
                <a:solidFill>
                  <a:schemeClr val="tx1"/>
                </a:solidFill>
                <a:latin typeface="Arial" pitchFamily="34" charset="0"/>
                <a:cs typeface="Arial" pitchFamily="34" charset="0"/>
              </a:rPr>
              <a:t> ℃</a:t>
            </a:r>
            <a:r>
              <a:rPr lang="en-US" altLang="ko-KR" sz="1600" spc="80" dirty="0" smtClean="0">
                <a:solidFill>
                  <a:schemeClr val="tx1"/>
                </a:solidFill>
                <a:latin typeface="Arial" pitchFamily="34" charset="0"/>
                <a:cs typeface="Arial" pitchFamily="34" charset="0"/>
              </a:rPr>
              <a:t>). </a:t>
            </a:r>
            <a:r>
              <a:rPr lang="en-US" altLang="ko-KR" sz="1600" u="sng" spc="80" dirty="0" smtClean="0">
                <a:solidFill>
                  <a:schemeClr val="tx1"/>
                </a:solidFill>
                <a:latin typeface="Arial" pitchFamily="34" charset="0"/>
                <a:cs typeface="Arial" pitchFamily="34" charset="0"/>
              </a:rPr>
              <a:t>The test temperature of Ambient mode is from 23,0-25,0</a:t>
            </a:r>
            <a:r>
              <a:rPr lang="it-IT" altLang="ko-KR" sz="1600" u="sng" spc="80" dirty="0">
                <a:solidFill>
                  <a:schemeClr val="tx1"/>
                </a:solidFill>
                <a:latin typeface="Arial" pitchFamily="34" charset="0"/>
                <a:cs typeface="Arial" pitchFamily="34" charset="0"/>
              </a:rPr>
              <a:t> </a:t>
            </a:r>
            <a:r>
              <a:rPr lang="it-IT" altLang="ko-KR" sz="1600" u="sng" spc="80" dirty="0" smtClean="0">
                <a:solidFill>
                  <a:schemeClr val="tx1"/>
                </a:solidFill>
                <a:latin typeface="Arial" pitchFamily="34" charset="0"/>
                <a:cs typeface="Arial" pitchFamily="34" charset="0"/>
              </a:rPr>
              <a:t>℃</a:t>
            </a:r>
            <a:r>
              <a:rPr lang="en-US" altLang="ko-KR" sz="1600" u="sng" spc="80" dirty="0" smtClean="0">
                <a:solidFill>
                  <a:schemeClr val="tx1"/>
                </a:solidFill>
                <a:latin typeface="Arial" pitchFamily="34" charset="0"/>
                <a:cs typeface="Arial" pitchFamily="34" charset="0"/>
              </a:rPr>
              <a:t>, </a:t>
            </a:r>
            <a:r>
              <a:rPr lang="en-US" altLang="ko-KR" sz="1600" u="sng" spc="80" dirty="0">
                <a:solidFill>
                  <a:schemeClr val="tx1"/>
                </a:solidFill>
                <a:latin typeface="Arial" pitchFamily="34" charset="0"/>
                <a:cs typeface="Arial" pitchFamily="34" charset="0"/>
              </a:rPr>
              <a:t>recommended </a:t>
            </a:r>
            <a:r>
              <a:rPr lang="en-US" altLang="ko-KR" sz="1600" u="sng" spc="80" dirty="0" smtClean="0">
                <a:solidFill>
                  <a:schemeClr val="tx1"/>
                </a:solidFill>
                <a:latin typeface="Arial" pitchFamily="34" charset="0"/>
                <a:cs typeface="Arial" pitchFamily="34" charset="0"/>
              </a:rPr>
              <a:t>to </a:t>
            </a:r>
            <a:r>
              <a:rPr lang="en-US" altLang="ko-KR" sz="1600" u="sng" spc="80" dirty="0">
                <a:solidFill>
                  <a:schemeClr val="tx1"/>
                </a:solidFill>
                <a:latin typeface="Arial" pitchFamily="34" charset="0"/>
                <a:cs typeface="Arial" pitchFamily="34" charset="0"/>
              </a:rPr>
              <a:t>be as close as possible to </a:t>
            </a:r>
            <a:r>
              <a:rPr lang="en-US" altLang="ko-KR" sz="1600" u="sng" spc="80" dirty="0" smtClean="0">
                <a:solidFill>
                  <a:schemeClr val="tx1"/>
                </a:solidFill>
                <a:latin typeface="Arial" pitchFamily="34" charset="0"/>
                <a:cs typeface="Arial" pitchFamily="34" charset="0"/>
              </a:rPr>
              <a:t>25.0</a:t>
            </a:r>
            <a:r>
              <a:rPr lang="it-IT" altLang="ko-KR" sz="1600" u="sng" spc="80" dirty="0">
                <a:solidFill>
                  <a:schemeClr val="tx1"/>
                </a:solidFill>
                <a:latin typeface="Arial" pitchFamily="34" charset="0"/>
                <a:cs typeface="Arial" pitchFamily="34" charset="0"/>
              </a:rPr>
              <a:t> </a:t>
            </a:r>
            <a:r>
              <a:rPr lang="it-IT" altLang="ko-KR" sz="1600" u="sng" spc="80" dirty="0" smtClean="0">
                <a:solidFill>
                  <a:schemeClr val="tx1"/>
                </a:solidFill>
                <a:latin typeface="Arial" pitchFamily="34" charset="0"/>
                <a:cs typeface="Arial" pitchFamily="34" charset="0"/>
              </a:rPr>
              <a:t>℃</a:t>
            </a:r>
            <a:endParaRPr lang="en-US" altLang="ko-KR" sz="1600" spc="80" dirty="0" smtClean="0">
              <a:solidFill>
                <a:schemeClr val="tx1"/>
              </a:solidFill>
              <a:latin typeface="Arial" pitchFamily="34" charset="0"/>
              <a:cs typeface="Arial" pitchFamily="34" charset="0"/>
            </a:endParaRPr>
          </a:p>
        </p:txBody>
      </p:sp>
      <p:sp>
        <p:nvSpPr>
          <p:cNvPr id="7" name="Rectangle 192"/>
          <p:cNvSpPr>
            <a:spLocks noChangeArrowheads="1"/>
          </p:cNvSpPr>
          <p:nvPr/>
        </p:nvSpPr>
        <p:spPr bwMode="auto">
          <a:xfrm>
            <a:off x="142844" y="1196752"/>
            <a:ext cx="900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anchor="ctr">
            <a:spAutoFit/>
          </a:bodyPr>
          <a:lstStyle/>
          <a:p>
            <a:pPr eaLnBrk="0" hangingPunct="0">
              <a:spcBef>
                <a:spcPct val="50000"/>
              </a:spcBef>
              <a:buFont typeface="Wingdings" pitchFamily="2" charset="2"/>
              <a:buChar char="l"/>
            </a:pPr>
            <a:r>
              <a:rPr kumimoji="0" lang="en-US" altLang="ko-KR" sz="2400" b="1" dirty="0">
                <a:solidFill>
                  <a:schemeClr val="tx1"/>
                </a:solidFill>
                <a:latin typeface="Arial" pitchFamily="34" charset="0"/>
                <a:ea typeface="Arial Unicode MS" pitchFamily="50" charset="-127"/>
                <a:cs typeface="Arial" pitchFamily="34" charset="0"/>
              </a:rPr>
              <a:t>  </a:t>
            </a:r>
            <a:r>
              <a:rPr kumimoji="0" lang="en-US" altLang="ko-KR" sz="2400" b="1" dirty="0" smtClean="0">
                <a:solidFill>
                  <a:schemeClr val="tx1"/>
                </a:solidFill>
                <a:latin typeface="Arial" pitchFamily="34" charset="0"/>
                <a:ea typeface="Arial Unicode MS" pitchFamily="50" charset="-127"/>
                <a:cs typeface="Arial" pitchFamily="34" charset="0"/>
              </a:rPr>
              <a:t>Status of Working Items </a:t>
            </a:r>
            <a:r>
              <a:rPr lang="en-US" altLang="ko-KR" sz="2400" b="1" spc="80" dirty="0" smtClean="0">
                <a:solidFill>
                  <a:schemeClr val="tx1"/>
                </a:solidFill>
                <a:latin typeface="Arial" pitchFamily="34" charset="0"/>
                <a:cs typeface="Arial" pitchFamily="34" charset="0"/>
              </a:rPr>
              <a:t>(VIAQ-07-04)</a:t>
            </a:r>
            <a:endParaRPr kumimoji="0" lang="en-US" altLang="ko-KR" sz="2400" b="1" dirty="0" smtClean="0">
              <a:solidFill>
                <a:schemeClr val="tx1"/>
              </a:solidFill>
              <a:latin typeface="Arial" pitchFamily="34" charset="0"/>
              <a:ea typeface="Arial Unicode MS" pitchFamily="50" charset="-127"/>
              <a:cs typeface="Arial" pitchFamily="34" charset="0"/>
            </a:endParaRPr>
          </a:p>
        </p:txBody>
      </p:sp>
    </p:spTree>
    <p:extLst>
      <p:ext uri="{BB962C8B-B14F-4D97-AF65-F5344CB8AC3E}">
        <p14:creationId xmlns:p14="http://schemas.microsoft.com/office/powerpoint/2010/main" val="88746781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4"/>
          <p:cNvSpPr>
            <a:spLocks noChangeArrowheads="1"/>
          </p:cNvSpPr>
          <p:nvPr/>
        </p:nvSpPr>
        <p:spPr bwMode="auto">
          <a:xfrm>
            <a:off x="34925" y="241484"/>
            <a:ext cx="9109075" cy="52322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800" dirty="0">
                <a:latin typeface="Arial" charset="0"/>
                <a:ea typeface="HY헤드라인M" pitchFamily="18" charset="-127"/>
                <a:cs typeface="Arial" charset="0"/>
              </a:rPr>
              <a:t> </a:t>
            </a:r>
            <a:r>
              <a:rPr lang="en-US" altLang="ko-KR" sz="2800" dirty="0">
                <a:latin typeface="Arial" charset="0"/>
                <a:ea typeface="HY헤드라인M" pitchFamily="18" charset="-127"/>
                <a:cs typeface="Arial" charset="0"/>
              </a:rPr>
              <a:t>   </a:t>
            </a:r>
            <a:r>
              <a:rPr lang="en-US" altLang="ko-KR" sz="2800" dirty="0" smtClean="0">
                <a:latin typeface="Arial" charset="0"/>
                <a:ea typeface="HY헤드라인M" pitchFamily="18" charset="-127"/>
                <a:cs typeface="Arial" charset="0"/>
              </a:rPr>
              <a:t>VIAQ Progress Report</a:t>
            </a:r>
          </a:p>
        </p:txBody>
      </p:sp>
      <p:sp>
        <p:nvSpPr>
          <p:cNvPr id="5" name="Rectangle 3"/>
          <p:cNvSpPr txBox="1">
            <a:spLocks noChangeArrowheads="1"/>
          </p:cNvSpPr>
          <p:nvPr/>
        </p:nvSpPr>
        <p:spPr bwMode="auto">
          <a:xfrm>
            <a:off x="285752" y="1772816"/>
            <a:ext cx="8858248" cy="4608512"/>
          </a:xfrm>
          <a:prstGeom prst="rect">
            <a:avLst/>
          </a:prstGeom>
          <a:noFill/>
          <a:ln w="9525">
            <a:noFill/>
            <a:miter lim="800000"/>
            <a:headEnd/>
            <a:tailEnd/>
          </a:ln>
        </p:spPr>
        <p:txBody>
          <a:bodyPr/>
          <a:lstStyle/>
          <a:p>
            <a:pPr marL="609600" indent="-609600">
              <a:lnSpc>
                <a:spcPct val="150000"/>
              </a:lnSpc>
              <a:buFont typeface="Wingdings" pitchFamily="2" charset="2"/>
              <a:buChar char="Ø"/>
              <a:defRPr/>
            </a:pPr>
            <a:r>
              <a:rPr lang="en-US" altLang="ko-KR" sz="2000" b="1" spc="80" dirty="0">
                <a:solidFill>
                  <a:schemeClr val="tx1"/>
                </a:solidFill>
                <a:latin typeface="Arial" pitchFamily="34" charset="0"/>
                <a:cs typeface="Arial" pitchFamily="34" charset="0"/>
              </a:rPr>
              <a:t>Closed working item </a:t>
            </a:r>
            <a:r>
              <a:rPr lang="en-US" altLang="ko-KR" sz="2000" b="1" spc="80" dirty="0" smtClean="0">
                <a:solidFill>
                  <a:schemeClr val="tx1"/>
                </a:solidFill>
                <a:latin typeface="Arial" pitchFamily="34" charset="0"/>
                <a:cs typeface="Arial" pitchFamily="34" charset="0"/>
              </a:rPr>
              <a:t>lists since the last GRPE meeting</a:t>
            </a:r>
            <a:endParaRPr lang="en-US" altLang="ko-KR" sz="1800" b="1" spc="80" dirty="0">
              <a:solidFill>
                <a:schemeClr val="tx1"/>
              </a:solidFill>
              <a:latin typeface="Arial" pitchFamily="34" charset="0"/>
              <a:cs typeface="Arial" pitchFamily="34" charset="0"/>
            </a:endParaRPr>
          </a:p>
          <a:p>
            <a:pPr marL="609600" indent="-609600">
              <a:lnSpc>
                <a:spcPct val="150000"/>
              </a:lnSpc>
              <a:buFont typeface="Wingdings" pitchFamily="2" charset="2"/>
              <a:buChar char="ü"/>
              <a:defRPr/>
            </a:pPr>
            <a:r>
              <a:rPr lang="en-US" altLang="ko-KR" sz="1600" b="1" spc="80" dirty="0">
                <a:solidFill>
                  <a:schemeClr val="tx1"/>
                </a:solidFill>
                <a:latin typeface="Arial" pitchFamily="34" charset="0"/>
                <a:cs typeface="Arial" pitchFamily="34" charset="0"/>
              </a:rPr>
              <a:t>Ambient mode doors </a:t>
            </a:r>
            <a:r>
              <a:rPr lang="en-US" altLang="ko-KR" sz="1600" b="1" spc="80" dirty="0" smtClean="0">
                <a:solidFill>
                  <a:schemeClr val="tx1"/>
                </a:solidFill>
                <a:latin typeface="Arial" pitchFamily="34" charset="0"/>
                <a:cs typeface="Arial" pitchFamily="34" charset="0"/>
              </a:rPr>
              <a:t>opening time</a:t>
            </a:r>
            <a:r>
              <a:rPr lang="en-US" altLang="ko-KR" sz="1600" spc="80" dirty="0" smtClean="0">
                <a:solidFill>
                  <a:schemeClr val="tx1"/>
                </a:solidFill>
                <a:latin typeface="Arial" pitchFamily="34" charset="0"/>
                <a:cs typeface="Arial" pitchFamily="34" charset="0"/>
              </a:rPr>
              <a:t>: should </a:t>
            </a:r>
            <a:r>
              <a:rPr lang="en-US" altLang="ko-KR" sz="1600" spc="80" dirty="0">
                <a:solidFill>
                  <a:schemeClr val="tx1"/>
                </a:solidFill>
                <a:latin typeface="Arial" pitchFamily="34" charset="0"/>
                <a:cs typeface="Arial" pitchFamily="34" charset="0"/>
              </a:rPr>
              <a:t>be opened for 60 </a:t>
            </a:r>
            <a:r>
              <a:rPr lang="en-US" altLang="ko-KR" sz="1600" spc="80" dirty="0" smtClean="0">
                <a:solidFill>
                  <a:schemeClr val="tx1"/>
                </a:solidFill>
                <a:latin typeface="Arial" pitchFamily="34" charset="0"/>
                <a:cs typeface="Arial" pitchFamily="34" charset="0"/>
              </a:rPr>
              <a:t>min</a:t>
            </a:r>
            <a:endParaRPr lang="en-US" altLang="ko-KR" sz="1600" b="1" spc="80" dirty="0" smtClean="0">
              <a:solidFill>
                <a:schemeClr val="tx1"/>
              </a:solidFill>
              <a:latin typeface="Arial" pitchFamily="34" charset="0"/>
              <a:cs typeface="Arial" pitchFamily="34" charset="0"/>
            </a:endParaRPr>
          </a:p>
          <a:p>
            <a:pPr marL="609600" indent="-609600">
              <a:lnSpc>
                <a:spcPct val="150000"/>
              </a:lnSpc>
              <a:buFont typeface="Wingdings" pitchFamily="2" charset="2"/>
              <a:buChar char="ü"/>
              <a:defRPr/>
            </a:pPr>
            <a:r>
              <a:rPr lang="en-US" altLang="ko-KR" sz="1600" b="1" spc="80" dirty="0" smtClean="0">
                <a:solidFill>
                  <a:schemeClr val="tx1"/>
                </a:solidFill>
                <a:latin typeface="Arial" pitchFamily="34" charset="0"/>
                <a:cs typeface="Arial" pitchFamily="34" charset="0"/>
              </a:rPr>
              <a:t>Preconditioning </a:t>
            </a:r>
            <a:r>
              <a:rPr lang="en-US" altLang="ko-KR" sz="1600" b="1" spc="80" dirty="0">
                <a:solidFill>
                  <a:schemeClr val="tx1"/>
                </a:solidFill>
                <a:latin typeface="Arial" pitchFamily="34" charset="0"/>
                <a:cs typeface="Arial" pitchFamily="34" charset="0"/>
              </a:rPr>
              <a:t>1 day before measurement (soak time)</a:t>
            </a:r>
            <a:r>
              <a:rPr lang="en-US" altLang="ko-KR" sz="1600" spc="80" dirty="0">
                <a:solidFill>
                  <a:schemeClr val="tx1"/>
                </a:solidFill>
                <a:latin typeface="Arial" pitchFamily="34" charset="0"/>
                <a:cs typeface="Arial" pitchFamily="34" charset="0"/>
              </a:rPr>
              <a:t>: </a:t>
            </a:r>
            <a:r>
              <a:rPr lang="en-US" altLang="ko-KR" sz="1600" spc="80" dirty="0" smtClean="0">
                <a:solidFill>
                  <a:schemeClr val="tx1"/>
                </a:solidFill>
                <a:latin typeface="Arial" pitchFamily="34" charset="0"/>
                <a:cs typeface="Arial" pitchFamily="34" charset="0"/>
              </a:rPr>
              <a:t>Conditioning should be done nearby </a:t>
            </a:r>
            <a:r>
              <a:rPr lang="en-US" altLang="ko-KR" sz="1600" spc="80" dirty="0">
                <a:solidFill>
                  <a:schemeClr val="tx1"/>
                </a:solidFill>
                <a:latin typeface="Arial" pitchFamily="34" charset="0"/>
                <a:cs typeface="Arial" pitchFamily="34" charset="0"/>
              </a:rPr>
              <a:t>the test facility. Store vehicles at </a:t>
            </a:r>
            <a:r>
              <a:rPr lang="en-US" altLang="ko-KR" sz="1600" spc="80" dirty="0" smtClean="0">
                <a:solidFill>
                  <a:schemeClr val="tx1"/>
                </a:solidFill>
                <a:latin typeface="Arial" pitchFamily="34" charset="0"/>
                <a:cs typeface="Arial" pitchFamily="34" charset="0"/>
              </a:rPr>
              <a:t>a temperature </a:t>
            </a:r>
            <a:r>
              <a:rPr lang="en-US" altLang="ko-KR" sz="1600" spc="80" dirty="0">
                <a:solidFill>
                  <a:schemeClr val="tx1"/>
                </a:solidFill>
                <a:latin typeface="Arial" pitchFamily="34" charset="0"/>
                <a:cs typeface="Arial" pitchFamily="34" charset="0"/>
              </a:rPr>
              <a:t>as close as possible to soak temperature (recommended to be </a:t>
            </a:r>
            <a:r>
              <a:rPr lang="en-US" altLang="ko-KR" sz="1600" spc="80" dirty="0" smtClean="0">
                <a:solidFill>
                  <a:schemeClr val="tx1"/>
                </a:solidFill>
                <a:latin typeface="Arial" pitchFamily="34" charset="0"/>
                <a:cs typeface="Arial" pitchFamily="34" charset="0"/>
              </a:rPr>
              <a:t>20-30</a:t>
            </a:r>
            <a:r>
              <a:rPr lang="ko-KR" altLang="en-US" sz="1600" spc="80" dirty="0" smtClean="0">
                <a:solidFill>
                  <a:schemeClr val="tx1"/>
                </a:solidFill>
                <a:latin typeface="Arial" pitchFamily="34" charset="0"/>
                <a:cs typeface="Arial" pitchFamily="34" charset="0"/>
              </a:rPr>
              <a:t>℃</a:t>
            </a:r>
            <a:r>
              <a:rPr lang="en-US" altLang="ko-KR" sz="1600" spc="80" dirty="0" smtClean="0">
                <a:solidFill>
                  <a:schemeClr val="tx1"/>
                </a:solidFill>
                <a:latin typeface="Arial" pitchFamily="34" charset="0"/>
                <a:cs typeface="Arial" pitchFamily="34" charset="0"/>
              </a:rPr>
              <a:t>). Prevent vehicles from contamination and avoid direct sunlight. All doors and windows should be closed during storage time. Workers should carefully deal with the vehicle to prevent contamination.</a:t>
            </a:r>
          </a:p>
          <a:p>
            <a:pPr marL="609600" indent="-609600">
              <a:lnSpc>
                <a:spcPct val="150000"/>
              </a:lnSpc>
              <a:buFont typeface="Wingdings" pitchFamily="2" charset="2"/>
              <a:buChar char="ü"/>
              <a:defRPr/>
            </a:pPr>
            <a:r>
              <a:rPr lang="en-US" altLang="ko-KR" sz="1600" b="1" spc="80" dirty="0" smtClean="0">
                <a:solidFill>
                  <a:schemeClr val="tx1"/>
                </a:solidFill>
                <a:latin typeface="Arial" pitchFamily="34" charset="0"/>
                <a:cs typeface="Arial" pitchFamily="34" charset="0"/>
              </a:rPr>
              <a:t>Parking mode condition </a:t>
            </a:r>
            <a:r>
              <a:rPr lang="en-US" altLang="ko-KR" sz="1600" spc="80" dirty="0" smtClean="0">
                <a:solidFill>
                  <a:schemeClr val="tx1"/>
                </a:solidFill>
                <a:latin typeface="Arial" pitchFamily="34" charset="0"/>
                <a:cs typeface="Arial" pitchFamily="34" charset="0"/>
              </a:rPr>
              <a:t>: Vehicle should be tested after exposed to heat radiation from top for 4h with 400 W/m² according to ISO12219-1</a:t>
            </a:r>
          </a:p>
          <a:p>
            <a:pPr marL="609600" indent="-609600">
              <a:lnSpc>
                <a:spcPct val="150000"/>
              </a:lnSpc>
              <a:buFont typeface="Wingdings" pitchFamily="2" charset="2"/>
              <a:buChar char="ü"/>
              <a:defRPr/>
            </a:pPr>
            <a:r>
              <a:rPr lang="en-US" altLang="ko-KR" sz="1600" b="1" spc="80" dirty="0" smtClean="0">
                <a:solidFill>
                  <a:schemeClr val="tx1"/>
                </a:solidFill>
                <a:latin typeface="Arial" pitchFamily="34" charset="0"/>
                <a:cs typeface="Arial" pitchFamily="34" charset="0"/>
              </a:rPr>
              <a:t>Driving </a:t>
            </a:r>
            <a:r>
              <a:rPr lang="en-US" altLang="ko-KR" sz="1600" b="1" spc="80" dirty="0">
                <a:solidFill>
                  <a:schemeClr val="tx1"/>
                </a:solidFill>
                <a:latin typeface="Arial" pitchFamily="34" charset="0"/>
                <a:cs typeface="Arial" pitchFamily="34" charset="0"/>
              </a:rPr>
              <a:t>mode </a:t>
            </a:r>
            <a:r>
              <a:rPr lang="en-US" altLang="ko-KR" sz="1600" b="1" spc="80" dirty="0" smtClean="0">
                <a:solidFill>
                  <a:schemeClr val="tx1"/>
                </a:solidFill>
                <a:latin typeface="Arial" pitchFamily="34" charset="0"/>
                <a:cs typeface="Arial" pitchFamily="34" charset="0"/>
              </a:rPr>
              <a:t>condition</a:t>
            </a:r>
            <a:r>
              <a:rPr lang="en-US" altLang="ko-KR" sz="1600" spc="80" dirty="0" smtClean="0">
                <a:solidFill>
                  <a:schemeClr val="tx1"/>
                </a:solidFill>
                <a:latin typeface="Arial" pitchFamily="34" charset="0"/>
                <a:cs typeface="Arial" pitchFamily="34" charset="0"/>
              </a:rPr>
              <a:t>: 23.0-25.0</a:t>
            </a:r>
            <a:r>
              <a:rPr lang="ko-KR" altLang="en-US" sz="1600" spc="80" dirty="0">
                <a:solidFill>
                  <a:schemeClr val="tx1"/>
                </a:solidFill>
                <a:latin typeface="Arial" pitchFamily="34" charset="0"/>
                <a:cs typeface="Arial" pitchFamily="34" charset="0"/>
              </a:rPr>
              <a:t> </a:t>
            </a:r>
            <a:r>
              <a:rPr lang="ko-KR" altLang="en-US" sz="1600" spc="80" dirty="0" smtClean="0">
                <a:solidFill>
                  <a:schemeClr val="tx1"/>
                </a:solidFill>
                <a:latin typeface="Arial" pitchFamily="34" charset="0"/>
                <a:cs typeface="Arial" pitchFamily="34" charset="0"/>
              </a:rPr>
              <a:t>℃ </a:t>
            </a:r>
            <a:r>
              <a:rPr lang="en-US" altLang="ko-KR" sz="1600" spc="80" dirty="0">
                <a:solidFill>
                  <a:schemeClr val="tx1"/>
                </a:solidFill>
                <a:latin typeface="Arial" pitchFamily="34" charset="0"/>
                <a:cs typeface="Arial" pitchFamily="34" charset="0"/>
              </a:rPr>
              <a:t>according to ISO12219-1</a:t>
            </a:r>
            <a:endParaRPr lang="en-US" altLang="ko-KR" sz="1600" spc="80" dirty="0" smtClean="0">
              <a:solidFill>
                <a:schemeClr val="tx1"/>
              </a:solidFill>
              <a:latin typeface="Arial" pitchFamily="34" charset="0"/>
              <a:cs typeface="Arial" pitchFamily="34" charset="0"/>
            </a:endParaRPr>
          </a:p>
        </p:txBody>
      </p:sp>
      <p:sp>
        <p:nvSpPr>
          <p:cNvPr id="7" name="Rectangle 192"/>
          <p:cNvSpPr>
            <a:spLocks noChangeArrowheads="1"/>
          </p:cNvSpPr>
          <p:nvPr/>
        </p:nvSpPr>
        <p:spPr bwMode="auto">
          <a:xfrm>
            <a:off x="142844" y="1196752"/>
            <a:ext cx="900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anchor="ctr">
            <a:spAutoFit/>
          </a:bodyPr>
          <a:lstStyle/>
          <a:p>
            <a:pPr eaLnBrk="0" hangingPunct="0">
              <a:spcBef>
                <a:spcPct val="50000"/>
              </a:spcBef>
              <a:buFont typeface="Wingdings" pitchFamily="2" charset="2"/>
              <a:buChar char="l"/>
            </a:pPr>
            <a:r>
              <a:rPr kumimoji="0" lang="en-US" altLang="ko-KR" sz="2400" b="1" dirty="0">
                <a:solidFill>
                  <a:schemeClr val="tx1"/>
                </a:solidFill>
                <a:latin typeface="Arial" pitchFamily="34" charset="0"/>
                <a:ea typeface="Arial Unicode MS" pitchFamily="50" charset="-127"/>
                <a:cs typeface="Arial" pitchFamily="34" charset="0"/>
              </a:rPr>
              <a:t>  </a:t>
            </a:r>
            <a:r>
              <a:rPr kumimoji="0" lang="en-US" altLang="ko-KR" sz="2400" b="1" dirty="0" smtClean="0">
                <a:solidFill>
                  <a:schemeClr val="tx1"/>
                </a:solidFill>
                <a:latin typeface="Arial" pitchFamily="34" charset="0"/>
                <a:ea typeface="Arial Unicode MS" pitchFamily="50" charset="-127"/>
                <a:cs typeface="Arial" pitchFamily="34" charset="0"/>
              </a:rPr>
              <a:t>Status of Working Items </a:t>
            </a:r>
            <a:r>
              <a:rPr lang="en-US" altLang="ko-KR" sz="2400" b="1" spc="80" dirty="0" smtClean="0">
                <a:solidFill>
                  <a:schemeClr val="tx1"/>
                </a:solidFill>
                <a:latin typeface="Arial" pitchFamily="34" charset="0"/>
                <a:cs typeface="Arial" pitchFamily="34" charset="0"/>
              </a:rPr>
              <a:t>(VIAQ-07-04)</a:t>
            </a:r>
            <a:endParaRPr kumimoji="0" lang="en-US" altLang="ko-KR" sz="2400" b="1" dirty="0" smtClean="0">
              <a:solidFill>
                <a:schemeClr val="tx1"/>
              </a:solidFill>
              <a:latin typeface="Arial" pitchFamily="34" charset="0"/>
              <a:ea typeface="Arial Unicode MS" pitchFamily="50" charset="-127"/>
              <a:cs typeface="Arial" pitchFamily="34" charset="0"/>
            </a:endParaRPr>
          </a:p>
        </p:txBody>
      </p:sp>
    </p:spTree>
    <p:extLst>
      <p:ext uri="{BB962C8B-B14F-4D97-AF65-F5344CB8AC3E}">
        <p14:creationId xmlns:p14="http://schemas.microsoft.com/office/powerpoint/2010/main" val="10532372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4"/>
          <p:cNvSpPr>
            <a:spLocks noChangeArrowheads="1"/>
          </p:cNvSpPr>
          <p:nvPr/>
        </p:nvSpPr>
        <p:spPr bwMode="auto">
          <a:xfrm>
            <a:off x="34925" y="241484"/>
            <a:ext cx="9109075" cy="52322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800" dirty="0">
                <a:latin typeface="Arial" charset="0"/>
                <a:ea typeface="HY헤드라인M" pitchFamily="18" charset="-127"/>
                <a:cs typeface="Arial" charset="0"/>
              </a:rPr>
              <a:t> </a:t>
            </a:r>
            <a:r>
              <a:rPr lang="en-US" altLang="ko-KR" sz="2800" dirty="0">
                <a:latin typeface="Arial" charset="0"/>
                <a:ea typeface="HY헤드라인M" pitchFamily="18" charset="-127"/>
                <a:cs typeface="Arial" charset="0"/>
              </a:rPr>
              <a:t>   </a:t>
            </a:r>
            <a:r>
              <a:rPr lang="en-US" altLang="ko-KR" sz="2800" dirty="0" smtClean="0">
                <a:latin typeface="Arial" charset="0"/>
                <a:ea typeface="HY헤드라인M" pitchFamily="18" charset="-127"/>
                <a:cs typeface="Arial" charset="0"/>
              </a:rPr>
              <a:t>VIAQ Progress Report</a:t>
            </a:r>
          </a:p>
        </p:txBody>
      </p:sp>
      <p:sp>
        <p:nvSpPr>
          <p:cNvPr id="5" name="Rectangle 3"/>
          <p:cNvSpPr txBox="1">
            <a:spLocks noChangeArrowheads="1"/>
          </p:cNvSpPr>
          <p:nvPr/>
        </p:nvSpPr>
        <p:spPr bwMode="auto">
          <a:xfrm>
            <a:off x="285752" y="1772816"/>
            <a:ext cx="8858248" cy="4608512"/>
          </a:xfrm>
          <a:prstGeom prst="rect">
            <a:avLst/>
          </a:prstGeom>
          <a:noFill/>
          <a:ln w="9525">
            <a:noFill/>
            <a:miter lim="800000"/>
            <a:headEnd/>
            <a:tailEnd/>
          </a:ln>
        </p:spPr>
        <p:txBody>
          <a:bodyPr/>
          <a:lstStyle/>
          <a:p>
            <a:pPr marL="609600" indent="-609600">
              <a:lnSpc>
                <a:spcPct val="150000"/>
              </a:lnSpc>
              <a:buFont typeface="Wingdings" pitchFamily="2" charset="2"/>
              <a:buChar char="Ø"/>
              <a:defRPr/>
            </a:pPr>
            <a:r>
              <a:rPr lang="en-US" altLang="ko-KR" sz="2000" b="1" spc="80" dirty="0">
                <a:solidFill>
                  <a:schemeClr val="tx1"/>
                </a:solidFill>
                <a:latin typeface="Arial" pitchFamily="34" charset="0"/>
                <a:cs typeface="Arial" pitchFamily="34" charset="0"/>
              </a:rPr>
              <a:t>Closed working item </a:t>
            </a:r>
            <a:r>
              <a:rPr lang="en-US" altLang="ko-KR" sz="2000" b="1" spc="80" dirty="0" smtClean="0">
                <a:solidFill>
                  <a:schemeClr val="tx1"/>
                </a:solidFill>
                <a:latin typeface="Arial" pitchFamily="34" charset="0"/>
                <a:cs typeface="Arial" pitchFamily="34" charset="0"/>
              </a:rPr>
              <a:t>lists since the last GRPE meeting</a:t>
            </a:r>
            <a:endParaRPr lang="en-US" altLang="ko-KR" sz="1800" b="1" spc="80" dirty="0">
              <a:solidFill>
                <a:schemeClr val="tx1"/>
              </a:solidFill>
              <a:latin typeface="Arial" pitchFamily="34" charset="0"/>
              <a:cs typeface="Arial" pitchFamily="34" charset="0"/>
            </a:endParaRPr>
          </a:p>
          <a:p>
            <a:pPr marL="609600" indent="-609600">
              <a:lnSpc>
                <a:spcPct val="150000"/>
              </a:lnSpc>
              <a:buFont typeface="Wingdings" pitchFamily="2" charset="2"/>
              <a:buChar char="ü"/>
              <a:defRPr/>
            </a:pPr>
            <a:r>
              <a:rPr lang="en-US" altLang="ko-KR" sz="1600" b="1" spc="80" dirty="0" smtClean="0">
                <a:solidFill>
                  <a:schemeClr val="tx1"/>
                </a:solidFill>
                <a:latin typeface="Arial" pitchFamily="34" charset="0"/>
                <a:cs typeface="Arial" pitchFamily="34" charset="0"/>
              </a:rPr>
              <a:t>Repeated </a:t>
            </a:r>
            <a:r>
              <a:rPr lang="en-US" altLang="ko-KR" sz="1600" b="1" spc="80" dirty="0">
                <a:solidFill>
                  <a:schemeClr val="tx1"/>
                </a:solidFill>
                <a:latin typeface="Arial" pitchFamily="34" charset="0"/>
                <a:cs typeface="Arial" pitchFamily="34" charset="0"/>
              </a:rPr>
              <a:t>test</a:t>
            </a:r>
            <a:r>
              <a:rPr lang="en-US" altLang="ko-KR" sz="1600" spc="80" dirty="0">
                <a:solidFill>
                  <a:schemeClr val="tx1"/>
                </a:solidFill>
                <a:latin typeface="Arial" pitchFamily="34" charset="0"/>
                <a:cs typeface="Arial" pitchFamily="34" charset="0"/>
              </a:rPr>
              <a:t>: Only 1 vehicle needs to be tested, but repeatability tests are recommended for lab validation.</a:t>
            </a:r>
          </a:p>
          <a:p>
            <a:pPr marL="609600" indent="-609600">
              <a:lnSpc>
                <a:spcPct val="150000"/>
              </a:lnSpc>
              <a:buFont typeface="Wingdings" pitchFamily="2" charset="2"/>
              <a:buChar char="ü"/>
              <a:defRPr/>
            </a:pPr>
            <a:r>
              <a:rPr lang="en-US" altLang="ko-KR" sz="1600" b="1" spc="80" dirty="0" smtClean="0">
                <a:solidFill>
                  <a:schemeClr val="tx1"/>
                </a:solidFill>
                <a:latin typeface="Arial" pitchFamily="34" charset="0"/>
                <a:cs typeface="Arial" pitchFamily="34" charset="0"/>
              </a:rPr>
              <a:t>Sampling </a:t>
            </a:r>
            <a:r>
              <a:rPr lang="en-US" altLang="ko-KR" sz="1600" b="1" spc="80" dirty="0">
                <a:solidFill>
                  <a:schemeClr val="tx1"/>
                </a:solidFill>
                <a:latin typeface="Arial" pitchFamily="34" charset="0"/>
                <a:cs typeface="Arial" pitchFamily="34" charset="0"/>
              </a:rPr>
              <a:t>number of cartridges</a:t>
            </a:r>
            <a:r>
              <a:rPr lang="en-US" altLang="ko-KR" sz="1600" spc="80" dirty="0">
                <a:solidFill>
                  <a:schemeClr val="tx1"/>
                </a:solidFill>
                <a:latin typeface="Arial" pitchFamily="34" charset="0"/>
                <a:cs typeface="Arial" pitchFamily="34" charset="0"/>
              </a:rPr>
              <a:t>: 1 sample Aldehyde + 1 sample screening is mandatory. It is recommended to test additional sample </a:t>
            </a:r>
            <a:r>
              <a:rPr lang="en-US" altLang="ko-KR" sz="1600" spc="80" dirty="0" smtClean="0">
                <a:solidFill>
                  <a:schemeClr val="tx1"/>
                </a:solidFill>
                <a:latin typeface="Arial" pitchFamily="34" charset="0"/>
                <a:cs typeface="Arial" pitchFamily="34" charset="0"/>
              </a:rPr>
              <a:t>Aldehyde </a:t>
            </a:r>
            <a:r>
              <a:rPr lang="en-US" altLang="ko-KR" sz="1600" spc="80" dirty="0">
                <a:solidFill>
                  <a:schemeClr val="tx1"/>
                </a:solidFill>
                <a:latin typeface="Arial" pitchFamily="34" charset="0"/>
                <a:cs typeface="Arial" pitchFamily="34" charset="0"/>
              </a:rPr>
              <a:t>+ screening.</a:t>
            </a:r>
          </a:p>
          <a:p>
            <a:pPr marL="609600" indent="-609600">
              <a:lnSpc>
                <a:spcPct val="150000"/>
              </a:lnSpc>
              <a:buFont typeface="Wingdings" pitchFamily="2" charset="2"/>
              <a:buChar char="ü"/>
              <a:defRPr/>
            </a:pPr>
            <a:r>
              <a:rPr lang="en-US" altLang="ko-KR" sz="1600" b="1" spc="80" dirty="0" smtClean="0">
                <a:solidFill>
                  <a:schemeClr val="tx1"/>
                </a:solidFill>
                <a:latin typeface="Arial" pitchFamily="34" charset="0"/>
                <a:cs typeface="Arial" pitchFamily="34" charset="0"/>
              </a:rPr>
              <a:t>Sampling </a:t>
            </a:r>
            <a:r>
              <a:rPr lang="en-US" altLang="ko-KR" sz="1600" b="1" spc="80" dirty="0">
                <a:solidFill>
                  <a:schemeClr val="tx1"/>
                </a:solidFill>
                <a:latin typeface="Arial" pitchFamily="34" charset="0"/>
                <a:cs typeface="Arial" pitchFamily="34" charset="0"/>
              </a:rPr>
              <a:t>flow</a:t>
            </a:r>
            <a:r>
              <a:rPr lang="en-US" altLang="ko-KR" sz="1600" spc="80" dirty="0">
                <a:solidFill>
                  <a:schemeClr val="tx1"/>
                </a:solidFill>
                <a:latin typeface="Arial" pitchFamily="34" charset="0"/>
                <a:cs typeface="Arial" pitchFamily="34" charset="0"/>
              </a:rPr>
              <a:t>: max. flow for DNPH cartridges up to 1.0 L/min and for </a:t>
            </a:r>
            <a:r>
              <a:rPr lang="en-US" altLang="ko-KR" sz="1600" spc="80" dirty="0" err="1">
                <a:solidFill>
                  <a:schemeClr val="tx1"/>
                </a:solidFill>
                <a:latin typeface="Arial" pitchFamily="34" charset="0"/>
                <a:cs typeface="Arial" pitchFamily="34" charset="0"/>
              </a:rPr>
              <a:t>Tenax</a:t>
            </a:r>
            <a:r>
              <a:rPr lang="en-US" altLang="ko-KR" sz="1600" spc="80" dirty="0">
                <a:solidFill>
                  <a:schemeClr val="tx1"/>
                </a:solidFill>
                <a:latin typeface="Arial" pitchFamily="34" charset="0"/>
                <a:cs typeface="Arial" pitchFamily="34" charset="0"/>
              </a:rPr>
              <a:t> TA cartridges up to 0.2 L/min</a:t>
            </a:r>
          </a:p>
          <a:p>
            <a:pPr marL="609600" indent="-609600">
              <a:lnSpc>
                <a:spcPct val="150000"/>
              </a:lnSpc>
              <a:buFont typeface="Wingdings" pitchFamily="2" charset="2"/>
              <a:buChar char="ü"/>
              <a:defRPr/>
            </a:pPr>
            <a:r>
              <a:rPr lang="en-US" altLang="ko-KR" sz="1600" b="1" spc="80" dirty="0" smtClean="0">
                <a:solidFill>
                  <a:schemeClr val="tx1"/>
                </a:solidFill>
                <a:latin typeface="Arial" pitchFamily="34" charset="0"/>
                <a:cs typeface="Arial" pitchFamily="34" charset="0"/>
              </a:rPr>
              <a:t>Sampling </a:t>
            </a:r>
            <a:r>
              <a:rPr lang="en-US" altLang="ko-KR" sz="1600" b="1" spc="80" dirty="0">
                <a:solidFill>
                  <a:schemeClr val="tx1"/>
                </a:solidFill>
                <a:latin typeface="Arial" pitchFamily="34" charset="0"/>
                <a:cs typeface="Arial" pitchFamily="34" charset="0"/>
              </a:rPr>
              <a:t>time</a:t>
            </a:r>
            <a:r>
              <a:rPr lang="en-US" altLang="ko-KR" sz="1600" spc="80" dirty="0">
                <a:solidFill>
                  <a:schemeClr val="tx1"/>
                </a:solidFill>
                <a:latin typeface="Arial" pitchFamily="34" charset="0"/>
                <a:cs typeface="Arial" pitchFamily="34" charset="0"/>
              </a:rPr>
              <a:t>: Aldehydes and VOCs 30 min each.</a:t>
            </a:r>
          </a:p>
          <a:p>
            <a:pPr marL="609600" indent="-609600">
              <a:lnSpc>
                <a:spcPct val="150000"/>
              </a:lnSpc>
              <a:buFont typeface="Wingdings" pitchFamily="2" charset="2"/>
              <a:buChar char="ü"/>
              <a:defRPr/>
            </a:pPr>
            <a:r>
              <a:rPr lang="en-US" altLang="ko-KR" sz="1600" b="1" spc="80" dirty="0" smtClean="0">
                <a:solidFill>
                  <a:schemeClr val="tx1"/>
                </a:solidFill>
                <a:latin typeface="Arial" pitchFamily="34" charset="0"/>
                <a:cs typeface="Arial" pitchFamily="34" charset="0"/>
              </a:rPr>
              <a:t>Reports</a:t>
            </a:r>
            <a:r>
              <a:rPr lang="en-US" altLang="ko-KR" sz="1600" spc="80" dirty="0">
                <a:solidFill>
                  <a:schemeClr val="tx1"/>
                </a:solidFill>
                <a:latin typeface="Arial" pitchFamily="34" charset="0"/>
                <a:cs typeface="Arial" pitchFamily="34" charset="0"/>
              </a:rPr>
              <a:t>: take over from ISO </a:t>
            </a:r>
            <a:r>
              <a:rPr lang="en-US" altLang="ko-KR" sz="1600" spc="80" dirty="0" smtClean="0">
                <a:solidFill>
                  <a:schemeClr val="tx1"/>
                </a:solidFill>
                <a:latin typeface="Arial" pitchFamily="34" charset="0"/>
                <a:cs typeface="Arial" pitchFamily="34" charset="0"/>
              </a:rPr>
              <a:t>12219-1</a:t>
            </a:r>
          </a:p>
          <a:p>
            <a:pPr marL="609600" indent="-609600">
              <a:lnSpc>
                <a:spcPct val="150000"/>
              </a:lnSpc>
              <a:buFont typeface="Wingdings" pitchFamily="2" charset="2"/>
              <a:buChar char="ü"/>
              <a:defRPr/>
            </a:pPr>
            <a:r>
              <a:rPr kumimoji="0" lang="en-US" altLang="ko-KR" sz="1600" b="1" dirty="0">
                <a:solidFill>
                  <a:schemeClr val="tx1"/>
                </a:solidFill>
                <a:latin typeface="Arial" charset="0"/>
                <a:ea typeface="HY헤드라인M" pitchFamily="18" charset="-127"/>
                <a:cs typeface="Arial" charset="0"/>
              </a:rPr>
              <a:t>Vehicle family concept : </a:t>
            </a:r>
            <a:r>
              <a:rPr kumimoji="0" lang="en-US" altLang="ko-KR" sz="1600" dirty="0">
                <a:solidFill>
                  <a:schemeClr val="tx1"/>
                </a:solidFill>
                <a:latin typeface="Arial" charset="0"/>
                <a:ea typeface="HY헤드라인M" pitchFamily="18" charset="-127"/>
                <a:cs typeface="Arial" charset="0"/>
              </a:rPr>
              <a:t>Vehicle family concept is that same and similar interior materials are grouped. </a:t>
            </a:r>
            <a:r>
              <a:rPr kumimoji="0" lang="en-US" altLang="ko-KR" sz="1600" dirty="0" smtClean="0">
                <a:solidFill>
                  <a:schemeClr val="tx1"/>
                </a:solidFill>
                <a:latin typeface="Arial" charset="0"/>
                <a:ea typeface="HY헤드라인M" pitchFamily="18" charset="-127"/>
                <a:cs typeface="Arial" charset="0"/>
              </a:rPr>
              <a:t>It </a:t>
            </a:r>
            <a:r>
              <a:rPr kumimoji="0" lang="en-US" altLang="ko-KR" sz="1600" dirty="0">
                <a:solidFill>
                  <a:schemeClr val="tx1"/>
                </a:solidFill>
                <a:latin typeface="Arial" charset="0"/>
                <a:ea typeface="HY헤드라인M" pitchFamily="18" charset="-127"/>
                <a:cs typeface="Arial" charset="0"/>
              </a:rPr>
              <a:t>is recommended to use a darker color for the test car within the group, in order to have the highest solar loading in parking mode testing.</a:t>
            </a:r>
          </a:p>
          <a:p>
            <a:pPr marL="609600" indent="-609600">
              <a:lnSpc>
                <a:spcPct val="150000"/>
              </a:lnSpc>
              <a:buFont typeface="Wingdings" pitchFamily="2" charset="2"/>
              <a:buChar char="ü"/>
              <a:defRPr/>
            </a:pPr>
            <a:endParaRPr kumimoji="0" lang="en-US" altLang="ko-KR" sz="1600" dirty="0">
              <a:solidFill>
                <a:schemeClr val="tx1"/>
              </a:solidFill>
              <a:latin typeface="Arial" charset="0"/>
              <a:ea typeface="HY헤드라인M" pitchFamily="18" charset="-127"/>
              <a:cs typeface="Arial" charset="0"/>
            </a:endParaRPr>
          </a:p>
          <a:p>
            <a:pPr marL="609600" indent="-609600">
              <a:lnSpc>
                <a:spcPct val="150000"/>
              </a:lnSpc>
              <a:buFont typeface="Wingdings" pitchFamily="2" charset="2"/>
              <a:buChar char="ü"/>
              <a:defRPr/>
            </a:pPr>
            <a:endParaRPr lang="en-US" altLang="ko-KR" sz="1600" spc="80" dirty="0">
              <a:solidFill>
                <a:schemeClr val="tx1"/>
              </a:solidFill>
              <a:latin typeface="Arial" pitchFamily="34" charset="0"/>
              <a:cs typeface="Arial" pitchFamily="34" charset="0"/>
            </a:endParaRPr>
          </a:p>
        </p:txBody>
      </p:sp>
      <p:sp>
        <p:nvSpPr>
          <p:cNvPr id="7" name="Rectangle 192"/>
          <p:cNvSpPr>
            <a:spLocks noChangeArrowheads="1"/>
          </p:cNvSpPr>
          <p:nvPr/>
        </p:nvSpPr>
        <p:spPr bwMode="auto">
          <a:xfrm>
            <a:off x="142844" y="1196752"/>
            <a:ext cx="900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anchor="ctr">
            <a:spAutoFit/>
          </a:bodyPr>
          <a:lstStyle/>
          <a:p>
            <a:pPr eaLnBrk="0" hangingPunct="0">
              <a:spcBef>
                <a:spcPct val="50000"/>
              </a:spcBef>
              <a:buFont typeface="Wingdings" pitchFamily="2" charset="2"/>
              <a:buChar char="l"/>
            </a:pPr>
            <a:r>
              <a:rPr kumimoji="0" lang="en-US" altLang="ko-KR" sz="2400" b="1" dirty="0">
                <a:solidFill>
                  <a:schemeClr val="tx1"/>
                </a:solidFill>
                <a:latin typeface="Arial" pitchFamily="34" charset="0"/>
                <a:ea typeface="Arial Unicode MS" pitchFamily="50" charset="-127"/>
                <a:cs typeface="Arial" pitchFamily="34" charset="0"/>
              </a:rPr>
              <a:t>  </a:t>
            </a:r>
            <a:r>
              <a:rPr kumimoji="0" lang="en-US" altLang="ko-KR" sz="2400" b="1" dirty="0" smtClean="0">
                <a:solidFill>
                  <a:schemeClr val="tx1"/>
                </a:solidFill>
                <a:latin typeface="Arial" pitchFamily="34" charset="0"/>
                <a:ea typeface="Arial Unicode MS" pitchFamily="50" charset="-127"/>
                <a:cs typeface="Arial" pitchFamily="34" charset="0"/>
              </a:rPr>
              <a:t>Status of Working Items </a:t>
            </a:r>
            <a:r>
              <a:rPr lang="en-US" altLang="ko-KR" sz="2400" b="1" spc="80" dirty="0" smtClean="0">
                <a:solidFill>
                  <a:schemeClr val="tx1"/>
                </a:solidFill>
                <a:latin typeface="Arial" pitchFamily="34" charset="0"/>
                <a:cs typeface="Arial" pitchFamily="34" charset="0"/>
              </a:rPr>
              <a:t>(VIAQ-07-04)</a:t>
            </a:r>
            <a:endParaRPr kumimoji="0" lang="en-US" altLang="ko-KR" sz="2400" b="1" dirty="0" smtClean="0">
              <a:solidFill>
                <a:schemeClr val="tx1"/>
              </a:solidFill>
              <a:latin typeface="Arial" pitchFamily="34" charset="0"/>
              <a:ea typeface="Arial Unicode MS" pitchFamily="50" charset="-127"/>
              <a:cs typeface="Arial" pitchFamily="34" charset="0"/>
            </a:endParaRPr>
          </a:p>
        </p:txBody>
      </p:sp>
    </p:spTree>
    <p:extLst>
      <p:ext uri="{BB962C8B-B14F-4D97-AF65-F5344CB8AC3E}">
        <p14:creationId xmlns:p14="http://schemas.microsoft.com/office/powerpoint/2010/main" val="257847330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4"/>
          <p:cNvSpPr>
            <a:spLocks noChangeArrowheads="1"/>
          </p:cNvSpPr>
          <p:nvPr/>
        </p:nvSpPr>
        <p:spPr bwMode="auto">
          <a:xfrm>
            <a:off x="34925" y="241484"/>
            <a:ext cx="9109075" cy="523220"/>
          </a:xfrm>
          <a:prstGeom prst="rect">
            <a:avLst/>
          </a:prstGeom>
          <a:noFill/>
          <a:ln w="9525" algn="ctr">
            <a:noFill/>
            <a:miter lim="800000"/>
            <a:headEnd/>
            <a:tailEnd/>
          </a:ln>
          <a:effectLst>
            <a:outerShdw dist="63500" dir="3187806" algn="ctr" rotWithShape="0">
              <a:srgbClr val="000000"/>
            </a:outerShdw>
          </a:effectLst>
        </p:spPr>
        <p:txBody>
          <a:bodyPr>
            <a:spAutoFit/>
          </a:bodyPr>
          <a:lstStyle/>
          <a:p>
            <a:r>
              <a:rPr lang="ko-KR" altLang="en-US" sz="2800" dirty="0">
                <a:latin typeface="Arial" charset="0"/>
                <a:ea typeface="HY헤드라인M" pitchFamily="18" charset="-127"/>
                <a:cs typeface="Arial" charset="0"/>
              </a:rPr>
              <a:t> </a:t>
            </a:r>
            <a:r>
              <a:rPr lang="en-US" altLang="ko-KR" sz="2800" dirty="0">
                <a:latin typeface="Arial" charset="0"/>
                <a:ea typeface="HY헤드라인M" pitchFamily="18" charset="-127"/>
                <a:cs typeface="Arial" charset="0"/>
              </a:rPr>
              <a:t>   </a:t>
            </a:r>
            <a:r>
              <a:rPr lang="en-US" altLang="ko-KR" sz="2800" dirty="0" smtClean="0">
                <a:latin typeface="Arial" charset="0"/>
                <a:ea typeface="HY헤드라인M" pitchFamily="18" charset="-127"/>
                <a:cs typeface="Arial" charset="0"/>
              </a:rPr>
              <a:t>Roadmap, Timeline</a:t>
            </a:r>
          </a:p>
        </p:txBody>
      </p:sp>
      <p:sp>
        <p:nvSpPr>
          <p:cNvPr id="38" name="직사각형 37"/>
          <p:cNvSpPr/>
          <p:nvPr/>
        </p:nvSpPr>
        <p:spPr>
          <a:xfrm>
            <a:off x="107504" y="5766355"/>
            <a:ext cx="9036496" cy="830997"/>
          </a:xfrm>
          <a:prstGeom prst="rect">
            <a:avLst/>
          </a:prstGeom>
        </p:spPr>
        <p:txBody>
          <a:bodyPr wrap="square">
            <a:spAutoFit/>
          </a:bodyPr>
          <a:lstStyle/>
          <a:p>
            <a:pPr>
              <a:lnSpc>
                <a:spcPct val="150000"/>
              </a:lnSpc>
              <a:buFont typeface="Wingdings" pitchFamily="2" charset="2"/>
              <a:buChar char="Ø"/>
            </a:pPr>
            <a:r>
              <a:rPr lang="en-US" altLang="ko-KR" sz="1600" b="1" dirty="0" smtClean="0">
                <a:solidFill>
                  <a:srgbClr val="0000FF"/>
                </a:solidFill>
                <a:latin typeface="Arial" pitchFamily="34" charset="0"/>
                <a:cs typeface="Arial" pitchFamily="34" charset="0"/>
              </a:rPr>
              <a:t> January 2017	: Submit the VIAQ document </a:t>
            </a:r>
            <a:r>
              <a:rPr lang="en-US" altLang="ko-KR" sz="1600" b="1" dirty="0">
                <a:solidFill>
                  <a:srgbClr val="0000FF"/>
                </a:solidFill>
                <a:latin typeface="Arial" pitchFamily="34" charset="0"/>
                <a:cs typeface="Arial" pitchFamily="34" charset="0"/>
              </a:rPr>
              <a:t>as an informal document </a:t>
            </a:r>
            <a:endParaRPr lang="en-US" altLang="ko-KR" sz="1600" b="1" dirty="0" smtClean="0">
              <a:solidFill>
                <a:srgbClr val="0000FF"/>
              </a:solidFill>
              <a:latin typeface="Arial" pitchFamily="34" charset="0"/>
              <a:cs typeface="Arial" pitchFamily="34" charset="0"/>
            </a:endParaRPr>
          </a:p>
          <a:p>
            <a:pPr>
              <a:lnSpc>
                <a:spcPct val="150000"/>
              </a:lnSpc>
              <a:buFont typeface="Wingdings" pitchFamily="2" charset="2"/>
              <a:buChar char="Ø"/>
            </a:pPr>
            <a:r>
              <a:rPr lang="en-US" altLang="ko-KR" sz="1600" b="1" dirty="0">
                <a:solidFill>
                  <a:srgbClr val="0000FF"/>
                </a:solidFill>
                <a:latin typeface="Arial" pitchFamily="34" charset="0"/>
                <a:cs typeface="Arial" pitchFamily="34" charset="0"/>
              </a:rPr>
              <a:t> </a:t>
            </a:r>
            <a:r>
              <a:rPr lang="en-US" altLang="ko-KR" sz="1600" b="1" dirty="0" smtClean="0">
                <a:solidFill>
                  <a:srgbClr val="0000FF"/>
                </a:solidFill>
                <a:latin typeface="Arial" pitchFamily="34" charset="0"/>
                <a:cs typeface="Arial" pitchFamily="34" charset="0"/>
              </a:rPr>
              <a:t>June 2017	: Submit the amendment of VIAQ document, if necessary</a:t>
            </a:r>
            <a:endParaRPr lang="sv-SE" altLang="ko-KR" sz="1600" b="1" dirty="0" smtClean="0">
              <a:solidFill>
                <a:srgbClr val="0000FF"/>
              </a:solidFill>
              <a:latin typeface="Arial" pitchFamily="34" charset="0"/>
              <a:cs typeface="Arial" pitchFamily="34" charset="0"/>
            </a:endParaRPr>
          </a:p>
        </p:txBody>
      </p:sp>
      <p:cxnSp>
        <p:nvCxnSpPr>
          <p:cNvPr id="42" name="直線コネクタ 3"/>
          <p:cNvCxnSpPr/>
          <p:nvPr/>
        </p:nvCxnSpPr>
        <p:spPr>
          <a:xfrm>
            <a:off x="770684" y="2301863"/>
            <a:ext cx="7921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6"/>
          <p:cNvCxnSpPr/>
          <p:nvPr/>
        </p:nvCxnSpPr>
        <p:spPr>
          <a:xfrm>
            <a:off x="943721" y="2058975"/>
            <a:ext cx="0" cy="2435225"/>
          </a:xfrm>
          <a:prstGeom prst="line">
            <a:avLst/>
          </a:prstGeom>
        </p:spPr>
        <p:style>
          <a:lnRef idx="1">
            <a:schemeClr val="accent1"/>
          </a:lnRef>
          <a:fillRef idx="0">
            <a:schemeClr val="accent1"/>
          </a:fillRef>
          <a:effectRef idx="0">
            <a:schemeClr val="accent1"/>
          </a:effectRef>
          <a:fontRef idx="minor">
            <a:schemeClr val="tx1"/>
          </a:fontRef>
        </p:style>
      </p:cxnSp>
      <p:sp>
        <p:nvSpPr>
          <p:cNvPr id="45" name="テキスト ボックス 7"/>
          <p:cNvSpPr txBox="1">
            <a:spLocks noChangeArrowheads="1"/>
          </p:cNvSpPr>
          <p:nvPr/>
        </p:nvSpPr>
        <p:spPr bwMode="auto">
          <a:xfrm>
            <a:off x="986584" y="1714488"/>
            <a:ext cx="8007320" cy="584775"/>
          </a:xfrm>
          <a:prstGeom prst="rect">
            <a:avLst/>
          </a:prstGeom>
          <a:noFill/>
          <a:ln w="9525">
            <a:noFill/>
            <a:miter lim="800000"/>
            <a:headEnd/>
            <a:tailEnd/>
          </a:ln>
        </p:spPr>
        <p:txBody>
          <a:bodyPr wrap="none">
            <a:spAutoFit/>
          </a:bodyPr>
          <a:lstStyle/>
          <a:p>
            <a:r>
              <a:rPr lang="en-US" altLang="ja-JP" sz="1800" b="1" dirty="0" smtClean="0">
                <a:solidFill>
                  <a:schemeClr val="tx1"/>
                </a:solidFill>
                <a:latin typeface="Arial" pitchFamily="34" charset="0"/>
                <a:cs typeface="Arial" pitchFamily="34" charset="0"/>
              </a:rPr>
              <a:t>2015                                2016                                 2017</a:t>
            </a:r>
            <a:endParaRPr lang="en-US" altLang="ja-JP" sz="1800" b="1" dirty="0">
              <a:solidFill>
                <a:schemeClr val="tx1"/>
              </a:solidFill>
              <a:latin typeface="Arial" pitchFamily="34" charset="0"/>
              <a:cs typeface="Arial" pitchFamily="34" charset="0"/>
            </a:endParaRPr>
          </a:p>
          <a:p>
            <a:r>
              <a:rPr lang="en-US" altLang="ja-JP" sz="1400" dirty="0">
                <a:solidFill>
                  <a:schemeClr val="tx1"/>
                </a:solidFill>
                <a:latin typeface="Arial" pitchFamily="34" charset="0"/>
                <a:cs typeface="Arial" pitchFamily="34" charset="0"/>
              </a:rPr>
              <a:t>1  </a:t>
            </a:r>
            <a:r>
              <a:rPr lang="en-US" altLang="ja-JP" sz="1400" dirty="0" smtClean="0">
                <a:solidFill>
                  <a:schemeClr val="tx1"/>
                </a:solidFill>
                <a:latin typeface="Arial" pitchFamily="34" charset="0"/>
                <a:cs typeface="Arial" pitchFamily="34" charset="0"/>
              </a:rPr>
              <a:t>2  3  4  5  6  7  8  9  10 </a:t>
            </a:r>
            <a:r>
              <a:rPr lang="en-US" altLang="ja-JP" sz="1400" dirty="0">
                <a:solidFill>
                  <a:schemeClr val="tx1"/>
                </a:solidFill>
                <a:latin typeface="Arial" pitchFamily="34" charset="0"/>
                <a:cs typeface="Arial" pitchFamily="34" charset="0"/>
              </a:rPr>
              <a:t>11 </a:t>
            </a:r>
            <a:r>
              <a:rPr lang="en-US" altLang="ja-JP" sz="1400" dirty="0" smtClean="0">
                <a:solidFill>
                  <a:schemeClr val="tx1"/>
                </a:solidFill>
                <a:latin typeface="Arial" pitchFamily="34" charset="0"/>
                <a:cs typeface="Arial" pitchFamily="34" charset="0"/>
              </a:rPr>
              <a:t>12  </a:t>
            </a:r>
            <a:r>
              <a:rPr lang="en-US" altLang="ja-JP" sz="1400" dirty="0">
                <a:solidFill>
                  <a:schemeClr val="tx1"/>
                </a:solidFill>
                <a:latin typeface="Arial" pitchFamily="34" charset="0"/>
                <a:cs typeface="Arial" pitchFamily="34" charset="0"/>
              </a:rPr>
              <a:t>1  </a:t>
            </a:r>
            <a:r>
              <a:rPr lang="en-US" altLang="ja-JP" sz="1400" dirty="0" smtClean="0">
                <a:solidFill>
                  <a:schemeClr val="tx1"/>
                </a:solidFill>
                <a:latin typeface="Arial" pitchFamily="34" charset="0"/>
                <a:cs typeface="Arial" pitchFamily="34" charset="0"/>
              </a:rPr>
              <a:t>2  3  4  5  6  7  8  9  10 11 12  </a:t>
            </a:r>
            <a:r>
              <a:rPr lang="en-US" altLang="ja-JP" sz="1400" dirty="0">
                <a:solidFill>
                  <a:schemeClr val="tx1"/>
                </a:solidFill>
                <a:latin typeface="Arial" pitchFamily="34" charset="0"/>
                <a:cs typeface="Arial" pitchFamily="34" charset="0"/>
              </a:rPr>
              <a:t>1  </a:t>
            </a:r>
            <a:r>
              <a:rPr lang="en-US" altLang="ja-JP" sz="1400" dirty="0" smtClean="0">
                <a:solidFill>
                  <a:schemeClr val="tx1"/>
                </a:solidFill>
                <a:latin typeface="Arial" pitchFamily="34" charset="0"/>
                <a:cs typeface="Arial" pitchFamily="34" charset="0"/>
              </a:rPr>
              <a:t>2  3  4  5  6  7  8  9  10 11 12</a:t>
            </a:r>
            <a:endParaRPr lang="ja-JP" altLang="en-US" sz="1400" dirty="0">
              <a:solidFill>
                <a:schemeClr val="tx1"/>
              </a:solidFill>
              <a:latin typeface="Arial" pitchFamily="34" charset="0"/>
              <a:cs typeface="Arial" pitchFamily="34" charset="0"/>
            </a:endParaRPr>
          </a:p>
        </p:txBody>
      </p:sp>
      <p:sp>
        <p:nvSpPr>
          <p:cNvPr id="46" name="AutoShape 38"/>
          <p:cNvSpPr>
            <a:spLocks noChangeArrowheads="1"/>
          </p:cNvSpPr>
          <p:nvPr/>
        </p:nvSpPr>
        <p:spPr bwMode="auto">
          <a:xfrm rot="-5400000">
            <a:off x="6321438" y="2457438"/>
            <a:ext cx="576262" cy="360362"/>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smtClean="0">
                <a:solidFill>
                  <a:schemeClr val="tx1"/>
                </a:solidFill>
                <a:latin typeface="Arial" pitchFamily="34" charset="0"/>
                <a:cs typeface="Arial" pitchFamily="34" charset="0"/>
              </a:rPr>
              <a:t>171</a:t>
            </a:r>
            <a:endParaRPr lang="en-US" altLang="ja-JP" dirty="0">
              <a:solidFill>
                <a:schemeClr val="tx1"/>
              </a:solidFill>
              <a:latin typeface="Arial" pitchFamily="34" charset="0"/>
              <a:cs typeface="Arial" pitchFamily="34" charset="0"/>
            </a:endParaRPr>
          </a:p>
        </p:txBody>
      </p:sp>
      <p:sp>
        <p:nvSpPr>
          <p:cNvPr id="47" name="AutoShape 39"/>
          <p:cNvSpPr>
            <a:spLocks noChangeArrowheads="1"/>
          </p:cNvSpPr>
          <p:nvPr/>
        </p:nvSpPr>
        <p:spPr bwMode="auto">
          <a:xfrm rot="-5400000">
            <a:off x="6964380" y="2459025"/>
            <a:ext cx="576263" cy="360363"/>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smtClean="0">
                <a:solidFill>
                  <a:schemeClr val="tx1"/>
                </a:solidFill>
                <a:latin typeface="Arial" pitchFamily="34" charset="0"/>
                <a:cs typeface="Arial" pitchFamily="34" charset="0"/>
              </a:rPr>
              <a:t>172</a:t>
            </a:r>
            <a:endParaRPr lang="en-US" altLang="ja-JP" dirty="0">
              <a:solidFill>
                <a:schemeClr val="tx1"/>
              </a:solidFill>
              <a:latin typeface="Arial" pitchFamily="34" charset="0"/>
              <a:cs typeface="Arial" pitchFamily="34" charset="0"/>
            </a:endParaRPr>
          </a:p>
        </p:txBody>
      </p:sp>
      <p:sp>
        <p:nvSpPr>
          <p:cNvPr id="48" name="AutoShape 42"/>
          <p:cNvSpPr>
            <a:spLocks noChangeArrowheads="1"/>
          </p:cNvSpPr>
          <p:nvPr/>
        </p:nvSpPr>
        <p:spPr bwMode="auto">
          <a:xfrm rot="-5400000">
            <a:off x="4605340" y="3192451"/>
            <a:ext cx="504825" cy="431800"/>
          </a:xfrm>
          <a:prstGeom prst="flowChartPunchedTape">
            <a:avLst/>
          </a:prstGeom>
          <a:solidFill>
            <a:schemeClr val="bg1"/>
          </a:solidFill>
          <a:ln w="9525">
            <a:solidFill>
              <a:schemeClr val="tx1"/>
            </a:solidFill>
            <a:miter lim="800000"/>
            <a:headEnd/>
            <a:tailEnd/>
          </a:ln>
        </p:spPr>
        <p:txBody>
          <a:bodyPr wrap="none" anchor="ctr"/>
          <a:lstStyle/>
          <a:p>
            <a:pPr algn="ctr"/>
            <a:r>
              <a:rPr lang="en-US" altLang="ja-JP" dirty="0" smtClean="0">
                <a:solidFill>
                  <a:schemeClr val="tx1"/>
                </a:solidFill>
                <a:latin typeface="Arial" pitchFamily="34" charset="0"/>
                <a:cs typeface="Arial" pitchFamily="34" charset="0"/>
              </a:rPr>
              <a:t>73</a:t>
            </a:r>
            <a:endParaRPr lang="en-US" altLang="ja-JP" dirty="0">
              <a:solidFill>
                <a:schemeClr val="tx1"/>
              </a:solidFill>
              <a:latin typeface="Arial" pitchFamily="34" charset="0"/>
              <a:cs typeface="Arial" pitchFamily="34" charset="0"/>
            </a:endParaRPr>
          </a:p>
        </p:txBody>
      </p:sp>
      <p:sp>
        <p:nvSpPr>
          <p:cNvPr id="49" name="AutoShape 44"/>
          <p:cNvSpPr>
            <a:spLocks noChangeArrowheads="1"/>
          </p:cNvSpPr>
          <p:nvPr/>
        </p:nvSpPr>
        <p:spPr bwMode="auto">
          <a:xfrm rot="-5400000">
            <a:off x="7035818" y="3192451"/>
            <a:ext cx="504825" cy="431800"/>
          </a:xfrm>
          <a:prstGeom prst="flowChartPunchedTape">
            <a:avLst/>
          </a:prstGeom>
          <a:solidFill>
            <a:srgbClr val="FFFF00"/>
          </a:solidFill>
          <a:ln w="9525">
            <a:solidFill>
              <a:schemeClr val="tx1"/>
            </a:solidFill>
            <a:miter lim="800000"/>
            <a:headEnd/>
            <a:tailEnd/>
          </a:ln>
        </p:spPr>
        <p:txBody>
          <a:bodyPr wrap="none" anchor="ctr"/>
          <a:lstStyle/>
          <a:p>
            <a:pPr algn="ctr"/>
            <a:r>
              <a:rPr lang="en-US" altLang="ja-JP" dirty="0" smtClean="0">
                <a:solidFill>
                  <a:schemeClr val="tx1"/>
                </a:solidFill>
                <a:latin typeface="Arial" pitchFamily="34" charset="0"/>
                <a:cs typeface="Arial" pitchFamily="34" charset="0"/>
              </a:rPr>
              <a:t>75</a:t>
            </a:r>
            <a:endParaRPr lang="en-US" altLang="ja-JP" dirty="0">
              <a:solidFill>
                <a:schemeClr val="tx1"/>
              </a:solidFill>
              <a:latin typeface="Arial" pitchFamily="34" charset="0"/>
              <a:cs typeface="Arial" pitchFamily="34" charset="0"/>
            </a:endParaRPr>
          </a:p>
        </p:txBody>
      </p:sp>
      <p:cxnSp>
        <p:nvCxnSpPr>
          <p:cNvPr id="50" name="直線コネクタ 6"/>
          <p:cNvCxnSpPr/>
          <p:nvPr/>
        </p:nvCxnSpPr>
        <p:spPr>
          <a:xfrm>
            <a:off x="3543293" y="1800213"/>
            <a:ext cx="28575" cy="3038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直線コネクタ 6"/>
          <p:cNvCxnSpPr/>
          <p:nvPr/>
        </p:nvCxnSpPr>
        <p:spPr>
          <a:xfrm>
            <a:off x="6115061" y="1773225"/>
            <a:ext cx="28575" cy="3038475"/>
          </a:xfrm>
          <a:prstGeom prst="line">
            <a:avLst/>
          </a:prstGeom>
        </p:spPr>
        <p:style>
          <a:lnRef idx="1">
            <a:schemeClr val="accent1"/>
          </a:lnRef>
          <a:fillRef idx="0">
            <a:schemeClr val="accent1"/>
          </a:fillRef>
          <a:effectRef idx="0">
            <a:schemeClr val="accent1"/>
          </a:effectRef>
          <a:fontRef idx="minor">
            <a:schemeClr val="tx1"/>
          </a:fontRef>
        </p:style>
      </p:cxnSp>
      <p:sp>
        <p:nvSpPr>
          <p:cNvPr id="52" name="AutoShape 41"/>
          <p:cNvSpPr>
            <a:spLocks noChangeArrowheads="1"/>
          </p:cNvSpPr>
          <p:nvPr/>
        </p:nvSpPr>
        <p:spPr bwMode="auto">
          <a:xfrm rot="-5400000">
            <a:off x="3532183" y="3192451"/>
            <a:ext cx="504825" cy="431800"/>
          </a:xfrm>
          <a:prstGeom prst="flowChartPunchedTape">
            <a:avLst/>
          </a:prstGeom>
          <a:noFill/>
          <a:ln w="9525">
            <a:solidFill>
              <a:schemeClr val="tx1"/>
            </a:solidFill>
            <a:miter lim="800000"/>
            <a:headEnd/>
            <a:tailEnd/>
          </a:ln>
        </p:spPr>
        <p:txBody>
          <a:bodyPr wrap="none" anchor="ctr"/>
          <a:lstStyle/>
          <a:p>
            <a:pPr algn="ctr"/>
            <a:r>
              <a:rPr lang="en-US" altLang="ja-JP" dirty="0" smtClean="0">
                <a:solidFill>
                  <a:schemeClr val="tx1"/>
                </a:solidFill>
                <a:latin typeface="Arial" pitchFamily="34" charset="0"/>
                <a:cs typeface="Arial" pitchFamily="34" charset="0"/>
              </a:rPr>
              <a:t>72</a:t>
            </a:r>
            <a:endParaRPr lang="en-US" altLang="ja-JP" dirty="0">
              <a:solidFill>
                <a:schemeClr val="tx1"/>
              </a:solidFill>
              <a:latin typeface="Arial" pitchFamily="34" charset="0"/>
              <a:cs typeface="Arial" pitchFamily="34" charset="0"/>
            </a:endParaRPr>
          </a:p>
        </p:txBody>
      </p:sp>
      <p:sp>
        <p:nvSpPr>
          <p:cNvPr id="53" name="AutoShape 43"/>
          <p:cNvSpPr>
            <a:spLocks noChangeArrowheads="1"/>
          </p:cNvSpPr>
          <p:nvPr/>
        </p:nvSpPr>
        <p:spPr bwMode="auto">
          <a:xfrm rot="-5400000">
            <a:off x="6107124" y="3192451"/>
            <a:ext cx="504825" cy="431800"/>
          </a:xfrm>
          <a:prstGeom prst="flowChartPunchedTape">
            <a:avLst/>
          </a:prstGeom>
          <a:noFill/>
          <a:ln w="9525">
            <a:solidFill>
              <a:schemeClr val="tx1"/>
            </a:solidFill>
            <a:miter lim="800000"/>
            <a:headEnd/>
            <a:tailEnd/>
          </a:ln>
        </p:spPr>
        <p:txBody>
          <a:bodyPr wrap="none" anchor="ctr"/>
          <a:lstStyle/>
          <a:p>
            <a:pPr algn="ctr"/>
            <a:r>
              <a:rPr lang="en-US" altLang="ja-JP" dirty="0" smtClean="0">
                <a:solidFill>
                  <a:schemeClr val="tx1"/>
                </a:solidFill>
                <a:latin typeface="Arial" pitchFamily="34" charset="0"/>
                <a:cs typeface="Arial" pitchFamily="34" charset="0"/>
              </a:rPr>
              <a:t>74</a:t>
            </a:r>
            <a:endParaRPr lang="en-US" altLang="ja-JP" dirty="0">
              <a:solidFill>
                <a:schemeClr val="tx1"/>
              </a:solidFill>
              <a:latin typeface="Arial" pitchFamily="34" charset="0"/>
              <a:cs typeface="Arial" pitchFamily="34" charset="0"/>
            </a:endParaRPr>
          </a:p>
        </p:txBody>
      </p:sp>
      <p:sp>
        <p:nvSpPr>
          <p:cNvPr id="54" name="AutoShape 47"/>
          <p:cNvSpPr>
            <a:spLocks noChangeArrowheads="1"/>
          </p:cNvSpPr>
          <p:nvPr/>
        </p:nvSpPr>
        <p:spPr bwMode="auto">
          <a:xfrm rot="-5400000">
            <a:off x="1892282" y="3192451"/>
            <a:ext cx="504825" cy="431800"/>
          </a:xfrm>
          <a:prstGeom prst="flowChartPunchedTape">
            <a:avLst/>
          </a:prstGeom>
          <a:solidFill>
            <a:schemeClr val="bg1"/>
          </a:solidFill>
          <a:ln w="9525">
            <a:solidFill>
              <a:schemeClr val="tx1"/>
            </a:solidFill>
            <a:miter lim="800000"/>
            <a:headEnd/>
            <a:tailEnd/>
          </a:ln>
        </p:spPr>
        <p:txBody>
          <a:bodyPr wrap="none" anchor="ctr"/>
          <a:lstStyle/>
          <a:p>
            <a:pPr algn="ctr"/>
            <a:r>
              <a:rPr lang="en-US" altLang="ja-JP" dirty="0" smtClean="0">
                <a:solidFill>
                  <a:schemeClr val="tx1"/>
                </a:solidFill>
                <a:latin typeface="Arial" pitchFamily="34" charset="0"/>
                <a:cs typeface="Arial" pitchFamily="34" charset="0"/>
              </a:rPr>
              <a:t>71</a:t>
            </a:r>
            <a:endParaRPr lang="en-US" altLang="ja-JP" dirty="0">
              <a:solidFill>
                <a:schemeClr val="tx1"/>
              </a:solidFill>
              <a:latin typeface="Arial" pitchFamily="34" charset="0"/>
              <a:cs typeface="Arial" pitchFamily="34" charset="0"/>
            </a:endParaRPr>
          </a:p>
        </p:txBody>
      </p:sp>
      <p:sp>
        <p:nvSpPr>
          <p:cNvPr id="55" name="AutoShape 48"/>
          <p:cNvSpPr>
            <a:spLocks noChangeArrowheads="1"/>
          </p:cNvSpPr>
          <p:nvPr/>
        </p:nvSpPr>
        <p:spPr bwMode="auto">
          <a:xfrm rot="-5400000">
            <a:off x="951658" y="3192451"/>
            <a:ext cx="504825" cy="431800"/>
          </a:xfrm>
          <a:prstGeom prst="flowChartPunchedTape">
            <a:avLst/>
          </a:prstGeom>
          <a:solidFill>
            <a:schemeClr val="bg1"/>
          </a:solidFill>
          <a:ln w="9525">
            <a:solidFill>
              <a:schemeClr val="tx1"/>
            </a:solidFill>
            <a:miter lim="800000"/>
            <a:headEnd/>
            <a:tailEnd/>
          </a:ln>
        </p:spPr>
        <p:txBody>
          <a:bodyPr wrap="none" anchor="ctr"/>
          <a:lstStyle/>
          <a:p>
            <a:pPr algn="ctr"/>
            <a:r>
              <a:rPr lang="en-US" altLang="ja-JP" dirty="0" smtClean="0">
                <a:solidFill>
                  <a:schemeClr val="tx1"/>
                </a:solidFill>
                <a:latin typeface="Arial" pitchFamily="34" charset="0"/>
                <a:cs typeface="Arial" pitchFamily="34" charset="0"/>
              </a:rPr>
              <a:t>70</a:t>
            </a:r>
            <a:endParaRPr lang="en-US" altLang="ja-JP" dirty="0">
              <a:solidFill>
                <a:schemeClr val="tx1"/>
              </a:solidFill>
              <a:latin typeface="Arial" pitchFamily="34" charset="0"/>
              <a:cs typeface="Arial" pitchFamily="34" charset="0"/>
            </a:endParaRPr>
          </a:p>
        </p:txBody>
      </p:sp>
      <p:sp>
        <p:nvSpPr>
          <p:cNvPr id="56" name="テキスト ボックス 2"/>
          <p:cNvSpPr txBox="1">
            <a:spLocks noChangeArrowheads="1"/>
          </p:cNvSpPr>
          <p:nvPr/>
        </p:nvSpPr>
        <p:spPr bwMode="auto">
          <a:xfrm>
            <a:off x="7380312" y="3681715"/>
            <a:ext cx="857927" cy="461665"/>
          </a:xfrm>
          <a:prstGeom prst="rect">
            <a:avLst/>
          </a:prstGeom>
          <a:noFill/>
          <a:ln w="9525">
            <a:noFill/>
            <a:miter lim="800000"/>
            <a:headEnd/>
            <a:tailEnd/>
          </a:ln>
        </p:spPr>
        <p:txBody>
          <a:bodyPr wrap="none">
            <a:spAutoFit/>
          </a:bodyPr>
          <a:lstStyle/>
          <a:p>
            <a:r>
              <a:rPr lang="en-US" altLang="ja-JP" dirty="0" smtClean="0">
                <a:solidFill>
                  <a:schemeClr val="tx1"/>
                </a:solidFill>
                <a:latin typeface="Arial" pitchFamily="34" charset="0"/>
                <a:cs typeface="Arial" pitchFamily="34" charset="0"/>
              </a:rPr>
              <a:t>formal</a:t>
            </a:r>
            <a:endParaRPr lang="en-US" altLang="ja-JP" dirty="0">
              <a:solidFill>
                <a:schemeClr val="tx1"/>
              </a:solidFill>
              <a:latin typeface="Arial" pitchFamily="34" charset="0"/>
              <a:cs typeface="Arial" pitchFamily="34" charset="0"/>
            </a:endParaRPr>
          </a:p>
          <a:p>
            <a:r>
              <a:rPr lang="en-US" altLang="ja-JP" dirty="0">
                <a:solidFill>
                  <a:schemeClr val="tx1"/>
                </a:solidFill>
                <a:latin typeface="Arial" pitchFamily="34" charset="0"/>
                <a:cs typeface="Arial" pitchFamily="34" charset="0"/>
              </a:rPr>
              <a:t>document</a:t>
            </a:r>
            <a:endParaRPr lang="ja-JP" altLang="en-US" dirty="0">
              <a:solidFill>
                <a:schemeClr val="tx1"/>
              </a:solidFill>
              <a:latin typeface="Arial" pitchFamily="34" charset="0"/>
              <a:cs typeface="Arial" pitchFamily="34" charset="0"/>
            </a:endParaRPr>
          </a:p>
        </p:txBody>
      </p:sp>
      <p:sp>
        <p:nvSpPr>
          <p:cNvPr id="57" name="Rechteck 12"/>
          <p:cNvSpPr>
            <a:spLocks noChangeArrowheads="1"/>
          </p:cNvSpPr>
          <p:nvPr/>
        </p:nvSpPr>
        <p:spPr bwMode="auto">
          <a:xfrm>
            <a:off x="216024" y="5024789"/>
            <a:ext cx="4427984" cy="492443"/>
          </a:xfrm>
          <a:prstGeom prst="rect">
            <a:avLst/>
          </a:prstGeom>
          <a:solidFill>
            <a:schemeClr val="bg1"/>
          </a:solidFill>
          <a:ln w="9525">
            <a:solidFill>
              <a:schemeClr val="tx1"/>
            </a:solidFill>
            <a:miter lim="800000"/>
            <a:headEnd/>
            <a:tailEnd/>
          </a:ln>
        </p:spPr>
        <p:txBody>
          <a:bodyPr wrap="square">
            <a:spAutoFit/>
          </a:bodyPr>
          <a:lstStyle>
            <a:lvl1pPr eaLnBrk="0" hangingPunct="0">
              <a:buFont typeface="Arial" charset="0"/>
              <a:defRPr sz="1900">
                <a:solidFill>
                  <a:schemeClr val="tx1"/>
                </a:solidFill>
                <a:latin typeface="Arial" charset="0"/>
              </a:defRPr>
            </a:lvl1pPr>
            <a:lvl2pPr marL="742950" indent="-285750" eaLnBrk="0" hangingPunct="0">
              <a:buFont typeface="Arial" charset="0"/>
              <a:buChar char="•"/>
              <a:defRPr sz="1900">
                <a:solidFill>
                  <a:schemeClr val="tx1"/>
                </a:solidFill>
                <a:latin typeface="Arial" charset="0"/>
              </a:defRPr>
            </a:lvl2pPr>
            <a:lvl3pPr marL="1143000" indent="-228600" eaLnBrk="0" hangingPunct="0">
              <a:buFont typeface="Arial" charset="0"/>
              <a:buChar char="•"/>
              <a:defRPr sz="1500">
                <a:solidFill>
                  <a:schemeClr val="tx1"/>
                </a:solidFill>
                <a:latin typeface="Arial" charset="0"/>
              </a:defRPr>
            </a:lvl3pPr>
            <a:lvl4pPr marL="1600200" indent="-228600" eaLnBrk="0" hangingPunct="0">
              <a:buFont typeface="Arial" charset="0"/>
              <a:buChar char="•"/>
              <a:defRPr sz="1500">
                <a:solidFill>
                  <a:schemeClr val="tx1"/>
                </a:solidFill>
                <a:latin typeface="Arial" charset="0"/>
              </a:defRPr>
            </a:lvl4pPr>
            <a:lvl5pPr marL="2057400" indent="-228600" eaLnBrk="0" hangingPunct="0">
              <a:buFont typeface="Arial" charset="0"/>
              <a:buChar char="•"/>
              <a:defRPr sz="1500">
                <a:solidFill>
                  <a:schemeClr val="tx1"/>
                </a:solidFill>
                <a:latin typeface="Arial" charset="0"/>
              </a:defRPr>
            </a:lvl5pPr>
            <a:lvl6pPr marL="2514600" indent="-228600" eaLnBrk="0" fontAlgn="base" hangingPunct="0">
              <a:spcBef>
                <a:spcPct val="0"/>
              </a:spcBef>
              <a:spcAft>
                <a:spcPct val="0"/>
              </a:spcAft>
              <a:buFont typeface="Arial" charset="0"/>
              <a:buChar char="•"/>
              <a:defRPr sz="1500">
                <a:solidFill>
                  <a:schemeClr val="tx1"/>
                </a:solidFill>
                <a:latin typeface="Arial" charset="0"/>
              </a:defRPr>
            </a:lvl6pPr>
            <a:lvl7pPr marL="2971800" indent="-228600" eaLnBrk="0" fontAlgn="base" hangingPunct="0">
              <a:spcBef>
                <a:spcPct val="0"/>
              </a:spcBef>
              <a:spcAft>
                <a:spcPct val="0"/>
              </a:spcAft>
              <a:buFont typeface="Arial" charset="0"/>
              <a:buChar char="•"/>
              <a:defRPr sz="1500">
                <a:solidFill>
                  <a:schemeClr val="tx1"/>
                </a:solidFill>
                <a:latin typeface="Arial" charset="0"/>
              </a:defRPr>
            </a:lvl7pPr>
            <a:lvl8pPr marL="3429000" indent="-228600" eaLnBrk="0" fontAlgn="base" hangingPunct="0">
              <a:spcBef>
                <a:spcPct val="0"/>
              </a:spcBef>
              <a:spcAft>
                <a:spcPct val="0"/>
              </a:spcAft>
              <a:buFont typeface="Arial" charset="0"/>
              <a:buChar char="•"/>
              <a:defRPr sz="1500">
                <a:solidFill>
                  <a:schemeClr val="tx1"/>
                </a:solidFill>
                <a:latin typeface="Arial" charset="0"/>
              </a:defRPr>
            </a:lvl8pPr>
            <a:lvl9pPr marL="3886200" indent="-228600" eaLnBrk="0" fontAlgn="base" hangingPunct="0">
              <a:spcBef>
                <a:spcPct val="0"/>
              </a:spcBef>
              <a:spcAft>
                <a:spcPct val="0"/>
              </a:spcAft>
              <a:buFont typeface="Arial" charset="0"/>
              <a:buChar char="•"/>
              <a:defRPr sz="1500">
                <a:solidFill>
                  <a:schemeClr val="tx1"/>
                </a:solidFill>
                <a:latin typeface="Arial" charset="0"/>
              </a:defRPr>
            </a:lvl9pPr>
          </a:lstStyle>
          <a:p>
            <a:pPr eaLnBrk="1" hangingPunct="1">
              <a:buFont typeface="Arial" pitchFamily="34" charset="0"/>
              <a:buChar char="•"/>
            </a:pPr>
            <a:r>
              <a:rPr lang="en-US" altLang="de-DE" sz="1300" smtClean="0"/>
              <a:t> Half of working items almost closed</a:t>
            </a:r>
            <a:endParaRPr lang="en-US" altLang="de-DE" sz="1300" dirty="0" smtClean="0"/>
          </a:p>
          <a:p>
            <a:pPr eaLnBrk="1" hangingPunct="1">
              <a:buFont typeface="Arial" pitchFamily="34" charset="0"/>
              <a:buChar char="•"/>
            </a:pPr>
            <a:r>
              <a:rPr lang="en-US" altLang="de-DE" sz="1300" smtClean="0"/>
              <a:t> Make a drafting grup</a:t>
            </a:r>
            <a:endParaRPr lang="en-US" altLang="de-DE" sz="1300" dirty="0" smtClean="0"/>
          </a:p>
        </p:txBody>
      </p:sp>
      <p:sp>
        <p:nvSpPr>
          <p:cNvPr id="58" name="모서리가 둥근 직사각형 57"/>
          <p:cNvSpPr/>
          <p:nvPr/>
        </p:nvSpPr>
        <p:spPr>
          <a:xfrm>
            <a:off x="971600" y="4214818"/>
            <a:ext cx="785818" cy="30242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Kick-off</a:t>
            </a:r>
            <a:endParaRPr lang="ko-KR" altLang="en-US" dirty="0">
              <a:solidFill>
                <a:schemeClr val="tx1"/>
              </a:solidFill>
            </a:endParaRPr>
          </a:p>
        </p:txBody>
      </p:sp>
      <p:sp>
        <p:nvSpPr>
          <p:cNvPr id="60" name="모서리가 둥근 직사각형 59"/>
          <p:cNvSpPr/>
          <p:nvPr/>
        </p:nvSpPr>
        <p:spPr>
          <a:xfrm>
            <a:off x="1930380" y="4214818"/>
            <a:ext cx="428628" cy="28575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1</a:t>
            </a:r>
            <a:endParaRPr lang="ko-KR" altLang="en-US" dirty="0">
              <a:solidFill>
                <a:schemeClr val="tx1"/>
              </a:solidFill>
            </a:endParaRPr>
          </a:p>
        </p:txBody>
      </p:sp>
      <p:sp>
        <p:nvSpPr>
          <p:cNvPr id="61" name="모서리가 둥근 직사각형 60"/>
          <p:cNvSpPr/>
          <p:nvPr/>
        </p:nvSpPr>
        <p:spPr>
          <a:xfrm>
            <a:off x="2714612" y="4214818"/>
            <a:ext cx="428628" cy="28575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2</a:t>
            </a:r>
            <a:endParaRPr lang="ko-KR" altLang="en-US" dirty="0">
              <a:solidFill>
                <a:schemeClr val="tx1"/>
              </a:solidFill>
            </a:endParaRPr>
          </a:p>
        </p:txBody>
      </p:sp>
      <p:sp>
        <p:nvSpPr>
          <p:cNvPr id="64" name="모서리가 둥근 직사각형 63"/>
          <p:cNvSpPr/>
          <p:nvPr/>
        </p:nvSpPr>
        <p:spPr>
          <a:xfrm>
            <a:off x="3571868" y="4214818"/>
            <a:ext cx="428628" cy="28575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3</a:t>
            </a:r>
            <a:endParaRPr lang="ko-KR" altLang="en-US" dirty="0">
              <a:solidFill>
                <a:schemeClr val="tx1"/>
              </a:solidFill>
            </a:endParaRPr>
          </a:p>
        </p:txBody>
      </p:sp>
      <p:sp>
        <p:nvSpPr>
          <p:cNvPr id="65" name="모서리가 둥근 직사각형 64"/>
          <p:cNvSpPr/>
          <p:nvPr/>
        </p:nvSpPr>
        <p:spPr>
          <a:xfrm>
            <a:off x="4071934" y="4214818"/>
            <a:ext cx="428628" cy="28575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4</a:t>
            </a:r>
            <a:endParaRPr lang="ko-KR" altLang="en-US" dirty="0">
              <a:solidFill>
                <a:schemeClr val="tx1"/>
              </a:solidFill>
            </a:endParaRPr>
          </a:p>
        </p:txBody>
      </p:sp>
      <p:sp>
        <p:nvSpPr>
          <p:cNvPr id="68" name="모서리가 둥근 직사각형 67"/>
          <p:cNvSpPr/>
          <p:nvPr/>
        </p:nvSpPr>
        <p:spPr>
          <a:xfrm>
            <a:off x="5357818" y="4214818"/>
            <a:ext cx="428628" cy="28575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6</a:t>
            </a:r>
            <a:endParaRPr lang="ko-KR" altLang="en-US" dirty="0">
              <a:solidFill>
                <a:schemeClr val="tx1"/>
              </a:solidFill>
            </a:endParaRPr>
          </a:p>
        </p:txBody>
      </p:sp>
      <p:sp>
        <p:nvSpPr>
          <p:cNvPr id="73" name="모서리가 둥근 직사각형 72"/>
          <p:cNvSpPr/>
          <p:nvPr/>
        </p:nvSpPr>
        <p:spPr>
          <a:xfrm>
            <a:off x="4643438" y="4214818"/>
            <a:ext cx="428628" cy="28575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5</a:t>
            </a:r>
            <a:endParaRPr lang="ko-KR" altLang="en-US" dirty="0">
              <a:solidFill>
                <a:schemeClr val="tx1"/>
              </a:solidFill>
            </a:endParaRPr>
          </a:p>
        </p:txBody>
      </p:sp>
      <p:sp>
        <p:nvSpPr>
          <p:cNvPr id="80" name="모서리가 둥근 직사각형 79"/>
          <p:cNvSpPr/>
          <p:nvPr/>
        </p:nvSpPr>
        <p:spPr>
          <a:xfrm>
            <a:off x="6143636" y="4214818"/>
            <a:ext cx="428628" cy="28575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7</a:t>
            </a:r>
            <a:endParaRPr lang="ko-KR" altLang="en-US" dirty="0">
              <a:solidFill>
                <a:schemeClr val="tx1"/>
              </a:solidFill>
            </a:endParaRPr>
          </a:p>
        </p:txBody>
      </p:sp>
      <p:sp>
        <p:nvSpPr>
          <p:cNvPr id="94" name="모서리가 둥근 직사각형 93"/>
          <p:cNvSpPr/>
          <p:nvPr/>
        </p:nvSpPr>
        <p:spPr>
          <a:xfrm>
            <a:off x="7072330" y="4214818"/>
            <a:ext cx="428628" cy="28575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9</a:t>
            </a:r>
            <a:endParaRPr lang="ko-KR" altLang="en-US" dirty="0">
              <a:solidFill>
                <a:schemeClr val="tx1"/>
              </a:solidFill>
            </a:endParaRPr>
          </a:p>
        </p:txBody>
      </p:sp>
      <p:sp>
        <p:nvSpPr>
          <p:cNvPr id="97" name="모서리가 둥근 직사각형 96"/>
          <p:cNvSpPr/>
          <p:nvPr/>
        </p:nvSpPr>
        <p:spPr>
          <a:xfrm>
            <a:off x="6612020" y="4214818"/>
            <a:ext cx="428628" cy="28575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a:t>
            </a:r>
            <a:endParaRPr lang="ko-KR" altLang="en-US" dirty="0">
              <a:solidFill>
                <a:schemeClr val="tx1"/>
              </a:solidFill>
            </a:endParaRPr>
          </a:p>
        </p:txBody>
      </p:sp>
      <p:sp>
        <p:nvSpPr>
          <p:cNvPr id="98" name="Rechteck 12"/>
          <p:cNvSpPr>
            <a:spLocks noChangeArrowheads="1"/>
          </p:cNvSpPr>
          <p:nvPr/>
        </p:nvSpPr>
        <p:spPr bwMode="auto">
          <a:xfrm>
            <a:off x="4788024" y="5024789"/>
            <a:ext cx="4212976" cy="492443"/>
          </a:xfrm>
          <a:prstGeom prst="rect">
            <a:avLst/>
          </a:prstGeom>
          <a:solidFill>
            <a:schemeClr val="bg1"/>
          </a:solidFill>
          <a:ln w="9525">
            <a:solidFill>
              <a:schemeClr val="tx1"/>
            </a:solidFill>
            <a:miter lim="800000"/>
            <a:headEnd/>
            <a:tailEnd/>
          </a:ln>
        </p:spPr>
        <p:txBody>
          <a:bodyPr wrap="square">
            <a:spAutoFit/>
          </a:bodyPr>
          <a:lstStyle>
            <a:lvl1pPr eaLnBrk="0" hangingPunct="0">
              <a:buFont typeface="Arial" charset="0"/>
              <a:defRPr sz="1900">
                <a:solidFill>
                  <a:schemeClr val="tx1"/>
                </a:solidFill>
                <a:latin typeface="Arial" charset="0"/>
              </a:defRPr>
            </a:lvl1pPr>
            <a:lvl2pPr marL="742950" indent="-285750" eaLnBrk="0" hangingPunct="0">
              <a:buFont typeface="Arial" charset="0"/>
              <a:buChar char="•"/>
              <a:defRPr sz="1900">
                <a:solidFill>
                  <a:schemeClr val="tx1"/>
                </a:solidFill>
                <a:latin typeface="Arial" charset="0"/>
              </a:defRPr>
            </a:lvl2pPr>
            <a:lvl3pPr marL="1143000" indent="-228600" eaLnBrk="0" hangingPunct="0">
              <a:buFont typeface="Arial" charset="0"/>
              <a:buChar char="•"/>
              <a:defRPr sz="1500">
                <a:solidFill>
                  <a:schemeClr val="tx1"/>
                </a:solidFill>
                <a:latin typeface="Arial" charset="0"/>
              </a:defRPr>
            </a:lvl3pPr>
            <a:lvl4pPr marL="1600200" indent="-228600" eaLnBrk="0" hangingPunct="0">
              <a:buFont typeface="Arial" charset="0"/>
              <a:buChar char="•"/>
              <a:defRPr sz="1500">
                <a:solidFill>
                  <a:schemeClr val="tx1"/>
                </a:solidFill>
                <a:latin typeface="Arial" charset="0"/>
              </a:defRPr>
            </a:lvl4pPr>
            <a:lvl5pPr marL="2057400" indent="-228600" eaLnBrk="0" hangingPunct="0">
              <a:buFont typeface="Arial" charset="0"/>
              <a:buChar char="•"/>
              <a:defRPr sz="1500">
                <a:solidFill>
                  <a:schemeClr val="tx1"/>
                </a:solidFill>
                <a:latin typeface="Arial" charset="0"/>
              </a:defRPr>
            </a:lvl5pPr>
            <a:lvl6pPr marL="2514600" indent="-228600" eaLnBrk="0" fontAlgn="base" hangingPunct="0">
              <a:spcBef>
                <a:spcPct val="0"/>
              </a:spcBef>
              <a:spcAft>
                <a:spcPct val="0"/>
              </a:spcAft>
              <a:buFont typeface="Arial" charset="0"/>
              <a:buChar char="•"/>
              <a:defRPr sz="1500">
                <a:solidFill>
                  <a:schemeClr val="tx1"/>
                </a:solidFill>
                <a:latin typeface="Arial" charset="0"/>
              </a:defRPr>
            </a:lvl6pPr>
            <a:lvl7pPr marL="2971800" indent="-228600" eaLnBrk="0" fontAlgn="base" hangingPunct="0">
              <a:spcBef>
                <a:spcPct val="0"/>
              </a:spcBef>
              <a:spcAft>
                <a:spcPct val="0"/>
              </a:spcAft>
              <a:buFont typeface="Arial" charset="0"/>
              <a:buChar char="•"/>
              <a:defRPr sz="1500">
                <a:solidFill>
                  <a:schemeClr val="tx1"/>
                </a:solidFill>
                <a:latin typeface="Arial" charset="0"/>
              </a:defRPr>
            </a:lvl7pPr>
            <a:lvl8pPr marL="3429000" indent="-228600" eaLnBrk="0" fontAlgn="base" hangingPunct="0">
              <a:spcBef>
                <a:spcPct val="0"/>
              </a:spcBef>
              <a:spcAft>
                <a:spcPct val="0"/>
              </a:spcAft>
              <a:buFont typeface="Arial" charset="0"/>
              <a:buChar char="•"/>
              <a:defRPr sz="1500">
                <a:solidFill>
                  <a:schemeClr val="tx1"/>
                </a:solidFill>
                <a:latin typeface="Arial" charset="0"/>
              </a:defRPr>
            </a:lvl8pPr>
            <a:lvl9pPr marL="3886200" indent="-228600" eaLnBrk="0" fontAlgn="base" hangingPunct="0">
              <a:spcBef>
                <a:spcPct val="0"/>
              </a:spcBef>
              <a:spcAft>
                <a:spcPct val="0"/>
              </a:spcAft>
              <a:buFont typeface="Arial" charset="0"/>
              <a:buChar char="•"/>
              <a:defRPr sz="1500">
                <a:solidFill>
                  <a:schemeClr val="tx1"/>
                </a:solidFill>
                <a:latin typeface="Arial" charset="0"/>
              </a:defRPr>
            </a:lvl9pPr>
          </a:lstStyle>
          <a:p>
            <a:pPr eaLnBrk="1" hangingPunct="1">
              <a:buFont typeface="Arial" pitchFamily="34" charset="0"/>
              <a:buChar char="•"/>
            </a:pPr>
            <a:r>
              <a:rPr lang="en-US" altLang="de-DE" sz="1300" dirty="0" smtClean="0"/>
              <a:t> VIAQ recommendation (a </a:t>
            </a:r>
            <a:r>
              <a:rPr lang="en-US" altLang="de-DE" sz="1300" dirty="0"/>
              <a:t>n</a:t>
            </a:r>
            <a:r>
              <a:rPr lang="en-US" altLang="de-DE" sz="1300" dirty="0" smtClean="0"/>
              <a:t>ew mutual Resolution)</a:t>
            </a:r>
          </a:p>
          <a:p>
            <a:pPr eaLnBrk="1" hangingPunct="1">
              <a:buFont typeface="Arial" pitchFamily="34" charset="0"/>
              <a:buChar char="•"/>
            </a:pPr>
            <a:r>
              <a:rPr lang="en-US" altLang="de-DE" sz="1300" dirty="0" smtClean="0"/>
              <a:t> Develop provisions and harmonized test procedures.</a:t>
            </a:r>
          </a:p>
        </p:txBody>
      </p:sp>
      <p:cxnSp>
        <p:nvCxnSpPr>
          <p:cNvPr id="99" name="Gewinkelte Verbindung 16"/>
          <p:cNvCxnSpPr>
            <a:stCxn id="57" idx="0"/>
            <a:endCxn id="73" idx="2"/>
          </p:cNvCxnSpPr>
          <p:nvPr/>
        </p:nvCxnSpPr>
        <p:spPr>
          <a:xfrm rot="5400000" flipH="1" flipV="1">
            <a:off x="3381775" y="3548812"/>
            <a:ext cx="524219" cy="2427736"/>
          </a:xfrm>
          <a:prstGeom prst="bentConnector3">
            <a:avLst>
              <a:gd name="adj1" fmla="val 50000"/>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00" name="テキスト ボックス 4"/>
          <p:cNvSpPr txBox="1">
            <a:spLocks noChangeArrowheads="1"/>
          </p:cNvSpPr>
          <p:nvPr/>
        </p:nvSpPr>
        <p:spPr bwMode="auto">
          <a:xfrm>
            <a:off x="136525" y="2459078"/>
            <a:ext cx="847411"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Font typeface="Arial" charset="0"/>
              <a:defRPr sz="1900">
                <a:solidFill>
                  <a:schemeClr val="tx1"/>
                </a:solidFill>
                <a:latin typeface="Arial" charset="0"/>
              </a:defRPr>
            </a:lvl1pPr>
            <a:lvl2pPr marL="742950" indent="-285750" eaLnBrk="0" hangingPunct="0">
              <a:buFont typeface="Arial" charset="0"/>
              <a:buChar char="•"/>
              <a:defRPr sz="1900">
                <a:solidFill>
                  <a:schemeClr val="tx1"/>
                </a:solidFill>
                <a:latin typeface="Arial" charset="0"/>
              </a:defRPr>
            </a:lvl2pPr>
            <a:lvl3pPr marL="1143000" indent="-228600" eaLnBrk="0" hangingPunct="0">
              <a:buFont typeface="Arial" charset="0"/>
              <a:buChar char="•"/>
              <a:defRPr sz="1500">
                <a:solidFill>
                  <a:schemeClr val="tx1"/>
                </a:solidFill>
                <a:latin typeface="Arial" charset="0"/>
              </a:defRPr>
            </a:lvl3pPr>
            <a:lvl4pPr marL="1600200" indent="-228600" eaLnBrk="0" hangingPunct="0">
              <a:buFont typeface="Arial" charset="0"/>
              <a:buChar char="•"/>
              <a:defRPr sz="1500">
                <a:solidFill>
                  <a:schemeClr val="tx1"/>
                </a:solidFill>
                <a:latin typeface="Arial" charset="0"/>
              </a:defRPr>
            </a:lvl4pPr>
            <a:lvl5pPr marL="2057400" indent="-228600" eaLnBrk="0" hangingPunct="0">
              <a:buFont typeface="Arial" charset="0"/>
              <a:buChar char="•"/>
              <a:defRPr sz="1500">
                <a:solidFill>
                  <a:schemeClr val="tx1"/>
                </a:solidFill>
                <a:latin typeface="Arial" charset="0"/>
              </a:defRPr>
            </a:lvl5pPr>
            <a:lvl6pPr marL="2514600" indent="-228600" eaLnBrk="0" fontAlgn="base" hangingPunct="0">
              <a:spcBef>
                <a:spcPct val="0"/>
              </a:spcBef>
              <a:spcAft>
                <a:spcPct val="0"/>
              </a:spcAft>
              <a:buFont typeface="Arial" charset="0"/>
              <a:buChar char="•"/>
              <a:defRPr sz="1500">
                <a:solidFill>
                  <a:schemeClr val="tx1"/>
                </a:solidFill>
                <a:latin typeface="Arial" charset="0"/>
              </a:defRPr>
            </a:lvl6pPr>
            <a:lvl7pPr marL="2971800" indent="-228600" eaLnBrk="0" fontAlgn="base" hangingPunct="0">
              <a:spcBef>
                <a:spcPct val="0"/>
              </a:spcBef>
              <a:spcAft>
                <a:spcPct val="0"/>
              </a:spcAft>
              <a:buFont typeface="Arial" charset="0"/>
              <a:buChar char="•"/>
              <a:defRPr sz="1500">
                <a:solidFill>
                  <a:schemeClr val="tx1"/>
                </a:solidFill>
                <a:latin typeface="Arial" charset="0"/>
              </a:defRPr>
            </a:lvl7pPr>
            <a:lvl8pPr marL="3429000" indent="-228600" eaLnBrk="0" fontAlgn="base" hangingPunct="0">
              <a:spcBef>
                <a:spcPct val="0"/>
              </a:spcBef>
              <a:spcAft>
                <a:spcPct val="0"/>
              </a:spcAft>
              <a:buFont typeface="Arial" charset="0"/>
              <a:buChar char="•"/>
              <a:defRPr sz="1500">
                <a:solidFill>
                  <a:schemeClr val="tx1"/>
                </a:solidFill>
                <a:latin typeface="Arial" charset="0"/>
              </a:defRPr>
            </a:lvl8pPr>
            <a:lvl9pPr marL="3886200" indent="-228600" eaLnBrk="0" fontAlgn="base" hangingPunct="0">
              <a:spcBef>
                <a:spcPct val="0"/>
              </a:spcBef>
              <a:spcAft>
                <a:spcPct val="0"/>
              </a:spcAft>
              <a:buFont typeface="Arial" charset="0"/>
              <a:buChar char="•"/>
              <a:defRPr sz="1500">
                <a:solidFill>
                  <a:schemeClr val="tx1"/>
                </a:solidFill>
                <a:latin typeface="Arial" charset="0"/>
              </a:defRPr>
            </a:lvl9pPr>
          </a:lstStyle>
          <a:p>
            <a:pPr eaLnBrk="1" hangingPunct="1">
              <a:buFontTx/>
              <a:buNone/>
            </a:pPr>
            <a:r>
              <a:rPr kumimoji="1" lang="en-US" altLang="ja-JP" sz="1800" b="1" dirty="0">
                <a:ea typeface="ＭＳ Ｐゴシック" pitchFamily="34" charset="-128"/>
              </a:rPr>
              <a:t>WP.29</a:t>
            </a:r>
          </a:p>
          <a:p>
            <a:pPr eaLnBrk="1" hangingPunct="1">
              <a:buFontTx/>
              <a:buNone/>
            </a:pPr>
            <a:endParaRPr kumimoji="1" lang="en-US" altLang="ja-JP" sz="1800" dirty="0">
              <a:ea typeface="ＭＳ Ｐゴシック" pitchFamily="34" charset="-128"/>
            </a:endParaRPr>
          </a:p>
          <a:p>
            <a:pPr eaLnBrk="1" hangingPunct="1">
              <a:buFontTx/>
              <a:buNone/>
            </a:pPr>
            <a:endParaRPr kumimoji="1" lang="en-US" altLang="ja-JP" sz="1800" dirty="0">
              <a:ea typeface="ＭＳ Ｐゴシック" pitchFamily="34" charset="-128"/>
            </a:endParaRPr>
          </a:p>
          <a:p>
            <a:pPr eaLnBrk="1" hangingPunct="1">
              <a:buFontTx/>
              <a:buNone/>
            </a:pPr>
            <a:r>
              <a:rPr kumimoji="1" lang="en-US" altLang="ja-JP" sz="1800" b="1" dirty="0" smtClean="0">
                <a:ea typeface="ＭＳ Ｐゴシック" pitchFamily="34" charset="-128"/>
              </a:rPr>
              <a:t>GRPE</a:t>
            </a:r>
          </a:p>
          <a:p>
            <a:pPr eaLnBrk="1" hangingPunct="1">
              <a:buFontTx/>
              <a:buNone/>
            </a:pPr>
            <a:endParaRPr kumimoji="1" lang="en-US" altLang="ja-JP" sz="1800" b="1" dirty="0">
              <a:ea typeface="ＭＳ Ｐゴシック" pitchFamily="34" charset="-128"/>
            </a:endParaRPr>
          </a:p>
          <a:p>
            <a:pPr eaLnBrk="1" hangingPunct="1">
              <a:buFontTx/>
              <a:buNone/>
            </a:pPr>
            <a:endParaRPr kumimoji="1" lang="en-US" altLang="ja-JP" sz="1800" b="1" dirty="0">
              <a:ea typeface="ＭＳ Ｐゴシック" pitchFamily="34" charset="-128"/>
            </a:endParaRPr>
          </a:p>
          <a:p>
            <a:pPr eaLnBrk="1" hangingPunct="1">
              <a:buFontTx/>
              <a:buNone/>
            </a:pPr>
            <a:r>
              <a:rPr kumimoji="1" lang="en-US" altLang="ja-JP" sz="1800" b="1" smtClean="0">
                <a:ea typeface="ＭＳ Ｐゴシック" pitchFamily="34" charset="-128"/>
              </a:rPr>
              <a:t>VIAQ</a:t>
            </a:r>
            <a:endParaRPr kumimoji="1" lang="en-US" altLang="ja-JP" sz="1800" dirty="0">
              <a:ea typeface="ＭＳ Ｐゴシック" pitchFamily="34" charset="-128"/>
            </a:endParaRPr>
          </a:p>
        </p:txBody>
      </p:sp>
      <p:sp>
        <p:nvSpPr>
          <p:cNvPr id="101" name="Rectangle 192"/>
          <p:cNvSpPr>
            <a:spLocks noChangeArrowheads="1"/>
          </p:cNvSpPr>
          <p:nvPr/>
        </p:nvSpPr>
        <p:spPr bwMode="auto">
          <a:xfrm>
            <a:off x="142844" y="1196752"/>
            <a:ext cx="900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anchor="ctr">
            <a:spAutoFit/>
          </a:bodyPr>
          <a:lstStyle/>
          <a:p>
            <a:pPr eaLnBrk="0" hangingPunct="0">
              <a:spcBef>
                <a:spcPct val="50000"/>
              </a:spcBef>
              <a:buFont typeface="Wingdings" pitchFamily="2" charset="2"/>
              <a:buChar char="l"/>
            </a:pPr>
            <a:r>
              <a:rPr kumimoji="0" lang="en-US" altLang="ko-KR" sz="2400" b="1">
                <a:solidFill>
                  <a:schemeClr val="tx1"/>
                </a:solidFill>
                <a:latin typeface="Arial" pitchFamily="34" charset="0"/>
                <a:ea typeface="Arial Unicode MS" pitchFamily="50" charset="-127"/>
                <a:cs typeface="Arial" pitchFamily="34" charset="0"/>
              </a:rPr>
              <a:t>  </a:t>
            </a:r>
            <a:r>
              <a:rPr kumimoji="0" lang="en-US" altLang="ko-KR" sz="2400" b="1" smtClean="0">
                <a:solidFill>
                  <a:schemeClr val="tx1"/>
                </a:solidFill>
                <a:latin typeface="Arial" pitchFamily="34" charset="0"/>
                <a:ea typeface="Arial Unicode MS" pitchFamily="50" charset="-127"/>
                <a:cs typeface="Arial" pitchFamily="34" charset="0"/>
              </a:rPr>
              <a:t>Roadmap </a:t>
            </a:r>
          </a:p>
        </p:txBody>
      </p:sp>
      <p:cxnSp>
        <p:nvCxnSpPr>
          <p:cNvPr id="102" name="직선 연결선 101"/>
          <p:cNvCxnSpPr/>
          <p:nvPr/>
        </p:nvCxnSpPr>
        <p:spPr>
          <a:xfrm flipH="1">
            <a:off x="8295481" y="2352663"/>
            <a:ext cx="8235" cy="2660513"/>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03" name="AutoShape 51"/>
          <p:cNvCxnSpPr>
            <a:cxnSpLocks noChangeShapeType="1"/>
          </p:cNvCxnSpPr>
          <p:nvPr/>
        </p:nvCxnSpPr>
        <p:spPr bwMode="auto">
          <a:xfrm flipV="1">
            <a:off x="6351054" y="3660764"/>
            <a:ext cx="1587" cy="554054"/>
          </a:xfrm>
          <a:prstGeom prst="straightConnector1">
            <a:avLst/>
          </a:prstGeom>
          <a:noFill/>
          <a:ln w="28575">
            <a:solidFill>
              <a:srgbClr val="0000FF"/>
            </a:solidFill>
            <a:round/>
            <a:headEnd/>
            <a:tailEnd type="triangle" w="med" len="med"/>
          </a:ln>
        </p:spPr>
      </p:cxnSp>
      <p:cxnSp>
        <p:nvCxnSpPr>
          <p:cNvPr id="104" name="Gewinkelte Verbindung 16"/>
          <p:cNvCxnSpPr>
            <a:stCxn id="98" idx="0"/>
            <a:endCxn id="80" idx="2"/>
          </p:cNvCxnSpPr>
          <p:nvPr/>
        </p:nvCxnSpPr>
        <p:spPr>
          <a:xfrm rot="16200000" flipV="1">
            <a:off x="6364122" y="4494399"/>
            <a:ext cx="524219" cy="536562"/>
          </a:xfrm>
          <a:prstGeom prst="bentConnector3">
            <a:avLst>
              <a:gd name="adj1" fmla="val 50000"/>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05" name="AutoShape 40"/>
          <p:cNvSpPr>
            <a:spLocks noChangeArrowheads="1"/>
          </p:cNvSpPr>
          <p:nvPr/>
        </p:nvSpPr>
        <p:spPr bwMode="auto">
          <a:xfrm rot="-5400000">
            <a:off x="7964512" y="2460613"/>
            <a:ext cx="576262" cy="360362"/>
          </a:xfrm>
          <a:prstGeom prst="foldedCorner">
            <a:avLst>
              <a:gd name="adj" fmla="val 12500"/>
            </a:avLst>
          </a:prstGeom>
          <a:noFill/>
          <a:ln w="9525">
            <a:solidFill>
              <a:schemeClr val="tx1"/>
            </a:solidFill>
            <a:round/>
            <a:headEnd/>
            <a:tailEnd/>
          </a:ln>
        </p:spPr>
        <p:txBody>
          <a:bodyPr wrap="none" anchor="ctr"/>
          <a:lstStyle/>
          <a:p>
            <a:pPr algn="ctr"/>
            <a:r>
              <a:rPr lang="en-US" altLang="ja-JP" dirty="0" smtClean="0">
                <a:solidFill>
                  <a:schemeClr val="tx1"/>
                </a:solidFill>
                <a:latin typeface="Arial" pitchFamily="34" charset="0"/>
                <a:cs typeface="Arial" pitchFamily="34" charset="0"/>
              </a:rPr>
              <a:t>173</a:t>
            </a:r>
            <a:endParaRPr lang="en-US" altLang="ja-JP" dirty="0">
              <a:solidFill>
                <a:schemeClr val="tx1"/>
              </a:solidFill>
              <a:latin typeface="Arial" pitchFamily="34" charset="0"/>
              <a:cs typeface="Arial" pitchFamily="34" charset="0"/>
            </a:endParaRPr>
          </a:p>
        </p:txBody>
      </p:sp>
      <p:sp>
        <p:nvSpPr>
          <p:cNvPr id="106" name="TextBox 105"/>
          <p:cNvSpPr txBox="1"/>
          <p:nvPr/>
        </p:nvSpPr>
        <p:spPr>
          <a:xfrm rot="10800000">
            <a:off x="8235116" y="3140968"/>
            <a:ext cx="369332" cy="1152128"/>
          </a:xfrm>
          <a:prstGeom prst="rect">
            <a:avLst/>
          </a:prstGeom>
          <a:noFill/>
        </p:spPr>
        <p:txBody>
          <a:bodyPr vert="eaVert" wrap="square" rtlCol="0">
            <a:spAutoFit/>
          </a:bodyPr>
          <a:lstStyle/>
          <a:p>
            <a:r>
              <a:rPr lang="en-US" altLang="ko-KR" smtClean="0">
                <a:solidFill>
                  <a:schemeClr val="tx1"/>
                </a:solidFill>
                <a:latin typeface="Arial" pitchFamily="34" charset="0"/>
                <a:cs typeface="Arial" pitchFamily="34" charset="0"/>
              </a:rPr>
              <a:t>VIAQ Madate</a:t>
            </a:r>
            <a:endParaRPr lang="ko-KR" altLang="en-US">
              <a:solidFill>
                <a:schemeClr val="tx1"/>
              </a:solidFill>
              <a:latin typeface="Arial" pitchFamily="34" charset="0"/>
              <a:cs typeface="Arial" pitchFamily="34" charset="0"/>
            </a:endParaRPr>
          </a:p>
        </p:txBody>
      </p:sp>
      <p:sp>
        <p:nvSpPr>
          <p:cNvPr id="107" name="テキスト ボックス 2"/>
          <p:cNvSpPr txBox="1">
            <a:spLocks noChangeArrowheads="1"/>
          </p:cNvSpPr>
          <p:nvPr/>
        </p:nvSpPr>
        <p:spPr bwMode="auto">
          <a:xfrm>
            <a:off x="6430303" y="3681715"/>
            <a:ext cx="857927" cy="461665"/>
          </a:xfrm>
          <a:prstGeom prst="rect">
            <a:avLst/>
          </a:prstGeom>
          <a:noFill/>
          <a:ln w="9525">
            <a:noFill/>
            <a:miter lim="800000"/>
            <a:headEnd/>
            <a:tailEnd/>
          </a:ln>
        </p:spPr>
        <p:txBody>
          <a:bodyPr wrap="none">
            <a:spAutoFit/>
          </a:bodyPr>
          <a:lstStyle/>
          <a:p>
            <a:r>
              <a:rPr lang="en-US" altLang="ja-JP" dirty="0" smtClean="0">
                <a:solidFill>
                  <a:schemeClr val="tx1"/>
                </a:solidFill>
                <a:latin typeface="Arial" pitchFamily="34" charset="0"/>
                <a:cs typeface="Arial" pitchFamily="34" charset="0"/>
              </a:rPr>
              <a:t>Informal</a:t>
            </a:r>
            <a:endParaRPr lang="en-US" altLang="ja-JP" dirty="0">
              <a:solidFill>
                <a:schemeClr val="tx1"/>
              </a:solidFill>
              <a:latin typeface="Arial" pitchFamily="34" charset="0"/>
              <a:cs typeface="Arial" pitchFamily="34" charset="0"/>
            </a:endParaRPr>
          </a:p>
          <a:p>
            <a:r>
              <a:rPr lang="en-US" altLang="ja-JP" dirty="0">
                <a:solidFill>
                  <a:schemeClr val="tx1"/>
                </a:solidFill>
                <a:latin typeface="Arial" pitchFamily="34" charset="0"/>
                <a:cs typeface="Arial" pitchFamily="34" charset="0"/>
              </a:rPr>
              <a:t>document</a:t>
            </a:r>
            <a:endParaRPr lang="ja-JP" altLang="en-US" dirty="0">
              <a:solidFill>
                <a:schemeClr val="tx1"/>
              </a:solidFill>
              <a:latin typeface="Arial" pitchFamily="34" charset="0"/>
              <a:cs typeface="Arial" pitchFamily="34" charset="0"/>
            </a:endParaRPr>
          </a:p>
        </p:txBody>
      </p:sp>
      <p:cxnSp>
        <p:nvCxnSpPr>
          <p:cNvPr id="109" name="AutoShape 51"/>
          <p:cNvCxnSpPr>
            <a:cxnSpLocks noChangeShapeType="1"/>
          </p:cNvCxnSpPr>
          <p:nvPr/>
        </p:nvCxnSpPr>
        <p:spPr bwMode="auto">
          <a:xfrm flipV="1">
            <a:off x="7308304" y="3660764"/>
            <a:ext cx="1587" cy="554054"/>
          </a:xfrm>
          <a:prstGeom prst="straightConnector1">
            <a:avLst/>
          </a:prstGeom>
          <a:noFill/>
          <a:ln w="28575">
            <a:solidFill>
              <a:srgbClr val="0000FF"/>
            </a:solidFill>
            <a:round/>
            <a:headEnd/>
            <a:tailEnd type="triangle" w="med" len="med"/>
          </a:ln>
        </p:spPr>
      </p:cxnSp>
      <p:cxnSp>
        <p:nvCxnSpPr>
          <p:cNvPr id="4" name="꺾인 연결선 3"/>
          <p:cNvCxnSpPr>
            <a:stCxn id="49" idx="2"/>
            <a:endCxn id="105" idx="1"/>
          </p:cNvCxnSpPr>
          <p:nvPr/>
        </p:nvCxnSpPr>
        <p:spPr>
          <a:xfrm flipV="1">
            <a:off x="7460951" y="2928925"/>
            <a:ext cx="791692" cy="479426"/>
          </a:xfrm>
          <a:prstGeom prst="bentConnector2">
            <a:avLst/>
          </a:prstGeom>
          <a:ln w="28575" cmpd="sng">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4_디자인 사용자 지정">
  <a:themeElements>
    <a:clrScheme name="고구려 벽화">
      <a:dk1>
        <a:sysClr val="windowText" lastClr="000000"/>
      </a:dk1>
      <a:lt1>
        <a:sysClr val="window" lastClr="FFFFFF"/>
      </a:lt1>
      <a:dk2>
        <a:srgbClr val="433021"/>
      </a:dk2>
      <a:lt2>
        <a:srgbClr val="E8D8CA"/>
      </a:lt2>
      <a:accent1>
        <a:srgbClr val="E49458"/>
      </a:accent1>
      <a:accent2>
        <a:srgbClr val="74AD8D"/>
      </a:accent2>
      <a:accent3>
        <a:srgbClr val="D4AC30"/>
      </a:accent3>
      <a:accent4>
        <a:srgbClr val="7BA5BE"/>
      </a:accent4>
      <a:accent5>
        <a:srgbClr val="E4A098"/>
      </a:accent5>
      <a:accent6>
        <a:srgbClr val="70B4B7"/>
      </a:accent6>
      <a:hlink>
        <a:srgbClr val="008685"/>
      </a:hlink>
      <a:folHlink>
        <a:srgbClr val="EA5A23"/>
      </a:folHlink>
    </a:clrScheme>
    <a:fontScheme name="2_디자인 사용자 지정">
      <a:majorFont>
        <a:latin typeface="HY수평선B"/>
        <a:ea typeface="HY수평선B"/>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ADAEE"/>
        </a:solidFill>
        <a:ln>
          <a:noFill/>
          <a:headEnd type="none" w="med" len="med"/>
          <a:tailEnd type="none" w="med"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lIns="90000" tIns="46800" rIns="90000" bIns="46800" anchor="ctr"/>
      <a:lstStyle>
        <a:defPPr algn="ctr">
          <a:defRPr sz="1400" dirty="0">
            <a:solidFill>
              <a:schemeClr val="tx2">
                <a:lumMod val="50000"/>
              </a:schemeClr>
            </a:solidFill>
            <a:latin typeface="HY수평선B" pitchFamily="18" charset="-127"/>
            <a:ea typeface="HY수평선B" pitchFamily="18" charset="-127"/>
          </a:defRPr>
        </a:defPPr>
      </a:lstStyle>
    </a:spDef>
  </a:objectDefaults>
  <a:extraClrSchemeLst>
    <a:extraClrScheme>
      <a:clrScheme name="2_디자인 사용자 지정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디자인 사용자 지정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디자인 사용자 지정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디자인 사용자 지정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디자인 사용자 지정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디자인 사용자 지정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디자인 사용자 지정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디자인 사용자 지정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디자인 사용자 지정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디자인 사용자 지정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디자인 사용자 지정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디자인 사용자 지정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테마">
  <a:themeElements>
    <a:clrScheme name="2_Office 테마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테마">
      <a:majorFont>
        <a:latin typeface="맑은 고딕"/>
        <a:ea typeface="맑은 고딕"/>
        <a:cs typeface=""/>
      </a:majorFont>
      <a:minorFont>
        <a:latin typeface="맑은 고딕"/>
        <a:ea typeface="맑은 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테마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기본 디자인">
  <a:themeElements>
    <a:clrScheme name="1_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7961" dir="2700000" algn="ctr" rotWithShape="0">
            <a:schemeClr val="tx1"/>
          </a:outerShdw>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1800" b="1" i="0" u="none" strike="noStrike" cap="none" normalizeH="0" baseline="0" smtClean="0">
            <a:ln>
              <a:noFill/>
            </a:ln>
            <a:solidFill>
              <a:schemeClr val="bg1"/>
            </a:solidFill>
            <a:effectLst/>
            <a:latin typeface="HY헤드라인M" pitchFamily="18" charset="-127"/>
            <a:ea typeface="HY헤드라인M" pitchFamily="18"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7961" dir="2700000" algn="ctr" rotWithShape="0">
            <a:schemeClr val="tx1"/>
          </a:outerShdw>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1800" b="1" i="0" u="none" strike="noStrike" cap="none" normalizeH="0" baseline="0" smtClean="0">
            <a:ln>
              <a:noFill/>
            </a:ln>
            <a:solidFill>
              <a:schemeClr val="bg1"/>
            </a:solidFill>
            <a:effectLst/>
            <a:latin typeface="HY헤드라인M" pitchFamily="18" charset="-127"/>
            <a:ea typeface="HY헤드라인M" pitchFamily="18" charset="-127"/>
          </a:defRPr>
        </a:defPPr>
      </a:lstStyle>
    </a:lnDef>
  </a:objectDefaults>
  <a:extraClrSchemeLst>
    <a:extraClrScheme>
      <a:clrScheme name="1_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Office 테마">
  <a:themeElements>
    <a:clrScheme name="1_Office 테마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테마">
      <a:majorFont>
        <a:latin typeface="맑은 고딕"/>
        <a:ea typeface="맑은 고딕"/>
        <a:cs typeface=""/>
      </a:majorFont>
      <a:minorFont>
        <a:latin typeface="맑은 고딕"/>
        <a:ea typeface="맑은 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테마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기본 디자인">
  <a:themeElements>
    <a:clrScheme name="1_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2769</TotalTime>
  <Words>1252</Words>
  <Application>Microsoft Office PowerPoint</Application>
  <PresentationFormat>On-screen Show (4:3)</PresentationFormat>
  <Paragraphs>157</Paragraphs>
  <Slides>12</Slides>
  <Notes>12</Notes>
  <HiddenSlides>0</HiddenSlides>
  <MMClips>0</MMClips>
  <ScaleCrop>false</ScaleCrop>
  <HeadingPairs>
    <vt:vector size="4" baseType="variant">
      <vt:variant>
        <vt:lpstr>Theme</vt:lpstr>
      </vt:variant>
      <vt:variant>
        <vt:i4>7</vt:i4>
      </vt:variant>
      <vt:variant>
        <vt:lpstr>Slide Titles</vt:lpstr>
      </vt:variant>
      <vt:variant>
        <vt:i4>12</vt:i4>
      </vt:variant>
    </vt:vector>
  </HeadingPairs>
  <TitlesOfParts>
    <vt:vector size="19" baseType="lpstr">
      <vt:lpstr>4_디자인 사용자 지정</vt:lpstr>
      <vt:lpstr>2_Office 테마</vt:lpstr>
      <vt:lpstr>디자인 사용자 지정</vt:lpstr>
      <vt:lpstr>5_기본 디자인</vt:lpstr>
      <vt:lpstr>기본 디자인</vt:lpstr>
      <vt:lpstr>1_Office 테마</vt:lpstr>
      <vt:lpstr>1_기본 디자인</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P.P.TEMPLATE  KOREA</dc:title>
  <dc:creator>JSLIM</dc:creator>
  <cp:lastModifiedBy>United Nations</cp:lastModifiedBy>
  <cp:revision>2137</cp:revision>
  <cp:lastPrinted>2017-01-04T02:25:36Z</cp:lastPrinted>
  <dcterms:created xsi:type="dcterms:W3CDTF">2008-04-07T03:57:39Z</dcterms:created>
  <dcterms:modified xsi:type="dcterms:W3CDTF">2017-01-12T06:55:12Z</dcterms:modified>
</cp:coreProperties>
</file>