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39" r:id="rId1"/>
  </p:sldMasterIdLst>
  <p:notesMasterIdLst>
    <p:notesMasterId r:id="rId25"/>
  </p:notesMasterIdLst>
  <p:handoutMasterIdLst>
    <p:handoutMasterId r:id="rId26"/>
  </p:handoutMasterIdLst>
  <p:sldIdLst>
    <p:sldId id="611" r:id="rId2"/>
    <p:sldId id="564" r:id="rId3"/>
    <p:sldId id="602" r:id="rId4"/>
    <p:sldId id="560" r:id="rId5"/>
    <p:sldId id="583" r:id="rId6"/>
    <p:sldId id="582" r:id="rId7"/>
    <p:sldId id="589" r:id="rId8"/>
    <p:sldId id="584" r:id="rId9"/>
    <p:sldId id="585" r:id="rId10"/>
    <p:sldId id="603" r:id="rId11"/>
    <p:sldId id="587" r:id="rId12"/>
    <p:sldId id="590" r:id="rId13"/>
    <p:sldId id="609" r:id="rId14"/>
    <p:sldId id="618" r:id="rId15"/>
    <p:sldId id="595" r:id="rId16"/>
    <p:sldId id="622" r:id="rId17"/>
    <p:sldId id="596" r:id="rId18"/>
    <p:sldId id="597" r:id="rId19"/>
    <p:sldId id="623" r:id="rId20"/>
    <p:sldId id="616" r:id="rId21"/>
    <p:sldId id="620" r:id="rId22"/>
    <p:sldId id="617" r:id="rId23"/>
    <p:sldId id="612" r:id="rId24"/>
  </p:sldIdLst>
  <p:sldSz cx="9144000" cy="6858000" type="screen4x3"/>
  <p:notesSz cx="6797675" cy="9926638"/>
  <p:defaultTextStyle>
    <a:defPPr>
      <a:defRPr lang="en-US"/>
    </a:defPPr>
    <a:lvl1pPr algn="ctr" rtl="0" fontAlgn="base">
      <a:spcBef>
        <a:spcPct val="0"/>
      </a:spcBef>
      <a:spcAft>
        <a:spcPct val="0"/>
      </a:spcAft>
      <a:defRPr sz="1400" kern="1200">
        <a:solidFill>
          <a:schemeClr val="tx2"/>
        </a:solidFill>
        <a:latin typeface="Book Antiqua" pitchFamily="18" charset="0"/>
        <a:ea typeface="+mn-ea"/>
        <a:cs typeface="Arial" charset="0"/>
      </a:defRPr>
    </a:lvl1pPr>
    <a:lvl2pPr marL="457200" algn="ctr" rtl="0" fontAlgn="base">
      <a:spcBef>
        <a:spcPct val="0"/>
      </a:spcBef>
      <a:spcAft>
        <a:spcPct val="0"/>
      </a:spcAft>
      <a:defRPr sz="1400" kern="1200">
        <a:solidFill>
          <a:schemeClr val="tx2"/>
        </a:solidFill>
        <a:latin typeface="Book Antiqua" pitchFamily="18" charset="0"/>
        <a:ea typeface="+mn-ea"/>
        <a:cs typeface="Arial" charset="0"/>
      </a:defRPr>
    </a:lvl2pPr>
    <a:lvl3pPr marL="914400" algn="ctr" rtl="0" fontAlgn="base">
      <a:spcBef>
        <a:spcPct val="0"/>
      </a:spcBef>
      <a:spcAft>
        <a:spcPct val="0"/>
      </a:spcAft>
      <a:defRPr sz="1400" kern="1200">
        <a:solidFill>
          <a:schemeClr val="tx2"/>
        </a:solidFill>
        <a:latin typeface="Book Antiqua" pitchFamily="18" charset="0"/>
        <a:ea typeface="+mn-ea"/>
        <a:cs typeface="Arial" charset="0"/>
      </a:defRPr>
    </a:lvl3pPr>
    <a:lvl4pPr marL="1371600" algn="ctr" rtl="0" fontAlgn="base">
      <a:spcBef>
        <a:spcPct val="0"/>
      </a:spcBef>
      <a:spcAft>
        <a:spcPct val="0"/>
      </a:spcAft>
      <a:defRPr sz="1400" kern="1200">
        <a:solidFill>
          <a:schemeClr val="tx2"/>
        </a:solidFill>
        <a:latin typeface="Book Antiqua" pitchFamily="18" charset="0"/>
        <a:ea typeface="+mn-ea"/>
        <a:cs typeface="Arial" charset="0"/>
      </a:defRPr>
    </a:lvl4pPr>
    <a:lvl5pPr marL="1828800" algn="ctr" rtl="0" fontAlgn="base">
      <a:spcBef>
        <a:spcPct val="0"/>
      </a:spcBef>
      <a:spcAft>
        <a:spcPct val="0"/>
      </a:spcAft>
      <a:defRPr sz="1400" kern="1200">
        <a:solidFill>
          <a:schemeClr val="tx2"/>
        </a:solidFill>
        <a:latin typeface="Book Antiqua" pitchFamily="18" charset="0"/>
        <a:ea typeface="+mn-ea"/>
        <a:cs typeface="Arial" charset="0"/>
      </a:defRPr>
    </a:lvl5pPr>
    <a:lvl6pPr marL="2286000" algn="l" defTabSz="914400" rtl="0" eaLnBrk="1" latinLnBrk="0" hangingPunct="1">
      <a:defRPr sz="1400" kern="1200">
        <a:solidFill>
          <a:schemeClr val="tx2"/>
        </a:solidFill>
        <a:latin typeface="Book Antiqua" pitchFamily="18" charset="0"/>
        <a:ea typeface="+mn-ea"/>
        <a:cs typeface="Arial" charset="0"/>
      </a:defRPr>
    </a:lvl6pPr>
    <a:lvl7pPr marL="2743200" algn="l" defTabSz="914400" rtl="0" eaLnBrk="1" latinLnBrk="0" hangingPunct="1">
      <a:defRPr sz="1400" kern="1200">
        <a:solidFill>
          <a:schemeClr val="tx2"/>
        </a:solidFill>
        <a:latin typeface="Book Antiqua" pitchFamily="18" charset="0"/>
        <a:ea typeface="+mn-ea"/>
        <a:cs typeface="Arial" charset="0"/>
      </a:defRPr>
    </a:lvl7pPr>
    <a:lvl8pPr marL="3200400" algn="l" defTabSz="914400" rtl="0" eaLnBrk="1" latinLnBrk="0" hangingPunct="1">
      <a:defRPr sz="1400" kern="1200">
        <a:solidFill>
          <a:schemeClr val="tx2"/>
        </a:solidFill>
        <a:latin typeface="Book Antiqua" pitchFamily="18" charset="0"/>
        <a:ea typeface="+mn-ea"/>
        <a:cs typeface="Arial" charset="0"/>
      </a:defRPr>
    </a:lvl8pPr>
    <a:lvl9pPr marL="3657600" algn="l" defTabSz="914400" rtl="0" eaLnBrk="1" latinLnBrk="0" hangingPunct="1">
      <a:defRPr sz="1400" kern="1200">
        <a:solidFill>
          <a:schemeClr val="tx2"/>
        </a:solidFill>
        <a:latin typeface="Book Antiqu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CC"/>
    <a:srgbClr val="FFFF99"/>
    <a:srgbClr val="6699FF"/>
    <a:srgbClr val="3399FF"/>
    <a:srgbClr val="0000FF"/>
    <a:srgbClr val="663300"/>
    <a:srgbClr val="009900"/>
    <a:srgbClr val="003399"/>
    <a:srgbClr val="4D8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9200" autoAdjust="0"/>
  </p:normalViewPr>
  <p:slideViewPr>
    <p:cSldViewPr>
      <p:cViewPr varScale="1">
        <p:scale>
          <a:sx n="115" d="100"/>
          <a:sy n="115" d="100"/>
        </p:scale>
        <p:origin x="1596" y="10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notesViewPr>
    <p:cSldViewPr>
      <p:cViewPr varScale="1">
        <p:scale>
          <a:sx n="93" d="100"/>
          <a:sy n="93" d="100"/>
        </p:scale>
        <p:origin x="-372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New Roman" pitchFamily="18" charset="0"/>
              </a:defRPr>
            </a:lvl1pPr>
          </a:lstStyle>
          <a:p>
            <a:pPr>
              <a:defRPr/>
            </a:pPr>
            <a:endParaRPr lang="en-US"/>
          </a:p>
        </p:txBody>
      </p:sp>
      <p:sp>
        <p:nvSpPr>
          <p:cNvPr id="10240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10240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New Roman" pitchFamily="18" charset="0"/>
              </a:defRPr>
            </a:lvl1pPr>
          </a:lstStyle>
          <a:p>
            <a:pPr>
              <a:defRPr/>
            </a:pPr>
            <a:endParaRPr lang="en-US"/>
          </a:p>
        </p:txBody>
      </p:sp>
      <p:sp>
        <p:nvSpPr>
          <p:cNvPr id="10240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439B4D5D-18B7-4285-8EA1-9D9D729BC2A2}" type="slidenum">
              <a:rPr lang="en-US"/>
              <a:pPr>
                <a:defRPr/>
              </a:pPr>
              <a:t>‹#›</a:t>
            </a:fld>
            <a:endParaRPr lang="en-US"/>
          </a:p>
        </p:txBody>
      </p:sp>
    </p:spTree>
    <p:extLst>
      <p:ext uri="{BB962C8B-B14F-4D97-AF65-F5344CB8AC3E}">
        <p14:creationId xmlns:p14="http://schemas.microsoft.com/office/powerpoint/2010/main" val="25711171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66531302-7A87-4B08-AEEE-F79258363862}" type="slidenum">
              <a:rPr lang="en-US"/>
              <a:pPr>
                <a:defRPr/>
              </a:pPr>
              <a:t>‹#›</a:t>
            </a:fld>
            <a:endParaRPr lang="en-US"/>
          </a:p>
        </p:txBody>
      </p:sp>
    </p:spTree>
    <p:extLst>
      <p:ext uri="{BB962C8B-B14F-4D97-AF65-F5344CB8AC3E}">
        <p14:creationId xmlns:p14="http://schemas.microsoft.com/office/powerpoint/2010/main" val="8481099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a:t>
            </a:r>
            <a:r>
              <a:rPr lang="en-US" b="1" dirty="0"/>
              <a:t>Title Slide with Picture </a:t>
            </a:r>
            <a:r>
              <a:rPr lang="en-US" dirty="0"/>
              <a:t>ideal for including a dark picture with a brief title and subtitle</a:t>
            </a:r>
            <a:r>
              <a:rPr lang="en-US" dirty="0" smtClean="0"/>
              <a:t>.</a:t>
            </a:r>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084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a:t>
            </a:r>
            <a:r>
              <a:rPr lang="en-US" b="1" dirty="0"/>
              <a:t>Title Slide with Picture </a:t>
            </a:r>
            <a:r>
              <a:rPr lang="en-US" dirty="0"/>
              <a:t>ideal for including a dark picture with a brief title and subtitle</a:t>
            </a:r>
            <a:r>
              <a:rPr lang="en-US" dirty="0" smtClean="0"/>
              <a:t>.</a:t>
            </a:r>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0844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36512" y="0"/>
            <a:ext cx="9180512" cy="6858000"/>
          </a:xfrm>
          <a:prstGeom prst="rect">
            <a:avLst/>
          </a:prstGeom>
          <a:solidFill>
            <a:schemeClr val="bg1">
              <a:alpha val="4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90000"/>
              </a:lnSpc>
              <a:spcBef>
                <a:spcPts val="0"/>
              </a:spcBef>
              <a:spcAft>
                <a:spcPts val="0"/>
              </a:spcAft>
            </a:pPr>
            <a:endParaRPr lang="en-US" sz="1800" dirty="0" smtClean="0">
              <a:solidFill>
                <a:prstClr val="white"/>
              </a:solidFill>
              <a:latin typeface="Arial"/>
            </a:endParaRPr>
          </a:p>
        </p:txBody>
      </p:sp>
      <p:sp>
        <p:nvSpPr>
          <p:cNvPr id="2" name="Title 1"/>
          <p:cNvSpPr>
            <a:spLocks noGrp="1"/>
          </p:cNvSpPr>
          <p:nvPr>
            <p:ph type="ctrTitle"/>
          </p:nvPr>
        </p:nvSpPr>
        <p:spPr>
          <a:xfrm>
            <a:off x="457200" y="2763520"/>
            <a:ext cx="6858000" cy="1554480"/>
          </a:xfrm>
        </p:spPr>
        <p:txBody>
          <a:bodyPr/>
          <a:lstStyle>
            <a:lvl1pPr>
              <a:defRPr sz="5000" spc="-1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419600"/>
            <a:ext cx="6858000" cy="1188720"/>
          </a:xfrm>
        </p:spPr>
        <p:txBody>
          <a:bodyPr>
            <a:noAutofit/>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copyright"/>
          <p:cNvSpPr txBox="1"/>
          <p:nvPr userDrawn="1"/>
        </p:nvSpPr>
        <p:spPr>
          <a:xfrm>
            <a:off x="457200" y="6482536"/>
            <a:ext cx="2819400" cy="223064"/>
          </a:xfrm>
          <a:prstGeom prst="rect">
            <a:avLst/>
          </a:prstGeom>
          <a:noFill/>
        </p:spPr>
        <p:txBody>
          <a:bodyPr wrap="square" lIns="0" tIns="0" rIns="0" bIns="0" rtlCol="0" anchor="b">
            <a:noAutofit/>
          </a:bodyPr>
          <a:lstStyle/>
          <a:p>
            <a:pPr algn="l" defTabSz="457200" fontAlgn="auto">
              <a:spcBef>
                <a:spcPts val="0"/>
              </a:spcBef>
              <a:spcAft>
                <a:spcPts val="0"/>
              </a:spcAft>
              <a:defRPr/>
            </a:pPr>
            <a:r>
              <a:rPr lang="en-US" sz="700" dirty="0" smtClean="0">
                <a:solidFill>
                  <a:srgbClr val="FFFFFF"/>
                </a:solidFill>
                <a:latin typeface="Arial"/>
                <a:cs typeface="Arial"/>
              </a:rPr>
              <a: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0192" y="5910070"/>
            <a:ext cx="2593853" cy="795530"/>
          </a:xfrm>
          <a:prstGeom prst="rect">
            <a:avLst/>
          </a:prstGeom>
        </p:spPr>
      </p:pic>
    </p:spTree>
    <p:extLst>
      <p:ext uri="{BB962C8B-B14F-4D97-AF65-F5344CB8AC3E}">
        <p14:creationId xmlns:p14="http://schemas.microsoft.com/office/powerpoint/2010/main" val="1924596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chor="b"/>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457200" y="1295400"/>
            <a:ext cx="5029200"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760720" y="1295400"/>
            <a:ext cx="2926080" cy="4800600"/>
          </a:xfrm>
        </p:spPr>
        <p:txBody>
          <a:bodyPr>
            <a:noAutofit/>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61870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chor="b"/>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457200" y="1295400"/>
            <a:ext cx="5029200"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Text Placeholder 8"/>
          <p:cNvSpPr>
            <a:spLocks noGrp="1"/>
          </p:cNvSpPr>
          <p:nvPr>
            <p:ph type="body" sz="quarter" idx="13"/>
          </p:nvPr>
        </p:nvSpPr>
        <p:spPr>
          <a:xfrm>
            <a:off x="5760720" y="1295400"/>
            <a:ext cx="2926080"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40211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chor="b"/>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457200" y="1295400"/>
            <a:ext cx="3986784"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Picture Placeholder 2"/>
          <p:cNvSpPr>
            <a:spLocks noGrp="1"/>
          </p:cNvSpPr>
          <p:nvPr>
            <p:ph type="pic" idx="13"/>
          </p:nvPr>
        </p:nvSpPr>
        <p:spPr>
          <a:xfrm>
            <a:off x="4700016" y="1295400"/>
            <a:ext cx="3986784"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4953000"/>
            <a:ext cx="3986784"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4"/>
          </p:nvPr>
        </p:nvSpPr>
        <p:spPr>
          <a:xfrm>
            <a:off x="4700016" y="4953000"/>
            <a:ext cx="3986784"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26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chor="b"/>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457200" y="1295400"/>
            <a:ext cx="256032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4211392"/>
            <a:ext cx="256032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5"/>
          </p:nvPr>
        </p:nvSpPr>
        <p:spPr>
          <a:xfrm>
            <a:off x="3291840" y="1295400"/>
            <a:ext cx="256032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Picture Placeholder 2"/>
          <p:cNvSpPr>
            <a:spLocks noGrp="1"/>
          </p:cNvSpPr>
          <p:nvPr>
            <p:ph type="pic" idx="16"/>
          </p:nvPr>
        </p:nvSpPr>
        <p:spPr>
          <a:xfrm>
            <a:off x="6126480" y="1295400"/>
            <a:ext cx="256032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Text Placeholder 3"/>
          <p:cNvSpPr>
            <a:spLocks noGrp="1"/>
          </p:cNvSpPr>
          <p:nvPr>
            <p:ph type="body" sz="half" idx="17"/>
          </p:nvPr>
        </p:nvSpPr>
        <p:spPr>
          <a:xfrm>
            <a:off x="3291840" y="4211392"/>
            <a:ext cx="256032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8"/>
          </p:nvPr>
        </p:nvSpPr>
        <p:spPr>
          <a:xfrm>
            <a:off x="6126480" y="4211392"/>
            <a:ext cx="256032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7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8pPr>
              <a:defRPr/>
            </a:lvl8pPr>
          </a:lstStyle>
          <a:p>
            <a:pPr lvl="0"/>
            <a:r>
              <a:rPr lang="en-US" dirty="0" smtClean="0"/>
              <a:t>Click to edit Master text styles</a:t>
            </a:r>
          </a:p>
          <a:p>
            <a:pPr lvl="1"/>
            <a:r>
              <a:rPr lang="en-US" dirty="0" smtClean="0"/>
              <a:t>Second level</a:t>
            </a:r>
          </a:p>
          <a:p>
            <a:pPr lvl="2"/>
            <a:r>
              <a:rPr lang="en-US" dirty="0" smtClean="0"/>
              <a:t>Third level </a:t>
            </a:r>
            <a:endParaRPr lang="en-US" dirty="0"/>
          </a:p>
        </p:txBody>
      </p:sp>
    </p:spTree>
    <p:extLst>
      <p:ext uri="{BB962C8B-B14F-4D97-AF65-F5344CB8AC3E}">
        <p14:creationId xmlns:p14="http://schemas.microsoft.com/office/powerpoint/2010/main" val="4389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250825" y="6381750"/>
            <a:ext cx="1905000" cy="2159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60576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63520"/>
            <a:ext cx="6858000" cy="1554480"/>
          </a:xfrm>
        </p:spPr>
        <p:txBody>
          <a:bodyPr/>
          <a:lstStyle>
            <a:lvl1pPr>
              <a:defRPr sz="5000" spc="-1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419600"/>
            <a:ext cx="6858000" cy="1188720"/>
          </a:xfrm>
        </p:spPr>
        <p:txBody>
          <a:bodyPr>
            <a:noAutofit/>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copyright"/>
          <p:cNvSpPr txBox="1"/>
          <p:nvPr userDrawn="1"/>
        </p:nvSpPr>
        <p:spPr>
          <a:xfrm>
            <a:off x="457200" y="6482536"/>
            <a:ext cx="2819400" cy="223064"/>
          </a:xfrm>
          <a:prstGeom prst="rect">
            <a:avLst/>
          </a:prstGeom>
          <a:noFill/>
        </p:spPr>
        <p:txBody>
          <a:bodyPr wrap="square" lIns="0" tIns="0" rIns="0" bIns="0" rtlCol="0" anchor="b">
            <a:noAutofit/>
          </a:bodyPr>
          <a:lstStyle/>
          <a:p>
            <a:pPr algn="l" defTabSz="457200" fontAlgn="auto">
              <a:spcBef>
                <a:spcPts val="0"/>
              </a:spcBef>
              <a:spcAft>
                <a:spcPts val="0"/>
              </a:spcAft>
              <a:defRPr/>
            </a:pPr>
            <a:r>
              <a:rPr lang="en-US" sz="700" dirty="0" smtClean="0">
                <a:solidFill>
                  <a:srgbClr val="F8F8F8">
                    <a:lumMod val="75000"/>
                  </a:srgbClr>
                </a:solidFill>
                <a:latin typeface="Arial"/>
                <a:cs typeface="Aria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0352" y="5505467"/>
            <a:ext cx="1152128" cy="1200133"/>
          </a:xfrm>
          <a:prstGeom prst="rect">
            <a:avLst/>
          </a:prstGeom>
        </p:spPr>
      </p:pic>
    </p:spTree>
    <p:extLst>
      <p:ext uri="{BB962C8B-B14F-4D97-AF65-F5344CB8AC3E}">
        <p14:creationId xmlns:p14="http://schemas.microsoft.com/office/powerpoint/2010/main" val="25428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858000" cy="1828800"/>
          </a:xfrm>
        </p:spPr>
        <p:txBody>
          <a:bodyPr anchor="t"/>
          <a:lstStyle>
            <a:lvl1pPr algn="l">
              <a:defRPr sz="3200" b="1" cap="none" spc="-100"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4419600"/>
            <a:ext cx="6858000" cy="1188720"/>
          </a:xfrm>
        </p:spPr>
        <p:txBody>
          <a:bodyPr anchor="t">
            <a:noAutofit/>
          </a:bodyPr>
          <a:lstStyle>
            <a:lvl1pPr marL="0" indent="0">
              <a:spcBef>
                <a:spcPts val="60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5433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a:t>
            </a:r>
            <a:endParaRPr lang="en-US" dirty="0"/>
          </a:p>
        </p:txBody>
      </p:sp>
    </p:spTree>
    <p:extLst>
      <p:ext uri="{BB962C8B-B14F-4D97-AF65-F5344CB8AC3E}">
        <p14:creationId xmlns:p14="http://schemas.microsoft.com/office/powerpoint/2010/main" val="175701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3" hasCustomPrompt="1"/>
          </p:nvPr>
        </p:nvSpPr>
        <p:spPr>
          <a:xfrm>
            <a:off x="457200" y="1133856"/>
            <a:ext cx="8229600"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smtClean="0"/>
              <a:t>Click to add subtitle</a:t>
            </a:r>
          </a:p>
        </p:txBody>
      </p:sp>
      <p:sp>
        <p:nvSpPr>
          <p:cNvPr id="3" name="Content Placeholder 2"/>
          <p:cNvSpPr>
            <a:spLocks noGrp="1"/>
          </p:cNvSpPr>
          <p:nvPr>
            <p:ph idx="1"/>
          </p:nvPr>
        </p:nvSpPr>
        <p:spPr>
          <a:xfrm>
            <a:off x="457200" y="1676399"/>
            <a:ext cx="8229600" cy="44196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60947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7"/>
          <p:cNvSpPr>
            <a:spLocks noGrp="1"/>
          </p:cNvSpPr>
          <p:nvPr>
            <p:ph type="body" sz="quarter" idx="13" hasCustomPrompt="1"/>
          </p:nvPr>
        </p:nvSpPr>
        <p:spPr>
          <a:xfrm>
            <a:off x="457200" y="1133856"/>
            <a:ext cx="8229600" cy="260574"/>
          </a:xfrm>
        </p:spPr>
        <p:txBody>
          <a:bodyPr>
            <a:noAutofit/>
          </a:bodyPr>
          <a:lstStyle>
            <a:lvl1pPr marL="0" indent="0">
              <a:spcBef>
                <a:spcPts val="0"/>
              </a:spcBef>
              <a:buNone/>
              <a:defRPr sz="1800">
                <a:solidFill>
                  <a:srgbClr val="0A1F5A"/>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smtClean="0"/>
              <a:t>Click to add subtitle</a:t>
            </a:r>
          </a:p>
        </p:txBody>
      </p:sp>
    </p:spTree>
    <p:extLst>
      <p:ext uri="{BB962C8B-B14F-4D97-AF65-F5344CB8AC3E}">
        <p14:creationId xmlns:p14="http://schemas.microsoft.com/office/powerpoint/2010/main" val="4009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95401"/>
            <a:ext cx="3986784" cy="4800600"/>
          </a:xfrm>
        </p:spPr>
        <p:txBody>
          <a:bodyPr>
            <a:normAutofit/>
          </a:bodyPr>
          <a:lstStyle>
            <a:lvl1pPr>
              <a:defRPr sz="2000"/>
            </a:lvl1pPr>
            <a:lvl2pPr>
              <a:defRPr sz="2000"/>
            </a:lvl2pPr>
            <a:lvl3pPr>
              <a:defRPr sz="2000"/>
            </a:lvl3pPr>
            <a:lvl4pPr>
              <a:defRPr sz="2000"/>
            </a:lvl4pPr>
            <a:lvl5pPr>
              <a:defRPr sz="1200"/>
            </a:lvl5pPr>
            <a:lvl6pPr marL="914400" indent="0">
              <a:buNone/>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 </a:t>
            </a:r>
          </a:p>
        </p:txBody>
      </p:sp>
      <p:sp>
        <p:nvSpPr>
          <p:cNvPr id="4" name="Content Placeholder 3"/>
          <p:cNvSpPr>
            <a:spLocks noGrp="1"/>
          </p:cNvSpPr>
          <p:nvPr>
            <p:ph sz="half" idx="2"/>
          </p:nvPr>
        </p:nvSpPr>
        <p:spPr>
          <a:xfrm>
            <a:off x="4700016" y="1295401"/>
            <a:ext cx="3986784" cy="4800600"/>
          </a:xfrm>
        </p:spPr>
        <p:txBody>
          <a:bodyPr>
            <a:normAutofit/>
          </a:bodyPr>
          <a:lstStyle>
            <a:lvl1pPr>
              <a:defRPr sz="2000"/>
            </a:lvl1pPr>
            <a:lvl2pPr>
              <a:defRPr sz="2000"/>
            </a:lvl2pPr>
            <a:lvl3pPr>
              <a:defRPr sz="2000"/>
            </a:lvl3pPr>
            <a:lvl4pPr>
              <a:defRPr sz="20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59441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lvl1pPr>
              <a:defRPr/>
            </a:lvl1pPr>
          </a:lstStyle>
          <a:p>
            <a:r>
              <a:rPr lang="en-US" smtClean="0"/>
              <a:t>Click to edit Master title style</a:t>
            </a:r>
            <a:endParaRPr lang="en-US" dirty="0"/>
          </a:p>
        </p:txBody>
      </p:sp>
      <p:sp>
        <p:nvSpPr>
          <p:cNvPr id="10" name="Text Placeholder 7"/>
          <p:cNvSpPr>
            <a:spLocks noGrp="1"/>
          </p:cNvSpPr>
          <p:nvPr>
            <p:ph type="body" sz="quarter" idx="13" hasCustomPrompt="1"/>
          </p:nvPr>
        </p:nvSpPr>
        <p:spPr>
          <a:xfrm>
            <a:off x="457200" y="1133856"/>
            <a:ext cx="8229600"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smtClean="0"/>
              <a:t>Click to add subtitle</a:t>
            </a:r>
          </a:p>
        </p:txBody>
      </p:sp>
      <p:sp>
        <p:nvSpPr>
          <p:cNvPr id="3" name="Text Placeholder 2"/>
          <p:cNvSpPr>
            <a:spLocks noGrp="1"/>
          </p:cNvSpPr>
          <p:nvPr>
            <p:ph type="body" idx="1" hasCustomPrompt="1"/>
          </p:nvPr>
        </p:nvSpPr>
        <p:spPr>
          <a:xfrm>
            <a:off x="457200" y="1676399"/>
            <a:ext cx="3986784" cy="274320"/>
          </a:xfrm>
        </p:spPr>
        <p:txBody>
          <a:bodyPr anchor="t">
            <a:no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heading</a:t>
            </a:r>
          </a:p>
        </p:txBody>
      </p:sp>
      <p:sp>
        <p:nvSpPr>
          <p:cNvPr id="4" name="Content Placeholder 3"/>
          <p:cNvSpPr>
            <a:spLocks noGrp="1"/>
          </p:cNvSpPr>
          <p:nvPr>
            <p:ph sz="half" idx="2"/>
          </p:nvPr>
        </p:nvSpPr>
        <p:spPr>
          <a:xfrm>
            <a:off x="457200" y="2057401"/>
            <a:ext cx="3986784" cy="4038600"/>
          </a:xfrm>
        </p:spPr>
        <p:txBody>
          <a:bodyPr>
            <a:normAutofit/>
          </a:bodyPr>
          <a:lstStyle>
            <a:lvl1pPr>
              <a:defRPr sz="2000"/>
            </a:lvl1pPr>
            <a:lvl2pPr>
              <a:defRPr sz="20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 </a:t>
            </a:r>
          </a:p>
        </p:txBody>
      </p:sp>
      <p:sp>
        <p:nvSpPr>
          <p:cNvPr id="5" name="Text Placeholder 4"/>
          <p:cNvSpPr>
            <a:spLocks noGrp="1"/>
          </p:cNvSpPr>
          <p:nvPr>
            <p:ph type="body" sz="quarter" idx="3" hasCustomPrompt="1"/>
          </p:nvPr>
        </p:nvSpPr>
        <p:spPr>
          <a:xfrm>
            <a:off x="4700016" y="1676399"/>
            <a:ext cx="3986784" cy="274320"/>
          </a:xfrm>
        </p:spPr>
        <p:txBody>
          <a:bodyPr anchor="t">
            <a:no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heading</a:t>
            </a:r>
          </a:p>
        </p:txBody>
      </p:sp>
      <p:sp>
        <p:nvSpPr>
          <p:cNvPr id="6" name="Content Placeholder 5"/>
          <p:cNvSpPr>
            <a:spLocks noGrp="1"/>
          </p:cNvSpPr>
          <p:nvPr>
            <p:ph sz="quarter" idx="4"/>
          </p:nvPr>
        </p:nvSpPr>
        <p:spPr>
          <a:xfrm>
            <a:off x="4700016" y="2057401"/>
            <a:ext cx="3986784" cy="4038600"/>
          </a:xfrm>
        </p:spPr>
        <p:txBody>
          <a:bodyPr>
            <a:normAutofit/>
          </a:bodyPr>
          <a:lstStyle>
            <a:lvl1pPr>
              <a:defRPr sz="2000"/>
            </a:lvl1pPr>
            <a:lvl2pPr>
              <a:defRPr sz="20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 l</a:t>
            </a:r>
          </a:p>
        </p:txBody>
      </p:sp>
    </p:spTree>
    <p:extLst>
      <p:ext uri="{BB962C8B-B14F-4D97-AF65-F5344CB8AC3E}">
        <p14:creationId xmlns:p14="http://schemas.microsoft.com/office/powerpoint/2010/main" val="22828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457200" y="1295401"/>
            <a:ext cx="5715000" cy="4800600"/>
          </a:xfrm>
        </p:spPr>
        <p:txBody>
          <a:bodyPr>
            <a:normAutofit/>
          </a:bodyPr>
          <a:lstStyle>
            <a:lvl1pPr>
              <a:defRPr sz="2000"/>
            </a:lvl1pPr>
            <a:lvl2pPr>
              <a:defRPr sz="2000"/>
            </a:lvl2pPr>
            <a:lvl3pPr>
              <a:defRPr sz="2000"/>
            </a:lvl3pPr>
            <a:lvl4pPr>
              <a:defRPr sz="1200"/>
            </a:lvl4pPr>
            <a:lvl5pPr>
              <a:defRPr sz="1200"/>
            </a:lvl5pPr>
            <a:lvl6pPr marL="914400" indent="0">
              <a:buNone/>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6400800" y="1295400"/>
            <a:ext cx="2286000" cy="4800600"/>
          </a:xfrm>
        </p:spPr>
        <p:txBody>
          <a:bodyPr>
            <a:noAutofit/>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4227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762000"/>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1"/>
            <a:ext cx="8229600" cy="48006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6" name="Picture 5"/>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524328" y="199572"/>
            <a:ext cx="1512168" cy="462292"/>
          </a:xfrm>
          <a:prstGeom prst="rect">
            <a:avLst/>
          </a:prstGeom>
        </p:spPr>
      </p:pic>
    </p:spTree>
    <p:extLst>
      <p:ext uri="{BB962C8B-B14F-4D97-AF65-F5344CB8AC3E}">
        <p14:creationId xmlns:p14="http://schemas.microsoft.com/office/powerpoint/2010/main" val="427451286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tx1"/>
          </a:solidFill>
          <a:latin typeface="Arial"/>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2000" kern="1200">
          <a:solidFill>
            <a:schemeClr val="tx1"/>
          </a:solidFill>
          <a:latin typeface="Arial"/>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2000" kern="1200">
          <a:solidFill>
            <a:schemeClr val="tx1"/>
          </a:solidFill>
          <a:latin typeface="Arial"/>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2000" kern="1200">
          <a:solidFill>
            <a:schemeClr val="tx1"/>
          </a:solidFill>
          <a:latin typeface="Arial"/>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2000" kern="1200">
          <a:solidFill>
            <a:schemeClr val="tx1"/>
          </a:solidFill>
          <a:latin typeface="Arial"/>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Arial"/>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733256"/>
            <a:ext cx="4474840" cy="936104"/>
          </a:xfrm>
        </p:spPr>
        <p:txBody>
          <a:bodyPr/>
          <a:lstStyle/>
          <a:p>
            <a:pPr lvl="0" fontAlgn="base">
              <a:lnSpc>
                <a:spcPct val="100000"/>
              </a:lnSpc>
              <a:spcBef>
                <a:spcPts val="0"/>
              </a:spcBef>
              <a:spcAft>
                <a:spcPct val="0"/>
              </a:spcAft>
              <a:buClrTx/>
            </a:pPr>
            <a:r>
              <a:rPr lang="en-GB" altLang="en-US" b="1" dirty="0" smtClean="0">
                <a:solidFill>
                  <a:prstClr val="white"/>
                </a:solidFill>
                <a:latin typeface="Arial" panose="020B0604020202020204" pitchFamily="34" charset="0"/>
                <a:cs typeface="Arial" panose="020B0604020202020204" pitchFamily="34" charset="0"/>
              </a:rPr>
              <a:t>Robert Nowak </a:t>
            </a:r>
          </a:p>
          <a:p>
            <a:pPr lvl="0" fontAlgn="base">
              <a:lnSpc>
                <a:spcPct val="100000"/>
              </a:lnSpc>
              <a:spcBef>
                <a:spcPts val="0"/>
              </a:spcBef>
              <a:spcAft>
                <a:spcPct val="0"/>
              </a:spcAft>
              <a:buClrTx/>
            </a:pPr>
            <a:r>
              <a:rPr lang="en-GB" altLang="en-US" b="1" dirty="0" smtClean="0">
                <a:solidFill>
                  <a:prstClr val="white"/>
                </a:solidFill>
                <a:latin typeface="Arial" panose="020B0604020202020204" pitchFamily="34" charset="0"/>
                <a:cs typeface="Arial" panose="020B0604020202020204" pitchFamily="34" charset="0"/>
              </a:rPr>
              <a:t>Sustainable Transport </a:t>
            </a:r>
            <a:r>
              <a:rPr lang="en-GB" altLang="en-US" b="1" dirty="0">
                <a:solidFill>
                  <a:prstClr val="white"/>
                </a:solidFill>
                <a:latin typeface="Arial" panose="020B0604020202020204" pitchFamily="34" charset="0"/>
                <a:cs typeface="Arial" panose="020B0604020202020204" pitchFamily="34" charset="0"/>
              </a:rPr>
              <a:t>Division</a:t>
            </a:r>
          </a:p>
          <a:p>
            <a:pPr lvl="0" fontAlgn="base">
              <a:lnSpc>
                <a:spcPct val="100000"/>
              </a:lnSpc>
              <a:spcBef>
                <a:spcPts val="0"/>
              </a:spcBef>
              <a:spcAft>
                <a:spcPct val="0"/>
              </a:spcAft>
              <a:buClrTx/>
            </a:pPr>
            <a:r>
              <a:rPr lang="en-GB" altLang="en-US" b="1" dirty="0">
                <a:solidFill>
                  <a:prstClr val="white"/>
                </a:solidFill>
                <a:latin typeface="Arial" panose="020B0604020202020204" pitchFamily="34" charset="0"/>
                <a:cs typeface="Arial" panose="020B0604020202020204" pitchFamily="34" charset="0"/>
              </a:rPr>
              <a:t>G</a:t>
            </a:r>
            <a:r>
              <a:rPr lang="en-GB" altLang="en-US" b="1" dirty="0" smtClean="0">
                <a:solidFill>
                  <a:prstClr val="white"/>
                </a:solidFill>
                <a:latin typeface="Arial" panose="020B0604020202020204" pitchFamily="34" charset="0"/>
                <a:cs typeface="Arial" panose="020B0604020202020204" pitchFamily="34" charset="0"/>
              </a:rPr>
              <a:t>eneva, 23 November 2017</a:t>
            </a:r>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457200" y="1412777"/>
            <a:ext cx="8229600" cy="367240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1" kern="1200" spc="-100" baseline="0">
                <a:solidFill>
                  <a:schemeClr val="tx1"/>
                </a:solidFill>
                <a:latin typeface="Arial"/>
                <a:ea typeface="+mj-ea"/>
                <a:cs typeface="+mj-cs"/>
              </a:defRPr>
            </a:lvl1pPr>
          </a:lstStyle>
          <a:p>
            <a:pPr algn="ctr" fontAlgn="auto">
              <a:spcAft>
                <a:spcPts val="0"/>
              </a:spcAft>
            </a:pPr>
            <a:r>
              <a:rPr lang="en-GB" sz="3200" dirty="0" smtClean="0">
                <a:latin typeface="Calibri" panose="020F0502020204030204" pitchFamily="34" charset="0"/>
              </a:rPr>
              <a:t>Additional Protocol to the Convention on the Contract for the International Carriage of Goods by Road (CMR) concerning the Electronic Consignment Note</a:t>
            </a:r>
          </a:p>
          <a:p>
            <a:pPr algn="ctr" fontAlgn="auto">
              <a:spcAft>
                <a:spcPts val="0"/>
              </a:spcAft>
            </a:pPr>
            <a:endParaRPr lang="en-GB" sz="3200" dirty="0">
              <a:latin typeface="Calibri" panose="020F0502020204030204" pitchFamily="34" charset="0"/>
            </a:endParaRPr>
          </a:p>
          <a:p>
            <a:pPr algn="ctr" fontAlgn="auto">
              <a:spcAft>
                <a:spcPts val="0"/>
              </a:spcAft>
            </a:pPr>
            <a:r>
              <a:rPr lang="en-GB" sz="9600" dirty="0" smtClean="0">
                <a:latin typeface="Calibri" panose="020F0502020204030204" pitchFamily="34" charset="0"/>
              </a:rPr>
              <a:t>“e-CMR”</a:t>
            </a:r>
          </a:p>
          <a:p>
            <a:pPr algn="ctr" fontAlgn="auto">
              <a:spcAft>
                <a:spcPts val="0"/>
              </a:spcAft>
            </a:pPr>
            <a:endParaRPr lang="en-GB" sz="3200" dirty="0">
              <a:latin typeface="Calibri" panose="020F0502020204030204" pitchFamily="34" charset="0"/>
            </a:endParaRPr>
          </a:p>
          <a:p>
            <a:pPr algn="ctr" fontAlgn="auto">
              <a:spcAft>
                <a:spcPts val="0"/>
              </a:spcAft>
            </a:pPr>
            <a:r>
              <a:rPr lang="en-GB" sz="3200" dirty="0" smtClean="0">
                <a:latin typeface="Calibri" panose="020F0502020204030204" pitchFamily="34" charset="0"/>
              </a:rPr>
              <a:t> </a:t>
            </a:r>
            <a:endParaRPr lang="en-GB" sz="3200" dirty="0">
              <a:latin typeface="Calibri" panose="020F0502020204030204" pitchFamily="34" charset="0"/>
            </a:endParaRPr>
          </a:p>
        </p:txBody>
      </p:sp>
    </p:spTree>
    <p:extLst>
      <p:ext uri="{BB962C8B-B14F-4D97-AF65-F5344CB8AC3E}">
        <p14:creationId xmlns:p14="http://schemas.microsoft.com/office/powerpoint/2010/main" val="279538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3C9FA7EA-D5E3-4A0F-A3FE-179CE728D8C9}" type="slidenum">
              <a:rPr lang="en-US" altLang="en-US" sz="1400" b="0" smtClean="0">
                <a:solidFill>
                  <a:prstClr val="black"/>
                </a:solidFill>
              </a:rPr>
              <a:pPr eaLnBrk="1" hangingPunct="1"/>
              <a:t>10</a:t>
            </a:fld>
            <a:endParaRPr lang="en-US" altLang="en-US" sz="1400" b="0" smtClean="0">
              <a:solidFill>
                <a:prstClr val="black"/>
              </a:solidFill>
            </a:endParaRPr>
          </a:p>
        </p:txBody>
      </p:sp>
      <p:sp>
        <p:nvSpPr>
          <p:cNvPr id="53254"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3" name="TextBox 2"/>
          <p:cNvSpPr txBox="1"/>
          <p:nvPr/>
        </p:nvSpPr>
        <p:spPr>
          <a:xfrm>
            <a:off x="395536" y="476672"/>
            <a:ext cx="3672408" cy="324036"/>
          </a:xfrm>
          <a:prstGeom prst="rect">
            <a:avLst/>
          </a:prstGeom>
          <a:noFill/>
        </p:spPr>
        <p:txBody>
          <a:bodyPr wrap="square" lIns="0" tIns="0" rIns="0" bIns="0" rtlCol="0">
            <a:noAutofit/>
          </a:bodyPr>
          <a:lstStyle/>
          <a:p>
            <a:pPr>
              <a:lnSpc>
                <a:spcPct val="90000"/>
              </a:lnSpc>
            </a:pPr>
            <a:r>
              <a:rPr lang="fr-CH" sz="2000" b="1" dirty="0" err="1" smtClean="0">
                <a:solidFill>
                  <a:srgbClr val="000000"/>
                </a:solidFill>
                <a:latin typeface="Calibri" panose="020F0502020204030204" pitchFamily="34" charset="0"/>
              </a:rPr>
              <a:t>Liability</a:t>
            </a:r>
            <a:r>
              <a:rPr lang="fr-CH" sz="2000" b="1" dirty="0" smtClean="0">
                <a:solidFill>
                  <a:srgbClr val="000000"/>
                </a:solidFill>
                <a:latin typeface="Calibri" panose="020F0502020204030204" pitchFamily="34" charset="0"/>
              </a:rPr>
              <a:t> of </a:t>
            </a:r>
            <a:r>
              <a:rPr lang="fr-CH" sz="2000" b="1" dirty="0">
                <a:solidFill>
                  <a:srgbClr val="000000"/>
                </a:solidFill>
                <a:latin typeface="Calibri" panose="020F0502020204030204" pitchFamily="34" charset="0"/>
              </a:rPr>
              <a:t>the </a:t>
            </a:r>
            <a:r>
              <a:rPr lang="fr-CH" sz="2000" b="1" dirty="0" smtClean="0">
                <a:solidFill>
                  <a:srgbClr val="000000"/>
                </a:solidFill>
                <a:latin typeface="Calibri" panose="020F0502020204030204" pitchFamily="34" charset="0"/>
              </a:rPr>
              <a:t>carrier: Article  </a:t>
            </a:r>
            <a:r>
              <a:rPr lang="fr-CH" sz="2000" b="1" dirty="0">
                <a:solidFill>
                  <a:srgbClr val="000000"/>
                </a:solidFill>
                <a:latin typeface="Calibri" panose="020F0502020204030204" pitchFamily="34" charset="0"/>
              </a:rPr>
              <a:t>17</a:t>
            </a:r>
          </a:p>
          <a:p>
            <a:pPr>
              <a:lnSpc>
                <a:spcPct val="90000"/>
              </a:lnSpc>
            </a:pPr>
            <a:endParaRPr lang="en-GB" sz="2000" b="1" dirty="0" err="1" smtClean="0">
              <a:solidFill>
                <a:srgbClr val="000000"/>
              </a:solidFill>
              <a:latin typeface="Calibri" panose="020F0502020204030204" pitchFamily="34" charset="0"/>
            </a:endParaRPr>
          </a:p>
        </p:txBody>
      </p:sp>
      <p:sp>
        <p:nvSpPr>
          <p:cNvPr id="4" name="TextBox 3"/>
          <p:cNvSpPr txBox="1"/>
          <p:nvPr/>
        </p:nvSpPr>
        <p:spPr>
          <a:xfrm>
            <a:off x="827584" y="2420887"/>
            <a:ext cx="7344816" cy="2160241"/>
          </a:xfrm>
          <a:prstGeom prst="rect">
            <a:avLst/>
          </a:prstGeom>
          <a:noFill/>
        </p:spPr>
        <p:txBody>
          <a:bodyPr wrap="square" lIns="0" tIns="0" rIns="0" bIns="0" rtlCol="0">
            <a:noAutofit/>
          </a:bodyPr>
          <a:lstStyle/>
          <a:p>
            <a:pPr marL="457200" indent="-457200" algn="l">
              <a:lnSpc>
                <a:spcPct val="90000"/>
              </a:lnSpc>
              <a:buFont typeface="Arial" panose="020B0604020202020204" pitchFamily="34" charset="0"/>
              <a:buChar char="•"/>
            </a:pPr>
            <a:r>
              <a:rPr lang="en-GB" sz="2800" b="1" dirty="0" smtClean="0">
                <a:solidFill>
                  <a:srgbClr val="000000"/>
                </a:solidFill>
                <a:latin typeface="Calibri" panose="020F0502020204030204" pitchFamily="34" charset="0"/>
              </a:rPr>
              <a:t>The </a:t>
            </a:r>
            <a:r>
              <a:rPr lang="en-GB" sz="2800" b="1" dirty="0">
                <a:solidFill>
                  <a:srgbClr val="000000"/>
                </a:solidFill>
                <a:latin typeface="Calibri" panose="020F0502020204030204" pitchFamily="34" charset="0"/>
              </a:rPr>
              <a:t>carrier shall be liable for the total or partial loss of the goods and for damage thereto occurring between the time when he takes over the goods and the time of delivery, as well as for any delay in delivery</a:t>
            </a:r>
            <a:r>
              <a:rPr lang="en-GB" sz="2800" b="1" dirty="0" smtClean="0">
                <a:solidFill>
                  <a:srgbClr val="000000"/>
                </a:solidFill>
                <a:latin typeface="Calibri" panose="020F0502020204030204" pitchFamily="34" charset="0"/>
              </a:rPr>
              <a:t>.</a:t>
            </a:r>
          </a:p>
          <a:p>
            <a:pPr marL="457200" indent="-457200" algn="l">
              <a:lnSpc>
                <a:spcPct val="90000"/>
              </a:lnSpc>
              <a:buFont typeface="Arial" panose="020B0604020202020204" pitchFamily="34" charset="0"/>
              <a:buChar char="•"/>
            </a:pPr>
            <a:endParaRPr lang="en-GB" sz="2800" b="1"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7083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3C9FA7EA-D5E3-4A0F-A3FE-179CE728D8C9}" type="slidenum">
              <a:rPr lang="en-US" altLang="en-US" sz="1400" b="0" smtClean="0"/>
              <a:pPr eaLnBrk="1" hangingPunct="1"/>
              <a:t>11</a:t>
            </a:fld>
            <a:endParaRPr lang="en-US" altLang="en-US" sz="1400" b="0" smtClean="0"/>
          </a:p>
        </p:txBody>
      </p:sp>
      <p:sp>
        <p:nvSpPr>
          <p:cNvPr id="53254"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 name="TextBox 2"/>
          <p:cNvSpPr txBox="1"/>
          <p:nvPr/>
        </p:nvSpPr>
        <p:spPr>
          <a:xfrm>
            <a:off x="395536" y="476672"/>
            <a:ext cx="3384376" cy="324036"/>
          </a:xfrm>
          <a:prstGeom prst="rect">
            <a:avLst/>
          </a:prstGeom>
          <a:noFill/>
        </p:spPr>
        <p:txBody>
          <a:bodyPr wrap="square" lIns="0" tIns="0" rIns="0" bIns="0" rtlCol="0">
            <a:noAutofit/>
          </a:bodyPr>
          <a:lstStyle/>
          <a:p>
            <a:pPr lvl="0" algn="l">
              <a:lnSpc>
                <a:spcPct val="90000"/>
              </a:lnSpc>
            </a:pPr>
            <a:r>
              <a:rPr lang="fr-CH" sz="2000" b="1" dirty="0" smtClean="0">
                <a:latin typeface="Calibri" panose="020F0502020204030204" pitchFamily="34" charset="0"/>
              </a:rPr>
              <a:t>Compensation : </a:t>
            </a:r>
            <a:r>
              <a:rPr lang="fr-CH" sz="2000" b="1" dirty="0" smtClean="0">
                <a:solidFill>
                  <a:srgbClr val="000000"/>
                </a:solidFill>
                <a:latin typeface="Calibri" panose="020F0502020204030204" pitchFamily="34" charset="0"/>
              </a:rPr>
              <a:t>Article </a:t>
            </a:r>
            <a:r>
              <a:rPr lang="fr-CH" sz="2000" b="1" dirty="0">
                <a:solidFill>
                  <a:srgbClr val="000000"/>
                </a:solidFill>
                <a:latin typeface="Calibri" panose="020F0502020204030204" pitchFamily="34" charset="0"/>
              </a:rPr>
              <a:t>23</a:t>
            </a:r>
          </a:p>
          <a:p>
            <a:pPr>
              <a:lnSpc>
                <a:spcPct val="90000"/>
              </a:lnSpc>
            </a:pPr>
            <a:r>
              <a:rPr lang="fr-CH" sz="2000" b="1" dirty="0" smtClean="0">
                <a:latin typeface="Calibri" panose="020F0502020204030204" pitchFamily="34" charset="0"/>
              </a:rPr>
              <a:t> </a:t>
            </a:r>
            <a:endParaRPr lang="en-GB" sz="2000" b="1" dirty="0" err="1" smtClean="0">
              <a:latin typeface="Calibri" panose="020F0502020204030204" pitchFamily="34" charset="0"/>
            </a:endParaRPr>
          </a:p>
        </p:txBody>
      </p:sp>
      <p:sp>
        <p:nvSpPr>
          <p:cNvPr id="4" name="TextBox 3"/>
          <p:cNvSpPr txBox="1"/>
          <p:nvPr/>
        </p:nvSpPr>
        <p:spPr>
          <a:xfrm>
            <a:off x="827584" y="1340768"/>
            <a:ext cx="7632848" cy="4464496"/>
          </a:xfrm>
          <a:prstGeom prst="rect">
            <a:avLst/>
          </a:prstGeom>
          <a:noFill/>
        </p:spPr>
        <p:txBody>
          <a:bodyPr wrap="square" lIns="0" tIns="0" rIns="0" bIns="0" rtlCol="0">
            <a:noAutofit/>
          </a:bodyPr>
          <a:lstStyle/>
          <a:p>
            <a:pPr algn="l">
              <a:lnSpc>
                <a:spcPct val="90000"/>
              </a:lnSpc>
            </a:pPr>
            <a:endParaRPr lang="fr-CH" sz="2400" b="1" dirty="0" smtClean="0">
              <a:latin typeface="Calibri" panose="020F0502020204030204" pitchFamily="34" charset="0"/>
            </a:endParaRPr>
          </a:p>
          <a:p>
            <a:pPr algn="l">
              <a:lnSpc>
                <a:spcPct val="90000"/>
              </a:lnSpc>
              <a:buFontTx/>
              <a:buAutoNum type="arabicPeriod"/>
            </a:pPr>
            <a:r>
              <a:rPr lang="en-GB" sz="2400" b="1" dirty="0" smtClean="0">
                <a:latin typeface="Calibri" panose="020F0502020204030204" pitchFamily="34" charset="0"/>
              </a:rPr>
              <a:t> When</a:t>
            </a:r>
            <a:r>
              <a:rPr lang="en-GB" sz="2400" b="1" dirty="0">
                <a:latin typeface="Calibri" panose="020F0502020204030204" pitchFamily="34" charset="0"/>
              </a:rPr>
              <a:t>, under the provisions of this Convention, a carrier is liable </a:t>
            </a:r>
            <a:r>
              <a:rPr lang="en-GB" sz="2400" b="1" dirty="0" smtClean="0">
                <a:latin typeface="Calibri" panose="020F0502020204030204" pitchFamily="34" charset="0"/>
              </a:rPr>
              <a:t>for compensation </a:t>
            </a:r>
            <a:r>
              <a:rPr lang="en-GB" sz="2400" b="1" dirty="0">
                <a:latin typeface="Calibri" panose="020F0502020204030204" pitchFamily="34" charset="0"/>
              </a:rPr>
              <a:t>in respect of total or partial loss of goods, such compensation shall be calculated by reference to the value of the goods at the place and time at which they were accepted for carriage. </a:t>
            </a:r>
            <a:endParaRPr lang="en-GB" sz="2400" b="1" dirty="0" smtClean="0">
              <a:latin typeface="Calibri" panose="020F0502020204030204" pitchFamily="34" charset="0"/>
            </a:endParaRPr>
          </a:p>
          <a:p>
            <a:pPr algn="l">
              <a:lnSpc>
                <a:spcPct val="90000"/>
              </a:lnSpc>
            </a:pPr>
            <a:endParaRPr lang="en-GB" sz="2400" b="1" dirty="0" smtClean="0">
              <a:latin typeface="Calibri" panose="020F0502020204030204" pitchFamily="34" charset="0"/>
            </a:endParaRPr>
          </a:p>
          <a:p>
            <a:pPr algn="l">
              <a:lnSpc>
                <a:spcPct val="90000"/>
              </a:lnSpc>
            </a:pPr>
            <a:r>
              <a:rPr lang="en-GB" sz="2400" b="1" dirty="0" smtClean="0">
                <a:latin typeface="Calibri" panose="020F0502020204030204" pitchFamily="34" charset="0"/>
              </a:rPr>
              <a:t>…</a:t>
            </a:r>
          </a:p>
          <a:p>
            <a:pPr algn="l">
              <a:lnSpc>
                <a:spcPct val="90000"/>
              </a:lnSpc>
              <a:buFontTx/>
              <a:buAutoNum type="arabicPeriod"/>
            </a:pPr>
            <a:endParaRPr lang="en-GB" sz="2400" b="1" dirty="0">
              <a:latin typeface="Calibri" panose="020F0502020204030204" pitchFamily="34" charset="0"/>
            </a:endParaRPr>
          </a:p>
          <a:p>
            <a:pPr algn="l">
              <a:lnSpc>
                <a:spcPct val="90000"/>
              </a:lnSpc>
            </a:pPr>
            <a:r>
              <a:rPr lang="en-GB" sz="2400" b="1" dirty="0" smtClean="0">
                <a:latin typeface="Calibri" panose="020F0502020204030204" pitchFamily="34" charset="0"/>
              </a:rPr>
              <a:t>3</a:t>
            </a:r>
            <a:r>
              <a:rPr lang="en-GB" sz="2400" b="1" dirty="0">
                <a:latin typeface="Calibri" panose="020F0502020204030204" pitchFamily="34" charset="0"/>
              </a:rPr>
              <a:t>. Compensation shall not, however, exceed 25 francs per kilogram of gross weight short. "Franc" means the gold franc weighing 10/31 of a </a:t>
            </a:r>
            <a:r>
              <a:rPr lang="en-GB" sz="2400" b="1" dirty="0" err="1">
                <a:latin typeface="Calibri" panose="020F0502020204030204" pitchFamily="34" charset="0"/>
              </a:rPr>
              <a:t>gramme</a:t>
            </a:r>
            <a:r>
              <a:rPr lang="en-GB" sz="2400" b="1" dirty="0">
                <a:latin typeface="Calibri" panose="020F0502020204030204" pitchFamily="34" charset="0"/>
              </a:rPr>
              <a:t> and being of millesimal fineness 900. </a:t>
            </a:r>
          </a:p>
          <a:p>
            <a:pPr algn="l">
              <a:lnSpc>
                <a:spcPct val="90000"/>
              </a:lnSpc>
              <a:buAutoNum type="arabicPeriod"/>
            </a:pPr>
            <a:endParaRPr lang="en-GB" sz="2400" b="1" dirty="0" smtClean="0">
              <a:latin typeface="Calibri" panose="020F0502020204030204" pitchFamily="34" charset="0"/>
            </a:endParaRPr>
          </a:p>
          <a:p>
            <a:pPr algn="l">
              <a:lnSpc>
                <a:spcPct val="90000"/>
              </a:lnSpc>
              <a:buAutoNum type="arabicPeriod"/>
            </a:pPr>
            <a:endParaRPr lang="en-GB" sz="2400" b="1" dirty="0">
              <a:latin typeface="Calibri" panose="020F0502020204030204" pitchFamily="34" charset="0"/>
            </a:endParaRPr>
          </a:p>
          <a:p>
            <a:pPr algn="l">
              <a:lnSpc>
                <a:spcPct val="90000"/>
              </a:lnSpc>
              <a:buAutoNum type="arabicPeriod"/>
            </a:pPr>
            <a:endParaRPr lang="en-GB" sz="2400" b="1" dirty="0" smtClean="0">
              <a:latin typeface="Calibri" panose="020F0502020204030204" pitchFamily="34" charset="0"/>
            </a:endParaRPr>
          </a:p>
        </p:txBody>
      </p:sp>
      <p:sp>
        <p:nvSpPr>
          <p:cNvPr id="6" name="Oval 5"/>
          <p:cNvSpPr>
            <a:spLocks noChangeArrowheads="1"/>
          </p:cNvSpPr>
          <p:nvPr/>
        </p:nvSpPr>
        <p:spPr bwMode="auto">
          <a:xfrm>
            <a:off x="2771800" y="2420888"/>
            <a:ext cx="2520280" cy="792162"/>
          </a:xfrm>
          <a:prstGeom prst="ellipse">
            <a:avLst/>
          </a:prstGeom>
          <a:solidFill>
            <a:srgbClr val="FFFF00">
              <a:alpha val="20000"/>
            </a:srgbClr>
          </a:solidFill>
          <a:ln w="9525" algn="ctr">
            <a:noFill/>
            <a:round/>
            <a:headEnd/>
            <a:tailEnd/>
          </a:ln>
        </p:spPr>
        <p:txBody>
          <a:bodyPr wrap="none" anchor="ct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endParaRPr lang="en-GB" altLang="en-US"/>
          </a:p>
        </p:txBody>
      </p:sp>
      <p:sp>
        <p:nvSpPr>
          <p:cNvPr id="7" name="Oval 6"/>
          <p:cNvSpPr>
            <a:spLocks noChangeArrowheads="1"/>
          </p:cNvSpPr>
          <p:nvPr/>
        </p:nvSpPr>
        <p:spPr bwMode="auto">
          <a:xfrm>
            <a:off x="611560" y="4365030"/>
            <a:ext cx="2520280" cy="792162"/>
          </a:xfrm>
          <a:prstGeom prst="ellipse">
            <a:avLst/>
          </a:prstGeom>
          <a:solidFill>
            <a:srgbClr val="FFFF00">
              <a:alpha val="20000"/>
            </a:srgbClr>
          </a:solidFill>
          <a:ln w="9525" algn="ctr">
            <a:noFill/>
            <a:round/>
            <a:headEnd/>
            <a:tailEnd/>
          </a:ln>
        </p:spPr>
        <p:txBody>
          <a:bodyPr wrap="none" anchor="ct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endParaRPr lang="en-GB" altLang="en-US"/>
          </a:p>
        </p:txBody>
      </p:sp>
      <p:sp>
        <p:nvSpPr>
          <p:cNvPr id="8" name="Rectangle 3"/>
          <p:cNvSpPr txBox="1">
            <a:spLocks noChangeArrowheads="1"/>
          </p:cNvSpPr>
          <p:nvPr/>
        </p:nvSpPr>
        <p:spPr bwMode="auto">
          <a:xfrm>
            <a:off x="2867370" y="5547383"/>
            <a:ext cx="5737078" cy="7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algn="l" eaLnBrk="1" hangingPunct="1">
              <a:lnSpc>
                <a:spcPct val="90000"/>
              </a:lnSpc>
              <a:spcBef>
                <a:spcPct val="20000"/>
              </a:spcBef>
              <a:buFontTx/>
              <a:buChar char="•"/>
            </a:pPr>
            <a:r>
              <a:rPr lang="fr-CH" altLang="en-US" sz="1200" dirty="0" smtClean="0">
                <a:solidFill>
                  <a:srgbClr val="0000CC"/>
                </a:solidFill>
              </a:rPr>
              <a:t>«CMR Protocol»: </a:t>
            </a:r>
            <a:r>
              <a:rPr lang="fr-CH" altLang="en-US" sz="1200" dirty="0" err="1" smtClean="0">
                <a:solidFill>
                  <a:srgbClr val="0000CC"/>
                </a:solidFill>
              </a:rPr>
              <a:t>makes</a:t>
            </a:r>
            <a:r>
              <a:rPr lang="fr-CH" altLang="en-US" sz="1200" dirty="0" smtClean="0">
                <a:solidFill>
                  <a:srgbClr val="0000CC"/>
                </a:solidFill>
              </a:rPr>
              <a:t> </a:t>
            </a:r>
            <a:r>
              <a:rPr lang="fr-CH" altLang="en-US" sz="1200" dirty="0" err="1" smtClean="0">
                <a:solidFill>
                  <a:srgbClr val="0000CC"/>
                </a:solidFill>
              </a:rPr>
              <a:t>it</a:t>
            </a:r>
            <a:r>
              <a:rPr lang="fr-CH" altLang="en-US" sz="1200" dirty="0" smtClean="0">
                <a:solidFill>
                  <a:srgbClr val="0000CC"/>
                </a:solidFill>
              </a:rPr>
              <a:t> p</a:t>
            </a:r>
            <a:r>
              <a:rPr lang="en-GB" altLang="en-US" sz="1200" dirty="0" err="1" smtClean="0">
                <a:solidFill>
                  <a:srgbClr val="0000CC"/>
                </a:solidFill>
              </a:rPr>
              <a:t>ossible</a:t>
            </a:r>
            <a:r>
              <a:rPr lang="en-GB" altLang="en-US" sz="1200" dirty="0" smtClean="0">
                <a:solidFill>
                  <a:srgbClr val="0000CC"/>
                </a:solidFill>
              </a:rPr>
              <a:t> </a:t>
            </a:r>
            <a:r>
              <a:rPr lang="en-GB" altLang="en-US" sz="1200" dirty="0">
                <a:solidFill>
                  <a:srgbClr val="0000CC"/>
                </a:solidFill>
              </a:rPr>
              <a:t>to use </a:t>
            </a:r>
            <a:r>
              <a:rPr lang="fr-CH" altLang="en-US" sz="1200" dirty="0">
                <a:solidFill>
                  <a:srgbClr val="0000CC"/>
                </a:solidFill>
              </a:rPr>
              <a:t>the </a:t>
            </a:r>
            <a:r>
              <a:rPr lang="en-GB" altLang="en-US" sz="1200" dirty="0">
                <a:solidFill>
                  <a:srgbClr val="0000CC"/>
                </a:solidFill>
              </a:rPr>
              <a:t>IMF Special Drawing Rights (SDR</a:t>
            </a:r>
            <a:r>
              <a:rPr lang="en-GB" altLang="en-US" sz="1200" dirty="0" smtClean="0">
                <a:solidFill>
                  <a:srgbClr val="0000CC"/>
                </a:solidFill>
              </a:rPr>
              <a:t>)</a:t>
            </a:r>
          </a:p>
          <a:p>
            <a:pPr algn="l" eaLnBrk="1" hangingPunct="1">
              <a:lnSpc>
                <a:spcPct val="90000"/>
              </a:lnSpc>
              <a:spcBef>
                <a:spcPct val="20000"/>
              </a:spcBef>
              <a:buFontTx/>
              <a:buChar char="•"/>
            </a:pPr>
            <a:r>
              <a:rPr lang="en-GB" altLang="en-US" sz="1200" dirty="0" smtClean="0">
                <a:solidFill>
                  <a:srgbClr val="0000CC"/>
                </a:solidFill>
              </a:rPr>
              <a:t>Compensation shall not exceed 8.33 units per kilogram of gross weight short</a:t>
            </a:r>
          </a:p>
          <a:p>
            <a:pPr algn="l" eaLnBrk="1" hangingPunct="1">
              <a:lnSpc>
                <a:spcPct val="90000"/>
              </a:lnSpc>
              <a:spcBef>
                <a:spcPct val="20000"/>
              </a:spcBef>
              <a:buFontTx/>
              <a:buChar char="•"/>
            </a:pPr>
            <a:r>
              <a:rPr lang="fr-CH" altLang="en-US" sz="1200" dirty="0" smtClean="0">
                <a:solidFill>
                  <a:srgbClr val="0000CC"/>
                </a:solidFill>
              </a:rPr>
              <a:t>SDR 1 = </a:t>
            </a:r>
            <a:r>
              <a:rPr lang="fr-CH" altLang="en-US" sz="1200" dirty="0" err="1" smtClean="0">
                <a:solidFill>
                  <a:srgbClr val="0000CC"/>
                </a:solidFill>
              </a:rPr>
              <a:t>approx</a:t>
            </a:r>
            <a:r>
              <a:rPr lang="fr-CH" altLang="en-US" sz="1200" dirty="0" smtClean="0">
                <a:solidFill>
                  <a:srgbClr val="0000CC"/>
                </a:solidFill>
              </a:rPr>
              <a:t>. $1.4, SDR 8.33 = </a:t>
            </a:r>
            <a:r>
              <a:rPr lang="fr-CH" altLang="en-US" sz="1200" dirty="0" err="1" smtClean="0">
                <a:solidFill>
                  <a:srgbClr val="0000CC"/>
                </a:solidFill>
              </a:rPr>
              <a:t>approx</a:t>
            </a:r>
            <a:r>
              <a:rPr lang="fr-CH" altLang="en-US" sz="1200" dirty="0" smtClean="0">
                <a:solidFill>
                  <a:srgbClr val="0000CC"/>
                </a:solidFill>
              </a:rPr>
              <a:t>. $11.8</a:t>
            </a:r>
            <a:endParaRPr lang="en-GB" altLang="en-US" sz="1200" dirty="0">
              <a:solidFill>
                <a:srgbClr val="0000CC"/>
              </a:solidFill>
            </a:endParaRPr>
          </a:p>
        </p:txBody>
      </p:sp>
    </p:spTree>
    <p:extLst>
      <p:ext uri="{BB962C8B-B14F-4D97-AF65-F5344CB8AC3E}">
        <p14:creationId xmlns:p14="http://schemas.microsoft.com/office/powerpoint/2010/main" val="41539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3C9FA7EA-D5E3-4A0F-A3FE-179CE728D8C9}" type="slidenum">
              <a:rPr lang="en-US" altLang="en-US" sz="1400" b="0" smtClean="0"/>
              <a:pPr eaLnBrk="1" hangingPunct="1"/>
              <a:t>12</a:t>
            </a:fld>
            <a:endParaRPr lang="en-US" altLang="en-US" sz="1400" b="0" smtClean="0"/>
          </a:p>
        </p:txBody>
      </p:sp>
      <p:sp>
        <p:nvSpPr>
          <p:cNvPr id="53254"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 name="TextBox 2"/>
          <p:cNvSpPr txBox="1"/>
          <p:nvPr/>
        </p:nvSpPr>
        <p:spPr>
          <a:xfrm>
            <a:off x="395536" y="476672"/>
            <a:ext cx="3096344" cy="324036"/>
          </a:xfrm>
          <a:prstGeom prst="rect">
            <a:avLst/>
          </a:prstGeom>
          <a:noFill/>
        </p:spPr>
        <p:txBody>
          <a:bodyPr wrap="square" lIns="0" tIns="0" rIns="0" bIns="0" rtlCol="0">
            <a:noAutofit/>
          </a:bodyPr>
          <a:lstStyle/>
          <a:p>
            <a:pPr>
              <a:lnSpc>
                <a:spcPct val="90000"/>
              </a:lnSpc>
            </a:pPr>
            <a:r>
              <a:rPr lang="fr-CH" sz="2000" b="1" dirty="0" smtClean="0">
                <a:latin typeface="Calibri" panose="020F0502020204030204" pitchFamily="34" charset="0"/>
              </a:rPr>
              <a:t>Compensation</a:t>
            </a:r>
            <a:r>
              <a:rPr lang="en-GB" sz="2000" b="1" dirty="0" smtClean="0">
                <a:latin typeface="Calibri" panose="020F0502020204030204" pitchFamily="34" charset="0"/>
              </a:rPr>
              <a:t>: Article 23</a:t>
            </a:r>
          </a:p>
        </p:txBody>
      </p:sp>
      <p:sp>
        <p:nvSpPr>
          <p:cNvPr id="4" name="TextBox 3"/>
          <p:cNvSpPr txBox="1"/>
          <p:nvPr/>
        </p:nvSpPr>
        <p:spPr>
          <a:xfrm>
            <a:off x="827584" y="1628800"/>
            <a:ext cx="7632848" cy="3240360"/>
          </a:xfrm>
          <a:prstGeom prst="rect">
            <a:avLst/>
          </a:prstGeom>
          <a:noFill/>
        </p:spPr>
        <p:txBody>
          <a:bodyPr wrap="square" lIns="0" tIns="0" rIns="0" bIns="0" rtlCol="0">
            <a:noAutofit/>
          </a:bodyPr>
          <a:lstStyle/>
          <a:p>
            <a:pPr algn="l">
              <a:lnSpc>
                <a:spcPct val="90000"/>
              </a:lnSpc>
            </a:pPr>
            <a:endParaRPr lang="en-GB" sz="2200" b="1" dirty="0" smtClean="0">
              <a:latin typeface="Calibri" panose="020F0502020204030204" pitchFamily="34" charset="0"/>
            </a:endParaRPr>
          </a:p>
          <a:p>
            <a:pPr algn="l">
              <a:lnSpc>
                <a:spcPct val="90000"/>
              </a:lnSpc>
            </a:pPr>
            <a:r>
              <a:rPr lang="en-GB" sz="2200" b="1" dirty="0" smtClean="0">
                <a:latin typeface="Calibri" panose="020F0502020204030204" pitchFamily="34" charset="0"/>
              </a:rPr>
              <a:t>... </a:t>
            </a:r>
          </a:p>
          <a:p>
            <a:pPr algn="l">
              <a:lnSpc>
                <a:spcPct val="90000"/>
              </a:lnSpc>
            </a:pPr>
            <a:endParaRPr lang="en-GB" sz="2200" b="1" dirty="0" smtClean="0">
              <a:latin typeface="Calibri" panose="020F0502020204030204" pitchFamily="34" charset="0"/>
            </a:endParaRPr>
          </a:p>
          <a:p>
            <a:pPr algn="l">
              <a:lnSpc>
                <a:spcPct val="90000"/>
              </a:lnSpc>
            </a:pPr>
            <a:r>
              <a:rPr lang="en-GB" sz="2200" b="1" dirty="0" smtClean="0">
                <a:latin typeface="Calibri" panose="020F0502020204030204" pitchFamily="34" charset="0"/>
              </a:rPr>
              <a:t>6</a:t>
            </a:r>
            <a:r>
              <a:rPr lang="en-GB" sz="2200" b="1" dirty="0">
                <a:latin typeface="Calibri" panose="020F0502020204030204" pitchFamily="34" charset="0"/>
              </a:rPr>
              <a:t>. Higher compensation may only be claimed where the value of the goods or a special interest in delivery has been declared in accordance with articles 24 and 26. </a:t>
            </a:r>
            <a:endParaRPr lang="en-GB" sz="2200" b="1" dirty="0" smtClean="0">
              <a:latin typeface="Calibri" panose="020F0502020204030204" pitchFamily="34" charset="0"/>
            </a:endParaRPr>
          </a:p>
        </p:txBody>
      </p:sp>
      <p:sp>
        <p:nvSpPr>
          <p:cNvPr id="6" name="Oval 5"/>
          <p:cNvSpPr>
            <a:spLocks noChangeArrowheads="1"/>
          </p:cNvSpPr>
          <p:nvPr/>
        </p:nvSpPr>
        <p:spPr bwMode="auto">
          <a:xfrm>
            <a:off x="6228184" y="2276872"/>
            <a:ext cx="2520280" cy="792162"/>
          </a:xfrm>
          <a:prstGeom prst="ellipse">
            <a:avLst/>
          </a:prstGeom>
          <a:solidFill>
            <a:srgbClr val="FFFF00">
              <a:alpha val="20000"/>
            </a:srgbClr>
          </a:solidFill>
          <a:ln w="9525" algn="ctr">
            <a:noFill/>
            <a:round/>
            <a:headEnd/>
            <a:tailEnd/>
          </a:ln>
        </p:spPr>
        <p:txBody>
          <a:bodyPr wrap="none" anchor="ct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endParaRPr lang="en-GB" altLang="en-US"/>
          </a:p>
        </p:txBody>
      </p:sp>
    </p:spTree>
    <p:extLst>
      <p:ext uri="{BB962C8B-B14F-4D97-AF65-F5344CB8AC3E}">
        <p14:creationId xmlns:p14="http://schemas.microsoft.com/office/powerpoint/2010/main" val="23967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545976"/>
          </a:xfrm>
        </p:spPr>
        <p:txBody>
          <a:bodyPr/>
          <a:lstStyle/>
          <a:p>
            <a:pPr algn="ctr"/>
            <a:r>
              <a:rPr lang="en-GB" sz="1800" dirty="0" smtClean="0">
                <a:latin typeface="Calibri" panose="020F0502020204030204" pitchFamily="34" charset="0"/>
              </a:rPr>
              <a:t>Additional Protocol to the Convention on the Contract for the International Carriage of Goods by Road </a:t>
            </a:r>
            <a:r>
              <a:rPr lang="en-GB" sz="1800" dirty="0">
                <a:latin typeface="Calibri" panose="020F0502020204030204" pitchFamily="34" charset="0"/>
              </a:rPr>
              <a:t>(CMR) </a:t>
            </a:r>
            <a:r>
              <a:rPr lang="en-GB" sz="1800" dirty="0" smtClean="0">
                <a:latin typeface="Calibri" panose="020F0502020204030204" pitchFamily="34" charset="0"/>
              </a:rPr>
              <a:t>concerning the Electronic Consignment Note </a:t>
            </a:r>
            <a:endParaRPr lang="en-GB" sz="1800" dirty="0">
              <a:latin typeface="Calibri" panose="020F0502020204030204" pitchFamily="34" charset="0"/>
            </a:endParaRPr>
          </a:p>
        </p:txBody>
      </p:sp>
      <p:sp>
        <p:nvSpPr>
          <p:cNvPr id="4" name="TextBox 3"/>
          <p:cNvSpPr txBox="1"/>
          <p:nvPr/>
        </p:nvSpPr>
        <p:spPr>
          <a:xfrm>
            <a:off x="827584" y="3573016"/>
            <a:ext cx="7704856" cy="1512168"/>
          </a:xfrm>
          <a:prstGeom prst="rect">
            <a:avLst/>
          </a:prstGeom>
          <a:noFill/>
        </p:spPr>
        <p:txBody>
          <a:bodyPr wrap="square" lIns="0" tIns="0" rIns="0" bIns="0" rtlCol="0">
            <a:noAutofit/>
          </a:bodyPr>
          <a:lstStyle/>
          <a:p>
            <a:pPr algn="l">
              <a:lnSpc>
                <a:spcPct val="90000"/>
              </a:lnSpc>
            </a:pPr>
            <a:r>
              <a:rPr lang="en-GB" sz="2800" b="1" dirty="0">
                <a:solidFill>
                  <a:srgbClr val="000000"/>
                </a:solidFill>
                <a:latin typeface="Calibri" panose="020F0502020204030204" pitchFamily="34" charset="0"/>
              </a:rPr>
              <a:t>DESIROUS OF supplementing the Convention in order to facilitate the optional making out of the consignment note by means of procedures used for the electronic recording and handling of data, </a:t>
            </a:r>
            <a:endParaRPr lang="en-GB" sz="2800" b="1" dirty="0" smtClean="0">
              <a:solidFill>
                <a:srgbClr val="000000"/>
              </a:solidFill>
              <a:latin typeface="Calibri" panose="020F0502020204030204" pitchFamily="34" charset="0"/>
            </a:endParaRPr>
          </a:p>
        </p:txBody>
      </p:sp>
      <p:sp>
        <p:nvSpPr>
          <p:cNvPr id="5" name="Oval 4"/>
          <p:cNvSpPr>
            <a:spLocks noChangeArrowheads="1"/>
          </p:cNvSpPr>
          <p:nvPr/>
        </p:nvSpPr>
        <p:spPr bwMode="auto">
          <a:xfrm>
            <a:off x="1331640" y="4581128"/>
            <a:ext cx="3096344" cy="792162"/>
          </a:xfrm>
          <a:prstGeom prst="ellipse">
            <a:avLst/>
          </a:prstGeom>
          <a:solidFill>
            <a:srgbClr val="FFFF00">
              <a:alpha val="20000"/>
            </a:srgbClr>
          </a:solidFill>
          <a:ln w="9525" algn="ctr">
            <a:noFill/>
            <a:round/>
            <a:headEnd/>
            <a:tailEnd/>
          </a:ln>
        </p:spPr>
        <p:txBody>
          <a:bodyPr wrap="none" anchor="ct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endParaRPr lang="en-GB" altLang="en-US">
              <a:solidFill>
                <a:prstClr val="black"/>
              </a:solidFill>
            </a:endParaRPr>
          </a:p>
        </p:txBody>
      </p:sp>
      <p:sp>
        <p:nvSpPr>
          <p:cNvPr id="3" name="TextBox 2"/>
          <p:cNvSpPr txBox="1"/>
          <p:nvPr/>
        </p:nvSpPr>
        <p:spPr>
          <a:xfrm>
            <a:off x="789806" y="2636912"/>
            <a:ext cx="3600400" cy="360040"/>
          </a:xfrm>
          <a:prstGeom prst="rect">
            <a:avLst/>
          </a:prstGeom>
          <a:noFill/>
        </p:spPr>
        <p:txBody>
          <a:bodyPr wrap="square" lIns="0" tIns="0" rIns="0" bIns="0" rtlCol="0">
            <a:noAutofit/>
          </a:bodyPr>
          <a:lstStyle/>
          <a:p>
            <a:pPr algn="l">
              <a:lnSpc>
                <a:spcPct val="90000"/>
              </a:lnSpc>
            </a:pPr>
            <a:r>
              <a:rPr lang="fr-CH" sz="2400" b="1" dirty="0" smtClean="0">
                <a:solidFill>
                  <a:prstClr val="black"/>
                </a:solidFill>
                <a:latin typeface="Calibri" panose="020F0502020204030204" pitchFamily="34" charset="0"/>
              </a:rPr>
              <a:t>The </a:t>
            </a:r>
            <a:r>
              <a:rPr lang="fr-CH" sz="2400" b="1" dirty="0" err="1">
                <a:solidFill>
                  <a:prstClr val="black"/>
                </a:solidFill>
                <a:latin typeface="Calibri" panose="020F0502020204030204" pitchFamily="34" charset="0"/>
              </a:rPr>
              <a:t>Contracting</a:t>
            </a:r>
            <a:r>
              <a:rPr lang="fr-CH" sz="2400" b="1" dirty="0">
                <a:solidFill>
                  <a:prstClr val="black"/>
                </a:solidFill>
                <a:latin typeface="Calibri" panose="020F0502020204030204" pitchFamily="34" charset="0"/>
              </a:rPr>
              <a:t> </a:t>
            </a:r>
            <a:r>
              <a:rPr lang="fr-CH" sz="2400" b="1" dirty="0" smtClean="0">
                <a:solidFill>
                  <a:prstClr val="black"/>
                </a:solidFill>
                <a:latin typeface="Calibri" panose="020F0502020204030204" pitchFamily="34" charset="0"/>
              </a:rPr>
              <a:t>Parties …</a:t>
            </a:r>
            <a:endParaRPr lang="fr-CH" sz="2400" b="1" dirty="0">
              <a:solidFill>
                <a:prstClr val="black"/>
              </a:solidFill>
              <a:latin typeface="Calibri" panose="020F0502020204030204" pitchFamily="34" charset="0"/>
            </a:endParaRPr>
          </a:p>
        </p:txBody>
      </p:sp>
    </p:spTree>
    <p:extLst>
      <p:ext uri="{BB962C8B-B14F-4D97-AF65-F5344CB8AC3E}">
        <p14:creationId xmlns:p14="http://schemas.microsoft.com/office/powerpoint/2010/main" val="15941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1124744"/>
            <a:ext cx="6696075" cy="4953000"/>
          </a:xfrm>
          <a:prstGeom prst="rect">
            <a:avLst/>
          </a:prstGeom>
        </p:spPr>
      </p:pic>
      <p:sp>
        <p:nvSpPr>
          <p:cNvPr id="5" name="TextBox 1"/>
          <p:cNvSpPr txBox="1">
            <a:spLocks noChangeArrowheads="1"/>
          </p:cNvSpPr>
          <p:nvPr/>
        </p:nvSpPr>
        <p:spPr bwMode="auto">
          <a:xfrm>
            <a:off x="2483768" y="4653136"/>
            <a:ext cx="5111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sz="4000" dirty="0" smtClean="0">
                <a:solidFill>
                  <a:srgbClr val="FF0000"/>
                </a:solidFill>
              </a:rPr>
              <a:t>13 </a:t>
            </a:r>
            <a:r>
              <a:rPr lang="fr-CH" altLang="en-US" sz="4000" dirty="0" err="1">
                <a:solidFill>
                  <a:srgbClr val="FF0000"/>
                </a:solidFill>
              </a:rPr>
              <a:t>Contracting</a:t>
            </a:r>
            <a:r>
              <a:rPr lang="fr-CH" altLang="en-US" sz="4000" dirty="0">
                <a:solidFill>
                  <a:srgbClr val="FF0000"/>
                </a:solidFill>
              </a:rPr>
              <a:t> Parties</a:t>
            </a:r>
            <a:endParaRPr lang="en-GB" altLang="en-US" sz="4000" dirty="0">
              <a:solidFill>
                <a:srgbClr val="FF0000"/>
              </a:solidFill>
            </a:endParaRPr>
          </a:p>
        </p:txBody>
      </p:sp>
    </p:spTree>
    <p:extLst>
      <p:ext uri="{BB962C8B-B14F-4D97-AF65-F5344CB8AC3E}">
        <p14:creationId xmlns:p14="http://schemas.microsoft.com/office/powerpoint/2010/main" val="36441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GB" sz="2400" b="1" dirty="0" smtClean="0">
                <a:latin typeface="Calibri" panose="020F0502020204030204" pitchFamily="34" charset="0"/>
              </a:rPr>
              <a:t>Conditions </a:t>
            </a:r>
            <a:r>
              <a:rPr lang="en-GB" sz="2400" b="1" dirty="0">
                <a:latin typeface="Calibri" panose="020F0502020204030204" pitchFamily="34" charset="0"/>
              </a:rPr>
              <a:t>for the establishment of the electronic consignment note </a:t>
            </a:r>
            <a:endParaRPr lang="en-GB" sz="2400" b="1" dirty="0" smtClean="0">
              <a:latin typeface="Calibri" panose="020F0502020204030204" pitchFamily="34" charset="0"/>
            </a:endParaRPr>
          </a:p>
          <a:p>
            <a:pPr marL="0" indent="0">
              <a:buNone/>
            </a:pPr>
            <a:endParaRPr lang="en-GB" sz="2400" b="1" dirty="0" smtClean="0">
              <a:latin typeface="Calibri" panose="020F0502020204030204" pitchFamily="34" charset="0"/>
            </a:endParaRPr>
          </a:p>
          <a:p>
            <a:pPr marL="0" indent="0">
              <a:buNone/>
            </a:pPr>
            <a:r>
              <a:rPr lang="en-GB" sz="2400" b="1" dirty="0" smtClean="0">
                <a:latin typeface="Calibri" panose="020F0502020204030204" pitchFamily="34" charset="0"/>
              </a:rPr>
              <a:t>1</a:t>
            </a:r>
            <a:r>
              <a:rPr lang="en-GB" sz="2400" b="1" dirty="0">
                <a:latin typeface="Calibri" panose="020F0502020204030204" pitchFamily="34" charset="0"/>
              </a:rPr>
              <a:t>. The electronic consignment note shall contain the same particulars as the consignment note referred to in the Convention. </a:t>
            </a:r>
            <a:endParaRPr lang="en-GB" sz="2400" b="1" dirty="0" smtClean="0">
              <a:latin typeface="Calibri" panose="020F0502020204030204" pitchFamily="34" charset="0"/>
            </a:endParaRPr>
          </a:p>
          <a:p>
            <a:pPr marL="0" indent="0">
              <a:buNone/>
            </a:pPr>
            <a:endParaRPr lang="en-GB" sz="2400" b="1" dirty="0" smtClean="0">
              <a:latin typeface="Calibri" panose="020F0502020204030204" pitchFamily="34" charset="0"/>
            </a:endParaRPr>
          </a:p>
          <a:p>
            <a:pPr marL="0" indent="0">
              <a:buNone/>
            </a:pPr>
            <a:r>
              <a:rPr lang="en-GB" sz="2400" b="1" dirty="0" smtClean="0">
                <a:latin typeface="Calibri" panose="020F0502020204030204" pitchFamily="34" charset="0"/>
              </a:rPr>
              <a:t>2. The procedure used to issue the electronic consignment note shall ensure the integrity of the particulars contained therein from the time when it was first generated in its final form. </a:t>
            </a:r>
          </a:p>
          <a:p>
            <a:pPr marL="0" indent="0">
              <a:buNone/>
            </a:pPr>
            <a:r>
              <a:rPr lang="en-GB" sz="2400" b="1" dirty="0" smtClean="0">
                <a:latin typeface="Calibri" panose="020F0502020204030204" pitchFamily="34" charset="0"/>
              </a:rPr>
              <a:t>There is integrity when the particulars have remained complete and unaltered, apart from any addition or change which arises in the normal course of communication, storage and display. </a:t>
            </a:r>
            <a:endParaRPr lang="en-GB" sz="2400" b="1" dirty="0">
              <a:latin typeface="Calibri" panose="020F0502020204030204" pitchFamily="34" charset="0"/>
            </a:endParaRPr>
          </a:p>
        </p:txBody>
      </p:sp>
      <p:sp>
        <p:nvSpPr>
          <p:cNvPr id="4" name="TextBox 3"/>
          <p:cNvSpPr txBox="1"/>
          <p:nvPr/>
        </p:nvSpPr>
        <p:spPr>
          <a:xfrm>
            <a:off x="539552" y="476672"/>
            <a:ext cx="1296144" cy="252028"/>
          </a:xfrm>
          <a:prstGeom prst="rect">
            <a:avLst/>
          </a:prstGeom>
          <a:noFill/>
        </p:spPr>
        <p:txBody>
          <a:bodyPr wrap="square" lIns="0" tIns="0" rIns="0" bIns="0" rtlCol="0">
            <a:noAutofit/>
          </a:bodyPr>
          <a:lstStyle/>
          <a:p>
            <a:pPr lvl="0" algn="l" fontAlgn="auto">
              <a:lnSpc>
                <a:spcPct val="90000"/>
              </a:lnSpc>
              <a:spcBef>
                <a:spcPts val="1200"/>
              </a:spcBef>
              <a:spcAft>
                <a:spcPts val="0"/>
              </a:spcAft>
              <a:buClr>
                <a:prstClr val="black"/>
              </a:buClr>
            </a:pPr>
            <a:r>
              <a:rPr lang="en-GB" sz="2000" b="1" dirty="0">
                <a:solidFill>
                  <a:prstClr val="black"/>
                </a:solidFill>
                <a:latin typeface="Calibri" panose="020F0502020204030204" pitchFamily="34" charset="0"/>
                <a:cs typeface="+mn-cs"/>
              </a:rPr>
              <a:t>Article 4 </a:t>
            </a:r>
          </a:p>
        </p:txBody>
      </p:sp>
      <p:sp>
        <p:nvSpPr>
          <p:cNvPr id="5" name="Oval 4"/>
          <p:cNvSpPr/>
          <p:nvPr/>
        </p:nvSpPr>
        <p:spPr>
          <a:xfrm>
            <a:off x="6516216" y="2276872"/>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6" name="Oval 5"/>
          <p:cNvSpPr/>
          <p:nvPr/>
        </p:nvSpPr>
        <p:spPr>
          <a:xfrm>
            <a:off x="2339752" y="4077072"/>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7" name="Oval 6"/>
          <p:cNvSpPr/>
          <p:nvPr/>
        </p:nvSpPr>
        <p:spPr>
          <a:xfrm>
            <a:off x="395536" y="4797152"/>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Tree>
    <p:extLst>
      <p:ext uri="{BB962C8B-B14F-4D97-AF65-F5344CB8AC3E}">
        <p14:creationId xmlns:p14="http://schemas.microsoft.com/office/powerpoint/2010/main" val="37482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5576" y="404664"/>
            <a:ext cx="3168352" cy="288032"/>
          </a:xfrm>
          <a:prstGeom prst="rect">
            <a:avLst/>
          </a:prstGeom>
          <a:noFill/>
        </p:spPr>
        <p:txBody>
          <a:bodyPr wrap="square" lIns="0" tIns="0" rIns="0" bIns="0" rtlCol="0">
            <a:noAutofit/>
          </a:bodyPr>
          <a:lstStyle/>
          <a:p>
            <a:pPr algn="l">
              <a:lnSpc>
                <a:spcPct val="90000"/>
              </a:lnSpc>
            </a:pPr>
            <a:r>
              <a:rPr lang="fr-CH" sz="2000" b="1" dirty="0" smtClean="0">
                <a:latin typeface="Calibri" panose="020F0502020204030204" pitchFamily="34" charset="0"/>
                <a:cs typeface="Calibri" panose="020F0502020204030204" pitchFamily="34" charset="0"/>
              </a:rPr>
              <a:t>Evidence in a court of </a:t>
            </a:r>
            <a:r>
              <a:rPr lang="fr-CH" sz="2000" b="1" dirty="0" err="1" smtClean="0">
                <a:latin typeface="Calibri" panose="020F0502020204030204" pitchFamily="34" charset="0"/>
                <a:cs typeface="Calibri" panose="020F0502020204030204" pitchFamily="34" charset="0"/>
              </a:rPr>
              <a:t>law</a:t>
            </a:r>
            <a:r>
              <a:rPr lang="fr-CH" sz="2000" b="1" dirty="0" smtClean="0">
                <a:latin typeface="Calibri" panose="020F0502020204030204" pitchFamily="34" charset="0"/>
                <a:cs typeface="Calibri" panose="020F0502020204030204" pitchFamily="34" charset="0"/>
              </a:rPr>
              <a:t> ….</a:t>
            </a:r>
            <a:endParaRPr lang="en-US" sz="2000" b="1" dirty="0" err="1" smtClean="0">
              <a:latin typeface="Calibri" panose="020F0502020204030204" pitchFamily="34" charset="0"/>
              <a:cs typeface="Calibri" panose="020F0502020204030204" pitchFamily="34" charset="0"/>
            </a:endParaRPr>
          </a:p>
        </p:txBody>
      </p:sp>
      <p:sp>
        <p:nvSpPr>
          <p:cNvPr id="6" name="TextBox 5"/>
          <p:cNvSpPr txBox="1"/>
          <p:nvPr/>
        </p:nvSpPr>
        <p:spPr>
          <a:xfrm>
            <a:off x="755576" y="1772816"/>
            <a:ext cx="7056784" cy="864096"/>
          </a:xfrm>
          <a:prstGeom prst="rect">
            <a:avLst/>
          </a:prstGeom>
          <a:noFill/>
        </p:spPr>
        <p:txBody>
          <a:bodyPr wrap="square" lIns="0" tIns="0" rIns="0" bIns="0" rtlCol="0">
            <a:noAutofit/>
          </a:bodyPr>
          <a:lstStyle/>
          <a:p>
            <a:pPr algn="l">
              <a:lnSpc>
                <a:spcPct val="90000"/>
              </a:lnSpc>
            </a:pPr>
            <a:r>
              <a:rPr lang="fr-CH" sz="2000" b="1" u="sng" dirty="0" smtClean="0">
                <a:latin typeface="Calibri" panose="020F0502020204030204" pitchFamily="34" charset="0"/>
                <a:cs typeface="Calibri" panose="020F0502020204030204" pitchFamily="34" charset="0"/>
              </a:rPr>
              <a:t>A </a:t>
            </a:r>
            <a:r>
              <a:rPr lang="fr-CH" sz="2000" b="1" u="sng" dirty="0" err="1" smtClean="0">
                <a:latin typeface="Calibri" panose="020F0502020204030204" pitchFamily="34" charset="0"/>
                <a:cs typeface="Calibri" panose="020F0502020204030204" pitchFamily="34" charset="0"/>
              </a:rPr>
              <a:t>paper-based</a:t>
            </a:r>
            <a:r>
              <a:rPr lang="fr-CH" sz="2000" b="1" u="sng" dirty="0" smtClean="0">
                <a:latin typeface="Calibri" panose="020F0502020204030204" pitchFamily="34" charset="0"/>
                <a:cs typeface="Calibri" panose="020F0502020204030204" pitchFamily="34" charset="0"/>
              </a:rPr>
              <a:t> CMR </a:t>
            </a:r>
            <a:r>
              <a:rPr lang="fr-CH" sz="2000" b="1" u="sng" dirty="0" err="1" smtClean="0">
                <a:latin typeface="Calibri" panose="020F0502020204030204" pitchFamily="34" charset="0"/>
                <a:cs typeface="Calibri" panose="020F0502020204030204" pitchFamily="34" charset="0"/>
              </a:rPr>
              <a:t>consignment</a:t>
            </a:r>
            <a:r>
              <a:rPr lang="fr-CH" sz="2000" b="1" u="sng" dirty="0" smtClean="0">
                <a:latin typeface="Calibri" panose="020F0502020204030204" pitchFamily="34" charset="0"/>
                <a:cs typeface="Calibri" panose="020F0502020204030204" pitchFamily="34" charset="0"/>
              </a:rPr>
              <a:t> note:</a:t>
            </a:r>
          </a:p>
          <a:p>
            <a:pPr algn="l">
              <a:lnSpc>
                <a:spcPct val="90000"/>
              </a:lnSpc>
            </a:pPr>
            <a:endParaRPr lang="fr-CH" sz="2000" b="1" dirty="0" smtClean="0">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fr-CH" sz="2000" b="1" dirty="0" smtClean="0">
                <a:latin typeface="Calibri" panose="020F0502020204030204" pitchFamily="34" charset="0"/>
                <a:cs typeface="Calibri" panose="020F0502020204030204" pitchFamily="34" charset="0"/>
              </a:rPr>
              <a:t>A </a:t>
            </a:r>
            <a:r>
              <a:rPr lang="fr-CH" sz="2000" b="1" dirty="0" err="1" smtClean="0">
                <a:latin typeface="Calibri" panose="020F0502020204030204" pitchFamily="34" charset="0"/>
                <a:cs typeface="Calibri" panose="020F0502020204030204" pitchFamily="34" charset="0"/>
              </a:rPr>
              <a:t>piece</a:t>
            </a:r>
            <a:r>
              <a:rPr lang="fr-CH" sz="2000" b="1" dirty="0" smtClean="0">
                <a:latin typeface="Calibri" panose="020F0502020204030204" pitchFamily="34" charset="0"/>
                <a:cs typeface="Calibri" panose="020F0502020204030204" pitchFamily="34" charset="0"/>
              </a:rPr>
              <a:t> of </a:t>
            </a:r>
            <a:r>
              <a:rPr lang="fr-CH" sz="2000" b="1" dirty="0" err="1" smtClean="0">
                <a:latin typeface="Calibri" panose="020F0502020204030204" pitchFamily="34" charset="0"/>
                <a:cs typeface="Calibri" panose="020F0502020204030204" pitchFamily="34" charset="0"/>
              </a:rPr>
              <a:t>paper</a:t>
            </a:r>
            <a:r>
              <a:rPr lang="fr-CH" sz="2000" b="1" dirty="0" smtClean="0">
                <a:latin typeface="Calibri" panose="020F0502020204030204" pitchFamily="34" charset="0"/>
                <a:cs typeface="Calibri" panose="020F0502020204030204" pitchFamily="34" charset="0"/>
              </a:rPr>
              <a:t> + </a:t>
            </a:r>
            <a:r>
              <a:rPr lang="fr-CH" sz="2000" b="1" dirty="0" err="1" smtClean="0">
                <a:latin typeface="Calibri" panose="020F0502020204030204" pitchFamily="34" charset="0"/>
                <a:cs typeface="Calibri" panose="020F0502020204030204" pitchFamily="34" charset="0"/>
              </a:rPr>
              <a:t>mandatory</a:t>
            </a:r>
            <a:r>
              <a:rPr lang="fr-CH" sz="2000" b="1" dirty="0" smtClean="0">
                <a:latin typeface="Calibri" panose="020F0502020204030204" pitchFamily="34" charset="0"/>
                <a:cs typeface="Calibri" panose="020F0502020204030204" pitchFamily="34" charset="0"/>
              </a:rPr>
              <a:t>/</a:t>
            </a:r>
            <a:r>
              <a:rPr lang="fr-CH" sz="2000" b="1" dirty="0" err="1" smtClean="0">
                <a:latin typeface="Calibri" panose="020F0502020204030204" pitchFamily="34" charset="0"/>
                <a:cs typeface="Calibri" panose="020F0502020204030204" pitchFamily="34" charset="0"/>
              </a:rPr>
              <a:t>optional</a:t>
            </a:r>
            <a:r>
              <a:rPr lang="fr-CH" sz="2000" b="1" dirty="0" smtClean="0">
                <a:latin typeface="Calibri" panose="020F0502020204030204" pitchFamily="34" charset="0"/>
                <a:cs typeface="Calibri" panose="020F0502020204030204" pitchFamily="34" charset="0"/>
              </a:rPr>
              <a:t> </a:t>
            </a:r>
            <a:r>
              <a:rPr lang="fr-CH" sz="2000" b="1" dirty="0" err="1" smtClean="0">
                <a:latin typeface="Calibri" panose="020F0502020204030204" pitchFamily="34" charset="0"/>
                <a:cs typeface="Calibri" panose="020F0502020204030204" pitchFamily="34" charset="0"/>
              </a:rPr>
              <a:t>particulars</a:t>
            </a:r>
            <a:r>
              <a:rPr lang="fr-CH" sz="2000" b="1" dirty="0" smtClean="0">
                <a:latin typeface="Calibri" panose="020F0502020204030204" pitchFamily="34" charset="0"/>
                <a:cs typeface="Calibri" panose="020F0502020204030204" pitchFamily="34" charset="0"/>
              </a:rPr>
              <a:t> (Article 6, CMR) </a:t>
            </a:r>
            <a:endParaRPr lang="en-US" sz="2000" b="1" dirty="0" err="1" smtClean="0">
              <a:latin typeface="Calibri" panose="020F0502020204030204" pitchFamily="34" charset="0"/>
              <a:cs typeface="Calibri" panose="020F0502020204030204" pitchFamily="34" charset="0"/>
            </a:endParaRPr>
          </a:p>
        </p:txBody>
      </p:sp>
      <p:sp>
        <p:nvSpPr>
          <p:cNvPr id="7" name="TextBox 6"/>
          <p:cNvSpPr txBox="1"/>
          <p:nvPr/>
        </p:nvSpPr>
        <p:spPr>
          <a:xfrm>
            <a:off x="755576" y="3933056"/>
            <a:ext cx="7776864" cy="1872208"/>
          </a:xfrm>
          <a:prstGeom prst="rect">
            <a:avLst/>
          </a:prstGeom>
          <a:noFill/>
        </p:spPr>
        <p:txBody>
          <a:bodyPr wrap="square" lIns="0" tIns="0" rIns="0" bIns="0" rtlCol="0">
            <a:noAutofit/>
          </a:bodyPr>
          <a:lstStyle/>
          <a:p>
            <a:pPr algn="l">
              <a:lnSpc>
                <a:spcPct val="90000"/>
              </a:lnSpc>
            </a:pPr>
            <a:r>
              <a:rPr lang="fr-CH" sz="2000" b="1" u="sng" dirty="0" smtClean="0">
                <a:latin typeface="Calibri" panose="020F0502020204030204" pitchFamily="34" charset="0"/>
                <a:cs typeface="Calibri" panose="020F0502020204030204" pitchFamily="34" charset="0"/>
              </a:rPr>
              <a:t>An </a:t>
            </a:r>
            <a:r>
              <a:rPr lang="fr-CH" sz="2000" b="1" u="sng" dirty="0" err="1" smtClean="0">
                <a:latin typeface="Calibri" panose="020F0502020204030204" pitchFamily="34" charset="0"/>
                <a:cs typeface="Calibri" panose="020F0502020204030204" pitchFamily="34" charset="0"/>
              </a:rPr>
              <a:t>electronic</a:t>
            </a:r>
            <a:r>
              <a:rPr lang="fr-CH" sz="2000" b="1" u="sng" dirty="0" smtClean="0">
                <a:latin typeface="Calibri" panose="020F0502020204030204" pitchFamily="34" charset="0"/>
                <a:cs typeface="Calibri" panose="020F0502020204030204" pitchFamily="34" charset="0"/>
              </a:rPr>
              <a:t> CMR </a:t>
            </a:r>
            <a:r>
              <a:rPr lang="fr-CH" sz="2000" b="1" u="sng" dirty="0" err="1" smtClean="0">
                <a:latin typeface="Calibri" panose="020F0502020204030204" pitchFamily="34" charset="0"/>
                <a:cs typeface="Calibri" panose="020F0502020204030204" pitchFamily="34" charset="0"/>
              </a:rPr>
              <a:t>consignment</a:t>
            </a:r>
            <a:r>
              <a:rPr lang="fr-CH" sz="2000" b="1" u="sng" dirty="0" smtClean="0">
                <a:latin typeface="Calibri" panose="020F0502020204030204" pitchFamily="34" charset="0"/>
                <a:cs typeface="Calibri" panose="020F0502020204030204" pitchFamily="34" charset="0"/>
              </a:rPr>
              <a:t> note:</a:t>
            </a:r>
          </a:p>
          <a:p>
            <a:pPr algn="l">
              <a:lnSpc>
                <a:spcPct val="90000"/>
              </a:lnSpc>
            </a:pPr>
            <a:endParaRPr lang="fr-CH" sz="2000" b="1" dirty="0" smtClean="0">
              <a:solidFill>
                <a:srgbClr val="FF0000"/>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fr-CH" sz="2000" b="1" strike="sngStrike" dirty="0" smtClean="0">
                <a:solidFill>
                  <a:srgbClr val="FF0000"/>
                </a:solidFill>
                <a:latin typeface="Calibri" panose="020F0502020204030204" pitchFamily="34" charset="0"/>
                <a:cs typeface="Calibri" panose="020F0502020204030204" pitchFamily="34" charset="0"/>
              </a:rPr>
              <a:t>A </a:t>
            </a:r>
            <a:r>
              <a:rPr lang="fr-CH" sz="2000" b="1" strike="sngStrike" dirty="0" err="1" smtClean="0">
                <a:solidFill>
                  <a:srgbClr val="FF0000"/>
                </a:solidFill>
                <a:latin typeface="Calibri" panose="020F0502020204030204" pitchFamily="34" charset="0"/>
                <a:cs typeface="Calibri" panose="020F0502020204030204" pitchFamily="34" charset="0"/>
              </a:rPr>
              <a:t>piece</a:t>
            </a:r>
            <a:r>
              <a:rPr lang="fr-CH" sz="2000" b="1" strike="sngStrike" dirty="0" smtClean="0">
                <a:solidFill>
                  <a:srgbClr val="FF0000"/>
                </a:solidFill>
                <a:latin typeface="Calibri" panose="020F0502020204030204" pitchFamily="34" charset="0"/>
                <a:cs typeface="Calibri" panose="020F0502020204030204" pitchFamily="34" charset="0"/>
              </a:rPr>
              <a:t> of </a:t>
            </a:r>
            <a:r>
              <a:rPr lang="fr-CH" sz="2000" b="1" strike="sngStrike" dirty="0" err="1" smtClean="0">
                <a:solidFill>
                  <a:srgbClr val="FF0000"/>
                </a:solidFill>
                <a:latin typeface="Calibri" panose="020F0502020204030204" pitchFamily="34" charset="0"/>
                <a:cs typeface="Calibri" panose="020F0502020204030204" pitchFamily="34" charset="0"/>
              </a:rPr>
              <a:t>paper</a:t>
            </a:r>
            <a:r>
              <a:rPr lang="fr-CH" sz="2000" b="1" strike="sngStrike" dirty="0" smtClean="0">
                <a:solidFill>
                  <a:srgbClr val="FF0000"/>
                </a:solidFill>
                <a:latin typeface="Calibri" panose="020F0502020204030204" pitchFamily="34" charset="0"/>
                <a:cs typeface="Calibri" panose="020F0502020204030204" pitchFamily="34" charset="0"/>
              </a:rPr>
              <a:t> + </a:t>
            </a:r>
            <a:r>
              <a:rPr lang="fr-CH" sz="2000" b="1" dirty="0" err="1" smtClean="0">
                <a:latin typeface="Calibri" panose="020F0502020204030204" pitchFamily="34" charset="0"/>
                <a:cs typeface="Calibri" panose="020F0502020204030204" pitchFamily="34" charset="0"/>
              </a:rPr>
              <a:t>mandatory</a:t>
            </a:r>
            <a:r>
              <a:rPr lang="fr-CH" sz="2000" b="1" dirty="0" smtClean="0">
                <a:latin typeface="Calibri" panose="020F0502020204030204" pitchFamily="34" charset="0"/>
                <a:cs typeface="Calibri" panose="020F0502020204030204" pitchFamily="34" charset="0"/>
              </a:rPr>
              <a:t>/</a:t>
            </a:r>
            <a:r>
              <a:rPr lang="fr-CH" sz="2000" b="1" dirty="0" err="1" smtClean="0">
                <a:latin typeface="Calibri" panose="020F0502020204030204" pitchFamily="34" charset="0"/>
                <a:cs typeface="Calibri" panose="020F0502020204030204" pitchFamily="34" charset="0"/>
              </a:rPr>
              <a:t>optional</a:t>
            </a:r>
            <a:r>
              <a:rPr lang="fr-CH" sz="2000" b="1" dirty="0" smtClean="0">
                <a:latin typeface="Calibri" panose="020F0502020204030204" pitchFamily="34" charset="0"/>
                <a:cs typeface="Calibri" panose="020F0502020204030204" pitchFamily="34" charset="0"/>
              </a:rPr>
              <a:t> </a:t>
            </a:r>
            <a:r>
              <a:rPr lang="fr-CH" sz="2000" b="1" dirty="0" err="1" smtClean="0">
                <a:latin typeface="Calibri" panose="020F0502020204030204" pitchFamily="34" charset="0"/>
                <a:cs typeface="Calibri" panose="020F0502020204030204" pitchFamily="34" charset="0"/>
              </a:rPr>
              <a:t>particulars</a:t>
            </a:r>
            <a:r>
              <a:rPr lang="fr-CH" sz="2000" b="1" dirty="0" smtClean="0">
                <a:latin typeface="Calibri" panose="020F0502020204030204" pitchFamily="34" charset="0"/>
                <a:cs typeface="Calibri" panose="020F0502020204030204" pitchFamily="34" charset="0"/>
              </a:rPr>
              <a:t> (Article 6, CMR)</a:t>
            </a:r>
          </a:p>
          <a:p>
            <a:pPr algn="l">
              <a:lnSpc>
                <a:spcPct val="90000"/>
              </a:lnSpc>
            </a:pPr>
            <a:endParaRPr lang="fr-CH" sz="2000" b="1" dirty="0" smtClean="0">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n-GB" sz="2000" b="1" dirty="0" smtClean="0">
                <a:latin typeface="Calibri" panose="020F0502020204030204" pitchFamily="34" charset="0"/>
              </a:rPr>
              <a:t>“Agreement” </a:t>
            </a:r>
            <a:r>
              <a:rPr lang="en-GB" sz="2000" b="1" dirty="0">
                <a:latin typeface="Calibri" panose="020F0502020204030204" pitchFamily="34" charset="0"/>
              </a:rPr>
              <a:t>on the procedures and their implementation in order to comply with the requirements of </a:t>
            </a:r>
            <a:r>
              <a:rPr lang="en-GB" sz="2000" b="1" dirty="0" err="1" smtClean="0">
                <a:latin typeface="Calibri" panose="020F0502020204030204" pitchFamily="34" charset="0"/>
              </a:rPr>
              <a:t>eCMR</a:t>
            </a:r>
            <a:r>
              <a:rPr lang="en-GB" sz="2000" b="1" dirty="0" smtClean="0">
                <a:latin typeface="Calibri" panose="020F0502020204030204" pitchFamily="34" charset="0"/>
              </a:rPr>
              <a:t> Protocol (Article 5(1), e-CMR)</a:t>
            </a:r>
            <a:endParaRPr lang="en-US" sz="2000" b="1" dirty="0" err="1"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001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4005807"/>
          </a:xfrm>
        </p:spPr>
        <p:txBody>
          <a:bodyPr>
            <a:normAutofit/>
          </a:bodyPr>
          <a:lstStyle/>
          <a:p>
            <a:pPr marL="0" indent="0">
              <a:buNone/>
            </a:pPr>
            <a:r>
              <a:rPr lang="en-GB" sz="2800" b="1" dirty="0" smtClean="0">
                <a:latin typeface="Calibri" panose="020F0502020204030204" pitchFamily="34" charset="0"/>
              </a:rPr>
              <a:t>Implementation </a:t>
            </a:r>
            <a:r>
              <a:rPr lang="en-GB" sz="2800" b="1" dirty="0">
                <a:latin typeface="Calibri" panose="020F0502020204030204" pitchFamily="34" charset="0"/>
              </a:rPr>
              <a:t>of the electronic consignment </a:t>
            </a:r>
            <a:r>
              <a:rPr lang="en-GB" sz="2800" b="1" dirty="0" smtClean="0">
                <a:latin typeface="Calibri" panose="020F0502020204030204" pitchFamily="34" charset="0"/>
              </a:rPr>
              <a:t>note</a:t>
            </a:r>
          </a:p>
          <a:p>
            <a:pPr marL="0" indent="0">
              <a:buNone/>
            </a:pPr>
            <a:endParaRPr lang="en-GB" sz="2800" b="1" dirty="0">
              <a:latin typeface="Calibri" panose="020F0502020204030204" pitchFamily="34" charset="0"/>
            </a:endParaRPr>
          </a:p>
          <a:p>
            <a:pPr marL="0" indent="0">
              <a:buNone/>
            </a:pPr>
            <a:r>
              <a:rPr lang="en-GB" sz="2800" b="1" dirty="0" smtClean="0">
                <a:latin typeface="Calibri" panose="020F0502020204030204" pitchFamily="34" charset="0"/>
              </a:rPr>
              <a:t> </a:t>
            </a:r>
          </a:p>
          <a:p>
            <a:pPr marL="457200" indent="-457200">
              <a:buAutoNum type="arabicPeriod"/>
            </a:pPr>
            <a:r>
              <a:rPr lang="en-GB" sz="2800" b="1" dirty="0" smtClean="0">
                <a:latin typeface="Calibri" panose="020F0502020204030204" pitchFamily="34" charset="0"/>
              </a:rPr>
              <a:t>The parties interested in the performance of the contract of carriage shall agree on the procedures and their implementation in order to comply with the requirements of this Protocol and the Convention, in particular as regards:</a:t>
            </a:r>
            <a:endParaRPr lang="en-GB" sz="2800" b="1" dirty="0">
              <a:latin typeface="Calibri" panose="020F0502020204030204" pitchFamily="34" charset="0"/>
            </a:endParaRPr>
          </a:p>
        </p:txBody>
      </p:sp>
      <p:sp>
        <p:nvSpPr>
          <p:cNvPr id="2" name="TextBox 1"/>
          <p:cNvSpPr txBox="1"/>
          <p:nvPr/>
        </p:nvSpPr>
        <p:spPr>
          <a:xfrm>
            <a:off x="539552" y="332656"/>
            <a:ext cx="1008112" cy="324036"/>
          </a:xfrm>
          <a:prstGeom prst="rect">
            <a:avLst/>
          </a:prstGeom>
          <a:noFill/>
        </p:spPr>
        <p:txBody>
          <a:bodyPr wrap="square" lIns="0" tIns="0" rIns="0" bIns="0" rtlCol="0">
            <a:noAutofit/>
          </a:bodyPr>
          <a:lstStyle/>
          <a:p>
            <a:pPr lvl="0" algn="l" fontAlgn="auto">
              <a:lnSpc>
                <a:spcPct val="90000"/>
              </a:lnSpc>
              <a:spcBef>
                <a:spcPts val="1200"/>
              </a:spcBef>
              <a:spcAft>
                <a:spcPts val="0"/>
              </a:spcAft>
              <a:buClr>
                <a:prstClr val="black"/>
              </a:buClr>
            </a:pPr>
            <a:r>
              <a:rPr lang="en-GB" sz="2000" b="1" dirty="0">
                <a:solidFill>
                  <a:prstClr val="black"/>
                </a:solidFill>
                <a:latin typeface="Calibri" panose="020F0502020204030204" pitchFamily="34" charset="0"/>
                <a:cs typeface="+mn-cs"/>
              </a:rPr>
              <a:t>Article 5 </a:t>
            </a:r>
          </a:p>
        </p:txBody>
      </p:sp>
      <p:sp>
        <p:nvSpPr>
          <p:cNvPr id="4" name="Oval 3"/>
          <p:cNvSpPr/>
          <p:nvPr/>
        </p:nvSpPr>
        <p:spPr>
          <a:xfrm>
            <a:off x="395536" y="2924944"/>
            <a:ext cx="7776864" cy="1008112"/>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Tree>
    <p:extLst>
      <p:ext uri="{BB962C8B-B14F-4D97-AF65-F5344CB8AC3E}">
        <p14:creationId xmlns:p14="http://schemas.microsoft.com/office/powerpoint/2010/main" val="12659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872" y="1124744"/>
            <a:ext cx="8229600" cy="5373959"/>
          </a:xfrm>
        </p:spPr>
        <p:txBody>
          <a:bodyPr>
            <a:noAutofit/>
          </a:bodyPr>
          <a:lstStyle/>
          <a:p>
            <a:pPr marL="457200" indent="-457200">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method for the issuance and the delivery of the electronic consignment note to the entitled party; </a:t>
            </a:r>
            <a:endParaRPr lang="en-GB" sz="2400" b="1" dirty="0" smtClean="0">
              <a:latin typeface="Calibri" panose="020F0502020204030204" pitchFamily="34" charset="0"/>
            </a:endParaRPr>
          </a:p>
          <a:p>
            <a:pPr marL="457200" indent="-457200">
              <a:buAutoNum type="alphaLcParenBoth"/>
            </a:pPr>
            <a:r>
              <a:rPr lang="en-GB" sz="2400" b="1" dirty="0" smtClean="0">
                <a:latin typeface="Calibri" panose="020F0502020204030204" pitchFamily="34" charset="0"/>
              </a:rPr>
              <a:t>An </a:t>
            </a:r>
            <a:r>
              <a:rPr lang="en-GB" sz="2400" b="1" dirty="0">
                <a:latin typeface="Calibri" panose="020F0502020204030204" pitchFamily="34" charset="0"/>
              </a:rPr>
              <a:t>assurance that the electronic consignment note retains its integrity; </a:t>
            </a:r>
            <a:endParaRPr lang="en-GB" sz="2400" b="1" dirty="0" smtClean="0">
              <a:latin typeface="Calibri" panose="020F0502020204030204" pitchFamily="34" charset="0"/>
            </a:endParaRPr>
          </a:p>
          <a:p>
            <a:pPr marL="457200" indent="-457200">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manner in which the party entitled to the rights arising out of the electronic consignment note is able to demonstrate that entitlement; </a:t>
            </a:r>
            <a:endParaRPr lang="en-GB" sz="2400" b="1" dirty="0" smtClean="0">
              <a:latin typeface="Calibri" panose="020F0502020204030204" pitchFamily="34" charset="0"/>
            </a:endParaRPr>
          </a:p>
          <a:p>
            <a:pPr marL="457200" indent="-457200">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way in which confirmation is given that delivery to the consignee has been effected; </a:t>
            </a:r>
            <a:endParaRPr lang="en-GB" sz="2400" b="1" dirty="0" smtClean="0">
              <a:latin typeface="Calibri" panose="020F0502020204030204" pitchFamily="34" charset="0"/>
            </a:endParaRPr>
          </a:p>
          <a:p>
            <a:pPr marL="457200" indent="-457200">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procedures for supplementing or amending the electronic consignment note; and </a:t>
            </a:r>
            <a:endParaRPr lang="en-GB" sz="2400" b="1" dirty="0" smtClean="0">
              <a:latin typeface="Calibri" panose="020F0502020204030204" pitchFamily="34" charset="0"/>
            </a:endParaRPr>
          </a:p>
          <a:p>
            <a:pPr marL="457200" indent="-457200">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procedures for the possible replacement of the electronic consignment note by a consignment note issued by different means. </a:t>
            </a:r>
          </a:p>
        </p:txBody>
      </p:sp>
      <p:sp>
        <p:nvSpPr>
          <p:cNvPr id="4" name="TextBox 3"/>
          <p:cNvSpPr txBox="1"/>
          <p:nvPr/>
        </p:nvSpPr>
        <p:spPr>
          <a:xfrm>
            <a:off x="539552" y="332656"/>
            <a:ext cx="1800200" cy="324036"/>
          </a:xfrm>
          <a:prstGeom prst="rect">
            <a:avLst/>
          </a:prstGeom>
          <a:noFill/>
        </p:spPr>
        <p:txBody>
          <a:bodyPr wrap="square" lIns="0" tIns="0" rIns="0" bIns="0" rtlCol="0">
            <a:noAutofit/>
          </a:bodyPr>
          <a:lstStyle/>
          <a:p>
            <a:pPr lvl="0" algn="l" fontAlgn="auto">
              <a:lnSpc>
                <a:spcPct val="90000"/>
              </a:lnSpc>
              <a:spcBef>
                <a:spcPts val="1200"/>
              </a:spcBef>
              <a:spcAft>
                <a:spcPts val="0"/>
              </a:spcAft>
              <a:buClr>
                <a:prstClr val="black"/>
              </a:buClr>
            </a:pPr>
            <a:r>
              <a:rPr lang="en-GB" sz="2000" b="1" dirty="0">
                <a:solidFill>
                  <a:prstClr val="black"/>
                </a:solidFill>
                <a:latin typeface="Calibri" panose="020F0502020204030204" pitchFamily="34" charset="0"/>
                <a:cs typeface="+mn-cs"/>
              </a:rPr>
              <a:t>Article </a:t>
            </a:r>
            <a:r>
              <a:rPr lang="en-GB" sz="2000" b="1" dirty="0" smtClean="0">
                <a:solidFill>
                  <a:prstClr val="black"/>
                </a:solidFill>
                <a:latin typeface="Calibri" panose="020F0502020204030204" pitchFamily="34" charset="0"/>
                <a:cs typeface="+mn-cs"/>
              </a:rPr>
              <a:t>5 cont’d </a:t>
            </a:r>
            <a:endParaRPr lang="en-GB" sz="2000" b="1" dirty="0">
              <a:solidFill>
                <a:prstClr val="black"/>
              </a:solidFill>
              <a:latin typeface="Calibri" panose="020F0502020204030204" pitchFamily="34" charset="0"/>
              <a:cs typeface="+mn-cs"/>
            </a:endParaRPr>
          </a:p>
        </p:txBody>
      </p:sp>
      <p:sp>
        <p:nvSpPr>
          <p:cNvPr id="5" name="Oval 4"/>
          <p:cNvSpPr/>
          <p:nvPr/>
        </p:nvSpPr>
        <p:spPr>
          <a:xfrm>
            <a:off x="1331640" y="1052736"/>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6" name="Oval 5"/>
          <p:cNvSpPr/>
          <p:nvPr/>
        </p:nvSpPr>
        <p:spPr>
          <a:xfrm>
            <a:off x="1583668" y="5373216"/>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7" name="Oval 6"/>
          <p:cNvSpPr/>
          <p:nvPr/>
        </p:nvSpPr>
        <p:spPr>
          <a:xfrm>
            <a:off x="1475656" y="4509120"/>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8" name="Oval 7"/>
          <p:cNvSpPr/>
          <p:nvPr/>
        </p:nvSpPr>
        <p:spPr>
          <a:xfrm>
            <a:off x="1115616" y="3789040"/>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9" name="Oval 8"/>
          <p:cNvSpPr/>
          <p:nvPr/>
        </p:nvSpPr>
        <p:spPr>
          <a:xfrm>
            <a:off x="1259632" y="2636912"/>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
        <p:nvSpPr>
          <p:cNvPr id="10" name="Oval 9"/>
          <p:cNvSpPr/>
          <p:nvPr/>
        </p:nvSpPr>
        <p:spPr>
          <a:xfrm>
            <a:off x="1259632" y="1844824"/>
            <a:ext cx="1512168" cy="576064"/>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Tree>
    <p:extLst>
      <p:ext uri="{BB962C8B-B14F-4D97-AF65-F5344CB8AC3E}">
        <p14:creationId xmlns:p14="http://schemas.microsoft.com/office/powerpoint/2010/main" val="39284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4005807"/>
          </a:xfrm>
        </p:spPr>
        <p:txBody>
          <a:bodyPr>
            <a:normAutofit/>
          </a:bodyPr>
          <a:lstStyle/>
          <a:p>
            <a:pPr marL="0" indent="0">
              <a:buNone/>
            </a:pPr>
            <a:r>
              <a:rPr lang="en-GB" sz="2800" b="1" dirty="0" smtClean="0">
                <a:latin typeface="Calibri" panose="020F0502020204030204" pitchFamily="34" charset="0"/>
              </a:rPr>
              <a:t>Implementation </a:t>
            </a:r>
            <a:r>
              <a:rPr lang="en-GB" sz="2800" b="1" dirty="0">
                <a:latin typeface="Calibri" panose="020F0502020204030204" pitchFamily="34" charset="0"/>
              </a:rPr>
              <a:t>of the electronic consignment </a:t>
            </a:r>
            <a:r>
              <a:rPr lang="en-GB" sz="2800" b="1" dirty="0" smtClean="0">
                <a:latin typeface="Calibri" panose="020F0502020204030204" pitchFamily="34" charset="0"/>
              </a:rPr>
              <a:t>note</a:t>
            </a:r>
          </a:p>
          <a:p>
            <a:pPr marL="0" indent="0">
              <a:buNone/>
            </a:pPr>
            <a:endParaRPr lang="en-GB" sz="2800" b="1" dirty="0">
              <a:latin typeface="Calibri" panose="020F0502020204030204" pitchFamily="34" charset="0"/>
            </a:endParaRPr>
          </a:p>
          <a:p>
            <a:pPr marL="0" indent="0">
              <a:buNone/>
            </a:pPr>
            <a:r>
              <a:rPr lang="en-GB" sz="2800" b="1" dirty="0" smtClean="0">
                <a:latin typeface="Calibri" panose="020F0502020204030204" pitchFamily="34" charset="0"/>
              </a:rPr>
              <a:t> </a:t>
            </a:r>
          </a:p>
          <a:p>
            <a:pPr marL="457200" indent="-457200">
              <a:buAutoNum type="arabicPeriod"/>
            </a:pPr>
            <a:r>
              <a:rPr lang="en-GB" sz="2800" b="1" dirty="0" smtClean="0">
                <a:latin typeface="Calibri" panose="020F0502020204030204" pitchFamily="34" charset="0"/>
              </a:rPr>
              <a:t>The parties interested in the performance of the contract of carriage shall agree on the procedures and their implementation in order to comply with the requirements of this Protocol and the Convention, in particular as regards:</a:t>
            </a:r>
            <a:endParaRPr lang="en-GB" sz="2800" b="1" dirty="0">
              <a:latin typeface="Calibri" panose="020F0502020204030204" pitchFamily="34" charset="0"/>
            </a:endParaRPr>
          </a:p>
        </p:txBody>
      </p:sp>
      <p:sp>
        <p:nvSpPr>
          <p:cNvPr id="2" name="TextBox 1"/>
          <p:cNvSpPr txBox="1"/>
          <p:nvPr/>
        </p:nvSpPr>
        <p:spPr>
          <a:xfrm>
            <a:off x="539552" y="332656"/>
            <a:ext cx="1008112" cy="324036"/>
          </a:xfrm>
          <a:prstGeom prst="rect">
            <a:avLst/>
          </a:prstGeom>
          <a:noFill/>
        </p:spPr>
        <p:txBody>
          <a:bodyPr wrap="square" lIns="0" tIns="0" rIns="0" bIns="0" rtlCol="0">
            <a:noAutofit/>
          </a:bodyPr>
          <a:lstStyle/>
          <a:p>
            <a:pPr lvl="0" algn="l" fontAlgn="auto">
              <a:lnSpc>
                <a:spcPct val="90000"/>
              </a:lnSpc>
              <a:spcBef>
                <a:spcPts val="1200"/>
              </a:spcBef>
              <a:spcAft>
                <a:spcPts val="0"/>
              </a:spcAft>
              <a:buClr>
                <a:prstClr val="black"/>
              </a:buClr>
            </a:pPr>
            <a:r>
              <a:rPr lang="en-GB" sz="2000" b="1" dirty="0">
                <a:solidFill>
                  <a:prstClr val="black"/>
                </a:solidFill>
                <a:latin typeface="Calibri" panose="020F0502020204030204" pitchFamily="34" charset="0"/>
                <a:cs typeface="+mn-cs"/>
              </a:rPr>
              <a:t>Article 5 </a:t>
            </a:r>
          </a:p>
        </p:txBody>
      </p:sp>
      <p:sp>
        <p:nvSpPr>
          <p:cNvPr id="4" name="Oval 3"/>
          <p:cNvSpPr/>
          <p:nvPr/>
        </p:nvSpPr>
        <p:spPr>
          <a:xfrm>
            <a:off x="395536" y="2924944"/>
            <a:ext cx="7776864" cy="1008112"/>
          </a:xfrm>
          <a:prstGeom prst="ellipse">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smtClean="0"/>
          </a:p>
        </p:txBody>
      </p:sp>
    </p:spTree>
    <p:extLst>
      <p:ext uri="{BB962C8B-B14F-4D97-AF65-F5344CB8AC3E}">
        <p14:creationId xmlns:p14="http://schemas.microsoft.com/office/powerpoint/2010/main" val="43597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688" y="1089620"/>
            <a:ext cx="67722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9"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CD172703-9254-4E14-B8CB-068BC45F3C6D}" type="slidenum">
              <a:rPr lang="en-US" altLang="en-US" sz="1400" b="0" smtClean="0"/>
              <a:pPr eaLnBrk="1" hangingPunct="1"/>
              <a:t>2</a:t>
            </a:fld>
            <a:endParaRPr lang="en-US" altLang="en-US" sz="1400" b="0" smtClean="0"/>
          </a:p>
        </p:txBody>
      </p:sp>
      <p:sp>
        <p:nvSpPr>
          <p:cNvPr id="50182"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Box 1"/>
          <p:cNvSpPr txBox="1">
            <a:spLocks noChangeArrowheads="1"/>
          </p:cNvSpPr>
          <p:nvPr/>
        </p:nvSpPr>
        <p:spPr bwMode="auto">
          <a:xfrm>
            <a:off x="2701304" y="4809207"/>
            <a:ext cx="511105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sz="4000" dirty="0">
                <a:solidFill>
                  <a:srgbClr val="FF0000"/>
                </a:solidFill>
              </a:rPr>
              <a:t>55 </a:t>
            </a:r>
            <a:r>
              <a:rPr lang="fr-CH" altLang="en-US" sz="4000" dirty="0" err="1">
                <a:solidFill>
                  <a:srgbClr val="FF0000"/>
                </a:solidFill>
              </a:rPr>
              <a:t>Contracting</a:t>
            </a:r>
            <a:r>
              <a:rPr lang="fr-CH" altLang="en-US" sz="4000" dirty="0">
                <a:solidFill>
                  <a:srgbClr val="FF0000"/>
                </a:solidFill>
              </a:rPr>
              <a:t> Parties</a:t>
            </a:r>
            <a:endParaRPr lang="en-GB" altLang="en-US" sz="4000" dirty="0">
              <a:solidFill>
                <a:srgbClr val="FF0000"/>
              </a:solidFill>
            </a:endParaRPr>
          </a:p>
        </p:txBody>
      </p:sp>
    </p:spTree>
    <p:extLst>
      <p:ext uri="{BB962C8B-B14F-4D97-AF65-F5344CB8AC3E}">
        <p14:creationId xmlns:p14="http://schemas.microsoft.com/office/powerpoint/2010/main" val="30129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116632"/>
            <a:ext cx="6408712" cy="3333750"/>
          </a:xfrm>
          <a:prstGeom prst="rect">
            <a:avLst/>
          </a:prstGeom>
          <a:ln>
            <a:solidFill>
              <a:schemeClr val="accent1"/>
            </a:solidFill>
          </a:ln>
        </p:spPr>
      </p:pic>
      <p:sp>
        <p:nvSpPr>
          <p:cNvPr id="4" name="Oval 3"/>
          <p:cNvSpPr/>
          <p:nvPr/>
        </p:nvSpPr>
        <p:spPr bwMode="auto">
          <a:xfrm>
            <a:off x="3059832" y="1556792"/>
            <a:ext cx="2520280" cy="72008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6" name="Oval 5"/>
          <p:cNvSpPr/>
          <p:nvPr/>
        </p:nvSpPr>
        <p:spPr bwMode="auto">
          <a:xfrm>
            <a:off x="3347864" y="1517233"/>
            <a:ext cx="1584176" cy="5040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2" name="TextBox 1"/>
          <p:cNvSpPr txBox="1"/>
          <p:nvPr/>
        </p:nvSpPr>
        <p:spPr>
          <a:xfrm>
            <a:off x="1115616" y="620688"/>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2627784" y="980728"/>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0" name="TextBox 9"/>
          <p:cNvSpPr txBox="1"/>
          <p:nvPr/>
        </p:nvSpPr>
        <p:spPr>
          <a:xfrm>
            <a:off x="5796136" y="2060848"/>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1" name="TextBox 10"/>
          <p:cNvSpPr txBox="1"/>
          <p:nvPr/>
        </p:nvSpPr>
        <p:spPr>
          <a:xfrm>
            <a:off x="2195736" y="476672"/>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Carriers</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1115616" y="1628800"/>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3" name="TextBox 12"/>
          <p:cNvSpPr txBox="1"/>
          <p:nvPr/>
        </p:nvSpPr>
        <p:spPr>
          <a:xfrm>
            <a:off x="2555776" y="2060848"/>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1115616" y="2502559"/>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5" name="TextBox 14"/>
          <p:cNvSpPr txBox="1"/>
          <p:nvPr/>
        </p:nvSpPr>
        <p:spPr>
          <a:xfrm>
            <a:off x="3635896" y="1340768"/>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6" name="TextBox 15"/>
          <p:cNvSpPr txBox="1"/>
          <p:nvPr/>
        </p:nvSpPr>
        <p:spPr>
          <a:xfrm>
            <a:off x="4334272" y="692696"/>
            <a:ext cx="1368152" cy="297628"/>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7" name="TextBox 16"/>
          <p:cNvSpPr txBox="1"/>
          <p:nvPr/>
        </p:nvSpPr>
        <p:spPr>
          <a:xfrm>
            <a:off x="4486672" y="2276872"/>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8" name="TextBox 17"/>
          <p:cNvSpPr txBox="1"/>
          <p:nvPr/>
        </p:nvSpPr>
        <p:spPr>
          <a:xfrm>
            <a:off x="5364088" y="2852936"/>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19" name="TextBox 18"/>
          <p:cNvSpPr txBox="1"/>
          <p:nvPr/>
        </p:nvSpPr>
        <p:spPr>
          <a:xfrm>
            <a:off x="4791472" y="1412776"/>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0" name="TextBox 19"/>
          <p:cNvSpPr txBox="1"/>
          <p:nvPr/>
        </p:nvSpPr>
        <p:spPr>
          <a:xfrm>
            <a:off x="1412032" y="1196752"/>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1" name="TextBox 20"/>
          <p:cNvSpPr txBox="1"/>
          <p:nvPr/>
        </p:nvSpPr>
        <p:spPr>
          <a:xfrm>
            <a:off x="3059832" y="229364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2" name="TextBox 21"/>
          <p:cNvSpPr txBox="1"/>
          <p:nvPr/>
        </p:nvSpPr>
        <p:spPr>
          <a:xfrm>
            <a:off x="5652120" y="1772816"/>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1412032" y="2996952"/>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1412032" y="2276872"/>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4139952" y="198884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6" name="TextBox 25"/>
          <p:cNvSpPr txBox="1"/>
          <p:nvPr/>
        </p:nvSpPr>
        <p:spPr>
          <a:xfrm>
            <a:off x="5724128" y="54868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7" name="TextBox 26"/>
          <p:cNvSpPr txBox="1"/>
          <p:nvPr/>
        </p:nvSpPr>
        <p:spPr>
          <a:xfrm>
            <a:off x="3779912" y="2996952"/>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2483768" y="162880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29" name="TextBox 28"/>
          <p:cNvSpPr txBox="1"/>
          <p:nvPr/>
        </p:nvSpPr>
        <p:spPr>
          <a:xfrm>
            <a:off x="5508104" y="980728"/>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0" name="TextBox 29"/>
          <p:cNvSpPr txBox="1"/>
          <p:nvPr/>
        </p:nvSpPr>
        <p:spPr>
          <a:xfrm>
            <a:off x="5948536" y="2564904"/>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1" name="TextBox 30"/>
          <p:cNvSpPr txBox="1"/>
          <p:nvPr/>
        </p:nvSpPr>
        <p:spPr>
          <a:xfrm>
            <a:off x="3995936" y="270892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2" name="TextBox 31"/>
          <p:cNvSpPr txBox="1"/>
          <p:nvPr/>
        </p:nvSpPr>
        <p:spPr>
          <a:xfrm>
            <a:off x="5948536" y="260648"/>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3" name="TextBox 32"/>
          <p:cNvSpPr txBox="1"/>
          <p:nvPr/>
        </p:nvSpPr>
        <p:spPr>
          <a:xfrm>
            <a:off x="2339752" y="2688459"/>
            <a:ext cx="1368152" cy="236485"/>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4" name="TextBox 33"/>
          <p:cNvSpPr txBox="1"/>
          <p:nvPr/>
        </p:nvSpPr>
        <p:spPr>
          <a:xfrm>
            <a:off x="2699792" y="126876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5" name="TextBox 34"/>
          <p:cNvSpPr txBox="1"/>
          <p:nvPr/>
        </p:nvSpPr>
        <p:spPr>
          <a:xfrm>
            <a:off x="4211960" y="18864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6" name="TextBox 35"/>
          <p:cNvSpPr txBox="1"/>
          <p:nvPr/>
        </p:nvSpPr>
        <p:spPr>
          <a:xfrm>
            <a:off x="755576" y="198884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7" name="TextBox 36"/>
          <p:cNvSpPr txBox="1"/>
          <p:nvPr/>
        </p:nvSpPr>
        <p:spPr>
          <a:xfrm>
            <a:off x="1475656" y="18864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38" name="TextBox 37"/>
          <p:cNvSpPr txBox="1"/>
          <p:nvPr/>
        </p:nvSpPr>
        <p:spPr>
          <a:xfrm>
            <a:off x="4139952" y="980728"/>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40" name="TextBox 39"/>
          <p:cNvSpPr txBox="1"/>
          <p:nvPr/>
        </p:nvSpPr>
        <p:spPr>
          <a:xfrm>
            <a:off x="2627784" y="2924944"/>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41" name="TextBox 40"/>
          <p:cNvSpPr txBox="1"/>
          <p:nvPr/>
        </p:nvSpPr>
        <p:spPr>
          <a:xfrm>
            <a:off x="6156176" y="1196752"/>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42" name="TextBox 41"/>
          <p:cNvSpPr txBox="1"/>
          <p:nvPr/>
        </p:nvSpPr>
        <p:spPr>
          <a:xfrm>
            <a:off x="3419872" y="404664"/>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cxnSp>
        <p:nvCxnSpPr>
          <p:cNvPr id="44" name="Straight Connector 43"/>
          <p:cNvCxnSpPr/>
          <p:nvPr/>
        </p:nvCxnSpPr>
        <p:spPr>
          <a:xfrm>
            <a:off x="9676" y="3460045"/>
            <a:ext cx="900100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5" name="Content Placeholder 2"/>
          <p:cNvSpPr txBox="1">
            <a:spLocks/>
          </p:cNvSpPr>
          <p:nvPr/>
        </p:nvSpPr>
        <p:spPr>
          <a:xfrm>
            <a:off x="467544" y="4149080"/>
            <a:ext cx="7797552" cy="1944216"/>
          </a:xfrm>
          <a:prstGeom prst="rect">
            <a:avLst/>
          </a:prstGeom>
        </p:spPr>
        <p:txBody>
          <a:bodyPr>
            <a:no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2000" kern="1200">
                <a:solidFill>
                  <a:schemeClr val="tx1"/>
                </a:solidFill>
                <a:latin typeface="Arial"/>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2000" kern="1200">
                <a:solidFill>
                  <a:schemeClr val="tx1"/>
                </a:solidFill>
                <a:latin typeface="Arial"/>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2000" kern="1200">
                <a:solidFill>
                  <a:schemeClr val="tx1"/>
                </a:solidFill>
                <a:latin typeface="Arial"/>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2000" kern="1200">
                <a:solidFill>
                  <a:schemeClr val="tx1"/>
                </a:solidFill>
                <a:latin typeface="Arial"/>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Arial"/>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The method for the issuance and the delivery of the electronic consignment note to the entitled party; </a:t>
            </a:r>
          </a:p>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An assurance that the electronic consignment note retains its integrity; </a:t>
            </a:r>
          </a:p>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The manner in which the party entitled to the rights arising out of the electronic consignment note is able to demonstrate that entitlement; </a:t>
            </a:r>
          </a:p>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The way in which confirmation is given that delivery to the consignee has been effected; </a:t>
            </a:r>
          </a:p>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The procedures for supplementing or amending the electronic consignment note; and </a:t>
            </a:r>
          </a:p>
          <a:p>
            <a:pPr marL="457200" indent="-457200" fontAlgn="auto">
              <a:spcAft>
                <a:spcPts val="0"/>
              </a:spcAft>
              <a:buFont typeface="HP Simplified" panose="020B0604020204020204" pitchFamily="34" charset="0"/>
              <a:buAutoNum type="alphaLcParenBoth"/>
            </a:pPr>
            <a:r>
              <a:rPr lang="en-GB" sz="1000" b="1" dirty="0" smtClean="0">
                <a:latin typeface="Calibri" panose="020F0502020204030204" pitchFamily="34" charset="0"/>
              </a:rPr>
              <a:t>The procedures for the possible replacement of the electronic consignment note by a consignment note issued by different means. </a:t>
            </a:r>
            <a:endParaRPr lang="en-GB" sz="1000" b="1" dirty="0">
              <a:latin typeface="Calibri" panose="020F0502020204030204" pitchFamily="34" charset="0"/>
            </a:endParaRPr>
          </a:p>
        </p:txBody>
      </p:sp>
      <p:sp>
        <p:nvSpPr>
          <p:cNvPr id="46" name="Oval 45"/>
          <p:cNvSpPr/>
          <p:nvPr/>
        </p:nvSpPr>
        <p:spPr>
          <a:xfrm>
            <a:off x="827584" y="3820085"/>
            <a:ext cx="1368152" cy="2673959"/>
          </a:xfrm>
          <a:prstGeom prst="ellipse">
            <a:avLst/>
          </a:prstGeom>
          <a:solidFill>
            <a:srgbClr val="FFFF00">
              <a:alpha val="20000"/>
            </a:srgbClr>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49" name="Rectangle 48"/>
          <p:cNvSpPr/>
          <p:nvPr/>
        </p:nvSpPr>
        <p:spPr>
          <a:xfrm>
            <a:off x="899592" y="1892893"/>
            <a:ext cx="1503784" cy="938662"/>
          </a:xfrm>
          <a:prstGeom prst="rect">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50" name="Up Arrow 49"/>
          <p:cNvSpPr/>
          <p:nvPr/>
        </p:nvSpPr>
        <p:spPr>
          <a:xfrm>
            <a:off x="1187624" y="2780928"/>
            <a:ext cx="720080" cy="967149"/>
          </a:xfrm>
          <a:prstGeom prst="upArrow">
            <a:avLst/>
          </a:prstGeom>
          <a:noFill/>
          <a:ln w="38100">
            <a:solidFill>
              <a:srgbClr val="0000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51" name="TextBox 50"/>
          <p:cNvSpPr txBox="1"/>
          <p:nvPr/>
        </p:nvSpPr>
        <p:spPr>
          <a:xfrm>
            <a:off x="5940152" y="306896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52" name="Rectangle 51"/>
          <p:cNvSpPr/>
          <p:nvPr/>
        </p:nvSpPr>
        <p:spPr>
          <a:xfrm>
            <a:off x="5710808" y="2492896"/>
            <a:ext cx="1503784" cy="1041715"/>
          </a:xfrm>
          <a:prstGeom prst="rect">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53" name="Bent-Up Arrow 52"/>
          <p:cNvSpPr/>
          <p:nvPr/>
        </p:nvSpPr>
        <p:spPr>
          <a:xfrm>
            <a:off x="2403376" y="3613978"/>
            <a:ext cx="4472880" cy="1759238"/>
          </a:xfrm>
          <a:prstGeom prst="bentUpArrow">
            <a:avLst/>
          </a:prstGeom>
          <a:noFill/>
          <a:ln w="38100">
            <a:solidFill>
              <a:srgbClr val="0000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54" name="Rectangle 53"/>
          <p:cNvSpPr/>
          <p:nvPr/>
        </p:nvSpPr>
        <p:spPr>
          <a:xfrm>
            <a:off x="2660928" y="979952"/>
            <a:ext cx="1296144" cy="998196"/>
          </a:xfrm>
          <a:prstGeom prst="rect">
            <a:avLst/>
          </a:prstGeom>
          <a:solidFill>
            <a:srgbClr val="FFFF00">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55" name="TextBox 54"/>
          <p:cNvSpPr txBox="1"/>
          <p:nvPr/>
        </p:nvSpPr>
        <p:spPr>
          <a:xfrm>
            <a:off x="4499992" y="404664"/>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56" name="TextBox 55"/>
          <p:cNvSpPr txBox="1"/>
          <p:nvPr/>
        </p:nvSpPr>
        <p:spPr>
          <a:xfrm>
            <a:off x="4067944" y="1556792"/>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57" name="TextBox 56"/>
          <p:cNvSpPr txBox="1"/>
          <p:nvPr/>
        </p:nvSpPr>
        <p:spPr>
          <a:xfrm>
            <a:off x="971600" y="908720"/>
            <a:ext cx="1368152" cy="288032"/>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Sender</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58" name="TextBox 57"/>
          <p:cNvSpPr txBox="1"/>
          <p:nvPr/>
        </p:nvSpPr>
        <p:spPr>
          <a:xfrm>
            <a:off x="5580112" y="1556792"/>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59" name="TextBox 58"/>
          <p:cNvSpPr txBox="1"/>
          <p:nvPr/>
        </p:nvSpPr>
        <p:spPr>
          <a:xfrm>
            <a:off x="4427984" y="3212976"/>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60" name="TextBox 59"/>
          <p:cNvSpPr txBox="1"/>
          <p:nvPr/>
        </p:nvSpPr>
        <p:spPr>
          <a:xfrm>
            <a:off x="3275856" y="1916832"/>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61" name="Up Arrow 60"/>
          <p:cNvSpPr/>
          <p:nvPr/>
        </p:nvSpPr>
        <p:spPr>
          <a:xfrm>
            <a:off x="2987824" y="2058291"/>
            <a:ext cx="720080" cy="2666853"/>
          </a:xfrm>
          <a:prstGeom prst="upArrow">
            <a:avLst/>
          </a:prstGeom>
          <a:noFill/>
          <a:ln w="38100">
            <a:solidFill>
              <a:srgbClr val="0000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Tree>
    <p:extLst>
      <p:ext uri="{BB962C8B-B14F-4D97-AF65-F5344CB8AC3E}">
        <p14:creationId xmlns:p14="http://schemas.microsoft.com/office/powerpoint/2010/main" val="21153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9" grpId="0" animBg="1"/>
      <p:bldP spid="50" grpId="0" animBg="1"/>
      <p:bldP spid="52" grpId="0" animBg="1"/>
      <p:bldP spid="53" grpId="0" animBg="1"/>
      <p:bldP spid="54"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3928" y="3706688"/>
            <a:ext cx="4662909" cy="2530624"/>
          </a:xfrm>
          <a:prstGeom prst="rect">
            <a:avLst/>
          </a:prstGeom>
        </p:spPr>
      </p:pic>
      <p:pic>
        <p:nvPicPr>
          <p:cNvPr id="3" name="Picture 2"/>
          <p:cNvPicPr>
            <a:picLocks noChangeAspect="1"/>
          </p:cNvPicPr>
          <p:nvPr/>
        </p:nvPicPr>
        <p:blipFill rotWithShape="1">
          <a:blip r:embed="rId3"/>
          <a:srcRect l="24646" t="15495" r="26952" b="21768"/>
          <a:stretch/>
        </p:blipFill>
        <p:spPr>
          <a:xfrm>
            <a:off x="3995936" y="332656"/>
            <a:ext cx="2160240" cy="2057372"/>
          </a:xfrm>
          <a:prstGeom prst="rect">
            <a:avLst/>
          </a:prstGeom>
        </p:spPr>
      </p:pic>
      <p:sp>
        <p:nvSpPr>
          <p:cNvPr id="7" name="TextBox 6"/>
          <p:cNvSpPr txBox="1"/>
          <p:nvPr/>
        </p:nvSpPr>
        <p:spPr>
          <a:xfrm>
            <a:off x="827584" y="980728"/>
            <a:ext cx="2160240" cy="360040"/>
          </a:xfrm>
          <a:prstGeom prst="rect">
            <a:avLst/>
          </a:prstGeom>
          <a:noFill/>
        </p:spPr>
        <p:txBody>
          <a:bodyPr wrap="square" lIns="0" tIns="0" rIns="0" bIns="0" rtlCol="0">
            <a:noAutofit/>
          </a:bodyPr>
          <a:lstStyle/>
          <a:p>
            <a:pPr algn="l">
              <a:lnSpc>
                <a:spcPct val="90000"/>
              </a:lnSpc>
            </a:pPr>
            <a:r>
              <a:rPr lang="fr-CH" sz="2000" b="1" dirty="0" err="1" smtClean="0">
                <a:latin typeface="Calibri" panose="020F0502020204030204" pitchFamily="34" charset="0"/>
                <a:cs typeface="Calibri" panose="020F0502020204030204" pitchFamily="34" charset="0"/>
              </a:rPr>
              <a:t>Contracting</a:t>
            </a:r>
            <a:r>
              <a:rPr lang="fr-CH" sz="2000" b="1" dirty="0" smtClean="0">
                <a:latin typeface="Calibri" panose="020F0502020204030204" pitchFamily="34" charset="0"/>
                <a:cs typeface="Calibri" panose="020F0502020204030204" pitchFamily="34" charset="0"/>
              </a:rPr>
              <a:t> Parties</a:t>
            </a:r>
            <a:endParaRPr lang="en-US" sz="2000" b="1" dirty="0" err="1" smtClean="0">
              <a:latin typeface="Calibri" panose="020F0502020204030204" pitchFamily="34" charset="0"/>
              <a:cs typeface="Calibri" panose="020F0502020204030204" pitchFamily="34" charset="0"/>
            </a:endParaRPr>
          </a:p>
        </p:txBody>
      </p:sp>
      <p:sp>
        <p:nvSpPr>
          <p:cNvPr id="13" name="TextBox 12"/>
          <p:cNvSpPr txBox="1"/>
          <p:nvPr/>
        </p:nvSpPr>
        <p:spPr>
          <a:xfrm>
            <a:off x="259904" y="4149080"/>
            <a:ext cx="3231976" cy="417093"/>
          </a:xfrm>
          <a:prstGeom prst="rect">
            <a:avLst/>
          </a:prstGeom>
          <a:noFill/>
        </p:spPr>
        <p:txBody>
          <a:bodyPr wrap="square" lIns="0" tIns="0" rIns="0" bIns="0" rtlCol="0">
            <a:noAutofit/>
          </a:bodyPr>
          <a:lstStyle/>
          <a:p>
            <a:pPr algn="l">
              <a:lnSpc>
                <a:spcPct val="90000"/>
              </a:lnSpc>
            </a:pPr>
            <a:r>
              <a:rPr lang="fr-CH" sz="2000" b="1" dirty="0" err="1" smtClean="0">
                <a:latin typeface="Calibri" panose="020F0502020204030204" pitchFamily="34" charset="0"/>
                <a:cs typeface="Calibri" panose="020F0502020204030204" pitchFamily="34" charset="0"/>
              </a:rPr>
              <a:t>Senders</a:t>
            </a:r>
            <a:r>
              <a:rPr lang="fr-CH" sz="2000" b="1" dirty="0" smtClean="0">
                <a:latin typeface="Calibri" panose="020F0502020204030204" pitchFamily="34" charset="0"/>
                <a:cs typeface="Calibri" panose="020F0502020204030204" pitchFamily="34" charset="0"/>
              </a:rPr>
              <a:t>, Carriers, </a:t>
            </a:r>
            <a:r>
              <a:rPr lang="fr-CH" sz="2000" b="1" dirty="0" err="1" smtClean="0">
                <a:latin typeface="Calibri" panose="020F0502020204030204" pitchFamily="34" charset="0"/>
                <a:cs typeface="Calibri" panose="020F0502020204030204" pitchFamily="34" charset="0"/>
              </a:rPr>
              <a:t>Consignees</a:t>
            </a:r>
            <a:endParaRPr lang="en-US" sz="2000" b="1" dirty="0" err="1" smtClean="0">
              <a:latin typeface="Calibri" panose="020F0502020204030204" pitchFamily="34" charset="0"/>
              <a:cs typeface="Calibri" panose="020F0502020204030204" pitchFamily="34" charset="0"/>
            </a:endParaRPr>
          </a:p>
        </p:txBody>
      </p:sp>
      <p:sp>
        <p:nvSpPr>
          <p:cNvPr id="15" name="Oval 14"/>
          <p:cNvSpPr/>
          <p:nvPr/>
        </p:nvSpPr>
        <p:spPr>
          <a:xfrm>
            <a:off x="5122432" y="3861048"/>
            <a:ext cx="2041856" cy="2088232"/>
          </a:xfrm>
          <a:prstGeom prst="ellipse">
            <a:avLst/>
          </a:prstGeom>
          <a:solidFill>
            <a:srgbClr val="FFFF00"/>
          </a:solid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7" name="TextBox 16"/>
          <p:cNvSpPr txBox="1"/>
          <p:nvPr/>
        </p:nvSpPr>
        <p:spPr>
          <a:xfrm>
            <a:off x="5243280" y="4797152"/>
            <a:ext cx="1849000" cy="288032"/>
          </a:xfrm>
          <a:prstGeom prst="rect">
            <a:avLst/>
          </a:prstGeom>
          <a:noFill/>
        </p:spPr>
        <p:txBody>
          <a:bodyPr wrap="square" lIns="0" tIns="0" rIns="0" bIns="0" rtlCol="0">
            <a:noAutofit/>
          </a:bodyPr>
          <a:lstStyle/>
          <a:p>
            <a:pPr>
              <a:lnSpc>
                <a:spcPct val="90000"/>
              </a:lnSpc>
            </a:pPr>
            <a:r>
              <a:rPr lang="fr-CH" sz="1800" b="1" dirty="0" smtClean="0">
                <a:latin typeface="Calibri" panose="020F0502020204030204" pitchFamily="34" charset="0"/>
                <a:cs typeface="Calibri" panose="020F0502020204030204" pitchFamily="34" charset="0"/>
              </a:rPr>
              <a:t>«e-CMR Platform»</a:t>
            </a:r>
          </a:p>
          <a:p>
            <a:pPr>
              <a:lnSpc>
                <a:spcPct val="90000"/>
              </a:lnSpc>
            </a:pPr>
            <a:endParaRPr lang="fr-CH" sz="1800" b="1" dirty="0" smtClean="0">
              <a:latin typeface="Calibri" panose="020F0502020204030204" pitchFamily="34" charset="0"/>
              <a:cs typeface="Calibri" panose="020F0502020204030204" pitchFamily="34" charset="0"/>
            </a:endParaRPr>
          </a:p>
          <a:p>
            <a:pPr>
              <a:lnSpc>
                <a:spcPct val="90000"/>
              </a:lnSpc>
            </a:pPr>
            <a:endParaRPr lang="en-US" sz="1800" b="1" dirty="0" err="1" smtClean="0">
              <a:latin typeface="Calibri" panose="020F0502020204030204" pitchFamily="34" charset="0"/>
              <a:cs typeface="Calibri" panose="020F0502020204030204" pitchFamily="34" charset="0"/>
            </a:endParaRPr>
          </a:p>
        </p:txBody>
      </p:sp>
      <p:sp>
        <p:nvSpPr>
          <p:cNvPr id="18" name="Left-Right Arrow 17"/>
          <p:cNvSpPr/>
          <p:nvPr/>
        </p:nvSpPr>
        <p:spPr>
          <a:xfrm rot="10800000">
            <a:off x="4067944" y="4365103"/>
            <a:ext cx="1008112" cy="288032"/>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9" name="Left-Right Arrow 18"/>
          <p:cNvSpPr/>
          <p:nvPr/>
        </p:nvSpPr>
        <p:spPr>
          <a:xfrm rot="10800000">
            <a:off x="4067942" y="5373215"/>
            <a:ext cx="1008113" cy="288032"/>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20" name="Left-Right Arrow 19"/>
          <p:cNvSpPr/>
          <p:nvPr/>
        </p:nvSpPr>
        <p:spPr>
          <a:xfrm rot="10800000">
            <a:off x="7236296" y="4365102"/>
            <a:ext cx="1008112" cy="288033"/>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21" name="Left-Right Arrow 20"/>
          <p:cNvSpPr/>
          <p:nvPr/>
        </p:nvSpPr>
        <p:spPr>
          <a:xfrm rot="10800000">
            <a:off x="7236296" y="5373215"/>
            <a:ext cx="1008112" cy="288032"/>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6" name="TextBox 5"/>
          <p:cNvSpPr txBox="1"/>
          <p:nvPr/>
        </p:nvSpPr>
        <p:spPr>
          <a:xfrm>
            <a:off x="755576" y="1628800"/>
            <a:ext cx="2880320" cy="216024"/>
          </a:xfrm>
          <a:prstGeom prst="rect">
            <a:avLst/>
          </a:prstGeom>
          <a:noFill/>
        </p:spPr>
        <p:txBody>
          <a:bodyPr wrap="square" lIns="0" tIns="0" rIns="0" bIns="0" rtlCol="0">
            <a:noAutofit/>
          </a:bodyPr>
          <a:lstStyle/>
          <a:p>
            <a:pPr algn="l">
              <a:lnSpc>
                <a:spcPct val="90000"/>
              </a:lnSpc>
            </a:pPr>
            <a:r>
              <a:rPr lang="fr-CH" sz="2000" b="1" smtClean="0">
                <a:solidFill>
                  <a:srgbClr val="FF0000"/>
                </a:solidFill>
                <a:latin typeface="Calibri" panose="020F0502020204030204" pitchFamily="34" charset="0"/>
                <a:cs typeface="Calibri" panose="020F0502020204030204" pitchFamily="34" charset="0"/>
              </a:rPr>
              <a:t>13  </a:t>
            </a:r>
            <a:r>
              <a:rPr lang="fr-CH" sz="2000" b="1" dirty="0" smtClean="0">
                <a:solidFill>
                  <a:srgbClr val="FF0000"/>
                </a:solidFill>
                <a:latin typeface="Calibri" panose="020F0502020204030204" pitchFamily="34" charset="0"/>
                <a:cs typeface="Calibri" panose="020F0502020204030204" pitchFamily="34" charset="0"/>
              </a:rPr>
              <a:t>-----------------&gt; 55</a:t>
            </a:r>
            <a:endParaRPr lang="en-US" sz="2000" b="1" dirty="0" err="1" smtClean="0">
              <a:solidFill>
                <a:srgbClr val="FF0000"/>
              </a:solidFill>
              <a:latin typeface="Calibri" panose="020F0502020204030204" pitchFamily="34" charset="0"/>
              <a:cs typeface="Calibri" panose="020F0502020204030204" pitchFamily="34" charset="0"/>
            </a:endParaRPr>
          </a:p>
        </p:txBody>
      </p:sp>
      <p:sp>
        <p:nvSpPr>
          <p:cNvPr id="22" name="TextBox 21"/>
          <p:cNvSpPr txBox="1"/>
          <p:nvPr/>
        </p:nvSpPr>
        <p:spPr>
          <a:xfrm>
            <a:off x="251520" y="4941168"/>
            <a:ext cx="3600400" cy="1137173"/>
          </a:xfrm>
          <a:prstGeom prst="rect">
            <a:avLst/>
          </a:prstGeom>
          <a:noFill/>
        </p:spPr>
        <p:txBody>
          <a:bodyPr wrap="square" lIns="0" tIns="0" rIns="0" bIns="0" rtlCol="0">
            <a:noAutofit/>
          </a:bodyPr>
          <a:lstStyle/>
          <a:p>
            <a:pPr algn="l">
              <a:lnSpc>
                <a:spcPct val="90000"/>
              </a:lnSpc>
            </a:pPr>
            <a:r>
              <a:rPr lang="fr-CH" sz="2000" b="1" dirty="0" err="1" smtClean="0">
                <a:solidFill>
                  <a:srgbClr val="FF0000"/>
                </a:solidFill>
                <a:latin typeface="Calibri" panose="020F0502020204030204" pitchFamily="34" charset="0"/>
                <a:cs typeface="Calibri" panose="020F0502020204030204" pitchFamily="34" charset="0"/>
              </a:rPr>
              <a:t>Create</a:t>
            </a:r>
            <a:r>
              <a:rPr lang="fr-CH" sz="2000" b="1" dirty="0" smtClean="0">
                <a:solidFill>
                  <a:srgbClr val="FF0000"/>
                </a:solidFill>
                <a:latin typeface="Calibri" panose="020F0502020204030204" pitchFamily="34" charset="0"/>
                <a:cs typeface="Calibri" panose="020F0502020204030204" pitchFamily="34" charset="0"/>
              </a:rPr>
              <a:t> a </a:t>
            </a:r>
            <a:r>
              <a:rPr lang="fr-CH" sz="2000" b="1" dirty="0" err="1" smtClean="0">
                <a:solidFill>
                  <a:srgbClr val="FF0000"/>
                </a:solidFill>
                <a:latin typeface="Calibri" panose="020F0502020204030204" pitchFamily="34" charset="0"/>
                <a:cs typeface="Calibri" panose="020F0502020204030204" pitchFamily="34" charset="0"/>
              </a:rPr>
              <a:t>common</a:t>
            </a:r>
            <a:r>
              <a:rPr lang="fr-CH" sz="2000" b="1" dirty="0" smtClean="0">
                <a:solidFill>
                  <a:srgbClr val="FF0000"/>
                </a:solidFill>
                <a:latin typeface="Calibri" panose="020F0502020204030204" pitchFamily="34" charset="0"/>
                <a:cs typeface="Calibri" panose="020F0502020204030204" pitchFamily="34" charset="0"/>
              </a:rPr>
              <a:t> </a:t>
            </a:r>
            <a:r>
              <a:rPr lang="fr-CH" sz="2000" b="1" dirty="0" err="1" smtClean="0">
                <a:solidFill>
                  <a:srgbClr val="FF0000"/>
                </a:solidFill>
                <a:latin typeface="Calibri" panose="020F0502020204030204" pitchFamily="34" charset="0"/>
                <a:cs typeface="Calibri" panose="020F0502020204030204" pitchFamily="34" charset="0"/>
              </a:rPr>
              <a:t>platorm</a:t>
            </a:r>
            <a:r>
              <a:rPr lang="fr-CH" sz="2000" b="1" dirty="0" smtClean="0">
                <a:solidFill>
                  <a:srgbClr val="FF0000"/>
                </a:solidFill>
                <a:latin typeface="Calibri" panose="020F0502020204030204" pitchFamily="34" charset="0"/>
                <a:cs typeface="Calibri" panose="020F0502020204030204" pitchFamily="34" charset="0"/>
              </a:rPr>
              <a:t> «e-CMR Central» for all </a:t>
            </a:r>
            <a:r>
              <a:rPr lang="fr-CH" sz="2000" b="1" dirty="0" err="1" smtClean="0">
                <a:solidFill>
                  <a:srgbClr val="FF0000"/>
                </a:solidFill>
                <a:latin typeface="Calibri" panose="020F0502020204030204" pitchFamily="34" charset="0"/>
                <a:cs typeface="Calibri" panose="020F0502020204030204" pitchFamily="34" charset="0"/>
              </a:rPr>
              <a:t>interested</a:t>
            </a:r>
            <a:r>
              <a:rPr lang="fr-CH" sz="2000" b="1" dirty="0" smtClean="0">
                <a:solidFill>
                  <a:srgbClr val="FF0000"/>
                </a:solidFill>
                <a:latin typeface="Calibri" panose="020F0502020204030204" pitchFamily="34" charset="0"/>
                <a:cs typeface="Calibri" panose="020F0502020204030204" pitchFamily="34" charset="0"/>
              </a:rPr>
              <a:t> parties to </a:t>
            </a:r>
            <a:r>
              <a:rPr lang="fr-CH" sz="2000" b="1" dirty="0" err="1" smtClean="0">
                <a:solidFill>
                  <a:srgbClr val="FF0000"/>
                </a:solidFill>
                <a:latin typeface="Calibri" panose="020F0502020204030204" pitchFamily="34" charset="0"/>
                <a:cs typeface="Calibri" panose="020F0502020204030204" pitchFamily="34" charset="0"/>
              </a:rPr>
              <a:t>create</a:t>
            </a:r>
            <a:r>
              <a:rPr lang="fr-CH" sz="2000" b="1" dirty="0" smtClean="0">
                <a:solidFill>
                  <a:srgbClr val="FF0000"/>
                </a:solidFill>
                <a:latin typeface="Calibri" panose="020F0502020204030204" pitchFamily="34" charset="0"/>
                <a:cs typeface="Calibri" panose="020F0502020204030204" pitchFamily="34" charset="0"/>
              </a:rPr>
              <a:t> and exchange information</a:t>
            </a:r>
            <a:endParaRPr lang="en-US" sz="2000" b="1" dirty="0" err="1" smtClean="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p:bldP spid="18" grpId="0" animBg="1"/>
      <p:bldP spid="19" grpId="0" animBg="1"/>
      <p:bldP spid="20" grpId="0" animBg="1"/>
      <p:bldP spid="21" grpId="0" animBg="1"/>
      <p:bldP spid="6"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777632" y="4005065"/>
            <a:ext cx="1512168" cy="1368151"/>
          </a:xfrm>
          <a:prstGeom prst="ellipse">
            <a:avLst/>
          </a:prstGeom>
          <a:solidFill>
            <a:srgbClr val="0000CC">
              <a:alpha val="2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4" name="Oval 3"/>
          <p:cNvSpPr/>
          <p:nvPr/>
        </p:nvSpPr>
        <p:spPr bwMode="auto">
          <a:xfrm>
            <a:off x="3059832" y="1556792"/>
            <a:ext cx="2520280" cy="72008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6" name="Oval 5"/>
          <p:cNvSpPr/>
          <p:nvPr/>
        </p:nvSpPr>
        <p:spPr bwMode="auto">
          <a:xfrm>
            <a:off x="3347864" y="1517233"/>
            <a:ext cx="1584176" cy="5040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7" name="Oval 6"/>
          <p:cNvSpPr/>
          <p:nvPr/>
        </p:nvSpPr>
        <p:spPr>
          <a:xfrm>
            <a:off x="3419872" y="3573016"/>
            <a:ext cx="2041856" cy="2088232"/>
          </a:xfrm>
          <a:prstGeom prst="ellipse">
            <a:avLst/>
          </a:prstGeom>
          <a:solidFill>
            <a:srgbClr val="FFFF00"/>
          </a:solid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39" name="TextBox 38"/>
          <p:cNvSpPr txBox="1"/>
          <p:nvPr/>
        </p:nvSpPr>
        <p:spPr>
          <a:xfrm>
            <a:off x="3515088" y="3933056"/>
            <a:ext cx="1849000" cy="1656184"/>
          </a:xfrm>
          <a:prstGeom prst="rect">
            <a:avLst/>
          </a:prstGeom>
          <a:noFill/>
        </p:spPr>
        <p:txBody>
          <a:bodyPr wrap="square" lIns="0" tIns="0" rIns="0" bIns="0" rtlCol="0">
            <a:noAutofit/>
          </a:bodyPr>
          <a:lstStyle/>
          <a:p>
            <a:pPr>
              <a:lnSpc>
                <a:spcPct val="90000"/>
              </a:lnSpc>
            </a:pPr>
            <a:r>
              <a:rPr lang="fr-CH" sz="1800" b="1" dirty="0" smtClean="0">
                <a:latin typeface="Calibri" panose="020F0502020204030204" pitchFamily="34" charset="0"/>
                <a:cs typeface="Calibri" panose="020F0502020204030204" pitchFamily="34" charset="0"/>
              </a:rPr>
              <a:t>UNECE, SC.1</a:t>
            </a:r>
          </a:p>
          <a:p>
            <a:pPr>
              <a:lnSpc>
                <a:spcPct val="90000"/>
              </a:lnSpc>
            </a:pPr>
            <a:endParaRPr lang="fr-CH" sz="1800" b="1" dirty="0" smtClean="0">
              <a:latin typeface="Calibri" panose="020F0502020204030204" pitchFamily="34" charset="0"/>
              <a:cs typeface="Calibri" panose="020F0502020204030204" pitchFamily="34" charset="0"/>
            </a:endParaRPr>
          </a:p>
          <a:p>
            <a:pPr>
              <a:lnSpc>
                <a:spcPct val="90000"/>
              </a:lnSpc>
            </a:pPr>
            <a:r>
              <a:rPr lang="fr-CH" sz="1800" b="1" dirty="0" smtClean="0">
                <a:latin typeface="Calibri" panose="020F0502020204030204" pitchFamily="34" charset="0"/>
                <a:cs typeface="Calibri" panose="020F0502020204030204" pitchFamily="34" charset="0"/>
              </a:rPr>
              <a:t>«</a:t>
            </a:r>
            <a:r>
              <a:rPr lang="fr-CH" sz="1800" b="1" dirty="0" err="1" smtClean="0">
                <a:latin typeface="Calibri" panose="020F0502020204030204" pitchFamily="34" charset="0"/>
                <a:cs typeface="Calibri" panose="020F0502020204030204" pitchFamily="34" charset="0"/>
              </a:rPr>
              <a:t>eCMR</a:t>
            </a:r>
            <a:r>
              <a:rPr lang="fr-CH" sz="1800" b="1" dirty="0" smtClean="0">
                <a:latin typeface="Calibri" panose="020F0502020204030204" pitchFamily="34" charset="0"/>
                <a:cs typeface="Calibri" panose="020F0502020204030204" pitchFamily="34" charset="0"/>
              </a:rPr>
              <a:t>–Platform»</a:t>
            </a:r>
          </a:p>
          <a:p>
            <a:pPr>
              <a:lnSpc>
                <a:spcPct val="90000"/>
              </a:lnSpc>
            </a:pPr>
            <a:endParaRPr lang="fr-CH" sz="1800" b="1" dirty="0" smtClean="0">
              <a:latin typeface="Calibri" panose="020F0502020204030204" pitchFamily="34" charset="0"/>
              <a:cs typeface="Calibri" panose="020F0502020204030204" pitchFamily="34" charset="0"/>
            </a:endParaRPr>
          </a:p>
          <a:p>
            <a:pPr>
              <a:lnSpc>
                <a:spcPct val="90000"/>
              </a:lnSpc>
            </a:pPr>
            <a:r>
              <a:rPr lang="fr-CH" sz="1800" b="1" dirty="0" err="1" smtClean="0">
                <a:latin typeface="Calibri" panose="020F0502020204030204" pitchFamily="34" charset="0"/>
                <a:cs typeface="Calibri" panose="020F0502020204030204" pitchFamily="34" charset="0"/>
              </a:rPr>
              <a:t>Contracting</a:t>
            </a:r>
            <a:r>
              <a:rPr lang="fr-CH" sz="1800" b="1" dirty="0" smtClean="0">
                <a:latin typeface="Calibri" panose="020F0502020204030204" pitchFamily="34" charset="0"/>
                <a:cs typeface="Calibri" panose="020F0502020204030204" pitchFamily="34" charset="0"/>
              </a:rPr>
              <a:t> parties</a:t>
            </a:r>
          </a:p>
          <a:p>
            <a:pPr>
              <a:lnSpc>
                <a:spcPct val="90000"/>
              </a:lnSpc>
            </a:pPr>
            <a:endParaRPr lang="en-US" sz="1800" b="1" dirty="0" err="1" smtClean="0">
              <a:latin typeface="Calibri" panose="020F0502020204030204" pitchFamily="34" charset="0"/>
              <a:cs typeface="Calibri" panose="020F0502020204030204" pitchFamily="34" charset="0"/>
            </a:endParaRPr>
          </a:p>
        </p:txBody>
      </p:sp>
      <p:sp>
        <p:nvSpPr>
          <p:cNvPr id="40" name="TextBox 39"/>
          <p:cNvSpPr txBox="1"/>
          <p:nvPr/>
        </p:nvSpPr>
        <p:spPr>
          <a:xfrm>
            <a:off x="1475656" y="414908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Senders</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41" name="TextBox 40"/>
          <p:cNvSpPr txBox="1"/>
          <p:nvPr/>
        </p:nvSpPr>
        <p:spPr>
          <a:xfrm>
            <a:off x="1475656" y="4797152"/>
            <a:ext cx="1368152" cy="278369"/>
          </a:xfrm>
          <a:prstGeom prst="rect">
            <a:avLst/>
          </a:prstGeom>
          <a:noFill/>
        </p:spPr>
        <p:txBody>
          <a:bodyPr wrap="square" lIns="0" tIns="0" rIns="0" bIns="0" rtlCol="0">
            <a:noAutofit/>
          </a:bodyPr>
          <a:lstStyle/>
          <a:p>
            <a:pPr>
              <a:lnSpc>
                <a:spcPct val="90000"/>
              </a:lnSpc>
            </a:pPr>
            <a:r>
              <a:rPr lang="fr-CH" sz="1800" b="1" dirty="0" smtClean="0">
                <a:solidFill>
                  <a:srgbClr val="FF0000"/>
                </a:solidFill>
                <a:latin typeface="Calibri" panose="020F0502020204030204" pitchFamily="34" charset="0"/>
                <a:cs typeface="Calibri" panose="020F0502020204030204" pitchFamily="34" charset="0"/>
              </a:rPr>
              <a:t>Carriers</a:t>
            </a:r>
            <a:endParaRPr lang="en-US" sz="1800" b="1" dirty="0" err="1" smtClean="0">
              <a:solidFill>
                <a:srgbClr val="FF0000"/>
              </a:solidFill>
              <a:latin typeface="Calibri" panose="020F0502020204030204" pitchFamily="34" charset="0"/>
              <a:cs typeface="Calibri" panose="020F0502020204030204" pitchFamily="34" charset="0"/>
            </a:endParaRPr>
          </a:p>
        </p:txBody>
      </p:sp>
      <p:sp>
        <p:nvSpPr>
          <p:cNvPr id="42" name="TextBox 41"/>
          <p:cNvSpPr txBox="1"/>
          <p:nvPr/>
        </p:nvSpPr>
        <p:spPr>
          <a:xfrm>
            <a:off x="3779912" y="2708920"/>
            <a:ext cx="1368152" cy="288032"/>
          </a:xfrm>
          <a:prstGeom prst="rect">
            <a:avLst/>
          </a:prstGeom>
          <a:noFill/>
        </p:spPr>
        <p:txBody>
          <a:bodyPr wrap="square" lIns="0" tIns="0" rIns="0" bIns="0" rtlCol="0">
            <a:noAutofit/>
          </a:bodyPr>
          <a:lstStyle/>
          <a:p>
            <a:pPr>
              <a:lnSpc>
                <a:spcPct val="90000"/>
              </a:lnSpc>
            </a:pPr>
            <a:r>
              <a:rPr lang="fr-CH" sz="1800" b="1" dirty="0" err="1" smtClean="0">
                <a:solidFill>
                  <a:srgbClr val="FF0000"/>
                </a:solidFill>
                <a:latin typeface="Calibri" panose="020F0502020204030204" pitchFamily="34" charset="0"/>
                <a:cs typeface="Calibri" panose="020F0502020204030204" pitchFamily="34" charset="0"/>
              </a:rPr>
              <a:t>Consignees</a:t>
            </a:r>
            <a:endParaRPr lang="en-US" sz="1800" b="1" dirty="0" err="1" smtClean="0">
              <a:solidFill>
                <a:srgbClr val="FF0000"/>
              </a:solidFill>
              <a:latin typeface="Calibri" panose="020F0502020204030204" pitchFamily="34" charset="0"/>
              <a:cs typeface="Calibri" panose="020F0502020204030204" pitchFamily="34" charset="0"/>
            </a:endParaRPr>
          </a:p>
        </p:txBody>
      </p:sp>
      <p:cxnSp>
        <p:nvCxnSpPr>
          <p:cNvPr id="44" name="Straight Connector 43"/>
          <p:cNvCxnSpPr/>
          <p:nvPr/>
        </p:nvCxnSpPr>
        <p:spPr>
          <a:xfrm>
            <a:off x="35496" y="2564904"/>
            <a:ext cx="900100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1279918" y="4365104"/>
            <a:ext cx="2019106" cy="504056"/>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47" name="Left-Right Arrow 46"/>
          <p:cNvSpPr/>
          <p:nvPr/>
        </p:nvSpPr>
        <p:spPr>
          <a:xfrm rot="5400000">
            <a:off x="4175956" y="3032956"/>
            <a:ext cx="576064" cy="504056"/>
          </a:xfrm>
          <a:prstGeom prst="leftRigh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8" name="Rectangle 7"/>
          <p:cNvSpPr/>
          <p:nvPr/>
        </p:nvSpPr>
        <p:spPr>
          <a:xfrm>
            <a:off x="1205880" y="620688"/>
            <a:ext cx="6246440" cy="1477328"/>
          </a:xfrm>
          <a:prstGeom prst="rect">
            <a:avLst/>
          </a:prstGeom>
        </p:spPr>
        <p:txBody>
          <a:bodyPr wrap="square">
            <a:spAutoFit/>
          </a:bodyPr>
          <a:lstStyle/>
          <a:p>
            <a:r>
              <a:rPr lang="en-GB" sz="1800" b="1" dirty="0" smtClean="0">
                <a:latin typeface="Calibri" panose="020F0502020204030204" pitchFamily="34" charset="0"/>
              </a:rPr>
              <a:t>Article 5</a:t>
            </a:r>
          </a:p>
          <a:p>
            <a:r>
              <a:rPr lang="en-GB" sz="1800" b="1" dirty="0" smtClean="0">
                <a:latin typeface="Calibri" panose="020F0502020204030204" pitchFamily="34" charset="0"/>
              </a:rPr>
              <a:t>The </a:t>
            </a:r>
            <a:r>
              <a:rPr lang="en-GB" sz="1800" b="1" dirty="0">
                <a:latin typeface="Calibri" panose="020F0502020204030204" pitchFamily="34" charset="0"/>
              </a:rPr>
              <a:t>parties interested in the performance of the contract of carriage shall agree on the procedures and their implementation in order to comply with the requirements of this </a:t>
            </a:r>
            <a:r>
              <a:rPr lang="en-GB" sz="1800" b="1" dirty="0" smtClean="0">
                <a:latin typeface="Calibri" panose="020F0502020204030204" pitchFamily="34" charset="0"/>
              </a:rPr>
              <a:t>Protocol … </a:t>
            </a:r>
            <a:endParaRPr lang="en-US" sz="1800" dirty="0"/>
          </a:p>
        </p:txBody>
      </p:sp>
      <p:sp>
        <p:nvSpPr>
          <p:cNvPr id="19" name="Rectangle 3"/>
          <p:cNvSpPr txBox="1">
            <a:spLocks noChangeArrowheads="1"/>
          </p:cNvSpPr>
          <p:nvPr/>
        </p:nvSpPr>
        <p:spPr bwMode="auto">
          <a:xfrm>
            <a:off x="7020272" y="4509120"/>
            <a:ext cx="1056558" cy="2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marL="0" indent="0" algn="l" eaLnBrk="1" hangingPunct="1">
              <a:lnSpc>
                <a:spcPct val="90000"/>
              </a:lnSpc>
              <a:spcBef>
                <a:spcPct val="20000"/>
              </a:spcBef>
            </a:pPr>
            <a:r>
              <a:rPr lang="fr-CH" altLang="en-US" sz="1800" dirty="0" smtClean="0">
                <a:solidFill>
                  <a:srgbClr val="0000CC"/>
                </a:solidFill>
              </a:rPr>
              <a:t>Customs</a:t>
            </a:r>
            <a:endParaRPr lang="en-GB" altLang="en-US" sz="1800" dirty="0" smtClean="0">
              <a:solidFill>
                <a:srgbClr val="0000CC"/>
              </a:solidFill>
            </a:endParaRPr>
          </a:p>
        </p:txBody>
      </p:sp>
      <p:sp>
        <p:nvSpPr>
          <p:cNvPr id="3" name="Left Arrow 2"/>
          <p:cNvSpPr/>
          <p:nvPr/>
        </p:nvSpPr>
        <p:spPr>
          <a:xfrm>
            <a:off x="5674304" y="4437112"/>
            <a:ext cx="913920" cy="504056"/>
          </a:xfrm>
          <a:prstGeom prst="leftArrow">
            <a:avLst/>
          </a:prstGeom>
          <a:solidFill>
            <a:srgbClr val="0000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9" name="TextBox 8"/>
          <p:cNvSpPr txBox="1"/>
          <p:nvPr/>
        </p:nvSpPr>
        <p:spPr>
          <a:xfrm>
            <a:off x="6084168" y="3998423"/>
            <a:ext cx="360040" cy="438690"/>
          </a:xfrm>
          <a:prstGeom prst="rect">
            <a:avLst/>
          </a:prstGeom>
          <a:noFill/>
        </p:spPr>
        <p:txBody>
          <a:bodyPr wrap="square" lIns="0" tIns="0" rIns="0" bIns="0" rtlCol="0">
            <a:noAutofit/>
          </a:bodyPr>
          <a:lstStyle/>
          <a:p>
            <a:pPr>
              <a:lnSpc>
                <a:spcPct val="90000"/>
              </a:lnSpc>
            </a:pPr>
            <a:r>
              <a:rPr lang="fr-CH" sz="4400" b="1" dirty="0" smtClean="0">
                <a:solidFill>
                  <a:srgbClr val="0000CC"/>
                </a:solidFill>
                <a:latin typeface="Calibri" panose="020F0502020204030204" pitchFamily="34" charset="0"/>
                <a:cs typeface="Calibri" panose="020F0502020204030204" pitchFamily="34" charset="0"/>
              </a:rPr>
              <a:t>?</a:t>
            </a:r>
            <a:endParaRPr lang="en-US" sz="4400" b="1" dirty="0" err="1" smtClean="0">
              <a:solidFill>
                <a:srgbClr val="0000CC"/>
              </a:solidFill>
              <a:latin typeface="Calibri" panose="020F0502020204030204" pitchFamily="34" charset="0"/>
              <a:cs typeface="Calibri" panose="020F0502020204030204" pitchFamily="34" charset="0"/>
            </a:endParaRPr>
          </a:p>
        </p:txBody>
      </p:sp>
      <p:sp>
        <p:nvSpPr>
          <p:cNvPr id="10" name="Rectangle 9"/>
          <p:cNvSpPr/>
          <p:nvPr/>
        </p:nvSpPr>
        <p:spPr>
          <a:xfrm>
            <a:off x="5580112" y="3356992"/>
            <a:ext cx="3384376" cy="2664296"/>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Tree>
    <p:extLst>
      <p:ext uri="{BB962C8B-B14F-4D97-AF65-F5344CB8AC3E}">
        <p14:creationId xmlns:p14="http://schemas.microsoft.com/office/powerpoint/2010/main" val="9127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2160240" y="5838363"/>
            <a:ext cx="4860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altLang="en-US" sz="4800" b="1" dirty="0" smtClean="0">
                <a:solidFill>
                  <a:prstClr val="white"/>
                </a:solidFill>
                <a:latin typeface="Arial" panose="020B0604020202020204" pitchFamily="34" charset="0"/>
                <a:cs typeface="Arial" panose="020B0604020202020204" pitchFamily="34" charset="0"/>
              </a:rPr>
              <a:t>www.unece.org</a:t>
            </a:r>
            <a:endParaRPr lang="en-US" altLang="en-US" sz="4800" b="1" dirty="0" smtClean="0">
              <a:solidFill>
                <a:prstClr val="white"/>
              </a:solidFill>
              <a:latin typeface="Arial" panose="020B0604020202020204" pitchFamily="34" charset="0"/>
              <a:cs typeface="Arial" panose="020B0604020202020204" pitchFamily="34" charset="0"/>
            </a:endParaRPr>
          </a:p>
        </p:txBody>
      </p:sp>
      <p:sp>
        <p:nvSpPr>
          <p:cNvPr id="3" name="TextBox 2"/>
          <p:cNvSpPr txBox="1">
            <a:spLocks noChangeArrowheads="1"/>
          </p:cNvSpPr>
          <p:nvPr/>
        </p:nvSpPr>
        <p:spPr bwMode="auto">
          <a:xfrm>
            <a:off x="1260029" y="692696"/>
            <a:ext cx="63363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sz="2800" dirty="0">
                <a:solidFill>
                  <a:prstClr val="white"/>
                </a:solidFill>
              </a:rPr>
              <a:t>Robert.Nowak@unece.org</a:t>
            </a:r>
            <a:endParaRPr lang="en-GB" altLang="en-US" sz="2800" dirty="0">
              <a:solidFill>
                <a:prstClr val="white"/>
              </a:solidFill>
            </a:endParaRPr>
          </a:p>
        </p:txBody>
      </p:sp>
      <p:sp>
        <p:nvSpPr>
          <p:cNvPr id="5" name="TextBox 1"/>
          <p:cNvSpPr txBox="1">
            <a:spLocks noChangeArrowheads="1"/>
          </p:cNvSpPr>
          <p:nvPr/>
        </p:nvSpPr>
        <p:spPr bwMode="auto">
          <a:xfrm>
            <a:off x="2411065" y="188640"/>
            <a:ext cx="3889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sz="2800" dirty="0">
                <a:solidFill>
                  <a:prstClr val="white"/>
                </a:solidFill>
              </a:rPr>
              <a:t>Questions</a:t>
            </a:r>
            <a:r>
              <a:rPr lang="fr-CH" altLang="en-US" sz="2800" dirty="0" smtClean="0">
                <a:solidFill>
                  <a:prstClr val="white"/>
                </a:solidFill>
              </a:rPr>
              <a:t>:</a:t>
            </a:r>
            <a:endParaRPr lang="fr-CH" altLang="en-US" sz="2800" dirty="0">
              <a:solidFill>
                <a:prstClr val="white"/>
              </a:solidFill>
            </a:endParaRPr>
          </a:p>
        </p:txBody>
      </p:sp>
    </p:spTree>
    <p:extLst>
      <p:ext uri="{BB962C8B-B14F-4D97-AF65-F5344CB8AC3E}">
        <p14:creationId xmlns:p14="http://schemas.microsoft.com/office/powerpoint/2010/main" val="172856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5AF4E7E8-5104-47EC-B2E4-F60545B3F686}" type="slidenum">
              <a:rPr lang="en-US" altLang="en-US" sz="1400" b="0" smtClean="0">
                <a:solidFill>
                  <a:prstClr val="black"/>
                </a:solidFill>
              </a:rPr>
              <a:pPr eaLnBrk="1" hangingPunct="1"/>
              <a:t>3</a:t>
            </a:fld>
            <a:endParaRPr lang="en-US" altLang="en-US" sz="1400" b="0" smtClean="0">
              <a:solidFill>
                <a:prstClr val="black"/>
              </a:solidFill>
            </a:endParaRPr>
          </a:p>
        </p:txBody>
      </p:sp>
      <p:sp>
        <p:nvSpPr>
          <p:cNvPr id="51206"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1207" name="Rectangle 3"/>
          <p:cNvSpPr txBox="1">
            <a:spLocks noChangeArrowheads="1"/>
          </p:cNvSpPr>
          <p:nvPr/>
        </p:nvSpPr>
        <p:spPr bwMode="auto">
          <a:xfrm>
            <a:off x="367342" y="1772816"/>
            <a:ext cx="84582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b="1">
                <a:solidFill>
                  <a:schemeClr val="tx1"/>
                </a:solidFill>
                <a:latin typeface="Calibri" pitchFamily="34" charset="0"/>
                <a:cs typeface="Arial" charset="0"/>
              </a:defRPr>
            </a:lvl1pPr>
            <a:lvl2pPr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algn="l" eaLnBrk="1" hangingPunct="1">
              <a:lnSpc>
                <a:spcPct val="90000"/>
              </a:lnSpc>
              <a:spcBef>
                <a:spcPct val="20000"/>
              </a:spcBef>
            </a:pPr>
            <a:endParaRPr lang="fr-CH" altLang="en-US" sz="2800" dirty="0">
              <a:solidFill>
                <a:prstClr val="black"/>
              </a:solidFill>
            </a:endParaRPr>
          </a:p>
          <a:p>
            <a:pPr algn="l" eaLnBrk="1" hangingPunct="1">
              <a:lnSpc>
                <a:spcPct val="90000"/>
              </a:lnSpc>
              <a:spcBef>
                <a:spcPct val="20000"/>
              </a:spcBef>
              <a:buFontTx/>
              <a:buChar char="•"/>
            </a:pPr>
            <a:r>
              <a:rPr lang="fr-CH" altLang="en-US" sz="2800" dirty="0" err="1" smtClean="0">
                <a:solidFill>
                  <a:prstClr val="black"/>
                </a:solidFill>
              </a:rPr>
              <a:t>Contract</a:t>
            </a:r>
            <a:r>
              <a:rPr lang="fr-CH" altLang="en-US" sz="2800" dirty="0" smtClean="0">
                <a:solidFill>
                  <a:prstClr val="black"/>
                </a:solidFill>
              </a:rPr>
              <a:t> </a:t>
            </a:r>
            <a:r>
              <a:rPr lang="fr-CH" altLang="en-US" sz="2800" dirty="0">
                <a:solidFill>
                  <a:prstClr val="black"/>
                </a:solidFill>
              </a:rPr>
              <a:t>conditions </a:t>
            </a:r>
          </a:p>
          <a:p>
            <a:pPr algn="l" eaLnBrk="1" hangingPunct="1">
              <a:lnSpc>
                <a:spcPct val="90000"/>
              </a:lnSpc>
              <a:spcBef>
                <a:spcPct val="20000"/>
              </a:spcBef>
              <a:buFontTx/>
              <a:buChar char="•"/>
            </a:pPr>
            <a:r>
              <a:rPr lang="fr-CH" altLang="en-US" sz="2800" dirty="0" err="1" smtClean="0">
                <a:solidFill>
                  <a:prstClr val="black"/>
                </a:solidFill>
              </a:rPr>
              <a:t>Contract</a:t>
            </a:r>
            <a:r>
              <a:rPr lang="fr-CH" altLang="en-US" sz="2800" dirty="0" smtClean="0">
                <a:solidFill>
                  <a:prstClr val="black"/>
                </a:solidFill>
              </a:rPr>
              <a:t> </a:t>
            </a:r>
            <a:r>
              <a:rPr lang="fr-CH" altLang="en-US" sz="2800" dirty="0">
                <a:solidFill>
                  <a:prstClr val="black"/>
                </a:solidFill>
              </a:rPr>
              <a:t>document </a:t>
            </a:r>
            <a:r>
              <a:rPr lang="fr-CH" altLang="en-US" sz="2800" dirty="0" smtClean="0">
                <a:solidFill>
                  <a:prstClr val="black"/>
                </a:solidFill>
              </a:rPr>
              <a:t>(</a:t>
            </a:r>
            <a:r>
              <a:rPr lang="fr-CH" altLang="en-US" sz="2800" dirty="0" err="1" smtClean="0">
                <a:solidFill>
                  <a:prstClr val="black"/>
                </a:solidFill>
              </a:rPr>
              <a:t>consignment</a:t>
            </a:r>
            <a:r>
              <a:rPr lang="fr-CH" altLang="en-US" sz="2800" dirty="0" smtClean="0">
                <a:solidFill>
                  <a:prstClr val="black"/>
                </a:solidFill>
              </a:rPr>
              <a:t> note)</a:t>
            </a:r>
          </a:p>
          <a:p>
            <a:pPr algn="l" eaLnBrk="1" hangingPunct="1">
              <a:lnSpc>
                <a:spcPct val="90000"/>
              </a:lnSpc>
              <a:spcBef>
                <a:spcPct val="20000"/>
              </a:spcBef>
              <a:buFontTx/>
              <a:buChar char="•"/>
            </a:pPr>
            <a:r>
              <a:rPr lang="fr-CH" altLang="en-US" sz="2800" dirty="0" err="1" smtClean="0">
                <a:solidFill>
                  <a:prstClr val="black"/>
                </a:solidFill>
              </a:rPr>
              <a:t>Definition</a:t>
            </a:r>
            <a:r>
              <a:rPr lang="fr-CH" altLang="en-US" sz="2800" dirty="0" smtClean="0">
                <a:solidFill>
                  <a:prstClr val="black"/>
                </a:solidFill>
              </a:rPr>
              <a:t> of </a:t>
            </a:r>
            <a:r>
              <a:rPr lang="en-GB" altLang="en-US" sz="2800" dirty="0">
                <a:solidFill>
                  <a:prstClr val="black"/>
                </a:solidFill>
              </a:rPr>
              <a:t>carrier’s liability limits in case of </a:t>
            </a:r>
            <a:r>
              <a:rPr lang="en-GB" altLang="en-US" sz="2800" dirty="0" smtClean="0">
                <a:solidFill>
                  <a:prstClr val="black"/>
                </a:solidFill>
              </a:rPr>
              <a:t>total, partial </a:t>
            </a:r>
            <a:r>
              <a:rPr lang="en-GB" altLang="en-US" sz="2800" dirty="0">
                <a:solidFill>
                  <a:prstClr val="black"/>
                </a:solidFill>
              </a:rPr>
              <a:t>loss of </a:t>
            </a:r>
            <a:r>
              <a:rPr lang="en-GB" altLang="en-US" sz="2800" dirty="0" smtClean="0">
                <a:solidFill>
                  <a:prstClr val="black"/>
                </a:solidFill>
              </a:rPr>
              <a:t>goods, or delay</a:t>
            </a:r>
          </a:p>
        </p:txBody>
      </p:sp>
      <p:sp>
        <p:nvSpPr>
          <p:cNvPr id="2" name="TextBox 1"/>
          <p:cNvSpPr txBox="1"/>
          <p:nvPr/>
        </p:nvSpPr>
        <p:spPr>
          <a:xfrm>
            <a:off x="467544" y="404664"/>
            <a:ext cx="1944216" cy="360040"/>
          </a:xfrm>
          <a:prstGeom prst="rect">
            <a:avLst/>
          </a:prstGeom>
          <a:noFill/>
        </p:spPr>
        <p:txBody>
          <a:bodyPr wrap="square" lIns="0" tIns="0" rIns="0" bIns="0" rtlCol="0">
            <a:noAutofit/>
          </a:bodyPr>
          <a:lstStyle/>
          <a:p>
            <a:pPr algn="l">
              <a:lnSpc>
                <a:spcPct val="90000"/>
              </a:lnSpc>
              <a:spcBef>
                <a:spcPct val="20000"/>
              </a:spcBef>
            </a:pPr>
            <a:r>
              <a:rPr lang="fr-CH" altLang="en-US" sz="2000" b="1" dirty="0">
                <a:solidFill>
                  <a:srgbClr val="000000"/>
                </a:solidFill>
                <a:latin typeface="Calibri" panose="020F0502020204030204" pitchFamily="34" charset="0"/>
              </a:rPr>
              <a:t>Key </a:t>
            </a:r>
            <a:r>
              <a:rPr lang="fr-CH" altLang="en-US" sz="2000" b="1" dirty="0" smtClean="0">
                <a:solidFill>
                  <a:srgbClr val="000000"/>
                </a:solidFill>
                <a:latin typeface="Calibri" panose="020F0502020204030204" pitchFamily="34" charset="0"/>
              </a:rPr>
              <a:t>provisions:</a:t>
            </a:r>
            <a:endParaRPr lang="fr-CH" altLang="en-US"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2701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3059832" y="1556792"/>
            <a:ext cx="2520280" cy="72008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6" name="Oval 5"/>
          <p:cNvSpPr/>
          <p:nvPr/>
        </p:nvSpPr>
        <p:spPr bwMode="auto">
          <a:xfrm>
            <a:off x="3347864" y="1517233"/>
            <a:ext cx="1584176" cy="5040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2"/>
              </a:solidFill>
              <a:effectLst/>
              <a:latin typeface="Book Antiqua" pitchFamily="18" charset="0"/>
              <a:cs typeface="Arial" charset="0"/>
            </a:endParaRPr>
          </a:p>
        </p:txBody>
      </p:sp>
      <p:sp>
        <p:nvSpPr>
          <p:cNvPr id="2" name="TextBox 1"/>
          <p:cNvSpPr txBox="1"/>
          <p:nvPr/>
        </p:nvSpPr>
        <p:spPr>
          <a:xfrm>
            <a:off x="107504" y="332656"/>
            <a:ext cx="3600400" cy="324036"/>
          </a:xfrm>
          <a:prstGeom prst="rect">
            <a:avLst/>
          </a:prstGeom>
          <a:noFill/>
        </p:spPr>
        <p:txBody>
          <a:bodyPr wrap="square" lIns="0" tIns="0" rIns="0" bIns="0" rtlCol="0">
            <a:noAutofit/>
          </a:bodyPr>
          <a:lstStyle/>
          <a:p>
            <a:pPr>
              <a:lnSpc>
                <a:spcPct val="90000"/>
              </a:lnSpc>
            </a:pPr>
            <a:r>
              <a:rPr lang="fr-CH" sz="2000" b="1" dirty="0" smtClean="0">
                <a:latin typeface="Calibri" panose="020F0502020204030204" pitchFamily="34" charset="0"/>
              </a:rPr>
              <a:t>Scope of application: Article 1</a:t>
            </a:r>
            <a:endParaRPr lang="en-GB" sz="2000" b="1" dirty="0" err="1" smtClean="0">
              <a:latin typeface="Calibri" panose="020F0502020204030204" pitchFamily="34" charset="0"/>
            </a:endParaRPr>
          </a:p>
        </p:txBody>
      </p:sp>
      <p:sp>
        <p:nvSpPr>
          <p:cNvPr id="3" name="TextBox 2"/>
          <p:cNvSpPr txBox="1"/>
          <p:nvPr/>
        </p:nvSpPr>
        <p:spPr>
          <a:xfrm>
            <a:off x="611560" y="1881269"/>
            <a:ext cx="7992888" cy="2195803"/>
          </a:xfrm>
          <a:prstGeom prst="rect">
            <a:avLst/>
          </a:prstGeom>
          <a:noFill/>
        </p:spPr>
        <p:txBody>
          <a:bodyPr wrap="square" lIns="0" tIns="0" rIns="0" bIns="0" rtlCol="0">
            <a:noAutofit/>
          </a:bodyPr>
          <a:lstStyle/>
          <a:p>
            <a:pPr marL="457200" indent="-457200" algn="l">
              <a:lnSpc>
                <a:spcPct val="90000"/>
              </a:lnSpc>
              <a:buFont typeface="Arial" panose="020B0604020202020204" pitchFamily="34" charset="0"/>
              <a:buChar char="•"/>
            </a:pPr>
            <a:r>
              <a:rPr lang="fr-CH" sz="2800" b="1" dirty="0" smtClean="0">
                <a:latin typeface="Calibri" panose="020F0502020204030204" pitchFamily="34" charset="0"/>
                <a:cs typeface="Calibri" panose="020F0502020204030204" pitchFamily="34" charset="0"/>
              </a:rPr>
              <a:t>…</a:t>
            </a:r>
            <a:r>
              <a:rPr lang="fr-CH" sz="2800" b="1" dirty="0" err="1" smtClean="0">
                <a:latin typeface="Calibri" panose="020F0502020204030204" pitchFamily="34" charset="0"/>
                <a:cs typeface="Calibri" panose="020F0502020204030204" pitchFamily="34" charset="0"/>
              </a:rPr>
              <a:t>apply</a:t>
            </a:r>
            <a:r>
              <a:rPr lang="fr-CH" sz="2800" b="1" dirty="0" smtClean="0">
                <a:latin typeface="Calibri" panose="020F0502020204030204" pitchFamily="34" charset="0"/>
                <a:cs typeface="Calibri" panose="020F0502020204030204" pitchFamily="34" charset="0"/>
              </a:rPr>
              <a:t> to </a:t>
            </a:r>
            <a:r>
              <a:rPr lang="fr-CH" sz="2800" b="1" dirty="0" err="1" smtClean="0">
                <a:latin typeface="Calibri" panose="020F0502020204030204" pitchFamily="34" charset="0"/>
                <a:cs typeface="Calibri" panose="020F0502020204030204" pitchFamily="34" charset="0"/>
              </a:rPr>
              <a:t>every</a:t>
            </a:r>
            <a:r>
              <a:rPr lang="fr-CH" sz="2800" b="1" dirty="0" smtClean="0">
                <a:latin typeface="Calibri" panose="020F0502020204030204" pitchFamily="34" charset="0"/>
                <a:cs typeface="Calibri" panose="020F0502020204030204" pitchFamily="34" charset="0"/>
              </a:rPr>
              <a:t> </a:t>
            </a:r>
            <a:r>
              <a:rPr lang="fr-CH" sz="2800" b="1" dirty="0" err="1" smtClean="0">
                <a:latin typeface="Calibri" panose="020F0502020204030204" pitchFamily="34" charset="0"/>
                <a:cs typeface="Calibri" panose="020F0502020204030204" pitchFamily="34" charset="0"/>
              </a:rPr>
              <a:t>contract</a:t>
            </a:r>
            <a:r>
              <a:rPr lang="fr-CH" sz="2800" b="1" dirty="0" smtClean="0">
                <a:latin typeface="Calibri" panose="020F0502020204030204" pitchFamily="34" charset="0"/>
                <a:cs typeface="Calibri" panose="020F0502020204030204" pitchFamily="34" charset="0"/>
              </a:rPr>
              <a:t> for the </a:t>
            </a:r>
            <a:r>
              <a:rPr lang="fr-CH" sz="2800" b="1" dirty="0" err="1" smtClean="0">
                <a:latin typeface="Calibri" panose="020F0502020204030204" pitchFamily="34" charset="0"/>
                <a:cs typeface="Calibri" panose="020F0502020204030204" pitchFamily="34" charset="0"/>
              </a:rPr>
              <a:t>carriage</a:t>
            </a:r>
            <a:r>
              <a:rPr lang="fr-CH" sz="2800" b="1" dirty="0" smtClean="0">
                <a:latin typeface="Calibri" panose="020F0502020204030204" pitchFamily="34" charset="0"/>
                <a:cs typeface="Calibri" panose="020F0502020204030204" pitchFamily="34" charset="0"/>
              </a:rPr>
              <a:t> of </a:t>
            </a:r>
            <a:r>
              <a:rPr lang="fr-CH" sz="2800" b="1" dirty="0" err="1" smtClean="0">
                <a:latin typeface="Calibri" panose="020F0502020204030204" pitchFamily="34" charset="0"/>
                <a:cs typeface="Calibri" panose="020F0502020204030204" pitchFamily="34" charset="0"/>
              </a:rPr>
              <a:t>goods</a:t>
            </a:r>
            <a:r>
              <a:rPr lang="fr-CH" sz="2800" b="1" dirty="0" smtClean="0">
                <a:latin typeface="Calibri" panose="020F0502020204030204" pitchFamily="34" charset="0"/>
                <a:cs typeface="Calibri" panose="020F0502020204030204" pitchFamily="34" charset="0"/>
              </a:rPr>
              <a:t> by road in </a:t>
            </a:r>
            <a:r>
              <a:rPr lang="fr-CH" sz="2800" b="1" dirty="0" err="1" smtClean="0">
                <a:latin typeface="Calibri" panose="020F0502020204030204" pitchFamily="34" charset="0"/>
                <a:cs typeface="Calibri" panose="020F0502020204030204" pitchFamily="34" charset="0"/>
              </a:rPr>
              <a:t>vehicles</a:t>
            </a:r>
            <a:r>
              <a:rPr lang="fr-CH" sz="2800" b="1" dirty="0" smtClean="0">
                <a:latin typeface="Calibri" panose="020F0502020204030204" pitchFamily="34" charset="0"/>
                <a:cs typeface="Calibri" panose="020F0502020204030204" pitchFamily="34" charset="0"/>
              </a:rPr>
              <a:t> for </a:t>
            </a:r>
            <a:r>
              <a:rPr lang="fr-CH" sz="2800" b="1" dirty="0" err="1" smtClean="0">
                <a:latin typeface="Calibri" panose="020F0502020204030204" pitchFamily="34" charset="0"/>
                <a:cs typeface="Calibri" panose="020F0502020204030204" pitchFamily="34" charset="0"/>
              </a:rPr>
              <a:t>reward</a:t>
            </a:r>
            <a:r>
              <a:rPr lang="fr-CH" sz="2800" b="1" dirty="0" smtClean="0">
                <a:latin typeface="Calibri" panose="020F0502020204030204" pitchFamily="34" charset="0"/>
                <a:cs typeface="Calibri" panose="020F0502020204030204" pitchFamily="34" charset="0"/>
              </a:rPr>
              <a:t> … </a:t>
            </a:r>
          </a:p>
          <a:p>
            <a:pPr marL="457200" indent="-457200" algn="l">
              <a:lnSpc>
                <a:spcPct val="90000"/>
              </a:lnSpc>
              <a:buFont typeface="Arial" panose="020B0604020202020204" pitchFamily="34" charset="0"/>
              <a:buChar char="•"/>
            </a:pPr>
            <a:endParaRPr lang="fr-CH" sz="2800" b="1" dirty="0" smtClean="0">
              <a:latin typeface="Calibri" panose="020F0502020204030204" pitchFamily="34" charset="0"/>
              <a:cs typeface="Calibri" panose="020F0502020204030204" pitchFamily="34" charset="0"/>
            </a:endParaRPr>
          </a:p>
          <a:p>
            <a:pPr marL="457200" indent="-457200" algn="l">
              <a:lnSpc>
                <a:spcPct val="90000"/>
              </a:lnSpc>
              <a:buFont typeface="Arial" panose="020B0604020202020204" pitchFamily="34" charset="0"/>
              <a:buChar char="•"/>
            </a:pPr>
            <a:r>
              <a:rPr lang="fr-CH" sz="2800" b="1" dirty="0" err="1" smtClean="0">
                <a:latin typeface="Calibri" panose="020F0502020204030204" pitchFamily="34" charset="0"/>
                <a:cs typeface="Calibri" panose="020F0502020204030204" pitchFamily="34" charset="0"/>
              </a:rPr>
              <a:t>origin</a:t>
            </a:r>
            <a:r>
              <a:rPr lang="fr-CH" sz="2800" b="1" dirty="0" smtClean="0">
                <a:latin typeface="Calibri" panose="020F0502020204030204" pitchFamily="34" charset="0"/>
                <a:cs typeface="Calibri" panose="020F0502020204030204" pitchFamily="34" charset="0"/>
              </a:rPr>
              <a:t> and destination </a:t>
            </a:r>
            <a:r>
              <a:rPr lang="fr-CH" sz="2800" b="1" dirty="0" err="1" smtClean="0">
                <a:latin typeface="Calibri" panose="020F0502020204030204" pitchFamily="34" charset="0"/>
                <a:cs typeface="Calibri" panose="020F0502020204030204" pitchFamily="34" charset="0"/>
              </a:rPr>
              <a:t>situated</a:t>
            </a:r>
            <a:r>
              <a:rPr lang="fr-CH" sz="2800" b="1" dirty="0" smtClean="0">
                <a:latin typeface="Calibri" panose="020F0502020204030204" pitchFamily="34" charset="0"/>
                <a:cs typeface="Calibri" panose="020F0502020204030204" pitchFamily="34" charset="0"/>
              </a:rPr>
              <a:t> in </a:t>
            </a:r>
            <a:r>
              <a:rPr lang="fr-CH" sz="2800" b="1" dirty="0" err="1" smtClean="0">
                <a:latin typeface="Calibri" panose="020F0502020204030204" pitchFamily="34" charset="0"/>
                <a:cs typeface="Calibri" panose="020F0502020204030204" pitchFamily="34" charset="0"/>
              </a:rPr>
              <a:t>two</a:t>
            </a:r>
            <a:r>
              <a:rPr lang="fr-CH" sz="2800" b="1" dirty="0" smtClean="0">
                <a:latin typeface="Calibri" panose="020F0502020204030204" pitchFamily="34" charset="0"/>
                <a:cs typeface="Calibri" panose="020F0502020204030204" pitchFamily="34" charset="0"/>
              </a:rPr>
              <a:t> </a:t>
            </a:r>
            <a:r>
              <a:rPr lang="fr-CH" sz="2800" b="1" dirty="0" err="1" smtClean="0">
                <a:latin typeface="Calibri" panose="020F0502020204030204" pitchFamily="34" charset="0"/>
                <a:cs typeface="Calibri" panose="020F0502020204030204" pitchFamily="34" charset="0"/>
              </a:rPr>
              <a:t>different</a:t>
            </a:r>
            <a:r>
              <a:rPr lang="fr-CH" sz="2800" b="1" dirty="0" smtClean="0">
                <a:latin typeface="Calibri" panose="020F0502020204030204" pitchFamily="34" charset="0"/>
                <a:cs typeface="Calibri" panose="020F0502020204030204" pitchFamily="34" charset="0"/>
              </a:rPr>
              <a:t> countries (one of </a:t>
            </a:r>
            <a:r>
              <a:rPr lang="fr-CH" sz="2800" b="1" dirty="0" err="1" smtClean="0">
                <a:latin typeface="Calibri" panose="020F0502020204030204" pitchFamily="34" charset="0"/>
                <a:cs typeface="Calibri" panose="020F0502020204030204" pitchFamily="34" charset="0"/>
              </a:rPr>
              <a:t>them</a:t>
            </a:r>
            <a:r>
              <a:rPr lang="fr-CH" sz="2800" b="1" dirty="0" smtClean="0">
                <a:latin typeface="Calibri" panose="020F0502020204030204" pitchFamily="34" charset="0"/>
                <a:cs typeface="Calibri" panose="020F0502020204030204" pitchFamily="34" charset="0"/>
              </a:rPr>
              <a:t> a </a:t>
            </a:r>
            <a:r>
              <a:rPr lang="fr-CH" sz="2800" b="1" dirty="0" err="1" smtClean="0">
                <a:latin typeface="Calibri" panose="020F0502020204030204" pitchFamily="34" charset="0"/>
                <a:cs typeface="Calibri" panose="020F0502020204030204" pitchFamily="34" charset="0"/>
              </a:rPr>
              <a:t>Contracting</a:t>
            </a:r>
            <a:r>
              <a:rPr lang="fr-CH" sz="2800" b="1" dirty="0" smtClean="0">
                <a:latin typeface="Calibri" panose="020F0502020204030204" pitchFamily="34" charset="0"/>
                <a:cs typeface="Calibri" panose="020F0502020204030204" pitchFamily="34" charset="0"/>
              </a:rPr>
              <a:t> Party)</a:t>
            </a:r>
            <a:endParaRPr lang="en-US" sz="2800" b="1" dirty="0" err="1"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955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B4E8A07A-D986-403A-8E49-4B04AEDD92F5}" type="slidenum">
              <a:rPr lang="en-US" altLang="en-US" sz="1400" b="0" smtClean="0"/>
              <a:pPr eaLnBrk="1" hangingPunct="1"/>
              <a:t>5</a:t>
            </a:fld>
            <a:endParaRPr lang="en-US" altLang="en-US" sz="1400" b="0" smtClean="0"/>
          </a:p>
        </p:txBody>
      </p:sp>
      <p:sp>
        <p:nvSpPr>
          <p:cNvPr id="52230"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TextBox 4"/>
          <p:cNvSpPr txBox="1"/>
          <p:nvPr/>
        </p:nvSpPr>
        <p:spPr>
          <a:xfrm>
            <a:off x="755576" y="2312876"/>
            <a:ext cx="7776864" cy="1476164"/>
          </a:xfrm>
          <a:prstGeom prst="rect">
            <a:avLst/>
          </a:prstGeom>
          <a:noFill/>
        </p:spPr>
        <p:txBody>
          <a:bodyPr wrap="square" lIns="0" tIns="0" rIns="0" bIns="0" rtlCol="0">
            <a:noAutofit/>
          </a:bodyPr>
          <a:lstStyle/>
          <a:p>
            <a:pPr algn="l">
              <a:lnSpc>
                <a:spcPct val="90000"/>
              </a:lnSpc>
            </a:pPr>
            <a:endParaRPr lang="en-GB" sz="2800" b="1" dirty="0" smtClean="0">
              <a:latin typeface="Calibri" panose="020F0502020204030204" pitchFamily="34" charset="0"/>
            </a:endParaRPr>
          </a:p>
          <a:p>
            <a:pPr algn="l">
              <a:lnSpc>
                <a:spcPct val="90000"/>
              </a:lnSpc>
            </a:pPr>
            <a:r>
              <a:rPr lang="en-GB" sz="2800" b="1" dirty="0" smtClean="0">
                <a:latin typeface="Calibri" panose="020F0502020204030204" pitchFamily="34" charset="0"/>
              </a:rPr>
              <a:t>The </a:t>
            </a:r>
            <a:r>
              <a:rPr lang="en-GB" sz="2800" b="1" dirty="0">
                <a:latin typeface="Calibri" panose="020F0502020204030204" pitchFamily="34" charset="0"/>
              </a:rPr>
              <a:t>contract of carriage shall be confirmed by the making out of a consignment note. </a:t>
            </a:r>
            <a:endParaRPr lang="en-GB" sz="2800" b="1" dirty="0" smtClean="0">
              <a:latin typeface="Calibri" panose="020F0502020204030204" pitchFamily="34" charset="0"/>
            </a:endParaRPr>
          </a:p>
        </p:txBody>
      </p:sp>
      <p:sp>
        <p:nvSpPr>
          <p:cNvPr id="6" name="TextBox 5"/>
          <p:cNvSpPr txBox="1"/>
          <p:nvPr/>
        </p:nvSpPr>
        <p:spPr>
          <a:xfrm>
            <a:off x="395536" y="332656"/>
            <a:ext cx="3096344" cy="288032"/>
          </a:xfrm>
          <a:prstGeom prst="rect">
            <a:avLst/>
          </a:prstGeom>
          <a:noFill/>
        </p:spPr>
        <p:txBody>
          <a:bodyPr wrap="square" lIns="0" tIns="0" rIns="0" bIns="0" rtlCol="0">
            <a:noAutofit/>
          </a:bodyPr>
          <a:lstStyle/>
          <a:p>
            <a:pPr lvl="0">
              <a:lnSpc>
                <a:spcPct val="90000"/>
              </a:lnSpc>
            </a:pPr>
            <a:r>
              <a:rPr lang="en-GB" sz="2000" b="1" dirty="0" smtClean="0">
                <a:solidFill>
                  <a:srgbClr val="000000"/>
                </a:solidFill>
                <a:latin typeface="Calibri" panose="020F0502020204030204" pitchFamily="34" charset="0"/>
              </a:rPr>
              <a:t>Contract of carriage: Article </a:t>
            </a:r>
            <a:r>
              <a:rPr lang="en-GB" sz="2000" b="1" dirty="0">
                <a:solidFill>
                  <a:srgbClr val="000000"/>
                </a:solidFill>
                <a:latin typeface="Calibri" panose="020F0502020204030204" pitchFamily="34" charset="0"/>
              </a:rPr>
              <a:t>4</a:t>
            </a:r>
          </a:p>
        </p:txBody>
      </p:sp>
    </p:spTree>
    <p:extLst>
      <p:ext uri="{BB962C8B-B14F-4D97-AF65-F5344CB8AC3E}">
        <p14:creationId xmlns:p14="http://schemas.microsoft.com/office/powerpoint/2010/main" val="157191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9" y="1196752"/>
            <a:ext cx="8208911" cy="4824536"/>
          </a:xfrm>
          <a:prstGeom prst="rect">
            <a:avLst/>
          </a:prstGeom>
          <a:noFill/>
        </p:spPr>
        <p:txBody>
          <a:bodyPr wrap="square" lIns="0" tIns="0" rIns="0" bIns="0" rtlCol="0">
            <a:noAutofit/>
          </a:bodyPr>
          <a:lstStyle/>
          <a:p>
            <a:pPr algn="l">
              <a:lnSpc>
                <a:spcPct val="90000"/>
              </a:lnSpc>
            </a:pPr>
            <a:r>
              <a:rPr lang="en-GB" sz="2000" b="1" dirty="0">
                <a:latin typeface="Calibri" panose="020F0502020204030204" pitchFamily="34" charset="0"/>
              </a:rPr>
              <a:t>The consignment note shall contain the following particulars</a:t>
            </a:r>
            <a:r>
              <a:rPr lang="en-GB" sz="2000" b="1" dirty="0" smtClean="0">
                <a:latin typeface="Calibri" panose="020F0502020204030204" pitchFamily="34" charset="0"/>
              </a:rPr>
              <a:t>:</a:t>
            </a:r>
          </a:p>
          <a:p>
            <a:pPr algn="l">
              <a:lnSpc>
                <a:spcPct val="90000"/>
              </a:lnSpc>
            </a:pPr>
            <a:endParaRPr lang="en-GB" sz="2000" b="1" dirty="0" smtClean="0">
              <a:latin typeface="Calibri" panose="020F0502020204030204" pitchFamily="34" charset="0"/>
            </a:endParaRPr>
          </a:p>
          <a:p>
            <a:pPr algn="l">
              <a:lnSpc>
                <a:spcPct val="90000"/>
              </a:lnSpc>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date of the consignment note and the place at which it is made out; </a:t>
            </a:r>
            <a:endParaRPr lang="en-GB" sz="2000" b="1" dirty="0" smtClean="0">
              <a:latin typeface="Calibri" panose="020F0502020204030204" pitchFamily="34" charset="0"/>
            </a:endParaRPr>
          </a:p>
          <a:p>
            <a:pPr marL="342900" indent="-342900" algn="l">
              <a:lnSpc>
                <a:spcPct val="90000"/>
              </a:lnSpc>
              <a:buAutoNum type="alphaLcParenBoth"/>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name and address of the sender; </a:t>
            </a:r>
            <a:endParaRPr lang="en-GB" sz="2000" b="1" dirty="0" smtClean="0">
              <a:latin typeface="Calibri" panose="020F0502020204030204" pitchFamily="34" charset="0"/>
            </a:endParaRPr>
          </a:p>
          <a:p>
            <a:pPr marL="342900" indent="-342900" algn="l">
              <a:lnSpc>
                <a:spcPct val="90000"/>
              </a:lnSpc>
              <a:buAutoNum type="alphaLcParenBoth"/>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name and address of the carrier; </a:t>
            </a:r>
            <a:endParaRPr lang="en-GB" sz="2000" b="1" dirty="0" smtClean="0">
              <a:latin typeface="Calibri" panose="020F0502020204030204" pitchFamily="34" charset="0"/>
            </a:endParaRPr>
          </a:p>
          <a:p>
            <a:pPr marL="342900" indent="-342900" algn="l">
              <a:lnSpc>
                <a:spcPct val="90000"/>
              </a:lnSpc>
              <a:buAutoNum type="alphaLcParenBoth"/>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place and the date of taking over of the goods and the place designated for delivery; </a:t>
            </a:r>
            <a:endParaRPr lang="en-GB" sz="2000" b="1" dirty="0" smtClean="0">
              <a:latin typeface="Calibri" panose="020F0502020204030204" pitchFamily="34" charset="0"/>
            </a:endParaRPr>
          </a:p>
          <a:p>
            <a:pPr marL="342900" indent="-342900" algn="l">
              <a:lnSpc>
                <a:spcPct val="90000"/>
              </a:lnSpc>
              <a:buAutoNum type="alphaLcParenBoth"/>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name and address of the consignee; </a:t>
            </a:r>
            <a:endParaRPr lang="en-GB" sz="2000" b="1" dirty="0" smtClean="0">
              <a:latin typeface="Calibri" panose="020F0502020204030204" pitchFamily="34" charset="0"/>
            </a:endParaRPr>
          </a:p>
          <a:p>
            <a:pPr marL="342900" indent="-342900" algn="l">
              <a:lnSpc>
                <a:spcPct val="90000"/>
              </a:lnSpc>
              <a:buAutoNum type="alphaLcParenBoth"/>
            </a:pPr>
            <a:endParaRPr lang="en-GB" sz="2000" b="1" dirty="0" smtClean="0">
              <a:latin typeface="Calibri" panose="020F0502020204030204" pitchFamily="34" charset="0"/>
            </a:endParaRPr>
          </a:p>
          <a:p>
            <a:pPr marL="342900" indent="-342900" algn="l">
              <a:lnSpc>
                <a:spcPct val="90000"/>
              </a:lnSpc>
              <a:buAutoNum type="alphaLcParenBoth"/>
            </a:pPr>
            <a:r>
              <a:rPr lang="en-GB" sz="2000" b="1" dirty="0" smtClean="0">
                <a:latin typeface="Calibri" panose="020F0502020204030204" pitchFamily="34" charset="0"/>
              </a:rPr>
              <a:t>The </a:t>
            </a:r>
            <a:r>
              <a:rPr lang="en-GB" sz="2000" b="1" dirty="0">
                <a:latin typeface="Calibri" panose="020F0502020204030204" pitchFamily="34" charset="0"/>
              </a:rPr>
              <a:t>description in common use of the nature of the goods and the method of packing, and, in the case of dangerous goods, their generally recognized description; </a:t>
            </a:r>
            <a:endParaRPr lang="en-GB" sz="2000" b="1" dirty="0" smtClean="0">
              <a:latin typeface="Calibri" panose="020F0502020204030204" pitchFamily="34" charset="0"/>
            </a:endParaRPr>
          </a:p>
        </p:txBody>
      </p:sp>
      <p:sp>
        <p:nvSpPr>
          <p:cNvPr id="52227"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B4E8A07A-D986-403A-8E49-4B04AEDD92F5}" type="slidenum">
              <a:rPr lang="en-US" altLang="en-US" sz="1400" b="0" smtClean="0"/>
              <a:pPr eaLnBrk="1" hangingPunct="1"/>
              <a:t>6</a:t>
            </a:fld>
            <a:endParaRPr lang="en-US" altLang="en-US" sz="1400" b="0" smtClean="0"/>
          </a:p>
        </p:txBody>
      </p:sp>
      <p:sp>
        <p:nvSpPr>
          <p:cNvPr id="52230"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Box 11"/>
          <p:cNvSpPr txBox="1"/>
          <p:nvPr/>
        </p:nvSpPr>
        <p:spPr>
          <a:xfrm>
            <a:off x="395536" y="332656"/>
            <a:ext cx="3096344" cy="288032"/>
          </a:xfrm>
          <a:prstGeom prst="rect">
            <a:avLst/>
          </a:prstGeom>
          <a:noFill/>
        </p:spPr>
        <p:txBody>
          <a:bodyPr wrap="square" lIns="0" tIns="0" rIns="0" bIns="0" rtlCol="0">
            <a:noAutofit/>
          </a:bodyPr>
          <a:lstStyle/>
          <a:p>
            <a:pPr lvl="0">
              <a:lnSpc>
                <a:spcPct val="90000"/>
              </a:lnSpc>
            </a:pPr>
            <a:r>
              <a:rPr lang="en-GB" sz="2000" b="1" dirty="0" smtClean="0">
                <a:solidFill>
                  <a:srgbClr val="000000"/>
                </a:solidFill>
                <a:latin typeface="Calibri" panose="020F0502020204030204" pitchFamily="34" charset="0"/>
              </a:rPr>
              <a:t>Contract of carriage: Article 6</a:t>
            </a:r>
            <a:endParaRPr lang="en-GB"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3335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9" y="1412776"/>
            <a:ext cx="8208911" cy="4104456"/>
          </a:xfrm>
          <a:prstGeom prst="rect">
            <a:avLst/>
          </a:prstGeom>
          <a:noFill/>
        </p:spPr>
        <p:txBody>
          <a:bodyPr wrap="square" lIns="0" tIns="0" rIns="0" bIns="0" rtlCol="0">
            <a:noAutofit/>
          </a:bodyPr>
          <a:lstStyle/>
          <a:p>
            <a:pPr algn="l">
              <a:lnSpc>
                <a:spcPct val="90000"/>
              </a:lnSpc>
            </a:pPr>
            <a:endParaRPr lang="en-GB" sz="2000" b="1" dirty="0" smtClean="0">
              <a:latin typeface="Calibri" panose="020F0502020204030204" pitchFamily="34" charset="0"/>
            </a:endParaRPr>
          </a:p>
          <a:p>
            <a:pPr algn="l">
              <a:lnSpc>
                <a:spcPct val="90000"/>
              </a:lnSpc>
            </a:pPr>
            <a:r>
              <a:rPr lang="en-GB" sz="2000" b="1" dirty="0" smtClean="0">
                <a:latin typeface="Calibri" panose="020F0502020204030204" pitchFamily="34" charset="0"/>
              </a:rPr>
              <a:t>(g) The </a:t>
            </a:r>
            <a:r>
              <a:rPr lang="en-GB" sz="2000" b="1" dirty="0">
                <a:latin typeface="Calibri" panose="020F0502020204030204" pitchFamily="34" charset="0"/>
              </a:rPr>
              <a:t>number of packages and their special marks and numbers; </a:t>
            </a:r>
            <a:endParaRPr lang="en-GB" sz="2000" b="1" dirty="0" smtClean="0">
              <a:latin typeface="Calibri" panose="020F0502020204030204" pitchFamily="34" charset="0"/>
            </a:endParaRPr>
          </a:p>
          <a:p>
            <a:pPr algn="l">
              <a:lnSpc>
                <a:spcPct val="90000"/>
              </a:lnSpc>
            </a:pPr>
            <a:endParaRPr lang="en-GB" sz="2000" b="1" dirty="0">
              <a:latin typeface="Calibri" panose="020F0502020204030204" pitchFamily="34" charset="0"/>
            </a:endParaRPr>
          </a:p>
          <a:p>
            <a:pPr algn="l">
              <a:lnSpc>
                <a:spcPct val="90000"/>
              </a:lnSpc>
            </a:pPr>
            <a:r>
              <a:rPr lang="en-GB" sz="2000" b="1" dirty="0" smtClean="0">
                <a:latin typeface="Calibri" panose="020F0502020204030204" pitchFamily="34" charset="0"/>
              </a:rPr>
              <a:t>(h) The </a:t>
            </a:r>
            <a:r>
              <a:rPr lang="en-GB" sz="2000" b="1" dirty="0">
                <a:latin typeface="Calibri" panose="020F0502020204030204" pitchFamily="34" charset="0"/>
              </a:rPr>
              <a:t>gross weight of the goods or their quantity otherwise expressed; </a:t>
            </a:r>
            <a:endParaRPr lang="en-GB" sz="2000" b="1" dirty="0" smtClean="0">
              <a:latin typeface="Calibri" panose="020F0502020204030204" pitchFamily="34" charset="0"/>
            </a:endParaRPr>
          </a:p>
          <a:p>
            <a:pPr algn="l">
              <a:lnSpc>
                <a:spcPct val="90000"/>
              </a:lnSpc>
            </a:pPr>
            <a:endParaRPr lang="en-GB" sz="2000" b="1" dirty="0" smtClean="0">
              <a:latin typeface="Calibri" panose="020F0502020204030204" pitchFamily="34" charset="0"/>
            </a:endParaRPr>
          </a:p>
          <a:p>
            <a:pPr algn="l">
              <a:lnSpc>
                <a:spcPct val="90000"/>
              </a:lnSpc>
            </a:pPr>
            <a:r>
              <a:rPr lang="en-GB" sz="2000" b="1" dirty="0" smtClean="0">
                <a:latin typeface="Calibri" panose="020F0502020204030204" pitchFamily="34" charset="0"/>
              </a:rPr>
              <a:t>(</a:t>
            </a:r>
            <a:r>
              <a:rPr lang="en-GB" sz="2000" b="1" dirty="0" err="1" smtClean="0">
                <a:latin typeface="Calibri" panose="020F0502020204030204" pitchFamily="34" charset="0"/>
              </a:rPr>
              <a:t>i</a:t>
            </a:r>
            <a:r>
              <a:rPr lang="en-GB" sz="2000" b="1" dirty="0" smtClean="0">
                <a:latin typeface="Calibri" panose="020F0502020204030204" pitchFamily="34" charset="0"/>
              </a:rPr>
              <a:t>) Charges </a:t>
            </a:r>
            <a:r>
              <a:rPr lang="en-GB" sz="2000" b="1" dirty="0">
                <a:latin typeface="Calibri" panose="020F0502020204030204" pitchFamily="34" charset="0"/>
              </a:rPr>
              <a:t>relating to the carriage (carriage charges, supplementary charges, </a:t>
            </a:r>
            <a:endParaRPr lang="en-GB" sz="2000" b="1" dirty="0" smtClean="0">
              <a:latin typeface="Calibri" panose="020F0502020204030204" pitchFamily="34" charset="0"/>
            </a:endParaRPr>
          </a:p>
          <a:p>
            <a:pPr algn="l">
              <a:lnSpc>
                <a:spcPct val="90000"/>
              </a:lnSpc>
            </a:pPr>
            <a:r>
              <a:rPr lang="en-GB" sz="2000" b="1" dirty="0" smtClean="0">
                <a:latin typeface="Calibri" panose="020F0502020204030204" pitchFamily="34" charset="0"/>
              </a:rPr>
              <a:t>customs </a:t>
            </a:r>
            <a:r>
              <a:rPr lang="en-GB" sz="2000" b="1" dirty="0">
                <a:latin typeface="Calibri" panose="020F0502020204030204" pitchFamily="34" charset="0"/>
              </a:rPr>
              <a:t>duties and other charges incurred from the making of the contract to the time of delivery); </a:t>
            </a:r>
            <a:endParaRPr lang="en-GB" sz="2000" b="1" dirty="0" smtClean="0">
              <a:latin typeface="Calibri" panose="020F0502020204030204" pitchFamily="34" charset="0"/>
            </a:endParaRPr>
          </a:p>
          <a:p>
            <a:pPr algn="l">
              <a:lnSpc>
                <a:spcPct val="90000"/>
              </a:lnSpc>
            </a:pPr>
            <a:endParaRPr lang="en-GB" sz="2000" b="1" dirty="0">
              <a:latin typeface="Calibri" panose="020F0502020204030204" pitchFamily="34" charset="0"/>
            </a:endParaRPr>
          </a:p>
          <a:p>
            <a:pPr algn="l">
              <a:lnSpc>
                <a:spcPct val="90000"/>
              </a:lnSpc>
            </a:pPr>
            <a:r>
              <a:rPr lang="en-GB" sz="2000" b="1" dirty="0" smtClean="0">
                <a:latin typeface="Calibri" panose="020F0502020204030204" pitchFamily="34" charset="0"/>
              </a:rPr>
              <a:t>(j) The </a:t>
            </a:r>
            <a:r>
              <a:rPr lang="en-GB" sz="2000" b="1" dirty="0">
                <a:latin typeface="Calibri" panose="020F0502020204030204" pitchFamily="34" charset="0"/>
              </a:rPr>
              <a:t>requisite instructions for Customs and other formalities; </a:t>
            </a:r>
          </a:p>
          <a:p>
            <a:pPr algn="l">
              <a:lnSpc>
                <a:spcPct val="90000"/>
              </a:lnSpc>
            </a:pPr>
            <a:endParaRPr lang="en-GB" sz="2000" b="1" dirty="0" smtClean="0">
              <a:latin typeface="Calibri" panose="020F0502020204030204" pitchFamily="34" charset="0"/>
            </a:endParaRPr>
          </a:p>
          <a:p>
            <a:pPr algn="l">
              <a:lnSpc>
                <a:spcPct val="90000"/>
              </a:lnSpc>
            </a:pPr>
            <a:r>
              <a:rPr lang="en-GB" sz="2000" b="1" dirty="0" smtClean="0">
                <a:latin typeface="Calibri" panose="020F0502020204030204" pitchFamily="34" charset="0"/>
              </a:rPr>
              <a:t>(k) A </a:t>
            </a:r>
            <a:r>
              <a:rPr lang="en-GB" sz="2000" b="1" dirty="0">
                <a:latin typeface="Calibri" panose="020F0502020204030204" pitchFamily="34" charset="0"/>
              </a:rPr>
              <a:t>statement that the carriage is subject, notwithstanding any clause to the contrary, to the provisions of this Convention.</a:t>
            </a:r>
            <a:endParaRPr lang="en-GB" sz="2000" b="1" dirty="0" smtClean="0">
              <a:latin typeface="Calibri" panose="020F0502020204030204" pitchFamily="34" charset="0"/>
            </a:endParaRPr>
          </a:p>
        </p:txBody>
      </p:sp>
      <p:sp>
        <p:nvSpPr>
          <p:cNvPr id="52227"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B4E8A07A-D986-403A-8E49-4B04AEDD92F5}" type="slidenum">
              <a:rPr lang="en-US" altLang="en-US" sz="1400" b="0" smtClean="0"/>
              <a:pPr eaLnBrk="1" hangingPunct="1"/>
              <a:t>7</a:t>
            </a:fld>
            <a:endParaRPr lang="en-US" altLang="en-US" sz="1400" b="0" smtClean="0"/>
          </a:p>
        </p:txBody>
      </p:sp>
      <p:sp>
        <p:nvSpPr>
          <p:cNvPr id="52230"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Box 11"/>
          <p:cNvSpPr txBox="1"/>
          <p:nvPr/>
        </p:nvSpPr>
        <p:spPr>
          <a:xfrm>
            <a:off x="395536" y="332656"/>
            <a:ext cx="4032448" cy="288032"/>
          </a:xfrm>
          <a:prstGeom prst="rect">
            <a:avLst/>
          </a:prstGeom>
          <a:noFill/>
        </p:spPr>
        <p:txBody>
          <a:bodyPr wrap="square" lIns="0" tIns="0" rIns="0" bIns="0" rtlCol="0">
            <a:noAutofit/>
          </a:bodyPr>
          <a:lstStyle/>
          <a:p>
            <a:pPr lvl="0">
              <a:lnSpc>
                <a:spcPct val="90000"/>
              </a:lnSpc>
            </a:pPr>
            <a:r>
              <a:rPr lang="en-GB" sz="2000" b="1" dirty="0" smtClean="0">
                <a:solidFill>
                  <a:srgbClr val="000000"/>
                </a:solidFill>
                <a:latin typeface="Calibri" panose="020F0502020204030204" pitchFamily="34" charset="0"/>
              </a:rPr>
              <a:t>Contract of carriage: Article 6 (cont’d)</a:t>
            </a:r>
            <a:endParaRPr lang="en-GB"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7906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7" y="1412776"/>
            <a:ext cx="8208911" cy="4392488"/>
          </a:xfrm>
          <a:prstGeom prst="rect">
            <a:avLst/>
          </a:prstGeom>
          <a:noFill/>
        </p:spPr>
        <p:txBody>
          <a:bodyPr wrap="square" lIns="0" tIns="0" rIns="0" bIns="0" rtlCol="0">
            <a:noAutofit/>
          </a:bodyPr>
          <a:lstStyle/>
          <a:p>
            <a:pPr algn="l">
              <a:lnSpc>
                <a:spcPct val="90000"/>
              </a:lnSpc>
            </a:pPr>
            <a:r>
              <a:rPr lang="en-GB" sz="2400" b="1" dirty="0">
                <a:latin typeface="Calibri" panose="020F0502020204030204" pitchFamily="34" charset="0"/>
              </a:rPr>
              <a:t>Where applicable, the consignment note shall also contain the following particulars</a:t>
            </a:r>
            <a:r>
              <a:rPr lang="en-GB" sz="2400" b="1" dirty="0" smtClean="0">
                <a:latin typeface="Calibri" panose="020F0502020204030204" pitchFamily="34" charset="0"/>
              </a:rPr>
              <a:t>:</a:t>
            </a:r>
          </a:p>
          <a:p>
            <a:pPr algn="l">
              <a:lnSpc>
                <a:spcPct val="90000"/>
              </a:lnSpc>
            </a:pPr>
            <a:endParaRPr lang="en-GB" sz="2400" b="1" dirty="0" smtClean="0">
              <a:latin typeface="Calibri" panose="020F0502020204030204" pitchFamily="34" charset="0"/>
            </a:endParaRPr>
          </a:p>
          <a:p>
            <a:pPr marL="457200" indent="-457200" algn="l">
              <a:lnSpc>
                <a:spcPct val="90000"/>
              </a:lnSpc>
              <a:buAutoNum type="alphaLcParenBoth"/>
            </a:pPr>
            <a:r>
              <a:rPr lang="en-GB" sz="2400" b="1" dirty="0" smtClean="0">
                <a:latin typeface="Calibri" panose="020F0502020204030204" pitchFamily="34" charset="0"/>
              </a:rPr>
              <a:t>A </a:t>
            </a:r>
            <a:r>
              <a:rPr lang="en-GB" sz="2400" b="1" dirty="0">
                <a:latin typeface="Calibri" panose="020F0502020204030204" pitchFamily="34" charset="0"/>
              </a:rPr>
              <a:t>statement that </a:t>
            </a:r>
            <a:r>
              <a:rPr lang="en-GB" sz="2400" b="1" dirty="0" err="1">
                <a:latin typeface="Calibri" panose="020F0502020204030204" pitchFamily="34" charset="0"/>
              </a:rPr>
              <a:t>transshipment</a:t>
            </a:r>
            <a:r>
              <a:rPr lang="en-GB" sz="2400" b="1" dirty="0">
                <a:latin typeface="Calibri" panose="020F0502020204030204" pitchFamily="34" charset="0"/>
              </a:rPr>
              <a:t> is not allowed; </a:t>
            </a:r>
            <a:endParaRPr lang="en-GB" sz="2400" b="1" dirty="0" smtClean="0">
              <a:latin typeface="Calibri" panose="020F0502020204030204" pitchFamily="34" charset="0"/>
            </a:endParaRPr>
          </a:p>
          <a:p>
            <a:pPr marL="457200" indent="-457200" algn="l">
              <a:lnSpc>
                <a:spcPct val="90000"/>
              </a:lnSpc>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charges which the sender undertakes to pay; </a:t>
            </a:r>
            <a:endParaRPr lang="en-GB" sz="2400" b="1" dirty="0" smtClean="0">
              <a:latin typeface="Calibri" panose="020F0502020204030204" pitchFamily="34" charset="0"/>
            </a:endParaRPr>
          </a:p>
          <a:p>
            <a:pPr marL="457200" indent="-457200" algn="l">
              <a:lnSpc>
                <a:spcPct val="90000"/>
              </a:lnSpc>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amount of "cash on delivery" charges; </a:t>
            </a:r>
            <a:endParaRPr lang="en-GB" sz="2400" b="1" dirty="0" smtClean="0">
              <a:latin typeface="Calibri" panose="020F0502020204030204" pitchFamily="34" charset="0"/>
            </a:endParaRPr>
          </a:p>
          <a:p>
            <a:pPr marL="457200" indent="-457200" algn="l">
              <a:lnSpc>
                <a:spcPct val="90000"/>
              </a:lnSpc>
              <a:buAutoNum type="alphaLcParenBoth"/>
            </a:pPr>
            <a:r>
              <a:rPr lang="en-GB" sz="2400" b="1" dirty="0" smtClean="0">
                <a:latin typeface="Calibri" panose="020F0502020204030204" pitchFamily="34" charset="0"/>
              </a:rPr>
              <a:t>A </a:t>
            </a:r>
            <a:r>
              <a:rPr lang="en-GB" sz="2400" b="1" dirty="0">
                <a:latin typeface="Calibri" panose="020F0502020204030204" pitchFamily="34" charset="0"/>
              </a:rPr>
              <a:t>declaration of the value of the goods and the amount representing special interest in delivery; </a:t>
            </a:r>
            <a:endParaRPr lang="en-GB" sz="2400" b="1" dirty="0" smtClean="0">
              <a:latin typeface="Calibri" panose="020F0502020204030204" pitchFamily="34" charset="0"/>
            </a:endParaRPr>
          </a:p>
          <a:p>
            <a:pPr marL="457200" indent="-457200" algn="l">
              <a:lnSpc>
                <a:spcPct val="90000"/>
              </a:lnSpc>
              <a:buAutoNum type="alphaLcParenBoth"/>
            </a:pPr>
            <a:r>
              <a:rPr lang="en-GB" sz="2400" b="1" dirty="0" smtClean="0">
                <a:latin typeface="Calibri" panose="020F0502020204030204" pitchFamily="34" charset="0"/>
              </a:rPr>
              <a:t>The </a:t>
            </a:r>
            <a:r>
              <a:rPr lang="en-GB" sz="2400" b="1" dirty="0">
                <a:latin typeface="Calibri" panose="020F0502020204030204" pitchFamily="34" charset="0"/>
              </a:rPr>
              <a:t>sender's instructions to the carrier regarding insurance of the goods; </a:t>
            </a:r>
            <a:endParaRPr lang="en-GB" sz="2400" b="1" dirty="0" smtClean="0">
              <a:latin typeface="Calibri" panose="020F0502020204030204" pitchFamily="34" charset="0"/>
            </a:endParaRPr>
          </a:p>
          <a:p>
            <a:pPr marL="457200" indent="-457200" algn="l">
              <a:lnSpc>
                <a:spcPct val="90000"/>
              </a:lnSpc>
              <a:buAutoNum type="alphaLcParenBoth"/>
            </a:pPr>
            <a:r>
              <a:rPr lang="en-GB" sz="2400" b="1" smtClean="0">
                <a:latin typeface="Calibri" panose="020F0502020204030204" pitchFamily="34" charset="0"/>
              </a:rPr>
              <a:t>The </a:t>
            </a:r>
            <a:r>
              <a:rPr lang="en-GB" sz="2400" b="1" dirty="0">
                <a:latin typeface="Calibri" panose="020F0502020204030204" pitchFamily="34" charset="0"/>
              </a:rPr>
              <a:t>agreed time limit within which the carriage is to be carried out</a:t>
            </a:r>
            <a:r>
              <a:rPr lang="en-GB" sz="2400" b="1">
                <a:latin typeface="Calibri" panose="020F0502020204030204" pitchFamily="34" charset="0"/>
              </a:rPr>
              <a:t>; </a:t>
            </a:r>
            <a:endParaRPr lang="en-GB" sz="2400" b="1" smtClean="0">
              <a:latin typeface="Calibri" panose="020F0502020204030204" pitchFamily="34" charset="0"/>
            </a:endParaRPr>
          </a:p>
          <a:p>
            <a:pPr marL="457200" indent="-457200" algn="l">
              <a:lnSpc>
                <a:spcPct val="90000"/>
              </a:lnSpc>
              <a:buAutoNum type="alphaLcParenBoth"/>
            </a:pPr>
            <a:r>
              <a:rPr lang="en-GB" sz="2400" b="1" smtClean="0">
                <a:latin typeface="Calibri" panose="020F0502020204030204" pitchFamily="34" charset="0"/>
              </a:rPr>
              <a:t>A </a:t>
            </a:r>
            <a:r>
              <a:rPr lang="en-GB" sz="2400" b="1" dirty="0">
                <a:latin typeface="Calibri" panose="020F0502020204030204" pitchFamily="34" charset="0"/>
              </a:rPr>
              <a:t>list of the documents handed to the carrier. </a:t>
            </a:r>
            <a:endParaRPr lang="en-GB" sz="2400" b="1" dirty="0" smtClean="0">
              <a:latin typeface="Calibri" panose="020F0502020204030204" pitchFamily="34" charset="0"/>
            </a:endParaRPr>
          </a:p>
        </p:txBody>
      </p:sp>
      <p:sp>
        <p:nvSpPr>
          <p:cNvPr id="52227"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B4E8A07A-D986-403A-8E49-4B04AEDD92F5}" type="slidenum">
              <a:rPr lang="en-US" altLang="en-US" sz="1400" b="0" smtClean="0"/>
              <a:pPr eaLnBrk="1" hangingPunct="1"/>
              <a:t>8</a:t>
            </a:fld>
            <a:endParaRPr lang="en-US" altLang="en-US" sz="1400" b="0" smtClean="0"/>
          </a:p>
        </p:txBody>
      </p:sp>
      <p:sp>
        <p:nvSpPr>
          <p:cNvPr id="52230"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TextBox 5"/>
          <p:cNvSpPr txBox="1"/>
          <p:nvPr/>
        </p:nvSpPr>
        <p:spPr>
          <a:xfrm>
            <a:off x="251520" y="332656"/>
            <a:ext cx="1584176" cy="288032"/>
          </a:xfrm>
          <a:prstGeom prst="rect">
            <a:avLst/>
          </a:prstGeom>
          <a:noFill/>
        </p:spPr>
        <p:txBody>
          <a:bodyPr wrap="square" lIns="0" tIns="0" rIns="0" bIns="0" rtlCol="0">
            <a:noAutofit/>
          </a:bodyPr>
          <a:lstStyle/>
          <a:p>
            <a:pPr lvl="0">
              <a:lnSpc>
                <a:spcPct val="90000"/>
              </a:lnSpc>
            </a:pPr>
            <a:r>
              <a:rPr lang="en-GB" sz="2000" b="1" dirty="0">
                <a:solidFill>
                  <a:srgbClr val="000000"/>
                </a:solidFill>
                <a:latin typeface="Calibri" panose="020F0502020204030204" pitchFamily="34" charset="0"/>
              </a:rPr>
              <a:t>Article </a:t>
            </a:r>
            <a:r>
              <a:rPr lang="en-GB" sz="2000" b="1" dirty="0" smtClean="0">
                <a:solidFill>
                  <a:srgbClr val="000000"/>
                </a:solidFill>
                <a:latin typeface="Calibri" panose="020F0502020204030204" pitchFamily="34" charset="0"/>
              </a:rPr>
              <a:t>6</a:t>
            </a:r>
            <a:endParaRPr lang="en-GB"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088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3"/>
          <p:cNvSpPr>
            <a:spLocks noGrp="1"/>
          </p:cNvSpPr>
          <p:nvPr>
            <p:ph type="sldNum" sz="quarter" idx="4294967295"/>
          </p:nvPr>
        </p:nvSpPr>
        <p:spPr>
          <a:xfrm>
            <a:off x="6732588" y="6408738"/>
            <a:ext cx="2133600" cy="476250"/>
          </a:xfrm>
          <a:prstGeom prst="rect">
            <a:avLst/>
          </a:prstGeom>
          <a:noFill/>
        </p:spPr>
        <p:txBody>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fld id="{B4E8A07A-D986-403A-8E49-4B04AEDD92F5}" type="slidenum">
              <a:rPr lang="en-US" altLang="en-US" sz="1400" b="0" smtClean="0"/>
              <a:pPr eaLnBrk="1" hangingPunct="1"/>
              <a:t>9</a:t>
            </a:fld>
            <a:endParaRPr lang="en-US" altLang="en-US" sz="1400" b="0" smtClean="0"/>
          </a:p>
        </p:txBody>
      </p:sp>
      <p:sp>
        <p:nvSpPr>
          <p:cNvPr id="52230" name="Line 14"/>
          <p:cNvSpPr>
            <a:spLocks noChangeShapeType="1"/>
          </p:cNvSpPr>
          <p:nvPr/>
        </p:nvSpPr>
        <p:spPr bwMode="auto">
          <a:xfrm>
            <a:off x="4356100" y="4941888"/>
            <a:ext cx="0" cy="5746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p:cNvSpPr txBox="1">
            <a:spLocks noChangeArrowheads="1"/>
          </p:cNvSpPr>
          <p:nvPr/>
        </p:nvSpPr>
        <p:spPr bwMode="auto">
          <a:xfrm>
            <a:off x="179512" y="395372"/>
            <a:ext cx="2583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dirty="0" err="1"/>
              <a:t>Consignment</a:t>
            </a:r>
            <a:r>
              <a:rPr lang="fr-CH" altLang="en-US" dirty="0"/>
              <a:t> note</a:t>
            </a:r>
            <a:endParaRPr lang="en-GB" altLang="en-US" dirty="0"/>
          </a:p>
        </p:txBody>
      </p:sp>
      <p:pic>
        <p:nvPicPr>
          <p:cNvPr id="522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4828" t="5934" r="35086" b="16156"/>
          <a:stretch/>
        </p:blipFill>
        <p:spPr bwMode="auto">
          <a:xfrm>
            <a:off x="2771800" y="155170"/>
            <a:ext cx="4464496" cy="650431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0000">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2843808" y="6608385"/>
            <a:ext cx="18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Calibri" pitchFamily="34" charset="0"/>
                <a:cs typeface="Arial" charset="0"/>
              </a:defRPr>
            </a:lvl1pPr>
            <a:lvl2pPr marL="742950" indent="-285750" eaLnBrk="0" hangingPunct="0">
              <a:defRPr sz="2000" b="1">
                <a:solidFill>
                  <a:schemeClr val="tx1"/>
                </a:solidFill>
                <a:latin typeface="Calibri" pitchFamily="34" charset="0"/>
                <a:cs typeface="Arial" charset="0"/>
              </a:defRPr>
            </a:lvl2pPr>
            <a:lvl3pPr marL="1143000" indent="-228600" eaLnBrk="0" hangingPunct="0">
              <a:defRPr sz="2000" b="1">
                <a:solidFill>
                  <a:schemeClr val="tx1"/>
                </a:solidFill>
                <a:latin typeface="Calibri" pitchFamily="34" charset="0"/>
                <a:cs typeface="Arial" charset="0"/>
              </a:defRPr>
            </a:lvl3pPr>
            <a:lvl4pPr marL="1600200" indent="-228600" eaLnBrk="0" hangingPunct="0">
              <a:defRPr sz="2000" b="1">
                <a:solidFill>
                  <a:schemeClr val="tx1"/>
                </a:solidFill>
                <a:latin typeface="Calibri" pitchFamily="34" charset="0"/>
                <a:cs typeface="Arial" charset="0"/>
              </a:defRPr>
            </a:lvl4pPr>
            <a:lvl5pPr marL="2057400" indent="-228600" eaLnBrk="0" hangingPunct="0">
              <a:defRPr sz="2000" b="1">
                <a:solidFill>
                  <a:schemeClr val="tx1"/>
                </a:solidFill>
                <a:latin typeface="Calibri" pitchFamily="34" charset="0"/>
                <a:cs typeface="Arial" charset="0"/>
              </a:defRPr>
            </a:lvl5pPr>
            <a:lvl6pPr marL="2514600" indent="-228600" algn="ctr" eaLnBrk="0" fontAlgn="base" hangingPunct="0">
              <a:spcBef>
                <a:spcPct val="50000"/>
              </a:spcBef>
              <a:spcAft>
                <a:spcPct val="0"/>
              </a:spcAft>
              <a:defRPr sz="2000" b="1">
                <a:solidFill>
                  <a:schemeClr val="tx1"/>
                </a:solidFill>
                <a:latin typeface="Calibri" pitchFamily="34" charset="0"/>
                <a:cs typeface="Arial" charset="0"/>
              </a:defRPr>
            </a:lvl6pPr>
            <a:lvl7pPr marL="2971800" indent="-228600" algn="ctr" eaLnBrk="0" fontAlgn="base" hangingPunct="0">
              <a:spcBef>
                <a:spcPct val="50000"/>
              </a:spcBef>
              <a:spcAft>
                <a:spcPct val="0"/>
              </a:spcAft>
              <a:defRPr sz="2000" b="1">
                <a:solidFill>
                  <a:schemeClr val="tx1"/>
                </a:solidFill>
                <a:latin typeface="Calibri" pitchFamily="34" charset="0"/>
                <a:cs typeface="Arial" charset="0"/>
              </a:defRPr>
            </a:lvl7pPr>
            <a:lvl8pPr marL="3429000" indent="-228600" algn="ctr" eaLnBrk="0" fontAlgn="base" hangingPunct="0">
              <a:spcBef>
                <a:spcPct val="50000"/>
              </a:spcBef>
              <a:spcAft>
                <a:spcPct val="0"/>
              </a:spcAft>
              <a:defRPr sz="2000" b="1">
                <a:solidFill>
                  <a:schemeClr val="tx1"/>
                </a:solidFill>
                <a:latin typeface="Calibri" pitchFamily="34" charset="0"/>
                <a:cs typeface="Arial" charset="0"/>
              </a:defRPr>
            </a:lvl8pPr>
            <a:lvl9pPr marL="3886200" indent="-228600" algn="ctr" eaLnBrk="0" fontAlgn="base" hangingPunct="0">
              <a:spcBef>
                <a:spcPct val="50000"/>
              </a:spcBef>
              <a:spcAft>
                <a:spcPct val="0"/>
              </a:spcAft>
              <a:defRPr sz="2000" b="1">
                <a:solidFill>
                  <a:schemeClr val="tx1"/>
                </a:solidFill>
                <a:latin typeface="Calibri" pitchFamily="34" charset="0"/>
                <a:cs typeface="Arial" charset="0"/>
              </a:defRPr>
            </a:lvl9pPr>
          </a:lstStyle>
          <a:p>
            <a:pPr eaLnBrk="1" hangingPunct="1"/>
            <a:r>
              <a:rPr lang="fr-CH" altLang="en-US" sz="1200" dirty="0"/>
              <a:t>Source: ww.iru.org</a:t>
            </a:r>
            <a:endParaRPr lang="en-GB" altLang="en-US" sz="1200" dirty="0"/>
          </a:p>
        </p:txBody>
      </p:sp>
    </p:spTree>
    <p:extLst>
      <p:ext uri="{BB962C8B-B14F-4D97-AF65-F5344CB8AC3E}">
        <p14:creationId xmlns:p14="http://schemas.microsoft.com/office/powerpoint/2010/main" val="32249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UNECE_POTX_4x3">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P Simplified">
      <a:majorFont>
        <a:latin typeface="HP Simplified"/>
        <a:ea typeface=""/>
        <a:cs typeface=""/>
      </a:majorFont>
      <a:minorFont>
        <a:latin typeface="HP Simplifi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noFill/>
          <a:miter lim="800000"/>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Green">
      <a:srgbClr val="008B2C"/>
    </a:custClr>
    <a:custClr name="75% Green">
      <a:srgbClr val="40A85F"/>
    </a:custClr>
    <a:custClr name="50% Green">
      <a:srgbClr val="7FC594"/>
    </a:custClr>
    <a:custClr name="25% Green">
      <a:srgbClr val="BFE2CA"/>
    </a:custClr>
    <a:custClr name="Orange">
      <a:srgbClr val="F05332"/>
    </a:custClr>
    <a:custClr name="75% Orange">
      <a:srgbClr val="F47E65"/>
    </a:custClr>
    <a:custClr name="50% Orange">
      <a:srgbClr val="F7A998"/>
    </a:custClr>
    <a:custClr name="25% Orange">
      <a:srgbClr val="FBD4C0"/>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13848</TotalTime>
  <Words>1370</Words>
  <Application>Microsoft Office PowerPoint</Application>
  <PresentationFormat>On-screen Show (4:3)</PresentationFormat>
  <Paragraphs>197</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Book Antiqua</vt:lpstr>
      <vt:lpstr>Calibri</vt:lpstr>
      <vt:lpstr>HP Simplified</vt:lpstr>
      <vt:lpstr>Times New Roman</vt:lpstr>
      <vt:lpstr>UNECE_POTX_4x3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Protocol to the Convention on the Contract for the International Carriage of Goods by Road (CMR) concerning the Electronic Consignment Note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UNECE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NOWAK</dc:creator>
  <cp:lastModifiedBy>Robert Nowak</cp:lastModifiedBy>
  <cp:revision>1349</cp:revision>
  <cp:lastPrinted>2013-11-28T16:34:16Z</cp:lastPrinted>
  <dcterms:created xsi:type="dcterms:W3CDTF">2006-08-10T12:43:08Z</dcterms:created>
  <dcterms:modified xsi:type="dcterms:W3CDTF">2017-11-23T11:36:32Z</dcterms:modified>
</cp:coreProperties>
</file>