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5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00" d="100"/>
          <a:sy n="100" d="100"/>
        </p:scale>
        <p:origin x="-1608" y="-24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16/09/2016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6" y="970434"/>
            <a:ext cx="117157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272480" y="980728"/>
            <a:ext cx="82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UNECE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Brakes and Running Gear (GRRF)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necessary.</a:t>
            </a:r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file.</a:t>
            </a:r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participants.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</a:t>
            </a:r>
            <a:r>
              <a:rPr lang="en-GB" sz="1800" b="1" dirty="0" smtClean="0"/>
              <a:t>83</a:t>
            </a:r>
            <a:r>
              <a:rPr lang="en-GB" sz="1800" b="1" baseline="30000" dirty="0" smtClean="0"/>
              <a:t>rd</a:t>
            </a:r>
            <a:r>
              <a:rPr lang="en-GB" sz="1800" b="1" dirty="0" smtClean="0"/>
              <a:t>) </a:t>
            </a:r>
            <a:r>
              <a:rPr lang="en-GB" sz="1800" b="1" dirty="0" smtClean="0"/>
              <a:t>session</a:t>
            </a:r>
            <a:r>
              <a:rPr lang="en-GB" sz="1800" dirty="0" smtClean="0"/>
              <a:t> 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 23-27 January </a:t>
            </a:r>
            <a:r>
              <a:rPr lang="en-GB" sz="1800" b="1" dirty="0" smtClean="0"/>
              <a:t>2016 </a:t>
            </a:r>
            <a:r>
              <a:rPr lang="en-GB" sz="1800" dirty="0" smtClean="0"/>
              <a:t>(to be confirmed)</a:t>
            </a:r>
            <a:endParaRPr lang="en-GB" sz="18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</a:t>
            </a:r>
            <a:r>
              <a:rPr lang="en-GB" sz="1800" dirty="0"/>
              <a:t>for the </a:t>
            </a:r>
            <a:r>
              <a:rPr lang="en-GB" sz="1800" b="1" dirty="0"/>
              <a:t>submission of official working documents</a:t>
            </a:r>
            <a:r>
              <a:rPr lang="en-GB" sz="1800" dirty="0"/>
              <a:t> is</a:t>
            </a:r>
            <a:r>
              <a:rPr lang="en-GB" sz="1800" dirty="0" smtClean="0"/>
              <a:t> </a:t>
            </a:r>
            <a:r>
              <a:rPr lang="en-GB" sz="1800" b="1" dirty="0" smtClean="0"/>
              <a:t>28 October </a:t>
            </a:r>
            <a:r>
              <a:rPr lang="en-GB" sz="1800" b="1" dirty="0" smtClean="0"/>
              <a:t>2016</a:t>
            </a: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b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GRRF-82-10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82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GRRF,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20–23 September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items 1 and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14(a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40" y="404664"/>
            <a:ext cx="7698060" cy="720081"/>
          </a:xfrm>
        </p:spPr>
        <p:txBody>
          <a:bodyPr>
            <a:normAutofit fontScale="90000"/>
          </a:bodyPr>
          <a:lstStyle/>
          <a:p>
            <a:pPr algn="l"/>
            <a:r>
              <a:rPr lang="en-GB" sz="3300" dirty="0" smtClean="0">
                <a:solidFill>
                  <a:schemeClr val="bg1"/>
                </a:solidFill>
              </a:rPr>
              <a:t>Highlights of the last session of WP.29</a:t>
            </a:r>
            <a:br>
              <a:rPr lang="en-GB" sz="3300" dirty="0" smtClean="0">
                <a:solidFill>
                  <a:schemeClr val="bg1"/>
                </a:solidFill>
              </a:rPr>
            </a:br>
            <a:r>
              <a:rPr lang="en-GB" sz="2200" dirty="0" smtClean="0">
                <a:solidFill>
                  <a:schemeClr val="bg1"/>
                </a:solidFill>
              </a:rPr>
              <a:t>Those of direct relevance for GRRF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301208"/>
          </a:xfrm>
        </p:spPr>
        <p:txBody>
          <a:bodyPr>
            <a:normAutofit/>
          </a:bodyPr>
          <a:lstStyle/>
          <a:p>
            <a:pPr lvl="0"/>
            <a:r>
              <a:rPr lang="en-GB" sz="1400" i="1" dirty="0" smtClean="0"/>
              <a:t>The </a:t>
            </a:r>
            <a:r>
              <a:rPr lang="en-GB" sz="1400" i="1" dirty="0"/>
              <a:t>World </a:t>
            </a:r>
            <a:r>
              <a:rPr lang="en-GB" sz="1400" i="1" dirty="0" smtClean="0"/>
              <a:t>Forum, in </a:t>
            </a:r>
            <a:r>
              <a:rPr lang="en-GB" sz="1400" i="1" dirty="0" smtClean="0"/>
              <a:t>March  2016 (168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</a:t>
            </a:r>
            <a:r>
              <a:rPr lang="en-GB" sz="1400" i="1" dirty="0" smtClean="0"/>
              <a:t>WP.29) </a:t>
            </a:r>
          </a:p>
          <a:p>
            <a:r>
              <a:rPr lang="en-GB" sz="1400" dirty="0" smtClean="0"/>
              <a:t> - </a:t>
            </a:r>
            <a:r>
              <a:rPr lang="en-US" sz="1400" dirty="0"/>
              <a:t>approved the establishment of an IWG on Agricultural Coupling and requested GRRF to prepare the corresponding terms of </a:t>
            </a:r>
            <a:r>
              <a:rPr lang="en-US" sz="1400" dirty="0" smtClean="0"/>
              <a:t>reference.</a:t>
            </a:r>
            <a:endParaRPr lang="en-GB" sz="1400" dirty="0" smtClean="0"/>
          </a:p>
          <a:p>
            <a:r>
              <a:rPr lang="en-GB" sz="1400" dirty="0"/>
              <a:t> - </a:t>
            </a:r>
            <a:r>
              <a:rPr lang="en-GB" sz="1400" b="1" dirty="0" smtClean="0"/>
              <a:t>considered</a:t>
            </a:r>
            <a:r>
              <a:rPr lang="en-GB" sz="1400" dirty="0" smtClean="0"/>
              <a:t> </a:t>
            </a:r>
            <a:r>
              <a:rPr lang="en-GB" sz="1400" dirty="0" smtClean="0"/>
              <a:t>and </a:t>
            </a:r>
            <a:r>
              <a:rPr lang="en-GB" sz="1400" b="1" dirty="0" smtClean="0"/>
              <a:t>adopted</a:t>
            </a:r>
            <a:r>
              <a:rPr lang="en-GB" sz="1400" dirty="0" smtClean="0"/>
              <a:t> the </a:t>
            </a:r>
            <a:r>
              <a:rPr lang="en-GB" sz="1400" dirty="0" smtClean="0"/>
              <a:t>amendment proposals submitted by GRRF (Regulations Nos. 55, 130 and 131)</a:t>
            </a:r>
          </a:p>
          <a:p>
            <a:r>
              <a:rPr lang="en-GB" sz="1400" dirty="0" smtClean="0"/>
              <a:t> - </a:t>
            </a:r>
            <a:r>
              <a:rPr lang="en-GB" sz="1400" b="1" dirty="0" smtClean="0"/>
              <a:t>discussed</a:t>
            </a:r>
            <a:r>
              <a:rPr lang="en-GB" sz="1400" dirty="0" smtClean="0"/>
              <a:t> the </a:t>
            </a:r>
            <a:r>
              <a:rPr lang="en-US" sz="1400" dirty="0" smtClean="0"/>
              <a:t>performance </a:t>
            </a:r>
            <a:r>
              <a:rPr lang="en-US" sz="1400" dirty="0"/>
              <a:t>of automotive systems in conditions other than those tested in the framework of type-approval or self-certification, with TPMS as a case </a:t>
            </a:r>
            <a:r>
              <a:rPr lang="en-US" sz="1400" dirty="0" smtClean="0"/>
              <a:t>study took place</a:t>
            </a:r>
            <a:r>
              <a:rPr lang="en-GB" sz="1400" dirty="0" smtClean="0"/>
              <a:t> – see WP.29-168-15</a:t>
            </a:r>
          </a:p>
          <a:p>
            <a:endParaRPr lang="en-GB" sz="1400" dirty="0" smtClean="0"/>
          </a:p>
          <a:p>
            <a:r>
              <a:rPr lang="en-GB" sz="1400" i="1" dirty="0"/>
              <a:t>The World Forum, in </a:t>
            </a:r>
            <a:r>
              <a:rPr lang="en-GB" sz="1400" i="1" dirty="0" smtClean="0"/>
              <a:t>June 2016 </a:t>
            </a:r>
            <a:r>
              <a:rPr lang="en-GB" sz="1400" i="1" dirty="0"/>
              <a:t>(</a:t>
            </a:r>
            <a:r>
              <a:rPr lang="en-GB" sz="1400" i="1" dirty="0" smtClean="0"/>
              <a:t>169</a:t>
            </a:r>
            <a:r>
              <a:rPr lang="en-GB" sz="1400" i="1" baseline="30000" dirty="0" smtClean="0"/>
              <a:t>th</a:t>
            </a:r>
            <a:r>
              <a:rPr lang="en-GB" sz="1400" i="1" dirty="0" smtClean="0"/>
              <a:t> </a:t>
            </a:r>
            <a:r>
              <a:rPr lang="en-GB" sz="1400" i="1" dirty="0"/>
              <a:t>WP.29)</a:t>
            </a:r>
            <a:endParaRPr lang="en-GB" sz="1400" dirty="0" smtClean="0"/>
          </a:p>
          <a:p>
            <a:r>
              <a:rPr lang="en-GB" sz="1400" dirty="0" smtClean="0"/>
              <a:t>- </a:t>
            </a:r>
            <a:r>
              <a:rPr lang="en-GB" sz="1400" b="1" dirty="0"/>
              <a:t>considered</a:t>
            </a:r>
            <a:r>
              <a:rPr lang="en-GB" sz="1400" dirty="0"/>
              <a:t> and </a:t>
            </a:r>
            <a:r>
              <a:rPr lang="en-GB" sz="1400" b="1" dirty="0"/>
              <a:t>adopted</a:t>
            </a:r>
            <a:r>
              <a:rPr lang="en-GB" sz="1400" dirty="0"/>
              <a:t> the amendment proposals submitted by GRRF (Regulations Nos. </a:t>
            </a:r>
            <a:r>
              <a:rPr lang="en-GB" sz="1400" dirty="0" smtClean="0"/>
              <a:t>13, 13-H, 30, 54, 55, 75, 78, 79, 90 and 106.)</a:t>
            </a:r>
            <a:endParaRPr lang="en-GB" sz="1400" dirty="0"/>
          </a:p>
          <a:p>
            <a:r>
              <a:rPr lang="en-GB" sz="1400" dirty="0" smtClean="0"/>
              <a:t>-</a:t>
            </a:r>
            <a:r>
              <a:rPr lang="en-GB" sz="1400" b="1" dirty="0" smtClean="0"/>
              <a:t> considered</a:t>
            </a:r>
            <a:r>
              <a:rPr lang="en-GB" sz="1400" dirty="0" smtClean="0"/>
              <a:t> </a:t>
            </a:r>
            <a:r>
              <a:rPr lang="en-GB" sz="1400" dirty="0"/>
              <a:t>and </a:t>
            </a:r>
            <a:r>
              <a:rPr lang="en-GB" sz="1400" b="1" dirty="0" smtClean="0"/>
              <a:t>adopted </a:t>
            </a:r>
            <a:r>
              <a:rPr lang="en-GB" sz="1400" dirty="0" smtClean="0"/>
              <a:t>the GRRF proposals for new Regulations (related to IWVTA) on BAS, ESC, TPMS and Tyre installation</a:t>
            </a:r>
          </a:p>
          <a:p>
            <a:r>
              <a:rPr lang="en-GB" sz="1400" dirty="0" smtClean="0"/>
              <a:t>- </a:t>
            </a:r>
            <a:r>
              <a:rPr lang="en-GB" sz="1400" b="1" dirty="0" smtClean="0"/>
              <a:t>resumed</a:t>
            </a:r>
            <a:r>
              <a:rPr lang="en-GB" sz="1400" dirty="0" smtClean="0"/>
              <a:t> </a:t>
            </a:r>
            <a:r>
              <a:rPr lang="en-GB" sz="1400" b="1" dirty="0" smtClean="0"/>
              <a:t>discussion</a:t>
            </a:r>
            <a:r>
              <a:rPr lang="en-GB" sz="1400" dirty="0" smtClean="0"/>
              <a:t> on </a:t>
            </a:r>
            <a:r>
              <a:rPr lang="en-GB" sz="1400" dirty="0"/>
              <a:t>the </a:t>
            </a:r>
            <a:r>
              <a:rPr lang="en-US" sz="1400" dirty="0"/>
              <a:t>performance of automotive systems in conditions other than those tested in the framework of type-approval or self-certification, with TPMS as a case study took place</a:t>
            </a:r>
            <a:r>
              <a:rPr lang="en-GB" sz="1400" dirty="0"/>
              <a:t> – see </a:t>
            </a:r>
            <a:r>
              <a:rPr lang="en-GB" sz="1400" dirty="0" smtClean="0"/>
              <a:t>WP.29-169-13</a:t>
            </a:r>
            <a:endParaRPr lang="en-GB" sz="1400" dirty="0"/>
          </a:p>
          <a:p>
            <a:r>
              <a:rPr lang="en-GB" sz="1400" i="1" smtClean="0">
                <a:sym typeface="Wingdings" panose="05000000000000000000" pitchFamily="2" charset="2"/>
              </a:rPr>
              <a:t> </a:t>
            </a:r>
            <a:r>
              <a:rPr lang="en-GB" sz="1400" i="1" smtClean="0"/>
              <a:t>GRRF </a:t>
            </a:r>
            <a:r>
              <a:rPr lang="en-GB" sz="1400" i="1" dirty="0" smtClean="0"/>
              <a:t>may wish to add this document on the agenda of this session under item 14</a:t>
            </a:r>
            <a:r>
              <a:rPr lang="en-GB" sz="1400" dirty="0" smtClean="0"/>
              <a:t>.</a:t>
            </a:r>
          </a:p>
          <a:p>
            <a:endParaRPr lang="en-GB" sz="1400" dirty="0" smtClean="0"/>
          </a:p>
          <a:p>
            <a:r>
              <a:rPr lang="en-GB" sz="1400" dirty="0" smtClean="0"/>
              <a:t>Note: a the request of a Contracting Party, the adoption of all proposals for amendments to GTRs (incl. GTR No. 16 on Tyres) were postponed until November 2016.</a:t>
            </a:r>
          </a:p>
          <a:p>
            <a:pPr marL="1260475" indent="-747713"/>
            <a:endParaRPr lang="en-GB" sz="1400" dirty="0" smtClean="0"/>
          </a:p>
          <a:p>
            <a:pPr marL="1260475" indent="-747713"/>
            <a:r>
              <a:rPr lang="en-US" sz="1400" dirty="0" err="1" smtClean="0">
                <a:sym typeface="Wingdings"/>
              </a:rPr>
              <a:t></a:t>
            </a:r>
            <a:r>
              <a:rPr lang="en-US" sz="1400" dirty="0" smtClean="0">
                <a:sym typeface="Wingdings"/>
              </a:rPr>
              <a:t> </a:t>
            </a:r>
            <a:r>
              <a:rPr lang="en-GB" sz="1400" dirty="0" smtClean="0"/>
              <a:t>More details in the reports: </a:t>
            </a:r>
            <a:r>
              <a:rPr lang="en-GB" sz="1400" dirty="0" smtClean="0"/>
              <a:t>ECE/TRANS/WP.29/1120 </a:t>
            </a:r>
            <a:r>
              <a:rPr lang="en-GB" sz="1400" dirty="0"/>
              <a:t>and </a:t>
            </a:r>
            <a:r>
              <a:rPr lang="en-GB" sz="1400" dirty="0" smtClean="0"/>
              <a:t>ECE/TRANS/WP.29/1123</a:t>
            </a:r>
            <a:endParaRPr lang="en-GB" sz="1400" dirty="0" smtClean="0"/>
          </a:p>
          <a:p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156133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</TotalTime>
  <Words>433</Words>
  <Application>Microsoft Office PowerPoint</Application>
  <PresentationFormat>A4 Paper (210x297 mm)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Working Party on Brakes and Running Gear (GRRF) General information</vt:lpstr>
      <vt:lpstr>Highlights of the last session of WP.29 Those of direct relevance for GRRF 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GRRF</dc:creator>
  <cp:lastModifiedBy>Francois E. Guichard</cp:lastModifiedBy>
  <cp:revision>141</cp:revision>
  <cp:lastPrinted>2014-03-30T15:01:41Z</cp:lastPrinted>
  <dcterms:created xsi:type="dcterms:W3CDTF">2015-09-13T09:59:33Z</dcterms:created>
  <dcterms:modified xsi:type="dcterms:W3CDTF">2016-09-16T14:06:59Z</dcterms:modified>
</cp:coreProperties>
</file>