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77" r:id="rId2"/>
    <p:sldMasterId id="2147483684" r:id="rId3"/>
  </p:sldMasterIdLst>
  <p:notesMasterIdLst>
    <p:notesMasterId r:id="rId16"/>
  </p:notesMasterIdLst>
  <p:handoutMasterIdLst>
    <p:handoutMasterId r:id="rId17"/>
  </p:handoutMasterIdLst>
  <p:sldIdLst>
    <p:sldId id="392" r:id="rId4"/>
    <p:sldId id="527" r:id="rId5"/>
    <p:sldId id="528" r:id="rId6"/>
    <p:sldId id="529" r:id="rId7"/>
    <p:sldId id="530" r:id="rId8"/>
    <p:sldId id="533" r:id="rId9"/>
    <p:sldId id="534" r:id="rId10"/>
    <p:sldId id="531" r:id="rId11"/>
    <p:sldId id="537" r:id="rId12"/>
    <p:sldId id="535" r:id="rId13"/>
    <p:sldId id="536" r:id="rId14"/>
    <p:sldId id="532" r:id="rId15"/>
  </p:sldIdLst>
  <p:sldSz cx="9144000" cy="6858000" type="screen4x3"/>
  <p:notesSz cx="6797675" cy="9926638"/>
  <p:defaultTextStyle>
    <a:defPPr>
      <a:defRPr lang="en-GB"/>
    </a:defPPr>
    <a:lvl1pPr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sinan" initials="v" lastIdx="12" clrIdx="0"/>
  <p:cmAuthor id="1" name="Heinz Steven" initials="HS" lastIdx="1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2A9609"/>
    <a:srgbClr val="0D6CF7"/>
    <a:srgbClr val="CC00CC"/>
    <a:srgbClr val="B559C7"/>
    <a:srgbClr val="CC3399"/>
    <a:srgbClr val="8A5A89"/>
    <a:srgbClr val="6F677D"/>
    <a:srgbClr val="645D71"/>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3" autoAdjust="0"/>
    <p:restoredTop sz="94693" autoAdjust="0"/>
  </p:normalViewPr>
  <p:slideViewPr>
    <p:cSldViewPr snapToGrid="0">
      <p:cViewPr>
        <p:scale>
          <a:sx n="108" d="100"/>
          <a:sy n="108" d="100"/>
        </p:scale>
        <p:origin x="-730"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9" d="100"/>
          <a:sy n="79" d="100"/>
        </p:scale>
        <p:origin x="-398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35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l">
              <a:defRPr kumimoji="0" sz="1200">
                <a:effectLst/>
                <a:latin typeface="Times New Roman" pitchFamily="18" charset="0"/>
              </a:defRPr>
            </a:lvl1pPr>
          </a:lstStyle>
          <a:p>
            <a:endParaRPr lang="el-GR" dirty="0"/>
          </a:p>
        </p:txBody>
      </p:sp>
      <p:sp>
        <p:nvSpPr>
          <p:cNvPr id="36352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kumimoji="0" sz="1200">
                <a:effectLst/>
                <a:latin typeface="Times New Roman" pitchFamily="18" charset="0"/>
              </a:defRPr>
            </a:lvl1pPr>
          </a:lstStyle>
          <a:p>
            <a:endParaRPr lang="el-GR" dirty="0"/>
          </a:p>
        </p:txBody>
      </p:sp>
      <p:sp>
        <p:nvSpPr>
          <p:cNvPr id="36352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l">
              <a:defRPr kumimoji="0" sz="1200">
                <a:effectLst/>
                <a:latin typeface="Times New Roman" pitchFamily="18" charset="0"/>
              </a:defRPr>
            </a:lvl1pPr>
          </a:lstStyle>
          <a:p>
            <a:endParaRPr lang="el-GR" dirty="0"/>
          </a:p>
        </p:txBody>
      </p:sp>
      <p:sp>
        <p:nvSpPr>
          <p:cNvPr id="36352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a:defRPr kumimoji="0" sz="1200">
                <a:effectLst/>
                <a:latin typeface="Times New Roman" pitchFamily="18" charset="0"/>
              </a:defRPr>
            </a:lvl1pPr>
          </a:lstStyle>
          <a:p>
            <a:fld id="{A0633594-5EF8-4381-A96F-FD327251460F}" type="slidenum">
              <a:rPr lang="el-GR"/>
              <a:pPr/>
              <a:t>‹#›</a:t>
            </a:fld>
            <a:endParaRPr lang="el-GR" dirty="0"/>
          </a:p>
        </p:txBody>
      </p:sp>
    </p:spTree>
    <p:extLst>
      <p:ext uri="{BB962C8B-B14F-4D97-AF65-F5344CB8AC3E}">
        <p14:creationId xmlns:p14="http://schemas.microsoft.com/office/powerpoint/2010/main" val="3218059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t" anchorCtr="0" compatLnSpc="1">
            <a:prstTxWarp prst="textNoShape">
              <a:avLst/>
            </a:prstTxWarp>
          </a:bodyPr>
          <a:lstStyle>
            <a:lvl1pPr algn="l" defTabSz="931863">
              <a:defRPr kumimoji="0" sz="1200">
                <a:effectLst/>
                <a:latin typeface="Times New Roman" pitchFamily="18" charset="0"/>
              </a:defRPr>
            </a:lvl1pPr>
          </a:lstStyle>
          <a:p>
            <a:endParaRPr lang="en-GB" dirty="0"/>
          </a:p>
        </p:txBody>
      </p:sp>
      <p:sp>
        <p:nvSpPr>
          <p:cNvPr id="18435"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t" anchorCtr="0" compatLnSpc="1">
            <a:prstTxWarp prst="textNoShape">
              <a:avLst/>
            </a:prstTxWarp>
          </a:bodyPr>
          <a:lstStyle>
            <a:lvl1pPr algn="r" defTabSz="931863">
              <a:defRPr kumimoji="0" sz="1200">
                <a:effectLst/>
                <a:latin typeface="Times New Roman" pitchFamily="18" charset="0"/>
              </a:defRPr>
            </a:lvl1pPr>
          </a:lstStyle>
          <a:p>
            <a:endParaRPr lang="en-GB" dirty="0"/>
          </a:p>
        </p:txBody>
      </p:sp>
      <p:sp>
        <p:nvSpPr>
          <p:cNvPr id="1843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06463" y="4716463"/>
            <a:ext cx="4984750"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8"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b" anchorCtr="0" compatLnSpc="1">
            <a:prstTxWarp prst="textNoShape">
              <a:avLst/>
            </a:prstTxWarp>
          </a:bodyPr>
          <a:lstStyle>
            <a:lvl1pPr algn="l" defTabSz="931863">
              <a:defRPr kumimoji="0" sz="1200">
                <a:effectLst/>
                <a:latin typeface="Times New Roman" pitchFamily="18" charset="0"/>
              </a:defRPr>
            </a:lvl1pPr>
          </a:lstStyle>
          <a:p>
            <a:endParaRPr lang="en-GB" dirty="0"/>
          </a:p>
        </p:txBody>
      </p:sp>
      <p:sp>
        <p:nvSpPr>
          <p:cNvPr id="18439"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0" tIns="46585" rIns="93170" bIns="46585" numCol="1" anchor="b" anchorCtr="0" compatLnSpc="1">
            <a:prstTxWarp prst="textNoShape">
              <a:avLst/>
            </a:prstTxWarp>
          </a:bodyPr>
          <a:lstStyle>
            <a:lvl1pPr algn="r" defTabSz="931863">
              <a:defRPr kumimoji="0" sz="1200">
                <a:effectLst/>
                <a:latin typeface="Times New Roman" pitchFamily="18" charset="0"/>
              </a:defRPr>
            </a:lvl1pPr>
          </a:lstStyle>
          <a:p>
            <a:fld id="{4609D4FC-06FE-41A5-8433-E2D11C5ED852}" type="slidenum">
              <a:rPr lang="en-GB"/>
              <a:pPr/>
              <a:t>‹#›</a:t>
            </a:fld>
            <a:endParaRPr lang="en-GB" dirty="0"/>
          </a:p>
        </p:txBody>
      </p:sp>
    </p:spTree>
    <p:extLst>
      <p:ext uri="{BB962C8B-B14F-4D97-AF65-F5344CB8AC3E}">
        <p14:creationId xmlns:p14="http://schemas.microsoft.com/office/powerpoint/2010/main" val="83508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a:xfrm>
            <a:off x="745958" y="2273300"/>
            <a:ext cx="7640805" cy="2286000"/>
          </a:xfrm>
        </p:spPr>
        <p:txBody>
          <a:bodyPr anchor="ctr"/>
          <a:lstStyle>
            <a:lvl1pPr marL="0" indent="0" algn="ctr">
              <a:buFont typeface="Wingdings" pitchFamily="2" charset="2"/>
              <a:buNone/>
              <a:defRPr b="1">
                <a:effectLst>
                  <a:outerShdw blurRad="38100" dist="38100" dir="2700000" algn="tl">
                    <a:srgbClr val="C0C0C0"/>
                  </a:outerShdw>
                </a:effectLst>
              </a:defRPr>
            </a:lvl1pPr>
          </a:lstStyle>
          <a:p>
            <a:pPr lvl="0"/>
            <a:r>
              <a:rPr lang="en-US" noProof="0" dirty="0" smtClean="0"/>
              <a:t>Click to edit Master subtitle style</a:t>
            </a:r>
            <a:endParaRPr lang="en-GB" noProof="0" dirty="0" smtClean="0"/>
          </a:p>
        </p:txBody>
      </p:sp>
      <p:sp>
        <p:nvSpPr>
          <p:cNvPr id="8229" name="Rectangle 37"/>
          <p:cNvSpPr>
            <a:spLocks noChangeArrowheads="1"/>
          </p:cNvSpPr>
          <p:nvPr/>
        </p:nvSpPr>
        <p:spPr bwMode="auto">
          <a:xfrm>
            <a:off x="1755775" y="3367088"/>
            <a:ext cx="1841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kumimoji="0" lang="el-GR" sz="1100" dirty="0">
                <a:effectLst/>
              </a:rPr>
              <a:t/>
            </a:r>
            <a:br>
              <a:rPr kumimoji="0" lang="el-GR" sz="1100" dirty="0">
                <a:effectLst/>
              </a:rPr>
            </a:br>
            <a:endParaRPr kumimoji="0" lang="el-GR" sz="2400" dirty="0">
              <a:effectLst/>
              <a:latin typeface="Times New Roman" pitchFamily="18" charset="0"/>
            </a:endParaRPr>
          </a:p>
        </p:txBody>
      </p:sp>
      <p:grpSp>
        <p:nvGrpSpPr>
          <p:cNvPr id="2" name="Gruppieren 1"/>
          <p:cNvGrpSpPr/>
          <p:nvPr userDrawn="1"/>
        </p:nvGrpSpPr>
        <p:grpSpPr>
          <a:xfrm>
            <a:off x="1395980" y="1330699"/>
            <a:ext cx="6352040" cy="723900"/>
            <a:chOff x="1143299" y="980073"/>
            <a:chExt cx="6352040" cy="723900"/>
          </a:xfrm>
        </p:grpSpPr>
        <p:pic>
          <p:nvPicPr>
            <p:cNvPr id="19"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20"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18"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22"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158750" y="1379538"/>
            <a:ext cx="4333875" cy="5284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5025" y="1379538"/>
            <a:ext cx="4333875" cy="5284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extLst>
      <p:ext uri="{BB962C8B-B14F-4D97-AF65-F5344CB8AC3E}">
        <p14:creationId xmlns:p14="http://schemas.microsoft.com/office/powerpoint/2010/main" val="168049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1115266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extLst>
      <p:ext uri="{BB962C8B-B14F-4D97-AF65-F5344CB8AC3E}">
        <p14:creationId xmlns:p14="http://schemas.microsoft.com/office/powerpoint/2010/main" val="785243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a:xfrm>
            <a:off x="745958" y="2273300"/>
            <a:ext cx="7640805" cy="2286000"/>
          </a:xfrm>
        </p:spPr>
        <p:txBody>
          <a:bodyPr anchor="ctr"/>
          <a:lstStyle>
            <a:lvl1pPr marL="0" indent="0" algn="ctr">
              <a:buFont typeface="Wingdings" pitchFamily="2" charset="2"/>
              <a:buNone/>
              <a:defRPr b="1">
                <a:effectLst>
                  <a:outerShdw blurRad="38100" dist="38100" dir="2700000" algn="tl">
                    <a:srgbClr val="C0C0C0"/>
                  </a:outerShdw>
                </a:effectLst>
              </a:defRPr>
            </a:lvl1pPr>
          </a:lstStyle>
          <a:p>
            <a:pPr lvl="0"/>
            <a:r>
              <a:rPr lang="en-US" noProof="0" dirty="0" smtClean="0"/>
              <a:t>Click to edit Master subtitle style</a:t>
            </a:r>
            <a:endParaRPr lang="en-GB" noProof="0" dirty="0" smtClean="0"/>
          </a:p>
        </p:txBody>
      </p:sp>
      <p:sp>
        <p:nvSpPr>
          <p:cNvPr id="8229" name="Rectangle 37"/>
          <p:cNvSpPr>
            <a:spLocks noChangeArrowheads="1"/>
          </p:cNvSpPr>
          <p:nvPr/>
        </p:nvSpPr>
        <p:spPr bwMode="auto">
          <a:xfrm>
            <a:off x="1755775" y="3367088"/>
            <a:ext cx="1841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kumimoji="0" lang="el-GR" sz="1100" dirty="0">
                <a:solidFill>
                  <a:srgbClr val="2F2B20"/>
                </a:solidFill>
                <a:effectLst/>
              </a:rPr>
              <a:t/>
            </a:r>
            <a:br>
              <a:rPr kumimoji="0" lang="el-GR" sz="1100" dirty="0">
                <a:solidFill>
                  <a:srgbClr val="2F2B20"/>
                </a:solidFill>
                <a:effectLst/>
              </a:rPr>
            </a:br>
            <a:endParaRPr kumimoji="0" lang="el-GR" sz="2400" dirty="0">
              <a:solidFill>
                <a:srgbClr val="2F2B20"/>
              </a:solidFill>
              <a:effectLst/>
              <a:latin typeface="Times New Roman" pitchFamily="18" charset="0"/>
            </a:endParaRPr>
          </a:p>
        </p:txBody>
      </p:sp>
      <p:pic>
        <p:nvPicPr>
          <p:cNvPr id="19"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20"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18"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22"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003366"/>
                </a:solidFill>
                <a:latin typeface="Calibri" pitchFamily="34" charset="0"/>
              </a:defRPr>
            </a:lvl1pPr>
          </a:lstStyle>
          <a:p>
            <a:r>
              <a:rPr lang="en-US" dirty="0" smtClean="0"/>
              <a:t>Click to edit Master title style</a:t>
            </a:r>
            <a:endParaRPr lang="el-GR" dirty="0"/>
          </a:p>
        </p:txBody>
      </p:sp>
      <p:sp>
        <p:nvSpPr>
          <p:cNvPr id="3" name="Content Placeholder 2"/>
          <p:cNvSpPr>
            <a:spLocks noGrp="1"/>
          </p:cNvSpPr>
          <p:nvPr>
            <p:ph idx="1"/>
          </p:nvPr>
        </p:nvSpPr>
        <p:spPr/>
        <p:txBody>
          <a:bodyPr/>
          <a:lstStyle>
            <a:lvl1pPr>
              <a:defRPr sz="2800">
                <a:latin typeface="Calibri" pitchFamily="34" charset="0"/>
              </a:defRPr>
            </a:lvl1pPr>
            <a:lvl2pPr>
              <a:defRPr sz="24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extLst>
      <p:ext uri="{BB962C8B-B14F-4D97-AF65-F5344CB8AC3E}">
        <p14:creationId xmlns:p14="http://schemas.microsoft.com/office/powerpoint/2010/main" val="352628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21452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158750" y="1379538"/>
            <a:ext cx="4333875" cy="5284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5025" y="1379538"/>
            <a:ext cx="4333875" cy="5284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extLst>
      <p:ext uri="{BB962C8B-B14F-4D97-AF65-F5344CB8AC3E}">
        <p14:creationId xmlns:p14="http://schemas.microsoft.com/office/powerpoint/2010/main" val="1680497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1115266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extLst>
      <p:ext uri="{BB962C8B-B14F-4D97-AF65-F5344CB8AC3E}">
        <p14:creationId xmlns:p14="http://schemas.microsoft.com/office/powerpoint/2010/main" val="78524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003366"/>
                </a:solidFill>
                <a:latin typeface="Calibri" pitchFamily="34" charset="0"/>
              </a:defRPr>
            </a:lvl1pPr>
          </a:lstStyle>
          <a:p>
            <a:r>
              <a:rPr lang="en-US" dirty="0" smtClean="0"/>
              <a:t>Click to edit Master title style</a:t>
            </a:r>
            <a:endParaRPr lang="el-GR" dirty="0"/>
          </a:p>
        </p:txBody>
      </p:sp>
      <p:sp>
        <p:nvSpPr>
          <p:cNvPr id="3" name="Content Placeholder 2"/>
          <p:cNvSpPr>
            <a:spLocks noGrp="1"/>
          </p:cNvSpPr>
          <p:nvPr>
            <p:ph idx="1"/>
          </p:nvPr>
        </p:nvSpPr>
        <p:spPr/>
        <p:txBody>
          <a:bodyPr/>
          <a:lstStyle>
            <a:lvl1pPr>
              <a:defRPr sz="2800">
                <a:latin typeface="Calibri" pitchFamily="34" charset="0"/>
              </a:defRPr>
            </a:lvl1pPr>
            <a:lvl2pPr>
              <a:defRPr sz="24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pPr algn="r"/>
              <a:t>‹#›</a:t>
            </a:fld>
            <a:endParaRPr lang="el-GR" dirty="0"/>
          </a:p>
        </p:txBody>
      </p:sp>
      <p:grpSp>
        <p:nvGrpSpPr>
          <p:cNvPr id="6" name="Gruppieren 5"/>
          <p:cNvGrpSpPr/>
          <p:nvPr userDrawn="1"/>
        </p:nvGrpSpPr>
        <p:grpSpPr>
          <a:xfrm>
            <a:off x="1152824" y="6069012"/>
            <a:ext cx="6352040" cy="723900"/>
            <a:chOff x="1143299" y="980073"/>
            <a:chExt cx="6352040" cy="723900"/>
          </a:xfrm>
        </p:grpSpPr>
        <p:pic>
          <p:nvPicPr>
            <p:cNvPr id="7"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8"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9"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10"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52628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grpSp>
        <p:nvGrpSpPr>
          <p:cNvPr id="4" name="Gruppieren 3"/>
          <p:cNvGrpSpPr/>
          <p:nvPr userDrawn="1"/>
        </p:nvGrpSpPr>
        <p:grpSpPr>
          <a:xfrm>
            <a:off x="1543349" y="6066423"/>
            <a:ext cx="6352040" cy="723900"/>
            <a:chOff x="1143299" y="980073"/>
            <a:chExt cx="6352040" cy="723900"/>
          </a:xfrm>
        </p:grpSpPr>
        <p:pic>
          <p:nvPicPr>
            <p:cNvPr id="5"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6"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7"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8"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12145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158750" y="1379538"/>
            <a:ext cx="4333875" cy="5284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5025" y="1379538"/>
            <a:ext cx="4333875" cy="5284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pPr algn="r"/>
              <a:t>‹#›</a:t>
            </a:fld>
            <a:endParaRPr lang="el-GR" dirty="0"/>
          </a:p>
        </p:txBody>
      </p:sp>
      <p:grpSp>
        <p:nvGrpSpPr>
          <p:cNvPr id="7" name="Gruppieren 6"/>
          <p:cNvGrpSpPr/>
          <p:nvPr userDrawn="1"/>
        </p:nvGrpSpPr>
        <p:grpSpPr>
          <a:xfrm>
            <a:off x="1469005" y="6037263"/>
            <a:ext cx="6352040" cy="723900"/>
            <a:chOff x="1143299" y="980073"/>
            <a:chExt cx="6352040" cy="723900"/>
          </a:xfrm>
        </p:grpSpPr>
        <p:pic>
          <p:nvPicPr>
            <p:cNvPr id="8"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9"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10"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11"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68049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grpSp>
        <p:nvGrpSpPr>
          <p:cNvPr id="7" name="Gruppieren 6"/>
          <p:cNvGrpSpPr/>
          <p:nvPr userDrawn="1"/>
        </p:nvGrpSpPr>
        <p:grpSpPr>
          <a:xfrm>
            <a:off x="1395980" y="6042025"/>
            <a:ext cx="6352040" cy="723900"/>
            <a:chOff x="1143299" y="980073"/>
            <a:chExt cx="6352040" cy="723900"/>
          </a:xfrm>
        </p:grpSpPr>
        <p:pic>
          <p:nvPicPr>
            <p:cNvPr id="8"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9"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10"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11"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11526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pPr algn="r"/>
              <a:t>‹#›</a:t>
            </a:fld>
            <a:endParaRPr lang="el-GR" dirty="0"/>
          </a:p>
        </p:txBody>
      </p:sp>
      <p:grpSp>
        <p:nvGrpSpPr>
          <p:cNvPr id="5" name="Gruppieren 4"/>
          <p:cNvGrpSpPr/>
          <p:nvPr userDrawn="1"/>
        </p:nvGrpSpPr>
        <p:grpSpPr>
          <a:xfrm>
            <a:off x="990899" y="6056898"/>
            <a:ext cx="6352040" cy="723900"/>
            <a:chOff x="1143299" y="980073"/>
            <a:chExt cx="6352040" cy="723900"/>
          </a:xfrm>
        </p:grpSpPr>
        <p:pic>
          <p:nvPicPr>
            <p:cNvPr id="6"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7"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8"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9"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78524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195" name="Rectangle 3"/>
          <p:cNvSpPr>
            <a:spLocks noGrp="1" noChangeArrowheads="1"/>
          </p:cNvSpPr>
          <p:nvPr>
            <p:ph type="subTitle" idx="1"/>
          </p:nvPr>
        </p:nvSpPr>
        <p:spPr>
          <a:xfrm>
            <a:off x="745958" y="2273300"/>
            <a:ext cx="7640805" cy="2286000"/>
          </a:xfrm>
        </p:spPr>
        <p:txBody>
          <a:bodyPr anchor="ctr"/>
          <a:lstStyle>
            <a:lvl1pPr marL="0" indent="0" algn="ctr">
              <a:buFont typeface="Wingdings" pitchFamily="2" charset="2"/>
              <a:buNone/>
              <a:defRPr b="1">
                <a:effectLst>
                  <a:outerShdw blurRad="38100" dist="38100" dir="2700000" algn="tl">
                    <a:srgbClr val="C0C0C0"/>
                  </a:outerShdw>
                </a:effectLst>
              </a:defRPr>
            </a:lvl1pPr>
          </a:lstStyle>
          <a:p>
            <a:pPr lvl="0"/>
            <a:r>
              <a:rPr lang="en-US" noProof="0" dirty="0" smtClean="0"/>
              <a:t>Click to edit Master subtitle style</a:t>
            </a:r>
            <a:endParaRPr lang="en-GB" noProof="0" dirty="0" smtClean="0"/>
          </a:p>
        </p:txBody>
      </p:sp>
      <p:sp>
        <p:nvSpPr>
          <p:cNvPr id="8229" name="Rectangle 37"/>
          <p:cNvSpPr>
            <a:spLocks noChangeArrowheads="1"/>
          </p:cNvSpPr>
          <p:nvPr/>
        </p:nvSpPr>
        <p:spPr bwMode="auto">
          <a:xfrm>
            <a:off x="1755775" y="3367088"/>
            <a:ext cx="1841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kumimoji="0" lang="el-GR" sz="1100" dirty="0">
                <a:solidFill>
                  <a:srgbClr val="2F2B20"/>
                </a:solidFill>
                <a:effectLst/>
              </a:rPr>
              <a:t/>
            </a:r>
            <a:br>
              <a:rPr kumimoji="0" lang="el-GR" sz="1100" dirty="0">
                <a:solidFill>
                  <a:srgbClr val="2F2B20"/>
                </a:solidFill>
                <a:effectLst/>
              </a:rPr>
            </a:br>
            <a:endParaRPr kumimoji="0" lang="el-GR" sz="2400" dirty="0">
              <a:solidFill>
                <a:srgbClr val="2F2B20"/>
              </a:solidFill>
              <a:effectLst/>
              <a:latin typeface="Times New Roman" pitchFamily="18" charset="0"/>
            </a:endParaRPr>
          </a:p>
        </p:txBody>
      </p:sp>
      <p:pic>
        <p:nvPicPr>
          <p:cNvPr id="19" name="Picture 18" descr="Lat"/>
          <p:cNvPicPr/>
          <p:nvPr userDrawn="1"/>
        </p:nvPicPr>
        <p:blipFill>
          <a:blip r:embed="rId2" cstate="print"/>
          <a:srcRect/>
          <a:stretch>
            <a:fillRect/>
          </a:stretch>
        </p:blipFill>
        <p:spPr bwMode="auto">
          <a:xfrm>
            <a:off x="1143299" y="1148514"/>
            <a:ext cx="1019175" cy="438150"/>
          </a:xfrm>
          <a:prstGeom prst="rect">
            <a:avLst/>
          </a:prstGeom>
          <a:noFill/>
          <a:ln w="9525">
            <a:noFill/>
            <a:miter lim="800000"/>
            <a:headEnd/>
            <a:tailEnd/>
          </a:ln>
        </p:spPr>
      </p:pic>
      <p:pic>
        <p:nvPicPr>
          <p:cNvPr id="20" name="Picture 19"/>
          <p:cNvPicPr/>
          <p:nvPr userDrawn="1"/>
        </p:nvPicPr>
        <p:blipFill>
          <a:blip r:embed="rId3" cstate="print">
            <a:extLst>
              <a:ext uri="{28A0092B-C50C-407E-A947-70E740481C1C}">
                <a14:useLocalDpi xmlns:a14="http://schemas.microsoft.com/office/drawing/2010/main" val="0"/>
              </a:ext>
            </a:extLst>
          </a:blip>
          <a:stretch>
            <a:fillRect/>
          </a:stretch>
        </p:blipFill>
        <p:spPr>
          <a:xfrm>
            <a:off x="6276774" y="980073"/>
            <a:ext cx="1218565" cy="723900"/>
          </a:xfrm>
          <a:prstGeom prst="rect">
            <a:avLst/>
          </a:prstGeom>
        </p:spPr>
      </p:pic>
      <p:pic>
        <p:nvPicPr>
          <p:cNvPr id="18"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4592353" y="1172577"/>
            <a:ext cx="1238250" cy="409575"/>
          </a:xfrm>
          <a:prstGeom prst="rect">
            <a:avLst/>
          </a:prstGeom>
        </p:spPr>
      </p:pic>
      <p:pic>
        <p:nvPicPr>
          <p:cNvPr id="22" name="Grafik 12"/>
          <p:cNvPicPr/>
          <p:nvPr userDrawn="1"/>
        </p:nvPicPr>
        <p:blipFill rotWithShape="1">
          <a:blip r:embed="rId5" cstate="print"/>
          <a:srcRect l="5002" t="18182" b="21058"/>
          <a:stretch/>
        </p:blipFill>
        <p:spPr bwMode="auto">
          <a:xfrm>
            <a:off x="2517772" y="1180005"/>
            <a:ext cx="1910687" cy="359125"/>
          </a:xfrm>
          <a:prstGeom prst="rect">
            <a:avLst/>
          </a:prstGeom>
          <a:noFill/>
          <a:ln>
            <a:noFill/>
          </a:ln>
          <a:extLst>
            <a:ext uri="{53640926-AAD7-44D8-BBD7-CCE9431645EC}">
              <a14:shadowObscured xmlns:a14="http://schemas.microsoft.com/office/drawing/2010/main"/>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003366"/>
                </a:solidFill>
                <a:latin typeface="Calibri" pitchFamily="34" charset="0"/>
              </a:defRPr>
            </a:lvl1pPr>
          </a:lstStyle>
          <a:p>
            <a:r>
              <a:rPr lang="en-US" dirty="0" smtClean="0"/>
              <a:t>Click to edit Master title style</a:t>
            </a:r>
            <a:endParaRPr lang="el-GR" dirty="0"/>
          </a:p>
        </p:txBody>
      </p:sp>
      <p:sp>
        <p:nvSpPr>
          <p:cNvPr id="3" name="Content Placeholder 2"/>
          <p:cNvSpPr>
            <a:spLocks noGrp="1"/>
          </p:cNvSpPr>
          <p:nvPr>
            <p:ph idx="1"/>
          </p:nvPr>
        </p:nvSpPr>
        <p:spPr>
          <a:xfrm>
            <a:off x="158750" y="1379538"/>
            <a:ext cx="8820150" cy="4287837"/>
          </a:xfrm>
        </p:spPr>
        <p:txBody>
          <a:bodyPr/>
          <a:lstStyle>
            <a:lvl1pPr>
              <a:defRPr sz="2800">
                <a:latin typeface="Calibri" pitchFamily="34" charset="0"/>
              </a:defRPr>
            </a:lvl1pPr>
            <a:lvl2pPr>
              <a:defRPr sz="24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extLst>
      <p:ext uri="{BB962C8B-B14F-4D97-AF65-F5344CB8AC3E}">
        <p14:creationId xmlns:p14="http://schemas.microsoft.com/office/powerpoint/2010/main" val="352628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21452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5" name="Rectangle 7"/>
          <p:cNvSpPr>
            <a:spLocks noGrp="1" noChangeArrowheads="1"/>
          </p:cNvSpPr>
          <p:nvPr>
            <p:ph type="body" idx="1"/>
          </p:nvPr>
        </p:nvSpPr>
        <p:spPr bwMode="white">
          <a:xfrm>
            <a:off x="158750" y="1379538"/>
            <a:ext cx="8820150" cy="5284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2066" name="Rectangle 18"/>
          <p:cNvSpPr>
            <a:spLocks noGrp="1" noChangeArrowheads="1"/>
          </p:cNvSpPr>
          <p:nvPr>
            <p:ph type="title"/>
          </p:nvPr>
        </p:nvSpPr>
        <p:spPr bwMode="auto">
          <a:xfrm>
            <a:off x="158750" y="254000"/>
            <a:ext cx="88233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8000" tIns="45720" rIns="1800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69" name="Rectangle 21"/>
          <p:cNvSpPr>
            <a:spLocks noChangeArrowheads="1"/>
          </p:cNvSpPr>
          <p:nvPr/>
        </p:nvSpPr>
        <p:spPr bwMode="auto">
          <a:xfrm>
            <a:off x="163513" y="993775"/>
            <a:ext cx="8805862" cy="53975"/>
          </a:xfrm>
          <a:prstGeom prst="rect">
            <a:avLst/>
          </a:prstGeom>
          <a:gradFill rotWithShape="1">
            <a:gsLst>
              <a:gs pos="0">
                <a:srgbClr val="003366"/>
              </a:gs>
              <a:gs pos="100000">
                <a:srgbClr val="2A9609"/>
              </a:gs>
            </a:gsLst>
            <a:lin ang="0" scaled="1"/>
          </a:gradFill>
          <a:ln>
            <a:noFill/>
          </a:ln>
          <a:effectLst/>
          <a:extLs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dirty="0"/>
          </a:p>
        </p:txBody>
      </p:sp>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pPr algn="r"/>
              <a:t>‹#›</a:t>
            </a:fld>
            <a:endParaRPr lang="el-G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Lst>
  <p:hf hdr="0" ftr="0" dt="0"/>
  <p:txStyles>
    <p:titleStyle>
      <a:lvl1pPr algn="ctr" rtl="0" eaLnBrk="1" fontAlgn="base" hangingPunct="1">
        <a:spcBef>
          <a:spcPct val="0"/>
        </a:spcBef>
        <a:spcAft>
          <a:spcPct val="0"/>
        </a:spcAft>
        <a:defRPr kumimoji="1" sz="3200" b="1">
          <a:solidFill>
            <a:srgbClr val="003366"/>
          </a:solidFill>
          <a:latin typeface="Calibri" pitchFamily="34" charset="0"/>
          <a:ea typeface="+mj-ea"/>
          <a:cs typeface="+mj-cs"/>
        </a:defRPr>
      </a:lvl1pPr>
      <a:lvl2pPr algn="ctr" rtl="0" eaLnBrk="1" fontAlgn="base" hangingPunct="1">
        <a:spcBef>
          <a:spcPct val="0"/>
        </a:spcBef>
        <a:spcAft>
          <a:spcPct val="0"/>
        </a:spcAft>
        <a:defRPr kumimoji="1" sz="2000" b="1">
          <a:solidFill>
            <a:srgbClr val="2E2B35"/>
          </a:solidFill>
          <a:latin typeface="Tahoma" charset="0"/>
        </a:defRPr>
      </a:lvl2pPr>
      <a:lvl3pPr algn="ctr" rtl="0" eaLnBrk="1" fontAlgn="base" hangingPunct="1">
        <a:spcBef>
          <a:spcPct val="0"/>
        </a:spcBef>
        <a:spcAft>
          <a:spcPct val="0"/>
        </a:spcAft>
        <a:defRPr kumimoji="1" sz="2000" b="1">
          <a:solidFill>
            <a:srgbClr val="2E2B35"/>
          </a:solidFill>
          <a:latin typeface="Tahoma" charset="0"/>
        </a:defRPr>
      </a:lvl3pPr>
      <a:lvl4pPr algn="ctr" rtl="0" eaLnBrk="1" fontAlgn="base" hangingPunct="1">
        <a:spcBef>
          <a:spcPct val="0"/>
        </a:spcBef>
        <a:spcAft>
          <a:spcPct val="0"/>
        </a:spcAft>
        <a:defRPr kumimoji="1" sz="2000" b="1">
          <a:solidFill>
            <a:srgbClr val="2E2B35"/>
          </a:solidFill>
          <a:latin typeface="Tahoma" charset="0"/>
        </a:defRPr>
      </a:lvl4pPr>
      <a:lvl5pPr algn="ctr" rtl="0" eaLnBrk="1" fontAlgn="base" hangingPunct="1">
        <a:spcBef>
          <a:spcPct val="0"/>
        </a:spcBef>
        <a:spcAft>
          <a:spcPct val="0"/>
        </a:spcAft>
        <a:defRPr kumimoji="1" sz="2000" b="1">
          <a:solidFill>
            <a:srgbClr val="2E2B35"/>
          </a:solidFill>
          <a:latin typeface="Tahoma" charset="0"/>
        </a:defRPr>
      </a:lvl5pPr>
      <a:lvl6pPr marL="457200" algn="ctr" rtl="0" eaLnBrk="1" fontAlgn="base" hangingPunct="1">
        <a:spcBef>
          <a:spcPct val="0"/>
        </a:spcBef>
        <a:spcAft>
          <a:spcPct val="0"/>
        </a:spcAft>
        <a:defRPr kumimoji="1" sz="2000" b="1">
          <a:solidFill>
            <a:srgbClr val="2E2B35"/>
          </a:solidFill>
          <a:latin typeface="Tahoma" charset="0"/>
        </a:defRPr>
      </a:lvl6pPr>
      <a:lvl7pPr marL="914400" algn="ctr" rtl="0" eaLnBrk="1" fontAlgn="base" hangingPunct="1">
        <a:spcBef>
          <a:spcPct val="0"/>
        </a:spcBef>
        <a:spcAft>
          <a:spcPct val="0"/>
        </a:spcAft>
        <a:defRPr kumimoji="1" sz="2000" b="1">
          <a:solidFill>
            <a:srgbClr val="2E2B35"/>
          </a:solidFill>
          <a:latin typeface="Tahoma" charset="0"/>
        </a:defRPr>
      </a:lvl7pPr>
      <a:lvl8pPr marL="1371600" algn="ctr" rtl="0" eaLnBrk="1" fontAlgn="base" hangingPunct="1">
        <a:spcBef>
          <a:spcPct val="0"/>
        </a:spcBef>
        <a:spcAft>
          <a:spcPct val="0"/>
        </a:spcAft>
        <a:defRPr kumimoji="1" sz="2000" b="1">
          <a:solidFill>
            <a:srgbClr val="2E2B35"/>
          </a:solidFill>
          <a:latin typeface="Tahoma" charset="0"/>
        </a:defRPr>
      </a:lvl8pPr>
      <a:lvl9pPr marL="1828800" algn="ctr" rtl="0" eaLnBrk="1" fontAlgn="base" hangingPunct="1">
        <a:spcBef>
          <a:spcPct val="0"/>
        </a:spcBef>
        <a:spcAft>
          <a:spcPct val="0"/>
        </a:spcAft>
        <a:defRPr kumimoji="1" sz="2000" b="1">
          <a:solidFill>
            <a:srgbClr val="2E2B35"/>
          </a:solidFill>
          <a:latin typeface="Tahoma" charset="0"/>
        </a:defRPr>
      </a:lvl9pPr>
    </p:titleStyle>
    <p:bodyStyle>
      <a:lvl1pPr marL="342900" indent="-342900" algn="l" rtl="0" eaLnBrk="1" fontAlgn="base" hangingPunct="1">
        <a:spcBef>
          <a:spcPct val="20000"/>
        </a:spcBef>
        <a:spcAft>
          <a:spcPct val="0"/>
        </a:spcAft>
        <a:buFont typeface="Wingdings" pitchFamily="2" charset="2"/>
        <a:buChar char="Ø"/>
        <a:defRPr kumimoji="1" sz="2800">
          <a:solidFill>
            <a:srgbClr val="003366"/>
          </a:solidFill>
          <a:latin typeface="Calibri" pitchFamily="34" charset="0"/>
          <a:ea typeface="+mn-ea"/>
          <a:cs typeface="+mn-cs"/>
        </a:defRPr>
      </a:lvl1pPr>
      <a:lvl2pPr marL="742950" indent="-285750" algn="l" rtl="0" eaLnBrk="1" fontAlgn="base" hangingPunct="1">
        <a:spcBef>
          <a:spcPct val="20000"/>
        </a:spcBef>
        <a:spcAft>
          <a:spcPct val="0"/>
        </a:spcAft>
        <a:buSzPct val="120000"/>
        <a:buFont typeface="Wingdings" pitchFamily="2" charset="2"/>
        <a:buChar char="w"/>
        <a:defRPr kumimoji="1" sz="2400">
          <a:solidFill>
            <a:srgbClr val="003366"/>
          </a:solidFill>
          <a:latin typeface="Calibri" pitchFamily="34" charset="0"/>
        </a:defRPr>
      </a:lvl2pPr>
      <a:lvl3pPr marL="1143000" indent="-228600" algn="l" rtl="0" eaLnBrk="1" fontAlgn="base" hangingPunct="1">
        <a:spcBef>
          <a:spcPct val="20000"/>
        </a:spcBef>
        <a:spcAft>
          <a:spcPct val="0"/>
        </a:spcAft>
        <a:buChar char="•"/>
        <a:defRPr kumimoji="1" sz="2400">
          <a:solidFill>
            <a:srgbClr val="003366"/>
          </a:solidFill>
          <a:latin typeface="Calibri" pitchFamily="34" charset="0"/>
        </a:defRPr>
      </a:lvl3pPr>
      <a:lvl4pPr marL="1562100" indent="-228600" algn="l" rtl="0" eaLnBrk="1" fontAlgn="base" hangingPunct="1">
        <a:spcBef>
          <a:spcPct val="20000"/>
        </a:spcBef>
        <a:spcAft>
          <a:spcPct val="0"/>
        </a:spcAft>
        <a:buSzPct val="90000"/>
        <a:buFont typeface="Wingdings" pitchFamily="2" charset="2"/>
        <a:buChar char="³"/>
        <a:defRPr kumimoji="1" sz="2000">
          <a:solidFill>
            <a:srgbClr val="003366"/>
          </a:solidFill>
          <a:latin typeface="Calibri" pitchFamily="34" charset="0"/>
        </a:defRPr>
      </a:lvl4pPr>
      <a:lvl5pPr marL="1981200" indent="-228600" algn="l" rtl="0" eaLnBrk="1" fontAlgn="base" hangingPunct="1">
        <a:spcBef>
          <a:spcPct val="20000"/>
        </a:spcBef>
        <a:spcAft>
          <a:spcPct val="0"/>
        </a:spcAft>
        <a:buSzPct val="80000"/>
        <a:buFont typeface="Wingdings" pitchFamily="2" charset="2"/>
        <a:buChar char="³"/>
        <a:defRPr kumimoji="1" sz="2000">
          <a:solidFill>
            <a:srgbClr val="003366"/>
          </a:solidFill>
          <a:latin typeface="Calibri" pitchFamily="34" charset="0"/>
        </a:defRPr>
      </a:lvl5pPr>
      <a:lvl6pPr marL="24384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6pPr>
      <a:lvl7pPr marL="28956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7pPr>
      <a:lvl8pPr marL="33528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8pPr>
      <a:lvl9pPr marL="38100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5" name="Rectangle 7"/>
          <p:cNvSpPr>
            <a:spLocks noGrp="1" noChangeArrowheads="1"/>
          </p:cNvSpPr>
          <p:nvPr>
            <p:ph type="body" idx="1"/>
          </p:nvPr>
        </p:nvSpPr>
        <p:spPr bwMode="white">
          <a:xfrm>
            <a:off x="158750" y="1379538"/>
            <a:ext cx="8820150" cy="5284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2066" name="Rectangle 18"/>
          <p:cNvSpPr>
            <a:spLocks noGrp="1" noChangeArrowheads="1"/>
          </p:cNvSpPr>
          <p:nvPr>
            <p:ph type="title"/>
          </p:nvPr>
        </p:nvSpPr>
        <p:spPr bwMode="auto">
          <a:xfrm>
            <a:off x="158750" y="254000"/>
            <a:ext cx="88233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8000" tIns="45720" rIns="1800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69" name="Rectangle 21"/>
          <p:cNvSpPr>
            <a:spLocks noChangeArrowheads="1"/>
          </p:cNvSpPr>
          <p:nvPr/>
        </p:nvSpPr>
        <p:spPr bwMode="auto">
          <a:xfrm>
            <a:off x="163513" y="993775"/>
            <a:ext cx="8805862" cy="53975"/>
          </a:xfrm>
          <a:prstGeom prst="rect">
            <a:avLst/>
          </a:prstGeom>
          <a:gradFill rotWithShape="1">
            <a:gsLst>
              <a:gs pos="0">
                <a:srgbClr val="003366"/>
              </a:gs>
              <a:gs pos="100000">
                <a:srgbClr val="2A9609"/>
              </a:gs>
            </a:gsLst>
            <a:lin ang="0" scaled="1"/>
          </a:gradFill>
          <a:ln>
            <a:noFill/>
          </a:ln>
          <a:effectLst/>
          <a:extLs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dirty="0">
              <a:solidFill>
                <a:srgbClr val="2F2B20"/>
              </a:solidFill>
            </a:endParaRPr>
          </a:p>
        </p:txBody>
      </p:sp>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hf hdr="0" ftr="0" dt="0"/>
  <p:txStyles>
    <p:titleStyle>
      <a:lvl1pPr algn="ctr" rtl="0" eaLnBrk="1" fontAlgn="base" hangingPunct="1">
        <a:spcBef>
          <a:spcPct val="0"/>
        </a:spcBef>
        <a:spcAft>
          <a:spcPct val="0"/>
        </a:spcAft>
        <a:defRPr kumimoji="1" sz="3200" b="1">
          <a:solidFill>
            <a:srgbClr val="003366"/>
          </a:solidFill>
          <a:latin typeface="Calibri" pitchFamily="34" charset="0"/>
          <a:ea typeface="+mj-ea"/>
          <a:cs typeface="+mj-cs"/>
        </a:defRPr>
      </a:lvl1pPr>
      <a:lvl2pPr algn="ctr" rtl="0" eaLnBrk="1" fontAlgn="base" hangingPunct="1">
        <a:spcBef>
          <a:spcPct val="0"/>
        </a:spcBef>
        <a:spcAft>
          <a:spcPct val="0"/>
        </a:spcAft>
        <a:defRPr kumimoji="1" sz="2000" b="1">
          <a:solidFill>
            <a:srgbClr val="2E2B35"/>
          </a:solidFill>
          <a:latin typeface="Tahoma" charset="0"/>
        </a:defRPr>
      </a:lvl2pPr>
      <a:lvl3pPr algn="ctr" rtl="0" eaLnBrk="1" fontAlgn="base" hangingPunct="1">
        <a:spcBef>
          <a:spcPct val="0"/>
        </a:spcBef>
        <a:spcAft>
          <a:spcPct val="0"/>
        </a:spcAft>
        <a:defRPr kumimoji="1" sz="2000" b="1">
          <a:solidFill>
            <a:srgbClr val="2E2B35"/>
          </a:solidFill>
          <a:latin typeface="Tahoma" charset="0"/>
        </a:defRPr>
      </a:lvl3pPr>
      <a:lvl4pPr algn="ctr" rtl="0" eaLnBrk="1" fontAlgn="base" hangingPunct="1">
        <a:spcBef>
          <a:spcPct val="0"/>
        </a:spcBef>
        <a:spcAft>
          <a:spcPct val="0"/>
        </a:spcAft>
        <a:defRPr kumimoji="1" sz="2000" b="1">
          <a:solidFill>
            <a:srgbClr val="2E2B35"/>
          </a:solidFill>
          <a:latin typeface="Tahoma" charset="0"/>
        </a:defRPr>
      </a:lvl4pPr>
      <a:lvl5pPr algn="ctr" rtl="0" eaLnBrk="1" fontAlgn="base" hangingPunct="1">
        <a:spcBef>
          <a:spcPct val="0"/>
        </a:spcBef>
        <a:spcAft>
          <a:spcPct val="0"/>
        </a:spcAft>
        <a:defRPr kumimoji="1" sz="2000" b="1">
          <a:solidFill>
            <a:srgbClr val="2E2B35"/>
          </a:solidFill>
          <a:latin typeface="Tahoma" charset="0"/>
        </a:defRPr>
      </a:lvl5pPr>
      <a:lvl6pPr marL="457200" algn="ctr" rtl="0" eaLnBrk="1" fontAlgn="base" hangingPunct="1">
        <a:spcBef>
          <a:spcPct val="0"/>
        </a:spcBef>
        <a:spcAft>
          <a:spcPct val="0"/>
        </a:spcAft>
        <a:defRPr kumimoji="1" sz="2000" b="1">
          <a:solidFill>
            <a:srgbClr val="2E2B35"/>
          </a:solidFill>
          <a:latin typeface="Tahoma" charset="0"/>
        </a:defRPr>
      </a:lvl6pPr>
      <a:lvl7pPr marL="914400" algn="ctr" rtl="0" eaLnBrk="1" fontAlgn="base" hangingPunct="1">
        <a:spcBef>
          <a:spcPct val="0"/>
        </a:spcBef>
        <a:spcAft>
          <a:spcPct val="0"/>
        </a:spcAft>
        <a:defRPr kumimoji="1" sz="2000" b="1">
          <a:solidFill>
            <a:srgbClr val="2E2B35"/>
          </a:solidFill>
          <a:latin typeface="Tahoma" charset="0"/>
        </a:defRPr>
      </a:lvl7pPr>
      <a:lvl8pPr marL="1371600" algn="ctr" rtl="0" eaLnBrk="1" fontAlgn="base" hangingPunct="1">
        <a:spcBef>
          <a:spcPct val="0"/>
        </a:spcBef>
        <a:spcAft>
          <a:spcPct val="0"/>
        </a:spcAft>
        <a:defRPr kumimoji="1" sz="2000" b="1">
          <a:solidFill>
            <a:srgbClr val="2E2B35"/>
          </a:solidFill>
          <a:latin typeface="Tahoma" charset="0"/>
        </a:defRPr>
      </a:lvl8pPr>
      <a:lvl9pPr marL="1828800" algn="ctr" rtl="0" eaLnBrk="1" fontAlgn="base" hangingPunct="1">
        <a:spcBef>
          <a:spcPct val="0"/>
        </a:spcBef>
        <a:spcAft>
          <a:spcPct val="0"/>
        </a:spcAft>
        <a:defRPr kumimoji="1" sz="2000" b="1">
          <a:solidFill>
            <a:srgbClr val="2E2B35"/>
          </a:solidFill>
          <a:latin typeface="Tahoma" charset="0"/>
        </a:defRPr>
      </a:lvl9pPr>
    </p:titleStyle>
    <p:bodyStyle>
      <a:lvl1pPr marL="342900" indent="-342900" algn="l" rtl="0" eaLnBrk="1" fontAlgn="base" hangingPunct="1">
        <a:spcBef>
          <a:spcPct val="20000"/>
        </a:spcBef>
        <a:spcAft>
          <a:spcPct val="0"/>
        </a:spcAft>
        <a:buFont typeface="Wingdings" pitchFamily="2" charset="2"/>
        <a:buChar char="Ø"/>
        <a:defRPr kumimoji="1" sz="2800">
          <a:solidFill>
            <a:srgbClr val="003366"/>
          </a:solidFill>
          <a:latin typeface="Calibri" pitchFamily="34" charset="0"/>
          <a:ea typeface="+mn-ea"/>
          <a:cs typeface="+mn-cs"/>
        </a:defRPr>
      </a:lvl1pPr>
      <a:lvl2pPr marL="742950" indent="-285750" algn="l" rtl="0" eaLnBrk="1" fontAlgn="base" hangingPunct="1">
        <a:spcBef>
          <a:spcPct val="20000"/>
        </a:spcBef>
        <a:spcAft>
          <a:spcPct val="0"/>
        </a:spcAft>
        <a:buSzPct val="120000"/>
        <a:buFont typeface="Wingdings" pitchFamily="2" charset="2"/>
        <a:buChar char="w"/>
        <a:defRPr kumimoji="1" sz="2400">
          <a:solidFill>
            <a:srgbClr val="003366"/>
          </a:solidFill>
          <a:latin typeface="Calibri" pitchFamily="34" charset="0"/>
        </a:defRPr>
      </a:lvl2pPr>
      <a:lvl3pPr marL="1143000" indent="-228600" algn="l" rtl="0" eaLnBrk="1" fontAlgn="base" hangingPunct="1">
        <a:spcBef>
          <a:spcPct val="20000"/>
        </a:spcBef>
        <a:spcAft>
          <a:spcPct val="0"/>
        </a:spcAft>
        <a:buChar char="•"/>
        <a:defRPr kumimoji="1" sz="2400">
          <a:solidFill>
            <a:srgbClr val="003366"/>
          </a:solidFill>
          <a:latin typeface="Calibri" pitchFamily="34" charset="0"/>
        </a:defRPr>
      </a:lvl3pPr>
      <a:lvl4pPr marL="1562100" indent="-228600" algn="l" rtl="0" eaLnBrk="1" fontAlgn="base" hangingPunct="1">
        <a:spcBef>
          <a:spcPct val="20000"/>
        </a:spcBef>
        <a:spcAft>
          <a:spcPct val="0"/>
        </a:spcAft>
        <a:buSzPct val="90000"/>
        <a:buFont typeface="Wingdings" pitchFamily="2" charset="2"/>
        <a:buChar char="³"/>
        <a:defRPr kumimoji="1" sz="2000">
          <a:solidFill>
            <a:srgbClr val="003366"/>
          </a:solidFill>
          <a:latin typeface="Calibri" pitchFamily="34" charset="0"/>
        </a:defRPr>
      </a:lvl4pPr>
      <a:lvl5pPr marL="1981200" indent="-228600" algn="l" rtl="0" eaLnBrk="1" fontAlgn="base" hangingPunct="1">
        <a:spcBef>
          <a:spcPct val="20000"/>
        </a:spcBef>
        <a:spcAft>
          <a:spcPct val="0"/>
        </a:spcAft>
        <a:buSzPct val="80000"/>
        <a:buFont typeface="Wingdings" pitchFamily="2" charset="2"/>
        <a:buChar char="³"/>
        <a:defRPr kumimoji="1" sz="2000">
          <a:solidFill>
            <a:srgbClr val="003366"/>
          </a:solidFill>
          <a:latin typeface="Calibri" pitchFamily="34" charset="0"/>
        </a:defRPr>
      </a:lvl5pPr>
      <a:lvl6pPr marL="24384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6pPr>
      <a:lvl7pPr marL="28956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7pPr>
      <a:lvl8pPr marL="33528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8pPr>
      <a:lvl9pPr marL="38100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5" name="Rectangle 7"/>
          <p:cNvSpPr>
            <a:spLocks noGrp="1" noChangeArrowheads="1"/>
          </p:cNvSpPr>
          <p:nvPr>
            <p:ph type="body" idx="1"/>
          </p:nvPr>
        </p:nvSpPr>
        <p:spPr bwMode="white">
          <a:xfrm>
            <a:off x="158750" y="1379538"/>
            <a:ext cx="8820150" cy="5284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2066" name="Rectangle 18"/>
          <p:cNvSpPr>
            <a:spLocks noGrp="1" noChangeArrowheads="1"/>
          </p:cNvSpPr>
          <p:nvPr>
            <p:ph type="title"/>
          </p:nvPr>
        </p:nvSpPr>
        <p:spPr bwMode="auto">
          <a:xfrm>
            <a:off x="158750" y="254000"/>
            <a:ext cx="88233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8000" tIns="45720" rIns="1800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69" name="Rectangle 21"/>
          <p:cNvSpPr>
            <a:spLocks noChangeArrowheads="1"/>
          </p:cNvSpPr>
          <p:nvPr/>
        </p:nvSpPr>
        <p:spPr bwMode="auto">
          <a:xfrm>
            <a:off x="163513" y="993775"/>
            <a:ext cx="8805862" cy="53975"/>
          </a:xfrm>
          <a:prstGeom prst="rect">
            <a:avLst/>
          </a:prstGeom>
          <a:gradFill rotWithShape="1">
            <a:gsLst>
              <a:gs pos="0">
                <a:srgbClr val="003366"/>
              </a:gs>
              <a:gs pos="100000">
                <a:srgbClr val="2A9609"/>
              </a:gs>
            </a:gsLst>
            <a:lin ang="0" scaled="1"/>
          </a:gradFill>
          <a:ln>
            <a:noFill/>
          </a:ln>
          <a:effectLst/>
          <a:extLst>
            <a:ext uri="{91240B29-F687-4F45-9708-019B960494DF}">
              <a14:hiddenLine xmlns:a14="http://schemas.microsoft.com/office/drawing/2010/main" w="9525">
                <a:solidFill>
                  <a:srgbClr val="96969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dirty="0">
              <a:solidFill>
                <a:srgbClr val="2F2B20"/>
              </a:solidFill>
            </a:endParaRPr>
          </a:p>
        </p:txBody>
      </p:sp>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just">
              <a:defRPr sz="1100" i="0">
                <a:solidFill>
                  <a:schemeClr val="tx1"/>
                </a:solidFill>
                <a:effectLst/>
                <a:latin typeface="Arial Narrow" pitchFamily="34" charset="0"/>
              </a:defRPr>
            </a:lvl1pPr>
          </a:lstStyle>
          <a:p>
            <a:pPr algn="r"/>
            <a:fld id="{55148A08-1D96-457B-BA18-A2BB1B7B3C08}" type="slidenum">
              <a:rPr lang="el-GR" smtClean="0">
                <a:solidFill>
                  <a:srgbClr val="2F2B20"/>
                </a:solidFill>
              </a:rPr>
              <a:pPr algn="r"/>
              <a:t>‹#›</a:t>
            </a:fld>
            <a:endParaRPr lang="el-GR" dirty="0">
              <a:solidFill>
                <a:srgbClr val="2F2B20"/>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hf hdr="0" ftr="0" dt="0"/>
  <p:txStyles>
    <p:titleStyle>
      <a:lvl1pPr algn="ctr" rtl="0" eaLnBrk="1" fontAlgn="base" hangingPunct="1">
        <a:spcBef>
          <a:spcPct val="0"/>
        </a:spcBef>
        <a:spcAft>
          <a:spcPct val="0"/>
        </a:spcAft>
        <a:defRPr kumimoji="1" sz="3200" b="1">
          <a:solidFill>
            <a:srgbClr val="003366"/>
          </a:solidFill>
          <a:latin typeface="Calibri" pitchFamily="34" charset="0"/>
          <a:ea typeface="+mj-ea"/>
          <a:cs typeface="+mj-cs"/>
        </a:defRPr>
      </a:lvl1pPr>
      <a:lvl2pPr algn="ctr" rtl="0" eaLnBrk="1" fontAlgn="base" hangingPunct="1">
        <a:spcBef>
          <a:spcPct val="0"/>
        </a:spcBef>
        <a:spcAft>
          <a:spcPct val="0"/>
        </a:spcAft>
        <a:defRPr kumimoji="1" sz="2000" b="1">
          <a:solidFill>
            <a:srgbClr val="2E2B35"/>
          </a:solidFill>
          <a:latin typeface="Tahoma" charset="0"/>
        </a:defRPr>
      </a:lvl2pPr>
      <a:lvl3pPr algn="ctr" rtl="0" eaLnBrk="1" fontAlgn="base" hangingPunct="1">
        <a:spcBef>
          <a:spcPct val="0"/>
        </a:spcBef>
        <a:spcAft>
          <a:spcPct val="0"/>
        </a:spcAft>
        <a:defRPr kumimoji="1" sz="2000" b="1">
          <a:solidFill>
            <a:srgbClr val="2E2B35"/>
          </a:solidFill>
          <a:latin typeface="Tahoma" charset="0"/>
        </a:defRPr>
      </a:lvl3pPr>
      <a:lvl4pPr algn="ctr" rtl="0" eaLnBrk="1" fontAlgn="base" hangingPunct="1">
        <a:spcBef>
          <a:spcPct val="0"/>
        </a:spcBef>
        <a:spcAft>
          <a:spcPct val="0"/>
        </a:spcAft>
        <a:defRPr kumimoji="1" sz="2000" b="1">
          <a:solidFill>
            <a:srgbClr val="2E2B35"/>
          </a:solidFill>
          <a:latin typeface="Tahoma" charset="0"/>
        </a:defRPr>
      </a:lvl4pPr>
      <a:lvl5pPr algn="ctr" rtl="0" eaLnBrk="1" fontAlgn="base" hangingPunct="1">
        <a:spcBef>
          <a:spcPct val="0"/>
        </a:spcBef>
        <a:spcAft>
          <a:spcPct val="0"/>
        </a:spcAft>
        <a:defRPr kumimoji="1" sz="2000" b="1">
          <a:solidFill>
            <a:srgbClr val="2E2B35"/>
          </a:solidFill>
          <a:latin typeface="Tahoma" charset="0"/>
        </a:defRPr>
      </a:lvl5pPr>
      <a:lvl6pPr marL="457200" algn="ctr" rtl="0" eaLnBrk="1" fontAlgn="base" hangingPunct="1">
        <a:spcBef>
          <a:spcPct val="0"/>
        </a:spcBef>
        <a:spcAft>
          <a:spcPct val="0"/>
        </a:spcAft>
        <a:defRPr kumimoji="1" sz="2000" b="1">
          <a:solidFill>
            <a:srgbClr val="2E2B35"/>
          </a:solidFill>
          <a:latin typeface="Tahoma" charset="0"/>
        </a:defRPr>
      </a:lvl6pPr>
      <a:lvl7pPr marL="914400" algn="ctr" rtl="0" eaLnBrk="1" fontAlgn="base" hangingPunct="1">
        <a:spcBef>
          <a:spcPct val="0"/>
        </a:spcBef>
        <a:spcAft>
          <a:spcPct val="0"/>
        </a:spcAft>
        <a:defRPr kumimoji="1" sz="2000" b="1">
          <a:solidFill>
            <a:srgbClr val="2E2B35"/>
          </a:solidFill>
          <a:latin typeface="Tahoma" charset="0"/>
        </a:defRPr>
      </a:lvl7pPr>
      <a:lvl8pPr marL="1371600" algn="ctr" rtl="0" eaLnBrk="1" fontAlgn="base" hangingPunct="1">
        <a:spcBef>
          <a:spcPct val="0"/>
        </a:spcBef>
        <a:spcAft>
          <a:spcPct val="0"/>
        </a:spcAft>
        <a:defRPr kumimoji="1" sz="2000" b="1">
          <a:solidFill>
            <a:srgbClr val="2E2B35"/>
          </a:solidFill>
          <a:latin typeface="Tahoma" charset="0"/>
        </a:defRPr>
      </a:lvl8pPr>
      <a:lvl9pPr marL="1828800" algn="ctr" rtl="0" eaLnBrk="1" fontAlgn="base" hangingPunct="1">
        <a:spcBef>
          <a:spcPct val="0"/>
        </a:spcBef>
        <a:spcAft>
          <a:spcPct val="0"/>
        </a:spcAft>
        <a:defRPr kumimoji="1" sz="2000" b="1">
          <a:solidFill>
            <a:srgbClr val="2E2B35"/>
          </a:solidFill>
          <a:latin typeface="Tahoma" charset="0"/>
        </a:defRPr>
      </a:lvl9pPr>
    </p:titleStyle>
    <p:bodyStyle>
      <a:lvl1pPr marL="342900" indent="-342900" algn="l" rtl="0" eaLnBrk="1" fontAlgn="base" hangingPunct="1">
        <a:spcBef>
          <a:spcPct val="20000"/>
        </a:spcBef>
        <a:spcAft>
          <a:spcPct val="0"/>
        </a:spcAft>
        <a:buFont typeface="Wingdings" pitchFamily="2" charset="2"/>
        <a:buChar char="Ø"/>
        <a:defRPr kumimoji="1" sz="2800">
          <a:solidFill>
            <a:srgbClr val="003366"/>
          </a:solidFill>
          <a:latin typeface="Calibri" pitchFamily="34" charset="0"/>
          <a:ea typeface="+mn-ea"/>
          <a:cs typeface="+mn-cs"/>
        </a:defRPr>
      </a:lvl1pPr>
      <a:lvl2pPr marL="742950" indent="-285750" algn="l" rtl="0" eaLnBrk="1" fontAlgn="base" hangingPunct="1">
        <a:spcBef>
          <a:spcPct val="20000"/>
        </a:spcBef>
        <a:spcAft>
          <a:spcPct val="0"/>
        </a:spcAft>
        <a:buSzPct val="120000"/>
        <a:buFont typeface="Wingdings" pitchFamily="2" charset="2"/>
        <a:buChar char="w"/>
        <a:defRPr kumimoji="1" sz="2400">
          <a:solidFill>
            <a:srgbClr val="003366"/>
          </a:solidFill>
          <a:latin typeface="Calibri" pitchFamily="34" charset="0"/>
        </a:defRPr>
      </a:lvl2pPr>
      <a:lvl3pPr marL="1143000" indent="-228600" algn="l" rtl="0" eaLnBrk="1" fontAlgn="base" hangingPunct="1">
        <a:spcBef>
          <a:spcPct val="20000"/>
        </a:spcBef>
        <a:spcAft>
          <a:spcPct val="0"/>
        </a:spcAft>
        <a:buChar char="•"/>
        <a:defRPr kumimoji="1" sz="2400">
          <a:solidFill>
            <a:srgbClr val="003366"/>
          </a:solidFill>
          <a:latin typeface="Calibri" pitchFamily="34" charset="0"/>
        </a:defRPr>
      </a:lvl3pPr>
      <a:lvl4pPr marL="1562100" indent="-228600" algn="l" rtl="0" eaLnBrk="1" fontAlgn="base" hangingPunct="1">
        <a:spcBef>
          <a:spcPct val="20000"/>
        </a:spcBef>
        <a:spcAft>
          <a:spcPct val="0"/>
        </a:spcAft>
        <a:buSzPct val="90000"/>
        <a:buFont typeface="Wingdings" pitchFamily="2" charset="2"/>
        <a:buChar char="³"/>
        <a:defRPr kumimoji="1" sz="2000">
          <a:solidFill>
            <a:srgbClr val="003366"/>
          </a:solidFill>
          <a:latin typeface="Calibri" pitchFamily="34" charset="0"/>
        </a:defRPr>
      </a:lvl4pPr>
      <a:lvl5pPr marL="1981200" indent="-228600" algn="l" rtl="0" eaLnBrk="1" fontAlgn="base" hangingPunct="1">
        <a:spcBef>
          <a:spcPct val="20000"/>
        </a:spcBef>
        <a:spcAft>
          <a:spcPct val="0"/>
        </a:spcAft>
        <a:buSzPct val="80000"/>
        <a:buFont typeface="Wingdings" pitchFamily="2" charset="2"/>
        <a:buChar char="³"/>
        <a:defRPr kumimoji="1" sz="2000">
          <a:solidFill>
            <a:srgbClr val="003366"/>
          </a:solidFill>
          <a:latin typeface="Calibri" pitchFamily="34" charset="0"/>
        </a:defRPr>
      </a:lvl5pPr>
      <a:lvl6pPr marL="24384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6pPr>
      <a:lvl7pPr marL="28956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7pPr>
      <a:lvl8pPr marL="33528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8pPr>
      <a:lvl9pPr marL="3810000" indent="-228600" algn="l" rtl="0" eaLnBrk="1" fontAlgn="base" hangingPunct="1">
        <a:spcBef>
          <a:spcPct val="20000"/>
        </a:spcBef>
        <a:spcAft>
          <a:spcPct val="0"/>
        </a:spcAft>
        <a:buSzPct val="80000"/>
        <a:buFont typeface="Wingdings" pitchFamily="2" charset="2"/>
        <a:buChar char="³"/>
        <a:defRPr kumimoji="1">
          <a:solidFill>
            <a:srgbClr val="003366"/>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57" y="2740570"/>
            <a:ext cx="8496886" cy="997920"/>
          </a:xfrm>
        </p:spPr>
        <p:txBody>
          <a:bodyPr anchor="t"/>
          <a:lstStyle/>
          <a:p>
            <a:pPr>
              <a:spcAft>
                <a:spcPts val="2400"/>
              </a:spcAft>
            </a:pPr>
            <a:r>
              <a:rPr lang="en-GB" i="1" dirty="0" smtClean="0">
                <a:effectLst/>
              </a:rPr>
              <a:t>Amendment </a:t>
            </a:r>
            <a:r>
              <a:rPr lang="en-GB" i="1" dirty="0" smtClean="0">
                <a:effectLst/>
              </a:rPr>
              <a:t>proposals for </a:t>
            </a:r>
            <a:r>
              <a:rPr lang="en-GB" i="1" dirty="0" smtClean="0">
                <a:effectLst/>
              </a:rPr>
              <a:t>Regulations Nos. </a:t>
            </a:r>
            <a:r>
              <a:rPr lang="en-GB" i="1" dirty="0" smtClean="0">
                <a:effectLst/>
              </a:rPr>
              <a:t>9, 63 and 92</a:t>
            </a:r>
          </a:p>
          <a:p>
            <a:pPr>
              <a:spcAft>
                <a:spcPts val="2400"/>
              </a:spcAft>
            </a:pPr>
            <a:endParaRPr lang="en-GB" i="1" dirty="0">
              <a:effectLst/>
            </a:endParaRPr>
          </a:p>
        </p:txBody>
      </p:sp>
      <p:sp>
        <p:nvSpPr>
          <p:cNvPr id="4" name="TextBox 3"/>
          <p:cNvSpPr txBox="1"/>
          <p:nvPr/>
        </p:nvSpPr>
        <p:spPr>
          <a:xfrm>
            <a:off x="3814763" y="5214657"/>
            <a:ext cx="4572000" cy="369332"/>
          </a:xfrm>
          <a:prstGeom prst="rect">
            <a:avLst/>
          </a:prstGeom>
          <a:noFill/>
        </p:spPr>
        <p:txBody>
          <a:bodyPr wrap="square" rtlCol="0">
            <a:spAutoFit/>
          </a:bodyPr>
          <a:lstStyle/>
          <a:p>
            <a:pPr algn="r"/>
            <a:r>
              <a:rPr lang="en-US" sz="1800" b="1" dirty="0" smtClean="0">
                <a:solidFill>
                  <a:srgbClr val="003366"/>
                </a:solidFill>
                <a:effectLst/>
                <a:latin typeface="Arial Narrow" pitchFamily="34" charset="0"/>
              </a:rPr>
              <a:t>On behalf of the European Commission</a:t>
            </a:r>
            <a:endParaRPr lang="el-GR" sz="1600" dirty="0">
              <a:solidFill>
                <a:srgbClr val="003366"/>
              </a:solidFill>
              <a:effectLst/>
              <a:latin typeface="Arial Narrow" pitchFamily="34" charset="0"/>
            </a:endParaRPr>
          </a:p>
        </p:txBody>
      </p:sp>
      <p:sp>
        <p:nvSpPr>
          <p:cNvPr id="5" name="Rectangle 13"/>
          <p:cNvSpPr>
            <a:spLocks noChangeArrowheads="1"/>
          </p:cNvSpPr>
          <p:nvPr/>
        </p:nvSpPr>
        <p:spPr bwMode="auto">
          <a:xfrm>
            <a:off x="251520" y="310879"/>
            <a:ext cx="4104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p>
            <a:pPr eaLnBrk="1" hangingPunct="1"/>
            <a:r>
              <a:rPr lang="en-TT" altLang="zh-CN" sz="1200" dirty="0" smtClean="0">
                <a:effectLst/>
              </a:rPr>
              <a:t>Transmitted </a:t>
            </a:r>
            <a:r>
              <a:rPr lang="en-TT" altLang="zh-CN" sz="1200" dirty="0" smtClean="0">
                <a:effectLst/>
              </a:rPr>
              <a:t>by the expert from the European Commission</a:t>
            </a:r>
            <a:r>
              <a:rPr lang="en-TT" altLang="zh-CN" sz="1200" dirty="0" smtClean="0"/>
              <a:t> </a:t>
            </a:r>
            <a:r>
              <a:rPr lang="en-US" altLang="zh-CN" sz="1200" dirty="0" smtClean="0"/>
              <a:t> </a:t>
            </a:r>
            <a:endParaRPr lang="en-US" altLang="zh-CN" sz="1200" dirty="0"/>
          </a:p>
        </p:txBody>
      </p:sp>
      <p:sp>
        <p:nvSpPr>
          <p:cNvPr id="6" name="Rectangle 13"/>
          <p:cNvSpPr>
            <a:spLocks noChangeArrowheads="1"/>
          </p:cNvSpPr>
          <p:nvPr/>
        </p:nvSpPr>
        <p:spPr bwMode="auto">
          <a:xfrm>
            <a:off x="5996454" y="138497"/>
            <a:ext cx="24472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spAutoFit/>
          </a:bodyPr>
          <a:lstStyle/>
          <a:p>
            <a:pPr algn="l" eaLnBrk="1" hangingPunct="1"/>
            <a:r>
              <a:rPr lang="en-TT" sz="1200" u="sng" dirty="0">
                <a:effectLst/>
              </a:rPr>
              <a:t>Informal document</a:t>
            </a:r>
            <a:r>
              <a:rPr lang="en-TT" sz="1200" dirty="0">
                <a:effectLst/>
              </a:rPr>
              <a:t> </a:t>
            </a:r>
            <a:r>
              <a:rPr lang="en-TT" sz="1200" b="1" dirty="0" smtClean="0">
                <a:effectLst/>
              </a:rPr>
              <a:t>GRB-</a:t>
            </a:r>
            <a:r>
              <a:rPr lang="en-TT" altLang="zh-CN" sz="1200" b="1" dirty="0" smtClean="0">
                <a:effectLst/>
              </a:rPr>
              <a:t>63</a:t>
            </a:r>
            <a:r>
              <a:rPr lang="en-TT" sz="1200" b="1" dirty="0" smtClean="0">
                <a:effectLst/>
              </a:rPr>
              <a:t>-03</a:t>
            </a:r>
            <a:endParaRPr lang="en-US" altLang="zh-CN" sz="1200" b="1" dirty="0">
              <a:effectLst/>
            </a:endParaRPr>
          </a:p>
          <a:p>
            <a:pPr algn="l" eaLnBrk="1" hangingPunct="1"/>
            <a:r>
              <a:rPr lang="en-TT" altLang="zh-CN" sz="1200" dirty="0">
                <a:effectLst/>
              </a:rPr>
              <a:t>(</a:t>
            </a:r>
            <a:r>
              <a:rPr lang="en-TT" altLang="zh-CN" sz="1200" dirty="0" smtClean="0">
                <a:effectLst/>
              </a:rPr>
              <a:t>63rd </a:t>
            </a:r>
            <a:r>
              <a:rPr lang="en-TT" altLang="zh-CN" sz="1200" dirty="0">
                <a:effectLst/>
              </a:rPr>
              <a:t>GRB, </a:t>
            </a:r>
            <a:r>
              <a:rPr lang="en-TT" altLang="zh-CN" sz="1200" dirty="0" smtClean="0">
                <a:effectLst/>
              </a:rPr>
              <a:t>16-18 February 2016,</a:t>
            </a:r>
            <a:endParaRPr lang="en-TT" altLang="zh-CN" sz="1200" dirty="0">
              <a:effectLst/>
            </a:endParaRPr>
          </a:p>
          <a:p>
            <a:pPr algn="l" eaLnBrk="1" hangingPunct="1"/>
            <a:r>
              <a:rPr lang="en-TT" altLang="zh-CN" sz="1200" dirty="0" smtClean="0">
                <a:effectLst/>
              </a:rPr>
              <a:t>agenda </a:t>
            </a:r>
            <a:r>
              <a:rPr lang="en-TT" altLang="zh-CN" sz="1200" dirty="0">
                <a:effectLst/>
              </a:rPr>
              <a:t>item </a:t>
            </a:r>
            <a:r>
              <a:rPr lang="en-TT" altLang="zh-CN" sz="1200" dirty="0" smtClean="0">
                <a:effectLst/>
              </a:rPr>
              <a:t>9)</a:t>
            </a:r>
            <a:r>
              <a:rPr lang="en-US" altLang="zh-CN" sz="1200" dirty="0" smtClean="0">
                <a:effectLst/>
              </a:rPr>
              <a:t> </a:t>
            </a:r>
            <a:endParaRPr lang="en-US" altLang="zh-CN" sz="1200" dirty="0">
              <a:effectLst/>
            </a:endParaRPr>
          </a:p>
        </p:txBody>
      </p:sp>
    </p:spTree>
    <p:extLst>
      <p:ext uri="{BB962C8B-B14F-4D97-AF65-F5344CB8AC3E}">
        <p14:creationId xmlns:p14="http://schemas.microsoft.com/office/powerpoint/2010/main" val="4056453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10</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Annex 3</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549275" lvl="2" indent="-457200" algn="l" eaLnBrk="1" hangingPunct="1">
              <a:spcBef>
                <a:spcPts val="600"/>
              </a:spcBef>
              <a:spcAft>
                <a:spcPts val="600"/>
              </a:spcAft>
              <a:buFont typeface="Wingdings" panose="05000000000000000000" pitchFamily="2" charset="2"/>
              <a:buChar char="Ø"/>
              <a:defRPr/>
            </a:pPr>
            <a:r>
              <a:rPr lang="en-US" sz="2800" kern="0" dirty="0" smtClean="0">
                <a:solidFill>
                  <a:srgbClr val="003366"/>
                </a:solidFill>
                <a:effectLst/>
                <a:latin typeface="Calibri" pitchFamily="34" charset="0"/>
              </a:rPr>
              <a:t>The </a:t>
            </a:r>
            <a:r>
              <a:rPr lang="en-US" sz="2800" kern="0" dirty="0">
                <a:solidFill>
                  <a:srgbClr val="003366"/>
                </a:solidFill>
                <a:effectLst/>
                <a:latin typeface="Calibri" pitchFamily="34" charset="0"/>
              </a:rPr>
              <a:t>method in R </a:t>
            </a:r>
            <a:r>
              <a:rPr lang="en-US" sz="2800" kern="0" dirty="0" smtClean="0">
                <a:solidFill>
                  <a:srgbClr val="003366"/>
                </a:solidFill>
                <a:effectLst/>
                <a:latin typeface="Calibri" pitchFamily="34" charset="0"/>
              </a:rPr>
              <a:t>41-04, taken over in 3.1.4., </a:t>
            </a:r>
            <a:r>
              <a:rPr lang="en-US" sz="2800" kern="0" dirty="0">
                <a:solidFill>
                  <a:srgbClr val="003366"/>
                </a:solidFill>
                <a:effectLst/>
                <a:latin typeface="Calibri" pitchFamily="34" charset="0"/>
              </a:rPr>
              <a:t>is more </a:t>
            </a:r>
            <a:r>
              <a:rPr lang="en-US" sz="2800" kern="0" dirty="0" smtClean="0">
                <a:solidFill>
                  <a:srgbClr val="003366"/>
                </a:solidFill>
                <a:effectLst/>
                <a:latin typeface="Calibri" pitchFamily="34" charset="0"/>
              </a:rPr>
              <a:t>appropriate than the one in the current versions of UN R9 and R63, where the </a:t>
            </a:r>
            <a:r>
              <a:rPr lang="en-US" sz="2800" kern="0" dirty="0">
                <a:solidFill>
                  <a:srgbClr val="003366"/>
                </a:solidFill>
                <a:effectLst/>
                <a:latin typeface="Calibri" pitchFamily="34" charset="0"/>
              </a:rPr>
              <a:t>individual measurement results are reduced by 1 dB and rounded to the nearest integer and then the arithmetic average is calculated as the final result</a:t>
            </a:r>
            <a:r>
              <a:rPr lang="en-US" sz="2800" kern="0" dirty="0" smtClean="0">
                <a:solidFill>
                  <a:srgbClr val="003366"/>
                </a:solidFill>
                <a:effectLst/>
                <a:latin typeface="Calibri" pitchFamily="34" charset="0"/>
              </a:rPr>
              <a:t>.</a:t>
            </a:r>
          </a:p>
          <a:p>
            <a:pPr marL="1431925" lvl="2" indent="-893763" algn="l" eaLnBrk="1" hangingPunct="1">
              <a:spcBef>
                <a:spcPts val="600"/>
              </a:spcBef>
              <a:spcAft>
                <a:spcPts val="600"/>
              </a:spcAft>
              <a:defRPr/>
            </a:pPr>
            <a:endParaRPr lang="en-US" sz="2800" kern="0" dirty="0" smtClean="0">
              <a:solidFill>
                <a:srgbClr val="003366"/>
              </a:solidFill>
              <a:effectLst/>
              <a:latin typeface="Calibri" pitchFamily="34" charset="0"/>
            </a:endParaRPr>
          </a:p>
        </p:txBody>
      </p:sp>
    </p:spTree>
    <p:extLst>
      <p:ext uri="{BB962C8B-B14F-4D97-AF65-F5344CB8AC3E}">
        <p14:creationId xmlns:p14="http://schemas.microsoft.com/office/powerpoint/2010/main" val="27903419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11</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Annex 3</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549275" lvl="2" indent="-457200" algn="l" eaLnBrk="1" hangingPunct="1">
              <a:spcBef>
                <a:spcPts val="600"/>
              </a:spcBef>
              <a:spcAft>
                <a:spcPts val="600"/>
              </a:spcAft>
              <a:buFont typeface="Wingdings" panose="05000000000000000000" pitchFamily="2" charset="2"/>
              <a:buChar char="Ø"/>
              <a:defRPr/>
            </a:pPr>
            <a:r>
              <a:rPr lang="en-US" sz="2800" kern="0" dirty="0">
                <a:solidFill>
                  <a:srgbClr val="003366"/>
                </a:solidFill>
                <a:effectLst/>
                <a:latin typeface="Calibri" pitchFamily="34" charset="0"/>
              </a:rPr>
              <a:t>A new paragraph 4 was added in annex </a:t>
            </a:r>
            <a:r>
              <a:rPr lang="en-US" sz="2800" kern="0" dirty="0" smtClean="0">
                <a:solidFill>
                  <a:srgbClr val="003366"/>
                </a:solidFill>
                <a:effectLst/>
                <a:latin typeface="Calibri" pitchFamily="34" charset="0"/>
              </a:rPr>
              <a:t>3 in </a:t>
            </a:r>
            <a:r>
              <a:rPr lang="en-US" sz="2800" kern="0" dirty="0">
                <a:solidFill>
                  <a:srgbClr val="003366"/>
                </a:solidFill>
                <a:effectLst/>
                <a:latin typeface="Calibri" pitchFamily="34" charset="0"/>
              </a:rPr>
              <a:t>accordance with R 41-04 as follows:</a:t>
            </a:r>
          </a:p>
          <a:p>
            <a:pPr marL="1052513" lvl="2" indent="-514350" algn="l" eaLnBrk="1" hangingPunct="1">
              <a:spcBef>
                <a:spcPts val="600"/>
              </a:spcBef>
              <a:spcAft>
                <a:spcPts val="600"/>
              </a:spcAft>
              <a:buAutoNum type="arabicPeriod" startAt="4"/>
              <a:defRPr/>
            </a:pPr>
            <a:r>
              <a:rPr lang="en-US" sz="2800" kern="0" dirty="0" smtClean="0">
                <a:solidFill>
                  <a:srgbClr val="003366"/>
                </a:solidFill>
                <a:effectLst/>
                <a:latin typeface="Calibri" pitchFamily="34" charset="0"/>
              </a:rPr>
              <a:t>Sound </a:t>
            </a:r>
            <a:r>
              <a:rPr lang="en-US" sz="2800" kern="0" dirty="0">
                <a:solidFill>
                  <a:srgbClr val="003366"/>
                </a:solidFill>
                <a:effectLst/>
                <a:latin typeface="Calibri" pitchFamily="34" charset="0"/>
              </a:rPr>
              <a:t>from the vehicle in motion (data reported to facilitate in motion testing of the vehicle in use</a:t>
            </a:r>
            <a:r>
              <a:rPr lang="en-US" sz="2800" kern="0" dirty="0" smtClean="0">
                <a:solidFill>
                  <a:srgbClr val="003366"/>
                </a:solidFill>
                <a:effectLst/>
                <a:latin typeface="Calibri" pitchFamily="34" charset="0"/>
              </a:rPr>
              <a:t>).</a:t>
            </a:r>
          </a:p>
          <a:p>
            <a:pPr marL="630238" lvl="2" indent="-514350" algn="l" eaLnBrk="1" hangingPunct="1">
              <a:spcBef>
                <a:spcPts val="600"/>
              </a:spcBef>
              <a:spcAft>
                <a:spcPts val="600"/>
              </a:spcAft>
              <a:buFont typeface="Wingdings" panose="05000000000000000000" pitchFamily="2" charset="2"/>
              <a:buChar char="Ø"/>
              <a:defRPr/>
            </a:pPr>
            <a:r>
              <a:rPr lang="en-US" sz="2800" kern="0" dirty="0" smtClean="0">
                <a:solidFill>
                  <a:srgbClr val="003366"/>
                </a:solidFill>
                <a:effectLst/>
                <a:latin typeface="Calibri" pitchFamily="34" charset="0"/>
              </a:rPr>
              <a:t>This annex is intended to provide all necessary information for roadside in-use compliance tests with the vehicle in motion.</a:t>
            </a:r>
          </a:p>
          <a:p>
            <a:pPr marL="630238" lvl="2" indent="-514350" algn="l" eaLnBrk="1" hangingPunct="1">
              <a:spcBef>
                <a:spcPts val="600"/>
              </a:spcBef>
              <a:spcAft>
                <a:spcPts val="600"/>
              </a:spcAft>
              <a:buFont typeface="Wingdings" panose="05000000000000000000" pitchFamily="2" charset="2"/>
              <a:buChar char="Ø"/>
              <a:defRPr/>
            </a:pPr>
            <a:r>
              <a:rPr lang="en-US" sz="2800" kern="0" dirty="0" smtClean="0">
                <a:solidFill>
                  <a:srgbClr val="003366"/>
                </a:solidFill>
                <a:effectLst/>
                <a:latin typeface="Calibri" pitchFamily="34" charset="0"/>
              </a:rPr>
              <a:t>Such tests are more effective than the stationary tests.</a:t>
            </a:r>
            <a:endParaRPr lang="en-US" sz="2800" kern="0" dirty="0">
              <a:solidFill>
                <a:srgbClr val="003366"/>
              </a:solidFill>
              <a:effectLst/>
              <a:latin typeface="Calibri" pitchFamily="34" charset="0"/>
            </a:endParaRPr>
          </a:p>
          <a:p>
            <a:pPr marL="1431925" lvl="2" indent="-893763" algn="l" eaLnBrk="1" hangingPunct="1">
              <a:spcBef>
                <a:spcPts val="600"/>
              </a:spcBef>
              <a:spcAft>
                <a:spcPts val="600"/>
              </a:spcAft>
              <a:defRPr/>
            </a:pPr>
            <a:endParaRPr lang="en-US" sz="2800" kern="0" dirty="0" smtClean="0">
              <a:solidFill>
                <a:srgbClr val="003366"/>
              </a:solidFill>
              <a:effectLst/>
              <a:latin typeface="Calibri" pitchFamily="34" charset="0"/>
            </a:endParaRPr>
          </a:p>
        </p:txBody>
      </p:sp>
    </p:spTree>
    <p:extLst>
      <p:ext uri="{BB962C8B-B14F-4D97-AF65-F5344CB8AC3E}">
        <p14:creationId xmlns:p14="http://schemas.microsoft.com/office/powerpoint/2010/main" val="40511179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anim calcmode="lin" valueType="num">
                                      <p:cBhvr>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12</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New Annexes</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A new annex </a:t>
            </a:r>
            <a:r>
              <a:rPr lang="en-US" sz="2800" kern="0" dirty="0">
                <a:solidFill>
                  <a:srgbClr val="003366"/>
                </a:solidFill>
                <a:effectLst/>
                <a:latin typeface="Calibri" pitchFamily="34" charset="0"/>
              </a:rPr>
              <a:t>dedicated to </a:t>
            </a:r>
            <a:r>
              <a:rPr lang="en-US" sz="2800" kern="0" dirty="0" smtClean="0">
                <a:solidFill>
                  <a:srgbClr val="003366"/>
                </a:solidFill>
                <a:effectLst/>
                <a:latin typeface="Calibri" pitchFamily="34" charset="0"/>
              </a:rPr>
              <a:t>a Statement </a:t>
            </a:r>
            <a:r>
              <a:rPr lang="en-US" sz="2800" kern="0" dirty="0">
                <a:solidFill>
                  <a:srgbClr val="003366"/>
                </a:solidFill>
                <a:effectLst/>
                <a:latin typeface="Calibri" pitchFamily="34" charset="0"/>
              </a:rPr>
              <a:t>of Compliance with the Additional Sound Emission </a:t>
            </a:r>
            <a:r>
              <a:rPr lang="en-US" sz="2800" kern="0" dirty="0" smtClean="0">
                <a:solidFill>
                  <a:srgbClr val="003366"/>
                </a:solidFill>
                <a:effectLst/>
                <a:latin typeface="Calibri" pitchFamily="34" charset="0"/>
              </a:rPr>
              <a:t>Provisions was added in Regulations 9, 63 and 92.</a:t>
            </a:r>
          </a:p>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A new annex dedicated to ASEP requirements was added in Regulation 9, referenced also through paragraph 6.3.4.</a:t>
            </a:r>
          </a:p>
        </p:txBody>
      </p:sp>
    </p:spTree>
    <p:extLst>
      <p:ext uri="{BB962C8B-B14F-4D97-AF65-F5344CB8AC3E}">
        <p14:creationId xmlns:p14="http://schemas.microsoft.com/office/powerpoint/2010/main" val="29131147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2</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Overview</a:t>
            </a:r>
            <a:endParaRPr lang="el-GR" dirty="0"/>
          </a:p>
        </p:txBody>
      </p:sp>
      <p:sp>
        <p:nvSpPr>
          <p:cNvPr id="9" name="Content Placeholder 3"/>
          <p:cNvSpPr>
            <a:spLocks noGrp="1"/>
          </p:cNvSpPr>
          <p:nvPr>
            <p:ph idx="1"/>
          </p:nvPr>
        </p:nvSpPr>
        <p:spPr>
          <a:xfrm>
            <a:off x="426720" y="1078302"/>
            <a:ext cx="8341360" cy="5529532"/>
          </a:xfrm>
        </p:spPr>
        <p:txBody>
          <a:bodyPr/>
          <a:lstStyle/>
          <a:p>
            <a:pPr marL="344488" indent="-344488">
              <a:spcBef>
                <a:spcPts val="1200"/>
              </a:spcBef>
              <a:spcAft>
                <a:spcPts val="1200"/>
              </a:spcAft>
              <a:buFont typeface="+mj-lt"/>
              <a:buAutoNum type="arabicPeriod"/>
            </a:pPr>
            <a:r>
              <a:rPr lang="en-US" b="1" dirty="0" smtClean="0"/>
              <a:t>Editorial amendments,</a:t>
            </a:r>
          </a:p>
          <a:p>
            <a:pPr marL="344488" indent="-344488">
              <a:spcBef>
                <a:spcPts val="1200"/>
              </a:spcBef>
              <a:spcAft>
                <a:spcPts val="1200"/>
              </a:spcAft>
              <a:buFont typeface="+mj-lt"/>
              <a:buAutoNum type="arabicPeriod"/>
            </a:pPr>
            <a:r>
              <a:rPr lang="en-US" b="1" dirty="0" smtClean="0"/>
              <a:t>Amendments in paragraph 2, Definitions,</a:t>
            </a:r>
          </a:p>
          <a:p>
            <a:pPr marL="344488" indent="-344488">
              <a:spcBef>
                <a:spcPts val="1200"/>
              </a:spcBef>
              <a:spcAft>
                <a:spcPts val="1200"/>
              </a:spcAft>
              <a:buFont typeface="+mj-lt"/>
              <a:buAutoNum type="arabicPeriod"/>
            </a:pPr>
            <a:r>
              <a:rPr lang="en-US" b="1" dirty="0" smtClean="0"/>
              <a:t>Amendments in paragraph 6, Specifications,</a:t>
            </a:r>
          </a:p>
          <a:p>
            <a:pPr marL="344488" indent="-344488">
              <a:spcBef>
                <a:spcPts val="1200"/>
              </a:spcBef>
              <a:spcAft>
                <a:spcPts val="1200"/>
              </a:spcAft>
              <a:buFont typeface="+mj-lt"/>
              <a:buAutoNum type="arabicPeriod"/>
            </a:pPr>
            <a:r>
              <a:rPr lang="en-US" b="1" dirty="0" smtClean="0"/>
              <a:t>Amendments in annex 3,</a:t>
            </a:r>
          </a:p>
          <a:p>
            <a:pPr marL="344488" indent="-344488">
              <a:spcBef>
                <a:spcPts val="1200"/>
              </a:spcBef>
              <a:spcAft>
                <a:spcPts val="1200"/>
              </a:spcAft>
              <a:buFont typeface="+mj-lt"/>
              <a:buAutoNum type="arabicPeriod"/>
            </a:pPr>
            <a:r>
              <a:rPr lang="en-US" b="1" dirty="0" smtClean="0"/>
              <a:t>Additional sound emission provisions.</a:t>
            </a:r>
          </a:p>
        </p:txBody>
      </p:sp>
    </p:spTree>
    <p:extLst>
      <p:ext uri="{BB962C8B-B14F-4D97-AF65-F5344CB8AC3E}">
        <p14:creationId xmlns:p14="http://schemas.microsoft.com/office/powerpoint/2010/main" val="18311356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500"/>
                                        <p:tgtEl>
                                          <p:spTgt spid="9">
                                            <p:txEl>
                                              <p:pRg st="1" end="1"/>
                                            </p:txEl>
                                          </p:spTgt>
                                        </p:tgtEl>
                                      </p:cBhvr>
                                    </p:animEffect>
                                    <p:anim calcmode="lin" valueType="num">
                                      <p:cBhvr>
                                        <p:cTn id="15"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500"/>
                                        <p:tgtEl>
                                          <p:spTgt spid="9">
                                            <p:txEl>
                                              <p:pRg st="2" end="2"/>
                                            </p:txEl>
                                          </p:spTgt>
                                        </p:tgtEl>
                                      </p:cBhvr>
                                    </p:animEffect>
                                    <p:anim calcmode="lin" valueType="num">
                                      <p:cBhvr>
                                        <p:cTn id="2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500"/>
                                        <p:tgtEl>
                                          <p:spTgt spid="9">
                                            <p:txEl>
                                              <p:pRg st="3" end="3"/>
                                            </p:txEl>
                                          </p:spTgt>
                                        </p:tgtEl>
                                      </p:cBhvr>
                                    </p:animEffect>
                                    <p:anim calcmode="lin" valueType="num">
                                      <p:cBhvr>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500"/>
                                        <p:tgtEl>
                                          <p:spTgt spid="9">
                                            <p:txEl>
                                              <p:pRg st="4" end="4"/>
                                            </p:txEl>
                                          </p:spTgt>
                                        </p:tgtEl>
                                      </p:cBhvr>
                                    </p:animEffect>
                                    <p:anim calcmode="lin" valueType="num">
                                      <p:cBhvr>
                                        <p:cTn id="36"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3</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Editorial Amendments</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The term “noise” was replaced by “sound” except for background noise.</a:t>
            </a:r>
          </a:p>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The words “moped”, “motorcycle” etc. were replaced by “L</a:t>
            </a:r>
            <a:r>
              <a:rPr lang="en-US" sz="2800" kern="0" baseline="-25000" dirty="0" smtClean="0">
                <a:solidFill>
                  <a:srgbClr val="003366"/>
                </a:solidFill>
                <a:effectLst/>
                <a:latin typeface="Calibri" pitchFamily="34" charset="0"/>
              </a:rPr>
              <a:t>x</a:t>
            </a:r>
            <a:r>
              <a:rPr lang="en-US" sz="2800" kern="0" dirty="0" smtClean="0">
                <a:solidFill>
                  <a:srgbClr val="003366"/>
                </a:solidFill>
                <a:effectLst/>
                <a:latin typeface="Calibri" pitchFamily="34" charset="0"/>
              </a:rPr>
              <a:t> category vehicle”, x being 1, 2, 4 or 5 whatever is appropriate.</a:t>
            </a:r>
          </a:p>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Whenever </a:t>
            </a:r>
            <a:r>
              <a:rPr lang="en-US" sz="2800" kern="0" dirty="0">
                <a:solidFill>
                  <a:srgbClr val="003366"/>
                </a:solidFill>
                <a:effectLst/>
                <a:latin typeface="Calibri" pitchFamily="34" charset="0"/>
              </a:rPr>
              <a:t>the word “speed” is used throughout the </a:t>
            </a:r>
            <a:r>
              <a:rPr lang="en-US" sz="2800" kern="0" dirty="0" smtClean="0">
                <a:solidFill>
                  <a:srgbClr val="003366"/>
                </a:solidFill>
                <a:effectLst/>
                <a:latin typeface="Calibri" pitchFamily="34" charset="0"/>
              </a:rPr>
              <a:t>regulations, </a:t>
            </a:r>
            <a:r>
              <a:rPr lang="en-US" sz="2800" kern="0" dirty="0">
                <a:solidFill>
                  <a:srgbClr val="003366"/>
                </a:solidFill>
                <a:effectLst/>
                <a:latin typeface="Calibri" pitchFamily="34" charset="0"/>
              </a:rPr>
              <a:t>it is specified whether it is engine speed or vehicle </a:t>
            </a:r>
            <a:r>
              <a:rPr lang="en-US" sz="2800" kern="0" dirty="0" smtClean="0">
                <a:solidFill>
                  <a:srgbClr val="003366"/>
                </a:solidFill>
                <a:effectLst/>
                <a:latin typeface="Calibri" pitchFamily="34" charset="0"/>
              </a:rPr>
              <a:t>speed.</a:t>
            </a:r>
          </a:p>
        </p:txBody>
      </p:sp>
    </p:spTree>
    <p:extLst>
      <p:ext uri="{BB962C8B-B14F-4D97-AF65-F5344CB8AC3E}">
        <p14:creationId xmlns:p14="http://schemas.microsoft.com/office/powerpoint/2010/main" val="18311356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4</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paragraph 2, Definitions</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Rated </a:t>
            </a:r>
            <a:r>
              <a:rPr lang="en-US" sz="2800" kern="0" dirty="0">
                <a:solidFill>
                  <a:srgbClr val="003366"/>
                </a:solidFill>
                <a:effectLst/>
                <a:latin typeface="Calibri" pitchFamily="34" charset="0"/>
              </a:rPr>
              <a:t>maximum net power and rated engine speed was </a:t>
            </a:r>
            <a:r>
              <a:rPr lang="en-US" sz="2800" kern="0" dirty="0" smtClean="0">
                <a:solidFill>
                  <a:srgbClr val="003366"/>
                </a:solidFill>
                <a:effectLst/>
                <a:latin typeface="Calibri" pitchFamily="34" charset="0"/>
              </a:rPr>
              <a:t>added, where missing.</a:t>
            </a:r>
            <a:endParaRPr lang="en-US" sz="2800" kern="0" dirty="0">
              <a:solidFill>
                <a:srgbClr val="003366"/>
              </a:solidFill>
              <a:effectLst/>
              <a:latin typeface="Calibri" pitchFamily="34" charset="0"/>
            </a:endParaRPr>
          </a:p>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a:t>
            </a:r>
            <a:r>
              <a:rPr lang="en-US" sz="2800" kern="0" dirty="0">
                <a:solidFill>
                  <a:srgbClr val="003366"/>
                </a:solidFill>
                <a:effectLst/>
                <a:latin typeface="Calibri" pitchFamily="34" charset="0"/>
              </a:rPr>
              <a:t>Number and ratio of gears” was replaced by “Drive train, in particular the number and ratios of the gears of the transmission and the final ratio”, which is more </a:t>
            </a:r>
            <a:r>
              <a:rPr lang="en-US" sz="2800" kern="0" dirty="0" smtClean="0">
                <a:solidFill>
                  <a:srgbClr val="003366"/>
                </a:solidFill>
                <a:effectLst/>
                <a:latin typeface="Calibri" pitchFamily="34" charset="0"/>
              </a:rPr>
              <a:t>precise. </a:t>
            </a:r>
          </a:p>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Reference </a:t>
            </a:r>
            <a:r>
              <a:rPr lang="en-US" sz="2800" kern="0" dirty="0">
                <a:solidFill>
                  <a:srgbClr val="003366"/>
                </a:solidFill>
                <a:effectLst/>
                <a:latin typeface="Calibri" pitchFamily="34" charset="0"/>
              </a:rPr>
              <a:t>mass and test mass were added.</a:t>
            </a:r>
          </a:p>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Maximum </a:t>
            </a:r>
            <a:r>
              <a:rPr lang="en-US" sz="2800" kern="0" dirty="0">
                <a:solidFill>
                  <a:srgbClr val="003366"/>
                </a:solidFill>
                <a:effectLst/>
                <a:latin typeface="Calibri" pitchFamily="34" charset="0"/>
              </a:rPr>
              <a:t>vehicle speed was </a:t>
            </a:r>
            <a:r>
              <a:rPr lang="en-US" sz="2800" kern="0" dirty="0" smtClean="0">
                <a:solidFill>
                  <a:srgbClr val="003366"/>
                </a:solidFill>
                <a:effectLst/>
                <a:latin typeface="Calibri" pitchFamily="34" charset="0"/>
              </a:rPr>
              <a:t>added, where missing.</a:t>
            </a:r>
            <a:endParaRPr lang="en-US" sz="2800" kern="0" dirty="0">
              <a:solidFill>
                <a:srgbClr val="003366"/>
              </a:solidFill>
              <a:effectLst/>
              <a:latin typeface="Calibri" pitchFamily="34" charset="0"/>
            </a:endParaRPr>
          </a:p>
        </p:txBody>
      </p:sp>
    </p:spTree>
    <p:extLst>
      <p:ext uri="{BB962C8B-B14F-4D97-AF65-F5344CB8AC3E}">
        <p14:creationId xmlns:p14="http://schemas.microsoft.com/office/powerpoint/2010/main" val="3122427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anim calcmode="lin" valueType="num">
                                      <p:cBhvr>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5</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paragraph 6, Specifications</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447675" indent="-447675" algn="l" eaLnBrk="1" hangingPunct="1">
              <a:spcBef>
                <a:spcPts val="600"/>
              </a:spcBef>
              <a:spcAft>
                <a:spcPts val="600"/>
              </a:spcAft>
              <a:buFont typeface="Wingdings" pitchFamily="2" charset="2"/>
              <a:buChar char="Ø"/>
              <a:defRPr/>
            </a:pPr>
            <a:r>
              <a:rPr lang="en-US" sz="2800" kern="0" dirty="0">
                <a:solidFill>
                  <a:srgbClr val="003366"/>
                </a:solidFill>
                <a:effectLst/>
                <a:latin typeface="Calibri" pitchFamily="34" charset="0"/>
              </a:rPr>
              <a:t>Paragraph 6.3 “Additional prescriptions related to </a:t>
            </a:r>
            <a:r>
              <a:rPr lang="en-US" sz="2800" kern="0" dirty="0" err="1">
                <a:solidFill>
                  <a:srgbClr val="003366"/>
                </a:solidFill>
                <a:effectLst/>
                <a:latin typeface="Calibri" pitchFamily="34" charset="0"/>
              </a:rPr>
              <a:t>tamperability</a:t>
            </a:r>
            <a:r>
              <a:rPr lang="en-US" sz="2800" kern="0" dirty="0">
                <a:solidFill>
                  <a:srgbClr val="003366"/>
                </a:solidFill>
                <a:effectLst/>
                <a:latin typeface="Calibri" pitchFamily="34" charset="0"/>
              </a:rPr>
              <a:t> and manually adjustable multi-mode exhaust or silencing </a:t>
            </a:r>
            <a:r>
              <a:rPr lang="en-US" sz="2800" kern="0" dirty="0" smtClean="0">
                <a:solidFill>
                  <a:srgbClr val="003366"/>
                </a:solidFill>
                <a:effectLst/>
                <a:latin typeface="Calibri" pitchFamily="34" charset="0"/>
              </a:rPr>
              <a:t>systems” was restructured and complemented as follows:</a:t>
            </a:r>
          </a:p>
          <a:p>
            <a:pPr marL="1260475" lvl="1" indent="-803275" algn="l" eaLnBrk="1" hangingPunct="1">
              <a:spcBef>
                <a:spcPts val="600"/>
              </a:spcBef>
              <a:spcAft>
                <a:spcPts val="600"/>
              </a:spcAft>
              <a:defRPr/>
            </a:pPr>
            <a:r>
              <a:rPr lang="en-US" sz="2800" kern="0" dirty="0">
                <a:solidFill>
                  <a:srgbClr val="003366"/>
                </a:solidFill>
                <a:effectLst/>
                <a:latin typeface="Calibri" pitchFamily="34" charset="0"/>
              </a:rPr>
              <a:t>6.3 </a:t>
            </a:r>
            <a:r>
              <a:rPr lang="en-US" sz="2800" kern="0" dirty="0" smtClean="0">
                <a:solidFill>
                  <a:srgbClr val="003366"/>
                </a:solidFill>
                <a:effectLst/>
                <a:latin typeface="Calibri" pitchFamily="34" charset="0"/>
              </a:rPr>
              <a:t>	Additional </a:t>
            </a:r>
            <a:r>
              <a:rPr lang="en-US" sz="2800" kern="0" dirty="0">
                <a:solidFill>
                  <a:srgbClr val="003366"/>
                </a:solidFill>
                <a:effectLst/>
                <a:latin typeface="Calibri" pitchFamily="34" charset="0"/>
              </a:rPr>
              <a:t>requirements,</a:t>
            </a:r>
          </a:p>
          <a:p>
            <a:pPr marL="1260475" lvl="1" indent="-803275" algn="l" eaLnBrk="1" hangingPunct="1">
              <a:spcBef>
                <a:spcPts val="600"/>
              </a:spcBef>
              <a:spcAft>
                <a:spcPts val="600"/>
              </a:spcAft>
              <a:defRPr/>
            </a:pPr>
            <a:r>
              <a:rPr lang="en-US" sz="2800" kern="0" dirty="0">
                <a:solidFill>
                  <a:srgbClr val="003366"/>
                </a:solidFill>
                <a:effectLst/>
                <a:latin typeface="Calibri" pitchFamily="34" charset="0"/>
              </a:rPr>
              <a:t>6.3.1 Tampering protection provisions,</a:t>
            </a:r>
          </a:p>
          <a:p>
            <a:pPr marL="1260475" lvl="1" indent="-803275" algn="l" eaLnBrk="1" hangingPunct="1">
              <a:spcBef>
                <a:spcPts val="600"/>
              </a:spcBef>
              <a:spcAft>
                <a:spcPts val="600"/>
              </a:spcAft>
              <a:defRPr/>
            </a:pPr>
            <a:r>
              <a:rPr lang="en-US" sz="2800" kern="0" dirty="0">
                <a:solidFill>
                  <a:srgbClr val="003366"/>
                </a:solidFill>
                <a:effectLst/>
                <a:latin typeface="Calibri" pitchFamily="34" charset="0"/>
              </a:rPr>
              <a:t>6.3.2 Manually adjustable multi-mode exhaust or silencing systems,</a:t>
            </a:r>
          </a:p>
          <a:p>
            <a:pPr marL="1260475" lvl="1" indent="-803275" algn="l" eaLnBrk="1" hangingPunct="1">
              <a:spcBef>
                <a:spcPts val="600"/>
              </a:spcBef>
              <a:spcAft>
                <a:spcPts val="600"/>
              </a:spcAft>
              <a:defRPr/>
            </a:pPr>
            <a:r>
              <a:rPr lang="en-US" sz="2800" kern="0" dirty="0">
                <a:solidFill>
                  <a:srgbClr val="003366"/>
                </a:solidFill>
                <a:effectLst/>
                <a:latin typeface="Calibri" pitchFamily="34" charset="0"/>
              </a:rPr>
              <a:t>6.3.3 Prohibition of defeat devices</a:t>
            </a:r>
          </a:p>
          <a:p>
            <a:pPr lvl="1" algn="l" eaLnBrk="1" hangingPunct="1">
              <a:spcBef>
                <a:spcPts val="600"/>
              </a:spcBef>
              <a:spcAft>
                <a:spcPts val="600"/>
              </a:spcAft>
              <a:defRPr/>
            </a:pPr>
            <a:r>
              <a:rPr lang="en-US" sz="2800" kern="0" dirty="0">
                <a:solidFill>
                  <a:srgbClr val="003366"/>
                </a:solidFill>
                <a:effectLst/>
                <a:latin typeface="Calibri" pitchFamily="34" charset="0"/>
              </a:rPr>
              <a:t>A new paragraph 6.3.4 </a:t>
            </a:r>
            <a:r>
              <a:rPr lang="en-US" sz="2800" kern="0" dirty="0" smtClean="0">
                <a:solidFill>
                  <a:srgbClr val="003366"/>
                </a:solidFill>
                <a:effectLst/>
                <a:latin typeface="Calibri" pitchFamily="34" charset="0"/>
              </a:rPr>
              <a:t>“Additional </a:t>
            </a:r>
            <a:r>
              <a:rPr lang="en-US" sz="2800" kern="0" dirty="0">
                <a:solidFill>
                  <a:srgbClr val="003366"/>
                </a:solidFill>
                <a:effectLst/>
                <a:latin typeface="Calibri" pitchFamily="34" charset="0"/>
              </a:rPr>
              <a:t>sound emission </a:t>
            </a:r>
            <a:r>
              <a:rPr lang="en-US" sz="2800" kern="0" dirty="0" smtClean="0">
                <a:solidFill>
                  <a:srgbClr val="003366"/>
                </a:solidFill>
                <a:effectLst/>
                <a:latin typeface="Calibri" pitchFamily="34" charset="0"/>
              </a:rPr>
              <a:t>provisions” </a:t>
            </a:r>
            <a:r>
              <a:rPr lang="en-US" sz="2800" kern="0" dirty="0">
                <a:solidFill>
                  <a:srgbClr val="003366"/>
                </a:solidFill>
                <a:effectLst/>
                <a:latin typeface="Calibri" pitchFamily="34" charset="0"/>
              </a:rPr>
              <a:t>was </a:t>
            </a:r>
            <a:r>
              <a:rPr lang="en-US" sz="2800" kern="0" dirty="0" smtClean="0">
                <a:solidFill>
                  <a:srgbClr val="003366"/>
                </a:solidFill>
                <a:effectLst/>
                <a:latin typeface="Calibri" pitchFamily="34" charset="0"/>
              </a:rPr>
              <a:t>added, as in UN R51-03 or R41-04. </a:t>
            </a:r>
          </a:p>
        </p:txBody>
      </p:sp>
    </p:spTree>
    <p:extLst>
      <p:ext uri="{BB962C8B-B14F-4D97-AF65-F5344CB8AC3E}">
        <p14:creationId xmlns:p14="http://schemas.microsoft.com/office/powerpoint/2010/main" val="42899542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anim calcmode="lin" valueType="num">
                                      <p:cBhvr>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500"/>
                                        <p:tgtEl>
                                          <p:spTgt spid="8">
                                            <p:txEl>
                                              <p:pRg st="4" end="4"/>
                                            </p:txEl>
                                          </p:spTgt>
                                        </p:tgtEl>
                                      </p:cBhvr>
                                    </p:animEffect>
                                    <p:anim calcmode="lin" valueType="num">
                                      <p:cBhvr>
                                        <p:cTn id="36"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500"/>
                                        <p:tgtEl>
                                          <p:spTgt spid="8">
                                            <p:txEl>
                                              <p:pRg st="5" end="5"/>
                                            </p:txEl>
                                          </p:spTgt>
                                        </p:tgtEl>
                                      </p:cBhvr>
                                    </p:animEffect>
                                    <p:anim calcmode="lin" valueType="num">
                                      <p:cBhvr>
                                        <p:cTn id="4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6</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paragraph 6, Specifications</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Furthermore, </a:t>
            </a:r>
            <a:r>
              <a:rPr lang="en-US" sz="2800" kern="0" dirty="0">
                <a:solidFill>
                  <a:srgbClr val="003366"/>
                </a:solidFill>
                <a:effectLst/>
                <a:latin typeface="Calibri" pitchFamily="34" charset="0"/>
              </a:rPr>
              <a:t>the following sub-paragraphs were </a:t>
            </a:r>
            <a:r>
              <a:rPr lang="en-US" sz="2800" kern="0" dirty="0" smtClean="0">
                <a:solidFill>
                  <a:srgbClr val="003366"/>
                </a:solidFill>
                <a:effectLst/>
                <a:latin typeface="Calibri" pitchFamily="34" charset="0"/>
              </a:rPr>
              <a:t>added</a:t>
            </a:r>
            <a:r>
              <a:rPr lang="en-US" sz="2800" kern="0" dirty="0">
                <a:solidFill>
                  <a:srgbClr val="003366"/>
                </a:solidFill>
                <a:effectLst/>
                <a:latin typeface="Calibri" pitchFamily="34" charset="0"/>
              </a:rPr>
              <a:t>, </a:t>
            </a:r>
            <a:r>
              <a:rPr lang="en-US" sz="2800" kern="0" dirty="0" smtClean="0">
                <a:solidFill>
                  <a:srgbClr val="003366"/>
                </a:solidFill>
                <a:effectLst/>
                <a:latin typeface="Calibri" pitchFamily="34" charset="0"/>
              </a:rPr>
              <a:t>from UN R41-04:</a:t>
            </a:r>
          </a:p>
          <a:p>
            <a:pPr marL="447675" indent="-447675" algn="l" eaLnBrk="1" hangingPunct="1">
              <a:spcBef>
                <a:spcPts val="600"/>
              </a:spcBef>
              <a:spcAft>
                <a:spcPts val="600"/>
              </a:spcAft>
              <a:buFont typeface="Wingdings" pitchFamily="2" charset="2"/>
              <a:buChar char="Ø"/>
              <a:defRPr/>
            </a:pPr>
            <a:r>
              <a:rPr lang="en-US" sz="2800" kern="0" dirty="0" smtClean="0">
                <a:solidFill>
                  <a:srgbClr val="003366"/>
                </a:solidFill>
                <a:effectLst/>
                <a:latin typeface="Calibri" pitchFamily="34" charset="0"/>
              </a:rPr>
              <a:t>On testing cases</a:t>
            </a:r>
            <a:endParaRPr lang="en-US" sz="2800" kern="0" dirty="0">
              <a:solidFill>
                <a:srgbClr val="003366"/>
              </a:solidFill>
              <a:effectLst/>
              <a:latin typeface="Calibri" pitchFamily="34" charset="0"/>
            </a:endParaRPr>
          </a:p>
          <a:p>
            <a:pPr marL="1341438" lvl="1" indent="-884238" algn="l" eaLnBrk="1" hangingPunct="1">
              <a:spcBef>
                <a:spcPts val="600"/>
              </a:spcBef>
              <a:spcAft>
                <a:spcPts val="600"/>
              </a:spcAft>
              <a:defRPr/>
            </a:pPr>
            <a:r>
              <a:rPr lang="en-US" sz="2800" kern="0" dirty="0">
                <a:solidFill>
                  <a:srgbClr val="003366"/>
                </a:solidFill>
                <a:effectLst/>
                <a:latin typeface="Calibri" pitchFamily="34" charset="0"/>
              </a:rPr>
              <a:t>6.3.5	If the vehicle has user selectable software programs or modes which affect the sound emission of the vehicle, all these modes shall be in compliance with the requirements in paragraph 6.3.4 above. Testing shall be based on the worst case scenario</a:t>
            </a:r>
            <a:r>
              <a:rPr lang="en-US" sz="2800" kern="0" dirty="0" smtClean="0">
                <a:solidFill>
                  <a:srgbClr val="003366"/>
                </a:solidFill>
                <a:effectLst/>
                <a:latin typeface="Calibri" pitchFamily="34" charset="0"/>
              </a:rPr>
              <a:t>.</a:t>
            </a:r>
            <a:endParaRPr lang="en-US" sz="2800" kern="0" dirty="0">
              <a:solidFill>
                <a:srgbClr val="003366"/>
              </a:solidFill>
              <a:effectLst/>
              <a:latin typeface="Calibri" pitchFamily="34" charset="0"/>
            </a:endParaRPr>
          </a:p>
        </p:txBody>
      </p:sp>
    </p:spTree>
    <p:extLst>
      <p:ext uri="{BB962C8B-B14F-4D97-AF65-F5344CB8AC3E}">
        <p14:creationId xmlns:p14="http://schemas.microsoft.com/office/powerpoint/2010/main" val="23888749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7</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paragraph 6, Specifications</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1341438" lvl="1" indent="-884238" algn="l" eaLnBrk="1" hangingPunct="1">
              <a:spcBef>
                <a:spcPts val="600"/>
              </a:spcBef>
              <a:spcAft>
                <a:spcPts val="600"/>
              </a:spcAft>
              <a:buFont typeface="Wingdings" panose="05000000000000000000" pitchFamily="2" charset="2"/>
              <a:buChar char="Ø"/>
              <a:defRPr/>
            </a:pPr>
            <a:r>
              <a:rPr lang="en-US" sz="2800" kern="0" dirty="0" smtClean="0">
                <a:solidFill>
                  <a:srgbClr val="003366"/>
                </a:solidFill>
                <a:effectLst/>
                <a:latin typeface="Calibri" pitchFamily="34" charset="0"/>
              </a:rPr>
              <a:t>Manufacturer's declaration and tests by the responsible authority</a:t>
            </a:r>
          </a:p>
          <a:p>
            <a:pPr marL="1341438" lvl="1" indent="-884238" algn="l" eaLnBrk="1" hangingPunct="1">
              <a:spcBef>
                <a:spcPts val="600"/>
              </a:spcBef>
              <a:spcAft>
                <a:spcPts val="600"/>
              </a:spcAft>
              <a:defRPr/>
            </a:pPr>
            <a:r>
              <a:rPr lang="en-US" sz="2800" kern="0" dirty="0" smtClean="0">
                <a:solidFill>
                  <a:srgbClr val="003366"/>
                </a:solidFill>
                <a:effectLst/>
                <a:latin typeface="Calibri" pitchFamily="34" charset="0"/>
              </a:rPr>
              <a:t>6.3.6</a:t>
            </a:r>
            <a:r>
              <a:rPr lang="en-US" sz="2800" kern="0" dirty="0">
                <a:solidFill>
                  <a:srgbClr val="003366"/>
                </a:solidFill>
                <a:effectLst/>
                <a:latin typeface="Calibri" pitchFamily="34" charset="0"/>
              </a:rPr>
              <a:t>	In the application for type approval or for modification or extension of a type approval the manufacturer shall provide a statement in accordance with Annex 6 that the vehicle type to be approved complies with the requirements of paragraphs 6.3.3. and 6.3.4. of this Regulation.</a:t>
            </a:r>
          </a:p>
          <a:p>
            <a:pPr marL="1341438" lvl="1" indent="-884238" algn="l" eaLnBrk="1" hangingPunct="1">
              <a:spcBef>
                <a:spcPts val="600"/>
              </a:spcBef>
              <a:spcAft>
                <a:spcPts val="600"/>
              </a:spcAft>
              <a:defRPr/>
            </a:pPr>
            <a:r>
              <a:rPr lang="en-US" sz="2800" kern="0" dirty="0" smtClean="0">
                <a:solidFill>
                  <a:srgbClr val="003366"/>
                </a:solidFill>
                <a:effectLst/>
                <a:latin typeface="Calibri" pitchFamily="34" charset="0"/>
              </a:rPr>
              <a:t>6.3.7</a:t>
            </a:r>
            <a:r>
              <a:rPr lang="en-US" sz="2800" kern="0" dirty="0">
                <a:solidFill>
                  <a:srgbClr val="003366"/>
                </a:solidFill>
                <a:effectLst/>
                <a:latin typeface="Calibri" pitchFamily="34" charset="0"/>
              </a:rPr>
              <a:t>	The responsible authority may carry out any test prescribed in this Regulation</a:t>
            </a:r>
            <a:r>
              <a:rPr lang="en-US" sz="2800" kern="0" dirty="0" smtClean="0">
                <a:solidFill>
                  <a:srgbClr val="003366"/>
                </a:solidFill>
                <a:effectLst/>
                <a:latin typeface="Calibri" pitchFamily="34" charset="0"/>
              </a:rPr>
              <a:t>.</a:t>
            </a:r>
          </a:p>
        </p:txBody>
      </p:sp>
    </p:spTree>
    <p:extLst>
      <p:ext uri="{BB962C8B-B14F-4D97-AF65-F5344CB8AC3E}">
        <p14:creationId xmlns:p14="http://schemas.microsoft.com/office/powerpoint/2010/main" val="9217842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8</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Annex 3</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447675" indent="-447675" algn="l" eaLnBrk="1" hangingPunct="1">
              <a:spcBef>
                <a:spcPts val="600"/>
              </a:spcBef>
              <a:spcAft>
                <a:spcPts val="600"/>
              </a:spcAft>
              <a:buFont typeface="Wingdings" pitchFamily="2" charset="2"/>
              <a:buChar char="Ø"/>
              <a:defRPr/>
            </a:pPr>
            <a:r>
              <a:rPr lang="en-US" sz="2800" kern="0" dirty="0">
                <a:solidFill>
                  <a:srgbClr val="003366"/>
                </a:solidFill>
                <a:effectLst/>
                <a:latin typeface="Calibri" pitchFamily="34" charset="0"/>
              </a:rPr>
              <a:t>Paragraph 2 of annex 3 “Conditions of measurement” was restructured and amended as follows</a:t>
            </a:r>
            <a:r>
              <a:rPr lang="en-US" sz="2800" kern="0" dirty="0" smtClean="0">
                <a:solidFill>
                  <a:srgbClr val="003366"/>
                </a:solidFill>
                <a:effectLst/>
                <a:latin typeface="Calibri" pitchFamily="34" charset="0"/>
              </a:rPr>
              <a:t>:</a:t>
            </a:r>
          </a:p>
          <a:p>
            <a:pPr marL="1076325" lvl="1" indent="-619125" algn="l" eaLnBrk="1" hangingPunct="1">
              <a:spcBef>
                <a:spcPts val="600"/>
              </a:spcBef>
              <a:spcAft>
                <a:spcPts val="600"/>
              </a:spcAft>
              <a:defRPr/>
            </a:pPr>
            <a:r>
              <a:rPr lang="en-US" sz="2800" kern="0" dirty="0">
                <a:solidFill>
                  <a:srgbClr val="003366"/>
                </a:solidFill>
                <a:effectLst/>
                <a:latin typeface="Calibri" pitchFamily="34" charset="0"/>
              </a:rPr>
              <a:t>2.1.	Test site, weather conditions and background noise </a:t>
            </a:r>
            <a:r>
              <a:rPr lang="en-US" sz="2800" kern="0" dirty="0" smtClean="0">
                <a:solidFill>
                  <a:srgbClr val="003366"/>
                </a:solidFill>
                <a:effectLst/>
                <a:latin typeface="Calibri" pitchFamily="34" charset="0"/>
              </a:rPr>
              <a:t>correction.</a:t>
            </a:r>
          </a:p>
          <a:p>
            <a:pPr marL="1076325" lvl="1" indent="-619125" algn="l" eaLnBrk="1" hangingPunct="1">
              <a:spcBef>
                <a:spcPts val="600"/>
              </a:spcBef>
              <a:spcAft>
                <a:spcPts val="600"/>
              </a:spcAft>
              <a:defRPr/>
            </a:pPr>
            <a:r>
              <a:rPr lang="en-US" sz="2800" kern="0" dirty="0">
                <a:solidFill>
                  <a:srgbClr val="003366"/>
                </a:solidFill>
                <a:effectLst/>
                <a:latin typeface="Calibri" pitchFamily="34" charset="0"/>
              </a:rPr>
              <a:t>	</a:t>
            </a:r>
            <a:r>
              <a:rPr lang="en-US" sz="2800" kern="0" dirty="0" smtClean="0">
                <a:solidFill>
                  <a:srgbClr val="003366"/>
                </a:solidFill>
                <a:effectLst/>
                <a:latin typeface="Calibri" pitchFamily="34" charset="0"/>
              </a:rPr>
              <a:t>With respect to the test track surface the transition from ISO 10844:1994 (annex 5) to ISO 10844:2014 was introduced.</a:t>
            </a:r>
          </a:p>
          <a:p>
            <a:pPr marL="1076325" lvl="1" indent="-619125" algn="l" eaLnBrk="1" hangingPunct="1">
              <a:spcBef>
                <a:spcPts val="600"/>
              </a:spcBef>
              <a:spcAft>
                <a:spcPts val="600"/>
              </a:spcAft>
              <a:defRPr/>
            </a:pPr>
            <a:r>
              <a:rPr lang="en-US" sz="2800" kern="0" dirty="0">
                <a:solidFill>
                  <a:srgbClr val="003366"/>
                </a:solidFill>
                <a:effectLst/>
                <a:latin typeface="Calibri" pitchFamily="34" charset="0"/>
              </a:rPr>
              <a:t>2.2.	Condition of the vehicle</a:t>
            </a:r>
            <a:r>
              <a:rPr lang="en-US" sz="2800" kern="0" dirty="0" smtClean="0">
                <a:solidFill>
                  <a:srgbClr val="003366"/>
                </a:solidFill>
                <a:effectLst/>
                <a:latin typeface="Calibri" pitchFamily="34" charset="0"/>
              </a:rPr>
              <a:t>.</a:t>
            </a:r>
          </a:p>
          <a:p>
            <a:pPr marL="538163" lvl="1" indent="-457200" algn="l" eaLnBrk="1" hangingPunct="1">
              <a:spcBef>
                <a:spcPts val="600"/>
              </a:spcBef>
              <a:spcAft>
                <a:spcPts val="600"/>
              </a:spcAft>
              <a:buFont typeface="Wingdings" panose="05000000000000000000" pitchFamily="2" charset="2"/>
              <a:buChar char="Ø"/>
              <a:defRPr/>
            </a:pPr>
            <a:endParaRPr lang="en-US" sz="2800" kern="0" dirty="0" smtClean="0">
              <a:solidFill>
                <a:srgbClr val="003366"/>
              </a:solidFill>
              <a:effectLst/>
              <a:latin typeface="Calibri" pitchFamily="34" charset="0"/>
            </a:endParaRPr>
          </a:p>
        </p:txBody>
      </p:sp>
    </p:spTree>
    <p:extLst>
      <p:ext uri="{BB962C8B-B14F-4D97-AF65-F5344CB8AC3E}">
        <p14:creationId xmlns:p14="http://schemas.microsoft.com/office/powerpoint/2010/main" val="19678394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anim calcmode="lin" valueType="num">
                                      <p:cBhvr>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7010400" y="6492875"/>
            <a:ext cx="2133600" cy="365125"/>
          </a:xfrm>
        </p:spPr>
        <p:txBody>
          <a:bodyPr/>
          <a:lstStyle/>
          <a:p>
            <a:pPr algn="r"/>
            <a:fld id="{55148A08-1D96-457B-BA18-A2BB1B7B3C08}" type="slidenum">
              <a:rPr lang="el-GR" smtClean="0">
                <a:solidFill>
                  <a:srgbClr val="2F2B20"/>
                </a:solidFill>
              </a:rPr>
              <a:pPr algn="r"/>
              <a:t>9</a:t>
            </a:fld>
            <a:endParaRPr lang="el-GR" dirty="0">
              <a:solidFill>
                <a:srgbClr val="2F2B20"/>
              </a:solidFill>
            </a:endParaRPr>
          </a:p>
        </p:txBody>
      </p:sp>
      <p:sp>
        <p:nvSpPr>
          <p:cNvPr id="7" name="Title 1"/>
          <p:cNvSpPr>
            <a:spLocks noGrp="1"/>
          </p:cNvSpPr>
          <p:nvPr>
            <p:ph type="title"/>
          </p:nvPr>
        </p:nvSpPr>
        <p:spPr>
          <a:xfrm>
            <a:off x="158750" y="254000"/>
            <a:ext cx="8823325" cy="701675"/>
          </a:xfrm>
        </p:spPr>
        <p:txBody>
          <a:bodyPr/>
          <a:lstStyle/>
          <a:p>
            <a:r>
              <a:rPr lang="en-US" dirty="0" smtClean="0"/>
              <a:t>Amendments in Annex 3</a:t>
            </a:r>
            <a:endParaRPr lang="el-GR" sz="2000" b="0" dirty="0"/>
          </a:p>
        </p:txBody>
      </p:sp>
      <p:sp>
        <p:nvSpPr>
          <p:cNvPr id="8" name="Content Placeholder 2"/>
          <p:cNvSpPr txBox="1">
            <a:spLocks/>
          </p:cNvSpPr>
          <p:nvPr/>
        </p:nvSpPr>
        <p:spPr bwMode="white">
          <a:xfrm>
            <a:off x="0" y="1112808"/>
            <a:ext cx="9144000" cy="57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69696"/>
                </a:solidFill>
                <a:miter lim="800000"/>
                <a:headEnd/>
                <a:tailEnd/>
              </a14:hiddenLine>
            </a:ext>
          </a:extLst>
        </p:spPr>
        <p:txBody>
          <a:bodyPr vert="horz" wrap="square" lIns="91440" tIns="45720" rIns="91440" bIns="45720" numCol="1" anchor="t" anchorCtr="0" compatLnSpc="1">
            <a:prstTxWarp prst="textNoShape">
              <a:avLst/>
            </a:prstTxWarp>
          </a:bodyPr>
          <a:lstStyle/>
          <a:p>
            <a:pPr marL="538163" lvl="1" indent="-457200" algn="l" eaLnBrk="1" hangingPunct="1">
              <a:spcBef>
                <a:spcPts val="600"/>
              </a:spcBef>
              <a:spcAft>
                <a:spcPts val="600"/>
              </a:spcAft>
              <a:buFont typeface="Wingdings" panose="05000000000000000000" pitchFamily="2" charset="2"/>
              <a:buChar char="Ø"/>
              <a:defRPr/>
            </a:pPr>
            <a:r>
              <a:rPr lang="en-US" sz="2800" kern="0" dirty="0" smtClean="0">
                <a:solidFill>
                  <a:srgbClr val="003366"/>
                </a:solidFill>
                <a:effectLst/>
                <a:latin typeface="Calibri" pitchFamily="34" charset="0"/>
              </a:rPr>
              <a:t>Paragraph </a:t>
            </a:r>
            <a:r>
              <a:rPr lang="en-US" sz="2800" kern="0" dirty="0">
                <a:solidFill>
                  <a:srgbClr val="003366"/>
                </a:solidFill>
                <a:effectLst/>
                <a:latin typeface="Calibri" pitchFamily="34" charset="0"/>
              </a:rPr>
              <a:t>3.1 of annex 3 “Methods of testing” was restructured and amended as follows</a:t>
            </a:r>
            <a:r>
              <a:rPr lang="en-US" sz="2800" kern="0" dirty="0" smtClean="0">
                <a:solidFill>
                  <a:srgbClr val="003366"/>
                </a:solidFill>
                <a:effectLst/>
                <a:latin typeface="Calibri" pitchFamily="34" charset="0"/>
              </a:rPr>
              <a:t>:</a:t>
            </a:r>
          </a:p>
          <a:p>
            <a:pPr marL="1431925" lvl="2" indent="-893763" algn="l" eaLnBrk="1" hangingPunct="1">
              <a:spcBef>
                <a:spcPts val="600"/>
              </a:spcBef>
              <a:spcAft>
                <a:spcPts val="600"/>
              </a:spcAft>
              <a:defRPr/>
            </a:pPr>
            <a:r>
              <a:rPr lang="en-US" sz="2800" kern="0" dirty="0">
                <a:solidFill>
                  <a:srgbClr val="003366"/>
                </a:solidFill>
                <a:effectLst/>
                <a:latin typeface="Calibri" pitchFamily="34" charset="0"/>
              </a:rPr>
              <a:t>3.1.	Measurement of the sound emission of the vehicle in </a:t>
            </a:r>
            <a:r>
              <a:rPr lang="en-US" sz="2800" kern="0" dirty="0" smtClean="0">
                <a:solidFill>
                  <a:srgbClr val="003366"/>
                </a:solidFill>
                <a:effectLst/>
                <a:latin typeface="Calibri" pitchFamily="34" charset="0"/>
              </a:rPr>
              <a:t>motion</a:t>
            </a:r>
          </a:p>
          <a:p>
            <a:pPr marL="1431925" lvl="2" indent="-893763" algn="l" eaLnBrk="1" hangingPunct="1">
              <a:spcBef>
                <a:spcPts val="600"/>
              </a:spcBef>
              <a:spcAft>
                <a:spcPts val="600"/>
              </a:spcAft>
              <a:defRPr/>
            </a:pPr>
            <a:r>
              <a:rPr lang="en-US" sz="2800" kern="0" dirty="0">
                <a:solidFill>
                  <a:srgbClr val="003366"/>
                </a:solidFill>
                <a:effectLst/>
                <a:latin typeface="Calibri" pitchFamily="34" charset="0"/>
              </a:rPr>
              <a:t>3.1.1.	Test arrangement and microphone </a:t>
            </a:r>
            <a:r>
              <a:rPr lang="en-US" sz="2800" kern="0" dirty="0" smtClean="0">
                <a:solidFill>
                  <a:srgbClr val="003366"/>
                </a:solidFill>
                <a:effectLst/>
                <a:latin typeface="Calibri" pitchFamily="34" charset="0"/>
              </a:rPr>
              <a:t>positions</a:t>
            </a:r>
          </a:p>
          <a:p>
            <a:pPr marL="1431925" lvl="2" indent="-893763" algn="l" eaLnBrk="1" hangingPunct="1">
              <a:spcBef>
                <a:spcPts val="600"/>
              </a:spcBef>
              <a:spcAft>
                <a:spcPts val="600"/>
              </a:spcAft>
              <a:defRPr/>
            </a:pPr>
            <a:r>
              <a:rPr lang="en-US" sz="2800" kern="0" dirty="0">
                <a:solidFill>
                  <a:srgbClr val="003366"/>
                </a:solidFill>
                <a:effectLst/>
                <a:latin typeface="Calibri" pitchFamily="34" charset="0"/>
              </a:rPr>
              <a:t>3.1.2	Acceleration test execution, approach vehicle speed and gear use</a:t>
            </a:r>
          </a:p>
          <a:p>
            <a:pPr marL="457200" indent="-457200" algn="l" eaLnBrk="1" hangingPunct="1">
              <a:spcBef>
                <a:spcPts val="600"/>
              </a:spcBef>
              <a:spcAft>
                <a:spcPts val="600"/>
              </a:spcAft>
              <a:buFont typeface="Wingdings" panose="05000000000000000000" pitchFamily="2" charset="2"/>
              <a:buChar char="Ø"/>
              <a:defRPr/>
            </a:pPr>
            <a:r>
              <a:rPr lang="en-US" sz="2800" kern="0" dirty="0">
                <a:solidFill>
                  <a:srgbClr val="003366"/>
                </a:solidFill>
                <a:effectLst/>
                <a:latin typeface="Calibri" pitchFamily="34" charset="0"/>
              </a:rPr>
              <a:t>The two following amendments are proposed according to ECE R 41-04</a:t>
            </a:r>
          </a:p>
          <a:p>
            <a:pPr marL="1431925" lvl="2" indent="-893763" algn="l" eaLnBrk="1" hangingPunct="1">
              <a:spcBef>
                <a:spcPts val="600"/>
              </a:spcBef>
              <a:spcAft>
                <a:spcPts val="600"/>
              </a:spcAft>
              <a:defRPr/>
            </a:pPr>
            <a:r>
              <a:rPr lang="en-US" sz="2800" kern="0" dirty="0">
                <a:solidFill>
                  <a:srgbClr val="003366"/>
                </a:solidFill>
                <a:effectLst/>
                <a:latin typeface="Calibri" pitchFamily="34" charset="0"/>
              </a:rPr>
              <a:t>3.1.3	Sound level determination</a:t>
            </a:r>
          </a:p>
          <a:p>
            <a:pPr marL="1431925" lvl="2" indent="-893763" algn="l" eaLnBrk="1" hangingPunct="1">
              <a:spcBef>
                <a:spcPts val="600"/>
              </a:spcBef>
              <a:spcAft>
                <a:spcPts val="600"/>
              </a:spcAft>
              <a:defRPr/>
            </a:pPr>
            <a:r>
              <a:rPr lang="en-US" sz="2800" kern="0" dirty="0">
                <a:solidFill>
                  <a:srgbClr val="003366"/>
                </a:solidFill>
                <a:effectLst/>
                <a:latin typeface="Calibri" pitchFamily="34" charset="0"/>
              </a:rPr>
              <a:t>3.1.4	Calculation of the final test result</a:t>
            </a:r>
          </a:p>
          <a:p>
            <a:pPr marL="1431925" lvl="2" indent="-893763" algn="l" eaLnBrk="1" hangingPunct="1">
              <a:spcBef>
                <a:spcPts val="600"/>
              </a:spcBef>
              <a:spcAft>
                <a:spcPts val="600"/>
              </a:spcAft>
              <a:defRPr/>
            </a:pPr>
            <a:endParaRPr lang="en-US" sz="2800" kern="0" dirty="0" smtClean="0">
              <a:solidFill>
                <a:srgbClr val="003366"/>
              </a:solidFill>
              <a:effectLst/>
              <a:latin typeface="Calibri" pitchFamily="34" charset="0"/>
            </a:endParaRPr>
          </a:p>
        </p:txBody>
      </p:sp>
    </p:spTree>
    <p:extLst>
      <p:ext uri="{BB962C8B-B14F-4D97-AF65-F5344CB8AC3E}">
        <p14:creationId xmlns:p14="http://schemas.microsoft.com/office/powerpoint/2010/main" val="34941787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anim calcmode="lin" valueType="num">
                                      <p:cBhvr>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500"/>
                                        <p:tgtEl>
                                          <p:spTgt spid="8">
                                            <p:txEl>
                                              <p:pRg st="4" end="4"/>
                                            </p:txEl>
                                          </p:spTgt>
                                        </p:tgtEl>
                                      </p:cBhvr>
                                    </p:animEffect>
                                    <p:anim calcmode="lin" valueType="num">
                                      <p:cBhvr>
                                        <p:cTn id="36"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500"/>
                                        <p:tgtEl>
                                          <p:spTgt spid="8">
                                            <p:txEl>
                                              <p:pRg st="5" end="5"/>
                                            </p:txEl>
                                          </p:spTgt>
                                        </p:tgtEl>
                                      </p:cBhvr>
                                    </p:animEffect>
                                    <p:anim calcmode="lin" valueType="num">
                                      <p:cBhvr>
                                        <p:cTn id="4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500"/>
                                        <p:tgtEl>
                                          <p:spTgt spid="8">
                                            <p:txEl>
                                              <p:pRg st="6" end="6"/>
                                            </p:txEl>
                                          </p:spTgt>
                                        </p:tgtEl>
                                      </p:cBhvr>
                                    </p:animEffect>
                                    <p:anim calcmode="lin" valueType="num">
                                      <p:cBhvr>
                                        <p:cTn id="50"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3"/>
    </p:bldLst>
  </p:timing>
</p:sld>
</file>

<file path=ppt/theme/theme1.xml><?xml version="1.0" encoding="utf-8"?>
<a:theme xmlns:a="http://schemas.openxmlformats.org/drawingml/2006/main" name="(EN) LAT_present">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N) LAT_prese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96969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GB" sz="22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noFill/>
        <a:ln w="9525" cap="flat" cmpd="sng" algn="ctr">
          <a:solidFill>
            <a:srgbClr val="96969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GB" sz="22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EN) LAT_present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EN) LAT_present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EN) LAT_present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EN) LAT_present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EN) LAT_present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EN) LAT_present">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N) LAT_prese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96969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GB" sz="22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noFill/>
        <a:ln w="9525" cap="flat" cmpd="sng" algn="ctr">
          <a:solidFill>
            <a:srgbClr val="96969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GB" sz="22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EN) LAT_present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EN) LAT_present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EN) LAT_present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EN) LAT_present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EN) LAT_present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N) LAT_present">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N) LAT_prese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96969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GB" sz="22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noFill/>
        <a:ln w="9525" cap="flat" cmpd="sng" algn="ctr">
          <a:solidFill>
            <a:srgbClr val="96969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GB" sz="22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EN) LAT_present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EN) LAT_present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EN) LAT_present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EN) LAT_present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EN) LAT_present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TotalTime>
  <Words>515</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(EN) LAT_present</vt:lpstr>
      <vt:lpstr>4_(EN) LAT_present</vt:lpstr>
      <vt:lpstr>1_(EN) LAT_present</vt:lpstr>
      <vt:lpstr>PowerPoint Presentation</vt:lpstr>
      <vt:lpstr>Overview</vt:lpstr>
      <vt:lpstr>Editorial Amendments</vt:lpstr>
      <vt:lpstr>Amendments in paragraph 2, Definitions</vt:lpstr>
      <vt:lpstr>Amendments in paragraph 6, Specifications</vt:lpstr>
      <vt:lpstr>Amendments in paragraph 6, Specifications</vt:lpstr>
      <vt:lpstr>Amendments in paragraph 6, Specifications</vt:lpstr>
      <vt:lpstr>Amendments in Annex 3</vt:lpstr>
      <vt:lpstr>Amendments in Annex 3</vt:lpstr>
      <vt:lpstr>Amendments in Annex 3</vt:lpstr>
      <vt:lpstr>Amendments in Annex 3</vt:lpstr>
      <vt:lpstr>New Annexes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Leonidas Ntziachristos  Mech. Eng., PhD, Assist. Prof.</dc:title>
  <dc:creator>Leon</dc:creator>
  <cp:lastModifiedBy>Konstantin Glukhenkiy</cp:lastModifiedBy>
  <cp:revision>682</cp:revision>
  <dcterms:created xsi:type="dcterms:W3CDTF">2013-12-12T08:33:00Z</dcterms:created>
  <dcterms:modified xsi:type="dcterms:W3CDTF">2016-02-12T10:25:27Z</dcterms:modified>
</cp:coreProperties>
</file>