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8" r:id="rId3"/>
    <p:sldId id="260" r:id="rId4"/>
    <p:sldId id="261" r:id="rId5"/>
    <p:sldId id="262" r:id="rId6"/>
    <p:sldId id="263" r:id="rId7"/>
    <p:sldId id="264" r:id="rId8"/>
    <p:sldId id="273" r:id="rId9"/>
    <p:sldId id="272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A4"/>
    <a:srgbClr val="FFD600"/>
    <a:srgbClr val="40C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00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D3A75-DBE9-0F4C-9B1C-5263E03059CF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37E51-DAF1-174F-BD4C-5B7BBE831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80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A07CD-597C-4B44-AEC8-959B34A4A64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FE90-7751-1846-A440-E02EE769B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215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5" y="3253812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29634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42756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54063" y="447865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iru.org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3421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5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2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4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693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2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2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4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1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421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199" y="1370013"/>
            <a:ext cx="7247239" cy="33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2203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0013"/>
            <a:ext cx="4003589" cy="3381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69" y="1370013"/>
            <a:ext cx="4108706" cy="3381160"/>
          </a:xfrm>
        </p:spPr>
        <p:txBody>
          <a:bodyPr/>
          <a:lstStyle/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197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365938"/>
            <a:ext cx="8232775" cy="3385235"/>
          </a:xfrm>
        </p:spPr>
        <p:txBody>
          <a:bodyPr/>
          <a:lstStyle/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6969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010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5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2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4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556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2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2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4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1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780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11426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29634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42756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827215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5" y="3253812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54063" y="447865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iru.org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1715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" y="2137783"/>
            <a:ext cx="611907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6" y="3188208"/>
            <a:ext cx="2552135" cy="1579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4024138" y="4767264"/>
            <a:ext cx="2552134" cy="27191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29634"/>
            <a:ext cx="205593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42756"/>
            <a:ext cx="205593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827215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754063" y="447865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iru.org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565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3"/>
            <a:ext cx="5666620" cy="2229548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64629"/>
            <a:ext cx="5481563" cy="1942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065498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78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4" y="1593557"/>
            <a:ext cx="1492891" cy="9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640" y="4592815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1" dirty="0" err="1" smtClean="0">
                <a:solidFill>
                  <a:schemeClr val="accent2"/>
                </a:solidFill>
              </a:rPr>
              <a:t>iru.org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38849" y="1599651"/>
            <a:ext cx="1008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91691" y="4600428"/>
            <a:ext cx="4601761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CH" dirty="0" smtClean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52" y="1517213"/>
            <a:ext cx="5348384" cy="17945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fr-CH" dirty="0" smtClean="0"/>
              <a:t>Optional text e.g. key takeaway, uplifting quote, thanks or invite questions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0013"/>
            <a:ext cx="7246938" cy="338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496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0013"/>
            <a:ext cx="4003589" cy="33811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69" y="1370013"/>
            <a:ext cx="4108706" cy="3381160"/>
          </a:xfrm>
        </p:spPr>
        <p:txBody>
          <a:bodyPr/>
          <a:lstStyle/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6492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365938"/>
            <a:ext cx="8232775" cy="3385235"/>
          </a:xfrm>
        </p:spPr>
        <p:txBody>
          <a:bodyPr/>
          <a:lstStyle/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0097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647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0" r:id="rId3"/>
    <p:sldLayoutId id="2147483670" r:id="rId4"/>
    <p:sldLayoutId id="214748367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9234" y="4864741"/>
            <a:ext cx="2057400" cy="207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1269" y="4864741"/>
            <a:ext cx="4109160" cy="207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4864741"/>
            <a:ext cx="2057400" cy="207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199" y="4850327"/>
            <a:ext cx="82332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 descr="IRU_logo_colour_pos_rgb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31 </a:t>
            </a:r>
            <a:r>
              <a:rPr lang="fr-CH" dirty="0" err="1" smtClean="0"/>
              <a:t>October</a:t>
            </a:r>
            <a:r>
              <a:rPr lang="fr-CH" dirty="0" smtClean="0"/>
              <a:t>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Geneva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7215" y="2317189"/>
            <a:ext cx="4633450" cy="884465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GB" sz="2000" dirty="0" smtClean="0"/>
              <a:t>Promoting sustainable intermodal transport through innovative solutions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7215" y="3060627"/>
            <a:ext cx="3466002" cy="539751"/>
          </a:xfrm>
        </p:spPr>
        <p:txBody>
          <a:bodyPr/>
          <a:lstStyle/>
          <a:p>
            <a:r>
              <a:rPr lang="en-GB" sz="1400" dirty="0" smtClean="0"/>
              <a:t>Smooth and forward looking </a:t>
            </a:r>
            <a:br>
              <a:rPr lang="en-GB" sz="1400" dirty="0" smtClean="0"/>
            </a:br>
            <a:r>
              <a:rPr lang="en-GB" sz="1400" dirty="0" smtClean="0"/>
              <a:t>Customs procedures in intermodal transport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36" y="280148"/>
            <a:ext cx="8029982" cy="1039782"/>
          </a:xfrm>
        </p:spPr>
        <p:txBody>
          <a:bodyPr/>
          <a:lstStyle/>
          <a:p>
            <a:r>
              <a:rPr lang="en-GB" sz="3100" dirty="0" smtClean="0"/>
              <a:t>Convincing argument: intermodal TIR</a:t>
            </a:r>
            <a:endParaRPr lang="en-US" sz="3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09858" y="3763270"/>
            <a:ext cx="4551197" cy="1048959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China acceded to the </a:t>
            </a:r>
            <a:b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TIR Convention on 5 July 2016</a:t>
            </a:r>
          </a:p>
        </p:txBody>
      </p:sp>
      <p:pic>
        <p:nvPicPr>
          <p:cNvPr id="6" name="Picture 2" descr="https://lh3.googleusercontent.com/-WmiCLJW-DvE/US3Q5bRQGmI/AAAAAAAAFB0/I8GnkMDwiu8/s720/ministerial_26_02_2013%252012_27_33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4" y="1155700"/>
            <a:ext cx="3971926" cy="2366964"/>
          </a:xfrm>
          <a:prstGeom prst="rect">
            <a:avLst/>
          </a:prstGeom>
          <a:noFill/>
        </p:spPr>
      </p:pic>
      <p:grpSp>
        <p:nvGrpSpPr>
          <p:cNvPr id="7" name="Group 14"/>
          <p:cNvGrpSpPr/>
          <p:nvPr/>
        </p:nvGrpSpPr>
        <p:grpSpPr>
          <a:xfrm>
            <a:off x="4287520" y="1155701"/>
            <a:ext cx="1080120" cy="648071"/>
            <a:chOff x="179390" y="1484730"/>
            <a:chExt cx="3960550" cy="2635419"/>
          </a:xfrm>
        </p:grpSpPr>
        <p:pic>
          <p:nvPicPr>
            <p:cNvPr id="8" name="Picture 14" descr="ANd9GcScN7WrUi7NF1pqKmL3ZPC420UtelWfghx8Jq8SWysrBrRYyNUsX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90" y="1484730"/>
              <a:ext cx="3960550" cy="2635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 descr="06553353542785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2780928"/>
              <a:ext cx="2016280" cy="126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24604" t="14300" r="40550" b="4851"/>
          <a:stretch>
            <a:fillRect/>
          </a:stretch>
        </p:blipFill>
        <p:spPr bwMode="auto">
          <a:xfrm>
            <a:off x="5613400" y="963404"/>
            <a:ext cx="3077028" cy="3817557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5" y="228632"/>
            <a:ext cx="7524134" cy="1039782"/>
          </a:xfrm>
        </p:spPr>
        <p:txBody>
          <a:bodyPr/>
          <a:lstStyle/>
          <a:p>
            <a:r>
              <a:rPr lang="fr-CH" sz="3000" dirty="0" smtClean="0"/>
              <a:t>"One </a:t>
            </a:r>
            <a:r>
              <a:rPr lang="fr-CH" sz="3000" dirty="0" err="1" smtClean="0"/>
              <a:t>Belt</a:t>
            </a:r>
            <a:r>
              <a:rPr lang="fr-CH" sz="3000" dirty="0" smtClean="0"/>
              <a:t>, One Road" </a:t>
            </a:r>
            <a:r>
              <a:rPr lang="fr-CH" sz="3000" dirty="0" err="1" smtClean="0"/>
              <a:t>strategy</a:t>
            </a:r>
            <a:r>
              <a:rPr lang="fr-CH" sz="3000" dirty="0" smtClean="0"/>
              <a:t> – TIR as the preferred solution for intermodal transport</a:t>
            </a:r>
            <a:endParaRPr lang="en-US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C:\Users\Dmatic\AppData\Local\Microsoft\Windows\Temporary Internet Files\Content.Outlook\NOEFFYF5\IntermodalTIR_cropped (2)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11640"/>
          <a:stretch>
            <a:fillRect/>
          </a:stretch>
        </p:blipFill>
        <p:spPr bwMode="auto">
          <a:xfrm>
            <a:off x="954647" y="1257301"/>
            <a:ext cx="7105651" cy="3584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eTIR – road transport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7" name="Picture 6" descr="eTIR_Pilot_map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2302" y="1088078"/>
            <a:ext cx="8376249" cy="322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1972" y="3241037"/>
            <a:ext cx="2014198" cy="139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42537" y="3228158"/>
            <a:ext cx="2052905" cy="141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1" y="1075199"/>
            <a:ext cx="2924820" cy="12085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3929" y="3163763"/>
            <a:ext cx="814751" cy="707886"/>
          </a:xfrm>
          <a:prstGeom prst="rect">
            <a:avLst/>
          </a:prstGeom>
          <a:solidFill>
            <a:srgbClr val="0067B4"/>
          </a:solidFill>
        </p:spPr>
        <p:txBody>
          <a:bodyPr wrap="square">
            <a:spAutoFit/>
          </a:bodyPr>
          <a:lstStyle/>
          <a:p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Tehran</a:t>
            </a:r>
          </a:p>
          <a:p>
            <a:endParaRPr lang="fr-CH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eTIR – intermodal transport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77" y="1063625"/>
            <a:ext cx="2924820" cy="120850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650" y="257175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4784" y="2563283"/>
            <a:ext cx="2843211" cy="18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eTIR – </a:t>
            </a:r>
            <a:r>
              <a:rPr lang="fr-CH" dirty="0" err="1" smtClean="0"/>
              <a:t>endorsed</a:t>
            </a:r>
            <a:r>
              <a:rPr lang="fr-CH" dirty="0" smtClean="0"/>
              <a:t> by the UN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836" y="1022010"/>
            <a:ext cx="2820339" cy="374170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402" y="207674"/>
            <a:ext cx="4181886" cy="103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629" y="1448083"/>
            <a:ext cx="6755412" cy="332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7051" y="1517213"/>
            <a:ext cx="6070115" cy="1794551"/>
          </a:xfrm>
        </p:spPr>
        <p:txBody>
          <a:bodyPr/>
          <a:lstStyle/>
          <a:p>
            <a:r>
              <a:rPr lang="en-GB" sz="3200" dirty="0" smtClean="0"/>
              <a:t>Thank you for your attention!</a:t>
            </a:r>
            <a:endParaRPr lang="en-GB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This </a:t>
            </a:r>
            <a:r>
              <a:rPr lang="fr-CH" dirty="0" err="1" smtClean="0"/>
              <a:t>is</a:t>
            </a:r>
            <a:r>
              <a:rPr lang="fr-CH" dirty="0" smtClean="0"/>
              <a:t> IRU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2</a:t>
            </a:fld>
            <a:endParaRPr lang="fr-CH"/>
          </a:p>
        </p:txBody>
      </p:sp>
      <p:grpSp>
        <p:nvGrpSpPr>
          <p:cNvPr id="6" name="Group 5"/>
          <p:cNvGrpSpPr/>
          <p:nvPr/>
        </p:nvGrpSpPr>
        <p:grpSpPr>
          <a:xfrm>
            <a:off x="446215" y="692710"/>
            <a:ext cx="8143875" cy="4130675"/>
            <a:chOff x="446215" y="692710"/>
            <a:chExt cx="8143875" cy="4130675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r="-1197"/>
            <a:stretch>
              <a:fillRect/>
            </a:stretch>
          </p:blipFill>
          <p:spPr bwMode="auto">
            <a:xfrm>
              <a:off x="446215" y="692710"/>
              <a:ext cx="8143875" cy="41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1664" t="23029" r="58008" b="65140"/>
            <a:stretch>
              <a:fillRect/>
            </a:stretch>
          </p:blipFill>
          <p:spPr bwMode="auto">
            <a:xfrm>
              <a:off x="3533319" y="2127655"/>
              <a:ext cx="1874599" cy="1208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Today</a:t>
            </a:r>
            <a:r>
              <a:rPr lang="fr-CH" dirty="0" smtClean="0"/>
              <a:t>: active in over 100 countries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3</a:t>
            </a:fld>
            <a:endParaRPr lang="fr-CH"/>
          </a:p>
        </p:txBody>
      </p:sp>
      <p:grpSp>
        <p:nvGrpSpPr>
          <p:cNvPr id="6" name="Group 231"/>
          <p:cNvGrpSpPr/>
          <p:nvPr/>
        </p:nvGrpSpPr>
        <p:grpSpPr>
          <a:xfrm>
            <a:off x="538278" y="858416"/>
            <a:ext cx="8019918" cy="3959110"/>
            <a:chOff x="141287" y="1341437"/>
            <a:chExt cx="8888413" cy="438785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53112" y="2641600"/>
              <a:ext cx="374650" cy="300038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18025" y="4102100"/>
              <a:ext cx="361950" cy="398463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529137" y="4056063"/>
              <a:ext cx="31750" cy="44450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95825" y="2503487"/>
              <a:ext cx="49213" cy="100013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646737" y="3049587"/>
              <a:ext cx="134938" cy="117475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219325" y="4629150"/>
              <a:ext cx="449263" cy="1089025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346700" y="2551112"/>
              <a:ext cx="92075" cy="80963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351712" y="4260850"/>
              <a:ext cx="1160463" cy="1084263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27537" y="2297112"/>
              <a:ext cx="190500" cy="85725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387975" y="2600325"/>
              <a:ext cx="41275" cy="31750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383212" y="2530475"/>
              <a:ext cx="150813" cy="117475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029200" y="3986213"/>
              <a:ext cx="49213" cy="71438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244975" y="2219325"/>
              <a:ext cx="92075" cy="63500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D3CE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03700" y="3505200"/>
              <a:ext cx="88900" cy="201613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22725" y="3409950"/>
              <a:ext cx="222250" cy="18256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677025" y="3036887"/>
              <a:ext cx="153988" cy="190500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772025" y="2452687"/>
              <a:ext cx="161925" cy="98425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957387" y="3078162"/>
              <a:ext cx="23813" cy="49213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952625" y="3022600"/>
              <a:ext cx="33338" cy="1587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987550" y="3017837"/>
              <a:ext cx="20638" cy="38100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594225" y="2420937"/>
              <a:ext cx="103188" cy="84138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759325" y="2071687"/>
              <a:ext cx="231775" cy="152400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608137" y="3298825"/>
              <a:ext cx="41275" cy="85725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163762" y="4230688"/>
              <a:ext cx="365125" cy="433388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028825" y="3735388"/>
              <a:ext cx="1143000" cy="1287463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510462" y="3729038"/>
              <a:ext cx="34925" cy="47625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684962" y="2976562"/>
              <a:ext cx="93663" cy="50800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746625" y="4491038"/>
              <a:ext cx="274638" cy="303213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603750" y="3541713"/>
              <a:ext cx="376238" cy="292100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4600" y="2362200"/>
              <a:ext cx="58738" cy="34925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893762" y="1347787"/>
              <a:ext cx="2208213" cy="1189038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338637" y="2336800"/>
              <a:ext cx="112713" cy="66675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AD3CE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2159000" y="4489450"/>
              <a:ext cx="387350" cy="1239838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299325" y="3246437"/>
              <a:ext cx="65088" cy="61913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167437" y="2157412"/>
              <a:ext cx="1493838" cy="1082675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932237" y="3562350"/>
              <a:ext cx="174625" cy="203200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429125" y="3484562"/>
              <a:ext cx="220663" cy="366713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537075" y="3735388"/>
              <a:ext cx="554038" cy="611188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505325" y="3786188"/>
              <a:ext cx="214313" cy="288925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878012" y="3498850"/>
              <a:ext cx="354013" cy="552450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687512" y="3538538"/>
              <a:ext cx="95250" cy="100013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755775" y="3144837"/>
              <a:ext cx="301625" cy="109538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080000" y="2733675"/>
              <a:ext cx="49213" cy="22225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067300" y="2749550"/>
              <a:ext cx="49213" cy="1905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491037" y="2230437"/>
              <a:ext cx="169863" cy="82550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332287" y="2108200"/>
              <a:ext cx="227013" cy="246063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389562" y="3490912"/>
              <a:ext cx="47625" cy="57150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446587" y="2073275"/>
              <a:ext cx="42863" cy="41275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376737" y="2022475"/>
              <a:ext cx="68263" cy="90488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AD3CE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114550" y="3252787"/>
              <a:ext cx="104775" cy="76200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937000" y="2686050"/>
              <a:ext cx="585788" cy="595313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820862" y="3863975"/>
              <a:ext cx="166688" cy="207963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872037" y="2867025"/>
              <a:ext cx="361950" cy="315913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230812" y="3316287"/>
              <a:ext cx="198438" cy="18256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933825" y="2468562"/>
              <a:ext cx="328613" cy="255588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730750" y="1963737"/>
              <a:ext cx="112713" cy="66675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40325" y="3416300"/>
              <a:ext cx="431800" cy="379413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18037" y="1657350"/>
              <a:ext cx="279400" cy="300038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651125" y="5586413"/>
              <a:ext cx="84138" cy="38100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592387" y="3719513"/>
              <a:ext cx="84138" cy="122238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408487" y="2493962"/>
              <a:ext cx="26988" cy="52388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AD3CE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064000" y="2230437"/>
              <a:ext cx="323850" cy="284163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AD3CE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438650" y="3832225"/>
              <a:ext cx="163513" cy="207963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995737" y="2101850"/>
              <a:ext cx="47625" cy="41275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033837" y="1995487"/>
              <a:ext cx="190500" cy="273050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D3CE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237162" y="2474912"/>
              <a:ext cx="190500" cy="82550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087812" y="3543300"/>
              <a:ext cx="125413" cy="209550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743325" y="3494087"/>
              <a:ext cx="211138" cy="174625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694112" y="3451225"/>
              <a:ext cx="87313" cy="25400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9D9D9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698875" y="3492500"/>
              <a:ext cx="85725" cy="52388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452937" y="3833813"/>
              <a:ext cx="58738" cy="41275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827587" y="2732087"/>
              <a:ext cx="76200" cy="25400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724400" y="2532062"/>
              <a:ext cx="166688" cy="176213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809875" y="1341437"/>
              <a:ext cx="1154113" cy="609600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516062" y="3321050"/>
              <a:ext cx="119063" cy="134938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393950" y="3633788"/>
              <a:ext cx="139700" cy="233363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598612" y="3381375"/>
              <a:ext cx="180975" cy="100013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538662" y="2379662"/>
              <a:ext cx="149225" cy="130175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041525" y="3252787"/>
              <a:ext cx="85725" cy="61913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600575" y="2311400"/>
              <a:ext cx="165100" cy="92075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6958012" y="3729038"/>
              <a:ext cx="1335088" cy="522288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6121400" y="2738437"/>
              <a:ext cx="800100" cy="908050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932237" y="2103437"/>
              <a:ext cx="100013" cy="109538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370512" y="2600325"/>
              <a:ext cx="598488" cy="481013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5254625" y="2676525"/>
              <a:ext cx="285750" cy="273050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646487" y="1758950"/>
              <a:ext cx="234950" cy="88900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5135562" y="2811462"/>
              <a:ext cx="38100" cy="125413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519612" y="2649537"/>
              <a:ext cx="82550" cy="52388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00550" y="2551112"/>
              <a:ext cx="44450" cy="76200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4359275" y="2360612"/>
              <a:ext cx="319088" cy="298450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930400" y="3298825"/>
              <a:ext cx="60325" cy="26988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5159375" y="2808287"/>
              <a:ext cx="111125" cy="138113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7839075" y="2776537"/>
              <a:ext cx="60325" cy="53975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7759700" y="2546350"/>
              <a:ext cx="276225" cy="339725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7885112" y="2409825"/>
              <a:ext cx="142875" cy="130175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372100" y="2095500"/>
              <a:ext cx="1035050" cy="474663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5170487" y="3727450"/>
              <a:ext cx="231775" cy="336550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049962" y="2484437"/>
              <a:ext cx="263525" cy="130175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7143750" y="3429000"/>
              <a:ext cx="153988" cy="134938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607300" y="2636837"/>
              <a:ext cx="122238" cy="138113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4714875" y="2484437"/>
              <a:ext cx="44450" cy="46038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5487987" y="2917825"/>
              <a:ext cx="53975" cy="50800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7048500" y="3168650"/>
              <a:ext cx="239713" cy="282575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5153025" y="2767012"/>
              <a:ext cx="38100" cy="50800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849687" y="3627438"/>
              <a:ext cx="112713" cy="138113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445000" y="2816225"/>
              <a:ext cx="454025" cy="447675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6500812" y="3584575"/>
              <a:ext cx="61913" cy="127000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691062" y="2065337"/>
              <a:ext cx="139700" cy="76200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325937" y="2262187"/>
              <a:ext cx="14288" cy="22225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689475" y="2014537"/>
              <a:ext cx="173038" cy="74613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811652" y="2730495"/>
              <a:ext cx="339664" cy="266705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1498 w 10000"/>
                <a:gd name="connsiteY33" fmla="*/ 9697 h 10000"/>
                <a:gd name="connsiteX34" fmla="*/ 1429 w 10000"/>
                <a:gd name="connsiteY34" fmla="*/ 9966 h 10000"/>
                <a:gd name="connsiteX35" fmla="*/ 0 w 10000"/>
                <a:gd name="connsiteY35" fmla="*/ 10000 h 10000"/>
                <a:gd name="connsiteX36" fmla="*/ 35 w 10000"/>
                <a:gd name="connsiteY36" fmla="*/ 9697 h 10000"/>
                <a:gd name="connsiteX37" fmla="*/ 279 w 10000"/>
                <a:gd name="connsiteY37" fmla="*/ 9495 h 10000"/>
                <a:gd name="connsiteX38" fmla="*/ 488 w 10000"/>
                <a:gd name="connsiteY38" fmla="*/ 9125 h 10000"/>
                <a:gd name="connsiteX39" fmla="*/ 453 w 10000"/>
                <a:gd name="connsiteY39" fmla="*/ 8889 h 10000"/>
                <a:gd name="connsiteX40" fmla="*/ 697 w 10000"/>
                <a:gd name="connsiteY40" fmla="*/ 8384 h 10000"/>
                <a:gd name="connsiteX41" fmla="*/ 1045 w 10000"/>
                <a:gd name="connsiteY41" fmla="*/ 7946 h 10000"/>
                <a:gd name="connsiteX42" fmla="*/ 1289 w 10000"/>
                <a:gd name="connsiteY42" fmla="*/ 7845 h 10000"/>
                <a:gd name="connsiteX43" fmla="*/ 1463 w 10000"/>
                <a:gd name="connsiteY43" fmla="*/ 7441 h 10000"/>
                <a:gd name="connsiteX44" fmla="*/ 1463 w 10000"/>
                <a:gd name="connsiteY44" fmla="*/ 7071 h 10000"/>
                <a:gd name="connsiteX45" fmla="*/ 1707 w 10000"/>
                <a:gd name="connsiteY45" fmla="*/ 6633 h 10000"/>
                <a:gd name="connsiteX46" fmla="*/ 2125 w 10000"/>
                <a:gd name="connsiteY46" fmla="*/ 6364 h 10000"/>
                <a:gd name="connsiteX47" fmla="*/ 2544 w 10000"/>
                <a:gd name="connsiteY47" fmla="*/ 5657 h 10000"/>
                <a:gd name="connsiteX48" fmla="*/ 2578 w 10000"/>
                <a:gd name="connsiteY48" fmla="*/ 5657 h 10000"/>
                <a:gd name="connsiteX49" fmla="*/ 2892 w 10000"/>
                <a:gd name="connsiteY49" fmla="*/ 5387 h 10000"/>
                <a:gd name="connsiteX50" fmla="*/ 3449 w 10000"/>
                <a:gd name="connsiteY50" fmla="*/ 5320 h 10000"/>
                <a:gd name="connsiteX51" fmla="*/ 3972 w 10000"/>
                <a:gd name="connsiteY51" fmla="*/ 4848 h 10000"/>
                <a:gd name="connsiteX52" fmla="*/ 4286 w 10000"/>
                <a:gd name="connsiteY52" fmla="*/ 4646 h 10000"/>
                <a:gd name="connsiteX53" fmla="*/ 4808 w 10000"/>
                <a:gd name="connsiteY53" fmla="*/ 4074 h 10000"/>
                <a:gd name="connsiteX54" fmla="*/ 4669 w 10000"/>
                <a:gd name="connsiteY54" fmla="*/ 3199 h 10000"/>
                <a:gd name="connsiteX55" fmla="*/ 4913 w 10000"/>
                <a:gd name="connsiteY55" fmla="*/ 2593 h 10000"/>
                <a:gd name="connsiteX56" fmla="*/ 5017 w 10000"/>
                <a:gd name="connsiteY56" fmla="*/ 2222 h 10000"/>
                <a:gd name="connsiteX57" fmla="*/ 5436 w 10000"/>
                <a:gd name="connsiteY57" fmla="*/ 1751 h 10000"/>
                <a:gd name="connsiteX58" fmla="*/ 6028 w 10000"/>
                <a:gd name="connsiteY58" fmla="*/ 1448 h 10000"/>
                <a:gd name="connsiteX59" fmla="*/ 6481 w 10000"/>
                <a:gd name="connsiteY59" fmla="*/ 1145 h 10000"/>
                <a:gd name="connsiteX60" fmla="*/ 6899 w 10000"/>
                <a:gd name="connsiteY60" fmla="*/ 438 h 10000"/>
                <a:gd name="connsiteX61" fmla="*/ 7108 w 10000"/>
                <a:gd name="connsiteY61" fmla="*/ 0 h 10000"/>
                <a:gd name="connsiteX62" fmla="*/ 7561 w 10000"/>
                <a:gd name="connsiteY62" fmla="*/ 0 h 10000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1498 w 10000"/>
                <a:gd name="connsiteY33" fmla="*/ 9697 h 10000"/>
                <a:gd name="connsiteX34" fmla="*/ 0 w 10000"/>
                <a:gd name="connsiteY34" fmla="*/ 10000 h 10000"/>
                <a:gd name="connsiteX35" fmla="*/ 35 w 10000"/>
                <a:gd name="connsiteY35" fmla="*/ 9697 h 10000"/>
                <a:gd name="connsiteX36" fmla="*/ 279 w 10000"/>
                <a:gd name="connsiteY36" fmla="*/ 9495 h 10000"/>
                <a:gd name="connsiteX37" fmla="*/ 488 w 10000"/>
                <a:gd name="connsiteY37" fmla="*/ 9125 h 10000"/>
                <a:gd name="connsiteX38" fmla="*/ 453 w 10000"/>
                <a:gd name="connsiteY38" fmla="*/ 8889 h 10000"/>
                <a:gd name="connsiteX39" fmla="*/ 697 w 10000"/>
                <a:gd name="connsiteY39" fmla="*/ 8384 h 10000"/>
                <a:gd name="connsiteX40" fmla="*/ 1045 w 10000"/>
                <a:gd name="connsiteY40" fmla="*/ 7946 h 10000"/>
                <a:gd name="connsiteX41" fmla="*/ 1289 w 10000"/>
                <a:gd name="connsiteY41" fmla="*/ 7845 h 10000"/>
                <a:gd name="connsiteX42" fmla="*/ 1463 w 10000"/>
                <a:gd name="connsiteY42" fmla="*/ 7441 h 10000"/>
                <a:gd name="connsiteX43" fmla="*/ 1463 w 10000"/>
                <a:gd name="connsiteY43" fmla="*/ 7071 h 10000"/>
                <a:gd name="connsiteX44" fmla="*/ 1707 w 10000"/>
                <a:gd name="connsiteY44" fmla="*/ 6633 h 10000"/>
                <a:gd name="connsiteX45" fmla="*/ 2125 w 10000"/>
                <a:gd name="connsiteY45" fmla="*/ 6364 h 10000"/>
                <a:gd name="connsiteX46" fmla="*/ 2544 w 10000"/>
                <a:gd name="connsiteY46" fmla="*/ 5657 h 10000"/>
                <a:gd name="connsiteX47" fmla="*/ 2578 w 10000"/>
                <a:gd name="connsiteY47" fmla="*/ 5657 h 10000"/>
                <a:gd name="connsiteX48" fmla="*/ 2892 w 10000"/>
                <a:gd name="connsiteY48" fmla="*/ 5387 h 10000"/>
                <a:gd name="connsiteX49" fmla="*/ 3449 w 10000"/>
                <a:gd name="connsiteY49" fmla="*/ 5320 h 10000"/>
                <a:gd name="connsiteX50" fmla="*/ 3972 w 10000"/>
                <a:gd name="connsiteY50" fmla="*/ 4848 h 10000"/>
                <a:gd name="connsiteX51" fmla="*/ 4286 w 10000"/>
                <a:gd name="connsiteY51" fmla="*/ 4646 h 10000"/>
                <a:gd name="connsiteX52" fmla="*/ 4808 w 10000"/>
                <a:gd name="connsiteY52" fmla="*/ 4074 h 10000"/>
                <a:gd name="connsiteX53" fmla="*/ 4669 w 10000"/>
                <a:gd name="connsiteY53" fmla="*/ 3199 h 10000"/>
                <a:gd name="connsiteX54" fmla="*/ 4913 w 10000"/>
                <a:gd name="connsiteY54" fmla="*/ 2593 h 10000"/>
                <a:gd name="connsiteX55" fmla="*/ 5017 w 10000"/>
                <a:gd name="connsiteY55" fmla="*/ 2222 h 10000"/>
                <a:gd name="connsiteX56" fmla="*/ 5436 w 10000"/>
                <a:gd name="connsiteY56" fmla="*/ 1751 h 10000"/>
                <a:gd name="connsiteX57" fmla="*/ 6028 w 10000"/>
                <a:gd name="connsiteY57" fmla="*/ 1448 h 10000"/>
                <a:gd name="connsiteX58" fmla="*/ 6481 w 10000"/>
                <a:gd name="connsiteY58" fmla="*/ 1145 h 10000"/>
                <a:gd name="connsiteX59" fmla="*/ 6899 w 10000"/>
                <a:gd name="connsiteY59" fmla="*/ 438 h 10000"/>
                <a:gd name="connsiteX60" fmla="*/ 7108 w 10000"/>
                <a:gd name="connsiteY60" fmla="*/ 0 h 10000"/>
                <a:gd name="connsiteX61" fmla="*/ 7561 w 10000"/>
                <a:gd name="connsiteY61" fmla="*/ 0 h 10000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0 w 10000"/>
                <a:gd name="connsiteY33" fmla="*/ 10000 h 10000"/>
                <a:gd name="connsiteX34" fmla="*/ 35 w 10000"/>
                <a:gd name="connsiteY34" fmla="*/ 9697 h 10000"/>
                <a:gd name="connsiteX35" fmla="*/ 279 w 10000"/>
                <a:gd name="connsiteY35" fmla="*/ 9495 h 10000"/>
                <a:gd name="connsiteX36" fmla="*/ 488 w 10000"/>
                <a:gd name="connsiteY36" fmla="*/ 9125 h 10000"/>
                <a:gd name="connsiteX37" fmla="*/ 453 w 10000"/>
                <a:gd name="connsiteY37" fmla="*/ 8889 h 10000"/>
                <a:gd name="connsiteX38" fmla="*/ 697 w 10000"/>
                <a:gd name="connsiteY38" fmla="*/ 8384 h 10000"/>
                <a:gd name="connsiteX39" fmla="*/ 1045 w 10000"/>
                <a:gd name="connsiteY39" fmla="*/ 7946 h 10000"/>
                <a:gd name="connsiteX40" fmla="*/ 1289 w 10000"/>
                <a:gd name="connsiteY40" fmla="*/ 7845 h 10000"/>
                <a:gd name="connsiteX41" fmla="*/ 1463 w 10000"/>
                <a:gd name="connsiteY41" fmla="*/ 7441 h 10000"/>
                <a:gd name="connsiteX42" fmla="*/ 1463 w 10000"/>
                <a:gd name="connsiteY42" fmla="*/ 7071 h 10000"/>
                <a:gd name="connsiteX43" fmla="*/ 1707 w 10000"/>
                <a:gd name="connsiteY43" fmla="*/ 6633 h 10000"/>
                <a:gd name="connsiteX44" fmla="*/ 2125 w 10000"/>
                <a:gd name="connsiteY44" fmla="*/ 6364 h 10000"/>
                <a:gd name="connsiteX45" fmla="*/ 2544 w 10000"/>
                <a:gd name="connsiteY45" fmla="*/ 5657 h 10000"/>
                <a:gd name="connsiteX46" fmla="*/ 2578 w 10000"/>
                <a:gd name="connsiteY46" fmla="*/ 5657 h 10000"/>
                <a:gd name="connsiteX47" fmla="*/ 2892 w 10000"/>
                <a:gd name="connsiteY47" fmla="*/ 5387 h 10000"/>
                <a:gd name="connsiteX48" fmla="*/ 3449 w 10000"/>
                <a:gd name="connsiteY48" fmla="*/ 5320 h 10000"/>
                <a:gd name="connsiteX49" fmla="*/ 3972 w 10000"/>
                <a:gd name="connsiteY49" fmla="*/ 4848 h 10000"/>
                <a:gd name="connsiteX50" fmla="*/ 4286 w 10000"/>
                <a:gd name="connsiteY50" fmla="*/ 4646 h 10000"/>
                <a:gd name="connsiteX51" fmla="*/ 4808 w 10000"/>
                <a:gd name="connsiteY51" fmla="*/ 4074 h 10000"/>
                <a:gd name="connsiteX52" fmla="*/ 4669 w 10000"/>
                <a:gd name="connsiteY52" fmla="*/ 3199 h 10000"/>
                <a:gd name="connsiteX53" fmla="*/ 4913 w 10000"/>
                <a:gd name="connsiteY53" fmla="*/ 2593 h 10000"/>
                <a:gd name="connsiteX54" fmla="*/ 5017 w 10000"/>
                <a:gd name="connsiteY54" fmla="*/ 2222 h 10000"/>
                <a:gd name="connsiteX55" fmla="*/ 5436 w 10000"/>
                <a:gd name="connsiteY55" fmla="*/ 1751 h 10000"/>
                <a:gd name="connsiteX56" fmla="*/ 6028 w 10000"/>
                <a:gd name="connsiteY56" fmla="*/ 1448 h 10000"/>
                <a:gd name="connsiteX57" fmla="*/ 6481 w 10000"/>
                <a:gd name="connsiteY57" fmla="*/ 1145 h 10000"/>
                <a:gd name="connsiteX58" fmla="*/ 6899 w 10000"/>
                <a:gd name="connsiteY58" fmla="*/ 438 h 10000"/>
                <a:gd name="connsiteX59" fmla="*/ 7108 w 10000"/>
                <a:gd name="connsiteY59" fmla="*/ 0 h 10000"/>
                <a:gd name="connsiteX60" fmla="*/ 7561 w 10000"/>
                <a:gd name="connsiteY60" fmla="*/ 0 h 10000"/>
                <a:gd name="connsiteX0" fmla="*/ 7526 w 9965"/>
                <a:gd name="connsiteY0" fmla="*/ 0 h 9697"/>
                <a:gd name="connsiteX1" fmla="*/ 7874 w 9965"/>
                <a:gd name="connsiteY1" fmla="*/ 303 h 9697"/>
                <a:gd name="connsiteX2" fmla="*/ 8467 w 9965"/>
                <a:gd name="connsiteY2" fmla="*/ 236 h 9697"/>
                <a:gd name="connsiteX3" fmla="*/ 9059 w 9965"/>
                <a:gd name="connsiteY3" fmla="*/ 404 h 9697"/>
                <a:gd name="connsiteX4" fmla="*/ 9338 w 9965"/>
                <a:gd name="connsiteY4" fmla="*/ 404 h 9697"/>
                <a:gd name="connsiteX5" fmla="*/ 9547 w 9965"/>
                <a:gd name="connsiteY5" fmla="*/ 842 h 9697"/>
                <a:gd name="connsiteX6" fmla="*/ 9582 w 9965"/>
                <a:gd name="connsiteY6" fmla="*/ 1279 h 9697"/>
                <a:gd name="connsiteX7" fmla="*/ 9791 w 9965"/>
                <a:gd name="connsiteY7" fmla="*/ 2020 h 9697"/>
                <a:gd name="connsiteX8" fmla="*/ 9965 w 9965"/>
                <a:gd name="connsiteY8" fmla="*/ 2155 h 9697"/>
                <a:gd name="connsiteX9" fmla="*/ 9860 w 9965"/>
                <a:gd name="connsiteY9" fmla="*/ 2424 h 9697"/>
                <a:gd name="connsiteX10" fmla="*/ 9059 w 9965"/>
                <a:gd name="connsiteY10" fmla="*/ 2559 h 9697"/>
                <a:gd name="connsiteX11" fmla="*/ 8780 w 9965"/>
                <a:gd name="connsiteY11" fmla="*/ 2828 h 9697"/>
                <a:gd name="connsiteX12" fmla="*/ 8397 w 9965"/>
                <a:gd name="connsiteY12" fmla="*/ 2862 h 9697"/>
                <a:gd name="connsiteX13" fmla="*/ 8397 w 9965"/>
                <a:gd name="connsiteY13" fmla="*/ 3401 h 9697"/>
                <a:gd name="connsiteX14" fmla="*/ 7665 w 9965"/>
                <a:gd name="connsiteY14" fmla="*/ 3670 h 9697"/>
                <a:gd name="connsiteX15" fmla="*/ 7421 w 9965"/>
                <a:gd name="connsiteY15" fmla="*/ 4007 h 9697"/>
                <a:gd name="connsiteX16" fmla="*/ 6934 w 9965"/>
                <a:gd name="connsiteY16" fmla="*/ 4209 h 9697"/>
                <a:gd name="connsiteX17" fmla="*/ 6306 w 9965"/>
                <a:gd name="connsiteY17" fmla="*/ 4310 h 9697"/>
                <a:gd name="connsiteX18" fmla="*/ 5296 w 9965"/>
                <a:gd name="connsiteY18" fmla="*/ 4815 h 9697"/>
                <a:gd name="connsiteX19" fmla="*/ 5296 w 9965"/>
                <a:gd name="connsiteY19" fmla="*/ 5657 h 9697"/>
                <a:gd name="connsiteX20" fmla="*/ 5191 w 9965"/>
                <a:gd name="connsiteY20" fmla="*/ 5657 h 9697"/>
                <a:gd name="connsiteX21" fmla="*/ 5191 w 9965"/>
                <a:gd name="connsiteY21" fmla="*/ 5657 h 9697"/>
                <a:gd name="connsiteX22" fmla="*/ 5191 w 9965"/>
                <a:gd name="connsiteY22" fmla="*/ 6027 h 9697"/>
                <a:gd name="connsiteX23" fmla="*/ 4808 w 9965"/>
                <a:gd name="connsiteY23" fmla="*/ 6061 h 9697"/>
                <a:gd name="connsiteX24" fmla="*/ 4599 w 9965"/>
                <a:gd name="connsiteY24" fmla="*/ 6195 h 9697"/>
                <a:gd name="connsiteX25" fmla="*/ 4320 w 9965"/>
                <a:gd name="connsiteY25" fmla="*/ 6195 h 9697"/>
                <a:gd name="connsiteX26" fmla="*/ 4111 w 9965"/>
                <a:gd name="connsiteY26" fmla="*/ 6128 h 9697"/>
                <a:gd name="connsiteX27" fmla="*/ 3589 w 9965"/>
                <a:gd name="connsiteY27" fmla="*/ 6195 h 9697"/>
                <a:gd name="connsiteX28" fmla="*/ 3380 w 9965"/>
                <a:gd name="connsiteY28" fmla="*/ 6734 h 9697"/>
                <a:gd name="connsiteX29" fmla="*/ 3171 w 9965"/>
                <a:gd name="connsiteY29" fmla="*/ 6801 h 9697"/>
                <a:gd name="connsiteX30" fmla="*/ 2857 w 9965"/>
                <a:gd name="connsiteY30" fmla="*/ 7677 h 9697"/>
                <a:gd name="connsiteX31" fmla="*/ 1986 w 9965"/>
                <a:gd name="connsiteY31" fmla="*/ 8418 h 9697"/>
                <a:gd name="connsiteX32" fmla="*/ 1742 w 9965"/>
                <a:gd name="connsiteY32" fmla="*/ 9394 h 9697"/>
                <a:gd name="connsiteX33" fmla="*/ 0 w 9965"/>
                <a:gd name="connsiteY33" fmla="*/ 9697 h 9697"/>
                <a:gd name="connsiteX34" fmla="*/ 244 w 9965"/>
                <a:gd name="connsiteY34" fmla="*/ 9495 h 9697"/>
                <a:gd name="connsiteX35" fmla="*/ 453 w 9965"/>
                <a:gd name="connsiteY35" fmla="*/ 9125 h 9697"/>
                <a:gd name="connsiteX36" fmla="*/ 418 w 9965"/>
                <a:gd name="connsiteY36" fmla="*/ 8889 h 9697"/>
                <a:gd name="connsiteX37" fmla="*/ 662 w 9965"/>
                <a:gd name="connsiteY37" fmla="*/ 8384 h 9697"/>
                <a:gd name="connsiteX38" fmla="*/ 1010 w 9965"/>
                <a:gd name="connsiteY38" fmla="*/ 7946 h 9697"/>
                <a:gd name="connsiteX39" fmla="*/ 1254 w 9965"/>
                <a:gd name="connsiteY39" fmla="*/ 7845 h 9697"/>
                <a:gd name="connsiteX40" fmla="*/ 1428 w 9965"/>
                <a:gd name="connsiteY40" fmla="*/ 7441 h 9697"/>
                <a:gd name="connsiteX41" fmla="*/ 1428 w 9965"/>
                <a:gd name="connsiteY41" fmla="*/ 7071 h 9697"/>
                <a:gd name="connsiteX42" fmla="*/ 1672 w 9965"/>
                <a:gd name="connsiteY42" fmla="*/ 6633 h 9697"/>
                <a:gd name="connsiteX43" fmla="*/ 2090 w 9965"/>
                <a:gd name="connsiteY43" fmla="*/ 6364 h 9697"/>
                <a:gd name="connsiteX44" fmla="*/ 2509 w 9965"/>
                <a:gd name="connsiteY44" fmla="*/ 5657 h 9697"/>
                <a:gd name="connsiteX45" fmla="*/ 2543 w 9965"/>
                <a:gd name="connsiteY45" fmla="*/ 5657 h 9697"/>
                <a:gd name="connsiteX46" fmla="*/ 2857 w 9965"/>
                <a:gd name="connsiteY46" fmla="*/ 5387 h 9697"/>
                <a:gd name="connsiteX47" fmla="*/ 3414 w 9965"/>
                <a:gd name="connsiteY47" fmla="*/ 5320 h 9697"/>
                <a:gd name="connsiteX48" fmla="*/ 3937 w 9965"/>
                <a:gd name="connsiteY48" fmla="*/ 4848 h 9697"/>
                <a:gd name="connsiteX49" fmla="*/ 4251 w 9965"/>
                <a:gd name="connsiteY49" fmla="*/ 4646 h 9697"/>
                <a:gd name="connsiteX50" fmla="*/ 4773 w 9965"/>
                <a:gd name="connsiteY50" fmla="*/ 4074 h 9697"/>
                <a:gd name="connsiteX51" fmla="*/ 4634 w 9965"/>
                <a:gd name="connsiteY51" fmla="*/ 3199 h 9697"/>
                <a:gd name="connsiteX52" fmla="*/ 4878 w 9965"/>
                <a:gd name="connsiteY52" fmla="*/ 2593 h 9697"/>
                <a:gd name="connsiteX53" fmla="*/ 4982 w 9965"/>
                <a:gd name="connsiteY53" fmla="*/ 2222 h 9697"/>
                <a:gd name="connsiteX54" fmla="*/ 5401 w 9965"/>
                <a:gd name="connsiteY54" fmla="*/ 1751 h 9697"/>
                <a:gd name="connsiteX55" fmla="*/ 5993 w 9965"/>
                <a:gd name="connsiteY55" fmla="*/ 1448 h 9697"/>
                <a:gd name="connsiteX56" fmla="*/ 6446 w 9965"/>
                <a:gd name="connsiteY56" fmla="*/ 1145 h 9697"/>
                <a:gd name="connsiteX57" fmla="*/ 6864 w 9965"/>
                <a:gd name="connsiteY57" fmla="*/ 438 h 9697"/>
                <a:gd name="connsiteX58" fmla="*/ 7073 w 9965"/>
                <a:gd name="connsiteY58" fmla="*/ 0 h 9697"/>
                <a:gd name="connsiteX59" fmla="*/ 7526 w 9965"/>
                <a:gd name="connsiteY59" fmla="*/ 0 h 9697"/>
                <a:gd name="connsiteX0" fmla="*/ 7552 w 10000"/>
                <a:gd name="connsiteY0" fmla="*/ 0 h 10000"/>
                <a:gd name="connsiteX1" fmla="*/ 7902 w 10000"/>
                <a:gd name="connsiteY1" fmla="*/ 312 h 10000"/>
                <a:gd name="connsiteX2" fmla="*/ 8497 w 10000"/>
                <a:gd name="connsiteY2" fmla="*/ 243 h 10000"/>
                <a:gd name="connsiteX3" fmla="*/ 9091 w 10000"/>
                <a:gd name="connsiteY3" fmla="*/ 417 h 10000"/>
                <a:gd name="connsiteX4" fmla="*/ 9371 w 10000"/>
                <a:gd name="connsiteY4" fmla="*/ 417 h 10000"/>
                <a:gd name="connsiteX5" fmla="*/ 9581 w 10000"/>
                <a:gd name="connsiteY5" fmla="*/ 868 h 10000"/>
                <a:gd name="connsiteX6" fmla="*/ 9616 w 10000"/>
                <a:gd name="connsiteY6" fmla="*/ 1319 h 10000"/>
                <a:gd name="connsiteX7" fmla="*/ 9825 w 10000"/>
                <a:gd name="connsiteY7" fmla="*/ 2083 h 10000"/>
                <a:gd name="connsiteX8" fmla="*/ 10000 w 10000"/>
                <a:gd name="connsiteY8" fmla="*/ 2222 h 10000"/>
                <a:gd name="connsiteX9" fmla="*/ 9895 w 10000"/>
                <a:gd name="connsiteY9" fmla="*/ 2500 h 10000"/>
                <a:gd name="connsiteX10" fmla="*/ 9091 w 10000"/>
                <a:gd name="connsiteY10" fmla="*/ 2639 h 10000"/>
                <a:gd name="connsiteX11" fmla="*/ 8811 w 10000"/>
                <a:gd name="connsiteY11" fmla="*/ 2916 h 10000"/>
                <a:gd name="connsiteX12" fmla="*/ 8426 w 10000"/>
                <a:gd name="connsiteY12" fmla="*/ 2951 h 10000"/>
                <a:gd name="connsiteX13" fmla="*/ 8426 w 10000"/>
                <a:gd name="connsiteY13" fmla="*/ 3507 h 10000"/>
                <a:gd name="connsiteX14" fmla="*/ 7692 w 10000"/>
                <a:gd name="connsiteY14" fmla="*/ 3785 h 10000"/>
                <a:gd name="connsiteX15" fmla="*/ 7447 w 10000"/>
                <a:gd name="connsiteY15" fmla="*/ 4132 h 10000"/>
                <a:gd name="connsiteX16" fmla="*/ 6958 w 10000"/>
                <a:gd name="connsiteY16" fmla="*/ 4341 h 10000"/>
                <a:gd name="connsiteX17" fmla="*/ 6328 w 10000"/>
                <a:gd name="connsiteY17" fmla="*/ 4445 h 10000"/>
                <a:gd name="connsiteX18" fmla="*/ 5315 w 10000"/>
                <a:gd name="connsiteY18" fmla="*/ 4965 h 10000"/>
                <a:gd name="connsiteX19" fmla="*/ 5315 w 10000"/>
                <a:gd name="connsiteY19" fmla="*/ 5834 h 10000"/>
                <a:gd name="connsiteX20" fmla="*/ 5209 w 10000"/>
                <a:gd name="connsiteY20" fmla="*/ 5834 h 10000"/>
                <a:gd name="connsiteX21" fmla="*/ 5209 w 10000"/>
                <a:gd name="connsiteY21" fmla="*/ 5834 h 10000"/>
                <a:gd name="connsiteX22" fmla="*/ 5209 w 10000"/>
                <a:gd name="connsiteY22" fmla="*/ 6215 h 10000"/>
                <a:gd name="connsiteX23" fmla="*/ 4825 w 10000"/>
                <a:gd name="connsiteY23" fmla="*/ 6250 h 10000"/>
                <a:gd name="connsiteX24" fmla="*/ 4615 w 10000"/>
                <a:gd name="connsiteY24" fmla="*/ 6389 h 10000"/>
                <a:gd name="connsiteX25" fmla="*/ 4335 w 10000"/>
                <a:gd name="connsiteY25" fmla="*/ 6389 h 10000"/>
                <a:gd name="connsiteX26" fmla="*/ 4125 w 10000"/>
                <a:gd name="connsiteY26" fmla="*/ 6319 h 10000"/>
                <a:gd name="connsiteX27" fmla="*/ 3602 w 10000"/>
                <a:gd name="connsiteY27" fmla="*/ 6389 h 10000"/>
                <a:gd name="connsiteX28" fmla="*/ 3392 w 10000"/>
                <a:gd name="connsiteY28" fmla="*/ 6944 h 10000"/>
                <a:gd name="connsiteX29" fmla="*/ 3182 w 10000"/>
                <a:gd name="connsiteY29" fmla="*/ 7014 h 10000"/>
                <a:gd name="connsiteX30" fmla="*/ 2867 w 10000"/>
                <a:gd name="connsiteY30" fmla="*/ 7917 h 10000"/>
                <a:gd name="connsiteX31" fmla="*/ 1993 w 10000"/>
                <a:gd name="connsiteY31" fmla="*/ 8681 h 10000"/>
                <a:gd name="connsiteX32" fmla="*/ 1748 w 10000"/>
                <a:gd name="connsiteY32" fmla="*/ 9688 h 10000"/>
                <a:gd name="connsiteX33" fmla="*/ 0 w 10000"/>
                <a:gd name="connsiteY33" fmla="*/ 10000 h 10000"/>
                <a:gd name="connsiteX34" fmla="*/ 455 w 10000"/>
                <a:gd name="connsiteY34" fmla="*/ 9410 h 10000"/>
                <a:gd name="connsiteX35" fmla="*/ 419 w 10000"/>
                <a:gd name="connsiteY35" fmla="*/ 9167 h 10000"/>
                <a:gd name="connsiteX36" fmla="*/ 664 w 10000"/>
                <a:gd name="connsiteY36" fmla="*/ 8646 h 10000"/>
                <a:gd name="connsiteX37" fmla="*/ 1014 w 10000"/>
                <a:gd name="connsiteY37" fmla="*/ 8194 h 10000"/>
                <a:gd name="connsiteX38" fmla="*/ 1258 w 10000"/>
                <a:gd name="connsiteY38" fmla="*/ 8090 h 10000"/>
                <a:gd name="connsiteX39" fmla="*/ 1433 w 10000"/>
                <a:gd name="connsiteY39" fmla="*/ 7674 h 10000"/>
                <a:gd name="connsiteX40" fmla="*/ 1433 w 10000"/>
                <a:gd name="connsiteY40" fmla="*/ 7292 h 10000"/>
                <a:gd name="connsiteX41" fmla="*/ 1678 w 10000"/>
                <a:gd name="connsiteY41" fmla="*/ 6840 h 10000"/>
                <a:gd name="connsiteX42" fmla="*/ 2097 w 10000"/>
                <a:gd name="connsiteY42" fmla="*/ 6563 h 10000"/>
                <a:gd name="connsiteX43" fmla="*/ 2518 w 10000"/>
                <a:gd name="connsiteY43" fmla="*/ 5834 h 10000"/>
                <a:gd name="connsiteX44" fmla="*/ 2552 w 10000"/>
                <a:gd name="connsiteY44" fmla="*/ 5834 h 10000"/>
                <a:gd name="connsiteX45" fmla="*/ 2867 w 10000"/>
                <a:gd name="connsiteY45" fmla="*/ 5555 h 10000"/>
                <a:gd name="connsiteX46" fmla="*/ 3426 w 10000"/>
                <a:gd name="connsiteY46" fmla="*/ 5486 h 10000"/>
                <a:gd name="connsiteX47" fmla="*/ 3951 w 10000"/>
                <a:gd name="connsiteY47" fmla="*/ 4999 h 10000"/>
                <a:gd name="connsiteX48" fmla="*/ 4266 w 10000"/>
                <a:gd name="connsiteY48" fmla="*/ 4791 h 10000"/>
                <a:gd name="connsiteX49" fmla="*/ 4790 w 10000"/>
                <a:gd name="connsiteY49" fmla="*/ 4201 h 10000"/>
                <a:gd name="connsiteX50" fmla="*/ 4650 w 10000"/>
                <a:gd name="connsiteY50" fmla="*/ 3299 h 10000"/>
                <a:gd name="connsiteX51" fmla="*/ 4895 w 10000"/>
                <a:gd name="connsiteY51" fmla="*/ 2674 h 10000"/>
                <a:gd name="connsiteX52" fmla="*/ 4999 w 10000"/>
                <a:gd name="connsiteY52" fmla="*/ 2291 h 10000"/>
                <a:gd name="connsiteX53" fmla="*/ 5420 w 10000"/>
                <a:gd name="connsiteY53" fmla="*/ 1806 h 10000"/>
                <a:gd name="connsiteX54" fmla="*/ 6014 w 10000"/>
                <a:gd name="connsiteY54" fmla="*/ 1493 h 10000"/>
                <a:gd name="connsiteX55" fmla="*/ 6469 w 10000"/>
                <a:gd name="connsiteY55" fmla="*/ 1181 h 10000"/>
                <a:gd name="connsiteX56" fmla="*/ 6888 w 10000"/>
                <a:gd name="connsiteY56" fmla="*/ 452 h 10000"/>
                <a:gd name="connsiteX57" fmla="*/ 7098 w 10000"/>
                <a:gd name="connsiteY57" fmla="*/ 0 h 10000"/>
                <a:gd name="connsiteX58" fmla="*/ 7552 w 10000"/>
                <a:gd name="connsiteY58" fmla="*/ 0 h 10000"/>
                <a:gd name="connsiteX0" fmla="*/ 7133 w 9581"/>
                <a:gd name="connsiteY0" fmla="*/ 0 h 9688"/>
                <a:gd name="connsiteX1" fmla="*/ 7483 w 9581"/>
                <a:gd name="connsiteY1" fmla="*/ 312 h 9688"/>
                <a:gd name="connsiteX2" fmla="*/ 8078 w 9581"/>
                <a:gd name="connsiteY2" fmla="*/ 243 h 9688"/>
                <a:gd name="connsiteX3" fmla="*/ 8672 w 9581"/>
                <a:gd name="connsiteY3" fmla="*/ 417 h 9688"/>
                <a:gd name="connsiteX4" fmla="*/ 8952 w 9581"/>
                <a:gd name="connsiteY4" fmla="*/ 417 h 9688"/>
                <a:gd name="connsiteX5" fmla="*/ 9162 w 9581"/>
                <a:gd name="connsiteY5" fmla="*/ 868 h 9688"/>
                <a:gd name="connsiteX6" fmla="*/ 9197 w 9581"/>
                <a:gd name="connsiteY6" fmla="*/ 1319 h 9688"/>
                <a:gd name="connsiteX7" fmla="*/ 9406 w 9581"/>
                <a:gd name="connsiteY7" fmla="*/ 2083 h 9688"/>
                <a:gd name="connsiteX8" fmla="*/ 9581 w 9581"/>
                <a:gd name="connsiteY8" fmla="*/ 2222 h 9688"/>
                <a:gd name="connsiteX9" fmla="*/ 9476 w 9581"/>
                <a:gd name="connsiteY9" fmla="*/ 2500 h 9688"/>
                <a:gd name="connsiteX10" fmla="*/ 8672 w 9581"/>
                <a:gd name="connsiteY10" fmla="*/ 2639 h 9688"/>
                <a:gd name="connsiteX11" fmla="*/ 8392 w 9581"/>
                <a:gd name="connsiteY11" fmla="*/ 2916 h 9688"/>
                <a:gd name="connsiteX12" fmla="*/ 8007 w 9581"/>
                <a:gd name="connsiteY12" fmla="*/ 2951 h 9688"/>
                <a:gd name="connsiteX13" fmla="*/ 8007 w 9581"/>
                <a:gd name="connsiteY13" fmla="*/ 3507 h 9688"/>
                <a:gd name="connsiteX14" fmla="*/ 7273 w 9581"/>
                <a:gd name="connsiteY14" fmla="*/ 3785 h 9688"/>
                <a:gd name="connsiteX15" fmla="*/ 7028 w 9581"/>
                <a:gd name="connsiteY15" fmla="*/ 4132 h 9688"/>
                <a:gd name="connsiteX16" fmla="*/ 6539 w 9581"/>
                <a:gd name="connsiteY16" fmla="*/ 4341 h 9688"/>
                <a:gd name="connsiteX17" fmla="*/ 5909 w 9581"/>
                <a:gd name="connsiteY17" fmla="*/ 4445 h 9688"/>
                <a:gd name="connsiteX18" fmla="*/ 4896 w 9581"/>
                <a:gd name="connsiteY18" fmla="*/ 4965 h 9688"/>
                <a:gd name="connsiteX19" fmla="*/ 4896 w 9581"/>
                <a:gd name="connsiteY19" fmla="*/ 5834 h 9688"/>
                <a:gd name="connsiteX20" fmla="*/ 4790 w 9581"/>
                <a:gd name="connsiteY20" fmla="*/ 5834 h 9688"/>
                <a:gd name="connsiteX21" fmla="*/ 4790 w 9581"/>
                <a:gd name="connsiteY21" fmla="*/ 5834 h 9688"/>
                <a:gd name="connsiteX22" fmla="*/ 4790 w 9581"/>
                <a:gd name="connsiteY22" fmla="*/ 6215 h 9688"/>
                <a:gd name="connsiteX23" fmla="*/ 4406 w 9581"/>
                <a:gd name="connsiteY23" fmla="*/ 6250 h 9688"/>
                <a:gd name="connsiteX24" fmla="*/ 4196 w 9581"/>
                <a:gd name="connsiteY24" fmla="*/ 6389 h 9688"/>
                <a:gd name="connsiteX25" fmla="*/ 3916 w 9581"/>
                <a:gd name="connsiteY25" fmla="*/ 6389 h 9688"/>
                <a:gd name="connsiteX26" fmla="*/ 3706 w 9581"/>
                <a:gd name="connsiteY26" fmla="*/ 6319 h 9688"/>
                <a:gd name="connsiteX27" fmla="*/ 3183 w 9581"/>
                <a:gd name="connsiteY27" fmla="*/ 6389 h 9688"/>
                <a:gd name="connsiteX28" fmla="*/ 2973 w 9581"/>
                <a:gd name="connsiteY28" fmla="*/ 6944 h 9688"/>
                <a:gd name="connsiteX29" fmla="*/ 2763 w 9581"/>
                <a:gd name="connsiteY29" fmla="*/ 7014 h 9688"/>
                <a:gd name="connsiteX30" fmla="*/ 2448 w 9581"/>
                <a:gd name="connsiteY30" fmla="*/ 7917 h 9688"/>
                <a:gd name="connsiteX31" fmla="*/ 1574 w 9581"/>
                <a:gd name="connsiteY31" fmla="*/ 8681 h 9688"/>
                <a:gd name="connsiteX32" fmla="*/ 1329 w 9581"/>
                <a:gd name="connsiteY32" fmla="*/ 9688 h 9688"/>
                <a:gd name="connsiteX33" fmla="*/ 36 w 9581"/>
                <a:gd name="connsiteY33" fmla="*/ 9410 h 9688"/>
                <a:gd name="connsiteX34" fmla="*/ 0 w 9581"/>
                <a:gd name="connsiteY34" fmla="*/ 9167 h 9688"/>
                <a:gd name="connsiteX35" fmla="*/ 245 w 9581"/>
                <a:gd name="connsiteY35" fmla="*/ 8646 h 9688"/>
                <a:gd name="connsiteX36" fmla="*/ 595 w 9581"/>
                <a:gd name="connsiteY36" fmla="*/ 8194 h 9688"/>
                <a:gd name="connsiteX37" fmla="*/ 839 w 9581"/>
                <a:gd name="connsiteY37" fmla="*/ 8090 h 9688"/>
                <a:gd name="connsiteX38" fmla="*/ 1014 w 9581"/>
                <a:gd name="connsiteY38" fmla="*/ 7674 h 9688"/>
                <a:gd name="connsiteX39" fmla="*/ 1014 w 9581"/>
                <a:gd name="connsiteY39" fmla="*/ 7292 h 9688"/>
                <a:gd name="connsiteX40" fmla="*/ 1259 w 9581"/>
                <a:gd name="connsiteY40" fmla="*/ 6840 h 9688"/>
                <a:gd name="connsiteX41" fmla="*/ 1678 w 9581"/>
                <a:gd name="connsiteY41" fmla="*/ 6563 h 9688"/>
                <a:gd name="connsiteX42" fmla="*/ 2099 w 9581"/>
                <a:gd name="connsiteY42" fmla="*/ 5834 h 9688"/>
                <a:gd name="connsiteX43" fmla="*/ 2133 w 9581"/>
                <a:gd name="connsiteY43" fmla="*/ 5834 h 9688"/>
                <a:gd name="connsiteX44" fmla="*/ 2448 w 9581"/>
                <a:gd name="connsiteY44" fmla="*/ 5555 h 9688"/>
                <a:gd name="connsiteX45" fmla="*/ 3007 w 9581"/>
                <a:gd name="connsiteY45" fmla="*/ 5486 h 9688"/>
                <a:gd name="connsiteX46" fmla="*/ 3532 w 9581"/>
                <a:gd name="connsiteY46" fmla="*/ 4999 h 9688"/>
                <a:gd name="connsiteX47" fmla="*/ 3847 w 9581"/>
                <a:gd name="connsiteY47" fmla="*/ 4791 h 9688"/>
                <a:gd name="connsiteX48" fmla="*/ 4371 w 9581"/>
                <a:gd name="connsiteY48" fmla="*/ 4201 h 9688"/>
                <a:gd name="connsiteX49" fmla="*/ 4231 w 9581"/>
                <a:gd name="connsiteY49" fmla="*/ 3299 h 9688"/>
                <a:gd name="connsiteX50" fmla="*/ 4476 w 9581"/>
                <a:gd name="connsiteY50" fmla="*/ 2674 h 9688"/>
                <a:gd name="connsiteX51" fmla="*/ 4580 w 9581"/>
                <a:gd name="connsiteY51" fmla="*/ 2291 h 9688"/>
                <a:gd name="connsiteX52" fmla="*/ 5001 w 9581"/>
                <a:gd name="connsiteY52" fmla="*/ 1806 h 9688"/>
                <a:gd name="connsiteX53" fmla="*/ 5595 w 9581"/>
                <a:gd name="connsiteY53" fmla="*/ 1493 h 9688"/>
                <a:gd name="connsiteX54" fmla="*/ 6050 w 9581"/>
                <a:gd name="connsiteY54" fmla="*/ 1181 h 9688"/>
                <a:gd name="connsiteX55" fmla="*/ 6469 w 9581"/>
                <a:gd name="connsiteY55" fmla="*/ 452 h 9688"/>
                <a:gd name="connsiteX56" fmla="*/ 6679 w 9581"/>
                <a:gd name="connsiteY56" fmla="*/ 0 h 9688"/>
                <a:gd name="connsiteX57" fmla="*/ 7133 w 9581"/>
                <a:gd name="connsiteY57" fmla="*/ 0 h 9688"/>
                <a:gd name="connsiteX0" fmla="*/ 7445 w 10000"/>
                <a:gd name="connsiteY0" fmla="*/ 0 h 10000"/>
                <a:gd name="connsiteX1" fmla="*/ 7810 w 10000"/>
                <a:gd name="connsiteY1" fmla="*/ 322 h 10000"/>
                <a:gd name="connsiteX2" fmla="*/ 8431 w 10000"/>
                <a:gd name="connsiteY2" fmla="*/ 251 h 10000"/>
                <a:gd name="connsiteX3" fmla="*/ 9051 w 10000"/>
                <a:gd name="connsiteY3" fmla="*/ 430 h 10000"/>
                <a:gd name="connsiteX4" fmla="*/ 9343 w 10000"/>
                <a:gd name="connsiteY4" fmla="*/ 430 h 10000"/>
                <a:gd name="connsiteX5" fmla="*/ 9563 w 10000"/>
                <a:gd name="connsiteY5" fmla="*/ 896 h 10000"/>
                <a:gd name="connsiteX6" fmla="*/ 9599 w 10000"/>
                <a:gd name="connsiteY6" fmla="*/ 1361 h 10000"/>
                <a:gd name="connsiteX7" fmla="*/ 9817 w 10000"/>
                <a:gd name="connsiteY7" fmla="*/ 2150 h 10000"/>
                <a:gd name="connsiteX8" fmla="*/ 10000 w 10000"/>
                <a:gd name="connsiteY8" fmla="*/ 2294 h 10000"/>
                <a:gd name="connsiteX9" fmla="*/ 9890 w 10000"/>
                <a:gd name="connsiteY9" fmla="*/ 2581 h 10000"/>
                <a:gd name="connsiteX10" fmla="*/ 9051 w 10000"/>
                <a:gd name="connsiteY10" fmla="*/ 2724 h 10000"/>
                <a:gd name="connsiteX11" fmla="*/ 8759 w 10000"/>
                <a:gd name="connsiteY11" fmla="*/ 3010 h 10000"/>
                <a:gd name="connsiteX12" fmla="*/ 8357 w 10000"/>
                <a:gd name="connsiteY12" fmla="*/ 3046 h 10000"/>
                <a:gd name="connsiteX13" fmla="*/ 8357 w 10000"/>
                <a:gd name="connsiteY13" fmla="*/ 3620 h 10000"/>
                <a:gd name="connsiteX14" fmla="*/ 7591 w 10000"/>
                <a:gd name="connsiteY14" fmla="*/ 3907 h 10000"/>
                <a:gd name="connsiteX15" fmla="*/ 7335 w 10000"/>
                <a:gd name="connsiteY15" fmla="*/ 4265 h 10000"/>
                <a:gd name="connsiteX16" fmla="*/ 6825 w 10000"/>
                <a:gd name="connsiteY16" fmla="*/ 4481 h 10000"/>
                <a:gd name="connsiteX17" fmla="*/ 6167 w 10000"/>
                <a:gd name="connsiteY17" fmla="*/ 4588 h 10000"/>
                <a:gd name="connsiteX18" fmla="*/ 5110 w 10000"/>
                <a:gd name="connsiteY18" fmla="*/ 5125 h 10000"/>
                <a:gd name="connsiteX19" fmla="*/ 5110 w 10000"/>
                <a:gd name="connsiteY19" fmla="*/ 6022 h 10000"/>
                <a:gd name="connsiteX20" fmla="*/ 4999 w 10000"/>
                <a:gd name="connsiteY20" fmla="*/ 6022 h 10000"/>
                <a:gd name="connsiteX21" fmla="*/ 4999 w 10000"/>
                <a:gd name="connsiteY21" fmla="*/ 6022 h 10000"/>
                <a:gd name="connsiteX22" fmla="*/ 4999 w 10000"/>
                <a:gd name="connsiteY22" fmla="*/ 6415 h 10000"/>
                <a:gd name="connsiteX23" fmla="*/ 4599 w 10000"/>
                <a:gd name="connsiteY23" fmla="*/ 6451 h 10000"/>
                <a:gd name="connsiteX24" fmla="*/ 4380 w 10000"/>
                <a:gd name="connsiteY24" fmla="*/ 6595 h 10000"/>
                <a:gd name="connsiteX25" fmla="*/ 4087 w 10000"/>
                <a:gd name="connsiteY25" fmla="*/ 6595 h 10000"/>
                <a:gd name="connsiteX26" fmla="*/ 3868 w 10000"/>
                <a:gd name="connsiteY26" fmla="*/ 6523 h 10000"/>
                <a:gd name="connsiteX27" fmla="*/ 3322 w 10000"/>
                <a:gd name="connsiteY27" fmla="*/ 6595 h 10000"/>
                <a:gd name="connsiteX28" fmla="*/ 3103 w 10000"/>
                <a:gd name="connsiteY28" fmla="*/ 7168 h 10000"/>
                <a:gd name="connsiteX29" fmla="*/ 2884 w 10000"/>
                <a:gd name="connsiteY29" fmla="*/ 7240 h 10000"/>
                <a:gd name="connsiteX30" fmla="*/ 2555 w 10000"/>
                <a:gd name="connsiteY30" fmla="*/ 8172 h 10000"/>
                <a:gd name="connsiteX31" fmla="*/ 1643 w 10000"/>
                <a:gd name="connsiteY31" fmla="*/ 8961 h 10000"/>
                <a:gd name="connsiteX32" fmla="*/ 1387 w 10000"/>
                <a:gd name="connsiteY32" fmla="*/ 10000 h 10000"/>
                <a:gd name="connsiteX33" fmla="*/ 0 w 10000"/>
                <a:gd name="connsiteY33" fmla="*/ 9462 h 10000"/>
                <a:gd name="connsiteX34" fmla="*/ 256 w 10000"/>
                <a:gd name="connsiteY34" fmla="*/ 8924 h 10000"/>
                <a:gd name="connsiteX35" fmla="*/ 621 w 10000"/>
                <a:gd name="connsiteY35" fmla="*/ 8458 h 10000"/>
                <a:gd name="connsiteX36" fmla="*/ 876 w 10000"/>
                <a:gd name="connsiteY36" fmla="*/ 8351 h 10000"/>
                <a:gd name="connsiteX37" fmla="*/ 1058 w 10000"/>
                <a:gd name="connsiteY37" fmla="*/ 7921 h 10000"/>
                <a:gd name="connsiteX38" fmla="*/ 1058 w 10000"/>
                <a:gd name="connsiteY38" fmla="*/ 7527 h 10000"/>
                <a:gd name="connsiteX39" fmla="*/ 1314 w 10000"/>
                <a:gd name="connsiteY39" fmla="*/ 7060 h 10000"/>
                <a:gd name="connsiteX40" fmla="*/ 1751 w 10000"/>
                <a:gd name="connsiteY40" fmla="*/ 6774 h 10000"/>
                <a:gd name="connsiteX41" fmla="*/ 2191 w 10000"/>
                <a:gd name="connsiteY41" fmla="*/ 6022 h 10000"/>
                <a:gd name="connsiteX42" fmla="*/ 2226 w 10000"/>
                <a:gd name="connsiteY42" fmla="*/ 6022 h 10000"/>
                <a:gd name="connsiteX43" fmla="*/ 2555 w 10000"/>
                <a:gd name="connsiteY43" fmla="*/ 5734 h 10000"/>
                <a:gd name="connsiteX44" fmla="*/ 3139 w 10000"/>
                <a:gd name="connsiteY44" fmla="*/ 5663 h 10000"/>
                <a:gd name="connsiteX45" fmla="*/ 3686 w 10000"/>
                <a:gd name="connsiteY45" fmla="*/ 5160 h 10000"/>
                <a:gd name="connsiteX46" fmla="*/ 4015 w 10000"/>
                <a:gd name="connsiteY46" fmla="*/ 4945 h 10000"/>
                <a:gd name="connsiteX47" fmla="*/ 4562 w 10000"/>
                <a:gd name="connsiteY47" fmla="*/ 4336 h 10000"/>
                <a:gd name="connsiteX48" fmla="*/ 4416 w 10000"/>
                <a:gd name="connsiteY48" fmla="*/ 3405 h 10000"/>
                <a:gd name="connsiteX49" fmla="*/ 4672 w 10000"/>
                <a:gd name="connsiteY49" fmla="*/ 2760 h 10000"/>
                <a:gd name="connsiteX50" fmla="*/ 4780 w 10000"/>
                <a:gd name="connsiteY50" fmla="*/ 2365 h 10000"/>
                <a:gd name="connsiteX51" fmla="*/ 5220 w 10000"/>
                <a:gd name="connsiteY51" fmla="*/ 1864 h 10000"/>
                <a:gd name="connsiteX52" fmla="*/ 5840 w 10000"/>
                <a:gd name="connsiteY52" fmla="*/ 1541 h 10000"/>
                <a:gd name="connsiteX53" fmla="*/ 6315 w 10000"/>
                <a:gd name="connsiteY53" fmla="*/ 1219 h 10000"/>
                <a:gd name="connsiteX54" fmla="*/ 6752 w 10000"/>
                <a:gd name="connsiteY54" fmla="*/ 467 h 10000"/>
                <a:gd name="connsiteX55" fmla="*/ 6971 w 10000"/>
                <a:gd name="connsiteY55" fmla="*/ 0 h 10000"/>
                <a:gd name="connsiteX56" fmla="*/ 7445 w 10000"/>
                <a:gd name="connsiteY56" fmla="*/ 0 h 10000"/>
                <a:gd name="connsiteX0" fmla="*/ 7445 w 10000"/>
                <a:gd name="connsiteY0" fmla="*/ 0 h 9462"/>
                <a:gd name="connsiteX1" fmla="*/ 7810 w 10000"/>
                <a:gd name="connsiteY1" fmla="*/ 322 h 9462"/>
                <a:gd name="connsiteX2" fmla="*/ 8431 w 10000"/>
                <a:gd name="connsiteY2" fmla="*/ 251 h 9462"/>
                <a:gd name="connsiteX3" fmla="*/ 9051 w 10000"/>
                <a:gd name="connsiteY3" fmla="*/ 430 h 9462"/>
                <a:gd name="connsiteX4" fmla="*/ 9343 w 10000"/>
                <a:gd name="connsiteY4" fmla="*/ 430 h 9462"/>
                <a:gd name="connsiteX5" fmla="*/ 9563 w 10000"/>
                <a:gd name="connsiteY5" fmla="*/ 896 h 9462"/>
                <a:gd name="connsiteX6" fmla="*/ 9599 w 10000"/>
                <a:gd name="connsiteY6" fmla="*/ 1361 h 9462"/>
                <a:gd name="connsiteX7" fmla="*/ 9817 w 10000"/>
                <a:gd name="connsiteY7" fmla="*/ 2150 h 9462"/>
                <a:gd name="connsiteX8" fmla="*/ 10000 w 10000"/>
                <a:gd name="connsiteY8" fmla="*/ 2294 h 9462"/>
                <a:gd name="connsiteX9" fmla="*/ 9890 w 10000"/>
                <a:gd name="connsiteY9" fmla="*/ 2581 h 9462"/>
                <a:gd name="connsiteX10" fmla="*/ 9051 w 10000"/>
                <a:gd name="connsiteY10" fmla="*/ 2724 h 9462"/>
                <a:gd name="connsiteX11" fmla="*/ 8759 w 10000"/>
                <a:gd name="connsiteY11" fmla="*/ 3010 h 9462"/>
                <a:gd name="connsiteX12" fmla="*/ 8357 w 10000"/>
                <a:gd name="connsiteY12" fmla="*/ 3046 h 9462"/>
                <a:gd name="connsiteX13" fmla="*/ 8357 w 10000"/>
                <a:gd name="connsiteY13" fmla="*/ 3620 h 9462"/>
                <a:gd name="connsiteX14" fmla="*/ 7591 w 10000"/>
                <a:gd name="connsiteY14" fmla="*/ 3907 h 9462"/>
                <a:gd name="connsiteX15" fmla="*/ 7335 w 10000"/>
                <a:gd name="connsiteY15" fmla="*/ 4265 h 9462"/>
                <a:gd name="connsiteX16" fmla="*/ 6825 w 10000"/>
                <a:gd name="connsiteY16" fmla="*/ 4481 h 9462"/>
                <a:gd name="connsiteX17" fmla="*/ 6167 w 10000"/>
                <a:gd name="connsiteY17" fmla="*/ 4588 h 9462"/>
                <a:gd name="connsiteX18" fmla="*/ 5110 w 10000"/>
                <a:gd name="connsiteY18" fmla="*/ 5125 h 9462"/>
                <a:gd name="connsiteX19" fmla="*/ 5110 w 10000"/>
                <a:gd name="connsiteY19" fmla="*/ 6022 h 9462"/>
                <a:gd name="connsiteX20" fmla="*/ 4999 w 10000"/>
                <a:gd name="connsiteY20" fmla="*/ 6022 h 9462"/>
                <a:gd name="connsiteX21" fmla="*/ 4999 w 10000"/>
                <a:gd name="connsiteY21" fmla="*/ 6022 h 9462"/>
                <a:gd name="connsiteX22" fmla="*/ 4999 w 10000"/>
                <a:gd name="connsiteY22" fmla="*/ 6415 h 9462"/>
                <a:gd name="connsiteX23" fmla="*/ 4599 w 10000"/>
                <a:gd name="connsiteY23" fmla="*/ 6451 h 9462"/>
                <a:gd name="connsiteX24" fmla="*/ 4380 w 10000"/>
                <a:gd name="connsiteY24" fmla="*/ 6595 h 9462"/>
                <a:gd name="connsiteX25" fmla="*/ 4087 w 10000"/>
                <a:gd name="connsiteY25" fmla="*/ 6595 h 9462"/>
                <a:gd name="connsiteX26" fmla="*/ 3868 w 10000"/>
                <a:gd name="connsiteY26" fmla="*/ 6523 h 9462"/>
                <a:gd name="connsiteX27" fmla="*/ 3322 w 10000"/>
                <a:gd name="connsiteY27" fmla="*/ 6595 h 9462"/>
                <a:gd name="connsiteX28" fmla="*/ 3103 w 10000"/>
                <a:gd name="connsiteY28" fmla="*/ 7168 h 9462"/>
                <a:gd name="connsiteX29" fmla="*/ 2884 w 10000"/>
                <a:gd name="connsiteY29" fmla="*/ 7240 h 9462"/>
                <a:gd name="connsiteX30" fmla="*/ 2555 w 10000"/>
                <a:gd name="connsiteY30" fmla="*/ 8172 h 9462"/>
                <a:gd name="connsiteX31" fmla="*/ 1643 w 10000"/>
                <a:gd name="connsiteY31" fmla="*/ 8961 h 9462"/>
                <a:gd name="connsiteX32" fmla="*/ 0 w 10000"/>
                <a:gd name="connsiteY32" fmla="*/ 9462 h 9462"/>
                <a:gd name="connsiteX33" fmla="*/ 256 w 10000"/>
                <a:gd name="connsiteY33" fmla="*/ 8924 h 9462"/>
                <a:gd name="connsiteX34" fmla="*/ 621 w 10000"/>
                <a:gd name="connsiteY34" fmla="*/ 8458 h 9462"/>
                <a:gd name="connsiteX35" fmla="*/ 876 w 10000"/>
                <a:gd name="connsiteY35" fmla="*/ 8351 h 9462"/>
                <a:gd name="connsiteX36" fmla="*/ 1058 w 10000"/>
                <a:gd name="connsiteY36" fmla="*/ 7921 h 9462"/>
                <a:gd name="connsiteX37" fmla="*/ 1058 w 10000"/>
                <a:gd name="connsiteY37" fmla="*/ 7527 h 9462"/>
                <a:gd name="connsiteX38" fmla="*/ 1314 w 10000"/>
                <a:gd name="connsiteY38" fmla="*/ 7060 h 9462"/>
                <a:gd name="connsiteX39" fmla="*/ 1751 w 10000"/>
                <a:gd name="connsiteY39" fmla="*/ 6774 h 9462"/>
                <a:gd name="connsiteX40" fmla="*/ 2191 w 10000"/>
                <a:gd name="connsiteY40" fmla="*/ 6022 h 9462"/>
                <a:gd name="connsiteX41" fmla="*/ 2226 w 10000"/>
                <a:gd name="connsiteY41" fmla="*/ 6022 h 9462"/>
                <a:gd name="connsiteX42" fmla="*/ 2555 w 10000"/>
                <a:gd name="connsiteY42" fmla="*/ 5734 h 9462"/>
                <a:gd name="connsiteX43" fmla="*/ 3139 w 10000"/>
                <a:gd name="connsiteY43" fmla="*/ 5663 h 9462"/>
                <a:gd name="connsiteX44" fmla="*/ 3686 w 10000"/>
                <a:gd name="connsiteY44" fmla="*/ 5160 h 9462"/>
                <a:gd name="connsiteX45" fmla="*/ 4015 w 10000"/>
                <a:gd name="connsiteY45" fmla="*/ 4945 h 9462"/>
                <a:gd name="connsiteX46" fmla="*/ 4562 w 10000"/>
                <a:gd name="connsiteY46" fmla="*/ 4336 h 9462"/>
                <a:gd name="connsiteX47" fmla="*/ 4416 w 10000"/>
                <a:gd name="connsiteY47" fmla="*/ 3405 h 9462"/>
                <a:gd name="connsiteX48" fmla="*/ 4672 w 10000"/>
                <a:gd name="connsiteY48" fmla="*/ 2760 h 9462"/>
                <a:gd name="connsiteX49" fmla="*/ 4780 w 10000"/>
                <a:gd name="connsiteY49" fmla="*/ 2365 h 9462"/>
                <a:gd name="connsiteX50" fmla="*/ 5220 w 10000"/>
                <a:gd name="connsiteY50" fmla="*/ 1864 h 9462"/>
                <a:gd name="connsiteX51" fmla="*/ 5840 w 10000"/>
                <a:gd name="connsiteY51" fmla="*/ 1541 h 9462"/>
                <a:gd name="connsiteX52" fmla="*/ 6315 w 10000"/>
                <a:gd name="connsiteY52" fmla="*/ 1219 h 9462"/>
                <a:gd name="connsiteX53" fmla="*/ 6752 w 10000"/>
                <a:gd name="connsiteY53" fmla="*/ 467 h 9462"/>
                <a:gd name="connsiteX54" fmla="*/ 6971 w 10000"/>
                <a:gd name="connsiteY54" fmla="*/ 0 h 9462"/>
                <a:gd name="connsiteX55" fmla="*/ 7445 w 10000"/>
                <a:gd name="connsiteY55" fmla="*/ 0 h 9462"/>
                <a:gd name="connsiteX0" fmla="*/ 7189 w 9744"/>
                <a:gd name="connsiteY0" fmla="*/ 0 h 9539"/>
                <a:gd name="connsiteX1" fmla="*/ 7554 w 9744"/>
                <a:gd name="connsiteY1" fmla="*/ 340 h 9539"/>
                <a:gd name="connsiteX2" fmla="*/ 8175 w 9744"/>
                <a:gd name="connsiteY2" fmla="*/ 265 h 9539"/>
                <a:gd name="connsiteX3" fmla="*/ 8795 w 9744"/>
                <a:gd name="connsiteY3" fmla="*/ 454 h 9539"/>
                <a:gd name="connsiteX4" fmla="*/ 9087 w 9744"/>
                <a:gd name="connsiteY4" fmla="*/ 454 h 9539"/>
                <a:gd name="connsiteX5" fmla="*/ 9307 w 9744"/>
                <a:gd name="connsiteY5" fmla="*/ 947 h 9539"/>
                <a:gd name="connsiteX6" fmla="*/ 9343 w 9744"/>
                <a:gd name="connsiteY6" fmla="*/ 1438 h 9539"/>
                <a:gd name="connsiteX7" fmla="*/ 9561 w 9744"/>
                <a:gd name="connsiteY7" fmla="*/ 2272 h 9539"/>
                <a:gd name="connsiteX8" fmla="*/ 9744 w 9744"/>
                <a:gd name="connsiteY8" fmla="*/ 2424 h 9539"/>
                <a:gd name="connsiteX9" fmla="*/ 9634 w 9744"/>
                <a:gd name="connsiteY9" fmla="*/ 2728 h 9539"/>
                <a:gd name="connsiteX10" fmla="*/ 8795 w 9744"/>
                <a:gd name="connsiteY10" fmla="*/ 2879 h 9539"/>
                <a:gd name="connsiteX11" fmla="*/ 8503 w 9744"/>
                <a:gd name="connsiteY11" fmla="*/ 3181 h 9539"/>
                <a:gd name="connsiteX12" fmla="*/ 8101 w 9744"/>
                <a:gd name="connsiteY12" fmla="*/ 3219 h 9539"/>
                <a:gd name="connsiteX13" fmla="*/ 8101 w 9744"/>
                <a:gd name="connsiteY13" fmla="*/ 3826 h 9539"/>
                <a:gd name="connsiteX14" fmla="*/ 7335 w 9744"/>
                <a:gd name="connsiteY14" fmla="*/ 4129 h 9539"/>
                <a:gd name="connsiteX15" fmla="*/ 7079 w 9744"/>
                <a:gd name="connsiteY15" fmla="*/ 4508 h 9539"/>
                <a:gd name="connsiteX16" fmla="*/ 6569 w 9744"/>
                <a:gd name="connsiteY16" fmla="*/ 4736 h 9539"/>
                <a:gd name="connsiteX17" fmla="*/ 5911 w 9744"/>
                <a:gd name="connsiteY17" fmla="*/ 4849 h 9539"/>
                <a:gd name="connsiteX18" fmla="*/ 4854 w 9744"/>
                <a:gd name="connsiteY18" fmla="*/ 5416 h 9539"/>
                <a:gd name="connsiteX19" fmla="*/ 4854 w 9744"/>
                <a:gd name="connsiteY19" fmla="*/ 6364 h 9539"/>
                <a:gd name="connsiteX20" fmla="*/ 4743 w 9744"/>
                <a:gd name="connsiteY20" fmla="*/ 6364 h 9539"/>
                <a:gd name="connsiteX21" fmla="*/ 4743 w 9744"/>
                <a:gd name="connsiteY21" fmla="*/ 6364 h 9539"/>
                <a:gd name="connsiteX22" fmla="*/ 4743 w 9744"/>
                <a:gd name="connsiteY22" fmla="*/ 6780 h 9539"/>
                <a:gd name="connsiteX23" fmla="*/ 4343 w 9744"/>
                <a:gd name="connsiteY23" fmla="*/ 6818 h 9539"/>
                <a:gd name="connsiteX24" fmla="*/ 4124 w 9744"/>
                <a:gd name="connsiteY24" fmla="*/ 6970 h 9539"/>
                <a:gd name="connsiteX25" fmla="*/ 3831 w 9744"/>
                <a:gd name="connsiteY25" fmla="*/ 6970 h 9539"/>
                <a:gd name="connsiteX26" fmla="*/ 3612 w 9744"/>
                <a:gd name="connsiteY26" fmla="*/ 6894 h 9539"/>
                <a:gd name="connsiteX27" fmla="*/ 3066 w 9744"/>
                <a:gd name="connsiteY27" fmla="*/ 6970 h 9539"/>
                <a:gd name="connsiteX28" fmla="*/ 2847 w 9744"/>
                <a:gd name="connsiteY28" fmla="*/ 7576 h 9539"/>
                <a:gd name="connsiteX29" fmla="*/ 2628 w 9744"/>
                <a:gd name="connsiteY29" fmla="*/ 7652 h 9539"/>
                <a:gd name="connsiteX30" fmla="*/ 2299 w 9744"/>
                <a:gd name="connsiteY30" fmla="*/ 8637 h 9539"/>
                <a:gd name="connsiteX31" fmla="*/ 1387 w 9744"/>
                <a:gd name="connsiteY31" fmla="*/ 9471 h 9539"/>
                <a:gd name="connsiteX32" fmla="*/ 0 w 9744"/>
                <a:gd name="connsiteY32" fmla="*/ 9431 h 9539"/>
                <a:gd name="connsiteX33" fmla="*/ 365 w 9744"/>
                <a:gd name="connsiteY33" fmla="*/ 8939 h 9539"/>
                <a:gd name="connsiteX34" fmla="*/ 620 w 9744"/>
                <a:gd name="connsiteY34" fmla="*/ 8826 h 9539"/>
                <a:gd name="connsiteX35" fmla="*/ 802 w 9744"/>
                <a:gd name="connsiteY35" fmla="*/ 8371 h 9539"/>
                <a:gd name="connsiteX36" fmla="*/ 802 w 9744"/>
                <a:gd name="connsiteY36" fmla="*/ 7955 h 9539"/>
                <a:gd name="connsiteX37" fmla="*/ 1058 w 9744"/>
                <a:gd name="connsiteY37" fmla="*/ 7461 h 9539"/>
                <a:gd name="connsiteX38" fmla="*/ 1495 w 9744"/>
                <a:gd name="connsiteY38" fmla="*/ 7159 h 9539"/>
                <a:gd name="connsiteX39" fmla="*/ 1935 w 9744"/>
                <a:gd name="connsiteY39" fmla="*/ 6364 h 9539"/>
                <a:gd name="connsiteX40" fmla="*/ 1970 w 9744"/>
                <a:gd name="connsiteY40" fmla="*/ 6364 h 9539"/>
                <a:gd name="connsiteX41" fmla="*/ 2299 w 9744"/>
                <a:gd name="connsiteY41" fmla="*/ 6060 h 9539"/>
                <a:gd name="connsiteX42" fmla="*/ 2883 w 9744"/>
                <a:gd name="connsiteY42" fmla="*/ 5985 h 9539"/>
                <a:gd name="connsiteX43" fmla="*/ 3430 w 9744"/>
                <a:gd name="connsiteY43" fmla="*/ 5453 h 9539"/>
                <a:gd name="connsiteX44" fmla="*/ 3759 w 9744"/>
                <a:gd name="connsiteY44" fmla="*/ 5226 h 9539"/>
                <a:gd name="connsiteX45" fmla="*/ 4306 w 9744"/>
                <a:gd name="connsiteY45" fmla="*/ 4583 h 9539"/>
                <a:gd name="connsiteX46" fmla="*/ 4160 w 9744"/>
                <a:gd name="connsiteY46" fmla="*/ 3599 h 9539"/>
                <a:gd name="connsiteX47" fmla="*/ 4416 w 9744"/>
                <a:gd name="connsiteY47" fmla="*/ 2917 h 9539"/>
                <a:gd name="connsiteX48" fmla="*/ 4524 w 9744"/>
                <a:gd name="connsiteY48" fmla="*/ 2499 h 9539"/>
                <a:gd name="connsiteX49" fmla="*/ 4964 w 9744"/>
                <a:gd name="connsiteY49" fmla="*/ 1970 h 9539"/>
                <a:gd name="connsiteX50" fmla="*/ 5584 w 9744"/>
                <a:gd name="connsiteY50" fmla="*/ 1629 h 9539"/>
                <a:gd name="connsiteX51" fmla="*/ 6059 w 9744"/>
                <a:gd name="connsiteY51" fmla="*/ 1288 h 9539"/>
                <a:gd name="connsiteX52" fmla="*/ 6496 w 9744"/>
                <a:gd name="connsiteY52" fmla="*/ 494 h 9539"/>
                <a:gd name="connsiteX53" fmla="*/ 6715 w 9744"/>
                <a:gd name="connsiteY53" fmla="*/ 0 h 9539"/>
                <a:gd name="connsiteX54" fmla="*/ 7189 w 9744"/>
                <a:gd name="connsiteY54" fmla="*/ 0 h 9539"/>
                <a:gd name="connsiteX0" fmla="*/ 7003 w 9625"/>
                <a:gd name="connsiteY0" fmla="*/ 0 h 9932"/>
                <a:gd name="connsiteX1" fmla="*/ 7377 w 9625"/>
                <a:gd name="connsiteY1" fmla="*/ 356 h 9932"/>
                <a:gd name="connsiteX2" fmla="*/ 8015 w 9625"/>
                <a:gd name="connsiteY2" fmla="*/ 278 h 9932"/>
                <a:gd name="connsiteX3" fmla="*/ 8651 w 9625"/>
                <a:gd name="connsiteY3" fmla="*/ 476 h 9932"/>
                <a:gd name="connsiteX4" fmla="*/ 8951 w 9625"/>
                <a:gd name="connsiteY4" fmla="*/ 476 h 9932"/>
                <a:gd name="connsiteX5" fmla="*/ 9177 w 9625"/>
                <a:gd name="connsiteY5" fmla="*/ 993 h 9932"/>
                <a:gd name="connsiteX6" fmla="*/ 9213 w 9625"/>
                <a:gd name="connsiteY6" fmla="*/ 1507 h 9932"/>
                <a:gd name="connsiteX7" fmla="*/ 9437 w 9625"/>
                <a:gd name="connsiteY7" fmla="*/ 2382 h 9932"/>
                <a:gd name="connsiteX8" fmla="*/ 9625 w 9625"/>
                <a:gd name="connsiteY8" fmla="*/ 2541 h 9932"/>
                <a:gd name="connsiteX9" fmla="*/ 9512 w 9625"/>
                <a:gd name="connsiteY9" fmla="*/ 2860 h 9932"/>
                <a:gd name="connsiteX10" fmla="*/ 8651 w 9625"/>
                <a:gd name="connsiteY10" fmla="*/ 3018 h 9932"/>
                <a:gd name="connsiteX11" fmla="*/ 8351 w 9625"/>
                <a:gd name="connsiteY11" fmla="*/ 3335 h 9932"/>
                <a:gd name="connsiteX12" fmla="*/ 7939 w 9625"/>
                <a:gd name="connsiteY12" fmla="*/ 3375 h 9932"/>
                <a:gd name="connsiteX13" fmla="*/ 7939 w 9625"/>
                <a:gd name="connsiteY13" fmla="*/ 4011 h 9932"/>
                <a:gd name="connsiteX14" fmla="*/ 7153 w 9625"/>
                <a:gd name="connsiteY14" fmla="*/ 4329 h 9932"/>
                <a:gd name="connsiteX15" fmla="*/ 6890 w 9625"/>
                <a:gd name="connsiteY15" fmla="*/ 4726 h 9932"/>
                <a:gd name="connsiteX16" fmla="*/ 6367 w 9625"/>
                <a:gd name="connsiteY16" fmla="*/ 4965 h 9932"/>
                <a:gd name="connsiteX17" fmla="*/ 5691 w 9625"/>
                <a:gd name="connsiteY17" fmla="*/ 5083 h 9932"/>
                <a:gd name="connsiteX18" fmla="*/ 4607 w 9625"/>
                <a:gd name="connsiteY18" fmla="*/ 5678 h 9932"/>
                <a:gd name="connsiteX19" fmla="*/ 4607 w 9625"/>
                <a:gd name="connsiteY19" fmla="*/ 6672 h 9932"/>
                <a:gd name="connsiteX20" fmla="*/ 4493 w 9625"/>
                <a:gd name="connsiteY20" fmla="*/ 6672 h 9932"/>
                <a:gd name="connsiteX21" fmla="*/ 4493 w 9625"/>
                <a:gd name="connsiteY21" fmla="*/ 6672 h 9932"/>
                <a:gd name="connsiteX22" fmla="*/ 4493 w 9625"/>
                <a:gd name="connsiteY22" fmla="*/ 7108 h 9932"/>
                <a:gd name="connsiteX23" fmla="*/ 4082 w 9625"/>
                <a:gd name="connsiteY23" fmla="*/ 7147 h 9932"/>
                <a:gd name="connsiteX24" fmla="*/ 3857 w 9625"/>
                <a:gd name="connsiteY24" fmla="*/ 7307 h 9932"/>
                <a:gd name="connsiteX25" fmla="*/ 3557 w 9625"/>
                <a:gd name="connsiteY25" fmla="*/ 7307 h 9932"/>
                <a:gd name="connsiteX26" fmla="*/ 3332 w 9625"/>
                <a:gd name="connsiteY26" fmla="*/ 7227 h 9932"/>
                <a:gd name="connsiteX27" fmla="*/ 2772 w 9625"/>
                <a:gd name="connsiteY27" fmla="*/ 7307 h 9932"/>
                <a:gd name="connsiteX28" fmla="*/ 2547 w 9625"/>
                <a:gd name="connsiteY28" fmla="*/ 7942 h 9932"/>
                <a:gd name="connsiteX29" fmla="*/ 2322 w 9625"/>
                <a:gd name="connsiteY29" fmla="*/ 8022 h 9932"/>
                <a:gd name="connsiteX30" fmla="*/ 1984 w 9625"/>
                <a:gd name="connsiteY30" fmla="*/ 9054 h 9932"/>
                <a:gd name="connsiteX31" fmla="*/ 1048 w 9625"/>
                <a:gd name="connsiteY31" fmla="*/ 9929 h 9932"/>
                <a:gd name="connsiteX32" fmla="*/ 0 w 9625"/>
                <a:gd name="connsiteY32" fmla="*/ 9371 h 9932"/>
                <a:gd name="connsiteX33" fmla="*/ 261 w 9625"/>
                <a:gd name="connsiteY33" fmla="*/ 9253 h 9932"/>
                <a:gd name="connsiteX34" fmla="*/ 448 w 9625"/>
                <a:gd name="connsiteY34" fmla="*/ 8776 h 9932"/>
                <a:gd name="connsiteX35" fmla="*/ 448 w 9625"/>
                <a:gd name="connsiteY35" fmla="*/ 8339 h 9932"/>
                <a:gd name="connsiteX36" fmla="*/ 711 w 9625"/>
                <a:gd name="connsiteY36" fmla="*/ 7822 h 9932"/>
                <a:gd name="connsiteX37" fmla="*/ 1159 w 9625"/>
                <a:gd name="connsiteY37" fmla="*/ 7505 h 9932"/>
                <a:gd name="connsiteX38" fmla="*/ 1611 w 9625"/>
                <a:gd name="connsiteY38" fmla="*/ 6672 h 9932"/>
                <a:gd name="connsiteX39" fmla="*/ 1647 w 9625"/>
                <a:gd name="connsiteY39" fmla="*/ 6672 h 9932"/>
                <a:gd name="connsiteX40" fmla="*/ 1984 w 9625"/>
                <a:gd name="connsiteY40" fmla="*/ 6353 h 9932"/>
                <a:gd name="connsiteX41" fmla="*/ 2584 w 9625"/>
                <a:gd name="connsiteY41" fmla="*/ 6274 h 9932"/>
                <a:gd name="connsiteX42" fmla="*/ 3145 w 9625"/>
                <a:gd name="connsiteY42" fmla="*/ 5717 h 9932"/>
                <a:gd name="connsiteX43" fmla="*/ 3483 w 9625"/>
                <a:gd name="connsiteY43" fmla="*/ 5479 h 9932"/>
                <a:gd name="connsiteX44" fmla="*/ 4044 w 9625"/>
                <a:gd name="connsiteY44" fmla="*/ 4804 h 9932"/>
                <a:gd name="connsiteX45" fmla="*/ 3894 w 9625"/>
                <a:gd name="connsiteY45" fmla="*/ 3773 h 9932"/>
                <a:gd name="connsiteX46" fmla="*/ 4157 w 9625"/>
                <a:gd name="connsiteY46" fmla="*/ 3058 h 9932"/>
                <a:gd name="connsiteX47" fmla="*/ 4268 w 9625"/>
                <a:gd name="connsiteY47" fmla="*/ 2620 h 9932"/>
                <a:gd name="connsiteX48" fmla="*/ 4719 w 9625"/>
                <a:gd name="connsiteY48" fmla="*/ 2065 h 9932"/>
                <a:gd name="connsiteX49" fmla="*/ 5356 w 9625"/>
                <a:gd name="connsiteY49" fmla="*/ 1708 h 9932"/>
                <a:gd name="connsiteX50" fmla="*/ 5843 w 9625"/>
                <a:gd name="connsiteY50" fmla="*/ 1350 h 9932"/>
                <a:gd name="connsiteX51" fmla="*/ 6292 w 9625"/>
                <a:gd name="connsiteY51" fmla="*/ 518 h 9932"/>
                <a:gd name="connsiteX52" fmla="*/ 6516 w 9625"/>
                <a:gd name="connsiteY52" fmla="*/ 0 h 9932"/>
                <a:gd name="connsiteX53" fmla="*/ 7003 w 9625"/>
                <a:gd name="connsiteY53" fmla="*/ 0 h 9932"/>
                <a:gd name="connsiteX0" fmla="*/ 7276 w 10000"/>
                <a:gd name="connsiteY0" fmla="*/ 0 h 9435"/>
                <a:gd name="connsiteX1" fmla="*/ 7664 w 10000"/>
                <a:gd name="connsiteY1" fmla="*/ 358 h 9435"/>
                <a:gd name="connsiteX2" fmla="*/ 8327 w 10000"/>
                <a:gd name="connsiteY2" fmla="*/ 280 h 9435"/>
                <a:gd name="connsiteX3" fmla="*/ 8988 w 10000"/>
                <a:gd name="connsiteY3" fmla="*/ 479 h 9435"/>
                <a:gd name="connsiteX4" fmla="*/ 9300 w 10000"/>
                <a:gd name="connsiteY4" fmla="*/ 479 h 9435"/>
                <a:gd name="connsiteX5" fmla="*/ 9535 w 10000"/>
                <a:gd name="connsiteY5" fmla="*/ 1000 h 9435"/>
                <a:gd name="connsiteX6" fmla="*/ 9572 w 10000"/>
                <a:gd name="connsiteY6" fmla="*/ 1517 h 9435"/>
                <a:gd name="connsiteX7" fmla="*/ 9805 w 10000"/>
                <a:gd name="connsiteY7" fmla="*/ 2398 h 9435"/>
                <a:gd name="connsiteX8" fmla="*/ 10000 w 10000"/>
                <a:gd name="connsiteY8" fmla="*/ 2558 h 9435"/>
                <a:gd name="connsiteX9" fmla="*/ 9883 w 10000"/>
                <a:gd name="connsiteY9" fmla="*/ 2880 h 9435"/>
                <a:gd name="connsiteX10" fmla="*/ 8988 w 10000"/>
                <a:gd name="connsiteY10" fmla="*/ 3039 h 9435"/>
                <a:gd name="connsiteX11" fmla="*/ 8676 w 10000"/>
                <a:gd name="connsiteY11" fmla="*/ 3358 h 9435"/>
                <a:gd name="connsiteX12" fmla="*/ 8248 w 10000"/>
                <a:gd name="connsiteY12" fmla="*/ 3398 h 9435"/>
                <a:gd name="connsiteX13" fmla="*/ 8248 w 10000"/>
                <a:gd name="connsiteY13" fmla="*/ 4038 h 9435"/>
                <a:gd name="connsiteX14" fmla="*/ 7432 w 10000"/>
                <a:gd name="connsiteY14" fmla="*/ 4359 h 9435"/>
                <a:gd name="connsiteX15" fmla="*/ 7158 w 10000"/>
                <a:gd name="connsiteY15" fmla="*/ 4758 h 9435"/>
                <a:gd name="connsiteX16" fmla="*/ 6615 w 10000"/>
                <a:gd name="connsiteY16" fmla="*/ 4999 h 9435"/>
                <a:gd name="connsiteX17" fmla="*/ 5913 w 10000"/>
                <a:gd name="connsiteY17" fmla="*/ 5118 h 9435"/>
                <a:gd name="connsiteX18" fmla="*/ 4786 w 10000"/>
                <a:gd name="connsiteY18" fmla="*/ 5717 h 9435"/>
                <a:gd name="connsiteX19" fmla="*/ 4786 w 10000"/>
                <a:gd name="connsiteY19" fmla="*/ 6718 h 9435"/>
                <a:gd name="connsiteX20" fmla="*/ 4668 w 10000"/>
                <a:gd name="connsiteY20" fmla="*/ 6718 h 9435"/>
                <a:gd name="connsiteX21" fmla="*/ 4668 w 10000"/>
                <a:gd name="connsiteY21" fmla="*/ 6718 h 9435"/>
                <a:gd name="connsiteX22" fmla="*/ 4668 w 10000"/>
                <a:gd name="connsiteY22" fmla="*/ 7157 h 9435"/>
                <a:gd name="connsiteX23" fmla="*/ 4241 w 10000"/>
                <a:gd name="connsiteY23" fmla="*/ 7196 h 9435"/>
                <a:gd name="connsiteX24" fmla="*/ 4007 w 10000"/>
                <a:gd name="connsiteY24" fmla="*/ 7357 h 9435"/>
                <a:gd name="connsiteX25" fmla="*/ 3696 w 10000"/>
                <a:gd name="connsiteY25" fmla="*/ 7357 h 9435"/>
                <a:gd name="connsiteX26" fmla="*/ 3462 w 10000"/>
                <a:gd name="connsiteY26" fmla="*/ 7276 h 9435"/>
                <a:gd name="connsiteX27" fmla="*/ 2880 w 10000"/>
                <a:gd name="connsiteY27" fmla="*/ 7357 h 9435"/>
                <a:gd name="connsiteX28" fmla="*/ 2646 w 10000"/>
                <a:gd name="connsiteY28" fmla="*/ 7996 h 9435"/>
                <a:gd name="connsiteX29" fmla="*/ 2412 w 10000"/>
                <a:gd name="connsiteY29" fmla="*/ 8077 h 9435"/>
                <a:gd name="connsiteX30" fmla="*/ 2061 w 10000"/>
                <a:gd name="connsiteY30" fmla="*/ 9116 h 9435"/>
                <a:gd name="connsiteX31" fmla="*/ 0 w 10000"/>
                <a:gd name="connsiteY31" fmla="*/ 9435 h 9435"/>
                <a:gd name="connsiteX32" fmla="*/ 271 w 10000"/>
                <a:gd name="connsiteY32" fmla="*/ 9316 h 9435"/>
                <a:gd name="connsiteX33" fmla="*/ 465 w 10000"/>
                <a:gd name="connsiteY33" fmla="*/ 8836 h 9435"/>
                <a:gd name="connsiteX34" fmla="*/ 465 w 10000"/>
                <a:gd name="connsiteY34" fmla="*/ 8396 h 9435"/>
                <a:gd name="connsiteX35" fmla="*/ 739 w 10000"/>
                <a:gd name="connsiteY35" fmla="*/ 7876 h 9435"/>
                <a:gd name="connsiteX36" fmla="*/ 1204 w 10000"/>
                <a:gd name="connsiteY36" fmla="*/ 7556 h 9435"/>
                <a:gd name="connsiteX37" fmla="*/ 1674 w 10000"/>
                <a:gd name="connsiteY37" fmla="*/ 6718 h 9435"/>
                <a:gd name="connsiteX38" fmla="*/ 1711 w 10000"/>
                <a:gd name="connsiteY38" fmla="*/ 6718 h 9435"/>
                <a:gd name="connsiteX39" fmla="*/ 2061 w 10000"/>
                <a:gd name="connsiteY39" fmla="*/ 6396 h 9435"/>
                <a:gd name="connsiteX40" fmla="*/ 2685 w 10000"/>
                <a:gd name="connsiteY40" fmla="*/ 6317 h 9435"/>
                <a:gd name="connsiteX41" fmla="*/ 3268 w 10000"/>
                <a:gd name="connsiteY41" fmla="*/ 5756 h 9435"/>
                <a:gd name="connsiteX42" fmla="*/ 3619 w 10000"/>
                <a:gd name="connsiteY42" fmla="*/ 5517 h 9435"/>
                <a:gd name="connsiteX43" fmla="*/ 4202 w 10000"/>
                <a:gd name="connsiteY43" fmla="*/ 4837 h 9435"/>
                <a:gd name="connsiteX44" fmla="*/ 4046 w 10000"/>
                <a:gd name="connsiteY44" fmla="*/ 3799 h 9435"/>
                <a:gd name="connsiteX45" fmla="*/ 4319 w 10000"/>
                <a:gd name="connsiteY45" fmla="*/ 3079 h 9435"/>
                <a:gd name="connsiteX46" fmla="*/ 4434 w 10000"/>
                <a:gd name="connsiteY46" fmla="*/ 2638 h 9435"/>
                <a:gd name="connsiteX47" fmla="*/ 4903 w 10000"/>
                <a:gd name="connsiteY47" fmla="*/ 2079 h 9435"/>
                <a:gd name="connsiteX48" fmla="*/ 5565 w 10000"/>
                <a:gd name="connsiteY48" fmla="*/ 1720 h 9435"/>
                <a:gd name="connsiteX49" fmla="*/ 6071 w 10000"/>
                <a:gd name="connsiteY49" fmla="*/ 1359 h 9435"/>
                <a:gd name="connsiteX50" fmla="*/ 6537 w 10000"/>
                <a:gd name="connsiteY50" fmla="*/ 522 h 9435"/>
                <a:gd name="connsiteX51" fmla="*/ 6770 w 10000"/>
                <a:gd name="connsiteY51" fmla="*/ 0 h 9435"/>
                <a:gd name="connsiteX52" fmla="*/ 7276 w 10000"/>
                <a:gd name="connsiteY52" fmla="*/ 0 h 9435"/>
                <a:gd name="connsiteX0" fmla="*/ 7276 w 10000"/>
                <a:gd name="connsiteY0" fmla="*/ 0 h 10000"/>
                <a:gd name="connsiteX1" fmla="*/ 7664 w 10000"/>
                <a:gd name="connsiteY1" fmla="*/ 379 h 10000"/>
                <a:gd name="connsiteX2" fmla="*/ 8327 w 10000"/>
                <a:gd name="connsiteY2" fmla="*/ 297 h 10000"/>
                <a:gd name="connsiteX3" fmla="*/ 8988 w 10000"/>
                <a:gd name="connsiteY3" fmla="*/ 508 h 10000"/>
                <a:gd name="connsiteX4" fmla="*/ 9300 w 10000"/>
                <a:gd name="connsiteY4" fmla="*/ 508 h 10000"/>
                <a:gd name="connsiteX5" fmla="*/ 9535 w 10000"/>
                <a:gd name="connsiteY5" fmla="*/ 1060 h 10000"/>
                <a:gd name="connsiteX6" fmla="*/ 9572 w 10000"/>
                <a:gd name="connsiteY6" fmla="*/ 1608 h 10000"/>
                <a:gd name="connsiteX7" fmla="*/ 9805 w 10000"/>
                <a:gd name="connsiteY7" fmla="*/ 2542 h 10000"/>
                <a:gd name="connsiteX8" fmla="*/ 10000 w 10000"/>
                <a:gd name="connsiteY8" fmla="*/ 2711 h 10000"/>
                <a:gd name="connsiteX9" fmla="*/ 9883 w 10000"/>
                <a:gd name="connsiteY9" fmla="*/ 3052 h 10000"/>
                <a:gd name="connsiteX10" fmla="*/ 8988 w 10000"/>
                <a:gd name="connsiteY10" fmla="*/ 3221 h 10000"/>
                <a:gd name="connsiteX11" fmla="*/ 8676 w 10000"/>
                <a:gd name="connsiteY11" fmla="*/ 3559 h 10000"/>
                <a:gd name="connsiteX12" fmla="*/ 8248 w 10000"/>
                <a:gd name="connsiteY12" fmla="*/ 3601 h 10000"/>
                <a:gd name="connsiteX13" fmla="*/ 8248 w 10000"/>
                <a:gd name="connsiteY13" fmla="*/ 4280 h 10000"/>
                <a:gd name="connsiteX14" fmla="*/ 7432 w 10000"/>
                <a:gd name="connsiteY14" fmla="*/ 4620 h 10000"/>
                <a:gd name="connsiteX15" fmla="*/ 7158 w 10000"/>
                <a:gd name="connsiteY15" fmla="*/ 5043 h 10000"/>
                <a:gd name="connsiteX16" fmla="*/ 6615 w 10000"/>
                <a:gd name="connsiteY16" fmla="*/ 5298 h 10000"/>
                <a:gd name="connsiteX17" fmla="*/ 5913 w 10000"/>
                <a:gd name="connsiteY17" fmla="*/ 5424 h 10000"/>
                <a:gd name="connsiteX18" fmla="*/ 4786 w 10000"/>
                <a:gd name="connsiteY18" fmla="*/ 6059 h 10000"/>
                <a:gd name="connsiteX19" fmla="*/ 4786 w 10000"/>
                <a:gd name="connsiteY19" fmla="*/ 7120 h 10000"/>
                <a:gd name="connsiteX20" fmla="*/ 4668 w 10000"/>
                <a:gd name="connsiteY20" fmla="*/ 7120 h 10000"/>
                <a:gd name="connsiteX21" fmla="*/ 4668 w 10000"/>
                <a:gd name="connsiteY21" fmla="*/ 7120 h 10000"/>
                <a:gd name="connsiteX22" fmla="*/ 4668 w 10000"/>
                <a:gd name="connsiteY22" fmla="*/ 7586 h 10000"/>
                <a:gd name="connsiteX23" fmla="*/ 4241 w 10000"/>
                <a:gd name="connsiteY23" fmla="*/ 7627 h 10000"/>
                <a:gd name="connsiteX24" fmla="*/ 4007 w 10000"/>
                <a:gd name="connsiteY24" fmla="*/ 7798 h 10000"/>
                <a:gd name="connsiteX25" fmla="*/ 3696 w 10000"/>
                <a:gd name="connsiteY25" fmla="*/ 7798 h 10000"/>
                <a:gd name="connsiteX26" fmla="*/ 3462 w 10000"/>
                <a:gd name="connsiteY26" fmla="*/ 7712 h 10000"/>
                <a:gd name="connsiteX27" fmla="*/ 2880 w 10000"/>
                <a:gd name="connsiteY27" fmla="*/ 7798 h 10000"/>
                <a:gd name="connsiteX28" fmla="*/ 2646 w 10000"/>
                <a:gd name="connsiteY28" fmla="*/ 8475 h 10000"/>
                <a:gd name="connsiteX29" fmla="*/ 2412 w 10000"/>
                <a:gd name="connsiteY29" fmla="*/ 8561 h 10000"/>
                <a:gd name="connsiteX30" fmla="*/ 2061 w 10000"/>
                <a:gd name="connsiteY30" fmla="*/ 9662 h 10000"/>
                <a:gd name="connsiteX31" fmla="*/ 0 w 10000"/>
                <a:gd name="connsiteY31" fmla="*/ 10000 h 10000"/>
                <a:gd name="connsiteX32" fmla="*/ 465 w 10000"/>
                <a:gd name="connsiteY32" fmla="*/ 9365 h 10000"/>
                <a:gd name="connsiteX33" fmla="*/ 465 w 10000"/>
                <a:gd name="connsiteY33" fmla="*/ 8899 h 10000"/>
                <a:gd name="connsiteX34" fmla="*/ 739 w 10000"/>
                <a:gd name="connsiteY34" fmla="*/ 8348 h 10000"/>
                <a:gd name="connsiteX35" fmla="*/ 1204 w 10000"/>
                <a:gd name="connsiteY35" fmla="*/ 8008 h 10000"/>
                <a:gd name="connsiteX36" fmla="*/ 1674 w 10000"/>
                <a:gd name="connsiteY36" fmla="*/ 7120 h 10000"/>
                <a:gd name="connsiteX37" fmla="*/ 1711 w 10000"/>
                <a:gd name="connsiteY37" fmla="*/ 7120 h 10000"/>
                <a:gd name="connsiteX38" fmla="*/ 2061 w 10000"/>
                <a:gd name="connsiteY38" fmla="*/ 6779 h 10000"/>
                <a:gd name="connsiteX39" fmla="*/ 2685 w 10000"/>
                <a:gd name="connsiteY39" fmla="*/ 6695 h 10000"/>
                <a:gd name="connsiteX40" fmla="*/ 3268 w 10000"/>
                <a:gd name="connsiteY40" fmla="*/ 6101 h 10000"/>
                <a:gd name="connsiteX41" fmla="*/ 3619 w 10000"/>
                <a:gd name="connsiteY41" fmla="*/ 5847 h 10000"/>
                <a:gd name="connsiteX42" fmla="*/ 4202 w 10000"/>
                <a:gd name="connsiteY42" fmla="*/ 5127 h 10000"/>
                <a:gd name="connsiteX43" fmla="*/ 4046 w 10000"/>
                <a:gd name="connsiteY43" fmla="*/ 4026 h 10000"/>
                <a:gd name="connsiteX44" fmla="*/ 4319 w 10000"/>
                <a:gd name="connsiteY44" fmla="*/ 3263 h 10000"/>
                <a:gd name="connsiteX45" fmla="*/ 4434 w 10000"/>
                <a:gd name="connsiteY45" fmla="*/ 2796 h 10000"/>
                <a:gd name="connsiteX46" fmla="*/ 4903 w 10000"/>
                <a:gd name="connsiteY46" fmla="*/ 2203 h 10000"/>
                <a:gd name="connsiteX47" fmla="*/ 5565 w 10000"/>
                <a:gd name="connsiteY47" fmla="*/ 1823 h 10000"/>
                <a:gd name="connsiteX48" fmla="*/ 6071 w 10000"/>
                <a:gd name="connsiteY48" fmla="*/ 1440 h 10000"/>
                <a:gd name="connsiteX49" fmla="*/ 6537 w 10000"/>
                <a:gd name="connsiteY49" fmla="*/ 553 h 10000"/>
                <a:gd name="connsiteX50" fmla="*/ 6770 w 10000"/>
                <a:gd name="connsiteY50" fmla="*/ 0 h 10000"/>
                <a:gd name="connsiteX51" fmla="*/ 7276 w 10000"/>
                <a:gd name="connsiteY51" fmla="*/ 0 h 10000"/>
                <a:gd name="connsiteX0" fmla="*/ 6811 w 9535"/>
                <a:gd name="connsiteY0" fmla="*/ 0 h 9662"/>
                <a:gd name="connsiteX1" fmla="*/ 7199 w 9535"/>
                <a:gd name="connsiteY1" fmla="*/ 379 h 9662"/>
                <a:gd name="connsiteX2" fmla="*/ 7862 w 9535"/>
                <a:gd name="connsiteY2" fmla="*/ 297 h 9662"/>
                <a:gd name="connsiteX3" fmla="*/ 8523 w 9535"/>
                <a:gd name="connsiteY3" fmla="*/ 508 h 9662"/>
                <a:gd name="connsiteX4" fmla="*/ 8835 w 9535"/>
                <a:gd name="connsiteY4" fmla="*/ 508 h 9662"/>
                <a:gd name="connsiteX5" fmla="*/ 9070 w 9535"/>
                <a:gd name="connsiteY5" fmla="*/ 1060 h 9662"/>
                <a:gd name="connsiteX6" fmla="*/ 9107 w 9535"/>
                <a:gd name="connsiteY6" fmla="*/ 1608 h 9662"/>
                <a:gd name="connsiteX7" fmla="*/ 9340 w 9535"/>
                <a:gd name="connsiteY7" fmla="*/ 2542 h 9662"/>
                <a:gd name="connsiteX8" fmla="*/ 9535 w 9535"/>
                <a:gd name="connsiteY8" fmla="*/ 2711 h 9662"/>
                <a:gd name="connsiteX9" fmla="*/ 9418 w 9535"/>
                <a:gd name="connsiteY9" fmla="*/ 3052 h 9662"/>
                <a:gd name="connsiteX10" fmla="*/ 8523 w 9535"/>
                <a:gd name="connsiteY10" fmla="*/ 3221 h 9662"/>
                <a:gd name="connsiteX11" fmla="*/ 8211 w 9535"/>
                <a:gd name="connsiteY11" fmla="*/ 3559 h 9662"/>
                <a:gd name="connsiteX12" fmla="*/ 7783 w 9535"/>
                <a:gd name="connsiteY12" fmla="*/ 3601 h 9662"/>
                <a:gd name="connsiteX13" fmla="*/ 7783 w 9535"/>
                <a:gd name="connsiteY13" fmla="*/ 4280 h 9662"/>
                <a:gd name="connsiteX14" fmla="*/ 6967 w 9535"/>
                <a:gd name="connsiteY14" fmla="*/ 4620 h 9662"/>
                <a:gd name="connsiteX15" fmla="*/ 6693 w 9535"/>
                <a:gd name="connsiteY15" fmla="*/ 5043 h 9662"/>
                <a:gd name="connsiteX16" fmla="*/ 6150 w 9535"/>
                <a:gd name="connsiteY16" fmla="*/ 5298 h 9662"/>
                <a:gd name="connsiteX17" fmla="*/ 5448 w 9535"/>
                <a:gd name="connsiteY17" fmla="*/ 5424 h 9662"/>
                <a:gd name="connsiteX18" fmla="*/ 4321 w 9535"/>
                <a:gd name="connsiteY18" fmla="*/ 6059 h 9662"/>
                <a:gd name="connsiteX19" fmla="*/ 4321 w 9535"/>
                <a:gd name="connsiteY19" fmla="*/ 7120 h 9662"/>
                <a:gd name="connsiteX20" fmla="*/ 4203 w 9535"/>
                <a:gd name="connsiteY20" fmla="*/ 7120 h 9662"/>
                <a:gd name="connsiteX21" fmla="*/ 4203 w 9535"/>
                <a:gd name="connsiteY21" fmla="*/ 7120 h 9662"/>
                <a:gd name="connsiteX22" fmla="*/ 4203 w 9535"/>
                <a:gd name="connsiteY22" fmla="*/ 7586 h 9662"/>
                <a:gd name="connsiteX23" fmla="*/ 3776 w 9535"/>
                <a:gd name="connsiteY23" fmla="*/ 7627 h 9662"/>
                <a:gd name="connsiteX24" fmla="*/ 3542 w 9535"/>
                <a:gd name="connsiteY24" fmla="*/ 7798 h 9662"/>
                <a:gd name="connsiteX25" fmla="*/ 3231 w 9535"/>
                <a:gd name="connsiteY25" fmla="*/ 7798 h 9662"/>
                <a:gd name="connsiteX26" fmla="*/ 2997 w 9535"/>
                <a:gd name="connsiteY26" fmla="*/ 7712 h 9662"/>
                <a:gd name="connsiteX27" fmla="*/ 2415 w 9535"/>
                <a:gd name="connsiteY27" fmla="*/ 7798 h 9662"/>
                <a:gd name="connsiteX28" fmla="*/ 2181 w 9535"/>
                <a:gd name="connsiteY28" fmla="*/ 8475 h 9662"/>
                <a:gd name="connsiteX29" fmla="*/ 1947 w 9535"/>
                <a:gd name="connsiteY29" fmla="*/ 8561 h 9662"/>
                <a:gd name="connsiteX30" fmla="*/ 1596 w 9535"/>
                <a:gd name="connsiteY30" fmla="*/ 9662 h 9662"/>
                <a:gd name="connsiteX31" fmla="*/ 0 w 9535"/>
                <a:gd name="connsiteY31" fmla="*/ 9365 h 9662"/>
                <a:gd name="connsiteX32" fmla="*/ 0 w 9535"/>
                <a:gd name="connsiteY32" fmla="*/ 8899 h 9662"/>
                <a:gd name="connsiteX33" fmla="*/ 274 w 9535"/>
                <a:gd name="connsiteY33" fmla="*/ 8348 h 9662"/>
                <a:gd name="connsiteX34" fmla="*/ 739 w 9535"/>
                <a:gd name="connsiteY34" fmla="*/ 8008 h 9662"/>
                <a:gd name="connsiteX35" fmla="*/ 1209 w 9535"/>
                <a:gd name="connsiteY35" fmla="*/ 7120 h 9662"/>
                <a:gd name="connsiteX36" fmla="*/ 1246 w 9535"/>
                <a:gd name="connsiteY36" fmla="*/ 7120 h 9662"/>
                <a:gd name="connsiteX37" fmla="*/ 1596 w 9535"/>
                <a:gd name="connsiteY37" fmla="*/ 6779 h 9662"/>
                <a:gd name="connsiteX38" fmla="*/ 2220 w 9535"/>
                <a:gd name="connsiteY38" fmla="*/ 6695 h 9662"/>
                <a:gd name="connsiteX39" fmla="*/ 2803 w 9535"/>
                <a:gd name="connsiteY39" fmla="*/ 6101 h 9662"/>
                <a:gd name="connsiteX40" fmla="*/ 3154 w 9535"/>
                <a:gd name="connsiteY40" fmla="*/ 5847 h 9662"/>
                <a:gd name="connsiteX41" fmla="*/ 3737 w 9535"/>
                <a:gd name="connsiteY41" fmla="*/ 5127 h 9662"/>
                <a:gd name="connsiteX42" fmla="*/ 3581 w 9535"/>
                <a:gd name="connsiteY42" fmla="*/ 4026 h 9662"/>
                <a:gd name="connsiteX43" fmla="*/ 3854 w 9535"/>
                <a:gd name="connsiteY43" fmla="*/ 3263 h 9662"/>
                <a:gd name="connsiteX44" fmla="*/ 3969 w 9535"/>
                <a:gd name="connsiteY44" fmla="*/ 2796 h 9662"/>
                <a:gd name="connsiteX45" fmla="*/ 4438 w 9535"/>
                <a:gd name="connsiteY45" fmla="*/ 2203 h 9662"/>
                <a:gd name="connsiteX46" fmla="*/ 5100 w 9535"/>
                <a:gd name="connsiteY46" fmla="*/ 1823 h 9662"/>
                <a:gd name="connsiteX47" fmla="*/ 5606 w 9535"/>
                <a:gd name="connsiteY47" fmla="*/ 1440 h 9662"/>
                <a:gd name="connsiteX48" fmla="*/ 6072 w 9535"/>
                <a:gd name="connsiteY48" fmla="*/ 553 h 9662"/>
                <a:gd name="connsiteX49" fmla="*/ 6305 w 9535"/>
                <a:gd name="connsiteY49" fmla="*/ 0 h 9662"/>
                <a:gd name="connsiteX50" fmla="*/ 6811 w 9535"/>
                <a:gd name="connsiteY50" fmla="*/ 0 h 9662"/>
                <a:gd name="connsiteX0" fmla="*/ 7143 w 10000"/>
                <a:gd name="connsiteY0" fmla="*/ 0 h 9693"/>
                <a:gd name="connsiteX1" fmla="*/ 7550 w 10000"/>
                <a:gd name="connsiteY1" fmla="*/ 392 h 9693"/>
                <a:gd name="connsiteX2" fmla="*/ 8245 w 10000"/>
                <a:gd name="connsiteY2" fmla="*/ 307 h 9693"/>
                <a:gd name="connsiteX3" fmla="*/ 8939 w 10000"/>
                <a:gd name="connsiteY3" fmla="*/ 526 h 9693"/>
                <a:gd name="connsiteX4" fmla="*/ 9266 w 10000"/>
                <a:gd name="connsiteY4" fmla="*/ 526 h 9693"/>
                <a:gd name="connsiteX5" fmla="*/ 9512 w 10000"/>
                <a:gd name="connsiteY5" fmla="*/ 1097 h 9693"/>
                <a:gd name="connsiteX6" fmla="*/ 9551 w 10000"/>
                <a:gd name="connsiteY6" fmla="*/ 1664 h 9693"/>
                <a:gd name="connsiteX7" fmla="*/ 9795 w 10000"/>
                <a:gd name="connsiteY7" fmla="*/ 2631 h 9693"/>
                <a:gd name="connsiteX8" fmla="*/ 10000 w 10000"/>
                <a:gd name="connsiteY8" fmla="*/ 2806 h 9693"/>
                <a:gd name="connsiteX9" fmla="*/ 9877 w 10000"/>
                <a:gd name="connsiteY9" fmla="*/ 3159 h 9693"/>
                <a:gd name="connsiteX10" fmla="*/ 8939 w 10000"/>
                <a:gd name="connsiteY10" fmla="*/ 3334 h 9693"/>
                <a:gd name="connsiteX11" fmla="*/ 8611 w 10000"/>
                <a:gd name="connsiteY11" fmla="*/ 3684 h 9693"/>
                <a:gd name="connsiteX12" fmla="*/ 8163 w 10000"/>
                <a:gd name="connsiteY12" fmla="*/ 3727 h 9693"/>
                <a:gd name="connsiteX13" fmla="*/ 8163 w 10000"/>
                <a:gd name="connsiteY13" fmla="*/ 4430 h 9693"/>
                <a:gd name="connsiteX14" fmla="*/ 7307 w 10000"/>
                <a:gd name="connsiteY14" fmla="*/ 4782 h 9693"/>
                <a:gd name="connsiteX15" fmla="*/ 7019 w 10000"/>
                <a:gd name="connsiteY15" fmla="*/ 5219 h 9693"/>
                <a:gd name="connsiteX16" fmla="*/ 6450 w 10000"/>
                <a:gd name="connsiteY16" fmla="*/ 5483 h 9693"/>
                <a:gd name="connsiteX17" fmla="*/ 5714 w 10000"/>
                <a:gd name="connsiteY17" fmla="*/ 5614 h 9693"/>
                <a:gd name="connsiteX18" fmla="*/ 4532 w 10000"/>
                <a:gd name="connsiteY18" fmla="*/ 6271 h 9693"/>
                <a:gd name="connsiteX19" fmla="*/ 4532 w 10000"/>
                <a:gd name="connsiteY19" fmla="*/ 7369 h 9693"/>
                <a:gd name="connsiteX20" fmla="*/ 4408 w 10000"/>
                <a:gd name="connsiteY20" fmla="*/ 7369 h 9693"/>
                <a:gd name="connsiteX21" fmla="*/ 4408 w 10000"/>
                <a:gd name="connsiteY21" fmla="*/ 7369 h 9693"/>
                <a:gd name="connsiteX22" fmla="*/ 4408 w 10000"/>
                <a:gd name="connsiteY22" fmla="*/ 7851 h 9693"/>
                <a:gd name="connsiteX23" fmla="*/ 3960 w 10000"/>
                <a:gd name="connsiteY23" fmla="*/ 7894 h 9693"/>
                <a:gd name="connsiteX24" fmla="*/ 3715 w 10000"/>
                <a:gd name="connsiteY24" fmla="*/ 8071 h 9693"/>
                <a:gd name="connsiteX25" fmla="*/ 3389 w 10000"/>
                <a:gd name="connsiteY25" fmla="*/ 8071 h 9693"/>
                <a:gd name="connsiteX26" fmla="*/ 3143 w 10000"/>
                <a:gd name="connsiteY26" fmla="*/ 7982 h 9693"/>
                <a:gd name="connsiteX27" fmla="*/ 2533 w 10000"/>
                <a:gd name="connsiteY27" fmla="*/ 8071 h 9693"/>
                <a:gd name="connsiteX28" fmla="*/ 2287 w 10000"/>
                <a:gd name="connsiteY28" fmla="*/ 8771 h 9693"/>
                <a:gd name="connsiteX29" fmla="*/ 2042 w 10000"/>
                <a:gd name="connsiteY29" fmla="*/ 8860 h 9693"/>
                <a:gd name="connsiteX30" fmla="*/ 0 w 10000"/>
                <a:gd name="connsiteY30" fmla="*/ 9693 h 9693"/>
                <a:gd name="connsiteX31" fmla="*/ 0 w 10000"/>
                <a:gd name="connsiteY31" fmla="*/ 9210 h 9693"/>
                <a:gd name="connsiteX32" fmla="*/ 287 w 10000"/>
                <a:gd name="connsiteY32" fmla="*/ 8640 h 9693"/>
                <a:gd name="connsiteX33" fmla="*/ 775 w 10000"/>
                <a:gd name="connsiteY33" fmla="*/ 8288 h 9693"/>
                <a:gd name="connsiteX34" fmla="*/ 1268 w 10000"/>
                <a:gd name="connsiteY34" fmla="*/ 7369 h 9693"/>
                <a:gd name="connsiteX35" fmla="*/ 1307 w 10000"/>
                <a:gd name="connsiteY35" fmla="*/ 7369 h 9693"/>
                <a:gd name="connsiteX36" fmla="*/ 1674 w 10000"/>
                <a:gd name="connsiteY36" fmla="*/ 7016 h 9693"/>
                <a:gd name="connsiteX37" fmla="*/ 2328 w 10000"/>
                <a:gd name="connsiteY37" fmla="*/ 6929 h 9693"/>
                <a:gd name="connsiteX38" fmla="*/ 2940 w 10000"/>
                <a:gd name="connsiteY38" fmla="*/ 6314 h 9693"/>
                <a:gd name="connsiteX39" fmla="*/ 3308 w 10000"/>
                <a:gd name="connsiteY39" fmla="*/ 6052 h 9693"/>
                <a:gd name="connsiteX40" fmla="*/ 3919 w 10000"/>
                <a:gd name="connsiteY40" fmla="*/ 5306 h 9693"/>
                <a:gd name="connsiteX41" fmla="*/ 3756 w 10000"/>
                <a:gd name="connsiteY41" fmla="*/ 4167 h 9693"/>
                <a:gd name="connsiteX42" fmla="*/ 4042 w 10000"/>
                <a:gd name="connsiteY42" fmla="*/ 3377 h 9693"/>
                <a:gd name="connsiteX43" fmla="*/ 4163 w 10000"/>
                <a:gd name="connsiteY43" fmla="*/ 2894 h 9693"/>
                <a:gd name="connsiteX44" fmla="*/ 4654 w 10000"/>
                <a:gd name="connsiteY44" fmla="*/ 2280 h 9693"/>
                <a:gd name="connsiteX45" fmla="*/ 5349 w 10000"/>
                <a:gd name="connsiteY45" fmla="*/ 1887 h 9693"/>
                <a:gd name="connsiteX46" fmla="*/ 5879 w 10000"/>
                <a:gd name="connsiteY46" fmla="*/ 1490 h 9693"/>
                <a:gd name="connsiteX47" fmla="*/ 6368 w 10000"/>
                <a:gd name="connsiteY47" fmla="*/ 572 h 9693"/>
                <a:gd name="connsiteX48" fmla="*/ 6612 w 10000"/>
                <a:gd name="connsiteY48" fmla="*/ 0 h 9693"/>
                <a:gd name="connsiteX49" fmla="*/ 7143 w 10000"/>
                <a:gd name="connsiteY49" fmla="*/ 0 h 9693"/>
                <a:gd name="connsiteX0" fmla="*/ 7143 w 10000"/>
                <a:gd name="connsiteY0" fmla="*/ 0 h 9502"/>
                <a:gd name="connsiteX1" fmla="*/ 7550 w 10000"/>
                <a:gd name="connsiteY1" fmla="*/ 404 h 9502"/>
                <a:gd name="connsiteX2" fmla="*/ 8245 w 10000"/>
                <a:gd name="connsiteY2" fmla="*/ 317 h 9502"/>
                <a:gd name="connsiteX3" fmla="*/ 8939 w 10000"/>
                <a:gd name="connsiteY3" fmla="*/ 543 h 9502"/>
                <a:gd name="connsiteX4" fmla="*/ 9266 w 10000"/>
                <a:gd name="connsiteY4" fmla="*/ 543 h 9502"/>
                <a:gd name="connsiteX5" fmla="*/ 9512 w 10000"/>
                <a:gd name="connsiteY5" fmla="*/ 1132 h 9502"/>
                <a:gd name="connsiteX6" fmla="*/ 9551 w 10000"/>
                <a:gd name="connsiteY6" fmla="*/ 1717 h 9502"/>
                <a:gd name="connsiteX7" fmla="*/ 9795 w 10000"/>
                <a:gd name="connsiteY7" fmla="*/ 2714 h 9502"/>
                <a:gd name="connsiteX8" fmla="*/ 10000 w 10000"/>
                <a:gd name="connsiteY8" fmla="*/ 2895 h 9502"/>
                <a:gd name="connsiteX9" fmla="*/ 9877 w 10000"/>
                <a:gd name="connsiteY9" fmla="*/ 3259 h 9502"/>
                <a:gd name="connsiteX10" fmla="*/ 8939 w 10000"/>
                <a:gd name="connsiteY10" fmla="*/ 3440 h 9502"/>
                <a:gd name="connsiteX11" fmla="*/ 8611 w 10000"/>
                <a:gd name="connsiteY11" fmla="*/ 3801 h 9502"/>
                <a:gd name="connsiteX12" fmla="*/ 8163 w 10000"/>
                <a:gd name="connsiteY12" fmla="*/ 3845 h 9502"/>
                <a:gd name="connsiteX13" fmla="*/ 8163 w 10000"/>
                <a:gd name="connsiteY13" fmla="*/ 4570 h 9502"/>
                <a:gd name="connsiteX14" fmla="*/ 7307 w 10000"/>
                <a:gd name="connsiteY14" fmla="*/ 4933 h 9502"/>
                <a:gd name="connsiteX15" fmla="*/ 7019 w 10000"/>
                <a:gd name="connsiteY15" fmla="*/ 5384 h 9502"/>
                <a:gd name="connsiteX16" fmla="*/ 6450 w 10000"/>
                <a:gd name="connsiteY16" fmla="*/ 5657 h 9502"/>
                <a:gd name="connsiteX17" fmla="*/ 5714 w 10000"/>
                <a:gd name="connsiteY17" fmla="*/ 5792 h 9502"/>
                <a:gd name="connsiteX18" fmla="*/ 4532 w 10000"/>
                <a:gd name="connsiteY18" fmla="*/ 6470 h 9502"/>
                <a:gd name="connsiteX19" fmla="*/ 4532 w 10000"/>
                <a:gd name="connsiteY19" fmla="*/ 7602 h 9502"/>
                <a:gd name="connsiteX20" fmla="*/ 4408 w 10000"/>
                <a:gd name="connsiteY20" fmla="*/ 7602 h 9502"/>
                <a:gd name="connsiteX21" fmla="*/ 4408 w 10000"/>
                <a:gd name="connsiteY21" fmla="*/ 7602 h 9502"/>
                <a:gd name="connsiteX22" fmla="*/ 4408 w 10000"/>
                <a:gd name="connsiteY22" fmla="*/ 8100 h 9502"/>
                <a:gd name="connsiteX23" fmla="*/ 3960 w 10000"/>
                <a:gd name="connsiteY23" fmla="*/ 8144 h 9502"/>
                <a:gd name="connsiteX24" fmla="*/ 3715 w 10000"/>
                <a:gd name="connsiteY24" fmla="*/ 8327 h 9502"/>
                <a:gd name="connsiteX25" fmla="*/ 3389 w 10000"/>
                <a:gd name="connsiteY25" fmla="*/ 8327 h 9502"/>
                <a:gd name="connsiteX26" fmla="*/ 3143 w 10000"/>
                <a:gd name="connsiteY26" fmla="*/ 8235 h 9502"/>
                <a:gd name="connsiteX27" fmla="*/ 2533 w 10000"/>
                <a:gd name="connsiteY27" fmla="*/ 8327 h 9502"/>
                <a:gd name="connsiteX28" fmla="*/ 2287 w 10000"/>
                <a:gd name="connsiteY28" fmla="*/ 9049 h 9502"/>
                <a:gd name="connsiteX29" fmla="*/ 2042 w 10000"/>
                <a:gd name="connsiteY29" fmla="*/ 9141 h 9502"/>
                <a:gd name="connsiteX30" fmla="*/ 0 w 10000"/>
                <a:gd name="connsiteY30" fmla="*/ 9502 h 9502"/>
                <a:gd name="connsiteX31" fmla="*/ 287 w 10000"/>
                <a:gd name="connsiteY31" fmla="*/ 8914 h 9502"/>
                <a:gd name="connsiteX32" fmla="*/ 775 w 10000"/>
                <a:gd name="connsiteY32" fmla="*/ 8551 h 9502"/>
                <a:gd name="connsiteX33" fmla="*/ 1268 w 10000"/>
                <a:gd name="connsiteY33" fmla="*/ 7602 h 9502"/>
                <a:gd name="connsiteX34" fmla="*/ 1307 w 10000"/>
                <a:gd name="connsiteY34" fmla="*/ 7602 h 9502"/>
                <a:gd name="connsiteX35" fmla="*/ 1674 w 10000"/>
                <a:gd name="connsiteY35" fmla="*/ 7238 h 9502"/>
                <a:gd name="connsiteX36" fmla="*/ 2328 w 10000"/>
                <a:gd name="connsiteY36" fmla="*/ 7148 h 9502"/>
                <a:gd name="connsiteX37" fmla="*/ 2940 w 10000"/>
                <a:gd name="connsiteY37" fmla="*/ 6514 h 9502"/>
                <a:gd name="connsiteX38" fmla="*/ 3308 w 10000"/>
                <a:gd name="connsiteY38" fmla="*/ 6244 h 9502"/>
                <a:gd name="connsiteX39" fmla="*/ 3919 w 10000"/>
                <a:gd name="connsiteY39" fmla="*/ 5474 h 9502"/>
                <a:gd name="connsiteX40" fmla="*/ 3756 w 10000"/>
                <a:gd name="connsiteY40" fmla="*/ 4299 h 9502"/>
                <a:gd name="connsiteX41" fmla="*/ 4042 w 10000"/>
                <a:gd name="connsiteY41" fmla="*/ 3484 h 9502"/>
                <a:gd name="connsiteX42" fmla="*/ 4163 w 10000"/>
                <a:gd name="connsiteY42" fmla="*/ 2986 h 9502"/>
                <a:gd name="connsiteX43" fmla="*/ 4654 w 10000"/>
                <a:gd name="connsiteY43" fmla="*/ 2352 h 9502"/>
                <a:gd name="connsiteX44" fmla="*/ 5349 w 10000"/>
                <a:gd name="connsiteY44" fmla="*/ 1947 h 9502"/>
                <a:gd name="connsiteX45" fmla="*/ 5879 w 10000"/>
                <a:gd name="connsiteY45" fmla="*/ 1537 h 9502"/>
                <a:gd name="connsiteX46" fmla="*/ 6368 w 10000"/>
                <a:gd name="connsiteY46" fmla="*/ 590 h 9502"/>
                <a:gd name="connsiteX47" fmla="*/ 6612 w 10000"/>
                <a:gd name="connsiteY47" fmla="*/ 0 h 9502"/>
                <a:gd name="connsiteX48" fmla="*/ 7143 w 10000"/>
                <a:gd name="connsiteY48" fmla="*/ 0 h 9502"/>
                <a:gd name="connsiteX0" fmla="*/ 6856 w 9713"/>
                <a:gd name="connsiteY0" fmla="*/ 0 h 9620"/>
                <a:gd name="connsiteX1" fmla="*/ 7263 w 9713"/>
                <a:gd name="connsiteY1" fmla="*/ 425 h 9620"/>
                <a:gd name="connsiteX2" fmla="*/ 7958 w 9713"/>
                <a:gd name="connsiteY2" fmla="*/ 334 h 9620"/>
                <a:gd name="connsiteX3" fmla="*/ 8652 w 9713"/>
                <a:gd name="connsiteY3" fmla="*/ 571 h 9620"/>
                <a:gd name="connsiteX4" fmla="*/ 8979 w 9713"/>
                <a:gd name="connsiteY4" fmla="*/ 571 h 9620"/>
                <a:gd name="connsiteX5" fmla="*/ 9225 w 9713"/>
                <a:gd name="connsiteY5" fmla="*/ 1191 h 9620"/>
                <a:gd name="connsiteX6" fmla="*/ 9264 w 9713"/>
                <a:gd name="connsiteY6" fmla="*/ 1807 h 9620"/>
                <a:gd name="connsiteX7" fmla="*/ 9508 w 9713"/>
                <a:gd name="connsiteY7" fmla="*/ 2856 h 9620"/>
                <a:gd name="connsiteX8" fmla="*/ 9713 w 9713"/>
                <a:gd name="connsiteY8" fmla="*/ 3047 h 9620"/>
                <a:gd name="connsiteX9" fmla="*/ 9590 w 9713"/>
                <a:gd name="connsiteY9" fmla="*/ 3430 h 9620"/>
                <a:gd name="connsiteX10" fmla="*/ 8652 w 9713"/>
                <a:gd name="connsiteY10" fmla="*/ 3620 h 9620"/>
                <a:gd name="connsiteX11" fmla="*/ 8324 w 9713"/>
                <a:gd name="connsiteY11" fmla="*/ 4000 h 9620"/>
                <a:gd name="connsiteX12" fmla="*/ 7876 w 9713"/>
                <a:gd name="connsiteY12" fmla="*/ 4047 h 9620"/>
                <a:gd name="connsiteX13" fmla="*/ 7876 w 9713"/>
                <a:gd name="connsiteY13" fmla="*/ 4810 h 9620"/>
                <a:gd name="connsiteX14" fmla="*/ 7020 w 9713"/>
                <a:gd name="connsiteY14" fmla="*/ 5192 h 9620"/>
                <a:gd name="connsiteX15" fmla="*/ 6732 w 9713"/>
                <a:gd name="connsiteY15" fmla="*/ 5666 h 9620"/>
                <a:gd name="connsiteX16" fmla="*/ 6163 w 9713"/>
                <a:gd name="connsiteY16" fmla="*/ 5953 h 9620"/>
                <a:gd name="connsiteX17" fmla="*/ 5427 w 9713"/>
                <a:gd name="connsiteY17" fmla="*/ 6096 h 9620"/>
                <a:gd name="connsiteX18" fmla="*/ 4245 w 9713"/>
                <a:gd name="connsiteY18" fmla="*/ 6809 h 9620"/>
                <a:gd name="connsiteX19" fmla="*/ 4245 w 9713"/>
                <a:gd name="connsiteY19" fmla="*/ 8000 h 9620"/>
                <a:gd name="connsiteX20" fmla="*/ 4121 w 9713"/>
                <a:gd name="connsiteY20" fmla="*/ 8000 h 9620"/>
                <a:gd name="connsiteX21" fmla="*/ 4121 w 9713"/>
                <a:gd name="connsiteY21" fmla="*/ 8000 h 9620"/>
                <a:gd name="connsiteX22" fmla="*/ 4121 w 9713"/>
                <a:gd name="connsiteY22" fmla="*/ 8525 h 9620"/>
                <a:gd name="connsiteX23" fmla="*/ 3673 w 9713"/>
                <a:gd name="connsiteY23" fmla="*/ 8571 h 9620"/>
                <a:gd name="connsiteX24" fmla="*/ 3428 w 9713"/>
                <a:gd name="connsiteY24" fmla="*/ 8763 h 9620"/>
                <a:gd name="connsiteX25" fmla="*/ 3102 w 9713"/>
                <a:gd name="connsiteY25" fmla="*/ 8763 h 9620"/>
                <a:gd name="connsiteX26" fmla="*/ 2856 w 9713"/>
                <a:gd name="connsiteY26" fmla="*/ 8667 h 9620"/>
                <a:gd name="connsiteX27" fmla="*/ 2246 w 9713"/>
                <a:gd name="connsiteY27" fmla="*/ 8763 h 9620"/>
                <a:gd name="connsiteX28" fmla="*/ 2000 w 9713"/>
                <a:gd name="connsiteY28" fmla="*/ 9523 h 9620"/>
                <a:gd name="connsiteX29" fmla="*/ 1755 w 9713"/>
                <a:gd name="connsiteY29" fmla="*/ 9620 h 9620"/>
                <a:gd name="connsiteX30" fmla="*/ 0 w 9713"/>
                <a:gd name="connsiteY30" fmla="*/ 9381 h 9620"/>
                <a:gd name="connsiteX31" fmla="*/ 488 w 9713"/>
                <a:gd name="connsiteY31" fmla="*/ 8999 h 9620"/>
                <a:gd name="connsiteX32" fmla="*/ 981 w 9713"/>
                <a:gd name="connsiteY32" fmla="*/ 8000 h 9620"/>
                <a:gd name="connsiteX33" fmla="*/ 1020 w 9713"/>
                <a:gd name="connsiteY33" fmla="*/ 8000 h 9620"/>
                <a:gd name="connsiteX34" fmla="*/ 1387 w 9713"/>
                <a:gd name="connsiteY34" fmla="*/ 7617 h 9620"/>
                <a:gd name="connsiteX35" fmla="*/ 2041 w 9713"/>
                <a:gd name="connsiteY35" fmla="*/ 7523 h 9620"/>
                <a:gd name="connsiteX36" fmla="*/ 2653 w 9713"/>
                <a:gd name="connsiteY36" fmla="*/ 6855 h 9620"/>
                <a:gd name="connsiteX37" fmla="*/ 3021 w 9713"/>
                <a:gd name="connsiteY37" fmla="*/ 6571 h 9620"/>
                <a:gd name="connsiteX38" fmla="*/ 3632 w 9713"/>
                <a:gd name="connsiteY38" fmla="*/ 5761 h 9620"/>
                <a:gd name="connsiteX39" fmla="*/ 3469 w 9713"/>
                <a:gd name="connsiteY39" fmla="*/ 4524 h 9620"/>
                <a:gd name="connsiteX40" fmla="*/ 3755 w 9713"/>
                <a:gd name="connsiteY40" fmla="*/ 3667 h 9620"/>
                <a:gd name="connsiteX41" fmla="*/ 3876 w 9713"/>
                <a:gd name="connsiteY41" fmla="*/ 3142 h 9620"/>
                <a:gd name="connsiteX42" fmla="*/ 4367 w 9713"/>
                <a:gd name="connsiteY42" fmla="*/ 2475 h 9620"/>
                <a:gd name="connsiteX43" fmla="*/ 5062 w 9713"/>
                <a:gd name="connsiteY43" fmla="*/ 2049 h 9620"/>
                <a:gd name="connsiteX44" fmla="*/ 5592 w 9713"/>
                <a:gd name="connsiteY44" fmla="*/ 1618 h 9620"/>
                <a:gd name="connsiteX45" fmla="*/ 6081 w 9713"/>
                <a:gd name="connsiteY45" fmla="*/ 621 h 9620"/>
                <a:gd name="connsiteX46" fmla="*/ 6325 w 9713"/>
                <a:gd name="connsiteY46" fmla="*/ 0 h 9620"/>
                <a:gd name="connsiteX47" fmla="*/ 6856 w 9713"/>
                <a:gd name="connsiteY47" fmla="*/ 0 h 9620"/>
                <a:gd name="connsiteX0" fmla="*/ 6557 w 9498"/>
                <a:gd name="connsiteY0" fmla="*/ 0 h 10000"/>
                <a:gd name="connsiteX1" fmla="*/ 6976 w 9498"/>
                <a:gd name="connsiteY1" fmla="*/ 442 h 10000"/>
                <a:gd name="connsiteX2" fmla="*/ 7691 w 9498"/>
                <a:gd name="connsiteY2" fmla="*/ 347 h 10000"/>
                <a:gd name="connsiteX3" fmla="*/ 8406 w 9498"/>
                <a:gd name="connsiteY3" fmla="*/ 594 h 10000"/>
                <a:gd name="connsiteX4" fmla="*/ 8742 w 9498"/>
                <a:gd name="connsiteY4" fmla="*/ 594 h 10000"/>
                <a:gd name="connsiteX5" fmla="*/ 8996 w 9498"/>
                <a:gd name="connsiteY5" fmla="*/ 1238 h 10000"/>
                <a:gd name="connsiteX6" fmla="*/ 9036 w 9498"/>
                <a:gd name="connsiteY6" fmla="*/ 1878 h 10000"/>
                <a:gd name="connsiteX7" fmla="*/ 9287 w 9498"/>
                <a:gd name="connsiteY7" fmla="*/ 2969 h 10000"/>
                <a:gd name="connsiteX8" fmla="*/ 9498 w 9498"/>
                <a:gd name="connsiteY8" fmla="*/ 3167 h 10000"/>
                <a:gd name="connsiteX9" fmla="*/ 9371 w 9498"/>
                <a:gd name="connsiteY9" fmla="*/ 3565 h 10000"/>
                <a:gd name="connsiteX10" fmla="*/ 8406 w 9498"/>
                <a:gd name="connsiteY10" fmla="*/ 3763 h 10000"/>
                <a:gd name="connsiteX11" fmla="*/ 8068 w 9498"/>
                <a:gd name="connsiteY11" fmla="*/ 4158 h 10000"/>
                <a:gd name="connsiteX12" fmla="*/ 7607 w 9498"/>
                <a:gd name="connsiteY12" fmla="*/ 4207 h 10000"/>
                <a:gd name="connsiteX13" fmla="*/ 7607 w 9498"/>
                <a:gd name="connsiteY13" fmla="*/ 5000 h 10000"/>
                <a:gd name="connsiteX14" fmla="*/ 6725 w 9498"/>
                <a:gd name="connsiteY14" fmla="*/ 5397 h 10000"/>
                <a:gd name="connsiteX15" fmla="*/ 6429 w 9498"/>
                <a:gd name="connsiteY15" fmla="*/ 5890 h 10000"/>
                <a:gd name="connsiteX16" fmla="*/ 5843 w 9498"/>
                <a:gd name="connsiteY16" fmla="*/ 6188 h 10000"/>
                <a:gd name="connsiteX17" fmla="*/ 5085 w 9498"/>
                <a:gd name="connsiteY17" fmla="*/ 6337 h 10000"/>
                <a:gd name="connsiteX18" fmla="*/ 3868 w 9498"/>
                <a:gd name="connsiteY18" fmla="*/ 7078 h 10000"/>
                <a:gd name="connsiteX19" fmla="*/ 3868 w 9498"/>
                <a:gd name="connsiteY19" fmla="*/ 8316 h 10000"/>
                <a:gd name="connsiteX20" fmla="*/ 3741 w 9498"/>
                <a:gd name="connsiteY20" fmla="*/ 8316 h 10000"/>
                <a:gd name="connsiteX21" fmla="*/ 3741 w 9498"/>
                <a:gd name="connsiteY21" fmla="*/ 8316 h 10000"/>
                <a:gd name="connsiteX22" fmla="*/ 3741 w 9498"/>
                <a:gd name="connsiteY22" fmla="*/ 8862 h 10000"/>
                <a:gd name="connsiteX23" fmla="*/ 3280 w 9498"/>
                <a:gd name="connsiteY23" fmla="*/ 8910 h 10000"/>
                <a:gd name="connsiteX24" fmla="*/ 3027 w 9498"/>
                <a:gd name="connsiteY24" fmla="*/ 9109 h 10000"/>
                <a:gd name="connsiteX25" fmla="*/ 2692 w 9498"/>
                <a:gd name="connsiteY25" fmla="*/ 9109 h 10000"/>
                <a:gd name="connsiteX26" fmla="*/ 2438 w 9498"/>
                <a:gd name="connsiteY26" fmla="*/ 9009 h 10000"/>
                <a:gd name="connsiteX27" fmla="*/ 1810 w 9498"/>
                <a:gd name="connsiteY27" fmla="*/ 9109 h 10000"/>
                <a:gd name="connsiteX28" fmla="*/ 1557 w 9498"/>
                <a:gd name="connsiteY28" fmla="*/ 9899 h 10000"/>
                <a:gd name="connsiteX29" fmla="*/ 1305 w 9498"/>
                <a:gd name="connsiteY29" fmla="*/ 10000 h 10000"/>
                <a:gd name="connsiteX30" fmla="*/ 0 w 9498"/>
                <a:gd name="connsiteY30" fmla="*/ 9354 h 10000"/>
                <a:gd name="connsiteX31" fmla="*/ 508 w 9498"/>
                <a:gd name="connsiteY31" fmla="*/ 8316 h 10000"/>
                <a:gd name="connsiteX32" fmla="*/ 548 w 9498"/>
                <a:gd name="connsiteY32" fmla="*/ 8316 h 10000"/>
                <a:gd name="connsiteX33" fmla="*/ 926 w 9498"/>
                <a:gd name="connsiteY33" fmla="*/ 7918 h 10000"/>
                <a:gd name="connsiteX34" fmla="*/ 1599 w 9498"/>
                <a:gd name="connsiteY34" fmla="*/ 7820 h 10000"/>
                <a:gd name="connsiteX35" fmla="*/ 2229 w 9498"/>
                <a:gd name="connsiteY35" fmla="*/ 7126 h 10000"/>
                <a:gd name="connsiteX36" fmla="*/ 2608 w 9498"/>
                <a:gd name="connsiteY36" fmla="*/ 6831 h 10000"/>
                <a:gd name="connsiteX37" fmla="*/ 3237 w 9498"/>
                <a:gd name="connsiteY37" fmla="*/ 5989 h 10000"/>
                <a:gd name="connsiteX38" fmla="*/ 3070 w 9498"/>
                <a:gd name="connsiteY38" fmla="*/ 4703 h 10000"/>
                <a:gd name="connsiteX39" fmla="*/ 3364 w 9498"/>
                <a:gd name="connsiteY39" fmla="*/ 3812 h 10000"/>
                <a:gd name="connsiteX40" fmla="*/ 3489 w 9498"/>
                <a:gd name="connsiteY40" fmla="*/ 3266 h 10000"/>
                <a:gd name="connsiteX41" fmla="*/ 3994 w 9498"/>
                <a:gd name="connsiteY41" fmla="*/ 2573 h 10000"/>
                <a:gd name="connsiteX42" fmla="*/ 4710 w 9498"/>
                <a:gd name="connsiteY42" fmla="*/ 2130 h 10000"/>
                <a:gd name="connsiteX43" fmla="*/ 5255 w 9498"/>
                <a:gd name="connsiteY43" fmla="*/ 1682 h 10000"/>
                <a:gd name="connsiteX44" fmla="*/ 5759 w 9498"/>
                <a:gd name="connsiteY44" fmla="*/ 646 h 10000"/>
                <a:gd name="connsiteX45" fmla="*/ 6010 w 9498"/>
                <a:gd name="connsiteY45" fmla="*/ 0 h 10000"/>
                <a:gd name="connsiteX46" fmla="*/ 6557 w 9498"/>
                <a:gd name="connsiteY46" fmla="*/ 0 h 10000"/>
                <a:gd name="connsiteX0" fmla="*/ 6904 w 10000"/>
                <a:gd name="connsiteY0" fmla="*/ 0 h 9899"/>
                <a:gd name="connsiteX1" fmla="*/ 7345 w 10000"/>
                <a:gd name="connsiteY1" fmla="*/ 442 h 9899"/>
                <a:gd name="connsiteX2" fmla="*/ 8097 w 10000"/>
                <a:gd name="connsiteY2" fmla="*/ 347 h 9899"/>
                <a:gd name="connsiteX3" fmla="*/ 8850 w 10000"/>
                <a:gd name="connsiteY3" fmla="*/ 594 h 9899"/>
                <a:gd name="connsiteX4" fmla="*/ 9204 w 10000"/>
                <a:gd name="connsiteY4" fmla="*/ 594 h 9899"/>
                <a:gd name="connsiteX5" fmla="*/ 9471 w 10000"/>
                <a:gd name="connsiteY5" fmla="*/ 1238 h 9899"/>
                <a:gd name="connsiteX6" fmla="*/ 9514 w 10000"/>
                <a:gd name="connsiteY6" fmla="*/ 1878 h 9899"/>
                <a:gd name="connsiteX7" fmla="*/ 9778 w 10000"/>
                <a:gd name="connsiteY7" fmla="*/ 2969 h 9899"/>
                <a:gd name="connsiteX8" fmla="*/ 10000 w 10000"/>
                <a:gd name="connsiteY8" fmla="*/ 3167 h 9899"/>
                <a:gd name="connsiteX9" fmla="*/ 9866 w 10000"/>
                <a:gd name="connsiteY9" fmla="*/ 3565 h 9899"/>
                <a:gd name="connsiteX10" fmla="*/ 8850 w 10000"/>
                <a:gd name="connsiteY10" fmla="*/ 3763 h 9899"/>
                <a:gd name="connsiteX11" fmla="*/ 8494 w 10000"/>
                <a:gd name="connsiteY11" fmla="*/ 4158 h 9899"/>
                <a:gd name="connsiteX12" fmla="*/ 8009 w 10000"/>
                <a:gd name="connsiteY12" fmla="*/ 4207 h 9899"/>
                <a:gd name="connsiteX13" fmla="*/ 8009 w 10000"/>
                <a:gd name="connsiteY13" fmla="*/ 5000 h 9899"/>
                <a:gd name="connsiteX14" fmla="*/ 7080 w 10000"/>
                <a:gd name="connsiteY14" fmla="*/ 5397 h 9899"/>
                <a:gd name="connsiteX15" fmla="*/ 6769 w 10000"/>
                <a:gd name="connsiteY15" fmla="*/ 5890 h 9899"/>
                <a:gd name="connsiteX16" fmla="*/ 6152 w 10000"/>
                <a:gd name="connsiteY16" fmla="*/ 6188 h 9899"/>
                <a:gd name="connsiteX17" fmla="*/ 5354 w 10000"/>
                <a:gd name="connsiteY17" fmla="*/ 6337 h 9899"/>
                <a:gd name="connsiteX18" fmla="*/ 4072 w 10000"/>
                <a:gd name="connsiteY18" fmla="*/ 7078 h 9899"/>
                <a:gd name="connsiteX19" fmla="*/ 4072 w 10000"/>
                <a:gd name="connsiteY19" fmla="*/ 8316 h 9899"/>
                <a:gd name="connsiteX20" fmla="*/ 3939 w 10000"/>
                <a:gd name="connsiteY20" fmla="*/ 8316 h 9899"/>
                <a:gd name="connsiteX21" fmla="*/ 3939 w 10000"/>
                <a:gd name="connsiteY21" fmla="*/ 8316 h 9899"/>
                <a:gd name="connsiteX22" fmla="*/ 3939 w 10000"/>
                <a:gd name="connsiteY22" fmla="*/ 8862 h 9899"/>
                <a:gd name="connsiteX23" fmla="*/ 3453 w 10000"/>
                <a:gd name="connsiteY23" fmla="*/ 8910 h 9899"/>
                <a:gd name="connsiteX24" fmla="*/ 3187 w 10000"/>
                <a:gd name="connsiteY24" fmla="*/ 9109 h 9899"/>
                <a:gd name="connsiteX25" fmla="*/ 2834 w 10000"/>
                <a:gd name="connsiteY25" fmla="*/ 9109 h 9899"/>
                <a:gd name="connsiteX26" fmla="*/ 2567 w 10000"/>
                <a:gd name="connsiteY26" fmla="*/ 9009 h 9899"/>
                <a:gd name="connsiteX27" fmla="*/ 1906 w 10000"/>
                <a:gd name="connsiteY27" fmla="*/ 9109 h 9899"/>
                <a:gd name="connsiteX28" fmla="*/ 1639 w 10000"/>
                <a:gd name="connsiteY28" fmla="*/ 9899 h 9899"/>
                <a:gd name="connsiteX29" fmla="*/ 0 w 10000"/>
                <a:gd name="connsiteY29" fmla="*/ 9354 h 9899"/>
                <a:gd name="connsiteX30" fmla="*/ 535 w 10000"/>
                <a:gd name="connsiteY30" fmla="*/ 8316 h 9899"/>
                <a:gd name="connsiteX31" fmla="*/ 577 w 10000"/>
                <a:gd name="connsiteY31" fmla="*/ 8316 h 9899"/>
                <a:gd name="connsiteX32" fmla="*/ 975 w 10000"/>
                <a:gd name="connsiteY32" fmla="*/ 7918 h 9899"/>
                <a:gd name="connsiteX33" fmla="*/ 1684 w 10000"/>
                <a:gd name="connsiteY33" fmla="*/ 7820 h 9899"/>
                <a:gd name="connsiteX34" fmla="*/ 2347 w 10000"/>
                <a:gd name="connsiteY34" fmla="*/ 7126 h 9899"/>
                <a:gd name="connsiteX35" fmla="*/ 2746 w 10000"/>
                <a:gd name="connsiteY35" fmla="*/ 6831 h 9899"/>
                <a:gd name="connsiteX36" fmla="*/ 3408 w 10000"/>
                <a:gd name="connsiteY36" fmla="*/ 5989 h 9899"/>
                <a:gd name="connsiteX37" fmla="*/ 3232 w 10000"/>
                <a:gd name="connsiteY37" fmla="*/ 4703 h 9899"/>
                <a:gd name="connsiteX38" fmla="*/ 3542 w 10000"/>
                <a:gd name="connsiteY38" fmla="*/ 3812 h 9899"/>
                <a:gd name="connsiteX39" fmla="*/ 3673 w 10000"/>
                <a:gd name="connsiteY39" fmla="*/ 3266 h 9899"/>
                <a:gd name="connsiteX40" fmla="*/ 4205 w 10000"/>
                <a:gd name="connsiteY40" fmla="*/ 2573 h 9899"/>
                <a:gd name="connsiteX41" fmla="*/ 4959 w 10000"/>
                <a:gd name="connsiteY41" fmla="*/ 2130 h 9899"/>
                <a:gd name="connsiteX42" fmla="*/ 5533 w 10000"/>
                <a:gd name="connsiteY42" fmla="*/ 1682 h 9899"/>
                <a:gd name="connsiteX43" fmla="*/ 6063 w 10000"/>
                <a:gd name="connsiteY43" fmla="*/ 646 h 9899"/>
                <a:gd name="connsiteX44" fmla="*/ 6328 w 10000"/>
                <a:gd name="connsiteY44" fmla="*/ 0 h 9899"/>
                <a:gd name="connsiteX45" fmla="*/ 6904 w 10000"/>
                <a:gd name="connsiteY45" fmla="*/ 0 h 9899"/>
                <a:gd name="connsiteX0" fmla="*/ 6904 w 10000"/>
                <a:gd name="connsiteY0" fmla="*/ 0 h 9449"/>
                <a:gd name="connsiteX1" fmla="*/ 7345 w 10000"/>
                <a:gd name="connsiteY1" fmla="*/ 447 h 9449"/>
                <a:gd name="connsiteX2" fmla="*/ 8097 w 10000"/>
                <a:gd name="connsiteY2" fmla="*/ 351 h 9449"/>
                <a:gd name="connsiteX3" fmla="*/ 8850 w 10000"/>
                <a:gd name="connsiteY3" fmla="*/ 600 h 9449"/>
                <a:gd name="connsiteX4" fmla="*/ 9204 w 10000"/>
                <a:gd name="connsiteY4" fmla="*/ 600 h 9449"/>
                <a:gd name="connsiteX5" fmla="*/ 9471 w 10000"/>
                <a:gd name="connsiteY5" fmla="*/ 1251 h 9449"/>
                <a:gd name="connsiteX6" fmla="*/ 9514 w 10000"/>
                <a:gd name="connsiteY6" fmla="*/ 1897 h 9449"/>
                <a:gd name="connsiteX7" fmla="*/ 9778 w 10000"/>
                <a:gd name="connsiteY7" fmla="*/ 2999 h 9449"/>
                <a:gd name="connsiteX8" fmla="*/ 10000 w 10000"/>
                <a:gd name="connsiteY8" fmla="*/ 3199 h 9449"/>
                <a:gd name="connsiteX9" fmla="*/ 9866 w 10000"/>
                <a:gd name="connsiteY9" fmla="*/ 3601 h 9449"/>
                <a:gd name="connsiteX10" fmla="*/ 8850 w 10000"/>
                <a:gd name="connsiteY10" fmla="*/ 3801 h 9449"/>
                <a:gd name="connsiteX11" fmla="*/ 8494 w 10000"/>
                <a:gd name="connsiteY11" fmla="*/ 4200 h 9449"/>
                <a:gd name="connsiteX12" fmla="*/ 8009 w 10000"/>
                <a:gd name="connsiteY12" fmla="*/ 4250 h 9449"/>
                <a:gd name="connsiteX13" fmla="*/ 8009 w 10000"/>
                <a:gd name="connsiteY13" fmla="*/ 5051 h 9449"/>
                <a:gd name="connsiteX14" fmla="*/ 7080 w 10000"/>
                <a:gd name="connsiteY14" fmla="*/ 5452 h 9449"/>
                <a:gd name="connsiteX15" fmla="*/ 6769 w 10000"/>
                <a:gd name="connsiteY15" fmla="*/ 5950 h 9449"/>
                <a:gd name="connsiteX16" fmla="*/ 6152 w 10000"/>
                <a:gd name="connsiteY16" fmla="*/ 6251 h 9449"/>
                <a:gd name="connsiteX17" fmla="*/ 5354 w 10000"/>
                <a:gd name="connsiteY17" fmla="*/ 6402 h 9449"/>
                <a:gd name="connsiteX18" fmla="*/ 4072 w 10000"/>
                <a:gd name="connsiteY18" fmla="*/ 7150 h 9449"/>
                <a:gd name="connsiteX19" fmla="*/ 4072 w 10000"/>
                <a:gd name="connsiteY19" fmla="*/ 8401 h 9449"/>
                <a:gd name="connsiteX20" fmla="*/ 3939 w 10000"/>
                <a:gd name="connsiteY20" fmla="*/ 8401 h 9449"/>
                <a:gd name="connsiteX21" fmla="*/ 3939 w 10000"/>
                <a:gd name="connsiteY21" fmla="*/ 8401 h 9449"/>
                <a:gd name="connsiteX22" fmla="*/ 3939 w 10000"/>
                <a:gd name="connsiteY22" fmla="*/ 8952 h 9449"/>
                <a:gd name="connsiteX23" fmla="*/ 3453 w 10000"/>
                <a:gd name="connsiteY23" fmla="*/ 9001 h 9449"/>
                <a:gd name="connsiteX24" fmla="*/ 3187 w 10000"/>
                <a:gd name="connsiteY24" fmla="*/ 9202 h 9449"/>
                <a:gd name="connsiteX25" fmla="*/ 2834 w 10000"/>
                <a:gd name="connsiteY25" fmla="*/ 9202 h 9449"/>
                <a:gd name="connsiteX26" fmla="*/ 2567 w 10000"/>
                <a:gd name="connsiteY26" fmla="*/ 9101 h 9449"/>
                <a:gd name="connsiteX27" fmla="*/ 1906 w 10000"/>
                <a:gd name="connsiteY27" fmla="*/ 9202 h 9449"/>
                <a:gd name="connsiteX28" fmla="*/ 0 w 10000"/>
                <a:gd name="connsiteY28" fmla="*/ 9449 h 9449"/>
                <a:gd name="connsiteX29" fmla="*/ 535 w 10000"/>
                <a:gd name="connsiteY29" fmla="*/ 8401 h 9449"/>
                <a:gd name="connsiteX30" fmla="*/ 577 w 10000"/>
                <a:gd name="connsiteY30" fmla="*/ 8401 h 9449"/>
                <a:gd name="connsiteX31" fmla="*/ 975 w 10000"/>
                <a:gd name="connsiteY31" fmla="*/ 7999 h 9449"/>
                <a:gd name="connsiteX32" fmla="*/ 1684 w 10000"/>
                <a:gd name="connsiteY32" fmla="*/ 7900 h 9449"/>
                <a:gd name="connsiteX33" fmla="*/ 2347 w 10000"/>
                <a:gd name="connsiteY33" fmla="*/ 7199 h 9449"/>
                <a:gd name="connsiteX34" fmla="*/ 2746 w 10000"/>
                <a:gd name="connsiteY34" fmla="*/ 6901 h 9449"/>
                <a:gd name="connsiteX35" fmla="*/ 3408 w 10000"/>
                <a:gd name="connsiteY35" fmla="*/ 6050 h 9449"/>
                <a:gd name="connsiteX36" fmla="*/ 3232 w 10000"/>
                <a:gd name="connsiteY36" fmla="*/ 4751 h 9449"/>
                <a:gd name="connsiteX37" fmla="*/ 3542 w 10000"/>
                <a:gd name="connsiteY37" fmla="*/ 3851 h 9449"/>
                <a:gd name="connsiteX38" fmla="*/ 3673 w 10000"/>
                <a:gd name="connsiteY38" fmla="*/ 3299 h 9449"/>
                <a:gd name="connsiteX39" fmla="*/ 4205 w 10000"/>
                <a:gd name="connsiteY39" fmla="*/ 2599 h 9449"/>
                <a:gd name="connsiteX40" fmla="*/ 4959 w 10000"/>
                <a:gd name="connsiteY40" fmla="*/ 2152 h 9449"/>
                <a:gd name="connsiteX41" fmla="*/ 5533 w 10000"/>
                <a:gd name="connsiteY41" fmla="*/ 1699 h 9449"/>
                <a:gd name="connsiteX42" fmla="*/ 6063 w 10000"/>
                <a:gd name="connsiteY42" fmla="*/ 653 h 9449"/>
                <a:gd name="connsiteX43" fmla="*/ 6328 w 10000"/>
                <a:gd name="connsiteY43" fmla="*/ 0 h 9449"/>
                <a:gd name="connsiteX44" fmla="*/ 6904 w 10000"/>
                <a:gd name="connsiteY44" fmla="*/ 0 h 9449"/>
                <a:gd name="connsiteX0" fmla="*/ 6369 w 9465"/>
                <a:gd name="connsiteY0" fmla="*/ 0 h 9739"/>
                <a:gd name="connsiteX1" fmla="*/ 6810 w 9465"/>
                <a:gd name="connsiteY1" fmla="*/ 473 h 9739"/>
                <a:gd name="connsiteX2" fmla="*/ 7562 w 9465"/>
                <a:gd name="connsiteY2" fmla="*/ 371 h 9739"/>
                <a:gd name="connsiteX3" fmla="*/ 8315 w 9465"/>
                <a:gd name="connsiteY3" fmla="*/ 635 h 9739"/>
                <a:gd name="connsiteX4" fmla="*/ 8669 w 9465"/>
                <a:gd name="connsiteY4" fmla="*/ 635 h 9739"/>
                <a:gd name="connsiteX5" fmla="*/ 8936 w 9465"/>
                <a:gd name="connsiteY5" fmla="*/ 1324 h 9739"/>
                <a:gd name="connsiteX6" fmla="*/ 8979 w 9465"/>
                <a:gd name="connsiteY6" fmla="*/ 2008 h 9739"/>
                <a:gd name="connsiteX7" fmla="*/ 9243 w 9465"/>
                <a:gd name="connsiteY7" fmla="*/ 3174 h 9739"/>
                <a:gd name="connsiteX8" fmla="*/ 9465 w 9465"/>
                <a:gd name="connsiteY8" fmla="*/ 3386 h 9739"/>
                <a:gd name="connsiteX9" fmla="*/ 9331 w 9465"/>
                <a:gd name="connsiteY9" fmla="*/ 3811 h 9739"/>
                <a:gd name="connsiteX10" fmla="*/ 8315 w 9465"/>
                <a:gd name="connsiteY10" fmla="*/ 4023 h 9739"/>
                <a:gd name="connsiteX11" fmla="*/ 7959 w 9465"/>
                <a:gd name="connsiteY11" fmla="*/ 4445 h 9739"/>
                <a:gd name="connsiteX12" fmla="*/ 7474 w 9465"/>
                <a:gd name="connsiteY12" fmla="*/ 4498 h 9739"/>
                <a:gd name="connsiteX13" fmla="*/ 7474 w 9465"/>
                <a:gd name="connsiteY13" fmla="*/ 5346 h 9739"/>
                <a:gd name="connsiteX14" fmla="*/ 6545 w 9465"/>
                <a:gd name="connsiteY14" fmla="*/ 5770 h 9739"/>
                <a:gd name="connsiteX15" fmla="*/ 6234 w 9465"/>
                <a:gd name="connsiteY15" fmla="*/ 6297 h 9739"/>
                <a:gd name="connsiteX16" fmla="*/ 5617 w 9465"/>
                <a:gd name="connsiteY16" fmla="*/ 6616 h 9739"/>
                <a:gd name="connsiteX17" fmla="*/ 4819 w 9465"/>
                <a:gd name="connsiteY17" fmla="*/ 6775 h 9739"/>
                <a:gd name="connsiteX18" fmla="*/ 3537 w 9465"/>
                <a:gd name="connsiteY18" fmla="*/ 7567 h 9739"/>
                <a:gd name="connsiteX19" fmla="*/ 3537 w 9465"/>
                <a:gd name="connsiteY19" fmla="*/ 8891 h 9739"/>
                <a:gd name="connsiteX20" fmla="*/ 3404 w 9465"/>
                <a:gd name="connsiteY20" fmla="*/ 8891 h 9739"/>
                <a:gd name="connsiteX21" fmla="*/ 3404 w 9465"/>
                <a:gd name="connsiteY21" fmla="*/ 8891 h 9739"/>
                <a:gd name="connsiteX22" fmla="*/ 3404 w 9465"/>
                <a:gd name="connsiteY22" fmla="*/ 9474 h 9739"/>
                <a:gd name="connsiteX23" fmla="*/ 2918 w 9465"/>
                <a:gd name="connsiteY23" fmla="*/ 9526 h 9739"/>
                <a:gd name="connsiteX24" fmla="*/ 2652 w 9465"/>
                <a:gd name="connsiteY24" fmla="*/ 9739 h 9739"/>
                <a:gd name="connsiteX25" fmla="*/ 2299 w 9465"/>
                <a:gd name="connsiteY25" fmla="*/ 9739 h 9739"/>
                <a:gd name="connsiteX26" fmla="*/ 2032 w 9465"/>
                <a:gd name="connsiteY26" fmla="*/ 9632 h 9739"/>
                <a:gd name="connsiteX27" fmla="*/ 1371 w 9465"/>
                <a:gd name="connsiteY27" fmla="*/ 9739 h 9739"/>
                <a:gd name="connsiteX28" fmla="*/ 0 w 9465"/>
                <a:gd name="connsiteY28" fmla="*/ 8891 h 9739"/>
                <a:gd name="connsiteX29" fmla="*/ 42 w 9465"/>
                <a:gd name="connsiteY29" fmla="*/ 8891 h 9739"/>
                <a:gd name="connsiteX30" fmla="*/ 440 w 9465"/>
                <a:gd name="connsiteY30" fmla="*/ 8465 h 9739"/>
                <a:gd name="connsiteX31" fmla="*/ 1149 w 9465"/>
                <a:gd name="connsiteY31" fmla="*/ 8361 h 9739"/>
                <a:gd name="connsiteX32" fmla="*/ 1812 w 9465"/>
                <a:gd name="connsiteY32" fmla="*/ 7619 h 9739"/>
                <a:gd name="connsiteX33" fmla="*/ 2211 w 9465"/>
                <a:gd name="connsiteY33" fmla="*/ 7303 h 9739"/>
                <a:gd name="connsiteX34" fmla="*/ 2873 w 9465"/>
                <a:gd name="connsiteY34" fmla="*/ 6403 h 9739"/>
                <a:gd name="connsiteX35" fmla="*/ 2697 w 9465"/>
                <a:gd name="connsiteY35" fmla="*/ 5028 h 9739"/>
                <a:gd name="connsiteX36" fmla="*/ 3007 w 9465"/>
                <a:gd name="connsiteY36" fmla="*/ 4076 h 9739"/>
                <a:gd name="connsiteX37" fmla="*/ 3138 w 9465"/>
                <a:gd name="connsiteY37" fmla="*/ 3491 h 9739"/>
                <a:gd name="connsiteX38" fmla="*/ 3670 w 9465"/>
                <a:gd name="connsiteY38" fmla="*/ 2751 h 9739"/>
                <a:gd name="connsiteX39" fmla="*/ 4424 w 9465"/>
                <a:gd name="connsiteY39" fmla="*/ 2277 h 9739"/>
                <a:gd name="connsiteX40" fmla="*/ 4998 w 9465"/>
                <a:gd name="connsiteY40" fmla="*/ 1798 h 9739"/>
                <a:gd name="connsiteX41" fmla="*/ 5528 w 9465"/>
                <a:gd name="connsiteY41" fmla="*/ 691 h 9739"/>
                <a:gd name="connsiteX42" fmla="*/ 5793 w 9465"/>
                <a:gd name="connsiteY42" fmla="*/ 0 h 9739"/>
                <a:gd name="connsiteX43" fmla="*/ 6369 w 9465"/>
                <a:gd name="connsiteY43" fmla="*/ 0 h 9739"/>
                <a:gd name="connsiteX0" fmla="*/ 6729 w 10000"/>
                <a:gd name="connsiteY0" fmla="*/ 0 h 10000"/>
                <a:gd name="connsiteX1" fmla="*/ 7195 w 10000"/>
                <a:gd name="connsiteY1" fmla="*/ 486 h 10000"/>
                <a:gd name="connsiteX2" fmla="*/ 7989 w 10000"/>
                <a:gd name="connsiteY2" fmla="*/ 381 h 10000"/>
                <a:gd name="connsiteX3" fmla="*/ 8785 w 10000"/>
                <a:gd name="connsiteY3" fmla="*/ 652 h 10000"/>
                <a:gd name="connsiteX4" fmla="*/ 9159 w 10000"/>
                <a:gd name="connsiteY4" fmla="*/ 652 h 10000"/>
                <a:gd name="connsiteX5" fmla="*/ 9441 w 10000"/>
                <a:gd name="connsiteY5" fmla="*/ 1359 h 10000"/>
                <a:gd name="connsiteX6" fmla="*/ 9487 w 10000"/>
                <a:gd name="connsiteY6" fmla="*/ 2062 h 10000"/>
                <a:gd name="connsiteX7" fmla="*/ 9765 w 10000"/>
                <a:gd name="connsiteY7" fmla="*/ 3259 h 10000"/>
                <a:gd name="connsiteX8" fmla="*/ 10000 w 10000"/>
                <a:gd name="connsiteY8" fmla="*/ 3477 h 10000"/>
                <a:gd name="connsiteX9" fmla="*/ 9858 w 10000"/>
                <a:gd name="connsiteY9" fmla="*/ 3913 h 10000"/>
                <a:gd name="connsiteX10" fmla="*/ 8785 w 10000"/>
                <a:gd name="connsiteY10" fmla="*/ 4131 h 10000"/>
                <a:gd name="connsiteX11" fmla="*/ 8409 w 10000"/>
                <a:gd name="connsiteY11" fmla="*/ 4564 h 10000"/>
                <a:gd name="connsiteX12" fmla="*/ 7896 w 10000"/>
                <a:gd name="connsiteY12" fmla="*/ 4619 h 10000"/>
                <a:gd name="connsiteX13" fmla="*/ 7896 w 10000"/>
                <a:gd name="connsiteY13" fmla="*/ 5489 h 10000"/>
                <a:gd name="connsiteX14" fmla="*/ 6915 w 10000"/>
                <a:gd name="connsiteY14" fmla="*/ 5925 h 10000"/>
                <a:gd name="connsiteX15" fmla="*/ 6586 w 10000"/>
                <a:gd name="connsiteY15" fmla="*/ 6466 h 10000"/>
                <a:gd name="connsiteX16" fmla="*/ 5934 w 10000"/>
                <a:gd name="connsiteY16" fmla="*/ 6793 h 10000"/>
                <a:gd name="connsiteX17" fmla="*/ 5091 w 10000"/>
                <a:gd name="connsiteY17" fmla="*/ 6957 h 10000"/>
                <a:gd name="connsiteX18" fmla="*/ 3737 w 10000"/>
                <a:gd name="connsiteY18" fmla="*/ 7770 h 10000"/>
                <a:gd name="connsiteX19" fmla="*/ 3737 w 10000"/>
                <a:gd name="connsiteY19" fmla="*/ 9129 h 10000"/>
                <a:gd name="connsiteX20" fmla="*/ 3596 w 10000"/>
                <a:gd name="connsiteY20" fmla="*/ 9129 h 10000"/>
                <a:gd name="connsiteX21" fmla="*/ 3596 w 10000"/>
                <a:gd name="connsiteY21" fmla="*/ 9129 h 10000"/>
                <a:gd name="connsiteX22" fmla="*/ 3596 w 10000"/>
                <a:gd name="connsiteY22" fmla="*/ 9728 h 10000"/>
                <a:gd name="connsiteX23" fmla="*/ 3083 w 10000"/>
                <a:gd name="connsiteY23" fmla="*/ 9781 h 10000"/>
                <a:gd name="connsiteX24" fmla="*/ 2802 w 10000"/>
                <a:gd name="connsiteY24" fmla="*/ 10000 h 10000"/>
                <a:gd name="connsiteX25" fmla="*/ 2429 w 10000"/>
                <a:gd name="connsiteY25" fmla="*/ 10000 h 10000"/>
                <a:gd name="connsiteX26" fmla="*/ 2147 w 10000"/>
                <a:gd name="connsiteY26" fmla="*/ 9890 h 10000"/>
                <a:gd name="connsiteX27" fmla="*/ 0 w 10000"/>
                <a:gd name="connsiteY27" fmla="*/ 9129 h 10000"/>
                <a:gd name="connsiteX28" fmla="*/ 44 w 10000"/>
                <a:gd name="connsiteY28" fmla="*/ 9129 h 10000"/>
                <a:gd name="connsiteX29" fmla="*/ 465 w 10000"/>
                <a:gd name="connsiteY29" fmla="*/ 8692 h 10000"/>
                <a:gd name="connsiteX30" fmla="*/ 1214 w 10000"/>
                <a:gd name="connsiteY30" fmla="*/ 8585 h 10000"/>
                <a:gd name="connsiteX31" fmla="*/ 1914 w 10000"/>
                <a:gd name="connsiteY31" fmla="*/ 7823 h 10000"/>
                <a:gd name="connsiteX32" fmla="*/ 2336 w 10000"/>
                <a:gd name="connsiteY32" fmla="*/ 7499 h 10000"/>
                <a:gd name="connsiteX33" fmla="*/ 3035 w 10000"/>
                <a:gd name="connsiteY33" fmla="*/ 6575 h 10000"/>
                <a:gd name="connsiteX34" fmla="*/ 2849 w 10000"/>
                <a:gd name="connsiteY34" fmla="*/ 5163 h 10000"/>
                <a:gd name="connsiteX35" fmla="*/ 3177 w 10000"/>
                <a:gd name="connsiteY35" fmla="*/ 4185 h 10000"/>
                <a:gd name="connsiteX36" fmla="*/ 3315 w 10000"/>
                <a:gd name="connsiteY36" fmla="*/ 3585 h 10000"/>
                <a:gd name="connsiteX37" fmla="*/ 3877 w 10000"/>
                <a:gd name="connsiteY37" fmla="*/ 2825 h 10000"/>
                <a:gd name="connsiteX38" fmla="*/ 4674 w 10000"/>
                <a:gd name="connsiteY38" fmla="*/ 2338 h 10000"/>
                <a:gd name="connsiteX39" fmla="*/ 5281 w 10000"/>
                <a:gd name="connsiteY39" fmla="*/ 1846 h 10000"/>
                <a:gd name="connsiteX40" fmla="*/ 5840 w 10000"/>
                <a:gd name="connsiteY40" fmla="*/ 710 h 10000"/>
                <a:gd name="connsiteX41" fmla="*/ 6120 w 10000"/>
                <a:gd name="connsiteY41" fmla="*/ 0 h 10000"/>
                <a:gd name="connsiteX42" fmla="*/ 6729 w 10000"/>
                <a:gd name="connsiteY42" fmla="*/ 0 h 10000"/>
                <a:gd name="connsiteX0" fmla="*/ 6729 w 10000"/>
                <a:gd name="connsiteY0" fmla="*/ 0 h 10000"/>
                <a:gd name="connsiteX1" fmla="*/ 7195 w 10000"/>
                <a:gd name="connsiteY1" fmla="*/ 486 h 10000"/>
                <a:gd name="connsiteX2" fmla="*/ 7989 w 10000"/>
                <a:gd name="connsiteY2" fmla="*/ 381 h 10000"/>
                <a:gd name="connsiteX3" fmla="*/ 8785 w 10000"/>
                <a:gd name="connsiteY3" fmla="*/ 652 h 10000"/>
                <a:gd name="connsiteX4" fmla="*/ 9159 w 10000"/>
                <a:gd name="connsiteY4" fmla="*/ 652 h 10000"/>
                <a:gd name="connsiteX5" fmla="*/ 9441 w 10000"/>
                <a:gd name="connsiteY5" fmla="*/ 1359 h 10000"/>
                <a:gd name="connsiteX6" fmla="*/ 9487 w 10000"/>
                <a:gd name="connsiteY6" fmla="*/ 2062 h 10000"/>
                <a:gd name="connsiteX7" fmla="*/ 9765 w 10000"/>
                <a:gd name="connsiteY7" fmla="*/ 3259 h 10000"/>
                <a:gd name="connsiteX8" fmla="*/ 10000 w 10000"/>
                <a:gd name="connsiteY8" fmla="*/ 3477 h 10000"/>
                <a:gd name="connsiteX9" fmla="*/ 9858 w 10000"/>
                <a:gd name="connsiteY9" fmla="*/ 3913 h 10000"/>
                <a:gd name="connsiteX10" fmla="*/ 8785 w 10000"/>
                <a:gd name="connsiteY10" fmla="*/ 4131 h 10000"/>
                <a:gd name="connsiteX11" fmla="*/ 8409 w 10000"/>
                <a:gd name="connsiteY11" fmla="*/ 4564 h 10000"/>
                <a:gd name="connsiteX12" fmla="*/ 7896 w 10000"/>
                <a:gd name="connsiteY12" fmla="*/ 4619 h 10000"/>
                <a:gd name="connsiteX13" fmla="*/ 7896 w 10000"/>
                <a:gd name="connsiteY13" fmla="*/ 5489 h 10000"/>
                <a:gd name="connsiteX14" fmla="*/ 6915 w 10000"/>
                <a:gd name="connsiteY14" fmla="*/ 5925 h 10000"/>
                <a:gd name="connsiteX15" fmla="*/ 6586 w 10000"/>
                <a:gd name="connsiteY15" fmla="*/ 6466 h 10000"/>
                <a:gd name="connsiteX16" fmla="*/ 5934 w 10000"/>
                <a:gd name="connsiteY16" fmla="*/ 6793 h 10000"/>
                <a:gd name="connsiteX17" fmla="*/ 5091 w 10000"/>
                <a:gd name="connsiteY17" fmla="*/ 6957 h 10000"/>
                <a:gd name="connsiteX18" fmla="*/ 3737 w 10000"/>
                <a:gd name="connsiteY18" fmla="*/ 7770 h 10000"/>
                <a:gd name="connsiteX19" fmla="*/ 3737 w 10000"/>
                <a:gd name="connsiteY19" fmla="*/ 9129 h 10000"/>
                <a:gd name="connsiteX20" fmla="*/ 3596 w 10000"/>
                <a:gd name="connsiteY20" fmla="*/ 9129 h 10000"/>
                <a:gd name="connsiteX21" fmla="*/ 3596 w 10000"/>
                <a:gd name="connsiteY21" fmla="*/ 9129 h 10000"/>
                <a:gd name="connsiteX22" fmla="*/ 3596 w 10000"/>
                <a:gd name="connsiteY22" fmla="*/ 9728 h 10000"/>
                <a:gd name="connsiteX23" fmla="*/ 3083 w 10000"/>
                <a:gd name="connsiteY23" fmla="*/ 9781 h 10000"/>
                <a:gd name="connsiteX24" fmla="*/ 2802 w 10000"/>
                <a:gd name="connsiteY24" fmla="*/ 10000 h 10000"/>
                <a:gd name="connsiteX25" fmla="*/ 2429 w 10000"/>
                <a:gd name="connsiteY25" fmla="*/ 10000 h 10000"/>
                <a:gd name="connsiteX26" fmla="*/ 0 w 10000"/>
                <a:gd name="connsiteY26" fmla="*/ 9129 h 10000"/>
                <a:gd name="connsiteX27" fmla="*/ 44 w 10000"/>
                <a:gd name="connsiteY27" fmla="*/ 9129 h 10000"/>
                <a:gd name="connsiteX28" fmla="*/ 465 w 10000"/>
                <a:gd name="connsiteY28" fmla="*/ 8692 h 10000"/>
                <a:gd name="connsiteX29" fmla="*/ 1214 w 10000"/>
                <a:gd name="connsiteY29" fmla="*/ 8585 h 10000"/>
                <a:gd name="connsiteX30" fmla="*/ 1914 w 10000"/>
                <a:gd name="connsiteY30" fmla="*/ 7823 h 10000"/>
                <a:gd name="connsiteX31" fmla="*/ 2336 w 10000"/>
                <a:gd name="connsiteY31" fmla="*/ 7499 h 10000"/>
                <a:gd name="connsiteX32" fmla="*/ 3035 w 10000"/>
                <a:gd name="connsiteY32" fmla="*/ 6575 h 10000"/>
                <a:gd name="connsiteX33" fmla="*/ 2849 w 10000"/>
                <a:gd name="connsiteY33" fmla="*/ 5163 h 10000"/>
                <a:gd name="connsiteX34" fmla="*/ 3177 w 10000"/>
                <a:gd name="connsiteY34" fmla="*/ 4185 h 10000"/>
                <a:gd name="connsiteX35" fmla="*/ 3315 w 10000"/>
                <a:gd name="connsiteY35" fmla="*/ 3585 h 10000"/>
                <a:gd name="connsiteX36" fmla="*/ 3877 w 10000"/>
                <a:gd name="connsiteY36" fmla="*/ 2825 h 10000"/>
                <a:gd name="connsiteX37" fmla="*/ 4674 w 10000"/>
                <a:gd name="connsiteY37" fmla="*/ 2338 h 10000"/>
                <a:gd name="connsiteX38" fmla="*/ 5281 w 10000"/>
                <a:gd name="connsiteY38" fmla="*/ 1846 h 10000"/>
                <a:gd name="connsiteX39" fmla="*/ 5840 w 10000"/>
                <a:gd name="connsiteY39" fmla="*/ 710 h 10000"/>
                <a:gd name="connsiteX40" fmla="*/ 6120 w 10000"/>
                <a:gd name="connsiteY40" fmla="*/ 0 h 10000"/>
                <a:gd name="connsiteX41" fmla="*/ 6729 w 10000"/>
                <a:gd name="connsiteY41" fmla="*/ 0 h 10000"/>
                <a:gd name="connsiteX0" fmla="*/ 6729 w 10000"/>
                <a:gd name="connsiteY0" fmla="*/ 0 h 10000"/>
                <a:gd name="connsiteX1" fmla="*/ 7195 w 10000"/>
                <a:gd name="connsiteY1" fmla="*/ 486 h 10000"/>
                <a:gd name="connsiteX2" fmla="*/ 7989 w 10000"/>
                <a:gd name="connsiteY2" fmla="*/ 381 h 10000"/>
                <a:gd name="connsiteX3" fmla="*/ 8785 w 10000"/>
                <a:gd name="connsiteY3" fmla="*/ 652 h 10000"/>
                <a:gd name="connsiteX4" fmla="*/ 9159 w 10000"/>
                <a:gd name="connsiteY4" fmla="*/ 652 h 10000"/>
                <a:gd name="connsiteX5" fmla="*/ 9441 w 10000"/>
                <a:gd name="connsiteY5" fmla="*/ 1359 h 10000"/>
                <a:gd name="connsiteX6" fmla="*/ 9487 w 10000"/>
                <a:gd name="connsiteY6" fmla="*/ 2062 h 10000"/>
                <a:gd name="connsiteX7" fmla="*/ 9765 w 10000"/>
                <a:gd name="connsiteY7" fmla="*/ 3259 h 10000"/>
                <a:gd name="connsiteX8" fmla="*/ 10000 w 10000"/>
                <a:gd name="connsiteY8" fmla="*/ 3477 h 10000"/>
                <a:gd name="connsiteX9" fmla="*/ 9858 w 10000"/>
                <a:gd name="connsiteY9" fmla="*/ 3913 h 10000"/>
                <a:gd name="connsiteX10" fmla="*/ 8785 w 10000"/>
                <a:gd name="connsiteY10" fmla="*/ 4131 h 10000"/>
                <a:gd name="connsiteX11" fmla="*/ 8409 w 10000"/>
                <a:gd name="connsiteY11" fmla="*/ 4564 h 10000"/>
                <a:gd name="connsiteX12" fmla="*/ 7896 w 10000"/>
                <a:gd name="connsiteY12" fmla="*/ 4619 h 10000"/>
                <a:gd name="connsiteX13" fmla="*/ 7896 w 10000"/>
                <a:gd name="connsiteY13" fmla="*/ 5489 h 10000"/>
                <a:gd name="connsiteX14" fmla="*/ 6915 w 10000"/>
                <a:gd name="connsiteY14" fmla="*/ 5925 h 10000"/>
                <a:gd name="connsiteX15" fmla="*/ 6586 w 10000"/>
                <a:gd name="connsiteY15" fmla="*/ 6466 h 10000"/>
                <a:gd name="connsiteX16" fmla="*/ 5934 w 10000"/>
                <a:gd name="connsiteY16" fmla="*/ 6793 h 10000"/>
                <a:gd name="connsiteX17" fmla="*/ 5091 w 10000"/>
                <a:gd name="connsiteY17" fmla="*/ 6957 h 10000"/>
                <a:gd name="connsiteX18" fmla="*/ 3737 w 10000"/>
                <a:gd name="connsiteY18" fmla="*/ 7770 h 10000"/>
                <a:gd name="connsiteX19" fmla="*/ 3737 w 10000"/>
                <a:gd name="connsiteY19" fmla="*/ 9129 h 10000"/>
                <a:gd name="connsiteX20" fmla="*/ 3596 w 10000"/>
                <a:gd name="connsiteY20" fmla="*/ 9129 h 10000"/>
                <a:gd name="connsiteX21" fmla="*/ 3596 w 10000"/>
                <a:gd name="connsiteY21" fmla="*/ 9129 h 10000"/>
                <a:gd name="connsiteX22" fmla="*/ 3596 w 10000"/>
                <a:gd name="connsiteY22" fmla="*/ 9728 h 10000"/>
                <a:gd name="connsiteX23" fmla="*/ 3083 w 10000"/>
                <a:gd name="connsiteY23" fmla="*/ 9781 h 10000"/>
                <a:gd name="connsiteX24" fmla="*/ 2802 w 10000"/>
                <a:gd name="connsiteY24" fmla="*/ 10000 h 10000"/>
                <a:gd name="connsiteX25" fmla="*/ 0 w 10000"/>
                <a:gd name="connsiteY25" fmla="*/ 9129 h 10000"/>
                <a:gd name="connsiteX26" fmla="*/ 44 w 10000"/>
                <a:gd name="connsiteY26" fmla="*/ 9129 h 10000"/>
                <a:gd name="connsiteX27" fmla="*/ 465 w 10000"/>
                <a:gd name="connsiteY27" fmla="*/ 8692 h 10000"/>
                <a:gd name="connsiteX28" fmla="*/ 1214 w 10000"/>
                <a:gd name="connsiteY28" fmla="*/ 8585 h 10000"/>
                <a:gd name="connsiteX29" fmla="*/ 1914 w 10000"/>
                <a:gd name="connsiteY29" fmla="*/ 7823 h 10000"/>
                <a:gd name="connsiteX30" fmla="*/ 2336 w 10000"/>
                <a:gd name="connsiteY30" fmla="*/ 7499 h 10000"/>
                <a:gd name="connsiteX31" fmla="*/ 3035 w 10000"/>
                <a:gd name="connsiteY31" fmla="*/ 6575 h 10000"/>
                <a:gd name="connsiteX32" fmla="*/ 2849 w 10000"/>
                <a:gd name="connsiteY32" fmla="*/ 5163 h 10000"/>
                <a:gd name="connsiteX33" fmla="*/ 3177 w 10000"/>
                <a:gd name="connsiteY33" fmla="*/ 4185 h 10000"/>
                <a:gd name="connsiteX34" fmla="*/ 3315 w 10000"/>
                <a:gd name="connsiteY34" fmla="*/ 3585 h 10000"/>
                <a:gd name="connsiteX35" fmla="*/ 3877 w 10000"/>
                <a:gd name="connsiteY35" fmla="*/ 2825 h 10000"/>
                <a:gd name="connsiteX36" fmla="*/ 4674 w 10000"/>
                <a:gd name="connsiteY36" fmla="*/ 2338 h 10000"/>
                <a:gd name="connsiteX37" fmla="*/ 5281 w 10000"/>
                <a:gd name="connsiteY37" fmla="*/ 1846 h 10000"/>
                <a:gd name="connsiteX38" fmla="*/ 5840 w 10000"/>
                <a:gd name="connsiteY38" fmla="*/ 710 h 10000"/>
                <a:gd name="connsiteX39" fmla="*/ 6120 w 10000"/>
                <a:gd name="connsiteY39" fmla="*/ 0 h 10000"/>
                <a:gd name="connsiteX40" fmla="*/ 6729 w 10000"/>
                <a:gd name="connsiteY40" fmla="*/ 0 h 10000"/>
                <a:gd name="connsiteX0" fmla="*/ 6729 w 10000"/>
                <a:gd name="connsiteY0" fmla="*/ 0 h 9781"/>
                <a:gd name="connsiteX1" fmla="*/ 7195 w 10000"/>
                <a:gd name="connsiteY1" fmla="*/ 486 h 9781"/>
                <a:gd name="connsiteX2" fmla="*/ 7989 w 10000"/>
                <a:gd name="connsiteY2" fmla="*/ 381 h 9781"/>
                <a:gd name="connsiteX3" fmla="*/ 8785 w 10000"/>
                <a:gd name="connsiteY3" fmla="*/ 652 h 9781"/>
                <a:gd name="connsiteX4" fmla="*/ 9159 w 10000"/>
                <a:gd name="connsiteY4" fmla="*/ 652 h 9781"/>
                <a:gd name="connsiteX5" fmla="*/ 9441 w 10000"/>
                <a:gd name="connsiteY5" fmla="*/ 1359 h 9781"/>
                <a:gd name="connsiteX6" fmla="*/ 9487 w 10000"/>
                <a:gd name="connsiteY6" fmla="*/ 2062 h 9781"/>
                <a:gd name="connsiteX7" fmla="*/ 9765 w 10000"/>
                <a:gd name="connsiteY7" fmla="*/ 3259 h 9781"/>
                <a:gd name="connsiteX8" fmla="*/ 10000 w 10000"/>
                <a:gd name="connsiteY8" fmla="*/ 3477 h 9781"/>
                <a:gd name="connsiteX9" fmla="*/ 9858 w 10000"/>
                <a:gd name="connsiteY9" fmla="*/ 3913 h 9781"/>
                <a:gd name="connsiteX10" fmla="*/ 8785 w 10000"/>
                <a:gd name="connsiteY10" fmla="*/ 4131 h 9781"/>
                <a:gd name="connsiteX11" fmla="*/ 8409 w 10000"/>
                <a:gd name="connsiteY11" fmla="*/ 4564 h 9781"/>
                <a:gd name="connsiteX12" fmla="*/ 7896 w 10000"/>
                <a:gd name="connsiteY12" fmla="*/ 4619 h 9781"/>
                <a:gd name="connsiteX13" fmla="*/ 7896 w 10000"/>
                <a:gd name="connsiteY13" fmla="*/ 5489 h 9781"/>
                <a:gd name="connsiteX14" fmla="*/ 6915 w 10000"/>
                <a:gd name="connsiteY14" fmla="*/ 5925 h 9781"/>
                <a:gd name="connsiteX15" fmla="*/ 6586 w 10000"/>
                <a:gd name="connsiteY15" fmla="*/ 6466 h 9781"/>
                <a:gd name="connsiteX16" fmla="*/ 5934 w 10000"/>
                <a:gd name="connsiteY16" fmla="*/ 6793 h 9781"/>
                <a:gd name="connsiteX17" fmla="*/ 5091 w 10000"/>
                <a:gd name="connsiteY17" fmla="*/ 6957 h 9781"/>
                <a:gd name="connsiteX18" fmla="*/ 3737 w 10000"/>
                <a:gd name="connsiteY18" fmla="*/ 7770 h 9781"/>
                <a:gd name="connsiteX19" fmla="*/ 3737 w 10000"/>
                <a:gd name="connsiteY19" fmla="*/ 9129 h 9781"/>
                <a:gd name="connsiteX20" fmla="*/ 3596 w 10000"/>
                <a:gd name="connsiteY20" fmla="*/ 9129 h 9781"/>
                <a:gd name="connsiteX21" fmla="*/ 3596 w 10000"/>
                <a:gd name="connsiteY21" fmla="*/ 9129 h 9781"/>
                <a:gd name="connsiteX22" fmla="*/ 3596 w 10000"/>
                <a:gd name="connsiteY22" fmla="*/ 9728 h 9781"/>
                <a:gd name="connsiteX23" fmla="*/ 3083 w 10000"/>
                <a:gd name="connsiteY23" fmla="*/ 9781 h 9781"/>
                <a:gd name="connsiteX24" fmla="*/ 0 w 10000"/>
                <a:gd name="connsiteY24" fmla="*/ 9129 h 9781"/>
                <a:gd name="connsiteX25" fmla="*/ 44 w 10000"/>
                <a:gd name="connsiteY25" fmla="*/ 9129 h 9781"/>
                <a:gd name="connsiteX26" fmla="*/ 465 w 10000"/>
                <a:gd name="connsiteY26" fmla="*/ 8692 h 9781"/>
                <a:gd name="connsiteX27" fmla="*/ 1214 w 10000"/>
                <a:gd name="connsiteY27" fmla="*/ 8585 h 9781"/>
                <a:gd name="connsiteX28" fmla="*/ 1914 w 10000"/>
                <a:gd name="connsiteY28" fmla="*/ 7823 h 9781"/>
                <a:gd name="connsiteX29" fmla="*/ 2336 w 10000"/>
                <a:gd name="connsiteY29" fmla="*/ 7499 h 9781"/>
                <a:gd name="connsiteX30" fmla="*/ 3035 w 10000"/>
                <a:gd name="connsiteY30" fmla="*/ 6575 h 9781"/>
                <a:gd name="connsiteX31" fmla="*/ 2849 w 10000"/>
                <a:gd name="connsiteY31" fmla="*/ 5163 h 9781"/>
                <a:gd name="connsiteX32" fmla="*/ 3177 w 10000"/>
                <a:gd name="connsiteY32" fmla="*/ 4185 h 9781"/>
                <a:gd name="connsiteX33" fmla="*/ 3315 w 10000"/>
                <a:gd name="connsiteY33" fmla="*/ 3585 h 9781"/>
                <a:gd name="connsiteX34" fmla="*/ 3877 w 10000"/>
                <a:gd name="connsiteY34" fmla="*/ 2825 h 9781"/>
                <a:gd name="connsiteX35" fmla="*/ 4674 w 10000"/>
                <a:gd name="connsiteY35" fmla="*/ 2338 h 9781"/>
                <a:gd name="connsiteX36" fmla="*/ 5281 w 10000"/>
                <a:gd name="connsiteY36" fmla="*/ 1846 h 9781"/>
                <a:gd name="connsiteX37" fmla="*/ 5840 w 10000"/>
                <a:gd name="connsiteY37" fmla="*/ 710 h 9781"/>
                <a:gd name="connsiteX38" fmla="*/ 6120 w 10000"/>
                <a:gd name="connsiteY38" fmla="*/ 0 h 9781"/>
                <a:gd name="connsiteX39" fmla="*/ 6729 w 10000"/>
                <a:gd name="connsiteY39" fmla="*/ 0 h 9781"/>
                <a:gd name="connsiteX0" fmla="*/ 6729 w 10000"/>
                <a:gd name="connsiteY0" fmla="*/ 0 h 9946"/>
                <a:gd name="connsiteX1" fmla="*/ 7195 w 10000"/>
                <a:gd name="connsiteY1" fmla="*/ 497 h 9946"/>
                <a:gd name="connsiteX2" fmla="*/ 7989 w 10000"/>
                <a:gd name="connsiteY2" fmla="*/ 390 h 9946"/>
                <a:gd name="connsiteX3" fmla="*/ 8785 w 10000"/>
                <a:gd name="connsiteY3" fmla="*/ 667 h 9946"/>
                <a:gd name="connsiteX4" fmla="*/ 9159 w 10000"/>
                <a:gd name="connsiteY4" fmla="*/ 667 h 9946"/>
                <a:gd name="connsiteX5" fmla="*/ 9441 w 10000"/>
                <a:gd name="connsiteY5" fmla="*/ 1389 h 9946"/>
                <a:gd name="connsiteX6" fmla="*/ 9487 w 10000"/>
                <a:gd name="connsiteY6" fmla="*/ 2108 h 9946"/>
                <a:gd name="connsiteX7" fmla="*/ 9765 w 10000"/>
                <a:gd name="connsiteY7" fmla="*/ 3332 h 9946"/>
                <a:gd name="connsiteX8" fmla="*/ 10000 w 10000"/>
                <a:gd name="connsiteY8" fmla="*/ 3555 h 9946"/>
                <a:gd name="connsiteX9" fmla="*/ 9858 w 10000"/>
                <a:gd name="connsiteY9" fmla="*/ 4001 h 9946"/>
                <a:gd name="connsiteX10" fmla="*/ 8785 w 10000"/>
                <a:gd name="connsiteY10" fmla="*/ 4223 h 9946"/>
                <a:gd name="connsiteX11" fmla="*/ 8409 w 10000"/>
                <a:gd name="connsiteY11" fmla="*/ 4666 h 9946"/>
                <a:gd name="connsiteX12" fmla="*/ 7896 w 10000"/>
                <a:gd name="connsiteY12" fmla="*/ 4722 h 9946"/>
                <a:gd name="connsiteX13" fmla="*/ 7896 w 10000"/>
                <a:gd name="connsiteY13" fmla="*/ 5612 h 9946"/>
                <a:gd name="connsiteX14" fmla="*/ 6915 w 10000"/>
                <a:gd name="connsiteY14" fmla="*/ 6058 h 9946"/>
                <a:gd name="connsiteX15" fmla="*/ 6586 w 10000"/>
                <a:gd name="connsiteY15" fmla="*/ 6611 h 9946"/>
                <a:gd name="connsiteX16" fmla="*/ 5934 w 10000"/>
                <a:gd name="connsiteY16" fmla="*/ 6945 h 9946"/>
                <a:gd name="connsiteX17" fmla="*/ 5091 w 10000"/>
                <a:gd name="connsiteY17" fmla="*/ 7113 h 9946"/>
                <a:gd name="connsiteX18" fmla="*/ 3737 w 10000"/>
                <a:gd name="connsiteY18" fmla="*/ 7944 h 9946"/>
                <a:gd name="connsiteX19" fmla="*/ 3737 w 10000"/>
                <a:gd name="connsiteY19" fmla="*/ 9333 h 9946"/>
                <a:gd name="connsiteX20" fmla="*/ 3596 w 10000"/>
                <a:gd name="connsiteY20" fmla="*/ 9333 h 9946"/>
                <a:gd name="connsiteX21" fmla="*/ 3596 w 10000"/>
                <a:gd name="connsiteY21" fmla="*/ 9333 h 9946"/>
                <a:gd name="connsiteX22" fmla="*/ 3596 w 10000"/>
                <a:gd name="connsiteY22" fmla="*/ 9946 h 9946"/>
                <a:gd name="connsiteX23" fmla="*/ 0 w 10000"/>
                <a:gd name="connsiteY23" fmla="*/ 9333 h 9946"/>
                <a:gd name="connsiteX24" fmla="*/ 44 w 10000"/>
                <a:gd name="connsiteY24" fmla="*/ 9333 h 9946"/>
                <a:gd name="connsiteX25" fmla="*/ 465 w 10000"/>
                <a:gd name="connsiteY25" fmla="*/ 8887 h 9946"/>
                <a:gd name="connsiteX26" fmla="*/ 1214 w 10000"/>
                <a:gd name="connsiteY26" fmla="*/ 8777 h 9946"/>
                <a:gd name="connsiteX27" fmla="*/ 1914 w 10000"/>
                <a:gd name="connsiteY27" fmla="*/ 7998 h 9946"/>
                <a:gd name="connsiteX28" fmla="*/ 2336 w 10000"/>
                <a:gd name="connsiteY28" fmla="*/ 7667 h 9946"/>
                <a:gd name="connsiteX29" fmla="*/ 3035 w 10000"/>
                <a:gd name="connsiteY29" fmla="*/ 6722 h 9946"/>
                <a:gd name="connsiteX30" fmla="*/ 2849 w 10000"/>
                <a:gd name="connsiteY30" fmla="*/ 5279 h 9946"/>
                <a:gd name="connsiteX31" fmla="*/ 3177 w 10000"/>
                <a:gd name="connsiteY31" fmla="*/ 4279 h 9946"/>
                <a:gd name="connsiteX32" fmla="*/ 3315 w 10000"/>
                <a:gd name="connsiteY32" fmla="*/ 3665 h 9946"/>
                <a:gd name="connsiteX33" fmla="*/ 3877 w 10000"/>
                <a:gd name="connsiteY33" fmla="*/ 2888 h 9946"/>
                <a:gd name="connsiteX34" fmla="*/ 4674 w 10000"/>
                <a:gd name="connsiteY34" fmla="*/ 2390 h 9946"/>
                <a:gd name="connsiteX35" fmla="*/ 5281 w 10000"/>
                <a:gd name="connsiteY35" fmla="*/ 1887 h 9946"/>
                <a:gd name="connsiteX36" fmla="*/ 5840 w 10000"/>
                <a:gd name="connsiteY36" fmla="*/ 726 h 9946"/>
                <a:gd name="connsiteX37" fmla="*/ 6120 w 10000"/>
                <a:gd name="connsiteY37" fmla="*/ 0 h 9946"/>
                <a:gd name="connsiteX38" fmla="*/ 6729 w 10000"/>
                <a:gd name="connsiteY38" fmla="*/ 0 h 9946"/>
                <a:gd name="connsiteX0" fmla="*/ 6729 w 10000"/>
                <a:gd name="connsiteY0" fmla="*/ 0 h 9384"/>
                <a:gd name="connsiteX1" fmla="*/ 7195 w 10000"/>
                <a:gd name="connsiteY1" fmla="*/ 500 h 9384"/>
                <a:gd name="connsiteX2" fmla="*/ 7989 w 10000"/>
                <a:gd name="connsiteY2" fmla="*/ 392 h 9384"/>
                <a:gd name="connsiteX3" fmla="*/ 8785 w 10000"/>
                <a:gd name="connsiteY3" fmla="*/ 671 h 9384"/>
                <a:gd name="connsiteX4" fmla="*/ 9159 w 10000"/>
                <a:gd name="connsiteY4" fmla="*/ 671 h 9384"/>
                <a:gd name="connsiteX5" fmla="*/ 9441 w 10000"/>
                <a:gd name="connsiteY5" fmla="*/ 1397 h 9384"/>
                <a:gd name="connsiteX6" fmla="*/ 9487 w 10000"/>
                <a:gd name="connsiteY6" fmla="*/ 2119 h 9384"/>
                <a:gd name="connsiteX7" fmla="*/ 9765 w 10000"/>
                <a:gd name="connsiteY7" fmla="*/ 3350 h 9384"/>
                <a:gd name="connsiteX8" fmla="*/ 10000 w 10000"/>
                <a:gd name="connsiteY8" fmla="*/ 3574 h 9384"/>
                <a:gd name="connsiteX9" fmla="*/ 9858 w 10000"/>
                <a:gd name="connsiteY9" fmla="*/ 4023 h 9384"/>
                <a:gd name="connsiteX10" fmla="*/ 8785 w 10000"/>
                <a:gd name="connsiteY10" fmla="*/ 4246 h 9384"/>
                <a:gd name="connsiteX11" fmla="*/ 8409 w 10000"/>
                <a:gd name="connsiteY11" fmla="*/ 4691 h 9384"/>
                <a:gd name="connsiteX12" fmla="*/ 7896 w 10000"/>
                <a:gd name="connsiteY12" fmla="*/ 4748 h 9384"/>
                <a:gd name="connsiteX13" fmla="*/ 7896 w 10000"/>
                <a:gd name="connsiteY13" fmla="*/ 5642 h 9384"/>
                <a:gd name="connsiteX14" fmla="*/ 6915 w 10000"/>
                <a:gd name="connsiteY14" fmla="*/ 6091 h 9384"/>
                <a:gd name="connsiteX15" fmla="*/ 6586 w 10000"/>
                <a:gd name="connsiteY15" fmla="*/ 6647 h 9384"/>
                <a:gd name="connsiteX16" fmla="*/ 5934 w 10000"/>
                <a:gd name="connsiteY16" fmla="*/ 6983 h 9384"/>
                <a:gd name="connsiteX17" fmla="*/ 5091 w 10000"/>
                <a:gd name="connsiteY17" fmla="*/ 7152 h 9384"/>
                <a:gd name="connsiteX18" fmla="*/ 3737 w 10000"/>
                <a:gd name="connsiteY18" fmla="*/ 7987 h 9384"/>
                <a:gd name="connsiteX19" fmla="*/ 3737 w 10000"/>
                <a:gd name="connsiteY19" fmla="*/ 9384 h 9384"/>
                <a:gd name="connsiteX20" fmla="*/ 3596 w 10000"/>
                <a:gd name="connsiteY20" fmla="*/ 9384 h 9384"/>
                <a:gd name="connsiteX21" fmla="*/ 3596 w 10000"/>
                <a:gd name="connsiteY21" fmla="*/ 9384 h 9384"/>
                <a:gd name="connsiteX22" fmla="*/ 0 w 10000"/>
                <a:gd name="connsiteY22" fmla="*/ 9384 h 9384"/>
                <a:gd name="connsiteX23" fmla="*/ 44 w 10000"/>
                <a:gd name="connsiteY23" fmla="*/ 9384 h 9384"/>
                <a:gd name="connsiteX24" fmla="*/ 465 w 10000"/>
                <a:gd name="connsiteY24" fmla="*/ 8935 h 9384"/>
                <a:gd name="connsiteX25" fmla="*/ 1214 w 10000"/>
                <a:gd name="connsiteY25" fmla="*/ 8825 h 9384"/>
                <a:gd name="connsiteX26" fmla="*/ 1914 w 10000"/>
                <a:gd name="connsiteY26" fmla="*/ 8041 h 9384"/>
                <a:gd name="connsiteX27" fmla="*/ 2336 w 10000"/>
                <a:gd name="connsiteY27" fmla="*/ 7709 h 9384"/>
                <a:gd name="connsiteX28" fmla="*/ 3035 w 10000"/>
                <a:gd name="connsiteY28" fmla="*/ 6758 h 9384"/>
                <a:gd name="connsiteX29" fmla="*/ 2849 w 10000"/>
                <a:gd name="connsiteY29" fmla="*/ 5308 h 9384"/>
                <a:gd name="connsiteX30" fmla="*/ 3177 w 10000"/>
                <a:gd name="connsiteY30" fmla="*/ 4302 h 9384"/>
                <a:gd name="connsiteX31" fmla="*/ 3315 w 10000"/>
                <a:gd name="connsiteY31" fmla="*/ 3685 h 9384"/>
                <a:gd name="connsiteX32" fmla="*/ 3877 w 10000"/>
                <a:gd name="connsiteY32" fmla="*/ 2904 h 9384"/>
                <a:gd name="connsiteX33" fmla="*/ 4674 w 10000"/>
                <a:gd name="connsiteY33" fmla="*/ 2403 h 9384"/>
                <a:gd name="connsiteX34" fmla="*/ 5281 w 10000"/>
                <a:gd name="connsiteY34" fmla="*/ 1897 h 9384"/>
                <a:gd name="connsiteX35" fmla="*/ 5840 w 10000"/>
                <a:gd name="connsiteY35" fmla="*/ 730 h 9384"/>
                <a:gd name="connsiteX36" fmla="*/ 6120 w 10000"/>
                <a:gd name="connsiteY36" fmla="*/ 0 h 9384"/>
                <a:gd name="connsiteX37" fmla="*/ 6729 w 10000"/>
                <a:gd name="connsiteY37" fmla="*/ 0 h 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00" h="9384">
                  <a:moveTo>
                    <a:pt x="6729" y="0"/>
                  </a:moveTo>
                  <a:lnTo>
                    <a:pt x="7195" y="500"/>
                  </a:lnTo>
                  <a:lnTo>
                    <a:pt x="7989" y="392"/>
                  </a:lnTo>
                  <a:lnTo>
                    <a:pt x="8785" y="671"/>
                  </a:lnTo>
                  <a:lnTo>
                    <a:pt x="9159" y="671"/>
                  </a:lnTo>
                  <a:cubicBezTo>
                    <a:pt x="9254" y="913"/>
                    <a:pt x="9348" y="1153"/>
                    <a:pt x="9441" y="1397"/>
                  </a:cubicBezTo>
                  <a:cubicBezTo>
                    <a:pt x="9456" y="1642"/>
                    <a:pt x="9470" y="1881"/>
                    <a:pt x="9487" y="2119"/>
                  </a:cubicBezTo>
                  <a:lnTo>
                    <a:pt x="9765" y="3350"/>
                  </a:lnTo>
                  <a:lnTo>
                    <a:pt x="10000" y="3574"/>
                  </a:lnTo>
                  <a:cubicBezTo>
                    <a:pt x="9954" y="3724"/>
                    <a:pt x="9906" y="3872"/>
                    <a:pt x="9858" y="4023"/>
                  </a:cubicBezTo>
                  <a:lnTo>
                    <a:pt x="8785" y="4246"/>
                  </a:lnTo>
                  <a:lnTo>
                    <a:pt x="8409" y="4691"/>
                  </a:lnTo>
                  <a:lnTo>
                    <a:pt x="7896" y="4748"/>
                  </a:lnTo>
                  <a:lnTo>
                    <a:pt x="7896" y="5642"/>
                  </a:lnTo>
                  <a:lnTo>
                    <a:pt x="6915" y="6091"/>
                  </a:lnTo>
                  <a:lnTo>
                    <a:pt x="6586" y="6647"/>
                  </a:lnTo>
                  <a:lnTo>
                    <a:pt x="5934" y="6983"/>
                  </a:lnTo>
                  <a:lnTo>
                    <a:pt x="5091" y="7152"/>
                  </a:lnTo>
                  <a:lnTo>
                    <a:pt x="3737" y="7987"/>
                  </a:lnTo>
                  <a:lnTo>
                    <a:pt x="3737" y="9384"/>
                  </a:lnTo>
                  <a:lnTo>
                    <a:pt x="3596" y="9384"/>
                  </a:lnTo>
                  <a:lnTo>
                    <a:pt x="3596" y="9384"/>
                  </a:lnTo>
                  <a:lnTo>
                    <a:pt x="0" y="9384"/>
                  </a:lnTo>
                  <a:lnTo>
                    <a:pt x="44" y="9384"/>
                  </a:lnTo>
                  <a:lnTo>
                    <a:pt x="465" y="8935"/>
                  </a:lnTo>
                  <a:lnTo>
                    <a:pt x="1214" y="8825"/>
                  </a:lnTo>
                  <a:lnTo>
                    <a:pt x="1914" y="8041"/>
                  </a:lnTo>
                  <a:lnTo>
                    <a:pt x="2336" y="7709"/>
                  </a:lnTo>
                  <a:lnTo>
                    <a:pt x="3035" y="6758"/>
                  </a:lnTo>
                  <a:cubicBezTo>
                    <a:pt x="2975" y="6276"/>
                    <a:pt x="2911" y="5790"/>
                    <a:pt x="2849" y="5308"/>
                  </a:cubicBezTo>
                  <a:cubicBezTo>
                    <a:pt x="2958" y="4972"/>
                    <a:pt x="3069" y="4637"/>
                    <a:pt x="3177" y="4302"/>
                  </a:cubicBezTo>
                  <a:cubicBezTo>
                    <a:pt x="3222" y="4097"/>
                    <a:pt x="3269" y="3891"/>
                    <a:pt x="3315" y="3685"/>
                  </a:cubicBezTo>
                  <a:lnTo>
                    <a:pt x="3877" y="2904"/>
                  </a:lnTo>
                  <a:lnTo>
                    <a:pt x="4674" y="2403"/>
                  </a:lnTo>
                  <a:lnTo>
                    <a:pt x="5281" y="1897"/>
                  </a:lnTo>
                  <a:lnTo>
                    <a:pt x="5840" y="730"/>
                  </a:lnTo>
                  <a:cubicBezTo>
                    <a:pt x="5934" y="486"/>
                    <a:pt x="6026" y="241"/>
                    <a:pt x="6120" y="0"/>
                  </a:cubicBezTo>
                  <a:lnTo>
                    <a:pt x="6729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865687" y="2316162"/>
              <a:ext cx="95250" cy="96838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5416550" y="4306888"/>
              <a:ext cx="223838" cy="446088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935037" y="2830512"/>
              <a:ext cx="765175" cy="598488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727575" y="2516187"/>
              <a:ext cx="66675" cy="47625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3830637" y="3086100"/>
              <a:ext cx="474663" cy="490538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819900" y="2974975"/>
              <a:ext cx="254000" cy="606425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672012" y="2476500"/>
              <a:ext cx="49213" cy="53975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6416675" y="2201862"/>
              <a:ext cx="865188" cy="338138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5054600" y="4249738"/>
              <a:ext cx="306388" cy="541338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3694112" y="3005137"/>
              <a:ext cx="347663" cy="422275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5127625" y="4213225"/>
              <a:ext cx="85725" cy="249238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0" name="Freeform 129"/>
            <p:cNvSpPr>
              <a:spLocks noEditPoints="1"/>
            </p:cNvSpPr>
            <p:nvPr/>
          </p:nvSpPr>
          <p:spPr bwMode="auto">
            <a:xfrm>
              <a:off x="7096125" y="3681413"/>
              <a:ext cx="557213" cy="201613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519612" y="4467225"/>
              <a:ext cx="384175" cy="40005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8882062" y="4572000"/>
              <a:ext cx="68263" cy="76200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191000" y="3135312"/>
              <a:ext cx="446088" cy="388938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260850" y="3451225"/>
              <a:ext cx="342900" cy="317500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643062" y="3413125"/>
              <a:ext cx="136525" cy="142875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265612" y="2155825"/>
              <a:ext cx="92075" cy="85725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AD3CE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295775" y="1628775"/>
              <a:ext cx="539750" cy="382588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D3CE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570412" y="1447800"/>
              <a:ext cx="76200" cy="23813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373562" y="1412875"/>
              <a:ext cx="206375" cy="74613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495800" y="1400175"/>
              <a:ext cx="184150" cy="26988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429375" y="2906712"/>
              <a:ext cx="241300" cy="131763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2" name="Freeform 141"/>
            <p:cNvSpPr>
              <a:spLocks noEditPoints="1"/>
            </p:cNvSpPr>
            <p:nvPr/>
          </p:nvSpPr>
          <p:spPr bwMode="auto">
            <a:xfrm>
              <a:off x="8512175" y="5045075"/>
              <a:ext cx="517525" cy="398463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5675312" y="3087687"/>
              <a:ext cx="212725" cy="273050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884862" y="2686050"/>
              <a:ext cx="430213" cy="441325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768475" y="3592513"/>
              <a:ext cx="166688" cy="77788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809750" y="3911600"/>
              <a:ext cx="384175" cy="603250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7589837" y="3298825"/>
              <a:ext cx="274638" cy="425450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8683625" y="4075113"/>
              <a:ext cx="41275" cy="61913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8502650" y="4046538"/>
              <a:ext cx="119063" cy="71438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8281987" y="3994150"/>
              <a:ext cx="279400" cy="266700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8575675" y="3990975"/>
              <a:ext cx="69850" cy="74613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4530725" y="2112962"/>
              <a:ext cx="257175" cy="18573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249487" y="3298825"/>
              <a:ext cx="47625" cy="17463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7521575" y="2493962"/>
              <a:ext cx="134938" cy="174625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924300" y="2516187"/>
              <a:ext cx="87313" cy="179388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393950" y="4546600"/>
              <a:ext cx="247650" cy="271463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5153025" y="2836862"/>
              <a:ext cx="17463" cy="38100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5618162" y="3048000"/>
              <a:ext cx="26988" cy="50800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4706937" y="2324100"/>
              <a:ext cx="250825" cy="147638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7673975" y="2127250"/>
              <a:ext cx="238125" cy="269875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4664075" y="2101850"/>
              <a:ext cx="76200" cy="26988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6980237" y="1558925"/>
              <a:ext cx="80963" cy="17463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7024687" y="1517650"/>
              <a:ext cx="101600" cy="20638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6835775" y="1501775"/>
              <a:ext cx="176213" cy="38100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5230812" y="1482725"/>
              <a:ext cx="268288" cy="160338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6043612" y="1427162"/>
              <a:ext cx="98425" cy="33338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4989512" y="1393825"/>
              <a:ext cx="119063" cy="1905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5830887" y="1387475"/>
              <a:ext cx="198438" cy="53975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5029200" y="3946525"/>
              <a:ext cx="52388" cy="58738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694112" y="2997200"/>
              <a:ext cx="244475" cy="219075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5156200" y="2849562"/>
              <a:ext cx="614363" cy="520700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4818062" y="3182937"/>
              <a:ext cx="468313" cy="441325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4876800" y="3505200"/>
              <a:ext cx="333375" cy="288925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671887" y="3362325"/>
              <a:ext cx="177800" cy="139700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8866187" y="4246563"/>
              <a:ext cx="28575" cy="1905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8820150" y="4214813"/>
              <a:ext cx="34925" cy="20638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8851900" y="4183063"/>
              <a:ext cx="26988" cy="49213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8786812" y="4151313"/>
              <a:ext cx="46038" cy="39688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8737600" y="4125913"/>
              <a:ext cx="28575" cy="26988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797300" y="3578225"/>
              <a:ext cx="87313" cy="107950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574800" y="3433762"/>
              <a:ext cx="69850" cy="41275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5418137" y="3530600"/>
              <a:ext cx="185738" cy="114300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5376862" y="3513137"/>
              <a:ext cx="287338" cy="450850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4672012" y="2390775"/>
              <a:ext cx="117475" cy="127000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490787" y="3709988"/>
              <a:ext cx="119063" cy="139700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4614862" y="2281237"/>
              <a:ext cx="142875" cy="57150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4538662" y="2368550"/>
              <a:ext cx="73025" cy="46038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4441825" y="1685925"/>
              <a:ext cx="263525" cy="411163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AD3CE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5048250" y="4754563"/>
              <a:ext cx="38100" cy="53975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5165725" y="2682875"/>
              <a:ext cx="168275" cy="160338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4573587" y="3136900"/>
              <a:ext cx="298450" cy="527050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4179887" y="3544888"/>
              <a:ext cx="55563" cy="168275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6980237" y="3235325"/>
              <a:ext cx="252413" cy="485775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6002337" y="2559050"/>
              <a:ext cx="219075" cy="139700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5580062" y="2501900"/>
              <a:ext cx="411163" cy="244475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7815262" y="4181475"/>
              <a:ext cx="69850" cy="36513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382837" y="3549650"/>
              <a:ext cx="31750" cy="30163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4389437" y="2678112"/>
              <a:ext cx="111125" cy="231775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4886325" y="2524125"/>
              <a:ext cx="514350" cy="20478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4876800" y="2520950"/>
              <a:ext cx="79375" cy="65088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7599362" y="3074987"/>
              <a:ext cx="39688" cy="109538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5037137" y="3940175"/>
              <a:ext cx="315913" cy="355600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5045075" y="3768725"/>
              <a:ext cx="158750" cy="187325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4748212" y="2192337"/>
              <a:ext cx="457200" cy="257175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566987" y="4902200"/>
              <a:ext cx="142875" cy="158750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474662" y="2014537"/>
              <a:ext cx="76200" cy="39688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80987" y="1941512"/>
              <a:ext cx="44450" cy="1905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07975" y="1838325"/>
              <a:ext cx="65088" cy="23813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141287" y="1624012"/>
              <a:ext cx="1082675" cy="503238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841375" y="2286000"/>
              <a:ext cx="1589088" cy="795338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5645150" y="2409825"/>
              <a:ext cx="492125" cy="274638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051050" y="3508375"/>
              <a:ext cx="393700" cy="376238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7096125" y="3138487"/>
              <a:ext cx="252413" cy="487363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9004300" y="4433888"/>
              <a:ext cx="15875" cy="22225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8993188" y="4391025"/>
              <a:ext cx="15875" cy="36513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5411788" y="3282950"/>
              <a:ext cx="300038" cy="21113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4640263" y="4637088"/>
              <a:ext cx="468313" cy="419100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4813300" y="4181475"/>
              <a:ext cx="341313" cy="320675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4908550" y="4421188"/>
              <a:ext cx="220663" cy="222250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4786313" y="1465262"/>
              <a:ext cx="3484563" cy="1089025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0059C2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3" name="Freeform 117"/>
            <p:cNvSpPr>
              <a:spLocks/>
            </p:cNvSpPr>
            <p:nvPr/>
          </p:nvSpPr>
          <p:spPr bwMode="auto">
            <a:xfrm>
              <a:off x="3695698" y="2997264"/>
              <a:ext cx="242911" cy="204731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  <a:gd name="connsiteX0" fmla="*/ 7561 w 10000"/>
                <a:gd name="connsiteY0" fmla="*/ 0 h 10000"/>
                <a:gd name="connsiteX1" fmla="*/ 7909 w 10000"/>
                <a:gd name="connsiteY1" fmla="*/ 303 h 10000"/>
                <a:gd name="connsiteX2" fmla="*/ 8502 w 10000"/>
                <a:gd name="connsiteY2" fmla="*/ 236 h 10000"/>
                <a:gd name="connsiteX3" fmla="*/ 9094 w 10000"/>
                <a:gd name="connsiteY3" fmla="*/ 404 h 10000"/>
                <a:gd name="connsiteX4" fmla="*/ 9373 w 10000"/>
                <a:gd name="connsiteY4" fmla="*/ 404 h 10000"/>
                <a:gd name="connsiteX5" fmla="*/ 9582 w 10000"/>
                <a:gd name="connsiteY5" fmla="*/ 842 h 10000"/>
                <a:gd name="connsiteX6" fmla="*/ 9617 w 10000"/>
                <a:gd name="connsiteY6" fmla="*/ 1279 h 10000"/>
                <a:gd name="connsiteX7" fmla="*/ 9826 w 10000"/>
                <a:gd name="connsiteY7" fmla="*/ 2020 h 10000"/>
                <a:gd name="connsiteX8" fmla="*/ 10000 w 10000"/>
                <a:gd name="connsiteY8" fmla="*/ 2155 h 10000"/>
                <a:gd name="connsiteX9" fmla="*/ 9895 w 10000"/>
                <a:gd name="connsiteY9" fmla="*/ 2424 h 10000"/>
                <a:gd name="connsiteX10" fmla="*/ 9094 w 10000"/>
                <a:gd name="connsiteY10" fmla="*/ 2559 h 10000"/>
                <a:gd name="connsiteX11" fmla="*/ 8815 w 10000"/>
                <a:gd name="connsiteY11" fmla="*/ 2828 h 10000"/>
                <a:gd name="connsiteX12" fmla="*/ 8432 w 10000"/>
                <a:gd name="connsiteY12" fmla="*/ 2862 h 10000"/>
                <a:gd name="connsiteX13" fmla="*/ 8432 w 10000"/>
                <a:gd name="connsiteY13" fmla="*/ 3401 h 10000"/>
                <a:gd name="connsiteX14" fmla="*/ 7700 w 10000"/>
                <a:gd name="connsiteY14" fmla="*/ 3670 h 10000"/>
                <a:gd name="connsiteX15" fmla="*/ 7456 w 10000"/>
                <a:gd name="connsiteY15" fmla="*/ 4007 h 10000"/>
                <a:gd name="connsiteX16" fmla="*/ 6969 w 10000"/>
                <a:gd name="connsiteY16" fmla="*/ 4209 h 10000"/>
                <a:gd name="connsiteX17" fmla="*/ 6341 w 10000"/>
                <a:gd name="connsiteY17" fmla="*/ 4310 h 10000"/>
                <a:gd name="connsiteX18" fmla="*/ 5331 w 10000"/>
                <a:gd name="connsiteY18" fmla="*/ 4815 h 10000"/>
                <a:gd name="connsiteX19" fmla="*/ 5331 w 10000"/>
                <a:gd name="connsiteY19" fmla="*/ 5657 h 10000"/>
                <a:gd name="connsiteX20" fmla="*/ 5226 w 10000"/>
                <a:gd name="connsiteY20" fmla="*/ 5657 h 10000"/>
                <a:gd name="connsiteX21" fmla="*/ 5226 w 10000"/>
                <a:gd name="connsiteY21" fmla="*/ 5657 h 10000"/>
                <a:gd name="connsiteX22" fmla="*/ 5226 w 10000"/>
                <a:gd name="connsiteY22" fmla="*/ 6027 h 10000"/>
                <a:gd name="connsiteX23" fmla="*/ 4843 w 10000"/>
                <a:gd name="connsiteY23" fmla="*/ 6061 h 10000"/>
                <a:gd name="connsiteX24" fmla="*/ 4634 w 10000"/>
                <a:gd name="connsiteY24" fmla="*/ 6195 h 10000"/>
                <a:gd name="connsiteX25" fmla="*/ 4355 w 10000"/>
                <a:gd name="connsiteY25" fmla="*/ 6195 h 10000"/>
                <a:gd name="connsiteX26" fmla="*/ 4146 w 10000"/>
                <a:gd name="connsiteY26" fmla="*/ 6128 h 10000"/>
                <a:gd name="connsiteX27" fmla="*/ 3624 w 10000"/>
                <a:gd name="connsiteY27" fmla="*/ 6195 h 10000"/>
                <a:gd name="connsiteX28" fmla="*/ 3415 w 10000"/>
                <a:gd name="connsiteY28" fmla="*/ 6734 h 10000"/>
                <a:gd name="connsiteX29" fmla="*/ 3206 w 10000"/>
                <a:gd name="connsiteY29" fmla="*/ 6801 h 10000"/>
                <a:gd name="connsiteX30" fmla="*/ 2892 w 10000"/>
                <a:gd name="connsiteY30" fmla="*/ 7677 h 10000"/>
                <a:gd name="connsiteX31" fmla="*/ 2021 w 10000"/>
                <a:gd name="connsiteY31" fmla="*/ 8418 h 10000"/>
                <a:gd name="connsiteX32" fmla="*/ 1777 w 10000"/>
                <a:gd name="connsiteY32" fmla="*/ 9394 h 10000"/>
                <a:gd name="connsiteX33" fmla="*/ 1498 w 10000"/>
                <a:gd name="connsiteY33" fmla="*/ 9697 h 10000"/>
                <a:gd name="connsiteX34" fmla="*/ 1429 w 10000"/>
                <a:gd name="connsiteY34" fmla="*/ 9966 h 10000"/>
                <a:gd name="connsiteX35" fmla="*/ 0 w 10000"/>
                <a:gd name="connsiteY35" fmla="*/ 10000 h 10000"/>
                <a:gd name="connsiteX36" fmla="*/ 0 w 10000"/>
                <a:gd name="connsiteY36" fmla="*/ 10000 h 10000"/>
                <a:gd name="connsiteX37" fmla="*/ 35 w 10000"/>
                <a:gd name="connsiteY37" fmla="*/ 9697 h 10000"/>
                <a:gd name="connsiteX38" fmla="*/ 279 w 10000"/>
                <a:gd name="connsiteY38" fmla="*/ 9495 h 10000"/>
                <a:gd name="connsiteX39" fmla="*/ 488 w 10000"/>
                <a:gd name="connsiteY39" fmla="*/ 9125 h 10000"/>
                <a:gd name="connsiteX40" fmla="*/ 453 w 10000"/>
                <a:gd name="connsiteY40" fmla="*/ 8889 h 10000"/>
                <a:gd name="connsiteX41" fmla="*/ 697 w 10000"/>
                <a:gd name="connsiteY41" fmla="*/ 8384 h 10000"/>
                <a:gd name="connsiteX42" fmla="*/ 1045 w 10000"/>
                <a:gd name="connsiteY42" fmla="*/ 7946 h 10000"/>
                <a:gd name="connsiteX43" fmla="*/ 1289 w 10000"/>
                <a:gd name="connsiteY43" fmla="*/ 7845 h 10000"/>
                <a:gd name="connsiteX44" fmla="*/ 1463 w 10000"/>
                <a:gd name="connsiteY44" fmla="*/ 7441 h 10000"/>
                <a:gd name="connsiteX45" fmla="*/ 1463 w 10000"/>
                <a:gd name="connsiteY45" fmla="*/ 7071 h 10000"/>
                <a:gd name="connsiteX46" fmla="*/ 1707 w 10000"/>
                <a:gd name="connsiteY46" fmla="*/ 6633 h 10000"/>
                <a:gd name="connsiteX47" fmla="*/ 2125 w 10000"/>
                <a:gd name="connsiteY47" fmla="*/ 6364 h 10000"/>
                <a:gd name="connsiteX48" fmla="*/ 2544 w 10000"/>
                <a:gd name="connsiteY48" fmla="*/ 5657 h 10000"/>
                <a:gd name="connsiteX49" fmla="*/ 2578 w 10000"/>
                <a:gd name="connsiteY49" fmla="*/ 5657 h 10000"/>
                <a:gd name="connsiteX50" fmla="*/ 2892 w 10000"/>
                <a:gd name="connsiteY50" fmla="*/ 5387 h 10000"/>
                <a:gd name="connsiteX51" fmla="*/ 3449 w 10000"/>
                <a:gd name="connsiteY51" fmla="*/ 5320 h 10000"/>
                <a:gd name="connsiteX52" fmla="*/ 3972 w 10000"/>
                <a:gd name="connsiteY52" fmla="*/ 4848 h 10000"/>
                <a:gd name="connsiteX53" fmla="*/ 4286 w 10000"/>
                <a:gd name="connsiteY53" fmla="*/ 4646 h 10000"/>
                <a:gd name="connsiteX54" fmla="*/ 4808 w 10000"/>
                <a:gd name="connsiteY54" fmla="*/ 4074 h 10000"/>
                <a:gd name="connsiteX55" fmla="*/ 4669 w 10000"/>
                <a:gd name="connsiteY55" fmla="*/ 3199 h 10000"/>
                <a:gd name="connsiteX56" fmla="*/ 4913 w 10000"/>
                <a:gd name="connsiteY56" fmla="*/ 2593 h 10000"/>
                <a:gd name="connsiteX57" fmla="*/ 5017 w 10000"/>
                <a:gd name="connsiteY57" fmla="*/ 2222 h 10000"/>
                <a:gd name="connsiteX58" fmla="*/ 5436 w 10000"/>
                <a:gd name="connsiteY58" fmla="*/ 1751 h 10000"/>
                <a:gd name="connsiteX59" fmla="*/ 6028 w 10000"/>
                <a:gd name="connsiteY59" fmla="*/ 1448 h 10000"/>
                <a:gd name="connsiteX60" fmla="*/ 6481 w 10000"/>
                <a:gd name="connsiteY60" fmla="*/ 1145 h 10000"/>
                <a:gd name="connsiteX61" fmla="*/ 6899 w 10000"/>
                <a:gd name="connsiteY61" fmla="*/ 438 h 10000"/>
                <a:gd name="connsiteX62" fmla="*/ 7561 w 10000"/>
                <a:gd name="connsiteY62" fmla="*/ 0 h 10000"/>
                <a:gd name="connsiteX0" fmla="*/ 6899 w 10000"/>
                <a:gd name="connsiteY0" fmla="*/ 202 h 9764"/>
                <a:gd name="connsiteX1" fmla="*/ 7909 w 10000"/>
                <a:gd name="connsiteY1" fmla="*/ 67 h 9764"/>
                <a:gd name="connsiteX2" fmla="*/ 8502 w 10000"/>
                <a:gd name="connsiteY2" fmla="*/ 0 h 9764"/>
                <a:gd name="connsiteX3" fmla="*/ 9094 w 10000"/>
                <a:gd name="connsiteY3" fmla="*/ 168 h 9764"/>
                <a:gd name="connsiteX4" fmla="*/ 9373 w 10000"/>
                <a:gd name="connsiteY4" fmla="*/ 168 h 9764"/>
                <a:gd name="connsiteX5" fmla="*/ 9582 w 10000"/>
                <a:gd name="connsiteY5" fmla="*/ 606 h 9764"/>
                <a:gd name="connsiteX6" fmla="*/ 9617 w 10000"/>
                <a:gd name="connsiteY6" fmla="*/ 1043 h 9764"/>
                <a:gd name="connsiteX7" fmla="*/ 9826 w 10000"/>
                <a:gd name="connsiteY7" fmla="*/ 1784 h 9764"/>
                <a:gd name="connsiteX8" fmla="*/ 10000 w 10000"/>
                <a:gd name="connsiteY8" fmla="*/ 1919 h 9764"/>
                <a:gd name="connsiteX9" fmla="*/ 9895 w 10000"/>
                <a:gd name="connsiteY9" fmla="*/ 2188 h 9764"/>
                <a:gd name="connsiteX10" fmla="*/ 9094 w 10000"/>
                <a:gd name="connsiteY10" fmla="*/ 2323 h 9764"/>
                <a:gd name="connsiteX11" fmla="*/ 8815 w 10000"/>
                <a:gd name="connsiteY11" fmla="*/ 2592 h 9764"/>
                <a:gd name="connsiteX12" fmla="*/ 8432 w 10000"/>
                <a:gd name="connsiteY12" fmla="*/ 2626 h 9764"/>
                <a:gd name="connsiteX13" fmla="*/ 8432 w 10000"/>
                <a:gd name="connsiteY13" fmla="*/ 3165 h 9764"/>
                <a:gd name="connsiteX14" fmla="*/ 7700 w 10000"/>
                <a:gd name="connsiteY14" fmla="*/ 3434 h 9764"/>
                <a:gd name="connsiteX15" fmla="*/ 7456 w 10000"/>
                <a:gd name="connsiteY15" fmla="*/ 3771 h 9764"/>
                <a:gd name="connsiteX16" fmla="*/ 6969 w 10000"/>
                <a:gd name="connsiteY16" fmla="*/ 3973 h 9764"/>
                <a:gd name="connsiteX17" fmla="*/ 6341 w 10000"/>
                <a:gd name="connsiteY17" fmla="*/ 4074 h 9764"/>
                <a:gd name="connsiteX18" fmla="*/ 5331 w 10000"/>
                <a:gd name="connsiteY18" fmla="*/ 4579 h 9764"/>
                <a:gd name="connsiteX19" fmla="*/ 5331 w 10000"/>
                <a:gd name="connsiteY19" fmla="*/ 5421 h 9764"/>
                <a:gd name="connsiteX20" fmla="*/ 5226 w 10000"/>
                <a:gd name="connsiteY20" fmla="*/ 5421 h 9764"/>
                <a:gd name="connsiteX21" fmla="*/ 5226 w 10000"/>
                <a:gd name="connsiteY21" fmla="*/ 5421 h 9764"/>
                <a:gd name="connsiteX22" fmla="*/ 5226 w 10000"/>
                <a:gd name="connsiteY22" fmla="*/ 5791 h 9764"/>
                <a:gd name="connsiteX23" fmla="*/ 4843 w 10000"/>
                <a:gd name="connsiteY23" fmla="*/ 5825 h 9764"/>
                <a:gd name="connsiteX24" fmla="*/ 4634 w 10000"/>
                <a:gd name="connsiteY24" fmla="*/ 5959 h 9764"/>
                <a:gd name="connsiteX25" fmla="*/ 4355 w 10000"/>
                <a:gd name="connsiteY25" fmla="*/ 5959 h 9764"/>
                <a:gd name="connsiteX26" fmla="*/ 4146 w 10000"/>
                <a:gd name="connsiteY26" fmla="*/ 5892 h 9764"/>
                <a:gd name="connsiteX27" fmla="*/ 3624 w 10000"/>
                <a:gd name="connsiteY27" fmla="*/ 5959 h 9764"/>
                <a:gd name="connsiteX28" fmla="*/ 3415 w 10000"/>
                <a:gd name="connsiteY28" fmla="*/ 6498 h 9764"/>
                <a:gd name="connsiteX29" fmla="*/ 3206 w 10000"/>
                <a:gd name="connsiteY29" fmla="*/ 6565 h 9764"/>
                <a:gd name="connsiteX30" fmla="*/ 2892 w 10000"/>
                <a:gd name="connsiteY30" fmla="*/ 7441 h 9764"/>
                <a:gd name="connsiteX31" fmla="*/ 2021 w 10000"/>
                <a:gd name="connsiteY31" fmla="*/ 8182 h 9764"/>
                <a:gd name="connsiteX32" fmla="*/ 1777 w 10000"/>
                <a:gd name="connsiteY32" fmla="*/ 9158 h 9764"/>
                <a:gd name="connsiteX33" fmla="*/ 1498 w 10000"/>
                <a:gd name="connsiteY33" fmla="*/ 9461 h 9764"/>
                <a:gd name="connsiteX34" fmla="*/ 1429 w 10000"/>
                <a:gd name="connsiteY34" fmla="*/ 9730 h 9764"/>
                <a:gd name="connsiteX35" fmla="*/ 0 w 10000"/>
                <a:gd name="connsiteY35" fmla="*/ 9764 h 9764"/>
                <a:gd name="connsiteX36" fmla="*/ 0 w 10000"/>
                <a:gd name="connsiteY36" fmla="*/ 9764 h 9764"/>
                <a:gd name="connsiteX37" fmla="*/ 35 w 10000"/>
                <a:gd name="connsiteY37" fmla="*/ 9461 h 9764"/>
                <a:gd name="connsiteX38" fmla="*/ 279 w 10000"/>
                <a:gd name="connsiteY38" fmla="*/ 9259 h 9764"/>
                <a:gd name="connsiteX39" fmla="*/ 488 w 10000"/>
                <a:gd name="connsiteY39" fmla="*/ 8889 h 9764"/>
                <a:gd name="connsiteX40" fmla="*/ 453 w 10000"/>
                <a:gd name="connsiteY40" fmla="*/ 8653 h 9764"/>
                <a:gd name="connsiteX41" fmla="*/ 697 w 10000"/>
                <a:gd name="connsiteY41" fmla="*/ 8148 h 9764"/>
                <a:gd name="connsiteX42" fmla="*/ 1045 w 10000"/>
                <a:gd name="connsiteY42" fmla="*/ 7710 h 9764"/>
                <a:gd name="connsiteX43" fmla="*/ 1289 w 10000"/>
                <a:gd name="connsiteY43" fmla="*/ 7609 h 9764"/>
                <a:gd name="connsiteX44" fmla="*/ 1463 w 10000"/>
                <a:gd name="connsiteY44" fmla="*/ 7205 h 9764"/>
                <a:gd name="connsiteX45" fmla="*/ 1463 w 10000"/>
                <a:gd name="connsiteY45" fmla="*/ 6835 h 9764"/>
                <a:gd name="connsiteX46" fmla="*/ 1707 w 10000"/>
                <a:gd name="connsiteY46" fmla="*/ 6397 h 9764"/>
                <a:gd name="connsiteX47" fmla="*/ 2125 w 10000"/>
                <a:gd name="connsiteY47" fmla="*/ 6128 h 9764"/>
                <a:gd name="connsiteX48" fmla="*/ 2544 w 10000"/>
                <a:gd name="connsiteY48" fmla="*/ 5421 h 9764"/>
                <a:gd name="connsiteX49" fmla="*/ 2578 w 10000"/>
                <a:gd name="connsiteY49" fmla="*/ 5421 h 9764"/>
                <a:gd name="connsiteX50" fmla="*/ 2892 w 10000"/>
                <a:gd name="connsiteY50" fmla="*/ 5151 h 9764"/>
                <a:gd name="connsiteX51" fmla="*/ 3449 w 10000"/>
                <a:gd name="connsiteY51" fmla="*/ 5084 h 9764"/>
                <a:gd name="connsiteX52" fmla="*/ 3972 w 10000"/>
                <a:gd name="connsiteY52" fmla="*/ 4612 h 9764"/>
                <a:gd name="connsiteX53" fmla="*/ 4286 w 10000"/>
                <a:gd name="connsiteY53" fmla="*/ 4410 h 9764"/>
                <a:gd name="connsiteX54" fmla="*/ 4808 w 10000"/>
                <a:gd name="connsiteY54" fmla="*/ 3838 h 9764"/>
                <a:gd name="connsiteX55" fmla="*/ 4669 w 10000"/>
                <a:gd name="connsiteY55" fmla="*/ 2963 h 9764"/>
                <a:gd name="connsiteX56" fmla="*/ 4913 w 10000"/>
                <a:gd name="connsiteY56" fmla="*/ 2357 h 9764"/>
                <a:gd name="connsiteX57" fmla="*/ 5017 w 10000"/>
                <a:gd name="connsiteY57" fmla="*/ 1986 h 9764"/>
                <a:gd name="connsiteX58" fmla="*/ 5436 w 10000"/>
                <a:gd name="connsiteY58" fmla="*/ 1515 h 9764"/>
                <a:gd name="connsiteX59" fmla="*/ 6028 w 10000"/>
                <a:gd name="connsiteY59" fmla="*/ 1212 h 9764"/>
                <a:gd name="connsiteX60" fmla="*/ 6481 w 10000"/>
                <a:gd name="connsiteY60" fmla="*/ 909 h 9764"/>
                <a:gd name="connsiteX61" fmla="*/ 6899 w 10000"/>
                <a:gd name="connsiteY61" fmla="*/ 202 h 9764"/>
                <a:gd name="connsiteX0" fmla="*/ 6899 w 10000"/>
                <a:gd name="connsiteY0" fmla="*/ 207 h 10000"/>
                <a:gd name="connsiteX1" fmla="*/ 8502 w 10000"/>
                <a:gd name="connsiteY1" fmla="*/ 0 h 10000"/>
                <a:gd name="connsiteX2" fmla="*/ 9094 w 10000"/>
                <a:gd name="connsiteY2" fmla="*/ 172 h 10000"/>
                <a:gd name="connsiteX3" fmla="*/ 9373 w 10000"/>
                <a:gd name="connsiteY3" fmla="*/ 172 h 10000"/>
                <a:gd name="connsiteX4" fmla="*/ 9582 w 10000"/>
                <a:gd name="connsiteY4" fmla="*/ 621 h 10000"/>
                <a:gd name="connsiteX5" fmla="*/ 9617 w 10000"/>
                <a:gd name="connsiteY5" fmla="*/ 1068 h 10000"/>
                <a:gd name="connsiteX6" fmla="*/ 9826 w 10000"/>
                <a:gd name="connsiteY6" fmla="*/ 1827 h 10000"/>
                <a:gd name="connsiteX7" fmla="*/ 10000 w 10000"/>
                <a:gd name="connsiteY7" fmla="*/ 1965 h 10000"/>
                <a:gd name="connsiteX8" fmla="*/ 9895 w 10000"/>
                <a:gd name="connsiteY8" fmla="*/ 2241 h 10000"/>
                <a:gd name="connsiteX9" fmla="*/ 9094 w 10000"/>
                <a:gd name="connsiteY9" fmla="*/ 2379 h 10000"/>
                <a:gd name="connsiteX10" fmla="*/ 8815 w 10000"/>
                <a:gd name="connsiteY10" fmla="*/ 2655 h 10000"/>
                <a:gd name="connsiteX11" fmla="*/ 8432 w 10000"/>
                <a:gd name="connsiteY11" fmla="*/ 2689 h 10000"/>
                <a:gd name="connsiteX12" fmla="*/ 8432 w 10000"/>
                <a:gd name="connsiteY12" fmla="*/ 3241 h 10000"/>
                <a:gd name="connsiteX13" fmla="*/ 7700 w 10000"/>
                <a:gd name="connsiteY13" fmla="*/ 3517 h 10000"/>
                <a:gd name="connsiteX14" fmla="*/ 7456 w 10000"/>
                <a:gd name="connsiteY14" fmla="*/ 3862 h 10000"/>
                <a:gd name="connsiteX15" fmla="*/ 6969 w 10000"/>
                <a:gd name="connsiteY15" fmla="*/ 4069 h 10000"/>
                <a:gd name="connsiteX16" fmla="*/ 6341 w 10000"/>
                <a:gd name="connsiteY16" fmla="*/ 4172 h 10000"/>
                <a:gd name="connsiteX17" fmla="*/ 5331 w 10000"/>
                <a:gd name="connsiteY17" fmla="*/ 4690 h 10000"/>
                <a:gd name="connsiteX18" fmla="*/ 5331 w 10000"/>
                <a:gd name="connsiteY18" fmla="*/ 5552 h 10000"/>
                <a:gd name="connsiteX19" fmla="*/ 5226 w 10000"/>
                <a:gd name="connsiteY19" fmla="*/ 5552 h 10000"/>
                <a:gd name="connsiteX20" fmla="*/ 5226 w 10000"/>
                <a:gd name="connsiteY20" fmla="*/ 5552 h 10000"/>
                <a:gd name="connsiteX21" fmla="*/ 5226 w 10000"/>
                <a:gd name="connsiteY21" fmla="*/ 5931 h 10000"/>
                <a:gd name="connsiteX22" fmla="*/ 4843 w 10000"/>
                <a:gd name="connsiteY22" fmla="*/ 5966 h 10000"/>
                <a:gd name="connsiteX23" fmla="*/ 4634 w 10000"/>
                <a:gd name="connsiteY23" fmla="*/ 6103 h 10000"/>
                <a:gd name="connsiteX24" fmla="*/ 4355 w 10000"/>
                <a:gd name="connsiteY24" fmla="*/ 6103 h 10000"/>
                <a:gd name="connsiteX25" fmla="*/ 4146 w 10000"/>
                <a:gd name="connsiteY25" fmla="*/ 6034 h 10000"/>
                <a:gd name="connsiteX26" fmla="*/ 3624 w 10000"/>
                <a:gd name="connsiteY26" fmla="*/ 6103 h 10000"/>
                <a:gd name="connsiteX27" fmla="*/ 3415 w 10000"/>
                <a:gd name="connsiteY27" fmla="*/ 6655 h 10000"/>
                <a:gd name="connsiteX28" fmla="*/ 3206 w 10000"/>
                <a:gd name="connsiteY28" fmla="*/ 6724 h 10000"/>
                <a:gd name="connsiteX29" fmla="*/ 2892 w 10000"/>
                <a:gd name="connsiteY29" fmla="*/ 7621 h 10000"/>
                <a:gd name="connsiteX30" fmla="*/ 2021 w 10000"/>
                <a:gd name="connsiteY30" fmla="*/ 8380 h 10000"/>
                <a:gd name="connsiteX31" fmla="*/ 1777 w 10000"/>
                <a:gd name="connsiteY31" fmla="*/ 9379 h 10000"/>
                <a:gd name="connsiteX32" fmla="*/ 1498 w 10000"/>
                <a:gd name="connsiteY32" fmla="*/ 9690 h 10000"/>
                <a:gd name="connsiteX33" fmla="*/ 1429 w 10000"/>
                <a:gd name="connsiteY33" fmla="*/ 9965 h 10000"/>
                <a:gd name="connsiteX34" fmla="*/ 0 w 10000"/>
                <a:gd name="connsiteY34" fmla="*/ 10000 h 10000"/>
                <a:gd name="connsiteX35" fmla="*/ 0 w 10000"/>
                <a:gd name="connsiteY35" fmla="*/ 10000 h 10000"/>
                <a:gd name="connsiteX36" fmla="*/ 35 w 10000"/>
                <a:gd name="connsiteY36" fmla="*/ 9690 h 10000"/>
                <a:gd name="connsiteX37" fmla="*/ 279 w 10000"/>
                <a:gd name="connsiteY37" fmla="*/ 9483 h 10000"/>
                <a:gd name="connsiteX38" fmla="*/ 488 w 10000"/>
                <a:gd name="connsiteY38" fmla="*/ 9104 h 10000"/>
                <a:gd name="connsiteX39" fmla="*/ 453 w 10000"/>
                <a:gd name="connsiteY39" fmla="*/ 8862 h 10000"/>
                <a:gd name="connsiteX40" fmla="*/ 697 w 10000"/>
                <a:gd name="connsiteY40" fmla="*/ 8345 h 10000"/>
                <a:gd name="connsiteX41" fmla="*/ 1045 w 10000"/>
                <a:gd name="connsiteY41" fmla="*/ 7896 h 10000"/>
                <a:gd name="connsiteX42" fmla="*/ 1289 w 10000"/>
                <a:gd name="connsiteY42" fmla="*/ 7793 h 10000"/>
                <a:gd name="connsiteX43" fmla="*/ 1463 w 10000"/>
                <a:gd name="connsiteY43" fmla="*/ 7379 h 10000"/>
                <a:gd name="connsiteX44" fmla="*/ 1463 w 10000"/>
                <a:gd name="connsiteY44" fmla="*/ 7000 h 10000"/>
                <a:gd name="connsiteX45" fmla="*/ 1707 w 10000"/>
                <a:gd name="connsiteY45" fmla="*/ 6552 h 10000"/>
                <a:gd name="connsiteX46" fmla="*/ 2125 w 10000"/>
                <a:gd name="connsiteY46" fmla="*/ 6276 h 10000"/>
                <a:gd name="connsiteX47" fmla="*/ 2544 w 10000"/>
                <a:gd name="connsiteY47" fmla="*/ 5552 h 10000"/>
                <a:gd name="connsiteX48" fmla="*/ 2578 w 10000"/>
                <a:gd name="connsiteY48" fmla="*/ 5552 h 10000"/>
                <a:gd name="connsiteX49" fmla="*/ 2892 w 10000"/>
                <a:gd name="connsiteY49" fmla="*/ 5276 h 10000"/>
                <a:gd name="connsiteX50" fmla="*/ 3449 w 10000"/>
                <a:gd name="connsiteY50" fmla="*/ 5207 h 10000"/>
                <a:gd name="connsiteX51" fmla="*/ 3972 w 10000"/>
                <a:gd name="connsiteY51" fmla="*/ 4723 h 10000"/>
                <a:gd name="connsiteX52" fmla="*/ 4286 w 10000"/>
                <a:gd name="connsiteY52" fmla="*/ 4517 h 10000"/>
                <a:gd name="connsiteX53" fmla="*/ 4808 w 10000"/>
                <a:gd name="connsiteY53" fmla="*/ 3931 h 10000"/>
                <a:gd name="connsiteX54" fmla="*/ 4669 w 10000"/>
                <a:gd name="connsiteY54" fmla="*/ 3035 h 10000"/>
                <a:gd name="connsiteX55" fmla="*/ 4913 w 10000"/>
                <a:gd name="connsiteY55" fmla="*/ 2414 h 10000"/>
                <a:gd name="connsiteX56" fmla="*/ 5017 w 10000"/>
                <a:gd name="connsiteY56" fmla="*/ 2034 h 10000"/>
                <a:gd name="connsiteX57" fmla="*/ 5436 w 10000"/>
                <a:gd name="connsiteY57" fmla="*/ 1552 h 10000"/>
                <a:gd name="connsiteX58" fmla="*/ 6028 w 10000"/>
                <a:gd name="connsiteY58" fmla="*/ 1241 h 10000"/>
                <a:gd name="connsiteX59" fmla="*/ 6481 w 10000"/>
                <a:gd name="connsiteY59" fmla="*/ 931 h 10000"/>
                <a:gd name="connsiteX60" fmla="*/ 6899 w 10000"/>
                <a:gd name="connsiteY60" fmla="*/ 207 h 10000"/>
                <a:gd name="connsiteX0" fmla="*/ 6481 w 10000"/>
                <a:gd name="connsiteY0" fmla="*/ 931 h 10000"/>
                <a:gd name="connsiteX1" fmla="*/ 8502 w 10000"/>
                <a:gd name="connsiteY1" fmla="*/ 0 h 10000"/>
                <a:gd name="connsiteX2" fmla="*/ 9094 w 10000"/>
                <a:gd name="connsiteY2" fmla="*/ 172 h 10000"/>
                <a:gd name="connsiteX3" fmla="*/ 9373 w 10000"/>
                <a:gd name="connsiteY3" fmla="*/ 172 h 10000"/>
                <a:gd name="connsiteX4" fmla="*/ 9582 w 10000"/>
                <a:gd name="connsiteY4" fmla="*/ 621 h 10000"/>
                <a:gd name="connsiteX5" fmla="*/ 9617 w 10000"/>
                <a:gd name="connsiteY5" fmla="*/ 1068 h 10000"/>
                <a:gd name="connsiteX6" fmla="*/ 9826 w 10000"/>
                <a:gd name="connsiteY6" fmla="*/ 1827 h 10000"/>
                <a:gd name="connsiteX7" fmla="*/ 10000 w 10000"/>
                <a:gd name="connsiteY7" fmla="*/ 1965 h 10000"/>
                <a:gd name="connsiteX8" fmla="*/ 9895 w 10000"/>
                <a:gd name="connsiteY8" fmla="*/ 2241 h 10000"/>
                <a:gd name="connsiteX9" fmla="*/ 9094 w 10000"/>
                <a:gd name="connsiteY9" fmla="*/ 2379 h 10000"/>
                <a:gd name="connsiteX10" fmla="*/ 8815 w 10000"/>
                <a:gd name="connsiteY10" fmla="*/ 2655 h 10000"/>
                <a:gd name="connsiteX11" fmla="*/ 8432 w 10000"/>
                <a:gd name="connsiteY11" fmla="*/ 2689 h 10000"/>
                <a:gd name="connsiteX12" fmla="*/ 8432 w 10000"/>
                <a:gd name="connsiteY12" fmla="*/ 3241 h 10000"/>
                <a:gd name="connsiteX13" fmla="*/ 7700 w 10000"/>
                <a:gd name="connsiteY13" fmla="*/ 3517 h 10000"/>
                <a:gd name="connsiteX14" fmla="*/ 7456 w 10000"/>
                <a:gd name="connsiteY14" fmla="*/ 3862 h 10000"/>
                <a:gd name="connsiteX15" fmla="*/ 6969 w 10000"/>
                <a:gd name="connsiteY15" fmla="*/ 4069 h 10000"/>
                <a:gd name="connsiteX16" fmla="*/ 6341 w 10000"/>
                <a:gd name="connsiteY16" fmla="*/ 4172 h 10000"/>
                <a:gd name="connsiteX17" fmla="*/ 5331 w 10000"/>
                <a:gd name="connsiteY17" fmla="*/ 4690 h 10000"/>
                <a:gd name="connsiteX18" fmla="*/ 5331 w 10000"/>
                <a:gd name="connsiteY18" fmla="*/ 5552 h 10000"/>
                <a:gd name="connsiteX19" fmla="*/ 5226 w 10000"/>
                <a:gd name="connsiteY19" fmla="*/ 5552 h 10000"/>
                <a:gd name="connsiteX20" fmla="*/ 5226 w 10000"/>
                <a:gd name="connsiteY20" fmla="*/ 5552 h 10000"/>
                <a:gd name="connsiteX21" fmla="*/ 5226 w 10000"/>
                <a:gd name="connsiteY21" fmla="*/ 5931 h 10000"/>
                <a:gd name="connsiteX22" fmla="*/ 4843 w 10000"/>
                <a:gd name="connsiteY22" fmla="*/ 5966 h 10000"/>
                <a:gd name="connsiteX23" fmla="*/ 4634 w 10000"/>
                <a:gd name="connsiteY23" fmla="*/ 6103 h 10000"/>
                <a:gd name="connsiteX24" fmla="*/ 4355 w 10000"/>
                <a:gd name="connsiteY24" fmla="*/ 6103 h 10000"/>
                <a:gd name="connsiteX25" fmla="*/ 4146 w 10000"/>
                <a:gd name="connsiteY25" fmla="*/ 6034 h 10000"/>
                <a:gd name="connsiteX26" fmla="*/ 3624 w 10000"/>
                <a:gd name="connsiteY26" fmla="*/ 6103 h 10000"/>
                <a:gd name="connsiteX27" fmla="*/ 3415 w 10000"/>
                <a:gd name="connsiteY27" fmla="*/ 6655 h 10000"/>
                <a:gd name="connsiteX28" fmla="*/ 3206 w 10000"/>
                <a:gd name="connsiteY28" fmla="*/ 6724 h 10000"/>
                <a:gd name="connsiteX29" fmla="*/ 2892 w 10000"/>
                <a:gd name="connsiteY29" fmla="*/ 7621 h 10000"/>
                <a:gd name="connsiteX30" fmla="*/ 2021 w 10000"/>
                <a:gd name="connsiteY30" fmla="*/ 8380 h 10000"/>
                <a:gd name="connsiteX31" fmla="*/ 1777 w 10000"/>
                <a:gd name="connsiteY31" fmla="*/ 9379 h 10000"/>
                <a:gd name="connsiteX32" fmla="*/ 1498 w 10000"/>
                <a:gd name="connsiteY32" fmla="*/ 9690 h 10000"/>
                <a:gd name="connsiteX33" fmla="*/ 1429 w 10000"/>
                <a:gd name="connsiteY33" fmla="*/ 9965 h 10000"/>
                <a:gd name="connsiteX34" fmla="*/ 0 w 10000"/>
                <a:gd name="connsiteY34" fmla="*/ 10000 h 10000"/>
                <a:gd name="connsiteX35" fmla="*/ 0 w 10000"/>
                <a:gd name="connsiteY35" fmla="*/ 10000 h 10000"/>
                <a:gd name="connsiteX36" fmla="*/ 35 w 10000"/>
                <a:gd name="connsiteY36" fmla="*/ 9690 h 10000"/>
                <a:gd name="connsiteX37" fmla="*/ 279 w 10000"/>
                <a:gd name="connsiteY37" fmla="*/ 9483 h 10000"/>
                <a:gd name="connsiteX38" fmla="*/ 488 w 10000"/>
                <a:gd name="connsiteY38" fmla="*/ 9104 h 10000"/>
                <a:gd name="connsiteX39" fmla="*/ 453 w 10000"/>
                <a:gd name="connsiteY39" fmla="*/ 8862 h 10000"/>
                <a:gd name="connsiteX40" fmla="*/ 697 w 10000"/>
                <a:gd name="connsiteY40" fmla="*/ 8345 h 10000"/>
                <a:gd name="connsiteX41" fmla="*/ 1045 w 10000"/>
                <a:gd name="connsiteY41" fmla="*/ 7896 h 10000"/>
                <a:gd name="connsiteX42" fmla="*/ 1289 w 10000"/>
                <a:gd name="connsiteY42" fmla="*/ 7793 h 10000"/>
                <a:gd name="connsiteX43" fmla="*/ 1463 w 10000"/>
                <a:gd name="connsiteY43" fmla="*/ 7379 h 10000"/>
                <a:gd name="connsiteX44" fmla="*/ 1463 w 10000"/>
                <a:gd name="connsiteY44" fmla="*/ 7000 h 10000"/>
                <a:gd name="connsiteX45" fmla="*/ 1707 w 10000"/>
                <a:gd name="connsiteY45" fmla="*/ 6552 h 10000"/>
                <a:gd name="connsiteX46" fmla="*/ 2125 w 10000"/>
                <a:gd name="connsiteY46" fmla="*/ 6276 h 10000"/>
                <a:gd name="connsiteX47" fmla="*/ 2544 w 10000"/>
                <a:gd name="connsiteY47" fmla="*/ 5552 h 10000"/>
                <a:gd name="connsiteX48" fmla="*/ 2578 w 10000"/>
                <a:gd name="connsiteY48" fmla="*/ 5552 h 10000"/>
                <a:gd name="connsiteX49" fmla="*/ 2892 w 10000"/>
                <a:gd name="connsiteY49" fmla="*/ 5276 h 10000"/>
                <a:gd name="connsiteX50" fmla="*/ 3449 w 10000"/>
                <a:gd name="connsiteY50" fmla="*/ 5207 h 10000"/>
                <a:gd name="connsiteX51" fmla="*/ 3972 w 10000"/>
                <a:gd name="connsiteY51" fmla="*/ 4723 h 10000"/>
                <a:gd name="connsiteX52" fmla="*/ 4286 w 10000"/>
                <a:gd name="connsiteY52" fmla="*/ 4517 h 10000"/>
                <a:gd name="connsiteX53" fmla="*/ 4808 w 10000"/>
                <a:gd name="connsiteY53" fmla="*/ 3931 h 10000"/>
                <a:gd name="connsiteX54" fmla="*/ 4669 w 10000"/>
                <a:gd name="connsiteY54" fmla="*/ 3035 h 10000"/>
                <a:gd name="connsiteX55" fmla="*/ 4913 w 10000"/>
                <a:gd name="connsiteY55" fmla="*/ 2414 h 10000"/>
                <a:gd name="connsiteX56" fmla="*/ 5017 w 10000"/>
                <a:gd name="connsiteY56" fmla="*/ 2034 h 10000"/>
                <a:gd name="connsiteX57" fmla="*/ 5436 w 10000"/>
                <a:gd name="connsiteY57" fmla="*/ 1552 h 10000"/>
                <a:gd name="connsiteX58" fmla="*/ 6028 w 10000"/>
                <a:gd name="connsiteY58" fmla="*/ 1241 h 10000"/>
                <a:gd name="connsiteX59" fmla="*/ 6481 w 10000"/>
                <a:gd name="connsiteY59" fmla="*/ 931 h 10000"/>
                <a:gd name="connsiteX0" fmla="*/ 6481 w 10000"/>
                <a:gd name="connsiteY0" fmla="*/ 759 h 9828"/>
                <a:gd name="connsiteX1" fmla="*/ 9094 w 10000"/>
                <a:gd name="connsiteY1" fmla="*/ 0 h 9828"/>
                <a:gd name="connsiteX2" fmla="*/ 9373 w 10000"/>
                <a:gd name="connsiteY2" fmla="*/ 0 h 9828"/>
                <a:gd name="connsiteX3" fmla="*/ 9582 w 10000"/>
                <a:gd name="connsiteY3" fmla="*/ 449 h 9828"/>
                <a:gd name="connsiteX4" fmla="*/ 9617 w 10000"/>
                <a:gd name="connsiteY4" fmla="*/ 896 h 9828"/>
                <a:gd name="connsiteX5" fmla="*/ 9826 w 10000"/>
                <a:gd name="connsiteY5" fmla="*/ 1655 h 9828"/>
                <a:gd name="connsiteX6" fmla="*/ 10000 w 10000"/>
                <a:gd name="connsiteY6" fmla="*/ 1793 h 9828"/>
                <a:gd name="connsiteX7" fmla="*/ 9895 w 10000"/>
                <a:gd name="connsiteY7" fmla="*/ 2069 h 9828"/>
                <a:gd name="connsiteX8" fmla="*/ 9094 w 10000"/>
                <a:gd name="connsiteY8" fmla="*/ 2207 h 9828"/>
                <a:gd name="connsiteX9" fmla="*/ 8815 w 10000"/>
                <a:gd name="connsiteY9" fmla="*/ 2483 h 9828"/>
                <a:gd name="connsiteX10" fmla="*/ 8432 w 10000"/>
                <a:gd name="connsiteY10" fmla="*/ 2517 h 9828"/>
                <a:gd name="connsiteX11" fmla="*/ 8432 w 10000"/>
                <a:gd name="connsiteY11" fmla="*/ 3069 h 9828"/>
                <a:gd name="connsiteX12" fmla="*/ 7700 w 10000"/>
                <a:gd name="connsiteY12" fmla="*/ 3345 h 9828"/>
                <a:gd name="connsiteX13" fmla="*/ 7456 w 10000"/>
                <a:gd name="connsiteY13" fmla="*/ 3690 h 9828"/>
                <a:gd name="connsiteX14" fmla="*/ 6969 w 10000"/>
                <a:gd name="connsiteY14" fmla="*/ 3897 h 9828"/>
                <a:gd name="connsiteX15" fmla="*/ 6341 w 10000"/>
                <a:gd name="connsiteY15" fmla="*/ 4000 h 9828"/>
                <a:gd name="connsiteX16" fmla="*/ 5331 w 10000"/>
                <a:gd name="connsiteY16" fmla="*/ 4518 h 9828"/>
                <a:gd name="connsiteX17" fmla="*/ 5331 w 10000"/>
                <a:gd name="connsiteY17" fmla="*/ 5380 h 9828"/>
                <a:gd name="connsiteX18" fmla="*/ 5226 w 10000"/>
                <a:gd name="connsiteY18" fmla="*/ 5380 h 9828"/>
                <a:gd name="connsiteX19" fmla="*/ 5226 w 10000"/>
                <a:gd name="connsiteY19" fmla="*/ 5380 h 9828"/>
                <a:gd name="connsiteX20" fmla="*/ 5226 w 10000"/>
                <a:gd name="connsiteY20" fmla="*/ 5759 h 9828"/>
                <a:gd name="connsiteX21" fmla="*/ 4843 w 10000"/>
                <a:gd name="connsiteY21" fmla="*/ 5794 h 9828"/>
                <a:gd name="connsiteX22" fmla="*/ 4634 w 10000"/>
                <a:gd name="connsiteY22" fmla="*/ 5931 h 9828"/>
                <a:gd name="connsiteX23" fmla="*/ 4355 w 10000"/>
                <a:gd name="connsiteY23" fmla="*/ 5931 h 9828"/>
                <a:gd name="connsiteX24" fmla="*/ 4146 w 10000"/>
                <a:gd name="connsiteY24" fmla="*/ 5862 h 9828"/>
                <a:gd name="connsiteX25" fmla="*/ 3624 w 10000"/>
                <a:gd name="connsiteY25" fmla="*/ 5931 h 9828"/>
                <a:gd name="connsiteX26" fmla="*/ 3415 w 10000"/>
                <a:gd name="connsiteY26" fmla="*/ 6483 h 9828"/>
                <a:gd name="connsiteX27" fmla="*/ 3206 w 10000"/>
                <a:gd name="connsiteY27" fmla="*/ 6552 h 9828"/>
                <a:gd name="connsiteX28" fmla="*/ 2892 w 10000"/>
                <a:gd name="connsiteY28" fmla="*/ 7449 h 9828"/>
                <a:gd name="connsiteX29" fmla="*/ 2021 w 10000"/>
                <a:gd name="connsiteY29" fmla="*/ 8208 h 9828"/>
                <a:gd name="connsiteX30" fmla="*/ 1777 w 10000"/>
                <a:gd name="connsiteY30" fmla="*/ 9207 h 9828"/>
                <a:gd name="connsiteX31" fmla="*/ 1498 w 10000"/>
                <a:gd name="connsiteY31" fmla="*/ 9518 h 9828"/>
                <a:gd name="connsiteX32" fmla="*/ 1429 w 10000"/>
                <a:gd name="connsiteY32" fmla="*/ 9793 h 9828"/>
                <a:gd name="connsiteX33" fmla="*/ 0 w 10000"/>
                <a:gd name="connsiteY33" fmla="*/ 9828 h 9828"/>
                <a:gd name="connsiteX34" fmla="*/ 0 w 10000"/>
                <a:gd name="connsiteY34" fmla="*/ 9828 h 9828"/>
                <a:gd name="connsiteX35" fmla="*/ 35 w 10000"/>
                <a:gd name="connsiteY35" fmla="*/ 9518 h 9828"/>
                <a:gd name="connsiteX36" fmla="*/ 279 w 10000"/>
                <a:gd name="connsiteY36" fmla="*/ 9311 h 9828"/>
                <a:gd name="connsiteX37" fmla="*/ 488 w 10000"/>
                <a:gd name="connsiteY37" fmla="*/ 8932 h 9828"/>
                <a:gd name="connsiteX38" fmla="*/ 453 w 10000"/>
                <a:gd name="connsiteY38" fmla="*/ 8690 h 9828"/>
                <a:gd name="connsiteX39" fmla="*/ 697 w 10000"/>
                <a:gd name="connsiteY39" fmla="*/ 8173 h 9828"/>
                <a:gd name="connsiteX40" fmla="*/ 1045 w 10000"/>
                <a:gd name="connsiteY40" fmla="*/ 7724 h 9828"/>
                <a:gd name="connsiteX41" fmla="*/ 1289 w 10000"/>
                <a:gd name="connsiteY41" fmla="*/ 7621 h 9828"/>
                <a:gd name="connsiteX42" fmla="*/ 1463 w 10000"/>
                <a:gd name="connsiteY42" fmla="*/ 7207 h 9828"/>
                <a:gd name="connsiteX43" fmla="*/ 1463 w 10000"/>
                <a:gd name="connsiteY43" fmla="*/ 6828 h 9828"/>
                <a:gd name="connsiteX44" fmla="*/ 1707 w 10000"/>
                <a:gd name="connsiteY44" fmla="*/ 6380 h 9828"/>
                <a:gd name="connsiteX45" fmla="*/ 2125 w 10000"/>
                <a:gd name="connsiteY45" fmla="*/ 6104 h 9828"/>
                <a:gd name="connsiteX46" fmla="*/ 2544 w 10000"/>
                <a:gd name="connsiteY46" fmla="*/ 5380 h 9828"/>
                <a:gd name="connsiteX47" fmla="*/ 2578 w 10000"/>
                <a:gd name="connsiteY47" fmla="*/ 5380 h 9828"/>
                <a:gd name="connsiteX48" fmla="*/ 2892 w 10000"/>
                <a:gd name="connsiteY48" fmla="*/ 5104 h 9828"/>
                <a:gd name="connsiteX49" fmla="*/ 3449 w 10000"/>
                <a:gd name="connsiteY49" fmla="*/ 5035 h 9828"/>
                <a:gd name="connsiteX50" fmla="*/ 3972 w 10000"/>
                <a:gd name="connsiteY50" fmla="*/ 4551 h 9828"/>
                <a:gd name="connsiteX51" fmla="*/ 4286 w 10000"/>
                <a:gd name="connsiteY51" fmla="*/ 4345 h 9828"/>
                <a:gd name="connsiteX52" fmla="*/ 4808 w 10000"/>
                <a:gd name="connsiteY52" fmla="*/ 3759 h 9828"/>
                <a:gd name="connsiteX53" fmla="*/ 4669 w 10000"/>
                <a:gd name="connsiteY53" fmla="*/ 2863 h 9828"/>
                <a:gd name="connsiteX54" fmla="*/ 4913 w 10000"/>
                <a:gd name="connsiteY54" fmla="*/ 2242 h 9828"/>
                <a:gd name="connsiteX55" fmla="*/ 5017 w 10000"/>
                <a:gd name="connsiteY55" fmla="*/ 1862 h 9828"/>
                <a:gd name="connsiteX56" fmla="*/ 5436 w 10000"/>
                <a:gd name="connsiteY56" fmla="*/ 1380 h 9828"/>
                <a:gd name="connsiteX57" fmla="*/ 6028 w 10000"/>
                <a:gd name="connsiteY57" fmla="*/ 1069 h 9828"/>
                <a:gd name="connsiteX58" fmla="*/ 6481 w 10000"/>
                <a:gd name="connsiteY58" fmla="*/ 759 h 9828"/>
                <a:gd name="connsiteX0" fmla="*/ 6481 w 10000"/>
                <a:gd name="connsiteY0" fmla="*/ 772 h 10000"/>
                <a:gd name="connsiteX1" fmla="*/ 9094 w 10000"/>
                <a:gd name="connsiteY1" fmla="*/ 0 h 10000"/>
                <a:gd name="connsiteX2" fmla="*/ 9582 w 10000"/>
                <a:gd name="connsiteY2" fmla="*/ 457 h 10000"/>
                <a:gd name="connsiteX3" fmla="*/ 9617 w 10000"/>
                <a:gd name="connsiteY3" fmla="*/ 912 h 10000"/>
                <a:gd name="connsiteX4" fmla="*/ 9826 w 10000"/>
                <a:gd name="connsiteY4" fmla="*/ 1684 h 10000"/>
                <a:gd name="connsiteX5" fmla="*/ 10000 w 10000"/>
                <a:gd name="connsiteY5" fmla="*/ 1824 h 10000"/>
                <a:gd name="connsiteX6" fmla="*/ 9895 w 10000"/>
                <a:gd name="connsiteY6" fmla="*/ 2105 h 10000"/>
                <a:gd name="connsiteX7" fmla="*/ 9094 w 10000"/>
                <a:gd name="connsiteY7" fmla="*/ 2246 h 10000"/>
                <a:gd name="connsiteX8" fmla="*/ 8815 w 10000"/>
                <a:gd name="connsiteY8" fmla="*/ 2526 h 10000"/>
                <a:gd name="connsiteX9" fmla="*/ 8432 w 10000"/>
                <a:gd name="connsiteY9" fmla="*/ 2561 h 10000"/>
                <a:gd name="connsiteX10" fmla="*/ 8432 w 10000"/>
                <a:gd name="connsiteY10" fmla="*/ 3123 h 10000"/>
                <a:gd name="connsiteX11" fmla="*/ 7700 w 10000"/>
                <a:gd name="connsiteY11" fmla="*/ 3404 h 10000"/>
                <a:gd name="connsiteX12" fmla="*/ 7456 w 10000"/>
                <a:gd name="connsiteY12" fmla="*/ 3755 h 10000"/>
                <a:gd name="connsiteX13" fmla="*/ 6969 w 10000"/>
                <a:gd name="connsiteY13" fmla="*/ 3965 h 10000"/>
                <a:gd name="connsiteX14" fmla="*/ 6341 w 10000"/>
                <a:gd name="connsiteY14" fmla="*/ 4070 h 10000"/>
                <a:gd name="connsiteX15" fmla="*/ 5331 w 10000"/>
                <a:gd name="connsiteY15" fmla="*/ 4597 h 10000"/>
                <a:gd name="connsiteX16" fmla="*/ 5331 w 10000"/>
                <a:gd name="connsiteY16" fmla="*/ 5474 h 10000"/>
                <a:gd name="connsiteX17" fmla="*/ 5226 w 10000"/>
                <a:gd name="connsiteY17" fmla="*/ 5474 h 10000"/>
                <a:gd name="connsiteX18" fmla="*/ 5226 w 10000"/>
                <a:gd name="connsiteY18" fmla="*/ 5474 h 10000"/>
                <a:gd name="connsiteX19" fmla="*/ 5226 w 10000"/>
                <a:gd name="connsiteY19" fmla="*/ 5860 h 10000"/>
                <a:gd name="connsiteX20" fmla="*/ 4843 w 10000"/>
                <a:gd name="connsiteY20" fmla="*/ 5895 h 10000"/>
                <a:gd name="connsiteX21" fmla="*/ 4634 w 10000"/>
                <a:gd name="connsiteY21" fmla="*/ 6035 h 10000"/>
                <a:gd name="connsiteX22" fmla="*/ 4355 w 10000"/>
                <a:gd name="connsiteY22" fmla="*/ 6035 h 10000"/>
                <a:gd name="connsiteX23" fmla="*/ 4146 w 10000"/>
                <a:gd name="connsiteY23" fmla="*/ 5965 h 10000"/>
                <a:gd name="connsiteX24" fmla="*/ 3624 w 10000"/>
                <a:gd name="connsiteY24" fmla="*/ 6035 h 10000"/>
                <a:gd name="connsiteX25" fmla="*/ 3415 w 10000"/>
                <a:gd name="connsiteY25" fmla="*/ 6596 h 10000"/>
                <a:gd name="connsiteX26" fmla="*/ 3206 w 10000"/>
                <a:gd name="connsiteY26" fmla="*/ 6667 h 10000"/>
                <a:gd name="connsiteX27" fmla="*/ 2892 w 10000"/>
                <a:gd name="connsiteY27" fmla="*/ 7579 h 10000"/>
                <a:gd name="connsiteX28" fmla="*/ 2021 w 10000"/>
                <a:gd name="connsiteY28" fmla="*/ 8352 h 10000"/>
                <a:gd name="connsiteX29" fmla="*/ 1777 w 10000"/>
                <a:gd name="connsiteY29" fmla="*/ 9368 h 10000"/>
                <a:gd name="connsiteX30" fmla="*/ 1498 w 10000"/>
                <a:gd name="connsiteY30" fmla="*/ 9685 h 10000"/>
                <a:gd name="connsiteX31" fmla="*/ 1429 w 10000"/>
                <a:gd name="connsiteY31" fmla="*/ 9964 h 10000"/>
                <a:gd name="connsiteX32" fmla="*/ 0 w 10000"/>
                <a:gd name="connsiteY32" fmla="*/ 10000 h 10000"/>
                <a:gd name="connsiteX33" fmla="*/ 0 w 10000"/>
                <a:gd name="connsiteY33" fmla="*/ 10000 h 10000"/>
                <a:gd name="connsiteX34" fmla="*/ 35 w 10000"/>
                <a:gd name="connsiteY34" fmla="*/ 9685 h 10000"/>
                <a:gd name="connsiteX35" fmla="*/ 279 w 10000"/>
                <a:gd name="connsiteY35" fmla="*/ 9474 h 10000"/>
                <a:gd name="connsiteX36" fmla="*/ 488 w 10000"/>
                <a:gd name="connsiteY36" fmla="*/ 9088 h 10000"/>
                <a:gd name="connsiteX37" fmla="*/ 453 w 10000"/>
                <a:gd name="connsiteY37" fmla="*/ 8842 h 10000"/>
                <a:gd name="connsiteX38" fmla="*/ 697 w 10000"/>
                <a:gd name="connsiteY38" fmla="*/ 8316 h 10000"/>
                <a:gd name="connsiteX39" fmla="*/ 1045 w 10000"/>
                <a:gd name="connsiteY39" fmla="*/ 7859 h 10000"/>
                <a:gd name="connsiteX40" fmla="*/ 1289 w 10000"/>
                <a:gd name="connsiteY40" fmla="*/ 7754 h 10000"/>
                <a:gd name="connsiteX41" fmla="*/ 1463 w 10000"/>
                <a:gd name="connsiteY41" fmla="*/ 7333 h 10000"/>
                <a:gd name="connsiteX42" fmla="*/ 1463 w 10000"/>
                <a:gd name="connsiteY42" fmla="*/ 6947 h 10000"/>
                <a:gd name="connsiteX43" fmla="*/ 1707 w 10000"/>
                <a:gd name="connsiteY43" fmla="*/ 6492 h 10000"/>
                <a:gd name="connsiteX44" fmla="*/ 2125 w 10000"/>
                <a:gd name="connsiteY44" fmla="*/ 6211 h 10000"/>
                <a:gd name="connsiteX45" fmla="*/ 2544 w 10000"/>
                <a:gd name="connsiteY45" fmla="*/ 5474 h 10000"/>
                <a:gd name="connsiteX46" fmla="*/ 2578 w 10000"/>
                <a:gd name="connsiteY46" fmla="*/ 5474 h 10000"/>
                <a:gd name="connsiteX47" fmla="*/ 2892 w 10000"/>
                <a:gd name="connsiteY47" fmla="*/ 5193 h 10000"/>
                <a:gd name="connsiteX48" fmla="*/ 3449 w 10000"/>
                <a:gd name="connsiteY48" fmla="*/ 5123 h 10000"/>
                <a:gd name="connsiteX49" fmla="*/ 3972 w 10000"/>
                <a:gd name="connsiteY49" fmla="*/ 4631 h 10000"/>
                <a:gd name="connsiteX50" fmla="*/ 4286 w 10000"/>
                <a:gd name="connsiteY50" fmla="*/ 4421 h 10000"/>
                <a:gd name="connsiteX51" fmla="*/ 4808 w 10000"/>
                <a:gd name="connsiteY51" fmla="*/ 3825 h 10000"/>
                <a:gd name="connsiteX52" fmla="*/ 4669 w 10000"/>
                <a:gd name="connsiteY52" fmla="*/ 2913 h 10000"/>
                <a:gd name="connsiteX53" fmla="*/ 4913 w 10000"/>
                <a:gd name="connsiteY53" fmla="*/ 2281 h 10000"/>
                <a:gd name="connsiteX54" fmla="*/ 5017 w 10000"/>
                <a:gd name="connsiteY54" fmla="*/ 1895 h 10000"/>
                <a:gd name="connsiteX55" fmla="*/ 5436 w 10000"/>
                <a:gd name="connsiteY55" fmla="*/ 1404 h 10000"/>
                <a:gd name="connsiteX56" fmla="*/ 6028 w 10000"/>
                <a:gd name="connsiteY56" fmla="*/ 1088 h 10000"/>
                <a:gd name="connsiteX57" fmla="*/ 6481 w 10000"/>
                <a:gd name="connsiteY57" fmla="*/ 772 h 10000"/>
                <a:gd name="connsiteX0" fmla="*/ 6481 w 10000"/>
                <a:gd name="connsiteY0" fmla="*/ 315 h 9543"/>
                <a:gd name="connsiteX1" fmla="*/ 9582 w 10000"/>
                <a:gd name="connsiteY1" fmla="*/ 0 h 9543"/>
                <a:gd name="connsiteX2" fmla="*/ 9617 w 10000"/>
                <a:gd name="connsiteY2" fmla="*/ 455 h 9543"/>
                <a:gd name="connsiteX3" fmla="*/ 9826 w 10000"/>
                <a:gd name="connsiteY3" fmla="*/ 1227 h 9543"/>
                <a:gd name="connsiteX4" fmla="*/ 10000 w 10000"/>
                <a:gd name="connsiteY4" fmla="*/ 1367 h 9543"/>
                <a:gd name="connsiteX5" fmla="*/ 9895 w 10000"/>
                <a:gd name="connsiteY5" fmla="*/ 1648 h 9543"/>
                <a:gd name="connsiteX6" fmla="*/ 9094 w 10000"/>
                <a:gd name="connsiteY6" fmla="*/ 1789 h 9543"/>
                <a:gd name="connsiteX7" fmla="*/ 8815 w 10000"/>
                <a:gd name="connsiteY7" fmla="*/ 2069 h 9543"/>
                <a:gd name="connsiteX8" fmla="*/ 8432 w 10000"/>
                <a:gd name="connsiteY8" fmla="*/ 2104 h 9543"/>
                <a:gd name="connsiteX9" fmla="*/ 8432 w 10000"/>
                <a:gd name="connsiteY9" fmla="*/ 2666 h 9543"/>
                <a:gd name="connsiteX10" fmla="*/ 7700 w 10000"/>
                <a:gd name="connsiteY10" fmla="*/ 2947 h 9543"/>
                <a:gd name="connsiteX11" fmla="*/ 7456 w 10000"/>
                <a:gd name="connsiteY11" fmla="*/ 3298 h 9543"/>
                <a:gd name="connsiteX12" fmla="*/ 6969 w 10000"/>
                <a:gd name="connsiteY12" fmla="*/ 3508 h 9543"/>
                <a:gd name="connsiteX13" fmla="*/ 6341 w 10000"/>
                <a:gd name="connsiteY13" fmla="*/ 3613 h 9543"/>
                <a:gd name="connsiteX14" fmla="*/ 5331 w 10000"/>
                <a:gd name="connsiteY14" fmla="*/ 4140 h 9543"/>
                <a:gd name="connsiteX15" fmla="*/ 5331 w 10000"/>
                <a:gd name="connsiteY15" fmla="*/ 5017 h 9543"/>
                <a:gd name="connsiteX16" fmla="*/ 5226 w 10000"/>
                <a:gd name="connsiteY16" fmla="*/ 5017 h 9543"/>
                <a:gd name="connsiteX17" fmla="*/ 5226 w 10000"/>
                <a:gd name="connsiteY17" fmla="*/ 5017 h 9543"/>
                <a:gd name="connsiteX18" fmla="*/ 5226 w 10000"/>
                <a:gd name="connsiteY18" fmla="*/ 5403 h 9543"/>
                <a:gd name="connsiteX19" fmla="*/ 4843 w 10000"/>
                <a:gd name="connsiteY19" fmla="*/ 5438 h 9543"/>
                <a:gd name="connsiteX20" fmla="*/ 4634 w 10000"/>
                <a:gd name="connsiteY20" fmla="*/ 5578 h 9543"/>
                <a:gd name="connsiteX21" fmla="*/ 4355 w 10000"/>
                <a:gd name="connsiteY21" fmla="*/ 5578 h 9543"/>
                <a:gd name="connsiteX22" fmla="*/ 4146 w 10000"/>
                <a:gd name="connsiteY22" fmla="*/ 5508 h 9543"/>
                <a:gd name="connsiteX23" fmla="*/ 3624 w 10000"/>
                <a:gd name="connsiteY23" fmla="*/ 5578 h 9543"/>
                <a:gd name="connsiteX24" fmla="*/ 3415 w 10000"/>
                <a:gd name="connsiteY24" fmla="*/ 6139 h 9543"/>
                <a:gd name="connsiteX25" fmla="*/ 3206 w 10000"/>
                <a:gd name="connsiteY25" fmla="*/ 6210 h 9543"/>
                <a:gd name="connsiteX26" fmla="*/ 2892 w 10000"/>
                <a:gd name="connsiteY26" fmla="*/ 7122 h 9543"/>
                <a:gd name="connsiteX27" fmla="*/ 2021 w 10000"/>
                <a:gd name="connsiteY27" fmla="*/ 7895 h 9543"/>
                <a:gd name="connsiteX28" fmla="*/ 1777 w 10000"/>
                <a:gd name="connsiteY28" fmla="*/ 8911 h 9543"/>
                <a:gd name="connsiteX29" fmla="*/ 1498 w 10000"/>
                <a:gd name="connsiteY29" fmla="*/ 9228 h 9543"/>
                <a:gd name="connsiteX30" fmla="*/ 1429 w 10000"/>
                <a:gd name="connsiteY30" fmla="*/ 9507 h 9543"/>
                <a:gd name="connsiteX31" fmla="*/ 0 w 10000"/>
                <a:gd name="connsiteY31" fmla="*/ 9543 h 9543"/>
                <a:gd name="connsiteX32" fmla="*/ 0 w 10000"/>
                <a:gd name="connsiteY32" fmla="*/ 9543 h 9543"/>
                <a:gd name="connsiteX33" fmla="*/ 35 w 10000"/>
                <a:gd name="connsiteY33" fmla="*/ 9228 h 9543"/>
                <a:gd name="connsiteX34" fmla="*/ 279 w 10000"/>
                <a:gd name="connsiteY34" fmla="*/ 9017 h 9543"/>
                <a:gd name="connsiteX35" fmla="*/ 488 w 10000"/>
                <a:gd name="connsiteY35" fmla="*/ 8631 h 9543"/>
                <a:gd name="connsiteX36" fmla="*/ 453 w 10000"/>
                <a:gd name="connsiteY36" fmla="*/ 8385 h 9543"/>
                <a:gd name="connsiteX37" fmla="*/ 697 w 10000"/>
                <a:gd name="connsiteY37" fmla="*/ 7859 h 9543"/>
                <a:gd name="connsiteX38" fmla="*/ 1045 w 10000"/>
                <a:gd name="connsiteY38" fmla="*/ 7402 h 9543"/>
                <a:gd name="connsiteX39" fmla="*/ 1289 w 10000"/>
                <a:gd name="connsiteY39" fmla="*/ 7297 h 9543"/>
                <a:gd name="connsiteX40" fmla="*/ 1463 w 10000"/>
                <a:gd name="connsiteY40" fmla="*/ 6876 h 9543"/>
                <a:gd name="connsiteX41" fmla="*/ 1463 w 10000"/>
                <a:gd name="connsiteY41" fmla="*/ 6490 h 9543"/>
                <a:gd name="connsiteX42" fmla="*/ 1707 w 10000"/>
                <a:gd name="connsiteY42" fmla="*/ 6035 h 9543"/>
                <a:gd name="connsiteX43" fmla="*/ 2125 w 10000"/>
                <a:gd name="connsiteY43" fmla="*/ 5754 h 9543"/>
                <a:gd name="connsiteX44" fmla="*/ 2544 w 10000"/>
                <a:gd name="connsiteY44" fmla="*/ 5017 h 9543"/>
                <a:gd name="connsiteX45" fmla="*/ 2578 w 10000"/>
                <a:gd name="connsiteY45" fmla="*/ 5017 h 9543"/>
                <a:gd name="connsiteX46" fmla="*/ 2892 w 10000"/>
                <a:gd name="connsiteY46" fmla="*/ 4736 h 9543"/>
                <a:gd name="connsiteX47" fmla="*/ 3449 w 10000"/>
                <a:gd name="connsiteY47" fmla="*/ 4666 h 9543"/>
                <a:gd name="connsiteX48" fmla="*/ 3972 w 10000"/>
                <a:gd name="connsiteY48" fmla="*/ 4174 h 9543"/>
                <a:gd name="connsiteX49" fmla="*/ 4286 w 10000"/>
                <a:gd name="connsiteY49" fmla="*/ 3964 h 9543"/>
                <a:gd name="connsiteX50" fmla="*/ 4808 w 10000"/>
                <a:gd name="connsiteY50" fmla="*/ 3368 h 9543"/>
                <a:gd name="connsiteX51" fmla="*/ 4669 w 10000"/>
                <a:gd name="connsiteY51" fmla="*/ 2456 h 9543"/>
                <a:gd name="connsiteX52" fmla="*/ 4913 w 10000"/>
                <a:gd name="connsiteY52" fmla="*/ 1824 h 9543"/>
                <a:gd name="connsiteX53" fmla="*/ 5017 w 10000"/>
                <a:gd name="connsiteY53" fmla="*/ 1438 h 9543"/>
                <a:gd name="connsiteX54" fmla="*/ 5436 w 10000"/>
                <a:gd name="connsiteY54" fmla="*/ 947 h 9543"/>
                <a:gd name="connsiteX55" fmla="*/ 6028 w 10000"/>
                <a:gd name="connsiteY55" fmla="*/ 631 h 9543"/>
                <a:gd name="connsiteX56" fmla="*/ 6481 w 10000"/>
                <a:gd name="connsiteY56" fmla="*/ 315 h 9543"/>
                <a:gd name="connsiteX0" fmla="*/ 6481 w 10000"/>
                <a:gd name="connsiteY0" fmla="*/ 330 h 10000"/>
                <a:gd name="connsiteX1" fmla="*/ 9582 w 10000"/>
                <a:gd name="connsiteY1" fmla="*/ 0 h 10000"/>
                <a:gd name="connsiteX2" fmla="*/ 9826 w 10000"/>
                <a:gd name="connsiteY2" fmla="*/ 1286 h 10000"/>
                <a:gd name="connsiteX3" fmla="*/ 10000 w 10000"/>
                <a:gd name="connsiteY3" fmla="*/ 1432 h 10000"/>
                <a:gd name="connsiteX4" fmla="*/ 9895 w 10000"/>
                <a:gd name="connsiteY4" fmla="*/ 1727 h 10000"/>
                <a:gd name="connsiteX5" fmla="*/ 9094 w 10000"/>
                <a:gd name="connsiteY5" fmla="*/ 1875 h 10000"/>
                <a:gd name="connsiteX6" fmla="*/ 8815 w 10000"/>
                <a:gd name="connsiteY6" fmla="*/ 2168 h 10000"/>
                <a:gd name="connsiteX7" fmla="*/ 8432 w 10000"/>
                <a:gd name="connsiteY7" fmla="*/ 2205 h 10000"/>
                <a:gd name="connsiteX8" fmla="*/ 8432 w 10000"/>
                <a:gd name="connsiteY8" fmla="*/ 2794 h 10000"/>
                <a:gd name="connsiteX9" fmla="*/ 7700 w 10000"/>
                <a:gd name="connsiteY9" fmla="*/ 3088 h 10000"/>
                <a:gd name="connsiteX10" fmla="*/ 7456 w 10000"/>
                <a:gd name="connsiteY10" fmla="*/ 3456 h 10000"/>
                <a:gd name="connsiteX11" fmla="*/ 6969 w 10000"/>
                <a:gd name="connsiteY11" fmla="*/ 3676 h 10000"/>
                <a:gd name="connsiteX12" fmla="*/ 6341 w 10000"/>
                <a:gd name="connsiteY12" fmla="*/ 3786 h 10000"/>
                <a:gd name="connsiteX13" fmla="*/ 5331 w 10000"/>
                <a:gd name="connsiteY13" fmla="*/ 4338 h 10000"/>
                <a:gd name="connsiteX14" fmla="*/ 5331 w 10000"/>
                <a:gd name="connsiteY14" fmla="*/ 5257 h 10000"/>
                <a:gd name="connsiteX15" fmla="*/ 5226 w 10000"/>
                <a:gd name="connsiteY15" fmla="*/ 5257 h 10000"/>
                <a:gd name="connsiteX16" fmla="*/ 5226 w 10000"/>
                <a:gd name="connsiteY16" fmla="*/ 5257 h 10000"/>
                <a:gd name="connsiteX17" fmla="*/ 5226 w 10000"/>
                <a:gd name="connsiteY17" fmla="*/ 5662 h 10000"/>
                <a:gd name="connsiteX18" fmla="*/ 4843 w 10000"/>
                <a:gd name="connsiteY18" fmla="*/ 5698 h 10000"/>
                <a:gd name="connsiteX19" fmla="*/ 4634 w 10000"/>
                <a:gd name="connsiteY19" fmla="*/ 5845 h 10000"/>
                <a:gd name="connsiteX20" fmla="*/ 4355 w 10000"/>
                <a:gd name="connsiteY20" fmla="*/ 5845 h 10000"/>
                <a:gd name="connsiteX21" fmla="*/ 4146 w 10000"/>
                <a:gd name="connsiteY21" fmla="*/ 5772 h 10000"/>
                <a:gd name="connsiteX22" fmla="*/ 3624 w 10000"/>
                <a:gd name="connsiteY22" fmla="*/ 5845 h 10000"/>
                <a:gd name="connsiteX23" fmla="*/ 3415 w 10000"/>
                <a:gd name="connsiteY23" fmla="*/ 6433 h 10000"/>
                <a:gd name="connsiteX24" fmla="*/ 3206 w 10000"/>
                <a:gd name="connsiteY24" fmla="*/ 6507 h 10000"/>
                <a:gd name="connsiteX25" fmla="*/ 2892 w 10000"/>
                <a:gd name="connsiteY25" fmla="*/ 7463 h 10000"/>
                <a:gd name="connsiteX26" fmla="*/ 2021 w 10000"/>
                <a:gd name="connsiteY26" fmla="*/ 8273 h 10000"/>
                <a:gd name="connsiteX27" fmla="*/ 1777 w 10000"/>
                <a:gd name="connsiteY27" fmla="*/ 9338 h 10000"/>
                <a:gd name="connsiteX28" fmla="*/ 1498 w 10000"/>
                <a:gd name="connsiteY28" fmla="*/ 9670 h 10000"/>
                <a:gd name="connsiteX29" fmla="*/ 1429 w 10000"/>
                <a:gd name="connsiteY29" fmla="*/ 9962 h 10000"/>
                <a:gd name="connsiteX30" fmla="*/ 0 w 10000"/>
                <a:gd name="connsiteY30" fmla="*/ 10000 h 10000"/>
                <a:gd name="connsiteX31" fmla="*/ 0 w 10000"/>
                <a:gd name="connsiteY31" fmla="*/ 10000 h 10000"/>
                <a:gd name="connsiteX32" fmla="*/ 35 w 10000"/>
                <a:gd name="connsiteY32" fmla="*/ 9670 h 10000"/>
                <a:gd name="connsiteX33" fmla="*/ 279 w 10000"/>
                <a:gd name="connsiteY33" fmla="*/ 9449 h 10000"/>
                <a:gd name="connsiteX34" fmla="*/ 488 w 10000"/>
                <a:gd name="connsiteY34" fmla="*/ 9044 h 10000"/>
                <a:gd name="connsiteX35" fmla="*/ 453 w 10000"/>
                <a:gd name="connsiteY35" fmla="*/ 8787 h 10000"/>
                <a:gd name="connsiteX36" fmla="*/ 697 w 10000"/>
                <a:gd name="connsiteY36" fmla="*/ 8235 h 10000"/>
                <a:gd name="connsiteX37" fmla="*/ 1045 w 10000"/>
                <a:gd name="connsiteY37" fmla="*/ 7756 h 10000"/>
                <a:gd name="connsiteX38" fmla="*/ 1289 w 10000"/>
                <a:gd name="connsiteY38" fmla="*/ 7646 h 10000"/>
                <a:gd name="connsiteX39" fmla="*/ 1463 w 10000"/>
                <a:gd name="connsiteY39" fmla="*/ 7205 h 10000"/>
                <a:gd name="connsiteX40" fmla="*/ 1463 w 10000"/>
                <a:gd name="connsiteY40" fmla="*/ 6801 h 10000"/>
                <a:gd name="connsiteX41" fmla="*/ 1707 w 10000"/>
                <a:gd name="connsiteY41" fmla="*/ 6324 h 10000"/>
                <a:gd name="connsiteX42" fmla="*/ 2125 w 10000"/>
                <a:gd name="connsiteY42" fmla="*/ 6030 h 10000"/>
                <a:gd name="connsiteX43" fmla="*/ 2544 w 10000"/>
                <a:gd name="connsiteY43" fmla="*/ 5257 h 10000"/>
                <a:gd name="connsiteX44" fmla="*/ 2578 w 10000"/>
                <a:gd name="connsiteY44" fmla="*/ 5257 h 10000"/>
                <a:gd name="connsiteX45" fmla="*/ 2892 w 10000"/>
                <a:gd name="connsiteY45" fmla="*/ 4963 h 10000"/>
                <a:gd name="connsiteX46" fmla="*/ 3449 w 10000"/>
                <a:gd name="connsiteY46" fmla="*/ 4889 h 10000"/>
                <a:gd name="connsiteX47" fmla="*/ 3972 w 10000"/>
                <a:gd name="connsiteY47" fmla="*/ 4374 h 10000"/>
                <a:gd name="connsiteX48" fmla="*/ 4286 w 10000"/>
                <a:gd name="connsiteY48" fmla="*/ 4154 h 10000"/>
                <a:gd name="connsiteX49" fmla="*/ 4808 w 10000"/>
                <a:gd name="connsiteY49" fmla="*/ 3529 h 10000"/>
                <a:gd name="connsiteX50" fmla="*/ 4669 w 10000"/>
                <a:gd name="connsiteY50" fmla="*/ 2574 h 10000"/>
                <a:gd name="connsiteX51" fmla="*/ 4913 w 10000"/>
                <a:gd name="connsiteY51" fmla="*/ 1911 h 10000"/>
                <a:gd name="connsiteX52" fmla="*/ 5017 w 10000"/>
                <a:gd name="connsiteY52" fmla="*/ 1507 h 10000"/>
                <a:gd name="connsiteX53" fmla="*/ 5436 w 10000"/>
                <a:gd name="connsiteY53" fmla="*/ 992 h 10000"/>
                <a:gd name="connsiteX54" fmla="*/ 6028 w 10000"/>
                <a:gd name="connsiteY54" fmla="*/ 661 h 10000"/>
                <a:gd name="connsiteX55" fmla="*/ 6481 w 10000"/>
                <a:gd name="connsiteY55" fmla="*/ 330 h 10000"/>
                <a:gd name="connsiteX0" fmla="*/ 6481 w 10000"/>
                <a:gd name="connsiteY0" fmla="*/ 0 h 9670"/>
                <a:gd name="connsiteX1" fmla="*/ 9826 w 10000"/>
                <a:gd name="connsiteY1" fmla="*/ 956 h 9670"/>
                <a:gd name="connsiteX2" fmla="*/ 10000 w 10000"/>
                <a:gd name="connsiteY2" fmla="*/ 1102 h 9670"/>
                <a:gd name="connsiteX3" fmla="*/ 9895 w 10000"/>
                <a:gd name="connsiteY3" fmla="*/ 1397 h 9670"/>
                <a:gd name="connsiteX4" fmla="*/ 9094 w 10000"/>
                <a:gd name="connsiteY4" fmla="*/ 1545 h 9670"/>
                <a:gd name="connsiteX5" fmla="*/ 8815 w 10000"/>
                <a:gd name="connsiteY5" fmla="*/ 1838 h 9670"/>
                <a:gd name="connsiteX6" fmla="*/ 8432 w 10000"/>
                <a:gd name="connsiteY6" fmla="*/ 1875 h 9670"/>
                <a:gd name="connsiteX7" fmla="*/ 8432 w 10000"/>
                <a:gd name="connsiteY7" fmla="*/ 2464 h 9670"/>
                <a:gd name="connsiteX8" fmla="*/ 7700 w 10000"/>
                <a:gd name="connsiteY8" fmla="*/ 2758 h 9670"/>
                <a:gd name="connsiteX9" fmla="*/ 7456 w 10000"/>
                <a:gd name="connsiteY9" fmla="*/ 3126 h 9670"/>
                <a:gd name="connsiteX10" fmla="*/ 6969 w 10000"/>
                <a:gd name="connsiteY10" fmla="*/ 3346 h 9670"/>
                <a:gd name="connsiteX11" fmla="*/ 6341 w 10000"/>
                <a:gd name="connsiteY11" fmla="*/ 3456 h 9670"/>
                <a:gd name="connsiteX12" fmla="*/ 5331 w 10000"/>
                <a:gd name="connsiteY12" fmla="*/ 4008 h 9670"/>
                <a:gd name="connsiteX13" fmla="*/ 5331 w 10000"/>
                <a:gd name="connsiteY13" fmla="*/ 4927 h 9670"/>
                <a:gd name="connsiteX14" fmla="*/ 5226 w 10000"/>
                <a:gd name="connsiteY14" fmla="*/ 4927 h 9670"/>
                <a:gd name="connsiteX15" fmla="*/ 5226 w 10000"/>
                <a:gd name="connsiteY15" fmla="*/ 4927 h 9670"/>
                <a:gd name="connsiteX16" fmla="*/ 5226 w 10000"/>
                <a:gd name="connsiteY16" fmla="*/ 5332 h 9670"/>
                <a:gd name="connsiteX17" fmla="*/ 4843 w 10000"/>
                <a:gd name="connsiteY17" fmla="*/ 5368 h 9670"/>
                <a:gd name="connsiteX18" fmla="*/ 4634 w 10000"/>
                <a:gd name="connsiteY18" fmla="*/ 5515 h 9670"/>
                <a:gd name="connsiteX19" fmla="*/ 4355 w 10000"/>
                <a:gd name="connsiteY19" fmla="*/ 5515 h 9670"/>
                <a:gd name="connsiteX20" fmla="*/ 4146 w 10000"/>
                <a:gd name="connsiteY20" fmla="*/ 5442 h 9670"/>
                <a:gd name="connsiteX21" fmla="*/ 3624 w 10000"/>
                <a:gd name="connsiteY21" fmla="*/ 5515 h 9670"/>
                <a:gd name="connsiteX22" fmla="*/ 3415 w 10000"/>
                <a:gd name="connsiteY22" fmla="*/ 6103 h 9670"/>
                <a:gd name="connsiteX23" fmla="*/ 3206 w 10000"/>
                <a:gd name="connsiteY23" fmla="*/ 6177 h 9670"/>
                <a:gd name="connsiteX24" fmla="*/ 2892 w 10000"/>
                <a:gd name="connsiteY24" fmla="*/ 7133 h 9670"/>
                <a:gd name="connsiteX25" fmla="*/ 2021 w 10000"/>
                <a:gd name="connsiteY25" fmla="*/ 7943 h 9670"/>
                <a:gd name="connsiteX26" fmla="*/ 1777 w 10000"/>
                <a:gd name="connsiteY26" fmla="*/ 9008 h 9670"/>
                <a:gd name="connsiteX27" fmla="*/ 1498 w 10000"/>
                <a:gd name="connsiteY27" fmla="*/ 9340 h 9670"/>
                <a:gd name="connsiteX28" fmla="*/ 1429 w 10000"/>
                <a:gd name="connsiteY28" fmla="*/ 9632 h 9670"/>
                <a:gd name="connsiteX29" fmla="*/ 0 w 10000"/>
                <a:gd name="connsiteY29" fmla="*/ 9670 h 9670"/>
                <a:gd name="connsiteX30" fmla="*/ 0 w 10000"/>
                <a:gd name="connsiteY30" fmla="*/ 9670 h 9670"/>
                <a:gd name="connsiteX31" fmla="*/ 35 w 10000"/>
                <a:gd name="connsiteY31" fmla="*/ 9340 h 9670"/>
                <a:gd name="connsiteX32" fmla="*/ 279 w 10000"/>
                <a:gd name="connsiteY32" fmla="*/ 9119 h 9670"/>
                <a:gd name="connsiteX33" fmla="*/ 488 w 10000"/>
                <a:gd name="connsiteY33" fmla="*/ 8714 h 9670"/>
                <a:gd name="connsiteX34" fmla="*/ 453 w 10000"/>
                <a:gd name="connsiteY34" fmla="*/ 8457 h 9670"/>
                <a:gd name="connsiteX35" fmla="*/ 697 w 10000"/>
                <a:gd name="connsiteY35" fmla="*/ 7905 h 9670"/>
                <a:gd name="connsiteX36" fmla="*/ 1045 w 10000"/>
                <a:gd name="connsiteY36" fmla="*/ 7426 h 9670"/>
                <a:gd name="connsiteX37" fmla="*/ 1289 w 10000"/>
                <a:gd name="connsiteY37" fmla="*/ 7316 h 9670"/>
                <a:gd name="connsiteX38" fmla="*/ 1463 w 10000"/>
                <a:gd name="connsiteY38" fmla="*/ 6875 h 9670"/>
                <a:gd name="connsiteX39" fmla="*/ 1463 w 10000"/>
                <a:gd name="connsiteY39" fmla="*/ 6471 h 9670"/>
                <a:gd name="connsiteX40" fmla="*/ 1707 w 10000"/>
                <a:gd name="connsiteY40" fmla="*/ 5994 h 9670"/>
                <a:gd name="connsiteX41" fmla="*/ 2125 w 10000"/>
                <a:gd name="connsiteY41" fmla="*/ 5700 h 9670"/>
                <a:gd name="connsiteX42" fmla="*/ 2544 w 10000"/>
                <a:gd name="connsiteY42" fmla="*/ 4927 h 9670"/>
                <a:gd name="connsiteX43" fmla="*/ 2578 w 10000"/>
                <a:gd name="connsiteY43" fmla="*/ 4927 h 9670"/>
                <a:gd name="connsiteX44" fmla="*/ 2892 w 10000"/>
                <a:gd name="connsiteY44" fmla="*/ 4633 h 9670"/>
                <a:gd name="connsiteX45" fmla="*/ 3449 w 10000"/>
                <a:gd name="connsiteY45" fmla="*/ 4559 h 9670"/>
                <a:gd name="connsiteX46" fmla="*/ 3972 w 10000"/>
                <a:gd name="connsiteY46" fmla="*/ 4044 h 9670"/>
                <a:gd name="connsiteX47" fmla="*/ 4286 w 10000"/>
                <a:gd name="connsiteY47" fmla="*/ 3824 h 9670"/>
                <a:gd name="connsiteX48" fmla="*/ 4808 w 10000"/>
                <a:gd name="connsiteY48" fmla="*/ 3199 h 9670"/>
                <a:gd name="connsiteX49" fmla="*/ 4669 w 10000"/>
                <a:gd name="connsiteY49" fmla="*/ 2244 h 9670"/>
                <a:gd name="connsiteX50" fmla="*/ 4913 w 10000"/>
                <a:gd name="connsiteY50" fmla="*/ 1581 h 9670"/>
                <a:gd name="connsiteX51" fmla="*/ 5017 w 10000"/>
                <a:gd name="connsiteY51" fmla="*/ 1177 h 9670"/>
                <a:gd name="connsiteX52" fmla="*/ 5436 w 10000"/>
                <a:gd name="connsiteY52" fmla="*/ 662 h 9670"/>
                <a:gd name="connsiteX53" fmla="*/ 6028 w 10000"/>
                <a:gd name="connsiteY53" fmla="*/ 331 h 9670"/>
                <a:gd name="connsiteX54" fmla="*/ 6481 w 10000"/>
                <a:gd name="connsiteY54" fmla="*/ 0 h 9670"/>
                <a:gd name="connsiteX0" fmla="*/ 6028 w 10000"/>
                <a:gd name="connsiteY0" fmla="*/ 0 h 9658"/>
                <a:gd name="connsiteX1" fmla="*/ 9826 w 10000"/>
                <a:gd name="connsiteY1" fmla="*/ 647 h 9658"/>
                <a:gd name="connsiteX2" fmla="*/ 10000 w 10000"/>
                <a:gd name="connsiteY2" fmla="*/ 798 h 9658"/>
                <a:gd name="connsiteX3" fmla="*/ 9895 w 10000"/>
                <a:gd name="connsiteY3" fmla="*/ 1103 h 9658"/>
                <a:gd name="connsiteX4" fmla="*/ 9094 w 10000"/>
                <a:gd name="connsiteY4" fmla="*/ 1256 h 9658"/>
                <a:gd name="connsiteX5" fmla="*/ 8815 w 10000"/>
                <a:gd name="connsiteY5" fmla="*/ 1559 h 9658"/>
                <a:gd name="connsiteX6" fmla="*/ 8432 w 10000"/>
                <a:gd name="connsiteY6" fmla="*/ 1597 h 9658"/>
                <a:gd name="connsiteX7" fmla="*/ 8432 w 10000"/>
                <a:gd name="connsiteY7" fmla="*/ 2206 h 9658"/>
                <a:gd name="connsiteX8" fmla="*/ 7700 w 10000"/>
                <a:gd name="connsiteY8" fmla="*/ 2510 h 9658"/>
                <a:gd name="connsiteX9" fmla="*/ 7456 w 10000"/>
                <a:gd name="connsiteY9" fmla="*/ 2891 h 9658"/>
                <a:gd name="connsiteX10" fmla="*/ 6969 w 10000"/>
                <a:gd name="connsiteY10" fmla="*/ 3118 h 9658"/>
                <a:gd name="connsiteX11" fmla="*/ 6341 w 10000"/>
                <a:gd name="connsiteY11" fmla="*/ 3232 h 9658"/>
                <a:gd name="connsiteX12" fmla="*/ 5331 w 10000"/>
                <a:gd name="connsiteY12" fmla="*/ 3803 h 9658"/>
                <a:gd name="connsiteX13" fmla="*/ 5331 w 10000"/>
                <a:gd name="connsiteY13" fmla="*/ 4753 h 9658"/>
                <a:gd name="connsiteX14" fmla="*/ 5226 w 10000"/>
                <a:gd name="connsiteY14" fmla="*/ 4753 h 9658"/>
                <a:gd name="connsiteX15" fmla="*/ 5226 w 10000"/>
                <a:gd name="connsiteY15" fmla="*/ 4753 h 9658"/>
                <a:gd name="connsiteX16" fmla="*/ 5226 w 10000"/>
                <a:gd name="connsiteY16" fmla="*/ 5172 h 9658"/>
                <a:gd name="connsiteX17" fmla="*/ 4843 w 10000"/>
                <a:gd name="connsiteY17" fmla="*/ 5209 h 9658"/>
                <a:gd name="connsiteX18" fmla="*/ 4634 w 10000"/>
                <a:gd name="connsiteY18" fmla="*/ 5361 h 9658"/>
                <a:gd name="connsiteX19" fmla="*/ 4355 w 10000"/>
                <a:gd name="connsiteY19" fmla="*/ 5361 h 9658"/>
                <a:gd name="connsiteX20" fmla="*/ 4146 w 10000"/>
                <a:gd name="connsiteY20" fmla="*/ 5286 h 9658"/>
                <a:gd name="connsiteX21" fmla="*/ 3624 w 10000"/>
                <a:gd name="connsiteY21" fmla="*/ 5361 h 9658"/>
                <a:gd name="connsiteX22" fmla="*/ 3415 w 10000"/>
                <a:gd name="connsiteY22" fmla="*/ 5969 h 9658"/>
                <a:gd name="connsiteX23" fmla="*/ 3206 w 10000"/>
                <a:gd name="connsiteY23" fmla="*/ 6046 h 9658"/>
                <a:gd name="connsiteX24" fmla="*/ 2892 w 10000"/>
                <a:gd name="connsiteY24" fmla="*/ 7034 h 9658"/>
                <a:gd name="connsiteX25" fmla="*/ 2021 w 10000"/>
                <a:gd name="connsiteY25" fmla="*/ 7872 h 9658"/>
                <a:gd name="connsiteX26" fmla="*/ 1777 w 10000"/>
                <a:gd name="connsiteY26" fmla="*/ 8973 h 9658"/>
                <a:gd name="connsiteX27" fmla="*/ 1498 w 10000"/>
                <a:gd name="connsiteY27" fmla="*/ 9317 h 9658"/>
                <a:gd name="connsiteX28" fmla="*/ 1429 w 10000"/>
                <a:gd name="connsiteY28" fmla="*/ 9619 h 9658"/>
                <a:gd name="connsiteX29" fmla="*/ 0 w 10000"/>
                <a:gd name="connsiteY29" fmla="*/ 9658 h 9658"/>
                <a:gd name="connsiteX30" fmla="*/ 0 w 10000"/>
                <a:gd name="connsiteY30" fmla="*/ 9658 h 9658"/>
                <a:gd name="connsiteX31" fmla="*/ 35 w 10000"/>
                <a:gd name="connsiteY31" fmla="*/ 9317 h 9658"/>
                <a:gd name="connsiteX32" fmla="*/ 279 w 10000"/>
                <a:gd name="connsiteY32" fmla="*/ 9088 h 9658"/>
                <a:gd name="connsiteX33" fmla="*/ 488 w 10000"/>
                <a:gd name="connsiteY33" fmla="*/ 8669 h 9658"/>
                <a:gd name="connsiteX34" fmla="*/ 453 w 10000"/>
                <a:gd name="connsiteY34" fmla="*/ 8404 h 9658"/>
                <a:gd name="connsiteX35" fmla="*/ 697 w 10000"/>
                <a:gd name="connsiteY35" fmla="*/ 7833 h 9658"/>
                <a:gd name="connsiteX36" fmla="*/ 1045 w 10000"/>
                <a:gd name="connsiteY36" fmla="*/ 7337 h 9658"/>
                <a:gd name="connsiteX37" fmla="*/ 1289 w 10000"/>
                <a:gd name="connsiteY37" fmla="*/ 7224 h 9658"/>
                <a:gd name="connsiteX38" fmla="*/ 1463 w 10000"/>
                <a:gd name="connsiteY38" fmla="*/ 6768 h 9658"/>
                <a:gd name="connsiteX39" fmla="*/ 1463 w 10000"/>
                <a:gd name="connsiteY39" fmla="*/ 6350 h 9658"/>
                <a:gd name="connsiteX40" fmla="*/ 1707 w 10000"/>
                <a:gd name="connsiteY40" fmla="*/ 5857 h 9658"/>
                <a:gd name="connsiteX41" fmla="*/ 2125 w 10000"/>
                <a:gd name="connsiteY41" fmla="*/ 5553 h 9658"/>
                <a:gd name="connsiteX42" fmla="*/ 2544 w 10000"/>
                <a:gd name="connsiteY42" fmla="*/ 4753 h 9658"/>
                <a:gd name="connsiteX43" fmla="*/ 2578 w 10000"/>
                <a:gd name="connsiteY43" fmla="*/ 4753 h 9658"/>
                <a:gd name="connsiteX44" fmla="*/ 2892 w 10000"/>
                <a:gd name="connsiteY44" fmla="*/ 4449 h 9658"/>
                <a:gd name="connsiteX45" fmla="*/ 3449 w 10000"/>
                <a:gd name="connsiteY45" fmla="*/ 4373 h 9658"/>
                <a:gd name="connsiteX46" fmla="*/ 3972 w 10000"/>
                <a:gd name="connsiteY46" fmla="*/ 3840 h 9658"/>
                <a:gd name="connsiteX47" fmla="*/ 4286 w 10000"/>
                <a:gd name="connsiteY47" fmla="*/ 3612 h 9658"/>
                <a:gd name="connsiteX48" fmla="*/ 4808 w 10000"/>
                <a:gd name="connsiteY48" fmla="*/ 2966 h 9658"/>
                <a:gd name="connsiteX49" fmla="*/ 4669 w 10000"/>
                <a:gd name="connsiteY49" fmla="*/ 1979 h 9658"/>
                <a:gd name="connsiteX50" fmla="*/ 4913 w 10000"/>
                <a:gd name="connsiteY50" fmla="*/ 1293 h 9658"/>
                <a:gd name="connsiteX51" fmla="*/ 5017 w 10000"/>
                <a:gd name="connsiteY51" fmla="*/ 875 h 9658"/>
                <a:gd name="connsiteX52" fmla="*/ 5436 w 10000"/>
                <a:gd name="connsiteY52" fmla="*/ 343 h 9658"/>
                <a:gd name="connsiteX53" fmla="*/ 6028 w 10000"/>
                <a:gd name="connsiteY53" fmla="*/ 0 h 9658"/>
                <a:gd name="connsiteX0" fmla="*/ 5436 w 10000"/>
                <a:gd name="connsiteY0" fmla="*/ 0 h 9645"/>
                <a:gd name="connsiteX1" fmla="*/ 9826 w 10000"/>
                <a:gd name="connsiteY1" fmla="*/ 315 h 9645"/>
                <a:gd name="connsiteX2" fmla="*/ 10000 w 10000"/>
                <a:gd name="connsiteY2" fmla="*/ 471 h 9645"/>
                <a:gd name="connsiteX3" fmla="*/ 9895 w 10000"/>
                <a:gd name="connsiteY3" fmla="*/ 787 h 9645"/>
                <a:gd name="connsiteX4" fmla="*/ 9094 w 10000"/>
                <a:gd name="connsiteY4" fmla="*/ 945 h 9645"/>
                <a:gd name="connsiteX5" fmla="*/ 8815 w 10000"/>
                <a:gd name="connsiteY5" fmla="*/ 1259 h 9645"/>
                <a:gd name="connsiteX6" fmla="*/ 8432 w 10000"/>
                <a:gd name="connsiteY6" fmla="*/ 1299 h 9645"/>
                <a:gd name="connsiteX7" fmla="*/ 8432 w 10000"/>
                <a:gd name="connsiteY7" fmla="*/ 1929 h 9645"/>
                <a:gd name="connsiteX8" fmla="*/ 7700 w 10000"/>
                <a:gd name="connsiteY8" fmla="*/ 2244 h 9645"/>
                <a:gd name="connsiteX9" fmla="*/ 7456 w 10000"/>
                <a:gd name="connsiteY9" fmla="*/ 2638 h 9645"/>
                <a:gd name="connsiteX10" fmla="*/ 6969 w 10000"/>
                <a:gd name="connsiteY10" fmla="*/ 2873 h 9645"/>
                <a:gd name="connsiteX11" fmla="*/ 6341 w 10000"/>
                <a:gd name="connsiteY11" fmla="*/ 2991 h 9645"/>
                <a:gd name="connsiteX12" fmla="*/ 5331 w 10000"/>
                <a:gd name="connsiteY12" fmla="*/ 3583 h 9645"/>
                <a:gd name="connsiteX13" fmla="*/ 5331 w 10000"/>
                <a:gd name="connsiteY13" fmla="*/ 4566 h 9645"/>
                <a:gd name="connsiteX14" fmla="*/ 5226 w 10000"/>
                <a:gd name="connsiteY14" fmla="*/ 4566 h 9645"/>
                <a:gd name="connsiteX15" fmla="*/ 5226 w 10000"/>
                <a:gd name="connsiteY15" fmla="*/ 4566 h 9645"/>
                <a:gd name="connsiteX16" fmla="*/ 5226 w 10000"/>
                <a:gd name="connsiteY16" fmla="*/ 5000 h 9645"/>
                <a:gd name="connsiteX17" fmla="*/ 4843 w 10000"/>
                <a:gd name="connsiteY17" fmla="*/ 5038 h 9645"/>
                <a:gd name="connsiteX18" fmla="*/ 4634 w 10000"/>
                <a:gd name="connsiteY18" fmla="*/ 5196 h 9645"/>
                <a:gd name="connsiteX19" fmla="*/ 4355 w 10000"/>
                <a:gd name="connsiteY19" fmla="*/ 5196 h 9645"/>
                <a:gd name="connsiteX20" fmla="*/ 4146 w 10000"/>
                <a:gd name="connsiteY20" fmla="*/ 5118 h 9645"/>
                <a:gd name="connsiteX21" fmla="*/ 3624 w 10000"/>
                <a:gd name="connsiteY21" fmla="*/ 5196 h 9645"/>
                <a:gd name="connsiteX22" fmla="*/ 3415 w 10000"/>
                <a:gd name="connsiteY22" fmla="*/ 5825 h 9645"/>
                <a:gd name="connsiteX23" fmla="*/ 3206 w 10000"/>
                <a:gd name="connsiteY23" fmla="*/ 5905 h 9645"/>
                <a:gd name="connsiteX24" fmla="*/ 2892 w 10000"/>
                <a:gd name="connsiteY24" fmla="*/ 6928 h 9645"/>
                <a:gd name="connsiteX25" fmla="*/ 2021 w 10000"/>
                <a:gd name="connsiteY25" fmla="*/ 7796 h 9645"/>
                <a:gd name="connsiteX26" fmla="*/ 1777 w 10000"/>
                <a:gd name="connsiteY26" fmla="*/ 8936 h 9645"/>
                <a:gd name="connsiteX27" fmla="*/ 1498 w 10000"/>
                <a:gd name="connsiteY27" fmla="*/ 9292 h 9645"/>
                <a:gd name="connsiteX28" fmla="*/ 1429 w 10000"/>
                <a:gd name="connsiteY28" fmla="*/ 9605 h 9645"/>
                <a:gd name="connsiteX29" fmla="*/ 0 w 10000"/>
                <a:gd name="connsiteY29" fmla="*/ 9645 h 9645"/>
                <a:gd name="connsiteX30" fmla="*/ 0 w 10000"/>
                <a:gd name="connsiteY30" fmla="*/ 9645 h 9645"/>
                <a:gd name="connsiteX31" fmla="*/ 35 w 10000"/>
                <a:gd name="connsiteY31" fmla="*/ 9292 h 9645"/>
                <a:gd name="connsiteX32" fmla="*/ 279 w 10000"/>
                <a:gd name="connsiteY32" fmla="*/ 9055 h 9645"/>
                <a:gd name="connsiteX33" fmla="*/ 488 w 10000"/>
                <a:gd name="connsiteY33" fmla="*/ 8621 h 9645"/>
                <a:gd name="connsiteX34" fmla="*/ 453 w 10000"/>
                <a:gd name="connsiteY34" fmla="*/ 8347 h 9645"/>
                <a:gd name="connsiteX35" fmla="*/ 697 w 10000"/>
                <a:gd name="connsiteY35" fmla="*/ 7755 h 9645"/>
                <a:gd name="connsiteX36" fmla="*/ 1045 w 10000"/>
                <a:gd name="connsiteY36" fmla="*/ 7242 h 9645"/>
                <a:gd name="connsiteX37" fmla="*/ 1289 w 10000"/>
                <a:gd name="connsiteY37" fmla="*/ 7125 h 9645"/>
                <a:gd name="connsiteX38" fmla="*/ 1463 w 10000"/>
                <a:gd name="connsiteY38" fmla="*/ 6653 h 9645"/>
                <a:gd name="connsiteX39" fmla="*/ 1463 w 10000"/>
                <a:gd name="connsiteY39" fmla="*/ 6220 h 9645"/>
                <a:gd name="connsiteX40" fmla="*/ 1707 w 10000"/>
                <a:gd name="connsiteY40" fmla="*/ 5709 h 9645"/>
                <a:gd name="connsiteX41" fmla="*/ 2125 w 10000"/>
                <a:gd name="connsiteY41" fmla="*/ 5395 h 9645"/>
                <a:gd name="connsiteX42" fmla="*/ 2544 w 10000"/>
                <a:gd name="connsiteY42" fmla="*/ 4566 h 9645"/>
                <a:gd name="connsiteX43" fmla="*/ 2578 w 10000"/>
                <a:gd name="connsiteY43" fmla="*/ 4566 h 9645"/>
                <a:gd name="connsiteX44" fmla="*/ 2892 w 10000"/>
                <a:gd name="connsiteY44" fmla="*/ 4252 h 9645"/>
                <a:gd name="connsiteX45" fmla="*/ 3449 w 10000"/>
                <a:gd name="connsiteY45" fmla="*/ 4173 h 9645"/>
                <a:gd name="connsiteX46" fmla="*/ 3972 w 10000"/>
                <a:gd name="connsiteY46" fmla="*/ 3621 h 9645"/>
                <a:gd name="connsiteX47" fmla="*/ 4286 w 10000"/>
                <a:gd name="connsiteY47" fmla="*/ 3385 h 9645"/>
                <a:gd name="connsiteX48" fmla="*/ 4808 w 10000"/>
                <a:gd name="connsiteY48" fmla="*/ 2716 h 9645"/>
                <a:gd name="connsiteX49" fmla="*/ 4669 w 10000"/>
                <a:gd name="connsiteY49" fmla="*/ 1694 h 9645"/>
                <a:gd name="connsiteX50" fmla="*/ 4913 w 10000"/>
                <a:gd name="connsiteY50" fmla="*/ 984 h 9645"/>
                <a:gd name="connsiteX51" fmla="*/ 5017 w 10000"/>
                <a:gd name="connsiteY51" fmla="*/ 551 h 9645"/>
                <a:gd name="connsiteX52" fmla="*/ 5436 w 10000"/>
                <a:gd name="connsiteY52" fmla="*/ 0 h 9645"/>
                <a:gd name="connsiteX0" fmla="*/ 5017 w 10000"/>
                <a:gd name="connsiteY0" fmla="*/ 244 h 9673"/>
                <a:gd name="connsiteX1" fmla="*/ 9826 w 10000"/>
                <a:gd name="connsiteY1" fmla="*/ 0 h 9673"/>
                <a:gd name="connsiteX2" fmla="*/ 10000 w 10000"/>
                <a:gd name="connsiteY2" fmla="*/ 161 h 9673"/>
                <a:gd name="connsiteX3" fmla="*/ 9895 w 10000"/>
                <a:gd name="connsiteY3" fmla="*/ 489 h 9673"/>
                <a:gd name="connsiteX4" fmla="*/ 9094 w 10000"/>
                <a:gd name="connsiteY4" fmla="*/ 653 h 9673"/>
                <a:gd name="connsiteX5" fmla="*/ 8815 w 10000"/>
                <a:gd name="connsiteY5" fmla="*/ 978 h 9673"/>
                <a:gd name="connsiteX6" fmla="*/ 8432 w 10000"/>
                <a:gd name="connsiteY6" fmla="*/ 1020 h 9673"/>
                <a:gd name="connsiteX7" fmla="*/ 8432 w 10000"/>
                <a:gd name="connsiteY7" fmla="*/ 1673 h 9673"/>
                <a:gd name="connsiteX8" fmla="*/ 7700 w 10000"/>
                <a:gd name="connsiteY8" fmla="*/ 2000 h 9673"/>
                <a:gd name="connsiteX9" fmla="*/ 7456 w 10000"/>
                <a:gd name="connsiteY9" fmla="*/ 2408 h 9673"/>
                <a:gd name="connsiteX10" fmla="*/ 6969 w 10000"/>
                <a:gd name="connsiteY10" fmla="*/ 2652 h 9673"/>
                <a:gd name="connsiteX11" fmla="*/ 6341 w 10000"/>
                <a:gd name="connsiteY11" fmla="*/ 2774 h 9673"/>
                <a:gd name="connsiteX12" fmla="*/ 5331 w 10000"/>
                <a:gd name="connsiteY12" fmla="*/ 3388 h 9673"/>
                <a:gd name="connsiteX13" fmla="*/ 5331 w 10000"/>
                <a:gd name="connsiteY13" fmla="*/ 4407 h 9673"/>
                <a:gd name="connsiteX14" fmla="*/ 5226 w 10000"/>
                <a:gd name="connsiteY14" fmla="*/ 4407 h 9673"/>
                <a:gd name="connsiteX15" fmla="*/ 5226 w 10000"/>
                <a:gd name="connsiteY15" fmla="*/ 4407 h 9673"/>
                <a:gd name="connsiteX16" fmla="*/ 5226 w 10000"/>
                <a:gd name="connsiteY16" fmla="*/ 4857 h 9673"/>
                <a:gd name="connsiteX17" fmla="*/ 4843 w 10000"/>
                <a:gd name="connsiteY17" fmla="*/ 4896 h 9673"/>
                <a:gd name="connsiteX18" fmla="*/ 4634 w 10000"/>
                <a:gd name="connsiteY18" fmla="*/ 5060 h 9673"/>
                <a:gd name="connsiteX19" fmla="*/ 4355 w 10000"/>
                <a:gd name="connsiteY19" fmla="*/ 5060 h 9673"/>
                <a:gd name="connsiteX20" fmla="*/ 4146 w 10000"/>
                <a:gd name="connsiteY20" fmla="*/ 4979 h 9673"/>
                <a:gd name="connsiteX21" fmla="*/ 3624 w 10000"/>
                <a:gd name="connsiteY21" fmla="*/ 5060 h 9673"/>
                <a:gd name="connsiteX22" fmla="*/ 3415 w 10000"/>
                <a:gd name="connsiteY22" fmla="*/ 5712 h 9673"/>
                <a:gd name="connsiteX23" fmla="*/ 3206 w 10000"/>
                <a:gd name="connsiteY23" fmla="*/ 5795 h 9673"/>
                <a:gd name="connsiteX24" fmla="*/ 2892 w 10000"/>
                <a:gd name="connsiteY24" fmla="*/ 6856 h 9673"/>
                <a:gd name="connsiteX25" fmla="*/ 2021 w 10000"/>
                <a:gd name="connsiteY25" fmla="*/ 7756 h 9673"/>
                <a:gd name="connsiteX26" fmla="*/ 1777 w 10000"/>
                <a:gd name="connsiteY26" fmla="*/ 8938 h 9673"/>
                <a:gd name="connsiteX27" fmla="*/ 1498 w 10000"/>
                <a:gd name="connsiteY27" fmla="*/ 9307 h 9673"/>
                <a:gd name="connsiteX28" fmla="*/ 1429 w 10000"/>
                <a:gd name="connsiteY28" fmla="*/ 9632 h 9673"/>
                <a:gd name="connsiteX29" fmla="*/ 0 w 10000"/>
                <a:gd name="connsiteY29" fmla="*/ 9673 h 9673"/>
                <a:gd name="connsiteX30" fmla="*/ 0 w 10000"/>
                <a:gd name="connsiteY30" fmla="*/ 9673 h 9673"/>
                <a:gd name="connsiteX31" fmla="*/ 35 w 10000"/>
                <a:gd name="connsiteY31" fmla="*/ 9307 h 9673"/>
                <a:gd name="connsiteX32" fmla="*/ 279 w 10000"/>
                <a:gd name="connsiteY32" fmla="*/ 9061 h 9673"/>
                <a:gd name="connsiteX33" fmla="*/ 488 w 10000"/>
                <a:gd name="connsiteY33" fmla="*/ 8611 h 9673"/>
                <a:gd name="connsiteX34" fmla="*/ 453 w 10000"/>
                <a:gd name="connsiteY34" fmla="*/ 8327 h 9673"/>
                <a:gd name="connsiteX35" fmla="*/ 697 w 10000"/>
                <a:gd name="connsiteY35" fmla="*/ 7713 h 9673"/>
                <a:gd name="connsiteX36" fmla="*/ 1045 w 10000"/>
                <a:gd name="connsiteY36" fmla="*/ 7182 h 9673"/>
                <a:gd name="connsiteX37" fmla="*/ 1289 w 10000"/>
                <a:gd name="connsiteY37" fmla="*/ 7060 h 9673"/>
                <a:gd name="connsiteX38" fmla="*/ 1463 w 10000"/>
                <a:gd name="connsiteY38" fmla="*/ 6571 h 9673"/>
                <a:gd name="connsiteX39" fmla="*/ 1463 w 10000"/>
                <a:gd name="connsiteY39" fmla="*/ 6122 h 9673"/>
                <a:gd name="connsiteX40" fmla="*/ 1707 w 10000"/>
                <a:gd name="connsiteY40" fmla="*/ 5592 h 9673"/>
                <a:gd name="connsiteX41" fmla="*/ 2125 w 10000"/>
                <a:gd name="connsiteY41" fmla="*/ 5267 h 9673"/>
                <a:gd name="connsiteX42" fmla="*/ 2544 w 10000"/>
                <a:gd name="connsiteY42" fmla="*/ 4407 h 9673"/>
                <a:gd name="connsiteX43" fmla="*/ 2578 w 10000"/>
                <a:gd name="connsiteY43" fmla="*/ 4407 h 9673"/>
                <a:gd name="connsiteX44" fmla="*/ 2892 w 10000"/>
                <a:gd name="connsiteY44" fmla="*/ 4082 h 9673"/>
                <a:gd name="connsiteX45" fmla="*/ 3449 w 10000"/>
                <a:gd name="connsiteY45" fmla="*/ 4000 h 9673"/>
                <a:gd name="connsiteX46" fmla="*/ 3972 w 10000"/>
                <a:gd name="connsiteY46" fmla="*/ 3427 h 9673"/>
                <a:gd name="connsiteX47" fmla="*/ 4286 w 10000"/>
                <a:gd name="connsiteY47" fmla="*/ 3183 h 9673"/>
                <a:gd name="connsiteX48" fmla="*/ 4808 w 10000"/>
                <a:gd name="connsiteY48" fmla="*/ 2489 h 9673"/>
                <a:gd name="connsiteX49" fmla="*/ 4669 w 10000"/>
                <a:gd name="connsiteY49" fmla="*/ 1429 h 9673"/>
                <a:gd name="connsiteX50" fmla="*/ 4913 w 10000"/>
                <a:gd name="connsiteY50" fmla="*/ 693 h 9673"/>
                <a:gd name="connsiteX51" fmla="*/ 5017 w 10000"/>
                <a:gd name="connsiteY51" fmla="*/ 244 h 9673"/>
                <a:gd name="connsiteX0" fmla="*/ 5017 w 9895"/>
                <a:gd name="connsiteY0" fmla="*/ 252 h 10000"/>
                <a:gd name="connsiteX1" fmla="*/ 9826 w 9895"/>
                <a:gd name="connsiteY1" fmla="*/ 0 h 10000"/>
                <a:gd name="connsiteX2" fmla="*/ 9895 w 9895"/>
                <a:gd name="connsiteY2" fmla="*/ 506 h 10000"/>
                <a:gd name="connsiteX3" fmla="*/ 9094 w 9895"/>
                <a:gd name="connsiteY3" fmla="*/ 675 h 10000"/>
                <a:gd name="connsiteX4" fmla="*/ 8815 w 9895"/>
                <a:gd name="connsiteY4" fmla="*/ 1011 h 10000"/>
                <a:gd name="connsiteX5" fmla="*/ 8432 w 9895"/>
                <a:gd name="connsiteY5" fmla="*/ 1054 h 10000"/>
                <a:gd name="connsiteX6" fmla="*/ 8432 w 9895"/>
                <a:gd name="connsiteY6" fmla="*/ 1730 h 10000"/>
                <a:gd name="connsiteX7" fmla="*/ 7700 w 9895"/>
                <a:gd name="connsiteY7" fmla="*/ 2068 h 10000"/>
                <a:gd name="connsiteX8" fmla="*/ 7456 w 9895"/>
                <a:gd name="connsiteY8" fmla="*/ 2489 h 10000"/>
                <a:gd name="connsiteX9" fmla="*/ 6969 w 9895"/>
                <a:gd name="connsiteY9" fmla="*/ 2742 h 10000"/>
                <a:gd name="connsiteX10" fmla="*/ 6341 w 9895"/>
                <a:gd name="connsiteY10" fmla="*/ 2868 h 10000"/>
                <a:gd name="connsiteX11" fmla="*/ 5331 w 9895"/>
                <a:gd name="connsiteY11" fmla="*/ 3503 h 10000"/>
                <a:gd name="connsiteX12" fmla="*/ 5331 w 9895"/>
                <a:gd name="connsiteY12" fmla="*/ 4556 h 10000"/>
                <a:gd name="connsiteX13" fmla="*/ 5226 w 9895"/>
                <a:gd name="connsiteY13" fmla="*/ 4556 h 10000"/>
                <a:gd name="connsiteX14" fmla="*/ 5226 w 9895"/>
                <a:gd name="connsiteY14" fmla="*/ 4556 h 10000"/>
                <a:gd name="connsiteX15" fmla="*/ 5226 w 9895"/>
                <a:gd name="connsiteY15" fmla="*/ 5021 h 10000"/>
                <a:gd name="connsiteX16" fmla="*/ 4843 w 9895"/>
                <a:gd name="connsiteY16" fmla="*/ 5062 h 10000"/>
                <a:gd name="connsiteX17" fmla="*/ 4634 w 9895"/>
                <a:gd name="connsiteY17" fmla="*/ 5231 h 10000"/>
                <a:gd name="connsiteX18" fmla="*/ 4355 w 9895"/>
                <a:gd name="connsiteY18" fmla="*/ 5231 h 10000"/>
                <a:gd name="connsiteX19" fmla="*/ 4146 w 9895"/>
                <a:gd name="connsiteY19" fmla="*/ 5147 h 10000"/>
                <a:gd name="connsiteX20" fmla="*/ 3624 w 9895"/>
                <a:gd name="connsiteY20" fmla="*/ 5231 h 10000"/>
                <a:gd name="connsiteX21" fmla="*/ 3415 w 9895"/>
                <a:gd name="connsiteY21" fmla="*/ 5905 h 10000"/>
                <a:gd name="connsiteX22" fmla="*/ 3206 w 9895"/>
                <a:gd name="connsiteY22" fmla="*/ 5991 h 10000"/>
                <a:gd name="connsiteX23" fmla="*/ 2892 w 9895"/>
                <a:gd name="connsiteY23" fmla="*/ 7088 h 10000"/>
                <a:gd name="connsiteX24" fmla="*/ 2021 w 9895"/>
                <a:gd name="connsiteY24" fmla="*/ 8018 h 10000"/>
                <a:gd name="connsiteX25" fmla="*/ 1777 w 9895"/>
                <a:gd name="connsiteY25" fmla="*/ 9240 h 10000"/>
                <a:gd name="connsiteX26" fmla="*/ 1498 w 9895"/>
                <a:gd name="connsiteY26" fmla="*/ 9622 h 10000"/>
                <a:gd name="connsiteX27" fmla="*/ 1429 w 9895"/>
                <a:gd name="connsiteY27" fmla="*/ 9958 h 10000"/>
                <a:gd name="connsiteX28" fmla="*/ 0 w 9895"/>
                <a:gd name="connsiteY28" fmla="*/ 10000 h 10000"/>
                <a:gd name="connsiteX29" fmla="*/ 0 w 9895"/>
                <a:gd name="connsiteY29" fmla="*/ 10000 h 10000"/>
                <a:gd name="connsiteX30" fmla="*/ 35 w 9895"/>
                <a:gd name="connsiteY30" fmla="*/ 9622 h 10000"/>
                <a:gd name="connsiteX31" fmla="*/ 279 w 9895"/>
                <a:gd name="connsiteY31" fmla="*/ 9367 h 10000"/>
                <a:gd name="connsiteX32" fmla="*/ 488 w 9895"/>
                <a:gd name="connsiteY32" fmla="*/ 8902 h 10000"/>
                <a:gd name="connsiteX33" fmla="*/ 453 w 9895"/>
                <a:gd name="connsiteY33" fmla="*/ 8608 h 10000"/>
                <a:gd name="connsiteX34" fmla="*/ 697 w 9895"/>
                <a:gd name="connsiteY34" fmla="*/ 7974 h 10000"/>
                <a:gd name="connsiteX35" fmla="*/ 1045 w 9895"/>
                <a:gd name="connsiteY35" fmla="*/ 7425 h 10000"/>
                <a:gd name="connsiteX36" fmla="*/ 1289 w 9895"/>
                <a:gd name="connsiteY36" fmla="*/ 7299 h 10000"/>
                <a:gd name="connsiteX37" fmla="*/ 1463 w 9895"/>
                <a:gd name="connsiteY37" fmla="*/ 6793 h 10000"/>
                <a:gd name="connsiteX38" fmla="*/ 1463 w 9895"/>
                <a:gd name="connsiteY38" fmla="*/ 6329 h 10000"/>
                <a:gd name="connsiteX39" fmla="*/ 1707 w 9895"/>
                <a:gd name="connsiteY39" fmla="*/ 5781 h 10000"/>
                <a:gd name="connsiteX40" fmla="*/ 2125 w 9895"/>
                <a:gd name="connsiteY40" fmla="*/ 5445 h 10000"/>
                <a:gd name="connsiteX41" fmla="*/ 2544 w 9895"/>
                <a:gd name="connsiteY41" fmla="*/ 4556 h 10000"/>
                <a:gd name="connsiteX42" fmla="*/ 2578 w 9895"/>
                <a:gd name="connsiteY42" fmla="*/ 4556 h 10000"/>
                <a:gd name="connsiteX43" fmla="*/ 2892 w 9895"/>
                <a:gd name="connsiteY43" fmla="*/ 4220 h 10000"/>
                <a:gd name="connsiteX44" fmla="*/ 3449 w 9895"/>
                <a:gd name="connsiteY44" fmla="*/ 4135 h 10000"/>
                <a:gd name="connsiteX45" fmla="*/ 3972 w 9895"/>
                <a:gd name="connsiteY45" fmla="*/ 3543 h 10000"/>
                <a:gd name="connsiteX46" fmla="*/ 4286 w 9895"/>
                <a:gd name="connsiteY46" fmla="*/ 3291 h 10000"/>
                <a:gd name="connsiteX47" fmla="*/ 4808 w 9895"/>
                <a:gd name="connsiteY47" fmla="*/ 2573 h 10000"/>
                <a:gd name="connsiteX48" fmla="*/ 4669 w 9895"/>
                <a:gd name="connsiteY48" fmla="*/ 1477 h 10000"/>
                <a:gd name="connsiteX49" fmla="*/ 4913 w 9895"/>
                <a:gd name="connsiteY49" fmla="*/ 716 h 10000"/>
                <a:gd name="connsiteX50" fmla="*/ 5017 w 9895"/>
                <a:gd name="connsiteY50" fmla="*/ 252 h 10000"/>
                <a:gd name="connsiteX0" fmla="*/ 5070 w 10000"/>
                <a:gd name="connsiteY0" fmla="*/ 0 h 9748"/>
                <a:gd name="connsiteX1" fmla="*/ 10000 w 10000"/>
                <a:gd name="connsiteY1" fmla="*/ 254 h 9748"/>
                <a:gd name="connsiteX2" fmla="*/ 9191 w 10000"/>
                <a:gd name="connsiteY2" fmla="*/ 423 h 9748"/>
                <a:gd name="connsiteX3" fmla="*/ 8909 w 10000"/>
                <a:gd name="connsiteY3" fmla="*/ 759 h 9748"/>
                <a:gd name="connsiteX4" fmla="*/ 8521 w 10000"/>
                <a:gd name="connsiteY4" fmla="*/ 802 h 9748"/>
                <a:gd name="connsiteX5" fmla="*/ 8521 w 10000"/>
                <a:gd name="connsiteY5" fmla="*/ 1478 h 9748"/>
                <a:gd name="connsiteX6" fmla="*/ 7782 w 10000"/>
                <a:gd name="connsiteY6" fmla="*/ 1816 h 9748"/>
                <a:gd name="connsiteX7" fmla="*/ 7535 w 10000"/>
                <a:gd name="connsiteY7" fmla="*/ 2237 h 9748"/>
                <a:gd name="connsiteX8" fmla="*/ 7043 w 10000"/>
                <a:gd name="connsiteY8" fmla="*/ 2490 h 9748"/>
                <a:gd name="connsiteX9" fmla="*/ 6408 w 10000"/>
                <a:gd name="connsiteY9" fmla="*/ 2616 h 9748"/>
                <a:gd name="connsiteX10" fmla="*/ 5388 w 10000"/>
                <a:gd name="connsiteY10" fmla="*/ 3251 h 9748"/>
                <a:gd name="connsiteX11" fmla="*/ 5388 w 10000"/>
                <a:gd name="connsiteY11" fmla="*/ 4304 h 9748"/>
                <a:gd name="connsiteX12" fmla="*/ 5281 w 10000"/>
                <a:gd name="connsiteY12" fmla="*/ 4304 h 9748"/>
                <a:gd name="connsiteX13" fmla="*/ 5281 w 10000"/>
                <a:gd name="connsiteY13" fmla="*/ 4304 h 9748"/>
                <a:gd name="connsiteX14" fmla="*/ 5281 w 10000"/>
                <a:gd name="connsiteY14" fmla="*/ 4769 h 9748"/>
                <a:gd name="connsiteX15" fmla="*/ 4894 w 10000"/>
                <a:gd name="connsiteY15" fmla="*/ 4810 h 9748"/>
                <a:gd name="connsiteX16" fmla="*/ 4683 w 10000"/>
                <a:gd name="connsiteY16" fmla="*/ 4979 h 9748"/>
                <a:gd name="connsiteX17" fmla="*/ 4401 w 10000"/>
                <a:gd name="connsiteY17" fmla="*/ 4979 h 9748"/>
                <a:gd name="connsiteX18" fmla="*/ 4190 w 10000"/>
                <a:gd name="connsiteY18" fmla="*/ 4895 h 9748"/>
                <a:gd name="connsiteX19" fmla="*/ 3662 w 10000"/>
                <a:gd name="connsiteY19" fmla="*/ 4979 h 9748"/>
                <a:gd name="connsiteX20" fmla="*/ 3451 w 10000"/>
                <a:gd name="connsiteY20" fmla="*/ 5653 h 9748"/>
                <a:gd name="connsiteX21" fmla="*/ 3240 w 10000"/>
                <a:gd name="connsiteY21" fmla="*/ 5739 h 9748"/>
                <a:gd name="connsiteX22" fmla="*/ 2923 w 10000"/>
                <a:gd name="connsiteY22" fmla="*/ 6836 h 9748"/>
                <a:gd name="connsiteX23" fmla="*/ 2042 w 10000"/>
                <a:gd name="connsiteY23" fmla="*/ 7766 h 9748"/>
                <a:gd name="connsiteX24" fmla="*/ 1796 w 10000"/>
                <a:gd name="connsiteY24" fmla="*/ 8988 h 9748"/>
                <a:gd name="connsiteX25" fmla="*/ 1514 w 10000"/>
                <a:gd name="connsiteY25" fmla="*/ 9370 h 9748"/>
                <a:gd name="connsiteX26" fmla="*/ 1444 w 10000"/>
                <a:gd name="connsiteY26" fmla="*/ 9706 h 9748"/>
                <a:gd name="connsiteX27" fmla="*/ 0 w 10000"/>
                <a:gd name="connsiteY27" fmla="*/ 9748 h 9748"/>
                <a:gd name="connsiteX28" fmla="*/ 0 w 10000"/>
                <a:gd name="connsiteY28" fmla="*/ 9748 h 9748"/>
                <a:gd name="connsiteX29" fmla="*/ 35 w 10000"/>
                <a:gd name="connsiteY29" fmla="*/ 9370 h 9748"/>
                <a:gd name="connsiteX30" fmla="*/ 282 w 10000"/>
                <a:gd name="connsiteY30" fmla="*/ 9115 h 9748"/>
                <a:gd name="connsiteX31" fmla="*/ 493 w 10000"/>
                <a:gd name="connsiteY31" fmla="*/ 8650 h 9748"/>
                <a:gd name="connsiteX32" fmla="*/ 458 w 10000"/>
                <a:gd name="connsiteY32" fmla="*/ 8356 h 9748"/>
                <a:gd name="connsiteX33" fmla="*/ 704 w 10000"/>
                <a:gd name="connsiteY33" fmla="*/ 7722 h 9748"/>
                <a:gd name="connsiteX34" fmla="*/ 1056 w 10000"/>
                <a:gd name="connsiteY34" fmla="*/ 7173 h 9748"/>
                <a:gd name="connsiteX35" fmla="*/ 1303 w 10000"/>
                <a:gd name="connsiteY35" fmla="*/ 7047 h 9748"/>
                <a:gd name="connsiteX36" fmla="*/ 1479 w 10000"/>
                <a:gd name="connsiteY36" fmla="*/ 6541 h 9748"/>
                <a:gd name="connsiteX37" fmla="*/ 1479 w 10000"/>
                <a:gd name="connsiteY37" fmla="*/ 6077 h 9748"/>
                <a:gd name="connsiteX38" fmla="*/ 1725 w 10000"/>
                <a:gd name="connsiteY38" fmla="*/ 5529 h 9748"/>
                <a:gd name="connsiteX39" fmla="*/ 2148 w 10000"/>
                <a:gd name="connsiteY39" fmla="*/ 5193 h 9748"/>
                <a:gd name="connsiteX40" fmla="*/ 2571 w 10000"/>
                <a:gd name="connsiteY40" fmla="*/ 4304 h 9748"/>
                <a:gd name="connsiteX41" fmla="*/ 2605 w 10000"/>
                <a:gd name="connsiteY41" fmla="*/ 4304 h 9748"/>
                <a:gd name="connsiteX42" fmla="*/ 2923 w 10000"/>
                <a:gd name="connsiteY42" fmla="*/ 3968 h 9748"/>
                <a:gd name="connsiteX43" fmla="*/ 3486 w 10000"/>
                <a:gd name="connsiteY43" fmla="*/ 3883 h 9748"/>
                <a:gd name="connsiteX44" fmla="*/ 4014 w 10000"/>
                <a:gd name="connsiteY44" fmla="*/ 3291 h 9748"/>
                <a:gd name="connsiteX45" fmla="*/ 4331 w 10000"/>
                <a:gd name="connsiteY45" fmla="*/ 3039 h 9748"/>
                <a:gd name="connsiteX46" fmla="*/ 4859 w 10000"/>
                <a:gd name="connsiteY46" fmla="*/ 2321 h 9748"/>
                <a:gd name="connsiteX47" fmla="*/ 4719 w 10000"/>
                <a:gd name="connsiteY47" fmla="*/ 1225 h 9748"/>
                <a:gd name="connsiteX48" fmla="*/ 4965 w 10000"/>
                <a:gd name="connsiteY48" fmla="*/ 464 h 9748"/>
                <a:gd name="connsiteX49" fmla="*/ 5070 w 10000"/>
                <a:gd name="connsiteY49" fmla="*/ 0 h 9748"/>
                <a:gd name="connsiteX0" fmla="*/ 5070 w 9191"/>
                <a:gd name="connsiteY0" fmla="*/ 0 h 10000"/>
                <a:gd name="connsiteX1" fmla="*/ 9191 w 9191"/>
                <a:gd name="connsiteY1" fmla="*/ 434 h 10000"/>
                <a:gd name="connsiteX2" fmla="*/ 8909 w 9191"/>
                <a:gd name="connsiteY2" fmla="*/ 779 h 10000"/>
                <a:gd name="connsiteX3" fmla="*/ 8521 w 9191"/>
                <a:gd name="connsiteY3" fmla="*/ 823 h 10000"/>
                <a:gd name="connsiteX4" fmla="*/ 8521 w 9191"/>
                <a:gd name="connsiteY4" fmla="*/ 1516 h 10000"/>
                <a:gd name="connsiteX5" fmla="*/ 7782 w 9191"/>
                <a:gd name="connsiteY5" fmla="*/ 1863 h 10000"/>
                <a:gd name="connsiteX6" fmla="*/ 7535 w 9191"/>
                <a:gd name="connsiteY6" fmla="*/ 2295 h 10000"/>
                <a:gd name="connsiteX7" fmla="*/ 7043 w 9191"/>
                <a:gd name="connsiteY7" fmla="*/ 2554 h 10000"/>
                <a:gd name="connsiteX8" fmla="*/ 6408 w 9191"/>
                <a:gd name="connsiteY8" fmla="*/ 2684 h 10000"/>
                <a:gd name="connsiteX9" fmla="*/ 5388 w 9191"/>
                <a:gd name="connsiteY9" fmla="*/ 3335 h 10000"/>
                <a:gd name="connsiteX10" fmla="*/ 5388 w 9191"/>
                <a:gd name="connsiteY10" fmla="*/ 4415 h 10000"/>
                <a:gd name="connsiteX11" fmla="*/ 5281 w 9191"/>
                <a:gd name="connsiteY11" fmla="*/ 4415 h 10000"/>
                <a:gd name="connsiteX12" fmla="*/ 5281 w 9191"/>
                <a:gd name="connsiteY12" fmla="*/ 4415 h 10000"/>
                <a:gd name="connsiteX13" fmla="*/ 5281 w 9191"/>
                <a:gd name="connsiteY13" fmla="*/ 4892 h 10000"/>
                <a:gd name="connsiteX14" fmla="*/ 4894 w 9191"/>
                <a:gd name="connsiteY14" fmla="*/ 4934 h 10000"/>
                <a:gd name="connsiteX15" fmla="*/ 4683 w 9191"/>
                <a:gd name="connsiteY15" fmla="*/ 5108 h 10000"/>
                <a:gd name="connsiteX16" fmla="*/ 4401 w 9191"/>
                <a:gd name="connsiteY16" fmla="*/ 5108 h 10000"/>
                <a:gd name="connsiteX17" fmla="*/ 4190 w 9191"/>
                <a:gd name="connsiteY17" fmla="*/ 5022 h 10000"/>
                <a:gd name="connsiteX18" fmla="*/ 3662 w 9191"/>
                <a:gd name="connsiteY18" fmla="*/ 5108 h 10000"/>
                <a:gd name="connsiteX19" fmla="*/ 3451 w 9191"/>
                <a:gd name="connsiteY19" fmla="*/ 5799 h 10000"/>
                <a:gd name="connsiteX20" fmla="*/ 3240 w 9191"/>
                <a:gd name="connsiteY20" fmla="*/ 5887 h 10000"/>
                <a:gd name="connsiteX21" fmla="*/ 2923 w 9191"/>
                <a:gd name="connsiteY21" fmla="*/ 7013 h 10000"/>
                <a:gd name="connsiteX22" fmla="*/ 2042 w 9191"/>
                <a:gd name="connsiteY22" fmla="*/ 7967 h 10000"/>
                <a:gd name="connsiteX23" fmla="*/ 1796 w 9191"/>
                <a:gd name="connsiteY23" fmla="*/ 9220 h 10000"/>
                <a:gd name="connsiteX24" fmla="*/ 1514 w 9191"/>
                <a:gd name="connsiteY24" fmla="*/ 9612 h 10000"/>
                <a:gd name="connsiteX25" fmla="*/ 1444 w 9191"/>
                <a:gd name="connsiteY25" fmla="*/ 9957 h 10000"/>
                <a:gd name="connsiteX26" fmla="*/ 0 w 9191"/>
                <a:gd name="connsiteY26" fmla="*/ 10000 h 10000"/>
                <a:gd name="connsiteX27" fmla="*/ 0 w 9191"/>
                <a:gd name="connsiteY27" fmla="*/ 10000 h 10000"/>
                <a:gd name="connsiteX28" fmla="*/ 35 w 9191"/>
                <a:gd name="connsiteY28" fmla="*/ 9612 h 10000"/>
                <a:gd name="connsiteX29" fmla="*/ 282 w 9191"/>
                <a:gd name="connsiteY29" fmla="*/ 9351 h 10000"/>
                <a:gd name="connsiteX30" fmla="*/ 493 w 9191"/>
                <a:gd name="connsiteY30" fmla="*/ 8874 h 10000"/>
                <a:gd name="connsiteX31" fmla="*/ 458 w 9191"/>
                <a:gd name="connsiteY31" fmla="*/ 8572 h 10000"/>
                <a:gd name="connsiteX32" fmla="*/ 704 w 9191"/>
                <a:gd name="connsiteY32" fmla="*/ 7922 h 10000"/>
                <a:gd name="connsiteX33" fmla="*/ 1056 w 9191"/>
                <a:gd name="connsiteY33" fmla="*/ 7358 h 10000"/>
                <a:gd name="connsiteX34" fmla="*/ 1303 w 9191"/>
                <a:gd name="connsiteY34" fmla="*/ 7229 h 10000"/>
                <a:gd name="connsiteX35" fmla="*/ 1479 w 9191"/>
                <a:gd name="connsiteY35" fmla="*/ 6710 h 10000"/>
                <a:gd name="connsiteX36" fmla="*/ 1479 w 9191"/>
                <a:gd name="connsiteY36" fmla="*/ 6234 h 10000"/>
                <a:gd name="connsiteX37" fmla="*/ 1725 w 9191"/>
                <a:gd name="connsiteY37" fmla="*/ 5672 h 10000"/>
                <a:gd name="connsiteX38" fmla="*/ 2148 w 9191"/>
                <a:gd name="connsiteY38" fmla="*/ 5327 h 10000"/>
                <a:gd name="connsiteX39" fmla="*/ 2571 w 9191"/>
                <a:gd name="connsiteY39" fmla="*/ 4415 h 10000"/>
                <a:gd name="connsiteX40" fmla="*/ 2605 w 9191"/>
                <a:gd name="connsiteY40" fmla="*/ 4415 h 10000"/>
                <a:gd name="connsiteX41" fmla="*/ 2923 w 9191"/>
                <a:gd name="connsiteY41" fmla="*/ 4071 h 10000"/>
                <a:gd name="connsiteX42" fmla="*/ 3486 w 9191"/>
                <a:gd name="connsiteY42" fmla="*/ 3983 h 10000"/>
                <a:gd name="connsiteX43" fmla="*/ 4014 w 9191"/>
                <a:gd name="connsiteY43" fmla="*/ 3376 h 10000"/>
                <a:gd name="connsiteX44" fmla="*/ 4331 w 9191"/>
                <a:gd name="connsiteY44" fmla="*/ 3118 h 10000"/>
                <a:gd name="connsiteX45" fmla="*/ 4859 w 9191"/>
                <a:gd name="connsiteY45" fmla="*/ 2381 h 10000"/>
                <a:gd name="connsiteX46" fmla="*/ 4719 w 9191"/>
                <a:gd name="connsiteY46" fmla="*/ 1257 h 10000"/>
                <a:gd name="connsiteX47" fmla="*/ 4965 w 9191"/>
                <a:gd name="connsiteY47" fmla="*/ 476 h 10000"/>
                <a:gd name="connsiteX48" fmla="*/ 5070 w 9191"/>
                <a:gd name="connsiteY48" fmla="*/ 0 h 10000"/>
                <a:gd name="connsiteX0" fmla="*/ 5516 w 9693"/>
                <a:gd name="connsiteY0" fmla="*/ 0 h 10000"/>
                <a:gd name="connsiteX1" fmla="*/ 9693 w 9693"/>
                <a:gd name="connsiteY1" fmla="*/ 779 h 10000"/>
                <a:gd name="connsiteX2" fmla="*/ 9271 w 9693"/>
                <a:gd name="connsiteY2" fmla="*/ 823 h 10000"/>
                <a:gd name="connsiteX3" fmla="*/ 9271 w 9693"/>
                <a:gd name="connsiteY3" fmla="*/ 1516 h 10000"/>
                <a:gd name="connsiteX4" fmla="*/ 8467 w 9693"/>
                <a:gd name="connsiteY4" fmla="*/ 1863 h 10000"/>
                <a:gd name="connsiteX5" fmla="*/ 8198 w 9693"/>
                <a:gd name="connsiteY5" fmla="*/ 2295 h 10000"/>
                <a:gd name="connsiteX6" fmla="*/ 7663 w 9693"/>
                <a:gd name="connsiteY6" fmla="*/ 2554 h 10000"/>
                <a:gd name="connsiteX7" fmla="*/ 6972 w 9693"/>
                <a:gd name="connsiteY7" fmla="*/ 2684 h 10000"/>
                <a:gd name="connsiteX8" fmla="*/ 5862 w 9693"/>
                <a:gd name="connsiteY8" fmla="*/ 3335 h 10000"/>
                <a:gd name="connsiteX9" fmla="*/ 5862 w 9693"/>
                <a:gd name="connsiteY9" fmla="*/ 4415 h 10000"/>
                <a:gd name="connsiteX10" fmla="*/ 5746 w 9693"/>
                <a:gd name="connsiteY10" fmla="*/ 4415 h 10000"/>
                <a:gd name="connsiteX11" fmla="*/ 5746 w 9693"/>
                <a:gd name="connsiteY11" fmla="*/ 4415 h 10000"/>
                <a:gd name="connsiteX12" fmla="*/ 5746 w 9693"/>
                <a:gd name="connsiteY12" fmla="*/ 4892 h 10000"/>
                <a:gd name="connsiteX13" fmla="*/ 5325 w 9693"/>
                <a:gd name="connsiteY13" fmla="*/ 4934 h 10000"/>
                <a:gd name="connsiteX14" fmla="*/ 5095 w 9693"/>
                <a:gd name="connsiteY14" fmla="*/ 5108 h 10000"/>
                <a:gd name="connsiteX15" fmla="*/ 4788 w 9693"/>
                <a:gd name="connsiteY15" fmla="*/ 5108 h 10000"/>
                <a:gd name="connsiteX16" fmla="*/ 4559 w 9693"/>
                <a:gd name="connsiteY16" fmla="*/ 5022 h 10000"/>
                <a:gd name="connsiteX17" fmla="*/ 3984 w 9693"/>
                <a:gd name="connsiteY17" fmla="*/ 5108 h 10000"/>
                <a:gd name="connsiteX18" fmla="*/ 3755 w 9693"/>
                <a:gd name="connsiteY18" fmla="*/ 5799 h 10000"/>
                <a:gd name="connsiteX19" fmla="*/ 3525 w 9693"/>
                <a:gd name="connsiteY19" fmla="*/ 5887 h 10000"/>
                <a:gd name="connsiteX20" fmla="*/ 3180 w 9693"/>
                <a:gd name="connsiteY20" fmla="*/ 7013 h 10000"/>
                <a:gd name="connsiteX21" fmla="*/ 2222 w 9693"/>
                <a:gd name="connsiteY21" fmla="*/ 7967 h 10000"/>
                <a:gd name="connsiteX22" fmla="*/ 1954 w 9693"/>
                <a:gd name="connsiteY22" fmla="*/ 9220 h 10000"/>
                <a:gd name="connsiteX23" fmla="*/ 1647 w 9693"/>
                <a:gd name="connsiteY23" fmla="*/ 9612 h 10000"/>
                <a:gd name="connsiteX24" fmla="*/ 1571 w 9693"/>
                <a:gd name="connsiteY24" fmla="*/ 9957 h 10000"/>
                <a:gd name="connsiteX25" fmla="*/ 0 w 9693"/>
                <a:gd name="connsiteY25" fmla="*/ 10000 h 10000"/>
                <a:gd name="connsiteX26" fmla="*/ 0 w 9693"/>
                <a:gd name="connsiteY26" fmla="*/ 10000 h 10000"/>
                <a:gd name="connsiteX27" fmla="*/ 38 w 9693"/>
                <a:gd name="connsiteY27" fmla="*/ 9612 h 10000"/>
                <a:gd name="connsiteX28" fmla="*/ 307 w 9693"/>
                <a:gd name="connsiteY28" fmla="*/ 9351 h 10000"/>
                <a:gd name="connsiteX29" fmla="*/ 536 w 9693"/>
                <a:gd name="connsiteY29" fmla="*/ 8874 h 10000"/>
                <a:gd name="connsiteX30" fmla="*/ 498 w 9693"/>
                <a:gd name="connsiteY30" fmla="*/ 8572 h 10000"/>
                <a:gd name="connsiteX31" fmla="*/ 766 w 9693"/>
                <a:gd name="connsiteY31" fmla="*/ 7922 h 10000"/>
                <a:gd name="connsiteX32" fmla="*/ 1149 w 9693"/>
                <a:gd name="connsiteY32" fmla="*/ 7358 h 10000"/>
                <a:gd name="connsiteX33" fmla="*/ 1418 w 9693"/>
                <a:gd name="connsiteY33" fmla="*/ 7229 h 10000"/>
                <a:gd name="connsiteX34" fmla="*/ 1609 w 9693"/>
                <a:gd name="connsiteY34" fmla="*/ 6710 h 10000"/>
                <a:gd name="connsiteX35" fmla="*/ 1609 w 9693"/>
                <a:gd name="connsiteY35" fmla="*/ 6234 h 10000"/>
                <a:gd name="connsiteX36" fmla="*/ 1877 w 9693"/>
                <a:gd name="connsiteY36" fmla="*/ 5672 h 10000"/>
                <a:gd name="connsiteX37" fmla="*/ 2337 w 9693"/>
                <a:gd name="connsiteY37" fmla="*/ 5327 h 10000"/>
                <a:gd name="connsiteX38" fmla="*/ 2797 w 9693"/>
                <a:gd name="connsiteY38" fmla="*/ 4415 h 10000"/>
                <a:gd name="connsiteX39" fmla="*/ 2834 w 9693"/>
                <a:gd name="connsiteY39" fmla="*/ 4415 h 10000"/>
                <a:gd name="connsiteX40" fmla="*/ 3180 w 9693"/>
                <a:gd name="connsiteY40" fmla="*/ 4071 h 10000"/>
                <a:gd name="connsiteX41" fmla="*/ 3793 w 9693"/>
                <a:gd name="connsiteY41" fmla="*/ 3983 h 10000"/>
                <a:gd name="connsiteX42" fmla="*/ 4367 w 9693"/>
                <a:gd name="connsiteY42" fmla="*/ 3376 h 10000"/>
                <a:gd name="connsiteX43" fmla="*/ 4712 w 9693"/>
                <a:gd name="connsiteY43" fmla="*/ 3118 h 10000"/>
                <a:gd name="connsiteX44" fmla="*/ 5287 w 9693"/>
                <a:gd name="connsiteY44" fmla="*/ 2381 h 10000"/>
                <a:gd name="connsiteX45" fmla="*/ 5134 w 9693"/>
                <a:gd name="connsiteY45" fmla="*/ 1257 h 10000"/>
                <a:gd name="connsiteX46" fmla="*/ 5402 w 9693"/>
                <a:gd name="connsiteY46" fmla="*/ 476 h 10000"/>
                <a:gd name="connsiteX47" fmla="*/ 5516 w 9693"/>
                <a:gd name="connsiteY47" fmla="*/ 0 h 10000"/>
                <a:gd name="connsiteX0" fmla="*/ 5573 w 10000"/>
                <a:gd name="connsiteY0" fmla="*/ 13 h 9537"/>
                <a:gd name="connsiteX1" fmla="*/ 10000 w 10000"/>
                <a:gd name="connsiteY1" fmla="*/ 316 h 9537"/>
                <a:gd name="connsiteX2" fmla="*/ 9565 w 10000"/>
                <a:gd name="connsiteY2" fmla="*/ 360 h 9537"/>
                <a:gd name="connsiteX3" fmla="*/ 9565 w 10000"/>
                <a:gd name="connsiteY3" fmla="*/ 1053 h 9537"/>
                <a:gd name="connsiteX4" fmla="*/ 8735 w 10000"/>
                <a:gd name="connsiteY4" fmla="*/ 1400 h 9537"/>
                <a:gd name="connsiteX5" fmla="*/ 8458 w 10000"/>
                <a:gd name="connsiteY5" fmla="*/ 1832 h 9537"/>
                <a:gd name="connsiteX6" fmla="*/ 7906 w 10000"/>
                <a:gd name="connsiteY6" fmla="*/ 2091 h 9537"/>
                <a:gd name="connsiteX7" fmla="*/ 7193 w 10000"/>
                <a:gd name="connsiteY7" fmla="*/ 2221 h 9537"/>
                <a:gd name="connsiteX8" fmla="*/ 6048 w 10000"/>
                <a:gd name="connsiteY8" fmla="*/ 2872 h 9537"/>
                <a:gd name="connsiteX9" fmla="*/ 6048 w 10000"/>
                <a:gd name="connsiteY9" fmla="*/ 3952 h 9537"/>
                <a:gd name="connsiteX10" fmla="*/ 5928 w 10000"/>
                <a:gd name="connsiteY10" fmla="*/ 3952 h 9537"/>
                <a:gd name="connsiteX11" fmla="*/ 5928 w 10000"/>
                <a:gd name="connsiteY11" fmla="*/ 3952 h 9537"/>
                <a:gd name="connsiteX12" fmla="*/ 5928 w 10000"/>
                <a:gd name="connsiteY12" fmla="*/ 4429 h 9537"/>
                <a:gd name="connsiteX13" fmla="*/ 5494 w 10000"/>
                <a:gd name="connsiteY13" fmla="*/ 4471 h 9537"/>
                <a:gd name="connsiteX14" fmla="*/ 5256 w 10000"/>
                <a:gd name="connsiteY14" fmla="*/ 4645 h 9537"/>
                <a:gd name="connsiteX15" fmla="*/ 4940 w 10000"/>
                <a:gd name="connsiteY15" fmla="*/ 4645 h 9537"/>
                <a:gd name="connsiteX16" fmla="*/ 4703 w 10000"/>
                <a:gd name="connsiteY16" fmla="*/ 4559 h 9537"/>
                <a:gd name="connsiteX17" fmla="*/ 4110 w 10000"/>
                <a:gd name="connsiteY17" fmla="*/ 4645 h 9537"/>
                <a:gd name="connsiteX18" fmla="*/ 3874 w 10000"/>
                <a:gd name="connsiteY18" fmla="*/ 5336 h 9537"/>
                <a:gd name="connsiteX19" fmla="*/ 3637 w 10000"/>
                <a:gd name="connsiteY19" fmla="*/ 5424 h 9537"/>
                <a:gd name="connsiteX20" fmla="*/ 3281 w 10000"/>
                <a:gd name="connsiteY20" fmla="*/ 6550 h 9537"/>
                <a:gd name="connsiteX21" fmla="*/ 2292 w 10000"/>
                <a:gd name="connsiteY21" fmla="*/ 7504 h 9537"/>
                <a:gd name="connsiteX22" fmla="*/ 2016 w 10000"/>
                <a:gd name="connsiteY22" fmla="*/ 8757 h 9537"/>
                <a:gd name="connsiteX23" fmla="*/ 1699 w 10000"/>
                <a:gd name="connsiteY23" fmla="*/ 9149 h 9537"/>
                <a:gd name="connsiteX24" fmla="*/ 1621 w 10000"/>
                <a:gd name="connsiteY24" fmla="*/ 9494 h 9537"/>
                <a:gd name="connsiteX25" fmla="*/ 0 w 10000"/>
                <a:gd name="connsiteY25" fmla="*/ 9537 h 9537"/>
                <a:gd name="connsiteX26" fmla="*/ 0 w 10000"/>
                <a:gd name="connsiteY26" fmla="*/ 9537 h 9537"/>
                <a:gd name="connsiteX27" fmla="*/ 39 w 10000"/>
                <a:gd name="connsiteY27" fmla="*/ 9149 h 9537"/>
                <a:gd name="connsiteX28" fmla="*/ 317 w 10000"/>
                <a:gd name="connsiteY28" fmla="*/ 8888 h 9537"/>
                <a:gd name="connsiteX29" fmla="*/ 553 w 10000"/>
                <a:gd name="connsiteY29" fmla="*/ 8411 h 9537"/>
                <a:gd name="connsiteX30" fmla="*/ 514 w 10000"/>
                <a:gd name="connsiteY30" fmla="*/ 8109 h 9537"/>
                <a:gd name="connsiteX31" fmla="*/ 790 w 10000"/>
                <a:gd name="connsiteY31" fmla="*/ 7459 h 9537"/>
                <a:gd name="connsiteX32" fmla="*/ 1185 w 10000"/>
                <a:gd name="connsiteY32" fmla="*/ 6895 h 9537"/>
                <a:gd name="connsiteX33" fmla="*/ 1463 w 10000"/>
                <a:gd name="connsiteY33" fmla="*/ 6766 h 9537"/>
                <a:gd name="connsiteX34" fmla="*/ 1660 w 10000"/>
                <a:gd name="connsiteY34" fmla="*/ 6247 h 9537"/>
                <a:gd name="connsiteX35" fmla="*/ 1660 w 10000"/>
                <a:gd name="connsiteY35" fmla="*/ 5771 h 9537"/>
                <a:gd name="connsiteX36" fmla="*/ 1936 w 10000"/>
                <a:gd name="connsiteY36" fmla="*/ 5209 h 9537"/>
                <a:gd name="connsiteX37" fmla="*/ 2411 w 10000"/>
                <a:gd name="connsiteY37" fmla="*/ 4864 h 9537"/>
                <a:gd name="connsiteX38" fmla="*/ 2886 w 10000"/>
                <a:gd name="connsiteY38" fmla="*/ 3952 h 9537"/>
                <a:gd name="connsiteX39" fmla="*/ 2924 w 10000"/>
                <a:gd name="connsiteY39" fmla="*/ 3952 h 9537"/>
                <a:gd name="connsiteX40" fmla="*/ 3281 w 10000"/>
                <a:gd name="connsiteY40" fmla="*/ 3608 h 9537"/>
                <a:gd name="connsiteX41" fmla="*/ 3913 w 10000"/>
                <a:gd name="connsiteY41" fmla="*/ 3520 h 9537"/>
                <a:gd name="connsiteX42" fmla="*/ 4505 w 10000"/>
                <a:gd name="connsiteY42" fmla="*/ 2913 h 9537"/>
                <a:gd name="connsiteX43" fmla="*/ 4861 w 10000"/>
                <a:gd name="connsiteY43" fmla="*/ 2655 h 9537"/>
                <a:gd name="connsiteX44" fmla="*/ 5454 w 10000"/>
                <a:gd name="connsiteY44" fmla="*/ 1918 h 9537"/>
                <a:gd name="connsiteX45" fmla="*/ 5297 w 10000"/>
                <a:gd name="connsiteY45" fmla="*/ 794 h 9537"/>
                <a:gd name="connsiteX46" fmla="*/ 5573 w 10000"/>
                <a:gd name="connsiteY46" fmla="*/ 13 h 9537"/>
                <a:gd name="connsiteX0" fmla="*/ 5297 w 10000"/>
                <a:gd name="connsiteY0" fmla="*/ 502 h 9669"/>
                <a:gd name="connsiteX1" fmla="*/ 10000 w 10000"/>
                <a:gd name="connsiteY1" fmla="*/ 0 h 9669"/>
                <a:gd name="connsiteX2" fmla="*/ 9565 w 10000"/>
                <a:gd name="connsiteY2" fmla="*/ 46 h 9669"/>
                <a:gd name="connsiteX3" fmla="*/ 9565 w 10000"/>
                <a:gd name="connsiteY3" fmla="*/ 773 h 9669"/>
                <a:gd name="connsiteX4" fmla="*/ 8735 w 10000"/>
                <a:gd name="connsiteY4" fmla="*/ 1137 h 9669"/>
                <a:gd name="connsiteX5" fmla="*/ 8458 w 10000"/>
                <a:gd name="connsiteY5" fmla="*/ 1590 h 9669"/>
                <a:gd name="connsiteX6" fmla="*/ 7906 w 10000"/>
                <a:gd name="connsiteY6" fmla="*/ 1862 h 9669"/>
                <a:gd name="connsiteX7" fmla="*/ 7193 w 10000"/>
                <a:gd name="connsiteY7" fmla="*/ 1998 h 9669"/>
                <a:gd name="connsiteX8" fmla="*/ 6048 w 10000"/>
                <a:gd name="connsiteY8" fmla="*/ 2680 h 9669"/>
                <a:gd name="connsiteX9" fmla="*/ 6048 w 10000"/>
                <a:gd name="connsiteY9" fmla="*/ 3813 h 9669"/>
                <a:gd name="connsiteX10" fmla="*/ 5928 w 10000"/>
                <a:gd name="connsiteY10" fmla="*/ 3813 h 9669"/>
                <a:gd name="connsiteX11" fmla="*/ 5928 w 10000"/>
                <a:gd name="connsiteY11" fmla="*/ 3813 h 9669"/>
                <a:gd name="connsiteX12" fmla="*/ 5928 w 10000"/>
                <a:gd name="connsiteY12" fmla="*/ 4313 h 9669"/>
                <a:gd name="connsiteX13" fmla="*/ 5494 w 10000"/>
                <a:gd name="connsiteY13" fmla="*/ 4357 h 9669"/>
                <a:gd name="connsiteX14" fmla="*/ 5256 w 10000"/>
                <a:gd name="connsiteY14" fmla="*/ 4540 h 9669"/>
                <a:gd name="connsiteX15" fmla="*/ 4940 w 10000"/>
                <a:gd name="connsiteY15" fmla="*/ 4540 h 9669"/>
                <a:gd name="connsiteX16" fmla="*/ 4703 w 10000"/>
                <a:gd name="connsiteY16" fmla="*/ 4449 h 9669"/>
                <a:gd name="connsiteX17" fmla="*/ 4110 w 10000"/>
                <a:gd name="connsiteY17" fmla="*/ 4540 h 9669"/>
                <a:gd name="connsiteX18" fmla="*/ 3874 w 10000"/>
                <a:gd name="connsiteY18" fmla="*/ 5264 h 9669"/>
                <a:gd name="connsiteX19" fmla="*/ 3637 w 10000"/>
                <a:gd name="connsiteY19" fmla="*/ 5356 h 9669"/>
                <a:gd name="connsiteX20" fmla="*/ 3281 w 10000"/>
                <a:gd name="connsiteY20" fmla="*/ 6537 h 9669"/>
                <a:gd name="connsiteX21" fmla="*/ 2292 w 10000"/>
                <a:gd name="connsiteY21" fmla="*/ 7537 h 9669"/>
                <a:gd name="connsiteX22" fmla="*/ 2016 w 10000"/>
                <a:gd name="connsiteY22" fmla="*/ 8851 h 9669"/>
                <a:gd name="connsiteX23" fmla="*/ 1699 w 10000"/>
                <a:gd name="connsiteY23" fmla="*/ 9262 h 9669"/>
                <a:gd name="connsiteX24" fmla="*/ 1621 w 10000"/>
                <a:gd name="connsiteY24" fmla="*/ 9624 h 9669"/>
                <a:gd name="connsiteX25" fmla="*/ 0 w 10000"/>
                <a:gd name="connsiteY25" fmla="*/ 9669 h 9669"/>
                <a:gd name="connsiteX26" fmla="*/ 0 w 10000"/>
                <a:gd name="connsiteY26" fmla="*/ 9669 h 9669"/>
                <a:gd name="connsiteX27" fmla="*/ 39 w 10000"/>
                <a:gd name="connsiteY27" fmla="*/ 9262 h 9669"/>
                <a:gd name="connsiteX28" fmla="*/ 317 w 10000"/>
                <a:gd name="connsiteY28" fmla="*/ 8988 h 9669"/>
                <a:gd name="connsiteX29" fmla="*/ 553 w 10000"/>
                <a:gd name="connsiteY29" fmla="*/ 8488 h 9669"/>
                <a:gd name="connsiteX30" fmla="*/ 514 w 10000"/>
                <a:gd name="connsiteY30" fmla="*/ 8172 h 9669"/>
                <a:gd name="connsiteX31" fmla="*/ 790 w 10000"/>
                <a:gd name="connsiteY31" fmla="*/ 7490 h 9669"/>
                <a:gd name="connsiteX32" fmla="*/ 1185 w 10000"/>
                <a:gd name="connsiteY32" fmla="*/ 6899 h 9669"/>
                <a:gd name="connsiteX33" fmla="*/ 1463 w 10000"/>
                <a:gd name="connsiteY33" fmla="*/ 6763 h 9669"/>
                <a:gd name="connsiteX34" fmla="*/ 1660 w 10000"/>
                <a:gd name="connsiteY34" fmla="*/ 6219 h 9669"/>
                <a:gd name="connsiteX35" fmla="*/ 1660 w 10000"/>
                <a:gd name="connsiteY35" fmla="*/ 5720 h 9669"/>
                <a:gd name="connsiteX36" fmla="*/ 1936 w 10000"/>
                <a:gd name="connsiteY36" fmla="*/ 5131 h 9669"/>
                <a:gd name="connsiteX37" fmla="*/ 2411 w 10000"/>
                <a:gd name="connsiteY37" fmla="*/ 4769 h 9669"/>
                <a:gd name="connsiteX38" fmla="*/ 2886 w 10000"/>
                <a:gd name="connsiteY38" fmla="*/ 3813 h 9669"/>
                <a:gd name="connsiteX39" fmla="*/ 2924 w 10000"/>
                <a:gd name="connsiteY39" fmla="*/ 3813 h 9669"/>
                <a:gd name="connsiteX40" fmla="*/ 3281 w 10000"/>
                <a:gd name="connsiteY40" fmla="*/ 3452 h 9669"/>
                <a:gd name="connsiteX41" fmla="*/ 3913 w 10000"/>
                <a:gd name="connsiteY41" fmla="*/ 3360 h 9669"/>
                <a:gd name="connsiteX42" fmla="*/ 4505 w 10000"/>
                <a:gd name="connsiteY42" fmla="*/ 2723 h 9669"/>
                <a:gd name="connsiteX43" fmla="*/ 4861 w 10000"/>
                <a:gd name="connsiteY43" fmla="*/ 2453 h 9669"/>
                <a:gd name="connsiteX44" fmla="*/ 5454 w 10000"/>
                <a:gd name="connsiteY44" fmla="*/ 1680 h 9669"/>
                <a:gd name="connsiteX45" fmla="*/ 5297 w 10000"/>
                <a:gd name="connsiteY45" fmla="*/ 502 h 9669"/>
                <a:gd name="connsiteX0" fmla="*/ 5297 w 10000"/>
                <a:gd name="connsiteY0" fmla="*/ 519 h 10000"/>
                <a:gd name="connsiteX1" fmla="*/ 10000 w 10000"/>
                <a:gd name="connsiteY1" fmla="*/ 0 h 10000"/>
                <a:gd name="connsiteX2" fmla="*/ 9565 w 10000"/>
                <a:gd name="connsiteY2" fmla="*/ 799 h 10000"/>
                <a:gd name="connsiteX3" fmla="*/ 8735 w 10000"/>
                <a:gd name="connsiteY3" fmla="*/ 1176 h 10000"/>
                <a:gd name="connsiteX4" fmla="*/ 8458 w 10000"/>
                <a:gd name="connsiteY4" fmla="*/ 1644 h 10000"/>
                <a:gd name="connsiteX5" fmla="*/ 7906 w 10000"/>
                <a:gd name="connsiteY5" fmla="*/ 1926 h 10000"/>
                <a:gd name="connsiteX6" fmla="*/ 7193 w 10000"/>
                <a:gd name="connsiteY6" fmla="*/ 2066 h 10000"/>
                <a:gd name="connsiteX7" fmla="*/ 6048 w 10000"/>
                <a:gd name="connsiteY7" fmla="*/ 2772 h 10000"/>
                <a:gd name="connsiteX8" fmla="*/ 6048 w 10000"/>
                <a:gd name="connsiteY8" fmla="*/ 3944 h 10000"/>
                <a:gd name="connsiteX9" fmla="*/ 5928 w 10000"/>
                <a:gd name="connsiteY9" fmla="*/ 3944 h 10000"/>
                <a:gd name="connsiteX10" fmla="*/ 5928 w 10000"/>
                <a:gd name="connsiteY10" fmla="*/ 3944 h 10000"/>
                <a:gd name="connsiteX11" fmla="*/ 5928 w 10000"/>
                <a:gd name="connsiteY11" fmla="*/ 4461 h 10000"/>
                <a:gd name="connsiteX12" fmla="*/ 5494 w 10000"/>
                <a:gd name="connsiteY12" fmla="*/ 4506 h 10000"/>
                <a:gd name="connsiteX13" fmla="*/ 5256 w 10000"/>
                <a:gd name="connsiteY13" fmla="*/ 4695 h 10000"/>
                <a:gd name="connsiteX14" fmla="*/ 4940 w 10000"/>
                <a:gd name="connsiteY14" fmla="*/ 4695 h 10000"/>
                <a:gd name="connsiteX15" fmla="*/ 4703 w 10000"/>
                <a:gd name="connsiteY15" fmla="*/ 4601 h 10000"/>
                <a:gd name="connsiteX16" fmla="*/ 4110 w 10000"/>
                <a:gd name="connsiteY16" fmla="*/ 4695 h 10000"/>
                <a:gd name="connsiteX17" fmla="*/ 3874 w 10000"/>
                <a:gd name="connsiteY17" fmla="*/ 5444 h 10000"/>
                <a:gd name="connsiteX18" fmla="*/ 3637 w 10000"/>
                <a:gd name="connsiteY18" fmla="*/ 5539 h 10000"/>
                <a:gd name="connsiteX19" fmla="*/ 3281 w 10000"/>
                <a:gd name="connsiteY19" fmla="*/ 6761 h 10000"/>
                <a:gd name="connsiteX20" fmla="*/ 2292 w 10000"/>
                <a:gd name="connsiteY20" fmla="*/ 7795 h 10000"/>
                <a:gd name="connsiteX21" fmla="*/ 2016 w 10000"/>
                <a:gd name="connsiteY21" fmla="*/ 9154 h 10000"/>
                <a:gd name="connsiteX22" fmla="*/ 1699 w 10000"/>
                <a:gd name="connsiteY22" fmla="*/ 9579 h 10000"/>
                <a:gd name="connsiteX23" fmla="*/ 1621 w 10000"/>
                <a:gd name="connsiteY23" fmla="*/ 9953 h 10000"/>
                <a:gd name="connsiteX24" fmla="*/ 0 w 10000"/>
                <a:gd name="connsiteY24" fmla="*/ 10000 h 10000"/>
                <a:gd name="connsiteX25" fmla="*/ 0 w 10000"/>
                <a:gd name="connsiteY25" fmla="*/ 10000 h 10000"/>
                <a:gd name="connsiteX26" fmla="*/ 39 w 10000"/>
                <a:gd name="connsiteY26" fmla="*/ 9579 h 10000"/>
                <a:gd name="connsiteX27" fmla="*/ 317 w 10000"/>
                <a:gd name="connsiteY27" fmla="*/ 9296 h 10000"/>
                <a:gd name="connsiteX28" fmla="*/ 553 w 10000"/>
                <a:gd name="connsiteY28" fmla="*/ 8779 h 10000"/>
                <a:gd name="connsiteX29" fmla="*/ 514 w 10000"/>
                <a:gd name="connsiteY29" fmla="*/ 8452 h 10000"/>
                <a:gd name="connsiteX30" fmla="*/ 790 w 10000"/>
                <a:gd name="connsiteY30" fmla="*/ 7746 h 10000"/>
                <a:gd name="connsiteX31" fmla="*/ 1185 w 10000"/>
                <a:gd name="connsiteY31" fmla="*/ 7135 h 10000"/>
                <a:gd name="connsiteX32" fmla="*/ 1463 w 10000"/>
                <a:gd name="connsiteY32" fmla="*/ 6995 h 10000"/>
                <a:gd name="connsiteX33" fmla="*/ 1660 w 10000"/>
                <a:gd name="connsiteY33" fmla="*/ 6432 h 10000"/>
                <a:gd name="connsiteX34" fmla="*/ 1660 w 10000"/>
                <a:gd name="connsiteY34" fmla="*/ 5916 h 10000"/>
                <a:gd name="connsiteX35" fmla="*/ 1936 w 10000"/>
                <a:gd name="connsiteY35" fmla="*/ 5307 h 10000"/>
                <a:gd name="connsiteX36" fmla="*/ 2411 w 10000"/>
                <a:gd name="connsiteY36" fmla="*/ 4932 h 10000"/>
                <a:gd name="connsiteX37" fmla="*/ 2886 w 10000"/>
                <a:gd name="connsiteY37" fmla="*/ 3944 h 10000"/>
                <a:gd name="connsiteX38" fmla="*/ 2924 w 10000"/>
                <a:gd name="connsiteY38" fmla="*/ 3944 h 10000"/>
                <a:gd name="connsiteX39" fmla="*/ 3281 w 10000"/>
                <a:gd name="connsiteY39" fmla="*/ 3570 h 10000"/>
                <a:gd name="connsiteX40" fmla="*/ 3913 w 10000"/>
                <a:gd name="connsiteY40" fmla="*/ 3475 h 10000"/>
                <a:gd name="connsiteX41" fmla="*/ 4505 w 10000"/>
                <a:gd name="connsiteY41" fmla="*/ 2816 h 10000"/>
                <a:gd name="connsiteX42" fmla="*/ 4861 w 10000"/>
                <a:gd name="connsiteY42" fmla="*/ 2537 h 10000"/>
                <a:gd name="connsiteX43" fmla="*/ 5454 w 10000"/>
                <a:gd name="connsiteY43" fmla="*/ 1738 h 10000"/>
                <a:gd name="connsiteX44" fmla="*/ 5297 w 10000"/>
                <a:gd name="connsiteY44" fmla="*/ 519 h 10000"/>
                <a:gd name="connsiteX0" fmla="*/ 5297 w 9565"/>
                <a:gd name="connsiteY0" fmla="*/ 42 h 9523"/>
                <a:gd name="connsiteX1" fmla="*/ 9565 w 9565"/>
                <a:gd name="connsiteY1" fmla="*/ 322 h 9523"/>
                <a:gd name="connsiteX2" fmla="*/ 8735 w 9565"/>
                <a:gd name="connsiteY2" fmla="*/ 699 h 9523"/>
                <a:gd name="connsiteX3" fmla="*/ 8458 w 9565"/>
                <a:gd name="connsiteY3" fmla="*/ 1167 h 9523"/>
                <a:gd name="connsiteX4" fmla="*/ 7906 w 9565"/>
                <a:gd name="connsiteY4" fmla="*/ 1449 h 9523"/>
                <a:gd name="connsiteX5" fmla="*/ 7193 w 9565"/>
                <a:gd name="connsiteY5" fmla="*/ 1589 h 9523"/>
                <a:gd name="connsiteX6" fmla="*/ 6048 w 9565"/>
                <a:gd name="connsiteY6" fmla="*/ 2295 h 9523"/>
                <a:gd name="connsiteX7" fmla="*/ 6048 w 9565"/>
                <a:gd name="connsiteY7" fmla="*/ 3467 h 9523"/>
                <a:gd name="connsiteX8" fmla="*/ 5928 w 9565"/>
                <a:gd name="connsiteY8" fmla="*/ 3467 h 9523"/>
                <a:gd name="connsiteX9" fmla="*/ 5928 w 9565"/>
                <a:gd name="connsiteY9" fmla="*/ 3467 h 9523"/>
                <a:gd name="connsiteX10" fmla="*/ 5928 w 9565"/>
                <a:gd name="connsiteY10" fmla="*/ 3984 h 9523"/>
                <a:gd name="connsiteX11" fmla="*/ 5494 w 9565"/>
                <a:gd name="connsiteY11" fmla="*/ 4029 h 9523"/>
                <a:gd name="connsiteX12" fmla="*/ 5256 w 9565"/>
                <a:gd name="connsiteY12" fmla="*/ 4218 h 9523"/>
                <a:gd name="connsiteX13" fmla="*/ 4940 w 9565"/>
                <a:gd name="connsiteY13" fmla="*/ 4218 h 9523"/>
                <a:gd name="connsiteX14" fmla="*/ 4703 w 9565"/>
                <a:gd name="connsiteY14" fmla="*/ 4124 h 9523"/>
                <a:gd name="connsiteX15" fmla="*/ 4110 w 9565"/>
                <a:gd name="connsiteY15" fmla="*/ 4218 h 9523"/>
                <a:gd name="connsiteX16" fmla="*/ 3874 w 9565"/>
                <a:gd name="connsiteY16" fmla="*/ 4967 h 9523"/>
                <a:gd name="connsiteX17" fmla="*/ 3637 w 9565"/>
                <a:gd name="connsiteY17" fmla="*/ 5062 h 9523"/>
                <a:gd name="connsiteX18" fmla="*/ 3281 w 9565"/>
                <a:gd name="connsiteY18" fmla="*/ 6284 h 9523"/>
                <a:gd name="connsiteX19" fmla="*/ 2292 w 9565"/>
                <a:gd name="connsiteY19" fmla="*/ 7318 h 9523"/>
                <a:gd name="connsiteX20" fmla="*/ 2016 w 9565"/>
                <a:gd name="connsiteY20" fmla="*/ 8677 h 9523"/>
                <a:gd name="connsiteX21" fmla="*/ 1699 w 9565"/>
                <a:gd name="connsiteY21" fmla="*/ 9102 h 9523"/>
                <a:gd name="connsiteX22" fmla="*/ 1621 w 9565"/>
                <a:gd name="connsiteY22" fmla="*/ 9476 h 9523"/>
                <a:gd name="connsiteX23" fmla="*/ 0 w 9565"/>
                <a:gd name="connsiteY23" fmla="*/ 9523 h 9523"/>
                <a:gd name="connsiteX24" fmla="*/ 0 w 9565"/>
                <a:gd name="connsiteY24" fmla="*/ 9523 h 9523"/>
                <a:gd name="connsiteX25" fmla="*/ 39 w 9565"/>
                <a:gd name="connsiteY25" fmla="*/ 9102 h 9523"/>
                <a:gd name="connsiteX26" fmla="*/ 317 w 9565"/>
                <a:gd name="connsiteY26" fmla="*/ 8819 h 9523"/>
                <a:gd name="connsiteX27" fmla="*/ 553 w 9565"/>
                <a:gd name="connsiteY27" fmla="*/ 8302 h 9523"/>
                <a:gd name="connsiteX28" fmla="*/ 514 w 9565"/>
                <a:gd name="connsiteY28" fmla="*/ 7975 h 9523"/>
                <a:gd name="connsiteX29" fmla="*/ 790 w 9565"/>
                <a:gd name="connsiteY29" fmla="*/ 7269 h 9523"/>
                <a:gd name="connsiteX30" fmla="*/ 1185 w 9565"/>
                <a:gd name="connsiteY30" fmla="*/ 6658 h 9523"/>
                <a:gd name="connsiteX31" fmla="*/ 1463 w 9565"/>
                <a:gd name="connsiteY31" fmla="*/ 6518 h 9523"/>
                <a:gd name="connsiteX32" fmla="*/ 1660 w 9565"/>
                <a:gd name="connsiteY32" fmla="*/ 5955 h 9523"/>
                <a:gd name="connsiteX33" fmla="*/ 1660 w 9565"/>
                <a:gd name="connsiteY33" fmla="*/ 5439 h 9523"/>
                <a:gd name="connsiteX34" fmla="*/ 1936 w 9565"/>
                <a:gd name="connsiteY34" fmla="*/ 4830 h 9523"/>
                <a:gd name="connsiteX35" fmla="*/ 2411 w 9565"/>
                <a:gd name="connsiteY35" fmla="*/ 4455 h 9523"/>
                <a:gd name="connsiteX36" fmla="*/ 2886 w 9565"/>
                <a:gd name="connsiteY36" fmla="*/ 3467 h 9523"/>
                <a:gd name="connsiteX37" fmla="*/ 2924 w 9565"/>
                <a:gd name="connsiteY37" fmla="*/ 3467 h 9523"/>
                <a:gd name="connsiteX38" fmla="*/ 3281 w 9565"/>
                <a:gd name="connsiteY38" fmla="*/ 3093 h 9523"/>
                <a:gd name="connsiteX39" fmla="*/ 3913 w 9565"/>
                <a:gd name="connsiteY39" fmla="*/ 2998 h 9523"/>
                <a:gd name="connsiteX40" fmla="*/ 4505 w 9565"/>
                <a:gd name="connsiteY40" fmla="*/ 2339 h 9523"/>
                <a:gd name="connsiteX41" fmla="*/ 4861 w 9565"/>
                <a:gd name="connsiteY41" fmla="*/ 2060 h 9523"/>
                <a:gd name="connsiteX42" fmla="*/ 5454 w 9565"/>
                <a:gd name="connsiteY42" fmla="*/ 1261 h 9523"/>
                <a:gd name="connsiteX43" fmla="*/ 5297 w 9565"/>
                <a:gd name="connsiteY43" fmla="*/ 42 h 9523"/>
                <a:gd name="connsiteX0" fmla="*/ 5538 w 9132"/>
                <a:gd name="connsiteY0" fmla="*/ 11 h 9967"/>
                <a:gd name="connsiteX1" fmla="*/ 9132 w 9132"/>
                <a:gd name="connsiteY1" fmla="*/ 701 h 9967"/>
                <a:gd name="connsiteX2" fmla="*/ 8843 w 9132"/>
                <a:gd name="connsiteY2" fmla="*/ 1192 h 9967"/>
                <a:gd name="connsiteX3" fmla="*/ 8266 w 9132"/>
                <a:gd name="connsiteY3" fmla="*/ 1489 h 9967"/>
                <a:gd name="connsiteX4" fmla="*/ 7520 w 9132"/>
                <a:gd name="connsiteY4" fmla="*/ 1636 h 9967"/>
                <a:gd name="connsiteX5" fmla="*/ 6323 w 9132"/>
                <a:gd name="connsiteY5" fmla="*/ 2377 h 9967"/>
                <a:gd name="connsiteX6" fmla="*/ 6323 w 9132"/>
                <a:gd name="connsiteY6" fmla="*/ 3608 h 9967"/>
                <a:gd name="connsiteX7" fmla="*/ 6198 w 9132"/>
                <a:gd name="connsiteY7" fmla="*/ 3608 h 9967"/>
                <a:gd name="connsiteX8" fmla="*/ 6198 w 9132"/>
                <a:gd name="connsiteY8" fmla="*/ 3608 h 9967"/>
                <a:gd name="connsiteX9" fmla="*/ 6198 w 9132"/>
                <a:gd name="connsiteY9" fmla="*/ 4151 h 9967"/>
                <a:gd name="connsiteX10" fmla="*/ 5744 w 9132"/>
                <a:gd name="connsiteY10" fmla="*/ 4198 h 9967"/>
                <a:gd name="connsiteX11" fmla="*/ 5495 w 9132"/>
                <a:gd name="connsiteY11" fmla="*/ 4396 h 9967"/>
                <a:gd name="connsiteX12" fmla="*/ 5165 w 9132"/>
                <a:gd name="connsiteY12" fmla="*/ 4396 h 9967"/>
                <a:gd name="connsiteX13" fmla="*/ 4917 w 9132"/>
                <a:gd name="connsiteY13" fmla="*/ 4298 h 9967"/>
                <a:gd name="connsiteX14" fmla="*/ 4297 w 9132"/>
                <a:gd name="connsiteY14" fmla="*/ 4396 h 9967"/>
                <a:gd name="connsiteX15" fmla="*/ 4050 w 9132"/>
                <a:gd name="connsiteY15" fmla="*/ 5183 h 9967"/>
                <a:gd name="connsiteX16" fmla="*/ 3802 w 9132"/>
                <a:gd name="connsiteY16" fmla="*/ 5283 h 9967"/>
                <a:gd name="connsiteX17" fmla="*/ 3430 w 9132"/>
                <a:gd name="connsiteY17" fmla="*/ 6566 h 9967"/>
                <a:gd name="connsiteX18" fmla="*/ 2396 w 9132"/>
                <a:gd name="connsiteY18" fmla="*/ 7652 h 9967"/>
                <a:gd name="connsiteX19" fmla="*/ 2108 w 9132"/>
                <a:gd name="connsiteY19" fmla="*/ 9079 h 9967"/>
                <a:gd name="connsiteX20" fmla="*/ 1776 w 9132"/>
                <a:gd name="connsiteY20" fmla="*/ 9525 h 9967"/>
                <a:gd name="connsiteX21" fmla="*/ 1695 w 9132"/>
                <a:gd name="connsiteY21" fmla="*/ 9918 h 9967"/>
                <a:gd name="connsiteX22" fmla="*/ 0 w 9132"/>
                <a:gd name="connsiteY22" fmla="*/ 9967 h 9967"/>
                <a:gd name="connsiteX23" fmla="*/ 0 w 9132"/>
                <a:gd name="connsiteY23" fmla="*/ 9967 h 9967"/>
                <a:gd name="connsiteX24" fmla="*/ 41 w 9132"/>
                <a:gd name="connsiteY24" fmla="*/ 9525 h 9967"/>
                <a:gd name="connsiteX25" fmla="*/ 331 w 9132"/>
                <a:gd name="connsiteY25" fmla="*/ 9228 h 9967"/>
                <a:gd name="connsiteX26" fmla="*/ 578 w 9132"/>
                <a:gd name="connsiteY26" fmla="*/ 8685 h 9967"/>
                <a:gd name="connsiteX27" fmla="*/ 537 w 9132"/>
                <a:gd name="connsiteY27" fmla="*/ 8341 h 9967"/>
                <a:gd name="connsiteX28" fmla="*/ 826 w 9132"/>
                <a:gd name="connsiteY28" fmla="*/ 7600 h 9967"/>
                <a:gd name="connsiteX29" fmla="*/ 1239 w 9132"/>
                <a:gd name="connsiteY29" fmla="*/ 6958 h 9967"/>
                <a:gd name="connsiteX30" fmla="*/ 1530 w 9132"/>
                <a:gd name="connsiteY30" fmla="*/ 6811 h 9967"/>
                <a:gd name="connsiteX31" fmla="*/ 1735 w 9132"/>
                <a:gd name="connsiteY31" fmla="*/ 6220 h 9967"/>
                <a:gd name="connsiteX32" fmla="*/ 1735 w 9132"/>
                <a:gd name="connsiteY32" fmla="*/ 5678 h 9967"/>
                <a:gd name="connsiteX33" fmla="*/ 2024 w 9132"/>
                <a:gd name="connsiteY33" fmla="*/ 5039 h 9967"/>
                <a:gd name="connsiteX34" fmla="*/ 2521 w 9132"/>
                <a:gd name="connsiteY34" fmla="*/ 4645 h 9967"/>
                <a:gd name="connsiteX35" fmla="*/ 3017 w 9132"/>
                <a:gd name="connsiteY35" fmla="*/ 3608 h 9967"/>
                <a:gd name="connsiteX36" fmla="*/ 3057 w 9132"/>
                <a:gd name="connsiteY36" fmla="*/ 3608 h 9967"/>
                <a:gd name="connsiteX37" fmla="*/ 3430 w 9132"/>
                <a:gd name="connsiteY37" fmla="*/ 3215 h 9967"/>
                <a:gd name="connsiteX38" fmla="*/ 4091 w 9132"/>
                <a:gd name="connsiteY38" fmla="*/ 3115 h 9967"/>
                <a:gd name="connsiteX39" fmla="*/ 4710 w 9132"/>
                <a:gd name="connsiteY39" fmla="*/ 2423 h 9967"/>
                <a:gd name="connsiteX40" fmla="*/ 5082 w 9132"/>
                <a:gd name="connsiteY40" fmla="*/ 2130 h 9967"/>
                <a:gd name="connsiteX41" fmla="*/ 5702 w 9132"/>
                <a:gd name="connsiteY41" fmla="*/ 1291 h 9967"/>
                <a:gd name="connsiteX42" fmla="*/ 5538 w 9132"/>
                <a:gd name="connsiteY42" fmla="*/ 11 h 9967"/>
                <a:gd name="connsiteX0" fmla="*/ 6244 w 10000"/>
                <a:gd name="connsiteY0" fmla="*/ 592 h 9297"/>
                <a:gd name="connsiteX1" fmla="*/ 10000 w 10000"/>
                <a:gd name="connsiteY1" fmla="*/ 0 h 9297"/>
                <a:gd name="connsiteX2" fmla="*/ 9684 w 10000"/>
                <a:gd name="connsiteY2" fmla="*/ 493 h 9297"/>
                <a:gd name="connsiteX3" fmla="*/ 9052 w 10000"/>
                <a:gd name="connsiteY3" fmla="*/ 791 h 9297"/>
                <a:gd name="connsiteX4" fmla="*/ 8235 w 10000"/>
                <a:gd name="connsiteY4" fmla="*/ 938 h 9297"/>
                <a:gd name="connsiteX5" fmla="*/ 6924 w 10000"/>
                <a:gd name="connsiteY5" fmla="*/ 1682 h 9297"/>
                <a:gd name="connsiteX6" fmla="*/ 6924 w 10000"/>
                <a:gd name="connsiteY6" fmla="*/ 2917 h 9297"/>
                <a:gd name="connsiteX7" fmla="*/ 6787 w 10000"/>
                <a:gd name="connsiteY7" fmla="*/ 2917 h 9297"/>
                <a:gd name="connsiteX8" fmla="*/ 6787 w 10000"/>
                <a:gd name="connsiteY8" fmla="*/ 2917 h 9297"/>
                <a:gd name="connsiteX9" fmla="*/ 6787 w 10000"/>
                <a:gd name="connsiteY9" fmla="*/ 3462 h 9297"/>
                <a:gd name="connsiteX10" fmla="*/ 6290 w 10000"/>
                <a:gd name="connsiteY10" fmla="*/ 3509 h 9297"/>
                <a:gd name="connsiteX11" fmla="*/ 6017 w 10000"/>
                <a:gd name="connsiteY11" fmla="*/ 3708 h 9297"/>
                <a:gd name="connsiteX12" fmla="*/ 5656 w 10000"/>
                <a:gd name="connsiteY12" fmla="*/ 3708 h 9297"/>
                <a:gd name="connsiteX13" fmla="*/ 5384 w 10000"/>
                <a:gd name="connsiteY13" fmla="*/ 3609 h 9297"/>
                <a:gd name="connsiteX14" fmla="*/ 4705 w 10000"/>
                <a:gd name="connsiteY14" fmla="*/ 3708 h 9297"/>
                <a:gd name="connsiteX15" fmla="*/ 4435 w 10000"/>
                <a:gd name="connsiteY15" fmla="*/ 4497 h 9297"/>
                <a:gd name="connsiteX16" fmla="*/ 4163 w 10000"/>
                <a:gd name="connsiteY16" fmla="*/ 4597 h 9297"/>
                <a:gd name="connsiteX17" fmla="*/ 3756 w 10000"/>
                <a:gd name="connsiteY17" fmla="*/ 5885 h 9297"/>
                <a:gd name="connsiteX18" fmla="*/ 2624 w 10000"/>
                <a:gd name="connsiteY18" fmla="*/ 6974 h 9297"/>
                <a:gd name="connsiteX19" fmla="*/ 2308 w 10000"/>
                <a:gd name="connsiteY19" fmla="*/ 8406 h 9297"/>
                <a:gd name="connsiteX20" fmla="*/ 1945 w 10000"/>
                <a:gd name="connsiteY20" fmla="*/ 8854 h 9297"/>
                <a:gd name="connsiteX21" fmla="*/ 1856 w 10000"/>
                <a:gd name="connsiteY21" fmla="*/ 9248 h 9297"/>
                <a:gd name="connsiteX22" fmla="*/ 0 w 10000"/>
                <a:gd name="connsiteY22" fmla="*/ 9297 h 9297"/>
                <a:gd name="connsiteX23" fmla="*/ 0 w 10000"/>
                <a:gd name="connsiteY23" fmla="*/ 9297 h 9297"/>
                <a:gd name="connsiteX24" fmla="*/ 45 w 10000"/>
                <a:gd name="connsiteY24" fmla="*/ 8854 h 9297"/>
                <a:gd name="connsiteX25" fmla="*/ 362 w 10000"/>
                <a:gd name="connsiteY25" fmla="*/ 8556 h 9297"/>
                <a:gd name="connsiteX26" fmla="*/ 633 w 10000"/>
                <a:gd name="connsiteY26" fmla="*/ 8011 h 9297"/>
                <a:gd name="connsiteX27" fmla="*/ 588 w 10000"/>
                <a:gd name="connsiteY27" fmla="*/ 7666 h 9297"/>
                <a:gd name="connsiteX28" fmla="*/ 905 w 10000"/>
                <a:gd name="connsiteY28" fmla="*/ 6922 h 9297"/>
                <a:gd name="connsiteX29" fmla="*/ 1357 w 10000"/>
                <a:gd name="connsiteY29" fmla="*/ 6278 h 9297"/>
                <a:gd name="connsiteX30" fmla="*/ 1675 w 10000"/>
                <a:gd name="connsiteY30" fmla="*/ 6131 h 9297"/>
                <a:gd name="connsiteX31" fmla="*/ 1900 w 10000"/>
                <a:gd name="connsiteY31" fmla="*/ 5538 h 9297"/>
                <a:gd name="connsiteX32" fmla="*/ 1900 w 10000"/>
                <a:gd name="connsiteY32" fmla="*/ 4994 h 9297"/>
                <a:gd name="connsiteX33" fmla="*/ 2216 w 10000"/>
                <a:gd name="connsiteY33" fmla="*/ 4353 h 9297"/>
                <a:gd name="connsiteX34" fmla="*/ 2761 w 10000"/>
                <a:gd name="connsiteY34" fmla="*/ 3957 h 9297"/>
                <a:gd name="connsiteX35" fmla="*/ 3304 w 10000"/>
                <a:gd name="connsiteY35" fmla="*/ 2917 h 9297"/>
                <a:gd name="connsiteX36" fmla="*/ 3348 w 10000"/>
                <a:gd name="connsiteY36" fmla="*/ 2917 h 9297"/>
                <a:gd name="connsiteX37" fmla="*/ 3756 w 10000"/>
                <a:gd name="connsiteY37" fmla="*/ 2523 h 9297"/>
                <a:gd name="connsiteX38" fmla="*/ 4480 w 10000"/>
                <a:gd name="connsiteY38" fmla="*/ 2422 h 9297"/>
                <a:gd name="connsiteX39" fmla="*/ 5158 w 10000"/>
                <a:gd name="connsiteY39" fmla="*/ 1728 h 9297"/>
                <a:gd name="connsiteX40" fmla="*/ 5565 w 10000"/>
                <a:gd name="connsiteY40" fmla="*/ 1434 h 9297"/>
                <a:gd name="connsiteX41" fmla="*/ 6244 w 10000"/>
                <a:gd name="connsiteY41" fmla="*/ 592 h 9297"/>
                <a:gd name="connsiteX0" fmla="*/ 6244 w 9684"/>
                <a:gd name="connsiteY0" fmla="*/ 134 h 9497"/>
                <a:gd name="connsiteX1" fmla="*/ 9684 w 9684"/>
                <a:gd name="connsiteY1" fmla="*/ 27 h 9497"/>
                <a:gd name="connsiteX2" fmla="*/ 9052 w 9684"/>
                <a:gd name="connsiteY2" fmla="*/ 348 h 9497"/>
                <a:gd name="connsiteX3" fmla="*/ 8235 w 9684"/>
                <a:gd name="connsiteY3" fmla="*/ 506 h 9497"/>
                <a:gd name="connsiteX4" fmla="*/ 6924 w 9684"/>
                <a:gd name="connsiteY4" fmla="*/ 1306 h 9497"/>
                <a:gd name="connsiteX5" fmla="*/ 6924 w 9684"/>
                <a:gd name="connsiteY5" fmla="*/ 2635 h 9497"/>
                <a:gd name="connsiteX6" fmla="*/ 6787 w 9684"/>
                <a:gd name="connsiteY6" fmla="*/ 2635 h 9497"/>
                <a:gd name="connsiteX7" fmla="*/ 6787 w 9684"/>
                <a:gd name="connsiteY7" fmla="*/ 2635 h 9497"/>
                <a:gd name="connsiteX8" fmla="*/ 6787 w 9684"/>
                <a:gd name="connsiteY8" fmla="*/ 3221 h 9497"/>
                <a:gd name="connsiteX9" fmla="*/ 6290 w 9684"/>
                <a:gd name="connsiteY9" fmla="*/ 3271 h 9497"/>
                <a:gd name="connsiteX10" fmla="*/ 6017 w 9684"/>
                <a:gd name="connsiteY10" fmla="*/ 3485 h 9497"/>
                <a:gd name="connsiteX11" fmla="*/ 5656 w 9684"/>
                <a:gd name="connsiteY11" fmla="*/ 3485 h 9497"/>
                <a:gd name="connsiteX12" fmla="*/ 5384 w 9684"/>
                <a:gd name="connsiteY12" fmla="*/ 3379 h 9497"/>
                <a:gd name="connsiteX13" fmla="*/ 4705 w 9684"/>
                <a:gd name="connsiteY13" fmla="*/ 3485 h 9497"/>
                <a:gd name="connsiteX14" fmla="*/ 4435 w 9684"/>
                <a:gd name="connsiteY14" fmla="*/ 4334 h 9497"/>
                <a:gd name="connsiteX15" fmla="*/ 4163 w 9684"/>
                <a:gd name="connsiteY15" fmla="*/ 4442 h 9497"/>
                <a:gd name="connsiteX16" fmla="*/ 3756 w 9684"/>
                <a:gd name="connsiteY16" fmla="*/ 5827 h 9497"/>
                <a:gd name="connsiteX17" fmla="*/ 2624 w 9684"/>
                <a:gd name="connsiteY17" fmla="*/ 6998 h 9497"/>
                <a:gd name="connsiteX18" fmla="*/ 2308 w 9684"/>
                <a:gd name="connsiteY18" fmla="*/ 8539 h 9497"/>
                <a:gd name="connsiteX19" fmla="*/ 1945 w 9684"/>
                <a:gd name="connsiteY19" fmla="*/ 9021 h 9497"/>
                <a:gd name="connsiteX20" fmla="*/ 1856 w 9684"/>
                <a:gd name="connsiteY20" fmla="*/ 9444 h 9497"/>
                <a:gd name="connsiteX21" fmla="*/ 0 w 9684"/>
                <a:gd name="connsiteY21" fmla="*/ 9497 h 9497"/>
                <a:gd name="connsiteX22" fmla="*/ 0 w 9684"/>
                <a:gd name="connsiteY22" fmla="*/ 9497 h 9497"/>
                <a:gd name="connsiteX23" fmla="*/ 45 w 9684"/>
                <a:gd name="connsiteY23" fmla="*/ 9021 h 9497"/>
                <a:gd name="connsiteX24" fmla="*/ 362 w 9684"/>
                <a:gd name="connsiteY24" fmla="*/ 8700 h 9497"/>
                <a:gd name="connsiteX25" fmla="*/ 633 w 9684"/>
                <a:gd name="connsiteY25" fmla="*/ 8114 h 9497"/>
                <a:gd name="connsiteX26" fmla="*/ 588 w 9684"/>
                <a:gd name="connsiteY26" fmla="*/ 7743 h 9497"/>
                <a:gd name="connsiteX27" fmla="*/ 905 w 9684"/>
                <a:gd name="connsiteY27" fmla="*/ 6942 h 9497"/>
                <a:gd name="connsiteX28" fmla="*/ 1357 w 9684"/>
                <a:gd name="connsiteY28" fmla="*/ 6250 h 9497"/>
                <a:gd name="connsiteX29" fmla="*/ 1675 w 9684"/>
                <a:gd name="connsiteY29" fmla="*/ 6092 h 9497"/>
                <a:gd name="connsiteX30" fmla="*/ 1900 w 9684"/>
                <a:gd name="connsiteY30" fmla="*/ 5454 h 9497"/>
                <a:gd name="connsiteX31" fmla="*/ 1900 w 9684"/>
                <a:gd name="connsiteY31" fmla="*/ 4869 h 9497"/>
                <a:gd name="connsiteX32" fmla="*/ 2216 w 9684"/>
                <a:gd name="connsiteY32" fmla="*/ 4179 h 9497"/>
                <a:gd name="connsiteX33" fmla="*/ 2761 w 9684"/>
                <a:gd name="connsiteY33" fmla="*/ 3753 h 9497"/>
                <a:gd name="connsiteX34" fmla="*/ 3304 w 9684"/>
                <a:gd name="connsiteY34" fmla="*/ 2635 h 9497"/>
                <a:gd name="connsiteX35" fmla="*/ 3348 w 9684"/>
                <a:gd name="connsiteY35" fmla="*/ 2635 h 9497"/>
                <a:gd name="connsiteX36" fmla="*/ 3756 w 9684"/>
                <a:gd name="connsiteY36" fmla="*/ 2211 h 9497"/>
                <a:gd name="connsiteX37" fmla="*/ 4480 w 9684"/>
                <a:gd name="connsiteY37" fmla="*/ 2102 h 9497"/>
                <a:gd name="connsiteX38" fmla="*/ 5158 w 9684"/>
                <a:gd name="connsiteY38" fmla="*/ 1356 h 9497"/>
                <a:gd name="connsiteX39" fmla="*/ 5565 w 9684"/>
                <a:gd name="connsiteY39" fmla="*/ 1039 h 9497"/>
                <a:gd name="connsiteX40" fmla="*/ 6244 w 9684"/>
                <a:gd name="connsiteY40" fmla="*/ 134 h 9497"/>
                <a:gd name="connsiteX0" fmla="*/ 6448 w 9347"/>
                <a:gd name="connsiteY0" fmla="*/ 30 h 9889"/>
                <a:gd name="connsiteX1" fmla="*/ 9347 w 9347"/>
                <a:gd name="connsiteY1" fmla="*/ 255 h 9889"/>
                <a:gd name="connsiteX2" fmla="*/ 8504 w 9347"/>
                <a:gd name="connsiteY2" fmla="*/ 422 h 9889"/>
                <a:gd name="connsiteX3" fmla="*/ 7150 w 9347"/>
                <a:gd name="connsiteY3" fmla="*/ 1264 h 9889"/>
                <a:gd name="connsiteX4" fmla="*/ 7150 w 9347"/>
                <a:gd name="connsiteY4" fmla="*/ 2664 h 9889"/>
                <a:gd name="connsiteX5" fmla="*/ 7008 w 9347"/>
                <a:gd name="connsiteY5" fmla="*/ 2664 h 9889"/>
                <a:gd name="connsiteX6" fmla="*/ 7008 w 9347"/>
                <a:gd name="connsiteY6" fmla="*/ 2664 h 9889"/>
                <a:gd name="connsiteX7" fmla="*/ 7008 w 9347"/>
                <a:gd name="connsiteY7" fmla="*/ 3281 h 9889"/>
                <a:gd name="connsiteX8" fmla="*/ 6495 w 9347"/>
                <a:gd name="connsiteY8" fmla="*/ 3333 h 9889"/>
                <a:gd name="connsiteX9" fmla="*/ 6213 w 9347"/>
                <a:gd name="connsiteY9" fmla="*/ 3559 h 9889"/>
                <a:gd name="connsiteX10" fmla="*/ 5841 w 9347"/>
                <a:gd name="connsiteY10" fmla="*/ 3559 h 9889"/>
                <a:gd name="connsiteX11" fmla="*/ 5560 w 9347"/>
                <a:gd name="connsiteY11" fmla="*/ 3447 h 9889"/>
                <a:gd name="connsiteX12" fmla="*/ 4859 w 9347"/>
                <a:gd name="connsiteY12" fmla="*/ 3559 h 9889"/>
                <a:gd name="connsiteX13" fmla="*/ 4580 w 9347"/>
                <a:gd name="connsiteY13" fmla="*/ 4453 h 9889"/>
                <a:gd name="connsiteX14" fmla="*/ 4299 w 9347"/>
                <a:gd name="connsiteY14" fmla="*/ 4566 h 9889"/>
                <a:gd name="connsiteX15" fmla="*/ 3879 w 9347"/>
                <a:gd name="connsiteY15" fmla="*/ 6025 h 9889"/>
                <a:gd name="connsiteX16" fmla="*/ 2710 w 9347"/>
                <a:gd name="connsiteY16" fmla="*/ 7258 h 9889"/>
                <a:gd name="connsiteX17" fmla="*/ 2383 w 9347"/>
                <a:gd name="connsiteY17" fmla="*/ 8880 h 9889"/>
                <a:gd name="connsiteX18" fmla="*/ 2008 w 9347"/>
                <a:gd name="connsiteY18" fmla="*/ 9388 h 9889"/>
                <a:gd name="connsiteX19" fmla="*/ 1917 w 9347"/>
                <a:gd name="connsiteY19" fmla="*/ 9833 h 9889"/>
                <a:gd name="connsiteX20" fmla="*/ 0 w 9347"/>
                <a:gd name="connsiteY20" fmla="*/ 9889 h 9889"/>
                <a:gd name="connsiteX21" fmla="*/ 0 w 9347"/>
                <a:gd name="connsiteY21" fmla="*/ 9889 h 9889"/>
                <a:gd name="connsiteX22" fmla="*/ 46 w 9347"/>
                <a:gd name="connsiteY22" fmla="*/ 9388 h 9889"/>
                <a:gd name="connsiteX23" fmla="*/ 374 w 9347"/>
                <a:gd name="connsiteY23" fmla="*/ 9050 h 9889"/>
                <a:gd name="connsiteX24" fmla="*/ 654 w 9347"/>
                <a:gd name="connsiteY24" fmla="*/ 8433 h 9889"/>
                <a:gd name="connsiteX25" fmla="*/ 607 w 9347"/>
                <a:gd name="connsiteY25" fmla="*/ 8042 h 9889"/>
                <a:gd name="connsiteX26" fmla="*/ 935 w 9347"/>
                <a:gd name="connsiteY26" fmla="*/ 7199 h 9889"/>
                <a:gd name="connsiteX27" fmla="*/ 1401 w 9347"/>
                <a:gd name="connsiteY27" fmla="*/ 6470 h 9889"/>
                <a:gd name="connsiteX28" fmla="*/ 1730 w 9347"/>
                <a:gd name="connsiteY28" fmla="*/ 6304 h 9889"/>
                <a:gd name="connsiteX29" fmla="*/ 1962 w 9347"/>
                <a:gd name="connsiteY29" fmla="*/ 5632 h 9889"/>
                <a:gd name="connsiteX30" fmla="*/ 1962 w 9347"/>
                <a:gd name="connsiteY30" fmla="*/ 5016 h 9889"/>
                <a:gd name="connsiteX31" fmla="*/ 2288 w 9347"/>
                <a:gd name="connsiteY31" fmla="*/ 4289 h 9889"/>
                <a:gd name="connsiteX32" fmla="*/ 2851 w 9347"/>
                <a:gd name="connsiteY32" fmla="*/ 3841 h 9889"/>
                <a:gd name="connsiteX33" fmla="*/ 3412 w 9347"/>
                <a:gd name="connsiteY33" fmla="*/ 2664 h 9889"/>
                <a:gd name="connsiteX34" fmla="*/ 3457 w 9347"/>
                <a:gd name="connsiteY34" fmla="*/ 2664 h 9889"/>
                <a:gd name="connsiteX35" fmla="*/ 3879 w 9347"/>
                <a:gd name="connsiteY35" fmla="*/ 2217 h 9889"/>
                <a:gd name="connsiteX36" fmla="*/ 4626 w 9347"/>
                <a:gd name="connsiteY36" fmla="*/ 2102 h 9889"/>
                <a:gd name="connsiteX37" fmla="*/ 5326 w 9347"/>
                <a:gd name="connsiteY37" fmla="*/ 1317 h 9889"/>
                <a:gd name="connsiteX38" fmla="*/ 5747 w 9347"/>
                <a:gd name="connsiteY38" fmla="*/ 983 h 9889"/>
                <a:gd name="connsiteX39" fmla="*/ 6448 w 9347"/>
                <a:gd name="connsiteY39" fmla="*/ 30 h 9889"/>
                <a:gd name="connsiteX0" fmla="*/ 6148 w 10000"/>
                <a:gd name="connsiteY0" fmla="*/ 736 h 9742"/>
                <a:gd name="connsiteX1" fmla="*/ 10000 w 10000"/>
                <a:gd name="connsiteY1" fmla="*/ 0 h 9742"/>
                <a:gd name="connsiteX2" fmla="*/ 9098 w 10000"/>
                <a:gd name="connsiteY2" fmla="*/ 169 h 9742"/>
                <a:gd name="connsiteX3" fmla="*/ 7650 w 10000"/>
                <a:gd name="connsiteY3" fmla="*/ 1020 h 9742"/>
                <a:gd name="connsiteX4" fmla="*/ 7650 w 10000"/>
                <a:gd name="connsiteY4" fmla="*/ 2436 h 9742"/>
                <a:gd name="connsiteX5" fmla="*/ 7498 w 10000"/>
                <a:gd name="connsiteY5" fmla="*/ 2436 h 9742"/>
                <a:gd name="connsiteX6" fmla="*/ 7498 w 10000"/>
                <a:gd name="connsiteY6" fmla="*/ 2436 h 9742"/>
                <a:gd name="connsiteX7" fmla="*/ 7498 w 10000"/>
                <a:gd name="connsiteY7" fmla="*/ 3060 h 9742"/>
                <a:gd name="connsiteX8" fmla="*/ 6949 w 10000"/>
                <a:gd name="connsiteY8" fmla="*/ 3112 h 9742"/>
                <a:gd name="connsiteX9" fmla="*/ 6647 w 10000"/>
                <a:gd name="connsiteY9" fmla="*/ 3341 h 9742"/>
                <a:gd name="connsiteX10" fmla="*/ 6249 w 10000"/>
                <a:gd name="connsiteY10" fmla="*/ 3341 h 9742"/>
                <a:gd name="connsiteX11" fmla="*/ 5948 w 10000"/>
                <a:gd name="connsiteY11" fmla="*/ 3228 h 9742"/>
                <a:gd name="connsiteX12" fmla="*/ 5198 w 10000"/>
                <a:gd name="connsiteY12" fmla="*/ 3341 h 9742"/>
                <a:gd name="connsiteX13" fmla="*/ 4900 w 10000"/>
                <a:gd name="connsiteY13" fmla="*/ 4245 h 9742"/>
                <a:gd name="connsiteX14" fmla="*/ 4599 w 10000"/>
                <a:gd name="connsiteY14" fmla="*/ 4359 h 9742"/>
                <a:gd name="connsiteX15" fmla="*/ 4150 w 10000"/>
                <a:gd name="connsiteY15" fmla="*/ 5835 h 9742"/>
                <a:gd name="connsiteX16" fmla="*/ 2899 w 10000"/>
                <a:gd name="connsiteY16" fmla="*/ 7081 h 9742"/>
                <a:gd name="connsiteX17" fmla="*/ 2549 w 10000"/>
                <a:gd name="connsiteY17" fmla="*/ 8722 h 9742"/>
                <a:gd name="connsiteX18" fmla="*/ 2148 w 10000"/>
                <a:gd name="connsiteY18" fmla="*/ 9235 h 9742"/>
                <a:gd name="connsiteX19" fmla="*/ 2051 w 10000"/>
                <a:gd name="connsiteY19" fmla="*/ 9685 h 9742"/>
                <a:gd name="connsiteX20" fmla="*/ 0 w 10000"/>
                <a:gd name="connsiteY20" fmla="*/ 9742 h 9742"/>
                <a:gd name="connsiteX21" fmla="*/ 0 w 10000"/>
                <a:gd name="connsiteY21" fmla="*/ 9742 h 9742"/>
                <a:gd name="connsiteX22" fmla="*/ 49 w 10000"/>
                <a:gd name="connsiteY22" fmla="*/ 9235 h 9742"/>
                <a:gd name="connsiteX23" fmla="*/ 400 w 10000"/>
                <a:gd name="connsiteY23" fmla="*/ 8894 h 9742"/>
                <a:gd name="connsiteX24" fmla="*/ 700 w 10000"/>
                <a:gd name="connsiteY24" fmla="*/ 8270 h 9742"/>
                <a:gd name="connsiteX25" fmla="*/ 649 w 10000"/>
                <a:gd name="connsiteY25" fmla="*/ 7874 h 9742"/>
                <a:gd name="connsiteX26" fmla="*/ 1000 w 10000"/>
                <a:gd name="connsiteY26" fmla="*/ 7022 h 9742"/>
                <a:gd name="connsiteX27" fmla="*/ 1499 w 10000"/>
                <a:gd name="connsiteY27" fmla="*/ 6285 h 9742"/>
                <a:gd name="connsiteX28" fmla="*/ 1851 w 10000"/>
                <a:gd name="connsiteY28" fmla="*/ 6117 h 9742"/>
                <a:gd name="connsiteX29" fmla="*/ 2099 w 10000"/>
                <a:gd name="connsiteY29" fmla="*/ 5437 h 9742"/>
                <a:gd name="connsiteX30" fmla="*/ 2099 w 10000"/>
                <a:gd name="connsiteY30" fmla="*/ 4814 h 9742"/>
                <a:gd name="connsiteX31" fmla="*/ 2448 w 10000"/>
                <a:gd name="connsiteY31" fmla="*/ 4079 h 9742"/>
                <a:gd name="connsiteX32" fmla="*/ 3050 w 10000"/>
                <a:gd name="connsiteY32" fmla="*/ 3626 h 9742"/>
                <a:gd name="connsiteX33" fmla="*/ 3650 w 10000"/>
                <a:gd name="connsiteY33" fmla="*/ 2436 h 9742"/>
                <a:gd name="connsiteX34" fmla="*/ 3699 w 10000"/>
                <a:gd name="connsiteY34" fmla="*/ 2436 h 9742"/>
                <a:gd name="connsiteX35" fmla="*/ 4150 w 10000"/>
                <a:gd name="connsiteY35" fmla="*/ 1984 h 9742"/>
                <a:gd name="connsiteX36" fmla="*/ 4949 w 10000"/>
                <a:gd name="connsiteY36" fmla="*/ 1868 h 9742"/>
                <a:gd name="connsiteX37" fmla="*/ 5698 w 10000"/>
                <a:gd name="connsiteY37" fmla="*/ 1074 h 9742"/>
                <a:gd name="connsiteX38" fmla="*/ 6148 w 10000"/>
                <a:gd name="connsiteY38" fmla="*/ 736 h 9742"/>
                <a:gd name="connsiteX0" fmla="*/ 6148 w 9098"/>
                <a:gd name="connsiteY0" fmla="*/ 582 h 9827"/>
                <a:gd name="connsiteX1" fmla="*/ 9098 w 9098"/>
                <a:gd name="connsiteY1" fmla="*/ 0 h 9827"/>
                <a:gd name="connsiteX2" fmla="*/ 7650 w 9098"/>
                <a:gd name="connsiteY2" fmla="*/ 874 h 9827"/>
                <a:gd name="connsiteX3" fmla="*/ 7650 w 9098"/>
                <a:gd name="connsiteY3" fmla="*/ 2328 h 9827"/>
                <a:gd name="connsiteX4" fmla="*/ 7498 w 9098"/>
                <a:gd name="connsiteY4" fmla="*/ 2328 h 9827"/>
                <a:gd name="connsiteX5" fmla="*/ 7498 w 9098"/>
                <a:gd name="connsiteY5" fmla="*/ 2328 h 9827"/>
                <a:gd name="connsiteX6" fmla="*/ 7498 w 9098"/>
                <a:gd name="connsiteY6" fmla="*/ 2968 h 9827"/>
                <a:gd name="connsiteX7" fmla="*/ 6949 w 9098"/>
                <a:gd name="connsiteY7" fmla="*/ 3021 h 9827"/>
                <a:gd name="connsiteX8" fmla="*/ 6647 w 9098"/>
                <a:gd name="connsiteY8" fmla="*/ 3256 h 9827"/>
                <a:gd name="connsiteX9" fmla="*/ 6249 w 9098"/>
                <a:gd name="connsiteY9" fmla="*/ 3256 h 9827"/>
                <a:gd name="connsiteX10" fmla="*/ 5948 w 9098"/>
                <a:gd name="connsiteY10" fmla="*/ 3140 h 9827"/>
                <a:gd name="connsiteX11" fmla="*/ 5198 w 9098"/>
                <a:gd name="connsiteY11" fmla="*/ 3256 h 9827"/>
                <a:gd name="connsiteX12" fmla="*/ 4900 w 9098"/>
                <a:gd name="connsiteY12" fmla="*/ 4184 h 9827"/>
                <a:gd name="connsiteX13" fmla="*/ 4599 w 9098"/>
                <a:gd name="connsiteY13" fmla="*/ 4301 h 9827"/>
                <a:gd name="connsiteX14" fmla="*/ 4150 w 9098"/>
                <a:gd name="connsiteY14" fmla="*/ 5817 h 9827"/>
                <a:gd name="connsiteX15" fmla="*/ 2899 w 9098"/>
                <a:gd name="connsiteY15" fmla="*/ 7096 h 9827"/>
                <a:gd name="connsiteX16" fmla="*/ 2549 w 9098"/>
                <a:gd name="connsiteY16" fmla="*/ 8780 h 9827"/>
                <a:gd name="connsiteX17" fmla="*/ 2148 w 9098"/>
                <a:gd name="connsiteY17" fmla="*/ 9307 h 9827"/>
                <a:gd name="connsiteX18" fmla="*/ 2051 w 9098"/>
                <a:gd name="connsiteY18" fmla="*/ 9768 h 9827"/>
                <a:gd name="connsiteX19" fmla="*/ 0 w 9098"/>
                <a:gd name="connsiteY19" fmla="*/ 9827 h 9827"/>
                <a:gd name="connsiteX20" fmla="*/ 0 w 9098"/>
                <a:gd name="connsiteY20" fmla="*/ 9827 h 9827"/>
                <a:gd name="connsiteX21" fmla="*/ 49 w 9098"/>
                <a:gd name="connsiteY21" fmla="*/ 9307 h 9827"/>
                <a:gd name="connsiteX22" fmla="*/ 400 w 9098"/>
                <a:gd name="connsiteY22" fmla="*/ 8957 h 9827"/>
                <a:gd name="connsiteX23" fmla="*/ 700 w 9098"/>
                <a:gd name="connsiteY23" fmla="*/ 8316 h 9827"/>
                <a:gd name="connsiteX24" fmla="*/ 649 w 9098"/>
                <a:gd name="connsiteY24" fmla="*/ 7910 h 9827"/>
                <a:gd name="connsiteX25" fmla="*/ 1000 w 9098"/>
                <a:gd name="connsiteY25" fmla="*/ 7035 h 9827"/>
                <a:gd name="connsiteX26" fmla="*/ 1499 w 9098"/>
                <a:gd name="connsiteY26" fmla="*/ 6278 h 9827"/>
                <a:gd name="connsiteX27" fmla="*/ 1851 w 9098"/>
                <a:gd name="connsiteY27" fmla="*/ 6106 h 9827"/>
                <a:gd name="connsiteX28" fmla="*/ 2099 w 9098"/>
                <a:gd name="connsiteY28" fmla="*/ 5408 h 9827"/>
                <a:gd name="connsiteX29" fmla="*/ 2099 w 9098"/>
                <a:gd name="connsiteY29" fmla="*/ 4768 h 9827"/>
                <a:gd name="connsiteX30" fmla="*/ 2448 w 9098"/>
                <a:gd name="connsiteY30" fmla="*/ 4014 h 9827"/>
                <a:gd name="connsiteX31" fmla="*/ 3050 w 9098"/>
                <a:gd name="connsiteY31" fmla="*/ 3549 h 9827"/>
                <a:gd name="connsiteX32" fmla="*/ 3650 w 9098"/>
                <a:gd name="connsiteY32" fmla="*/ 2328 h 9827"/>
                <a:gd name="connsiteX33" fmla="*/ 3699 w 9098"/>
                <a:gd name="connsiteY33" fmla="*/ 2328 h 9827"/>
                <a:gd name="connsiteX34" fmla="*/ 4150 w 9098"/>
                <a:gd name="connsiteY34" fmla="*/ 1864 h 9827"/>
                <a:gd name="connsiteX35" fmla="*/ 4949 w 9098"/>
                <a:gd name="connsiteY35" fmla="*/ 1744 h 9827"/>
                <a:gd name="connsiteX36" fmla="*/ 5698 w 9098"/>
                <a:gd name="connsiteY36" fmla="*/ 929 h 9827"/>
                <a:gd name="connsiteX37" fmla="*/ 6148 w 9098"/>
                <a:gd name="connsiteY37" fmla="*/ 582 h 9827"/>
                <a:gd name="connsiteX0" fmla="*/ 6758 w 8408"/>
                <a:gd name="connsiteY0" fmla="*/ 0 h 9408"/>
                <a:gd name="connsiteX1" fmla="*/ 8408 w 8408"/>
                <a:gd name="connsiteY1" fmla="*/ 297 h 9408"/>
                <a:gd name="connsiteX2" fmla="*/ 8408 w 8408"/>
                <a:gd name="connsiteY2" fmla="*/ 1777 h 9408"/>
                <a:gd name="connsiteX3" fmla="*/ 8241 w 8408"/>
                <a:gd name="connsiteY3" fmla="*/ 1777 h 9408"/>
                <a:gd name="connsiteX4" fmla="*/ 8241 w 8408"/>
                <a:gd name="connsiteY4" fmla="*/ 1777 h 9408"/>
                <a:gd name="connsiteX5" fmla="*/ 8241 w 8408"/>
                <a:gd name="connsiteY5" fmla="*/ 2428 h 9408"/>
                <a:gd name="connsiteX6" fmla="*/ 7638 w 8408"/>
                <a:gd name="connsiteY6" fmla="*/ 2482 h 9408"/>
                <a:gd name="connsiteX7" fmla="*/ 7306 w 8408"/>
                <a:gd name="connsiteY7" fmla="*/ 2721 h 9408"/>
                <a:gd name="connsiteX8" fmla="*/ 6869 w 8408"/>
                <a:gd name="connsiteY8" fmla="*/ 2721 h 9408"/>
                <a:gd name="connsiteX9" fmla="*/ 6538 w 8408"/>
                <a:gd name="connsiteY9" fmla="*/ 2603 h 9408"/>
                <a:gd name="connsiteX10" fmla="*/ 5713 w 8408"/>
                <a:gd name="connsiteY10" fmla="*/ 2721 h 9408"/>
                <a:gd name="connsiteX11" fmla="*/ 5386 w 8408"/>
                <a:gd name="connsiteY11" fmla="*/ 3666 h 9408"/>
                <a:gd name="connsiteX12" fmla="*/ 5055 w 8408"/>
                <a:gd name="connsiteY12" fmla="*/ 3785 h 9408"/>
                <a:gd name="connsiteX13" fmla="*/ 4561 w 8408"/>
                <a:gd name="connsiteY13" fmla="*/ 5327 h 9408"/>
                <a:gd name="connsiteX14" fmla="*/ 3186 w 8408"/>
                <a:gd name="connsiteY14" fmla="*/ 6629 h 9408"/>
                <a:gd name="connsiteX15" fmla="*/ 2802 w 8408"/>
                <a:gd name="connsiteY15" fmla="*/ 8343 h 9408"/>
                <a:gd name="connsiteX16" fmla="*/ 2361 w 8408"/>
                <a:gd name="connsiteY16" fmla="*/ 8879 h 9408"/>
                <a:gd name="connsiteX17" fmla="*/ 2254 w 8408"/>
                <a:gd name="connsiteY17" fmla="*/ 9348 h 9408"/>
                <a:gd name="connsiteX18" fmla="*/ 0 w 8408"/>
                <a:gd name="connsiteY18" fmla="*/ 9408 h 9408"/>
                <a:gd name="connsiteX19" fmla="*/ 0 w 8408"/>
                <a:gd name="connsiteY19" fmla="*/ 9408 h 9408"/>
                <a:gd name="connsiteX20" fmla="*/ 54 w 8408"/>
                <a:gd name="connsiteY20" fmla="*/ 8879 h 9408"/>
                <a:gd name="connsiteX21" fmla="*/ 440 w 8408"/>
                <a:gd name="connsiteY21" fmla="*/ 8523 h 9408"/>
                <a:gd name="connsiteX22" fmla="*/ 769 w 8408"/>
                <a:gd name="connsiteY22" fmla="*/ 7870 h 9408"/>
                <a:gd name="connsiteX23" fmla="*/ 713 w 8408"/>
                <a:gd name="connsiteY23" fmla="*/ 7457 h 9408"/>
                <a:gd name="connsiteX24" fmla="*/ 1099 w 8408"/>
                <a:gd name="connsiteY24" fmla="*/ 6567 h 9408"/>
                <a:gd name="connsiteX25" fmla="*/ 1648 w 8408"/>
                <a:gd name="connsiteY25" fmla="*/ 5797 h 9408"/>
                <a:gd name="connsiteX26" fmla="*/ 2035 w 8408"/>
                <a:gd name="connsiteY26" fmla="*/ 5621 h 9408"/>
                <a:gd name="connsiteX27" fmla="*/ 2307 w 8408"/>
                <a:gd name="connsiteY27" fmla="*/ 4911 h 9408"/>
                <a:gd name="connsiteX28" fmla="*/ 2307 w 8408"/>
                <a:gd name="connsiteY28" fmla="*/ 4260 h 9408"/>
                <a:gd name="connsiteX29" fmla="*/ 2691 w 8408"/>
                <a:gd name="connsiteY29" fmla="*/ 3493 h 9408"/>
                <a:gd name="connsiteX30" fmla="*/ 3352 w 8408"/>
                <a:gd name="connsiteY30" fmla="*/ 3019 h 9408"/>
                <a:gd name="connsiteX31" fmla="*/ 4012 w 8408"/>
                <a:gd name="connsiteY31" fmla="*/ 1777 h 9408"/>
                <a:gd name="connsiteX32" fmla="*/ 4066 w 8408"/>
                <a:gd name="connsiteY32" fmla="*/ 1777 h 9408"/>
                <a:gd name="connsiteX33" fmla="*/ 4561 w 8408"/>
                <a:gd name="connsiteY33" fmla="*/ 1305 h 9408"/>
                <a:gd name="connsiteX34" fmla="*/ 5440 w 8408"/>
                <a:gd name="connsiteY34" fmla="*/ 1183 h 9408"/>
                <a:gd name="connsiteX35" fmla="*/ 6263 w 8408"/>
                <a:gd name="connsiteY35" fmla="*/ 353 h 9408"/>
                <a:gd name="connsiteX36" fmla="*/ 6758 w 8408"/>
                <a:gd name="connsiteY36" fmla="*/ 0 h 9408"/>
                <a:gd name="connsiteX0" fmla="*/ 7449 w 10000"/>
                <a:gd name="connsiteY0" fmla="*/ 59 h 9684"/>
                <a:gd name="connsiteX1" fmla="*/ 10000 w 10000"/>
                <a:gd name="connsiteY1" fmla="*/ 0 h 9684"/>
                <a:gd name="connsiteX2" fmla="*/ 10000 w 10000"/>
                <a:gd name="connsiteY2" fmla="*/ 1573 h 9684"/>
                <a:gd name="connsiteX3" fmla="*/ 9801 w 10000"/>
                <a:gd name="connsiteY3" fmla="*/ 1573 h 9684"/>
                <a:gd name="connsiteX4" fmla="*/ 9801 w 10000"/>
                <a:gd name="connsiteY4" fmla="*/ 1573 h 9684"/>
                <a:gd name="connsiteX5" fmla="*/ 9801 w 10000"/>
                <a:gd name="connsiteY5" fmla="*/ 2265 h 9684"/>
                <a:gd name="connsiteX6" fmla="*/ 9084 w 10000"/>
                <a:gd name="connsiteY6" fmla="*/ 2322 h 9684"/>
                <a:gd name="connsiteX7" fmla="*/ 8689 w 10000"/>
                <a:gd name="connsiteY7" fmla="*/ 2576 h 9684"/>
                <a:gd name="connsiteX8" fmla="*/ 8170 w 10000"/>
                <a:gd name="connsiteY8" fmla="*/ 2576 h 9684"/>
                <a:gd name="connsiteX9" fmla="*/ 7776 w 10000"/>
                <a:gd name="connsiteY9" fmla="*/ 2451 h 9684"/>
                <a:gd name="connsiteX10" fmla="*/ 6795 w 10000"/>
                <a:gd name="connsiteY10" fmla="*/ 2576 h 9684"/>
                <a:gd name="connsiteX11" fmla="*/ 6406 w 10000"/>
                <a:gd name="connsiteY11" fmla="*/ 3581 h 9684"/>
                <a:gd name="connsiteX12" fmla="*/ 6012 w 10000"/>
                <a:gd name="connsiteY12" fmla="*/ 3707 h 9684"/>
                <a:gd name="connsiteX13" fmla="*/ 5425 w 10000"/>
                <a:gd name="connsiteY13" fmla="*/ 5346 h 9684"/>
                <a:gd name="connsiteX14" fmla="*/ 3789 w 10000"/>
                <a:gd name="connsiteY14" fmla="*/ 6730 h 9684"/>
                <a:gd name="connsiteX15" fmla="*/ 3333 w 10000"/>
                <a:gd name="connsiteY15" fmla="*/ 8552 h 9684"/>
                <a:gd name="connsiteX16" fmla="*/ 2808 w 10000"/>
                <a:gd name="connsiteY16" fmla="*/ 9122 h 9684"/>
                <a:gd name="connsiteX17" fmla="*/ 2681 w 10000"/>
                <a:gd name="connsiteY17" fmla="*/ 9620 h 9684"/>
                <a:gd name="connsiteX18" fmla="*/ 0 w 10000"/>
                <a:gd name="connsiteY18" fmla="*/ 9684 h 9684"/>
                <a:gd name="connsiteX19" fmla="*/ 0 w 10000"/>
                <a:gd name="connsiteY19" fmla="*/ 9684 h 9684"/>
                <a:gd name="connsiteX20" fmla="*/ 64 w 10000"/>
                <a:gd name="connsiteY20" fmla="*/ 9122 h 9684"/>
                <a:gd name="connsiteX21" fmla="*/ 523 w 10000"/>
                <a:gd name="connsiteY21" fmla="*/ 8743 h 9684"/>
                <a:gd name="connsiteX22" fmla="*/ 915 w 10000"/>
                <a:gd name="connsiteY22" fmla="*/ 8049 h 9684"/>
                <a:gd name="connsiteX23" fmla="*/ 848 w 10000"/>
                <a:gd name="connsiteY23" fmla="*/ 7610 h 9684"/>
                <a:gd name="connsiteX24" fmla="*/ 1307 w 10000"/>
                <a:gd name="connsiteY24" fmla="*/ 6664 h 9684"/>
                <a:gd name="connsiteX25" fmla="*/ 1960 w 10000"/>
                <a:gd name="connsiteY25" fmla="*/ 5846 h 9684"/>
                <a:gd name="connsiteX26" fmla="*/ 2420 w 10000"/>
                <a:gd name="connsiteY26" fmla="*/ 5659 h 9684"/>
                <a:gd name="connsiteX27" fmla="*/ 2744 w 10000"/>
                <a:gd name="connsiteY27" fmla="*/ 4904 h 9684"/>
                <a:gd name="connsiteX28" fmla="*/ 2744 w 10000"/>
                <a:gd name="connsiteY28" fmla="*/ 4212 h 9684"/>
                <a:gd name="connsiteX29" fmla="*/ 3201 w 10000"/>
                <a:gd name="connsiteY29" fmla="*/ 3397 h 9684"/>
                <a:gd name="connsiteX30" fmla="*/ 3987 w 10000"/>
                <a:gd name="connsiteY30" fmla="*/ 2893 h 9684"/>
                <a:gd name="connsiteX31" fmla="*/ 4772 w 10000"/>
                <a:gd name="connsiteY31" fmla="*/ 1573 h 9684"/>
                <a:gd name="connsiteX32" fmla="*/ 4836 w 10000"/>
                <a:gd name="connsiteY32" fmla="*/ 1573 h 9684"/>
                <a:gd name="connsiteX33" fmla="*/ 5425 w 10000"/>
                <a:gd name="connsiteY33" fmla="*/ 1071 h 9684"/>
                <a:gd name="connsiteX34" fmla="*/ 6470 w 10000"/>
                <a:gd name="connsiteY34" fmla="*/ 941 h 9684"/>
                <a:gd name="connsiteX35" fmla="*/ 7449 w 10000"/>
                <a:gd name="connsiteY35" fmla="*/ 59 h 9684"/>
                <a:gd name="connsiteX0" fmla="*/ 7449 w 10000"/>
                <a:gd name="connsiteY0" fmla="*/ 0 h 9939"/>
                <a:gd name="connsiteX1" fmla="*/ 10000 w 10000"/>
                <a:gd name="connsiteY1" fmla="*/ 1563 h 9939"/>
                <a:gd name="connsiteX2" fmla="*/ 9801 w 10000"/>
                <a:gd name="connsiteY2" fmla="*/ 1563 h 9939"/>
                <a:gd name="connsiteX3" fmla="*/ 9801 w 10000"/>
                <a:gd name="connsiteY3" fmla="*/ 1563 h 9939"/>
                <a:gd name="connsiteX4" fmla="*/ 9801 w 10000"/>
                <a:gd name="connsiteY4" fmla="*/ 2278 h 9939"/>
                <a:gd name="connsiteX5" fmla="*/ 9084 w 10000"/>
                <a:gd name="connsiteY5" fmla="*/ 2337 h 9939"/>
                <a:gd name="connsiteX6" fmla="*/ 8689 w 10000"/>
                <a:gd name="connsiteY6" fmla="*/ 2599 h 9939"/>
                <a:gd name="connsiteX7" fmla="*/ 8170 w 10000"/>
                <a:gd name="connsiteY7" fmla="*/ 2599 h 9939"/>
                <a:gd name="connsiteX8" fmla="*/ 7776 w 10000"/>
                <a:gd name="connsiteY8" fmla="*/ 2470 h 9939"/>
                <a:gd name="connsiteX9" fmla="*/ 6795 w 10000"/>
                <a:gd name="connsiteY9" fmla="*/ 2599 h 9939"/>
                <a:gd name="connsiteX10" fmla="*/ 6406 w 10000"/>
                <a:gd name="connsiteY10" fmla="*/ 3637 h 9939"/>
                <a:gd name="connsiteX11" fmla="*/ 6012 w 10000"/>
                <a:gd name="connsiteY11" fmla="*/ 3767 h 9939"/>
                <a:gd name="connsiteX12" fmla="*/ 5425 w 10000"/>
                <a:gd name="connsiteY12" fmla="*/ 5459 h 9939"/>
                <a:gd name="connsiteX13" fmla="*/ 3789 w 10000"/>
                <a:gd name="connsiteY13" fmla="*/ 6889 h 9939"/>
                <a:gd name="connsiteX14" fmla="*/ 3333 w 10000"/>
                <a:gd name="connsiteY14" fmla="*/ 8770 h 9939"/>
                <a:gd name="connsiteX15" fmla="*/ 2808 w 10000"/>
                <a:gd name="connsiteY15" fmla="*/ 9359 h 9939"/>
                <a:gd name="connsiteX16" fmla="*/ 2681 w 10000"/>
                <a:gd name="connsiteY16" fmla="*/ 9873 h 9939"/>
                <a:gd name="connsiteX17" fmla="*/ 0 w 10000"/>
                <a:gd name="connsiteY17" fmla="*/ 9939 h 9939"/>
                <a:gd name="connsiteX18" fmla="*/ 0 w 10000"/>
                <a:gd name="connsiteY18" fmla="*/ 9939 h 9939"/>
                <a:gd name="connsiteX19" fmla="*/ 64 w 10000"/>
                <a:gd name="connsiteY19" fmla="*/ 9359 h 9939"/>
                <a:gd name="connsiteX20" fmla="*/ 523 w 10000"/>
                <a:gd name="connsiteY20" fmla="*/ 8967 h 9939"/>
                <a:gd name="connsiteX21" fmla="*/ 915 w 10000"/>
                <a:gd name="connsiteY21" fmla="*/ 8251 h 9939"/>
                <a:gd name="connsiteX22" fmla="*/ 848 w 10000"/>
                <a:gd name="connsiteY22" fmla="*/ 7797 h 9939"/>
                <a:gd name="connsiteX23" fmla="*/ 1307 w 10000"/>
                <a:gd name="connsiteY23" fmla="*/ 6820 h 9939"/>
                <a:gd name="connsiteX24" fmla="*/ 1960 w 10000"/>
                <a:gd name="connsiteY24" fmla="*/ 5976 h 9939"/>
                <a:gd name="connsiteX25" fmla="*/ 2420 w 10000"/>
                <a:gd name="connsiteY25" fmla="*/ 5783 h 9939"/>
                <a:gd name="connsiteX26" fmla="*/ 2744 w 10000"/>
                <a:gd name="connsiteY26" fmla="*/ 5003 h 9939"/>
                <a:gd name="connsiteX27" fmla="*/ 2744 w 10000"/>
                <a:gd name="connsiteY27" fmla="*/ 4288 h 9939"/>
                <a:gd name="connsiteX28" fmla="*/ 3201 w 10000"/>
                <a:gd name="connsiteY28" fmla="*/ 3447 h 9939"/>
                <a:gd name="connsiteX29" fmla="*/ 3987 w 10000"/>
                <a:gd name="connsiteY29" fmla="*/ 2926 h 9939"/>
                <a:gd name="connsiteX30" fmla="*/ 4772 w 10000"/>
                <a:gd name="connsiteY30" fmla="*/ 1563 h 9939"/>
                <a:gd name="connsiteX31" fmla="*/ 4836 w 10000"/>
                <a:gd name="connsiteY31" fmla="*/ 1563 h 9939"/>
                <a:gd name="connsiteX32" fmla="*/ 5425 w 10000"/>
                <a:gd name="connsiteY32" fmla="*/ 1045 h 9939"/>
                <a:gd name="connsiteX33" fmla="*/ 6470 w 10000"/>
                <a:gd name="connsiteY33" fmla="*/ 911 h 9939"/>
                <a:gd name="connsiteX34" fmla="*/ 7449 w 10000"/>
                <a:gd name="connsiteY34" fmla="*/ 0 h 9939"/>
                <a:gd name="connsiteX0" fmla="*/ 6470 w 10000"/>
                <a:gd name="connsiteY0" fmla="*/ 0 h 9083"/>
                <a:gd name="connsiteX1" fmla="*/ 10000 w 10000"/>
                <a:gd name="connsiteY1" fmla="*/ 656 h 9083"/>
                <a:gd name="connsiteX2" fmla="*/ 9801 w 10000"/>
                <a:gd name="connsiteY2" fmla="*/ 656 h 9083"/>
                <a:gd name="connsiteX3" fmla="*/ 9801 w 10000"/>
                <a:gd name="connsiteY3" fmla="*/ 656 h 9083"/>
                <a:gd name="connsiteX4" fmla="*/ 9801 w 10000"/>
                <a:gd name="connsiteY4" fmla="*/ 1375 h 9083"/>
                <a:gd name="connsiteX5" fmla="*/ 9084 w 10000"/>
                <a:gd name="connsiteY5" fmla="*/ 1434 h 9083"/>
                <a:gd name="connsiteX6" fmla="*/ 8689 w 10000"/>
                <a:gd name="connsiteY6" fmla="*/ 1698 h 9083"/>
                <a:gd name="connsiteX7" fmla="*/ 8170 w 10000"/>
                <a:gd name="connsiteY7" fmla="*/ 1698 h 9083"/>
                <a:gd name="connsiteX8" fmla="*/ 7776 w 10000"/>
                <a:gd name="connsiteY8" fmla="*/ 1568 h 9083"/>
                <a:gd name="connsiteX9" fmla="*/ 6795 w 10000"/>
                <a:gd name="connsiteY9" fmla="*/ 1698 h 9083"/>
                <a:gd name="connsiteX10" fmla="*/ 6406 w 10000"/>
                <a:gd name="connsiteY10" fmla="*/ 2742 h 9083"/>
                <a:gd name="connsiteX11" fmla="*/ 6012 w 10000"/>
                <a:gd name="connsiteY11" fmla="*/ 2873 h 9083"/>
                <a:gd name="connsiteX12" fmla="*/ 5425 w 10000"/>
                <a:gd name="connsiteY12" fmla="*/ 4576 h 9083"/>
                <a:gd name="connsiteX13" fmla="*/ 3789 w 10000"/>
                <a:gd name="connsiteY13" fmla="*/ 6014 h 9083"/>
                <a:gd name="connsiteX14" fmla="*/ 3333 w 10000"/>
                <a:gd name="connsiteY14" fmla="*/ 7907 h 9083"/>
                <a:gd name="connsiteX15" fmla="*/ 2808 w 10000"/>
                <a:gd name="connsiteY15" fmla="*/ 8499 h 9083"/>
                <a:gd name="connsiteX16" fmla="*/ 2681 w 10000"/>
                <a:gd name="connsiteY16" fmla="*/ 9017 h 9083"/>
                <a:gd name="connsiteX17" fmla="*/ 0 w 10000"/>
                <a:gd name="connsiteY17" fmla="*/ 9083 h 9083"/>
                <a:gd name="connsiteX18" fmla="*/ 0 w 10000"/>
                <a:gd name="connsiteY18" fmla="*/ 9083 h 9083"/>
                <a:gd name="connsiteX19" fmla="*/ 64 w 10000"/>
                <a:gd name="connsiteY19" fmla="*/ 8499 h 9083"/>
                <a:gd name="connsiteX20" fmla="*/ 523 w 10000"/>
                <a:gd name="connsiteY20" fmla="*/ 8105 h 9083"/>
                <a:gd name="connsiteX21" fmla="*/ 915 w 10000"/>
                <a:gd name="connsiteY21" fmla="*/ 7385 h 9083"/>
                <a:gd name="connsiteX22" fmla="*/ 848 w 10000"/>
                <a:gd name="connsiteY22" fmla="*/ 6928 h 9083"/>
                <a:gd name="connsiteX23" fmla="*/ 1307 w 10000"/>
                <a:gd name="connsiteY23" fmla="*/ 5945 h 9083"/>
                <a:gd name="connsiteX24" fmla="*/ 1960 w 10000"/>
                <a:gd name="connsiteY24" fmla="*/ 5096 h 9083"/>
                <a:gd name="connsiteX25" fmla="*/ 2420 w 10000"/>
                <a:gd name="connsiteY25" fmla="*/ 4901 h 9083"/>
                <a:gd name="connsiteX26" fmla="*/ 2744 w 10000"/>
                <a:gd name="connsiteY26" fmla="*/ 4117 h 9083"/>
                <a:gd name="connsiteX27" fmla="*/ 2744 w 10000"/>
                <a:gd name="connsiteY27" fmla="*/ 3397 h 9083"/>
                <a:gd name="connsiteX28" fmla="*/ 3201 w 10000"/>
                <a:gd name="connsiteY28" fmla="*/ 2551 h 9083"/>
                <a:gd name="connsiteX29" fmla="*/ 3987 w 10000"/>
                <a:gd name="connsiteY29" fmla="*/ 2027 h 9083"/>
                <a:gd name="connsiteX30" fmla="*/ 4772 w 10000"/>
                <a:gd name="connsiteY30" fmla="*/ 656 h 9083"/>
                <a:gd name="connsiteX31" fmla="*/ 4836 w 10000"/>
                <a:gd name="connsiteY31" fmla="*/ 656 h 9083"/>
                <a:gd name="connsiteX32" fmla="*/ 5425 w 10000"/>
                <a:gd name="connsiteY32" fmla="*/ 134 h 9083"/>
                <a:gd name="connsiteX33" fmla="*/ 6470 w 10000"/>
                <a:gd name="connsiteY33" fmla="*/ 0 h 9083"/>
                <a:gd name="connsiteX0" fmla="*/ 5425 w 10000"/>
                <a:gd name="connsiteY0" fmla="*/ 0 h 9852"/>
                <a:gd name="connsiteX1" fmla="*/ 10000 w 10000"/>
                <a:gd name="connsiteY1" fmla="*/ 574 h 9852"/>
                <a:gd name="connsiteX2" fmla="*/ 9801 w 10000"/>
                <a:gd name="connsiteY2" fmla="*/ 574 h 9852"/>
                <a:gd name="connsiteX3" fmla="*/ 9801 w 10000"/>
                <a:gd name="connsiteY3" fmla="*/ 574 h 9852"/>
                <a:gd name="connsiteX4" fmla="*/ 9801 w 10000"/>
                <a:gd name="connsiteY4" fmla="*/ 1366 h 9852"/>
                <a:gd name="connsiteX5" fmla="*/ 9084 w 10000"/>
                <a:gd name="connsiteY5" fmla="*/ 1431 h 9852"/>
                <a:gd name="connsiteX6" fmla="*/ 8689 w 10000"/>
                <a:gd name="connsiteY6" fmla="*/ 1721 h 9852"/>
                <a:gd name="connsiteX7" fmla="*/ 8170 w 10000"/>
                <a:gd name="connsiteY7" fmla="*/ 1721 h 9852"/>
                <a:gd name="connsiteX8" fmla="*/ 7776 w 10000"/>
                <a:gd name="connsiteY8" fmla="*/ 1578 h 9852"/>
                <a:gd name="connsiteX9" fmla="*/ 6795 w 10000"/>
                <a:gd name="connsiteY9" fmla="*/ 1721 h 9852"/>
                <a:gd name="connsiteX10" fmla="*/ 6406 w 10000"/>
                <a:gd name="connsiteY10" fmla="*/ 2871 h 9852"/>
                <a:gd name="connsiteX11" fmla="*/ 6012 w 10000"/>
                <a:gd name="connsiteY11" fmla="*/ 3015 h 9852"/>
                <a:gd name="connsiteX12" fmla="*/ 5425 w 10000"/>
                <a:gd name="connsiteY12" fmla="*/ 4890 h 9852"/>
                <a:gd name="connsiteX13" fmla="*/ 3789 w 10000"/>
                <a:gd name="connsiteY13" fmla="*/ 6473 h 9852"/>
                <a:gd name="connsiteX14" fmla="*/ 3333 w 10000"/>
                <a:gd name="connsiteY14" fmla="*/ 8557 h 9852"/>
                <a:gd name="connsiteX15" fmla="*/ 2808 w 10000"/>
                <a:gd name="connsiteY15" fmla="*/ 9209 h 9852"/>
                <a:gd name="connsiteX16" fmla="*/ 2681 w 10000"/>
                <a:gd name="connsiteY16" fmla="*/ 9779 h 9852"/>
                <a:gd name="connsiteX17" fmla="*/ 0 w 10000"/>
                <a:gd name="connsiteY17" fmla="*/ 9852 h 9852"/>
                <a:gd name="connsiteX18" fmla="*/ 0 w 10000"/>
                <a:gd name="connsiteY18" fmla="*/ 9852 h 9852"/>
                <a:gd name="connsiteX19" fmla="*/ 64 w 10000"/>
                <a:gd name="connsiteY19" fmla="*/ 9209 h 9852"/>
                <a:gd name="connsiteX20" fmla="*/ 523 w 10000"/>
                <a:gd name="connsiteY20" fmla="*/ 8775 h 9852"/>
                <a:gd name="connsiteX21" fmla="*/ 915 w 10000"/>
                <a:gd name="connsiteY21" fmla="*/ 7983 h 9852"/>
                <a:gd name="connsiteX22" fmla="*/ 848 w 10000"/>
                <a:gd name="connsiteY22" fmla="*/ 7479 h 9852"/>
                <a:gd name="connsiteX23" fmla="*/ 1307 w 10000"/>
                <a:gd name="connsiteY23" fmla="*/ 6397 h 9852"/>
                <a:gd name="connsiteX24" fmla="*/ 1960 w 10000"/>
                <a:gd name="connsiteY24" fmla="*/ 5462 h 9852"/>
                <a:gd name="connsiteX25" fmla="*/ 2420 w 10000"/>
                <a:gd name="connsiteY25" fmla="*/ 5248 h 9852"/>
                <a:gd name="connsiteX26" fmla="*/ 2744 w 10000"/>
                <a:gd name="connsiteY26" fmla="*/ 4385 h 9852"/>
                <a:gd name="connsiteX27" fmla="*/ 2744 w 10000"/>
                <a:gd name="connsiteY27" fmla="*/ 3592 h 9852"/>
                <a:gd name="connsiteX28" fmla="*/ 3201 w 10000"/>
                <a:gd name="connsiteY28" fmla="*/ 2661 h 9852"/>
                <a:gd name="connsiteX29" fmla="*/ 3987 w 10000"/>
                <a:gd name="connsiteY29" fmla="*/ 2084 h 9852"/>
                <a:gd name="connsiteX30" fmla="*/ 4772 w 10000"/>
                <a:gd name="connsiteY30" fmla="*/ 574 h 9852"/>
                <a:gd name="connsiteX31" fmla="*/ 4836 w 10000"/>
                <a:gd name="connsiteY31" fmla="*/ 574 h 9852"/>
                <a:gd name="connsiteX32" fmla="*/ 5425 w 10000"/>
                <a:gd name="connsiteY32" fmla="*/ 0 h 9852"/>
                <a:gd name="connsiteX0" fmla="*/ 4836 w 10000"/>
                <a:gd name="connsiteY0" fmla="*/ 0 h 9417"/>
                <a:gd name="connsiteX1" fmla="*/ 10000 w 10000"/>
                <a:gd name="connsiteY1" fmla="*/ 0 h 9417"/>
                <a:gd name="connsiteX2" fmla="*/ 9801 w 10000"/>
                <a:gd name="connsiteY2" fmla="*/ 0 h 9417"/>
                <a:gd name="connsiteX3" fmla="*/ 9801 w 10000"/>
                <a:gd name="connsiteY3" fmla="*/ 0 h 9417"/>
                <a:gd name="connsiteX4" fmla="*/ 9801 w 10000"/>
                <a:gd name="connsiteY4" fmla="*/ 804 h 9417"/>
                <a:gd name="connsiteX5" fmla="*/ 9084 w 10000"/>
                <a:gd name="connsiteY5" fmla="*/ 869 h 9417"/>
                <a:gd name="connsiteX6" fmla="*/ 8689 w 10000"/>
                <a:gd name="connsiteY6" fmla="*/ 1164 h 9417"/>
                <a:gd name="connsiteX7" fmla="*/ 8170 w 10000"/>
                <a:gd name="connsiteY7" fmla="*/ 1164 h 9417"/>
                <a:gd name="connsiteX8" fmla="*/ 7776 w 10000"/>
                <a:gd name="connsiteY8" fmla="*/ 1019 h 9417"/>
                <a:gd name="connsiteX9" fmla="*/ 6795 w 10000"/>
                <a:gd name="connsiteY9" fmla="*/ 1164 h 9417"/>
                <a:gd name="connsiteX10" fmla="*/ 6406 w 10000"/>
                <a:gd name="connsiteY10" fmla="*/ 2331 h 9417"/>
                <a:gd name="connsiteX11" fmla="*/ 6012 w 10000"/>
                <a:gd name="connsiteY11" fmla="*/ 2477 h 9417"/>
                <a:gd name="connsiteX12" fmla="*/ 5425 w 10000"/>
                <a:gd name="connsiteY12" fmla="*/ 4380 h 9417"/>
                <a:gd name="connsiteX13" fmla="*/ 3789 w 10000"/>
                <a:gd name="connsiteY13" fmla="*/ 5987 h 9417"/>
                <a:gd name="connsiteX14" fmla="*/ 3333 w 10000"/>
                <a:gd name="connsiteY14" fmla="*/ 8103 h 9417"/>
                <a:gd name="connsiteX15" fmla="*/ 2808 w 10000"/>
                <a:gd name="connsiteY15" fmla="*/ 8764 h 9417"/>
                <a:gd name="connsiteX16" fmla="*/ 2681 w 10000"/>
                <a:gd name="connsiteY16" fmla="*/ 9343 h 9417"/>
                <a:gd name="connsiteX17" fmla="*/ 0 w 10000"/>
                <a:gd name="connsiteY17" fmla="*/ 9417 h 9417"/>
                <a:gd name="connsiteX18" fmla="*/ 0 w 10000"/>
                <a:gd name="connsiteY18" fmla="*/ 9417 h 9417"/>
                <a:gd name="connsiteX19" fmla="*/ 64 w 10000"/>
                <a:gd name="connsiteY19" fmla="*/ 8764 h 9417"/>
                <a:gd name="connsiteX20" fmla="*/ 523 w 10000"/>
                <a:gd name="connsiteY20" fmla="*/ 8324 h 9417"/>
                <a:gd name="connsiteX21" fmla="*/ 915 w 10000"/>
                <a:gd name="connsiteY21" fmla="*/ 7520 h 9417"/>
                <a:gd name="connsiteX22" fmla="*/ 848 w 10000"/>
                <a:gd name="connsiteY22" fmla="*/ 7008 h 9417"/>
                <a:gd name="connsiteX23" fmla="*/ 1307 w 10000"/>
                <a:gd name="connsiteY23" fmla="*/ 5910 h 9417"/>
                <a:gd name="connsiteX24" fmla="*/ 1960 w 10000"/>
                <a:gd name="connsiteY24" fmla="*/ 4961 h 9417"/>
                <a:gd name="connsiteX25" fmla="*/ 2420 w 10000"/>
                <a:gd name="connsiteY25" fmla="*/ 4744 h 9417"/>
                <a:gd name="connsiteX26" fmla="*/ 2744 w 10000"/>
                <a:gd name="connsiteY26" fmla="*/ 3868 h 9417"/>
                <a:gd name="connsiteX27" fmla="*/ 2744 w 10000"/>
                <a:gd name="connsiteY27" fmla="*/ 3063 h 9417"/>
                <a:gd name="connsiteX28" fmla="*/ 3201 w 10000"/>
                <a:gd name="connsiteY28" fmla="*/ 2118 h 9417"/>
                <a:gd name="connsiteX29" fmla="*/ 3987 w 10000"/>
                <a:gd name="connsiteY29" fmla="*/ 1532 h 9417"/>
                <a:gd name="connsiteX30" fmla="*/ 4772 w 10000"/>
                <a:gd name="connsiteY30" fmla="*/ 0 h 9417"/>
                <a:gd name="connsiteX31" fmla="*/ 4836 w 10000"/>
                <a:gd name="connsiteY31" fmla="*/ 0 h 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00" h="9417">
                  <a:moveTo>
                    <a:pt x="4836" y="0"/>
                  </a:moveTo>
                  <a:lnTo>
                    <a:pt x="10000" y="0"/>
                  </a:lnTo>
                  <a:lnTo>
                    <a:pt x="9801" y="0"/>
                  </a:lnTo>
                  <a:lnTo>
                    <a:pt x="9801" y="0"/>
                  </a:lnTo>
                  <a:lnTo>
                    <a:pt x="9801" y="804"/>
                  </a:lnTo>
                  <a:lnTo>
                    <a:pt x="9084" y="869"/>
                  </a:lnTo>
                  <a:lnTo>
                    <a:pt x="8689" y="1164"/>
                  </a:lnTo>
                  <a:lnTo>
                    <a:pt x="8170" y="1164"/>
                  </a:lnTo>
                  <a:lnTo>
                    <a:pt x="7776" y="1019"/>
                  </a:lnTo>
                  <a:lnTo>
                    <a:pt x="6795" y="1164"/>
                  </a:lnTo>
                  <a:cubicBezTo>
                    <a:pt x="6667" y="1555"/>
                    <a:pt x="6538" y="1943"/>
                    <a:pt x="6406" y="2331"/>
                  </a:cubicBezTo>
                  <a:lnTo>
                    <a:pt x="6012" y="2477"/>
                  </a:lnTo>
                  <a:lnTo>
                    <a:pt x="5425" y="4380"/>
                  </a:lnTo>
                  <a:lnTo>
                    <a:pt x="3789" y="5987"/>
                  </a:lnTo>
                  <a:cubicBezTo>
                    <a:pt x="3641" y="6693"/>
                    <a:pt x="3485" y="7399"/>
                    <a:pt x="3333" y="8103"/>
                  </a:cubicBezTo>
                  <a:lnTo>
                    <a:pt x="2808" y="8764"/>
                  </a:lnTo>
                  <a:cubicBezTo>
                    <a:pt x="2765" y="8951"/>
                    <a:pt x="2725" y="9147"/>
                    <a:pt x="2681" y="9343"/>
                  </a:cubicBezTo>
                  <a:lnTo>
                    <a:pt x="0" y="9417"/>
                  </a:lnTo>
                  <a:lnTo>
                    <a:pt x="0" y="9417"/>
                  </a:lnTo>
                  <a:cubicBezTo>
                    <a:pt x="21" y="9202"/>
                    <a:pt x="43" y="8977"/>
                    <a:pt x="64" y="8764"/>
                  </a:cubicBezTo>
                  <a:lnTo>
                    <a:pt x="523" y="8324"/>
                  </a:lnTo>
                  <a:cubicBezTo>
                    <a:pt x="655" y="8058"/>
                    <a:pt x="784" y="7789"/>
                    <a:pt x="915" y="7520"/>
                  </a:cubicBezTo>
                  <a:cubicBezTo>
                    <a:pt x="894" y="7345"/>
                    <a:pt x="872" y="7184"/>
                    <a:pt x="848" y="7008"/>
                  </a:cubicBezTo>
                  <a:lnTo>
                    <a:pt x="1307" y="5910"/>
                  </a:lnTo>
                  <a:lnTo>
                    <a:pt x="1960" y="4961"/>
                  </a:lnTo>
                  <a:lnTo>
                    <a:pt x="2420" y="4744"/>
                  </a:lnTo>
                  <a:cubicBezTo>
                    <a:pt x="2527" y="4450"/>
                    <a:pt x="2637" y="4159"/>
                    <a:pt x="2744" y="3868"/>
                  </a:cubicBezTo>
                  <a:lnTo>
                    <a:pt x="2744" y="3063"/>
                  </a:lnTo>
                  <a:lnTo>
                    <a:pt x="3201" y="2118"/>
                  </a:lnTo>
                  <a:lnTo>
                    <a:pt x="3987" y="1532"/>
                  </a:lnTo>
                  <a:lnTo>
                    <a:pt x="4772" y="0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224" name="Group 458"/>
          <p:cNvGrpSpPr/>
          <p:nvPr/>
        </p:nvGrpSpPr>
        <p:grpSpPr>
          <a:xfrm>
            <a:off x="3334679" y="4356796"/>
            <a:ext cx="2537411" cy="355238"/>
            <a:chOff x="161964" y="4255298"/>
            <a:chExt cx="2537411" cy="355238"/>
          </a:xfrm>
        </p:grpSpPr>
        <p:sp>
          <p:nvSpPr>
            <p:cNvPr id="225" name="Rectangle 224"/>
            <p:cNvSpPr/>
            <p:nvPr/>
          </p:nvSpPr>
          <p:spPr>
            <a:xfrm>
              <a:off x="161964" y="4293359"/>
              <a:ext cx="76122" cy="76122"/>
            </a:xfrm>
            <a:prstGeom prst="rect">
              <a:avLst/>
            </a:prstGeom>
            <a:solidFill>
              <a:srgbClr val="AD3CEF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712" y="4255298"/>
              <a:ext cx="1725439" cy="152245"/>
            </a:xfrm>
            <a:prstGeom prst="rect">
              <a:avLst/>
            </a:prstGeom>
            <a:noFill/>
            <a:effectLst/>
          </p:spPr>
          <p:txBody>
            <a:bodyPr wrap="square" rtlCol="0">
              <a:noAutofit/>
            </a:bodyPr>
            <a:lstStyle/>
            <a:p>
              <a:r>
                <a:rPr lang="en-US" sz="600" baseline="0" dirty="0" smtClean="0">
                  <a:solidFill>
                    <a:schemeClr val="tx1"/>
                  </a:solidFill>
                </a:rPr>
                <a:t>14 </a:t>
              </a:r>
              <a:r>
                <a:rPr lang="en-US" sz="600" dirty="0"/>
                <a:t>Founding IRU Members</a:t>
              </a:r>
              <a:r>
                <a:rPr lang="en-US" sz="600" dirty="0" smtClean="0">
                  <a:solidFill>
                    <a:schemeClr val="tx1"/>
                  </a:solidFill>
                </a:rPr>
                <a:t> in 8 countries</a:t>
              </a:r>
              <a:endParaRPr lang="en-US" sz="600" baseline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61964" y="4394856"/>
              <a:ext cx="76122" cy="76122"/>
            </a:xfrm>
            <a:prstGeom prst="rect">
              <a:avLst/>
            </a:prstGeom>
            <a:solidFill>
              <a:srgbClr val="0059C2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12712" y="4356795"/>
              <a:ext cx="1725439" cy="152245"/>
            </a:xfrm>
            <a:prstGeom prst="rect">
              <a:avLst/>
            </a:prstGeom>
            <a:noFill/>
            <a:effectLst/>
          </p:spPr>
          <p:txBody>
            <a:bodyPr wrap="square" rtlCol="0">
              <a:noAutofit/>
            </a:bodyPr>
            <a:lstStyle/>
            <a:p>
              <a:r>
                <a:rPr lang="en-US" sz="600" baseline="0" dirty="0" smtClean="0">
                  <a:solidFill>
                    <a:schemeClr val="tx1"/>
                  </a:solidFill>
                </a:rPr>
                <a:t>IRU Members</a:t>
              </a: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61964" y="4496352"/>
              <a:ext cx="76122" cy="76122"/>
            </a:xfrm>
            <a:prstGeom prst="rect">
              <a:avLst/>
            </a:prstGeom>
            <a:solidFill>
              <a:srgbClr val="00CFFF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12712" y="4458291"/>
              <a:ext cx="2486663" cy="152245"/>
            </a:xfrm>
            <a:prstGeom prst="rect">
              <a:avLst/>
            </a:prstGeom>
            <a:noFill/>
            <a:effectLst/>
          </p:spPr>
          <p:txBody>
            <a:bodyPr wrap="square" rtlCol="0">
              <a:noAutofit/>
            </a:bodyPr>
            <a:lstStyle/>
            <a:p>
              <a:r>
                <a:rPr lang="en-US" sz="600" baseline="0" dirty="0" smtClean="0">
                  <a:solidFill>
                    <a:schemeClr val="tx1"/>
                  </a:solidFill>
                </a:rPr>
                <a:t>IRU Regional</a:t>
              </a:r>
              <a:r>
                <a:rPr lang="en-US" sz="600" dirty="0" smtClean="0">
                  <a:solidFill>
                    <a:schemeClr val="tx1"/>
                  </a:solidFill>
                </a:rPr>
                <a:t> Committee for Africa including FESARTA Members</a:t>
              </a:r>
              <a:endParaRPr lang="en-US" sz="600" baseline="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IRU New </a:t>
            </a:r>
            <a:r>
              <a:rPr lang="fr-CH" dirty="0" err="1" smtClean="0"/>
              <a:t>Eurasian</a:t>
            </a:r>
            <a:r>
              <a:rPr lang="fr-CH" dirty="0" smtClean="0"/>
              <a:t> Land Transport Initiative (NELTI)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199" y="1503173"/>
            <a:ext cx="8233230" cy="7623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200,000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border crossings monitored since 2008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336" y="2180716"/>
            <a:ext cx="7465325" cy="90794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sz="2400" dirty="0" smtClean="0"/>
              <a:t>Up to </a:t>
            </a:r>
            <a:r>
              <a:rPr lang="en-US" sz="2400" b="1" dirty="0" smtClean="0"/>
              <a:t>57% </a:t>
            </a:r>
            <a:r>
              <a:rPr lang="en-US" sz="2400" dirty="0" smtClean="0"/>
              <a:t>of transport time = border crossings</a:t>
            </a:r>
          </a:p>
          <a:p>
            <a:pPr algn="ctr">
              <a:buNone/>
            </a:pPr>
            <a:r>
              <a:rPr lang="en-US" sz="2400" b="1" dirty="0" smtClean="0"/>
              <a:t>38% </a:t>
            </a:r>
            <a:r>
              <a:rPr lang="en-US" sz="2400" dirty="0" smtClean="0"/>
              <a:t>of transport costs = unofficial levies</a:t>
            </a:r>
            <a:endParaRPr lang="fr-CH" sz="2400" dirty="0" err="1" smtClean="0"/>
          </a:p>
        </p:txBody>
      </p:sp>
      <p:pic>
        <p:nvPicPr>
          <p:cNvPr id="8" name="Picture 4" descr="NELTI_ne_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288" y="3078232"/>
            <a:ext cx="1944216" cy="17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LTI4 WHITE[6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6024" y="3294256"/>
            <a:ext cx="1940568" cy="1518473"/>
          </a:xfrm>
          <a:prstGeom prst="rect">
            <a:avLst/>
          </a:prstGeom>
        </p:spPr>
      </p:pic>
      <p:pic>
        <p:nvPicPr>
          <p:cNvPr id="10" name="Picture 9" descr="NELTI_3_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39309" y="3294255"/>
            <a:ext cx="1864176" cy="1512168"/>
          </a:xfrm>
          <a:prstGeom prst="rect">
            <a:avLst/>
          </a:prstGeom>
        </p:spPr>
      </p:pic>
      <p:pic>
        <p:nvPicPr>
          <p:cNvPr id="11" name="Picture 10" descr="NELTI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3536" y="3294255"/>
            <a:ext cx="1947676" cy="1524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Information </a:t>
            </a:r>
            <a:r>
              <a:rPr lang="fr-CH" dirty="0" err="1" smtClean="0"/>
              <a:t>from</a:t>
            </a:r>
            <a:r>
              <a:rPr lang="fr-CH" dirty="0" smtClean="0"/>
              <a:t> UNESCAP </a:t>
            </a:r>
            <a:br>
              <a:rPr lang="fr-CH" dirty="0" smtClean="0"/>
            </a:br>
            <a:r>
              <a:rPr lang="fr-CH" dirty="0" smtClean="0"/>
              <a:t>Time-</a:t>
            </a:r>
            <a:r>
              <a:rPr lang="fr-CH" dirty="0" err="1" smtClean="0"/>
              <a:t>Cost</a:t>
            </a:r>
            <a:r>
              <a:rPr lang="fr-CH" dirty="0" smtClean="0"/>
              <a:t>-Distance </a:t>
            </a:r>
            <a:r>
              <a:rPr lang="fr-CH" dirty="0" err="1" smtClean="0"/>
              <a:t>Analysis</a:t>
            </a:r>
            <a:r>
              <a:rPr lang="fr-CH" dirty="0" smtClean="0"/>
              <a:t> (2014)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3764"/>
          <a:stretch>
            <a:fillRect/>
          </a:stretch>
        </p:blipFill>
        <p:spPr bwMode="auto">
          <a:xfrm>
            <a:off x="1279650" y="1352282"/>
            <a:ext cx="6708126" cy="345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32"/>
            <a:ext cx="7592097" cy="1039782"/>
          </a:xfrm>
        </p:spPr>
        <p:txBody>
          <a:bodyPr/>
          <a:lstStyle/>
          <a:p>
            <a:r>
              <a:rPr lang="en-GB" dirty="0" smtClean="0"/>
              <a:t>World solutions – UN facilitation instruments allow goods to cross borders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6</a:t>
            </a:fld>
            <a:endParaRPr lang="fr-CH"/>
          </a:p>
        </p:txBody>
      </p:sp>
      <p:grpSp>
        <p:nvGrpSpPr>
          <p:cNvPr id="5" name="Group 4"/>
          <p:cNvGrpSpPr/>
          <p:nvPr/>
        </p:nvGrpSpPr>
        <p:grpSpPr>
          <a:xfrm>
            <a:off x="177420" y="1378789"/>
            <a:ext cx="8761863" cy="3152268"/>
            <a:chOff x="457203" y="1679045"/>
            <a:chExt cx="8230006" cy="2879999"/>
          </a:xfrm>
        </p:grpSpPr>
        <p:pic>
          <p:nvPicPr>
            <p:cNvPr id="6" name="Picture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89257" y="3119040"/>
              <a:ext cx="1152000" cy="1439998"/>
            </a:xfrm>
            <a:prstGeom prst="rect">
              <a:avLst/>
            </a:prstGeom>
            <a:noFill/>
            <a:ln w="3175" cmpd="sng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320" y="3119043"/>
              <a:ext cx="1152000" cy="1439998"/>
            </a:xfrm>
            <a:prstGeom prst="rect">
              <a:avLst/>
            </a:prstGeom>
            <a:noFill/>
            <a:ln w="3175" cmpd="sng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03" y="3119046"/>
              <a:ext cx="1149338" cy="1439998"/>
            </a:xfrm>
            <a:prstGeom prst="rect">
              <a:avLst/>
            </a:prstGeom>
            <a:noFill/>
            <a:ln w="3175" cmpd="sng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908" y="1679045"/>
              <a:ext cx="1148260" cy="1440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3" y="1679046"/>
              <a:ext cx="1152338" cy="1439998"/>
            </a:xfrm>
            <a:prstGeom prst="rect">
              <a:avLst/>
            </a:prstGeom>
            <a:noFill/>
            <a:ln w="3175" cmpd="sng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041" y="1679048"/>
              <a:ext cx="1146341" cy="1439998"/>
            </a:xfrm>
            <a:prstGeom prst="rect">
              <a:avLst/>
            </a:prstGeom>
            <a:noFill/>
            <a:ln w="3175" cmpd="sng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17491" y="1679046"/>
              <a:ext cx="1129658" cy="1439998"/>
            </a:xfrm>
            <a:prstGeom prst="rect">
              <a:avLst/>
            </a:prstGeom>
            <a:noFill/>
            <a:ln w="3175" cmpd="sng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209" y="3119046"/>
              <a:ext cx="1152000" cy="1439998"/>
            </a:xfrm>
            <a:prstGeom prst="rect">
              <a:avLst/>
            </a:prstGeom>
            <a:noFill/>
            <a:ln w="3175" cmpd="sng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13" descr="shutterstock_338170517.jp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2421" y="1679047"/>
              <a:ext cx="3650188" cy="28799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04040"/>
                </a:solidFill>
              </a:rPr>
              <a:t>Intermodal TIR – legal background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3417" y="1137806"/>
            <a:ext cx="4486914" cy="33656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TIR Convention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(Articles 2, 26) provides for intermodal use of the TIR Carnet: </a:t>
            </a:r>
          </a:p>
          <a:p>
            <a:pPr marL="541338" marR="0" lvl="1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52A4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 applies as long as one leg of the journey is carried out by road</a:t>
            </a:r>
          </a:p>
          <a:p>
            <a:pPr marL="541338" marR="0" lvl="1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52A4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 guarantee covers road legs of itinerary, and is suspended on sea or rail legs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25471" y="954926"/>
            <a:ext cx="3749440" cy="3879335"/>
            <a:chOff x="5183017" y="985406"/>
            <a:chExt cx="3749440" cy="3879335"/>
          </a:xfrm>
        </p:grpSpPr>
        <p:pic>
          <p:nvPicPr>
            <p:cNvPr id="7" name="Picture 6" descr="Ship_TIR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002791" y="985406"/>
              <a:ext cx="2929666" cy="155723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train_TIR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135160" y="3426774"/>
              <a:ext cx="2797297" cy="143796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 descr="W:\TIR\Multimodal TIR\Project docs\Pics\Truck en rout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3017" y="2266811"/>
              <a:ext cx="2706252" cy="1358888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4" descr="TIRframe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794451" y="2233265"/>
              <a:ext cx="2138006" cy="1392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1">
                    <a:lumMod val="50000"/>
                  </a:schemeClr>
                </a:solidFill>
              </a:rPr>
              <a:t>Oxford </a:t>
            </a:r>
            <a:r>
              <a:rPr lang="fr-CH" dirty="0" err="1" smtClean="0">
                <a:solidFill>
                  <a:schemeClr val="accent1">
                    <a:lumMod val="50000"/>
                  </a:schemeClr>
                </a:solidFill>
              </a:rPr>
              <a:t>Economics</a:t>
            </a:r>
            <a:r>
              <a:rPr lang="fr-CH" dirty="0" smtClean="0">
                <a:solidFill>
                  <a:schemeClr val="accent1">
                    <a:lumMod val="50000"/>
                  </a:schemeClr>
                </a:solidFill>
              </a:rPr>
              <a:t> and Organisation of American States (OAS) Report on TIR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 2016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8</a:t>
            </a:fld>
            <a:endParaRPr lang="fr-CH"/>
          </a:p>
        </p:txBody>
      </p:sp>
      <p:grpSp>
        <p:nvGrpSpPr>
          <p:cNvPr id="5" name="Group 4"/>
          <p:cNvGrpSpPr/>
          <p:nvPr/>
        </p:nvGrpSpPr>
        <p:grpSpPr>
          <a:xfrm>
            <a:off x="865761" y="1332810"/>
            <a:ext cx="7077611" cy="3506173"/>
            <a:chOff x="107504" y="1105630"/>
            <a:chExt cx="8091935" cy="520369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tretch>
              <a:fillRect/>
            </a:stretch>
          </p:blipFill>
          <p:spPr bwMode="auto">
            <a:xfrm>
              <a:off x="5076056" y="1105630"/>
              <a:ext cx="3123383" cy="5193711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07504" y="1114763"/>
              <a:ext cx="3275855" cy="5184577"/>
            </a:xfrm>
            <a:prstGeom prst="rect">
              <a:avLst/>
            </a:prstGeom>
            <a:solidFill>
              <a:srgbClr val="0052A4"/>
            </a:solidFill>
            <a:effectLst/>
          </p:spPr>
          <p:txBody>
            <a:bodyPr wrap="square" rtlCol="0">
              <a:normAutofit fontScale="85000" lnSpcReduction="10000"/>
            </a:bodyPr>
            <a:lstStyle/>
            <a:p>
              <a:r>
                <a:rPr lang="fr-CH" sz="2400" b="1" dirty="0" smtClean="0">
                  <a:solidFill>
                    <a:srgbClr val="FFD600"/>
                  </a:solidFill>
                </a:rPr>
                <a:t>TIR as a best practice for intermodal transport  facilitation in Latin American Countries  </a:t>
              </a:r>
            </a:p>
            <a:p>
              <a:endParaRPr lang="fr-CH" dirty="0" smtClean="0">
                <a:solidFill>
                  <a:schemeClr val="bg1"/>
                </a:solidFill>
              </a:endParaRPr>
            </a:p>
            <a:p>
              <a:endParaRPr lang="fr-CH" dirty="0" smtClean="0">
                <a:solidFill>
                  <a:schemeClr val="bg1"/>
                </a:solidFill>
              </a:endParaRPr>
            </a:p>
            <a:p>
              <a:r>
                <a:rPr lang="en-GB" dirty="0" smtClean="0">
                  <a:solidFill>
                    <a:schemeClr val="bg1"/>
                  </a:solidFill>
                </a:rPr>
                <a:t>Argentina, Brazil, Mexico: exports boost by up to</a:t>
              </a:r>
            </a:p>
            <a:p>
              <a:r>
                <a:rPr lang="en-GB" b="1" dirty="0" smtClean="0">
                  <a:solidFill>
                    <a:schemeClr val="bg1"/>
                  </a:solidFill>
                </a:rPr>
                <a:t>USD 9 billion total</a:t>
              </a:r>
            </a:p>
            <a:p>
              <a:endParaRPr lang="en-GB" dirty="0" smtClean="0">
                <a:solidFill>
                  <a:schemeClr val="bg1"/>
                </a:solidFill>
              </a:endParaRPr>
            </a:p>
            <a:p>
              <a:r>
                <a:rPr lang="en-GB" b="1" dirty="0" smtClean="0">
                  <a:solidFill>
                    <a:schemeClr val="bg1"/>
                  </a:solidFill>
                </a:rPr>
                <a:t>Border waiting times cut by 50% </a:t>
              </a:r>
              <a:r>
                <a:rPr lang="en-GB" dirty="0" smtClean="0">
                  <a:solidFill>
                    <a:schemeClr val="bg1"/>
                  </a:solidFill>
                </a:rPr>
                <a:t>between Latin American countries</a:t>
              </a:r>
              <a:endParaRPr lang="en-GB" dirty="0" smtClean="0">
                <a:solidFill>
                  <a:srgbClr val="3F3F3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91879" y="1114765"/>
              <a:ext cx="1440160" cy="3960440"/>
            </a:xfrm>
            <a:prstGeom prst="rect">
              <a:avLst/>
            </a:prstGeom>
            <a:solidFill>
              <a:srgbClr val="FFD6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dirty="0" err="1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1880" y="5157192"/>
              <a:ext cx="1440160" cy="1152128"/>
            </a:xfrm>
            <a:prstGeom prst="rect">
              <a:avLst/>
            </a:prstGeom>
            <a:solidFill>
              <a:srgbClr val="FFD6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dirty="0" err="1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 October 2016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12" name="Imagen 5" descr="C:\Users\sval\AppData\Local\Microsoft\Windows\Temporary Internet Files\Content.Outlook\AL3NIVJL\mapa3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94" y="2094751"/>
            <a:ext cx="3433265" cy="19341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9" name="TextBox 18"/>
          <p:cNvSpPr txBox="1"/>
          <p:nvPr/>
        </p:nvSpPr>
        <p:spPr>
          <a:xfrm>
            <a:off x="442448" y="1995954"/>
            <a:ext cx="3996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1200"/>
              </a:spcAft>
              <a:buClr>
                <a:srgbClr val="0052A4"/>
              </a:buClr>
              <a:buFont typeface="Arial Black" pitchFamily="34" charset="0"/>
              <a:buChar char="I"/>
            </a:pPr>
            <a:r>
              <a:rPr lang="en-GB" sz="2000" dirty="0" smtClean="0">
                <a:solidFill>
                  <a:srgbClr val="0052A4"/>
                </a:solidFill>
              </a:rPr>
              <a:t>TIR would reduce intermodal transport time by up to 4 days</a:t>
            </a:r>
          </a:p>
          <a:p>
            <a:pPr marL="342900" indent="-342900" defTabSz="914400">
              <a:spcAft>
                <a:spcPts val="1200"/>
              </a:spcAft>
              <a:buClr>
                <a:srgbClr val="0052A4"/>
              </a:buClr>
              <a:buFont typeface="Arial Black" pitchFamily="34" charset="0"/>
              <a:buChar char="I"/>
            </a:pPr>
            <a:r>
              <a:rPr lang="en-GB" sz="2000" dirty="0" smtClean="0">
                <a:solidFill>
                  <a:srgbClr val="0052A4"/>
                </a:solidFill>
              </a:rPr>
              <a:t>TIR would improve utilisation rate of containers by 33%</a:t>
            </a:r>
          </a:p>
          <a:p>
            <a:pPr marL="342900" indent="-342900" defTabSz="914400">
              <a:spcAft>
                <a:spcPts val="1200"/>
              </a:spcAft>
              <a:buClr>
                <a:srgbClr val="0052A4"/>
              </a:buClr>
              <a:buFont typeface="Arial Black" pitchFamily="34" charset="0"/>
              <a:buChar char="I"/>
            </a:pPr>
            <a:r>
              <a:rPr lang="en-GB" sz="2000" dirty="0" err="1" smtClean="0">
                <a:solidFill>
                  <a:srgbClr val="0052A4"/>
                </a:solidFill>
              </a:rPr>
              <a:t>eTIR</a:t>
            </a:r>
            <a:r>
              <a:rPr lang="en-GB" sz="2000" dirty="0" smtClean="0">
                <a:solidFill>
                  <a:srgbClr val="0052A4"/>
                </a:solidFill>
              </a:rPr>
              <a:t> and the use of subcontractors can further increase TIR benefits for intermodal transports</a:t>
            </a:r>
            <a:endParaRPr lang="fr-CH" sz="2000" dirty="0" smtClean="0">
              <a:solidFill>
                <a:srgbClr val="0052A4"/>
              </a:solidFill>
            </a:endParaRPr>
          </a:p>
        </p:txBody>
      </p:sp>
      <p:pic>
        <p:nvPicPr>
          <p:cNvPr id="20" name="Imagen 2" descr="Z:\Marketing\Corporate materials\Logos\ZLC_MITSCALE_leyend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7166" cy="194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U Mas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RU_template_16-9_v2.2" id="{5EEBEB22-5CC5-4353-9F3C-751F78494CB5}" vid="{B595A7AC-481A-454D-91A2-CABDEE90989D}"/>
    </a:ext>
  </a:extLst>
</a:theme>
</file>

<file path=ppt/theme/theme2.xml><?xml version="1.0" encoding="utf-8"?>
<a:theme xmlns:a="http://schemas.openxmlformats.org/drawingml/2006/main" name="IRU Master with foo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77500" lnSpcReduction="20000"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RU_template_16-9_v2.2" id="{5EEBEB22-5CC5-4353-9F3C-751F78494CB5}" vid="{79516DED-2D5B-4A15-A21B-E7EAE62338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289</Words>
  <Application>Microsoft Office PowerPoint</Application>
  <PresentationFormat>On-screen Show (16:9)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IRU Master</vt:lpstr>
      <vt:lpstr>IRU Master with footer</vt:lpstr>
      <vt:lpstr>Promoting sustainable intermodal transport through innovative solutions</vt:lpstr>
      <vt:lpstr>This is IRU</vt:lpstr>
      <vt:lpstr>Today: active in over 100 countries</vt:lpstr>
      <vt:lpstr>IRU New Eurasian Land Transport Initiative (NELTI)</vt:lpstr>
      <vt:lpstr>Information from UNESCAP  Time-Cost-Distance Analysis (2014)</vt:lpstr>
      <vt:lpstr>World solutions – UN facilitation instruments allow goods to cross borders</vt:lpstr>
      <vt:lpstr>Intermodal TIR – legal background</vt:lpstr>
      <vt:lpstr>Oxford Economics and Organisation of American States (OAS) Report on TIR</vt:lpstr>
      <vt:lpstr>PowerPoint Presentation</vt:lpstr>
      <vt:lpstr>Convincing argument: intermodal TIR</vt:lpstr>
      <vt:lpstr>"One Belt, One Road" strategy – TIR as the preferred solution for intermodal transport</vt:lpstr>
      <vt:lpstr>eTIR – road transport </vt:lpstr>
      <vt:lpstr>eTIR – intermodal transport </vt:lpstr>
      <vt:lpstr>eTIR – endorsed by the UN</vt:lpstr>
      <vt:lpstr>PowerPoint Presentation</vt:lpstr>
      <vt:lpstr>PowerPoint Presentation</vt:lpstr>
    </vt:vector>
  </TitlesOfParts>
  <Company>IRU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Ecomabella</dc:creator>
  <cp:lastModifiedBy>brynkina</cp:lastModifiedBy>
  <cp:revision>137</cp:revision>
  <dcterms:created xsi:type="dcterms:W3CDTF">2016-03-18T11:55:30Z</dcterms:created>
  <dcterms:modified xsi:type="dcterms:W3CDTF">2016-10-27T09:48:05Z</dcterms:modified>
</cp:coreProperties>
</file>