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/>
    <p:restoredTop sz="86410"/>
  </p:normalViewPr>
  <p:slideViewPr>
    <p:cSldViewPr snapToGrid="0" showGuides="1">
      <p:cViewPr>
        <p:scale>
          <a:sx n="81" d="100"/>
          <a:sy n="81" d="100"/>
        </p:scale>
        <p:origin x="-948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2382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E7840-E46D-48AA-A4B3-220CA4B4CB7A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D7F9D-EA6C-42F5-B6B6-B11A37767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88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70BE-6FF6-40E4-9D17-52999F568E33}" type="datetime1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PMP-29-02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5DC3-078D-4A5C-8334-88414F866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84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24A2-C8AB-4853-BE1E-9B34636890D6}" type="datetime1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PMP-29-02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5DC3-078D-4A5C-8334-88414F866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27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3574-1109-4DB6-B9EA-B1D19DAD5086}" type="datetime1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PMP-29-02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5DC3-078D-4A5C-8334-88414F866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47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CBE6-0277-4B98-8CE4-CA53F7A4A81C}" type="datetime1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PMP-29-02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5DC3-078D-4A5C-8334-88414F866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1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8CA3-90E2-4090-A539-93E436D6C97E}" type="datetime1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PMP-29-02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5DC3-078D-4A5C-8334-88414F866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15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F3BD-C0DB-4F3B-8420-FEA22443C548}" type="datetime1">
              <a:rPr lang="en-GB" smtClean="0"/>
              <a:t>09/01/2014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PMP-29-02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5DC3-078D-4A5C-8334-88414F866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96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B249-44F5-46E1-9E46-891E4D9DE5EE}" type="datetime1">
              <a:rPr lang="en-GB" smtClean="0"/>
              <a:t>09/01/2014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PMP-29-02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5DC3-078D-4A5C-8334-88414F866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22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CAD1-2A28-4C5A-9111-E83D71747B2D}" type="datetime1">
              <a:rPr lang="en-GB" smtClean="0"/>
              <a:t>09/01/2014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PMP-29-02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5DC3-078D-4A5C-8334-88414F866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83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4BD-4F23-4C73-9C29-FD57D83F7650}" type="datetime1">
              <a:rPr lang="en-GB" smtClean="0"/>
              <a:t>09/01/2014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PMP-29-02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5DC3-078D-4A5C-8334-88414F866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11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57C67-D876-4FB8-8F9B-B22229596B46}" type="datetime1">
              <a:rPr lang="en-GB" smtClean="0"/>
              <a:t>09/01/2014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PMP-29-02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5DC3-078D-4A5C-8334-88414F866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06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80DB-6165-4E36-8ABA-5264CB339BB2}" type="datetime1">
              <a:rPr lang="en-GB" smtClean="0"/>
              <a:t>09/01/2014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PMP-29-02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5DC3-078D-4A5C-8334-88414F866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38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8DCF2-0458-4765-BC8F-E0E598A7AFDC}" type="datetime1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PMP-29-02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55DC3-078D-4A5C-8334-88414F866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05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Sub&lt;23 nm Particles </a:t>
            </a:r>
            <a:br>
              <a:rPr lang="en-GB" dirty="0" smtClean="0"/>
            </a:br>
            <a:r>
              <a:rPr lang="en-GB" dirty="0" smtClean="0"/>
              <a:t>Key Messages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Document discussed in the PMP meeting 08 Jan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PMP-29-02</a:t>
            </a:r>
            <a:endParaRPr lang="en-GB"/>
          </a:p>
        </p:txBody>
      </p:sp>
      <p:sp>
        <p:nvSpPr>
          <p:cNvPr id="5" name="Textfeld 12"/>
          <p:cNvSpPr txBox="1">
            <a:spLocks noChangeArrowheads="1"/>
          </p:cNvSpPr>
          <p:nvPr/>
        </p:nvSpPr>
        <p:spPr bwMode="auto">
          <a:xfrm>
            <a:off x="5822950" y="76200"/>
            <a:ext cx="3244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en-US" sz="1200" b="0" dirty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altLang="en-US" sz="1200" b="0">
                <a:latin typeface="Times New Roman" pitchFamily="18" charset="0"/>
                <a:cs typeface="Times New Roman" pitchFamily="18" charset="0"/>
              </a:rPr>
              <a:t>document </a:t>
            </a:r>
            <a:r>
              <a:rPr lang="en-US" altLang="en-US" sz="1200" b="0" smtClean="0">
                <a:latin typeface="Times New Roman" pitchFamily="18" charset="0"/>
                <a:cs typeface="Times New Roman" pitchFamily="18" charset="0"/>
              </a:rPr>
              <a:t>GRPE-68-21</a:t>
            </a:r>
            <a:endParaRPr lang="en-US" altLang="en-US" sz="1200" b="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altLang="en-US" sz="1200" b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1200" b="0" dirty="0" smtClean="0">
                <a:latin typeface="Times New Roman" pitchFamily="18" charset="0"/>
                <a:cs typeface="Times New Roman" pitchFamily="18" charset="0"/>
              </a:rPr>
              <a:t>68</a:t>
            </a:r>
            <a:r>
              <a:rPr lang="en-US" altLang="en-US" sz="1200" b="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en-US" sz="1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200" b="0" dirty="0">
                <a:latin typeface="Times New Roman" pitchFamily="18" charset="0"/>
                <a:cs typeface="Times New Roman" pitchFamily="18" charset="0"/>
              </a:rPr>
              <a:t>GRPE, 7-10 January 2014, agenda item 7</a:t>
            </a:r>
            <a:r>
              <a:rPr lang="en-US" altLang="en-US" sz="1200" b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1200" b="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endParaRPr lang="de-DE" altLang="en-US" sz="1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39"/>
          <p:cNvSpPr txBox="1">
            <a:spLocks noChangeArrowheads="1"/>
          </p:cNvSpPr>
          <p:nvPr/>
        </p:nvSpPr>
        <p:spPr bwMode="auto">
          <a:xfrm>
            <a:off x="107950" y="76200"/>
            <a:ext cx="21780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0" dirty="0">
                <a:latin typeface="Times New Roman" pitchFamily="18" charset="0"/>
                <a:cs typeface="Times New Roman" pitchFamily="18" charset="0"/>
              </a:rPr>
              <a:t>Transmitted by the </a:t>
            </a:r>
            <a:r>
              <a:rPr lang="en-US" altLang="en-US" sz="1200" b="0" dirty="0" smtClean="0">
                <a:latin typeface="Times New Roman" pitchFamily="18" charset="0"/>
                <a:cs typeface="Times New Roman" pitchFamily="18" charset="0"/>
              </a:rPr>
              <a:t>PMP Chair</a:t>
            </a:r>
            <a:endParaRPr lang="de-DE" altLang="en-US" sz="12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40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Particles &lt; 23nm are partially measured today </a:t>
            </a:r>
          </a:p>
          <a:p>
            <a:r>
              <a:rPr lang="en-GB" dirty="0" smtClean="0"/>
              <a:t>The system today works well and is applied across the industry </a:t>
            </a:r>
          </a:p>
          <a:p>
            <a:pPr lvl="1"/>
            <a:r>
              <a:rPr lang="en-GB" dirty="0" smtClean="0"/>
              <a:t>Light duty</a:t>
            </a:r>
          </a:p>
          <a:p>
            <a:pPr lvl="1"/>
            <a:r>
              <a:rPr lang="en-GB" dirty="0" smtClean="0"/>
              <a:t>Heavy duty</a:t>
            </a:r>
          </a:p>
          <a:p>
            <a:pPr lvl="1"/>
            <a:r>
              <a:rPr lang="en-GB" dirty="0" smtClean="0"/>
              <a:t>Extension to NRMM underway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PMP-29-02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6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Particle size / composition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000" dirty="0" smtClean="0"/>
              <a:t>Existing technologies (eg GDI) do not have significantly smaller particle size range than diesels with DPF</a:t>
            </a:r>
          </a:p>
          <a:p>
            <a:endParaRPr lang="en-GB" sz="3000" dirty="0" smtClean="0"/>
          </a:p>
          <a:p>
            <a:r>
              <a:rPr lang="en-GB" sz="3000" dirty="0" smtClean="0"/>
              <a:t>Some particles &lt; 23nm on GDI sometimes identified but only at certain specific conditions. The percentage not measured is typically &lt;60% (on average 30-40%) and comparable to diesels (&lt;20%)</a:t>
            </a:r>
          </a:p>
          <a:p>
            <a:endParaRPr lang="en-GB" sz="3000" dirty="0" smtClean="0">
              <a:solidFill>
                <a:srgbClr val="FF0000"/>
              </a:solidFill>
            </a:endParaRPr>
          </a:p>
          <a:p>
            <a:r>
              <a:rPr lang="en-GB" sz="3000" dirty="0" smtClean="0"/>
              <a:t>We do not know what these particles are – physically or chemically – more work required</a:t>
            </a:r>
          </a:p>
          <a:p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PMP-29-02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36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Measurement Equipment  - PNC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PNC could be adapted to measure particle size down to 10nm</a:t>
            </a:r>
          </a:p>
          <a:p>
            <a:r>
              <a:rPr lang="en-GB" sz="2800" dirty="0" smtClean="0"/>
              <a:t>Current PNC could NOT be adjusted to measure below 10nm. Different model is necessary. It is not as simple as plug and play.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PMP-29-02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25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Measurement Equipment  - VPR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VPR Evaluated as not robust to measure down to either 10 or 3 nm today (volatile </a:t>
            </a:r>
            <a:r>
              <a:rPr lang="en-GB" sz="2800" dirty="0" err="1" smtClean="0"/>
              <a:t>artifacts</a:t>
            </a:r>
            <a:r>
              <a:rPr lang="en-GB" sz="2800" dirty="0" smtClean="0"/>
              <a:t> are common)</a:t>
            </a:r>
            <a:endParaRPr lang="en-GB" sz="2800" dirty="0"/>
          </a:p>
          <a:p>
            <a:r>
              <a:rPr lang="en-GB" sz="2800" dirty="0" smtClean="0"/>
              <a:t>Alternative could be catalytic stripper</a:t>
            </a:r>
            <a:endParaRPr lang="en-GB" sz="2800" strike="sngStrike" dirty="0" smtClean="0"/>
          </a:p>
          <a:p>
            <a:r>
              <a:rPr lang="en-GB" sz="2800" dirty="0" smtClean="0"/>
              <a:t>Catalytic stripper has also some issues to overcome</a:t>
            </a:r>
          </a:p>
          <a:p>
            <a:r>
              <a:rPr lang="en-GB" sz="2800" dirty="0" smtClean="0"/>
              <a:t>Calibration of VPR and determination of transfer functions / losses  will be a further issue </a:t>
            </a:r>
          </a:p>
          <a:p>
            <a:r>
              <a:rPr lang="en-GB" sz="2800" dirty="0" smtClean="0"/>
              <a:t>Uncertainty </a:t>
            </a:r>
            <a:r>
              <a:rPr lang="en-GB" sz="2800" dirty="0"/>
              <a:t>of measurement expected to </a:t>
            </a:r>
            <a:r>
              <a:rPr lang="en-GB" sz="2800" dirty="0" smtClean="0"/>
              <a:t>increase when solid sub-23nm particles exist.</a:t>
            </a:r>
            <a:endParaRPr lang="en-GB" sz="2800" dirty="0"/>
          </a:p>
          <a:p>
            <a:endParaRPr lang="en-GB" sz="2800" dirty="0" smtClean="0"/>
          </a:p>
          <a:p>
            <a:endParaRPr lang="en-GB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PMP-29-02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1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Calibration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ENV-02 recommended ‘not a soot like aerosol’ for calibration – but has not suggested what should be done instead.</a:t>
            </a:r>
          </a:p>
          <a:p>
            <a:r>
              <a:rPr lang="en-GB" dirty="0" smtClean="0"/>
              <a:t>Calibration significant challenges for reference CPC (would need to be calibrated to lower particle size). Potentially all calibration to be done by electrometer – fundamental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PMP-29-02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89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 / 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No urgent need identified to revise measurement to &lt; 23nm today.</a:t>
            </a:r>
          </a:p>
          <a:p>
            <a:r>
              <a:rPr lang="en-GB" dirty="0" smtClean="0"/>
              <a:t>New / emerging technologies to be kept under review regarding  &lt;23nm particles.</a:t>
            </a:r>
          </a:p>
          <a:p>
            <a:r>
              <a:rPr lang="en-GB" dirty="0" smtClean="0"/>
              <a:t>EU Com requested PMP to continue to develop a robust &lt; 23nm method in case of future need.</a:t>
            </a:r>
          </a:p>
          <a:p>
            <a:pPr lvl="1"/>
            <a:r>
              <a:rPr lang="en-GB" dirty="0" smtClean="0"/>
              <a:t>PMP will develop a plan and timeline</a:t>
            </a:r>
          </a:p>
          <a:p>
            <a:r>
              <a:rPr lang="en-GB" dirty="0" smtClean="0"/>
              <a:t>Guidelines to avoid artefacts to be developed when measuring &lt;23nm particles</a:t>
            </a:r>
          </a:p>
          <a:p>
            <a:r>
              <a:rPr lang="en-GB" dirty="0" smtClean="0"/>
              <a:t>With the above recommendations, the work on regeneration measurements for LD vehicles can start.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PMP-29-02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77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3351</TotalTime>
  <Words>380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Sub&lt;23 nm Particles  Key Messages</vt:lpstr>
      <vt:lpstr>Overview</vt:lpstr>
      <vt:lpstr>Particle size / composition</vt:lpstr>
      <vt:lpstr>Measurement Equipment  - PNC</vt:lpstr>
      <vt:lpstr>Measurement Equipment  - VPR</vt:lpstr>
      <vt:lpstr>Calibration</vt:lpstr>
      <vt:lpstr>Recommendations / Next Steps</vt:lpstr>
    </vt:vector>
  </TitlesOfParts>
  <Company>Ford Motor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 nm PN Key Messages</dc:title>
  <dc:creator>Hosier, Caro</dc:creator>
  <cp:lastModifiedBy>GRPE informal documents</cp:lastModifiedBy>
  <cp:revision>12</cp:revision>
  <dcterms:created xsi:type="dcterms:W3CDTF">2013-12-10T12:29:13Z</dcterms:created>
  <dcterms:modified xsi:type="dcterms:W3CDTF">2014-01-09T12:42:13Z</dcterms:modified>
</cp:coreProperties>
</file>